
<file path=[Content_Types].xml><?xml version="1.0" encoding="utf-8"?>
<Types xmlns="http://schemas.openxmlformats.org/package/2006/content-types">
  <Default Extension="jpeg" ContentType="image/jpeg"/>
  <Default Extension="jpg" ContentType="image/jpeg"/>
  <Default Extension="mp3" ContentType="audio/mpeg"/>
  <Default Extension="mp4" ContentType="video/mp4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61"/>
  </p:notesMasterIdLst>
  <p:sldIdLst>
    <p:sldId id="257" r:id="rId2"/>
    <p:sldId id="2147482580" r:id="rId3"/>
    <p:sldId id="2147482735" r:id="rId4"/>
    <p:sldId id="2147482579" r:id="rId5"/>
    <p:sldId id="2147482550" r:id="rId6"/>
    <p:sldId id="2147482631" r:id="rId7"/>
    <p:sldId id="309" r:id="rId8"/>
    <p:sldId id="2147482736" r:id="rId9"/>
    <p:sldId id="2147482737" r:id="rId10"/>
    <p:sldId id="2147482738" r:id="rId11"/>
    <p:sldId id="2147482739" r:id="rId12"/>
    <p:sldId id="2147482740" r:id="rId13"/>
    <p:sldId id="2147482741" r:id="rId14"/>
    <p:sldId id="2134805479" r:id="rId15"/>
    <p:sldId id="2134805483" r:id="rId16"/>
    <p:sldId id="2147482593" r:id="rId17"/>
    <p:sldId id="2147482630" r:id="rId18"/>
    <p:sldId id="292" r:id="rId19"/>
    <p:sldId id="329" r:id="rId20"/>
    <p:sldId id="2147482679" r:id="rId21"/>
    <p:sldId id="294" r:id="rId22"/>
    <p:sldId id="2147482680" r:id="rId23"/>
    <p:sldId id="2147482575" r:id="rId24"/>
    <p:sldId id="274" r:id="rId25"/>
    <p:sldId id="2134805480" r:id="rId26"/>
    <p:sldId id="2147482512" r:id="rId27"/>
    <p:sldId id="2147482744" r:id="rId28"/>
    <p:sldId id="2147482745" r:id="rId29"/>
    <p:sldId id="2147482573" r:id="rId30"/>
    <p:sldId id="2134805482" r:id="rId31"/>
    <p:sldId id="2147482481" r:id="rId32"/>
    <p:sldId id="2147482597" r:id="rId33"/>
    <p:sldId id="2147482492" r:id="rId34"/>
    <p:sldId id="280" r:id="rId35"/>
    <p:sldId id="2147482493" r:id="rId36"/>
    <p:sldId id="2147482682" r:id="rId37"/>
    <p:sldId id="2147482488" r:id="rId38"/>
    <p:sldId id="2147482489" r:id="rId39"/>
    <p:sldId id="2147482490" r:id="rId40"/>
    <p:sldId id="2147482577" r:id="rId41"/>
    <p:sldId id="2147482491" r:id="rId42"/>
    <p:sldId id="277" r:id="rId43"/>
    <p:sldId id="2147482746" r:id="rId44"/>
    <p:sldId id="2147482604" r:id="rId45"/>
    <p:sldId id="2147482747" r:id="rId46"/>
    <p:sldId id="2147482628" r:id="rId47"/>
    <p:sldId id="2147482629" r:id="rId48"/>
    <p:sldId id="2147482518" r:id="rId49"/>
    <p:sldId id="286" r:id="rId50"/>
    <p:sldId id="2134805485" r:id="rId51"/>
    <p:sldId id="2147482503" r:id="rId52"/>
    <p:sldId id="2147482505" r:id="rId53"/>
    <p:sldId id="2147482504" r:id="rId54"/>
    <p:sldId id="2147482501" r:id="rId55"/>
    <p:sldId id="2147482519" r:id="rId56"/>
    <p:sldId id="2147482705" r:id="rId57"/>
    <p:sldId id="2134807344" r:id="rId58"/>
    <p:sldId id="2147482686" r:id="rId59"/>
    <p:sldId id="2147482687" r:id="rId60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7D7D"/>
    <a:srgbClr val="1B4955"/>
    <a:srgbClr val="1E5260"/>
    <a:srgbClr val="153943"/>
    <a:srgbClr val="396497"/>
    <a:srgbClr val="884106"/>
    <a:srgbClr val="D16309"/>
    <a:srgbClr val="E677F9"/>
    <a:srgbClr val="E654E3"/>
    <a:srgbClr val="F7C57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99" autoAdjust="0"/>
    <p:restoredTop sz="94660"/>
  </p:normalViewPr>
  <p:slideViewPr>
    <p:cSldViewPr snapToGrid="0">
      <p:cViewPr varScale="1">
        <p:scale>
          <a:sx n="82" d="100"/>
          <a:sy n="82" d="100"/>
        </p:scale>
        <p:origin x="1498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5" Type="http://schemas.openxmlformats.org/officeDocument/2006/relationships/slide" Target="slides/slide4.xml"/><Relationship Id="rId61" Type="http://schemas.openxmlformats.org/officeDocument/2006/relationships/notesMaster" Target="notesMasters/notesMaster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1BA23E8-4B26-4847-82AA-716B989AA6C3}" type="datetimeFigureOut">
              <a:rPr lang="fr-FR" smtClean="0"/>
              <a:t>22/09/2025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EF29E1B-11DA-4B7D-8F83-C5BDF1FFE55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7719136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A0AE87F-B08A-4342-80EC-80A3A2B8D41A}" type="slidenum">
              <a:rPr kumimoji="0" lang="fr-M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fr-MA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4410846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42901" y="1420285"/>
            <a:ext cx="3886200" cy="980016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2590800"/>
            <a:ext cx="3200400" cy="11684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25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451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67790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90387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1298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35580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15817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180774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/>
              <a:t>Modifiez le style des sous-titres du masque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9/22/2025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9661050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9/22/2025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506004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314700" y="183094"/>
            <a:ext cx="1028700" cy="3901017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28601" y="183094"/>
            <a:ext cx="3009900" cy="3901017"/>
          </a:xfrm>
        </p:spPr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9/22/2025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198234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9/22/2025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272916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1157" y="2937935"/>
            <a:ext cx="3886200" cy="908050"/>
          </a:xfrm>
        </p:spPr>
        <p:txBody>
          <a:bodyPr anchor="t"/>
          <a:lstStyle>
            <a:lvl1pPr algn="l">
              <a:defRPr sz="1977" b="1" cap="all"/>
            </a:lvl1pPr>
          </a:lstStyle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61157" y="1937810"/>
            <a:ext cx="3886200" cy="1000125"/>
          </a:xfrm>
        </p:spPr>
        <p:txBody>
          <a:bodyPr anchor="b"/>
          <a:lstStyle>
            <a:lvl1pPr marL="0" indent="0">
              <a:buNone/>
              <a:defRPr sz="989">
                <a:solidFill>
                  <a:schemeClr val="tx1">
                    <a:tint val="75000"/>
                  </a:schemeClr>
                </a:solidFill>
              </a:defRPr>
            </a:lvl1pPr>
            <a:lvl2pPr marL="225968" indent="0">
              <a:buNone/>
              <a:defRPr sz="889">
                <a:solidFill>
                  <a:schemeClr val="tx1">
                    <a:tint val="75000"/>
                  </a:schemeClr>
                </a:solidFill>
              </a:defRPr>
            </a:lvl2pPr>
            <a:lvl3pPr marL="451936" indent="0">
              <a:buNone/>
              <a:defRPr sz="791">
                <a:solidFill>
                  <a:schemeClr val="tx1">
                    <a:tint val="75000"/>
                  </a:schemeClr>
                </a:solidFill>
              </a:defRPr>
            </a:lvl3pPr>
            <a:lvl4pPr marL="677904" indent="0">
              <a:buNone/>
              <a:defRPr sz="692">
                <a:solidFill>
                  <a:schemeClr val="tx1">
                    <a:tint val="75000"/>
                  </a:schemeClr>
                </a:solidFill>
              </a:defRPr>
            </a:lvl4pPr>
            <a:lvl5pPr marL="903872" indent="0">
              <a:buNone/>
              <a:defRPr sz="692">
                <a:solidFill>
                  <a:schemeClr val="tx1">
                    <a:tint val="75000"/>
                  </a:schemeClr>
                </a:solidFill>
              </a:defRPr>
            </a:lvl5pPr>
            <a:lvl6pPr marL="1129840" indent="0">
              <a:buNone/>
              <a:defRPr sz="692">
                <a:solidFill>
                  <a:schemeClr val="tx1">
                    <a:tint val="75000"/>
                  </a:schemeClr>
                </a:solidFill>
              </a:defRPr>
            </a:lvl6pPr>
            <a:lvl7pPr marL="1355808" indent="0">
              <a:buNone/>
              <a:defRPr sz="692">
                <a:solidFill>
                  <a:schemeClr val="tx1">
                    <a:tint val="75000"/>
                  </a:schemeClr>
                </a:solidFill>
              </a:defRPr>
            </a:lvl7pPr>
            <a:lvl8pPr marL="1581777" indent="0">
              <a:buNone/>
              <a:defRPr sz="692">
                <a:solidFill>
                  <a:schemeClr val="tx1">
                    <a:tint val="75000"/>
                  </a:schemeClr>
                </a:solidFill>
              </a:defRPr>
            </a:lvl8pPr>
            <a:lvl9pPr marL="1807745" indent="0">
              <a:buNone/>
              <a:defRPr sz="692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9/22/2025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541059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28600" y="1066802"/>
            <a:ext cx="2019300" cy="3017309"/>
          </a:xfrm>
        </p:spPr>
        <p:txBody>
          <a:bodyPr/>
          <a:lstStyle>
            <a:lvl1pPr>
              <a:defRPr sz="1384"/>
            </a:lvl1pPr>
            <a:lvl2pPr>
              <a:defRPr sz="1186"/>
            </a:lvl2pPr>
            <a:lvl3pPr>
              <a:defRPr sz="989"/>
            </a:lvl3pPr>
            <a:lvl4pPr>
              <a:defRPr sz="889"/>
            </a:lvl4pPr>
            <a:lvl5pPr>
              <a:defRPr sz="889"/>
            </a:lvl5pPr>
            <a:lvl6pPr>
              <a:defRPr sz="889"/>
            </a:lvl6pPr>
            <a:lvl7pPr>
              <a:defRPr sz="889"/>
            </a:lvl7pPr>
            <a:lvl8pPr>
              <a:defRPr sz="889"/>
            </a:lvl8pPr>
            <a:lvl9pPr>
              <a:defRPr sz="889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324100" y="1066802"/>
            <a:ext cx="2019300" cy="3017309"/>
          </a:xfrm>
        </p:spPr>
        <p:txBody>
          <a:bodyPr/>
          <a:lstStyle>
            <a:lvl1pPr>
              <a:defRPr sz="1384"/>
            </a:lvl1pPr>
            <a:lvl2pPr>
              <a:defRPr sz="1186"/>
            </a:lvl2pPr>
            <a:lvl3pPr>
              <a:defRPr sz="989"/>
            </a:lvl3pPr>
            <a:lvl4pPr>
              <a:defRPr sz="889"/>
            </a:lvl4pPr>
            <a:lvl5pPr>
              <a:defRPr sz="889"/>
            </a:lvl5pPr>
            <a:lvl6pPr>
              <a:defRPr sz="889"/>
            </a:lvl6pPr>
            <a:lvl7pPr>
              <a:defRPr sz="889"/>
            </a:lvl7pPr>
            <a:lvl8pPr>
              <a:defRPr sz="889"/>
            </a:lvl8pPr>
            <a:lvl9pPr>
              <a:defRPr sz="889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9/22/2025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179328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8601" y="1023409"/>
            <a:ext cx="2020094" cy="426508"/>
          </a:xfrm>
        </p:spPr>
        <p:txBody>
          <a:bodyPr anchor="b"/>
          <a:lstStyle>
            <a:lvl1pPr marL="0" indent="0">
              <a:buNone/>
              <a:defRPr sz="1186" b="1"/>
            </a:lvl1pPr>
            <a:lvl2pPr marL="225968" indent="0">
              <a:buNone/>
              <a:defRPr sz="989" b="1"/>
            </a:lvl2pPr>
            <a:lvl3pPr marL="451936" indent="0">
              <a:buNone/>
              <a:defRPr sz="889" b="1"/>
            </a:lvl3pPr>
            <a:lvl4pPr marL="677904" indent="0">
              <a:buNone/>
              <a:defRPr sz="791" b="1"/>
            </a:lvl4pPr>
            <a:lvl5pPr marL="903872" indent="0">
              <a:buNone/>
              <a:defRPr sz="791" b="1"/>
            </a:lvl5pPr>
            <a:lvl6pPr marL="1129840" indent="0">
              <a:buNone/>
              <a:defRPr sz="791" b="1"/>
            </a:lvl6pPr>
            <a:lvl7pPr marL="1355808" indent="0">
              <a:buNone/>
              <a:defRPr sz="791" b="1"/>
            </a:lvl7pPr>
            <a:lvl8pPr marL="1581777" indent="0">
              <a:buNone/>
              <a:defRPr sz="791" b="1"/>
            </a:lvl8pPr>
            <a:lvl9pPr marL="1807745" indent="0">
              <a:buNone/>
              <a:defRPr sz="791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28601" y="1449917"/>
            <a:ext cx="2020094" cy="2634192"/>
          </a:xfrm>
        </p:spPr>
        <p:txBody>
          <a:bodyPr/>
          <a:lstStyle>
            <a:lvl1pPr>
              <a:defRPr sz="1186"/>
            </a:lvl1pPr>
            <a:lvl2pPr>
              <a:defRPr sz="989"/>
            </a:lvl2pPr>
            <a:lvl3pPr>
              <a:defRPr sz="889"/>
            </a:lvl3pPr>
            <a:lvl4pPr>
              <a:defRPr sz="791"/>
            </a:lvl4pPr>
            <a:lvl5pPr>
              <a:defRPr sz="791"/>
            </a:lvl5pPr>
            <a:lvl6pPr>
              <a:defRPr sz="791"/>
            </a:lvl6pPr>
            <a:lvl7pPr>
              <a:defRPr sz="791"/>
            </a:lvl7pPr>
            <a:lvl8pPr>
              <a:defRPr sz="791"/>
            </a:lvl8pPr>
            <a:lvl9pPr>
              <a:defRPr sz="791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322513" y="1023409"/>
            <a:ext cx="2020888" cy="426508"/>
          </a:xfrm>
        </p:spPr>
        <p:txBody>
          <a:bodyPr anchor="b"/>
          <a:lstStyle>
            <a:lvl1pPr marL="0" indent="0">
              <a:buNone/>
              <a:defRPr sz="1186" b="1"/>
            </a:lvl1pPr>
            <a:lvl2pPr marL="225968" indent="0">
              <a:buNone/>
              <a:defRPr sz="989" b="1"/>
            </a:lvl2pPr>
            <a:lvl3pPr marL="451936" indent="0">
              <a:buNone/>
              <a:defRPr sz="889" b="1"/>
            </a:lvl3pPr>
            <a:lvl4pPr marL="677904" indent="0">
              <a:buNone/>
              <a:defRPr sz="791" b="1"/>
            </a:lvl4pPr>
            <a:lvl5pPr marL="903872" indent="0">
              <a:buNone/>
              <a:defRPr sz="791" b="1"/>
            </a:lvl5pPr>
            <a:lvl6pPr marL="1129840" indent="0">
              <a:buNone/>
              <a:defRPr sz="791" b="1"/>
            </a:lvl6pPr>
            <a:lvl7pPr marL="1355808" indent="0">
              <a:buNone/>
              <a:defRPr sz="791" b="1"/>
            </a:lvl7pPr>
            <a:lvl8pPr marL="1581777" indent="0">
              <a:buNone/>
              <a:defRPr sz="791" b="1"/>
            </a:lvl8pPr>
            <a:lvl9pPr marL="1807745" indent="0">
              <a:buNone/>
              <a:defRPr sz="791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322513" y="1449917"/>
            <a:ext cx="2020888" cy="2634192"/>
          </a:xfrm>
        </p:spPr>
        <p:txBody>
          <a:bodyPr/>
          <a:lstStyle>
            <a:lvl1pPr>
              <a:defRPr sz="1186"/>
            </a:lvl1pPr>
            <a:lvl2pPr>
              <a:defRPr sz="989"/>
            </a:lvl2pPr>
            <a:lvl3pPr>
              <a:defRPr sz="889"/>
            </a:lvl3pPr>
            <a:lvl4pPr>
              <a:defRPr sz="791"/>
            </a:lvl4pPr>
            <a:lvl5pPr>
              <a:defRPr sz="791"/>
            </a:lvl5pPr>
            <a:lvl6pPr>
              <a:defRPr sz="791"/>
            </a:lvl6pPr>
            <a:lvl7pPr>
              <a:defRPr sz="791"/>
            </a:lvl7pPr>
            <a:lvl8pPr>
              <a:defRPr sz="791"/>
            </a:lvl8pPr>
            <a:lvl9pPr>
              <a:defRPr sz="791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9/22/2025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209539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9/22/2025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727873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9/22/2025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771147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1" y="182034"/>
            <a:ext cx="1504156" cy="774700"/>
          </a:xfrm>
        </p:spPr>
        <p:txBody>
          <a:bodyPr anchor="b"/>
          <a:lstStyle>
            <a:lvl1pPr algn="l">
              <a:defRPr sz="989" b="1"/>
            </a:lvl1pPr>
          </a:lstStyle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87525" y="182035"/>
            <a:ext cx="2555876" cy="3902075"/>
          </a:xfrm>
        </p:spPr>
        <p:txBody>
          <a:bodyPr/>
          <a:lstStyle>
            <a:lvl1pPr>
              <a:defRPr sz="1582"/>
            </a:lvl1pPr>
            <a:lvl2pPr>
              <a:defRPr sz="1384"/>
            </a:lvl2pPr>
            <a:lvl3pPr>
              <a:defRPr sz="1186"/>
            </a:lvl3pPr>
            <a:lvl4pPr>
              <a:defRPr sz="989"/>
            </a:lvl4pPr>
            <a:lvl5pPr>
              <a:defRPr sz="989"/>
            </a:lvl5pPr>
            <a:lvl6pPr>
              <a:defRPr sz="989"/>
            </a:lvl6pPr>
            <a:lvl7pPr>
              <a:defRPr sz="989"/>
            </a:lvl7pPr>
            <a:lvl8pPr>
              <a:defRPr sz="989"/>
            </a:lvl8pPr>
            <a:lvl9pPr>
              <a:defRPr sz="989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28601" y="956735"/>
            <a:ext cx="1504156" cy="3127375"/>
          </a:xfrm>
        </p:spPr>
        <p:txBody>
          <a:bodyPr/>
          <a:lstStyle>
            <a:lvl1pPr marL="0" indent="0">
              <a:buNone/>
              <a:defRPr sz="692"/>
            </a:lvl1pPr>
            <a:lvl2pPr marL="225968" indent="0">
              <a:buNone/>
              <a:defRPr sz="593"/>
            </a:lvl2pPr>
            <a:lvl3pPr marL="451936" indent="0">
              <a:buNone/>
              <a:defRPr sz="494"/>
            </a:lvl3pPr>
            <a:lvl4pPr marL="677904" indent="0">
              <a:buNone/>
              <a:defRPr sz="445"/>
            </a:lvl4pPr>
            <a:lvl5pPr marL="903872" indent="0">
              <a:buNone/>
              <a:defRPr sz="445"/>
            </a:lvl5pPr>
            <a:lvl6pPr marL="1129840" indent="0">
              <a:buNone/>
              <a:defRPr sz="445"/>
            </a:lvl6pPr>
            <a:lvl7pPr marL="1355808" indent="0">
              <a:buNone/>
              <a:defRPr sz="445"/>
            </a:lvl7pPr>
            <a:lvl8pPr marL="1581777" indent="0">
              <a:buNone/>
              <a:defRPr sz="445"/>
            </a:lvl8pPr>
            <a:lvl9pPr marL="1807745" indent="0">
              <a:buNone/>
              <a:defRPr sz="445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9/22/2025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576007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96144" y="3200400"/>
            <a:ext cx="2743200" cy="377825"/>
          </a:xfrm>
        </p:spPr>
        <p:txBody>
          <a:bodyPr anchor="b"/>
          <a:lstStyle>
            <a:lvl1pPr algn="l">
              <a:defRPr sz="989" b="1"/>
            </a:lvl1pPr>
          </a:lstStyle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96144" y="408517"/>
            <a:ext cx="2743200" cy="2743200"/>
          </a:xfrm>
        </p:spPr>
        <p:txBody>
          <a:bodyPr/>
          <a:lstStyle>
            <a:lvl1pPr marL="0" indent="0">
              <a:buNone/>
              <a:defRPr sz="1582"/>
            </a:lvl1pPr>
            <a:lvl2pPr marL="225968" indent="0">
              <a:buNone/>
              <a:defRPr sz="1384"/>
            </a:lvl2pPr>
            <a:lvl3pPr marL="451936" indent="0">
              <a:buNone/>
              <a:defRPr sz="1186"/>
            </a:lvl3pPr>
            <a:lvl4pPr marL="677904" indent="0">
              <a:buNone/>
              <a:defRPr sz="989"/>
            </a:lvl4pPr>
            <a:lvl5pPr marL="903872" indent="0">
              <a:buNone/>
              <a:defRPr sz="989"/>
            </a:lvl5pPr>
            <a:lvl6pPr marL="1129840" indent="0">
              <a:buNone/>
              <a:defRPr sz="989"/>
            </a:lvl6pPr>
            <a:lvl7pPr marL="1355808" indent="0">
              <a:buNone/>
              <a:defRPr sz="989"/>
            </a:lvl7pPr>
            <a:lvl8pPr marL="1581777" indent="0">
              <a:buNone/>
              <a:defRPr sz="989"/>
            </a:lvl8pPr>
            <a:lvl9pPr marL="1807745" indent="0">
              <a:buNone/>
              <a:defRPr sz="989"/>
            </a:lvl9pPr>
          </a:lstStyle>
          <a:p>
            <a:r>
              <a:rPr lang="fr-FR"/>
              <a:t>Cliquez sur l'icône pour ajouter une image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96144" y="3578226"/>
            <a:ext cx="2743200" cy="536574"/>
          </a:xfrm>
        </p:spPr>
        <p:txBody>
          <a:bodyPr/>
          <a:lstStyle>
            <a:lvl1pPr marL="0" indent="0">
              <a:buNone/>
              <a:defRPr sz="692"/>
            </a:lvl1pPr>
            <a:lvl2pPr marL="225968" indent="0">
              <a:buNone/>
              <a:defRPr sz="593"/>
            </a:lvl2pPr>
            <a:lvl3pPr marL="451936" indent="0">
              <a:buNone/>
              <a:defRPr sz="494"/>
            </a:lvl3pPr>
            <a:lvl4pPr marL="677904" indent="0">
              <a:buNone/>
              <a:defRPr sz="445"/>
            </a:lvl4pPr>
            <a:lvl5pPr marL="903872" indent="0">
              <a:buNone/>
              <a:defRPr sz="445"/>
            </a:lvl5pPr>
            <a:lvl6pPr marL="1129840" indent="0">
              <a:buNone/>
              <a:defRPr sz="445"/>
            </a:lvl6pPr>
            <a:lvl7pPr marL="1355808" indent="0">
              <a:buNone/>
              <a:defRPr sz="445"/>
            </a:lvl7pPr>
            <a:lvl8pPr marL="1581777" indent="0">
              <a:buNone/>
              <a:defRPr sz="445"/>
            </a:lvl8pPr>
            <a:lvl9pPr marL="1807745" indent="0">
              <a:buNone/>
              <a:defRPr sz="445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9/22/2025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647420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28600" y="183092"/>
            <a:ext cx="4114800" cy="76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8600" y="1066802"/>
            <a:ext cx="4114800" cy="301730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28600" y="4237568"/>
            <a:ext cx="1066800" cy="24341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593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pPr defTabSz="508718"/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508718"/>
              <a:t>9/22/2025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562101" y="4237568"/>
            <a:ext cx="1447800" cy="24341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593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pPr defTabSz="508718"/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276600" y="4237568"/>
            <a:ext cx="1066800" cy="24341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593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pPr defTabSz="508718"/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508718"/>
              <a:t>‹N°›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195472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451936" rtl="0" eaLnBrk="1" latinLnBrk="0" hangingPunct="1">
        <a:spcBef>
          <a:spcPct val="0"/>
        </a:spcBef>
        <a:buNone/>
        <a:defRPr sz="2175" kern="1200">
          <a:solidFill>
            <a:schemeClr val="tx1"/>
          </a:solidFill>
          <a:latin typeface="Dosis" pitchFamily="2" charset="0"/>
          <a:ea typeface="+mj-ea"/>
          <a:cs typeface="+mj-cs"/>
        </a:defRPr>
      </a:lvl1pPr>
    </p:titleStyle>
    <p:bodyStyle>
      <a:lvl1pPr marL="169476" indent="-169476" algn="l" defTabSz="451936" rtl="0" eaLnBrk="1" latinLnBrk="0" hangingPunct="1">
        <a:spcBef>
          <a:spcPct val="20000"/>
        </a:spcBef>
        <a:buFont typeface="Arial" pitchFamily="34" charset="0"/>
        <a:buChar char="•"/>
        <a:defRPr sz="1582" kern="1200">
          <a:solidFill>
            <a:schemeClr val="tx1"/>
          </a:solidFill>
          <a:latin typeface="Dosis" pitchFamily="2" charset="0"/>
          <a:ea typeface="+mn-ea"/>
          <a:cs typeface="+mn-cs"/>
        </a:defRPr>
      </a:lvl1pPr>
      <a:lvl2pPr marL="367199" indent="-141231" algn="l" defTabSz="451936" rtl="0" eaLnBrk="1" latinLnBrk="0" hangingPunct="1">
        <a:spcBef>
          <a:spcPct val="20000"/>
        </a:spcBef>
        <a:buFont typeface="Arial" pitchFamily="34" charset="0"/>
        <a:buChar char="–"/>
        <a:defRPr sz="1384" kern="1200">
          <a:solidFill>
            <a:schemeClr val="tx1"/>
          </a:solidFill>
          <a:latin typeface="Dosis" pitchFamily="2" charset="0"/>
          <a:ea typeface="+mn-ea"/>
          <a:cs typeface="+mn-cs"/>
        </a:defRPr>
      </a:lvl2pPr>
      <a:lvl3pPr marL="564920" indent="-112983" algn="l" defTabSz="451936" rtl="0" eaLnBrk="1" latinLnBrk="0" hangingPunct="1">
        <a:spcBef>
          <a:spcPct val="20000"/>
        </a:spcBef>
        <a:buFont typeface="Arial" pitchFamily="34" charset="0"/>
        <a:buChar char="•"/>
        <a:defRPr sz="1186" kern="1200">
          <a:solidFill>
            <a:schemeClr val="tx1"/>
          </a:solidFill>
          <a:latin typeface="Dosis" pitchFamily="2" charset="0"/>
          <a:ea typeface="+mn-ea"/>
          <a:cs typeface="+mn-cs"/>
        </a:defRPr>
      </a:lvl3pPr>
      <a:lvl4pPr marL="790888" indent="-112983" algn="l" defTabSz="451936" rtl="0" eaLnBrk="1" latinLnBrk="0" hangingPunct="1">
        <a:spcBef>
          <a:spcPct val="20000"/>
        </a:spcBef>
        <a:buFont typeface="Arial" pitchFamily="34" charset="0"/>
        <a:buChar char="–"/>
        <a:defRPr sz="989" kern="1200">
          <a:solidFill>
            <a:schemeClr val="tx1"/>
          </a:solidFill>
          <a:latin typeface="Dosis" pitchFamily="2" charset="0"/>
          <a:ea typeface="+mn-ea"/>
          <a:cs typeface="+mn-cs"/>
        </a:defRPr>
      </a:lvl4pPr>
      <a:lvl5pPr marL="1016857" indent="-112983" algn="l" defTabSz="451936" rtl="0" eaLnBrk="1" latinLnBrk="0" hangingPunct="1">
        <a:spcBef>
          <a:spcPct val="20000"/>
        </a:spcBef>
        <a:buFont typeface="Arial" pitchFamily="34" charset="0"/>
        <a:buChar char="»"/>
        <a:defRPr sz="989" kern="1200">
          <a:solidFill>
            <a:schemeClr val="tx1"/>
          </a:solidFill>
          <a:latin typeface="Dosis" pitchFamily="2" charset="0"/>
          <a:ea typeface="+mn-ea"/>
          <a:cs typeface="+mn-cs"/>
        </a:defRPr>
      </a:lvl5pPr>
      <a:lvl6pPr marL="1242825" indent="-112983" algn="l" defTabSz="451936" rtl="0" eaLnBrk="1" latinLnBrk="0" hangingPunct="1">
        <a:spcBef>
          <a:spcPct val="20000"/>
        </a:spcBef>
        <a:buFont typeface="Arial" pitchFamily="34" charset="0"/>
        <a:buChar char="•"/>
        <a:defRPr sz="989" kern="1200">
          <a:solidFill>
            <a:schemeClr val="tx1"/>
          </a:solidFill>
          <a:latin typeface="+mn-lt"/>
          <a:ea typeface="+mn-ea"/>
          <a:cs typeface="+mn-cs"/>
        </a:defRPr>
      </a:lvl6pPr>
      <a:lvl7pPr marL="1468792" indent="-112983" algn="l" defTabSz="451936" rtl="0" eaLnBrk="1" latinLnBrk="0" hangingPunct="1">
        <a:spcBef>
          <a:spcPct val="20000"/>
        </a:spcBef>
        <a:buFont typeface="Arial" pitchFamily="34" charset="0"/>
        <a:buChar char="•"/>
        <a:defRPr sz="989" kern="1200">
          <a:solidFill>
            <a:schemeClr val="tx1"/>
          </a:solidFill>
          <a:latin typeface="+mn-lt"/>
          <a:ea typeface="+mn-ea"/>
          <a:cs typeface="+mn-cs"/>
        </a:defRPr>
      </a:lvl7pPr>
      <a:lvl8pPr marL="1694760" indent="-112983" algn="l" defTabSz="451936" rtl="0" eaLnBrk="1" latinLnBrk="0" hangingPunct="1">
        <a:spcBef>
          <a:spcPct val="20000"/>
        </a:spcBef>
        <a:buFont typeface="Arial" pitchFamily="34" charset="0"/>
        <a:buChar char="•"/>
        <a:defRPr sz="989" kern="1200">
          <a:solidFill>
            <a:schemeClr val="tx1"/>
          </a:solidFill>
          <a:latin typeface="+mn-lt"/>
          <a:ea typeface="+mn-ea"/>
          <a:cs typeface="+mn-cs"/>
        </a:defRPr>
      </a:lvl8pPr>
      <a:lvl9pPr marL="1920729" indent="-112983" algn="l" defTabSz="451936" rtl="0" eaLnBrk="1" latinLnBrk="0" hangingPunct="1">
        <a:spcBef>
          <a:spcPct val="20000"/>
        </a:spcBef>
        <a:buFont typeface="Arial" pitchFamily="34" charset="0"/>
        <a:buChar char="•"/>
        <a:defRPr sz="989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1936" rtl="0" eaLnBrk="1" latinLnBrk="0" hangingPunct="1">
        <a:defRPr sz="889" kern="1200">
          <a:solidFill>
            <a:schemeClr val="tx1"/>
          </a:solidFill>
          <a:latin typeface="+mn-lt"/>
          <a:ea typeface="+mn-ea"/>
          <a:cs typeface="+mn-cs"/>
        </a:defRPr>
      </a:lvl1pPr>
      <a:lvl2pPr marL="225968" algn="l" defTabSz="451936" rtl="0" eaLnBrk="1" latinLnBrk="0" hangingPunct="1">
        <a:defRPr sz="889" kern="1200">
          <a:solidFill>
            <a:schemeClr val="tx1"/>
          </a:solidFill>
          <a:latin typeface="+mn-lt"/>
          <a:ea typeface="+mn-ea"/>
          <a:cs typeface="+mn-cs"/>
        </a:defRPr>
      </a:lvl2pPr>
      <a:lvl3pPr marL="451936" algn="l" defTabSz="451936" rtl="0" eaLnBrk="1" latinLnBrk="0" hangingPunct="1">
        <a:defRPr sz="889" kern="1200">
          <a:solidFill>
            <a:schemeClr val="tx1"/>
          </a:solidFill>
          <a:latin typeface="+mn-lt"/>
          <a:ea typeface="+mn-ea"/>
          <a:cs typeface="+mn-cs"/>
        </a:defRPr>
      </a:lvl3pPr>
      <a:lvl4pPr marL="677904" algn="l" defTabSz="451936" rtl="0" eaLnBrk="1" latinLnBrk="0" hangingPunct="1">
        <a:defRPr sz="889" kern="1200">
          <a:solidFill>
            <a:schemeClr val="tx1"/>
          </a:solidFill>
          <a:latin typeface="+mn-lt"/>
          <a:ea typeface="+mn-ea"/>
          <a:cs typeface="+mn-cs"/>
        </a:defRPr>
      </a:lvl4pPr>
      <a:lvl5pPr marL="903872" algn="l" defTabSz="451936" rtl="0" eaLnBrk="1" latinLnBrk="0" hangingPunct="1">
        <a:defRPr sz="889" kern="1200">
          <a:solidFill>
            <a:schemeClr val="tx1"/>
          </a:solidFill>
          <a:latin typeface="+mn-lt"/>
          <a:ea typeface="+mn-ea"/>
          <a:cs typeface="+mn-cs"/>
        </a:defRPr>
      </a:lvl5pPr>
      <a:lvl6pPr marL="1129840" algn="l" defTabSz="451936" rtl="0" eaLnBrk="1" latinLnBrk="0" hangingPunct="1">
        <a:defRPr sz="889" kern="1200">
          <a:solidFill>
            <a:schemeClr val="tx1"/>
          </a:solidFill>
          <a:latin typeface="+mn-lt"/>
          <a:ea typeface="+mn-ea"/>
          <a:cs typeface="+mn-cs"/>
        </a:defRPr>
      </a:lvl6pPr>
      <a:lvl7pPr marL="1355808" algn="l" defTabSz="451936" rtl="0" eaLnBrk="1" latinLnBrk="0" hangingPunct="1">
        <a:defRPr sz="889" kern="1200">
          <a:solidFill>
            <a:schemeClr val="tx1"/>
          </a:solidFill>
          <a:latin typeface="+mn-lt"/>
          <a:ea typeface="+mn-ea"/>
          <a:cs typeface="+mn-cs"/>
        </a:defRPr>
      </a:lvl7pPr>
      <a:lvl8pPr marL="1581777" algn="l" defTabSz="451936" rtl="0" eaLnBrk="1" latinLnBrk="0" hangingPunct="1">
        <a:defRPr sz="889" kern="1200">
          <a:solidFill>
            <a:schemeClr val="tx1"/>
          </a:solidFill>
          <a:latin typeface="+mn-lt"/>
          <a:ea typeface="+mn-ea"/>
          <a:cs typeface="+mn-cs"/>
        </a:defRPr>
      </a:lvl8pPr>
      <a:lvl9pPr marL="1807745" algn="l" defTabSz="451936" rtl="0" eaLnBrk="1" latinLnBrk="0" hangingPunct="1">
        <a:defRPr sz="889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media" Target="../media/media1.mp4"/><Relationship Id="rId7" Type="http://schemas.openxmlformats.org/officeDocument/2006/relationships/image" Target="../media/image28.png"/><Relationship Id="rId2" Type="http://schemas.openxmlformats.org/officeDocument/2006/relationships/video" Target="NULL" TargetMode="External"/><Relationship Id="rId1" Type="http://schemas.openxmlformats.org/officeDocument/2006/relationships/tags" Target="../tags/tag17.xml"/><Relationship Id="rId6" Type="http://schemas.openxmlformats.org/officeDocument/2006/relationships/image" Target="../media/image21.svg"/><Relationship Id="rId5" Type="http://schemas.openxmlformats.org/officeDocument/2006/relationships/image" Target="../media/image20.png"/><Relationship Id="rId4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5" Type="http://schemas.microsoft.com/office/2007/relationships/hdphoto" Target="../media/hdphoto2.wdp"/><Relationship Id="rId4" Type="http://schemas.openxmlformats.org/officeDocument/2006/relationships/image" Target="../media/image25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tags" Target="../tags/tag25.xml"/><Relationship Id="rId13" Type="http://schemas.openxmlformats.org/officeDocument/2006/relationships/image" Target="../media/image8.png"/><Relationship Id="rId3" Type="http://schemas.openxmlformats.org/officeDocument/2006/relationships/tags" Target="../tags/tag20.xml"/><Relationship Id="rId7" Type="http://schemas.openxmlformats.org/officeDocument/2006/relationships/tags" Target="../tags/tag24.xml"/><Relationship Id="rId12" Type="http://schemas.openxmlformats.org/officeDocument/2006/relationships/image" Target="../media/image6.svg"/><Relationship Id="rId2" Type="http://schemas.openxmlformats.org/officeDocument/2006/relationships/tags" Target="../tags/tag19.xml"/><Relationship Id="rId16" Type="http://schemas.openxmlformats.org/officeDocument/2006/relationships/image" Target="../media/image31.png"/><Relationship Id="rId1" Type="http://schemas.openxmlformats.org/officeDocument/2006/relationships/tags" Target="../tags/tag18.xml"/><Relationship Id="rId6" Type="http://schemas.openxmlformats.org/officeDocument/2006/relationships/tags" Target="../tags/tag23.xml"/><Relationship Id="rId11" Type="http://schemas.openxmlformats.org/officeDocument/2006/relationships/image" Target="../media/image5.png"/><Relationship Id="rId5" Type="http://schemas.openxmlformats.org/officeDocument/2006/relationships/tags" Target="../tags/tag22.xml"/><Relationship Id="rId15" Type="http://schemas.openxmlformats.org/officeDocument/2006/relationships/image" Target="../media/image9.svg"/><Relationship Id="rId10" Type="http://schemas.openxmlformats.org/officeDocument/2006/relationships/image" Target="../media/image4.jpeg"/><Relationship Id="rId4" Type="http://schemas.openxmlformats.org/officeDocument/2006/relationships/tags" Target="../tags/tag21.xml"/><Relationship Id="rId9" Type="http://schemas.openxmlformats.org/officeDocument/2006/relationships/slideLayout" Target="../slideLayouts/slideLayout7.xml"/><Relationship Id="rId14" Type="http://schemas.openxmlformats.org/officeDocument/2006/relationships/image" Target="../media/image30.sv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7" Type="http://schemas.openxmlformats.org/officeDocument/2006/relationships/image" Target="../media/image27.jpe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6.xml"/><Relationship Id="rId6" Type="http://schemas.openxmlformats.org/officeDocument/2006/relationships/image" Target="../media/image33.png"/><Relationship Id="rId5" Type="http://schemas.openxmlformats.org/officeDocument/2006/relationships/image" Target="../media/image32.png"/><Relationship Id="rId4" Type="http://schemas.openxmlformats.org/officeDocument/2006/relationships/image" Target="../media/image21.sv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7.xml"/><Relationship Id="rId5" Type="http://schemas.openxmlformats.org/officeDocument/2006/relationships/image" Target="../media/image34.png"/><Relationship Id="rId4" Type="http://schemas.openxmlformats.org/officeDocument/2006/relationships/image" Target="../media/image21.sv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29.xml"/><Relationship Id="rId1" Type="http://schemas.openxmlformats.org/officeDocument/2006/relationships/tags" Target="../tags/tag28.xml"/><Relationship Id="rId6" Type="http://schemas.openxmlformats.org/officeDocument/2006/relationships/image" Target="../media/image35.png"/><Relationship Id="rId5" Type="http://schemas.openxmlformats.org/officeDocument/2006/relationships/image" Target="../media/image21.svg"/><Relationship Id="rId4" Type="http://schemas.openxmlformats.org/officeDocument/2006/relationships/image" Target="../media/image20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0.xml"/><Relationship Id="rId5" Type="http://schemas.openxmlformats.org/officeDocument/2006/relationships/image" Target="../media/image36.png"/><Relationship Id="rId4" Type="http://schemas.openxmlformats.org/officeDocument/2006/relationships/image" Target="../media/image21.sv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1.xml"/><Relationship Id="rId5" Type="http://schemas.openxmlformats.org/officeDocument/2006/relationships/image" Target="../media/image36.png"/><Relationship Id="rId4" Type="http://schemas.openxmlformats.org/officeDocument/2006/relationships/image" Target="../media/image21.sv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7" Type="http://schemas.openxmlformats.org/officeDocument/2006/relationships/image" Target="../media/image33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2.xml"/><Relationship Id="rId6" Type="http://schemas.openxmlformats.org/officeDocument/2006/relationships/image" Target="../media/image32.png"/><Relationship Id="rId5" Type="http://schemas.openxmlformats.org/officeDocument/2006/relationships/image" Target="../media/image37.JPG"/><Relationship Id="rId4" Type="http://schemas.openxmlformats.org/officeDocument/2006/relationships/image" Target="../media/image21.sv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tags" Target="../tags/tag8.xml"/><Relationship Id="rId3" Type="http://schemas.openxmlformats.org/officeDocument/2006/relationships/tags" Target="../tags/tag3.xml"/><Relationship Id="rId7" Type="http://schemas.openxmlformats.org/officeDocument/2006/relationships/tags" Target="../tags/tag7.xml"/><Relationship Id="rId12" Type="http://schemas.openxmlformats.org/officeDocument/2006/relationships/image" Target="../media/image6.svg"/><Relationship Id="rId2" Type="http://schemas.openxmlformats.org/officeDocument/2006/relationships/tags" Target="../tags/tag2.xml"/><Relationship Id="rId1" Type="http://schemas.openxmlformats.org/officeDocument/2006/relationships/tags" Target="../tags/tag1.xml"/><Relationship Id="rId6" Type="http://schemas.openxmlformats.org/officeDocument/2006/relationships/tags" Target="../tags/tag6.xml"/><Relationship Id="rId11" Type="http://schemas.openxmlformats.org/officeDocument/2006/relationships/image" Target="../media/image5.png"/><Relationship Id="rId5" Type="http://schemas.openxmlformats.org/officeDocument/2006/relationships/tags" Target="../tags/tag5.xml"/><Relationship Id="rId10" Type="http://schemas.openxmlformats.org/officeDocument/2006/relationships/image" Target="../media/image4.jpeg"/><Relationship Id="rId4" Type="http://schemas.openxmlformats.org/officeDocument/2006/relationships/tags" Target="../tags/tag4.xml"/><Relationship Id="rId9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3.xml"/><Relationship Id="rId6" Type="http://schemas.openxmlformats.org/officeDocument/2006/relationships/image" Target="../media/image40.png"/><Relationship Id="rId5" Type="http://schemas.openxmlformats.org/officeDocument/2006/relationships/image" Target="../media/image39.jpeg"/><Relationship Id="rId4" Type="http://schemas.openxmlformats.org/officeDocument/2006/relationships/image" Target="../media/image21.sv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4.xml"/><Relationship Id="rId6" Type="http://schemas.openxmlformats.org/officeDocument/2006/relationships/image" Target="../media/image34.png"/><Relationship Id="rId5" Type="http://schemas.openxmlformats.org/officeDocument/2006/relationships/image" Target="../media/image39.jpeg"/><Relationship Id="rId4" Type="http://schemas.openxmlformats.org/officeDocument/2006/relationships/image" Target="../media/image21.sv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4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sv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1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6" Type="http://schemas.openxmlformats.org/officeDocument/2006/relationships/image" Target="../media/image42.png"/><Relationship Id="rId5" Type="http://schemas.openxmlformats.org/officeDocument/2006/relationships/image" Target="../media/image21.svg"/><Relationship Id="rId4" Type="http://schemas.openxmlformats.org/officeDocument/2006/relationships/image" Target="../media/image20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sv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3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44.png"/><Relationship Id="rId2" Type="http://schemas.microsoft.com/office/2007/relationships/media" Target="../media/media3.mp3"/><Relationship Id="rId1" Type="http://schemas.openxmlformats.org/officeDocument/2006/relationships/audio" Target="NULL" TargetMode="External"/><Relationship Id="rId6" Type="http://schemas.openxmlformats.org/officeDocument/2006/relationships/image" Target="../media/image43.png"/><Relationship Id="rId5" Type="http://schemas.openxmlformats.org/officeDocument/2006/relationships/image" Target="../media/image21.svg"/><Relationship Id="rId4" Type="http://schemas.openxmlformats.org/officeDocument/2006/relationships/image" Target="../media/image20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sv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3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5.jpeg"/><Relationship Id="rId4" Type="http://schemas.microsoft.com/office/2007/relationships/hdphoto" Target="../media/hdphoto2.wdp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5.xml"/><Relationship Id="rId5" Type="http://schemas.openxmlformats.org/officeDocument/2006/relationships/image" Target="../media/image27.jpeg"/><Relationship Id="rId4" Type="http://schemas.openxmlformats.org/officeDocument/2006/relationships/image" Target="../media/image21.sv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6.xml"/><Relationship Id="rId4" Type="http://schemas.openxmlformats.org/officeDocument/2006/relationships/image" Target="../media/image21.sv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38.xml"/><Relationship Id="rId1" Type="http://schemas.openxmlformats.org/officeDocument/2006/relationships/tags" Target="../tags/tag37.xml"/><Relationship Id="rId6" Type="http://schemas.openxmlformats.org/officeDocument/2006/relationships/image" Target="../media/image46.png"/><Relationship Id="rId5" Type="http://schemas.openxmlformats.org/officeDocument/2006/relationships/image" Target="../media/image21.svg"/><Relationship Id="rId4" Type="http://schemas.openxmlformats.org/officeDocument/2006/relationships/image" Target="../media/image20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8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9.xml"/><Relationship Id="rId5" Type="http://schemas.openxmlformats.org/officeDocument/2006/relationships/image" Target="../media/image49.png"/><Relationship Id="rId4" Type="http://schemas.openxmlformats.org/officeDocument/2006/relationships/image" Target="../media/image21.sv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0.xml"/><Relationship Id="rId5" Type="http://schemas.openxmlformats.org/officeDocument/2006/relationships/image" Target="../media/image50.png"/><Relationship Id="rId4" Type="http://schemas.openxmlformats.org/officeDocument/2006/relationships/image" Target="../media/image21.sv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2.png"/><Relationship Id="rId3" Type="http://schemas.openxmlformats.org/officeDocument/2006/relationships/tags" Target="../tags/tag43.xml"/><Relationship Id="rId7" Type="http://schemas.openxmlformats.org/officeDocument/2006/relationships/image" Target="../media/image21.svg"/><Relationship Id="rId2" Type="http://schemas.openxmlformats.org/officeDocument/2006/relationships/tags" Target="../tags/tag42.xml"/><Relationship Id="rId1" Type="http://schemas.openxmlformats.org/officeDocument/2006/relationships/tags" Target="../tags/tag41.xml"/><Relationship Id="rId6" Type="http://schemas.openxmlformats.org/officeDocument/2006/relationships/image" Target="../media/image20.png"/><Relationship Id="rId5" Type="http://schemas.openxmlformats.org/officeDocument/2006/relationships/slideLayout" Target="../slideLayouts/slideLayout7.xml"/><Relationship Id="rId4" Type="http://schemas.openxmlformats.org/officeDocument/2006/relationships/tags" Target="../tags/tag44.xml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3.png"/><Relationship Id="rId3" Type="http://schemas.openxmlformats.org/officeDocument/2006/relationships/tags" Target="../tags/tag47.xml"/><Relationship Id="rId7" Type="http://schemas.openxmlformats.org/officeDocument/2006/relationships/image" Target="../media/image21.svg"/><Relationship Id="rId2" Type="http://schemas.openxmlformats.org/officeDocument/2006/relationships/tags" Target="../tags/tag46.xml"/><Relationship Id="rId1" Type="http://schemas.openxmlformats.org/officeDocument/2006/relationships/tags" Target="../tags/tag45.xml"/><Relationship Id="rId6" Type="http://schemas.openxmlformats.org/officeDocument/2006/relationships/image" Target="../media/image20.png"/><Relationship Id="rId5" Type="http://schemas.openxmlformats.org/officeDocument/2006/relationships/slideLayout" Target="../slideLayouts/slideLayout7.xml"/><Relationship Id="rId4" Type="http://schemas.openxmlformats.org/officeDocument/2006/relationships/tags" Target="../tags/tag48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tags" Target="../tags/tag51.xml"/><Relationship Id="rId2" Type="http://schemas.openxmlformats.org/officeDocument/2006/relationships/tags" Target="../tags/tag50.xml"/><Relationship Id="rId1" Type="http://schemas.openxmlformats.org/officeDocument/2006/relationships/tags" Target="../tags/tag49.xml"/><Relationship Id="rId6" Type="http://schemas.openxmlformats.org/officeDocument/2006/relationships/image" Target="../media/image21.svg"/><Relationship Id="rId5" Type="http://schemas.openxmlformats.org/officeDocument/2006/relationships/image" Target="../media/image20.png"/><Relationship Id="rId4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svg"/><Relationship Id="rId3" Type="http://schemas.openxmlformats.org/officeDocument/2006/relationships/image" Target="../media/image5.png"/><Relationship Id="rId7" Type="http://schemas.openxmlformats.org/officeDocument/2006/relationships/image" Target="../media/image10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svg"/><Relationship Id="rId5" Type="http://schemas.openxmlformats.org/officeDocument/2006/relationships/image" Target="../media/image8.png"/><Relationship Id="rId4" Type="http://schemas.openxmlformats.org/officeDocument/2006/relationships/image" Target="../media/image6.sv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5.jpeg"/><Relationship Id="rId4" Type="http://schemas.microsoft.com/office/2007/relationships/hdphoto" Target="../media/hdphoto2.wdp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52.xml"/><Relationship Id="rId5" Type="http://schemas.openxmlformats.org/officeDocument/2006/relationships/image" Target="../media/image27.jpeg"/><Relationship Id="rId4" Type="http://schemas.openxmlformats.org/officeDocument/2006/relationships/image" Target="../media/image21.svg"/></Relationships>
</file>

<file path=ppt/slides/_rels/slide4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6.jpe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55.png"/><Relationship Id="rId2" Type="http://schemas.openxmlformats.org/officeDocument/2006/relationships/tags" Target="../tags/tag54.xml"/><Relationship Id="rId1" Type="http://schemas.openxmlformats.org/officeDocument/2006/relationships/tags" Target="../tags/tag53.xml"/><Relationship Id="rId6" Type="http://schemas.openxmlformats.org/officeDocument/2006/relationships/image" Target="../media/image54.png"/><Relationship Id="rId5" Type="http://schemas.openxmlformats.org/officeDocument/2006/relationships/image" Target="../media/image21.svg"/><Relationship Id="rId4" Type="http://schemas.openxmlformats.org/officeDocument/2006/relationships/image" Target="../media/image20.png"/></Relationships>
</file>

<file path=ppt/slides/_rels/slide4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6.jpe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57.png"/><Relationship Id="rId2" Type="http://schemas.openxmlformats.org/officeDocument/2006/relationships/tags" Target="../tags/tag56.xml"/><Relationship Id="rId1" Type="http://schemas.openxmlformats.org/officeDocument/2006/relationships/tags" Target="../tags/tag55.xml"/><Relationship Id="rId6" Type="http://schemas.openxmlformats.org/officeDocument/2006/relationships/image" Target="../media/image54.png"/><Relationship Id="rId5" Type="http://schemas.openxmlformats.org/officeDocument/2006/relationships/image" Target="../media/image21.svg"/><Relationship Id="rId4" Type="http://schemas.openxmlformats.org/officeDocument/2006/relationships/image" Target="../media/image20.png"/></Relationships>
</file>

<file path=ppt/slides/_rels/slide4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6.jpe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58.png"/><Relationship Id="rId2" Type="http://schemas.openxmlformats.org/officeDocument/2006/relationships/tags" Target="../tags/tag58.xml"/><Relationship Id="rId1" Type="http://schemas.openxmlformats.org/officeDocument/2006/relationships/tags" Target="../tags/tag57.xml"/><Relationship Id="rId6" Type="http://schemas.openxmlformats.org/officeDocument/2006/relationships/image" Target="../media/image54.png"/><Relationship Id="rId5" Type="http://schemas.openxmlformats.org/officeDocument/2006/relationships/image" Target="../media/image21.svg"/><Relationship Id="rId4" Type="http://schemas.openxmlformats.org/officeDocument/2006/relationships/image" Target="../media/image20.png"/></Relationships>
</file>

<file path=ppt/slides/_rels/slide4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6.jpe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58.png"/><Relationship Id="rId2" Type="http://schemas.openxmlformats.org/officeDocument/2006/relationships/tags" Target="../tags/tag60.xml"/><Relationship Id="rId1" Type="http://schemas.openxmlformats.org/officeDocument/2006/relationships/tags" Target="../tags/tag59.xml"/><Relationship Id="rId6" Type="http://schemas.openxmlformats.org/officeDocument/2006/relationships/image" Target="../media/image54.png"/><Relationship Id="rId5" Type="http://schemas.openxmlformats.org/officeDocument/2006/relationships/image" Target="../media/image21.svg"/><Relationship Id="rId4" Type="http://schemas.openxmlformats.org/officeDocument/2006/relationships/image" Target="../media/image20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61.xml"/><Relationship Id="rId5" Type="http://schemas.openxmlformats.org/officeDocument/2006/relationships/image" Target="../media/image59.png"/><Relationship Id="rId4" Type="http://schemas.openxmlformats.org/officeDocument/2006/relationships/image" Target="../media/image21.sv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62.xml"/><Relationship Id="rId6" Type="http://schemas.openxmlformats.org/officeDocument/2006/relationships/image" Target="../media/image58.png"/><Relationship Id="rId5" Type="http://schemas.openxmlformats.org/officeDocument/2006/relationships/image" Target="../media/image59.png"/><Relationship Id="rId4" Type="http://schemas.openxmlformats.org/officeDocument/2006/relationships/image" Target="../media/image21.sv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5" Type="http://schemas.microsoft.com/office/2007/relationships/hdphoto" Target="../media/hdphoto2.wdp"/><Relationship Id="rId4" Type="http://schemas.openxmlformats.org/officeDocument/2006/relationships/image" Target="../media/image25.png"/></Relationships>
</file>

<file path=ppt/slides/_rels/slide49.xml.rels><?xml version="1.0" encoding="UTF-8" standalone="yes"?>
<Relationships xmlns="http://schemas.openxmlformats.org/package/2006/relationships"><Relationship Id="rId8" Type="http://schemas.openxmlformats.org/officeDocument/2006/relationships/image" Target="../media/image63.jpe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62.jpeg"/><Relationship Id="rId2" Type="http://schemas.openxmlformats.org/officeDocument/2006/relationships/tags" Target="../tags/tag64.xml"/><Relationship Id="rId1" Type="http://schemas.openxmlformats.org/officeDocument/2006/relationships/tags" Target="../tags/tag63.xml"/><Relationship Id="rId6" Type="http://schemas.openxmlformats.org/officeDocument/2006/relationships/image" Target="../media/image61.png"/><Relationship Id="rId5" Type="http://schemas.openxmlformats.org/officeDocument/2006/relationships/image" Target="../media/image21.svg"/><Relationship Id="rId4" Type="http://schemas.openxmlformats.org/officeDocument/2006/relationships/image" Target="../media/image20.png"/><Relationship Id="rId9" Type="http://schemas.openxmlformats.org/officeDocument/2006/relationships/image" Target="../media/image64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.xml"/><Relationship Id="rId13" Type="http://schemas.openxmlformats.org/officeDocument/2006/relationships/image" Target="../media/image14.png"/><Relationship Id="rId3" Type="http://schemas.openxmlformats.org/officeDocument/2006/relationships/tags" Target="../tags/tag11.xml"/><Relationship Id="rId7" Type="http://schemas.openxmlformats.org/officeDocument/2006/relationships/tags" Target="../tags/tag15.xml"/><Relationship Id="rId12" Type="http://schemas.openxmlformats.org/officeDocument/2006/relationships/image" Target="../media/image13.png"/><Relationship Id="rId17" Type="http://schemas.openxmlformats.org/officeDocument/2006/relationships/image" Target="../media/image18.png"/><Relationship Id="rId2" Type="http://schemas.openxmlformats.org/officeDocument/2006/relationships/tags" Target="../tags/tag10.xml"/><Relationship Id="rId16" Type="http://schemas.openxmlformats.org/officeDocument/2006/relationships/image" Target="../media/image17.png"/><Relationship Id="rId1" Type="http://schemas.openxmlformats.org/officeDocument/2006/relationships/tags" Target="../tags/tag9.xml"/><Relationship Id="rId6" Type="http://schemas.openxmlformats.org/officeDocument/2006/relationships/tags" Target="../tags/tag14.xml"/><Relationship Id="rId11" Type="http://schemas.openxmlformats.org/officeDocument/2006/relationships/image" Target="../media/image12.svg"/><Relationship Id="rId5" Type="http://schemas.openxmlformats.org/officeDocument/2006/relationships/tags" Target="../tags/tag13.xml"/><Relationship Id="rId15" Type="http://schemas.openxmlformats.org/officeDocument/2006/relationships/image" Target="../media/image16.png"/><Relationship Id="rId10" Type="http://schemas.openxmlformats.org/officeDocument/2006/relationships/image" Target="../media/image5.png"/><Relationship Id="rId4" Type="http://schemas.openxmlformats.org/officeDocument/2006/relationships/tags" Target="../tags/tag12.xml"/><Relationship Id="rId9" Type="http://schemas.openxmlformats.org/officeDocument/2006/relationships/image" Target="../media/image4.jpeg"/><Relationship Id="rId14" Type="http://schemas.openxmlformats.org/officeDocument/2006/relationships/image" Target="../media/image15.png"/></Relationships>
</file>

<file path=ppt/slides/_rels/slide50.xml.rels><?xml version="1.0" encoding="UTF-8" standalone="yes"?>
<Relationships xmlns="http://schemas.openxmlformats.org/package/2006/relationships"><Relationship Id="rId3" Type="http://schemas.microsoft.com/office/2007/relationships/media" Target="../media/media4.mp4"/><Relationship Id="rId7" Type="http://schemas.openxmlformats.org/officeDocument/2006/relationships/image" Target="../media/image65.png"/><Relationship Id="rId2" Type="http://schemas.openxmlformats.org/officeDocument/2006/relationships/video" Target="NULL" TargetMode="External"/><Relationship Id="rId1" Type="http://schemas.openxmlformats.org/officeDocument/2006/relationships/tags" Target="../tags/tag65.xml"/><Relationship Id="rId6" Type="http://schemas.openxmlformats.org/officeDocument/2006/relationships/image" Target="../media/image21.svg"/><Relationship Id="rId5" Type="http://schemas.openxmlformats.org/officeDocument/2006/relationships/image" Target="../media/image20.png"/><Relationship Id="rId4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67.xml"/><Relationship Id="rId1" Type="http://schemas.openxmlformats.org/officeDocument/2006/relationships/tags" Target="../tags/tag66.xml"/><Relationship Id="rId6" Type="http://schemas.openxmlformats.org/officeDocument/2006/relationships/image" Target="../media/image66.png"/><Relationship Id="rId5" Type="http://schemas.openxmlformats.org/officeDocument/2006/relationships/image" Target="../media/image21.svg"/><Relationship Id="rId4" Type="http://schemas.openxmlformats.org/officeDocument/2006/relationships/image" Target="../media/image20.pn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68.xml"/><Relationship Id="rId5" Type="http://schemas.openxmlformats.org/officeDocument/2006/relationships/image" Target="../media/image67.png"/><Relationship Id="rId4" Type="http://schemas.openxmlformats.org/officeDocument/2006/relationships/image" Target="../media/image21.sv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70.xml"/><Relationship Id="rId1" Type="http://schemas.openxmlformats.org/officeDocument/2006/relationships/tags" Target="../tags/tag69.xml"/><Relationship Id="rId6" Type="http://schemas.openxmlformats.org/officeDocument/2006/relationships/image" Target="../media/image66.png"/><Relationship Id="rId5" Type="http://schemas.openxmlformats.org/officeDocument/2006/relationships/image" Target="../media/image21.svg"/><Relationship Id="rId4" Type="http://schemas.openxmlformats.org/officeDocument/2006/relationships/image" Target="../media/image20.pn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71.xml"/><Relationship Id="rId5" Type="http://schemas.openxmlformats.org/officeDocument/2006/relationships/image" Target="../media/image68.png"/><Relationship Id="rId4" Type="http://schemas.openxmlformats.org/officeDocument/2006/relationships/image" Target="../media/image21.svg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9.jpeg"/><Relationship Id="rId4" Type="http://schemas.microsoft.com/office/2007/relationships/hdphoto" Target="../media/hdphoto2.wdp"/></Relationships>
</file>

<file path=ppt/slides/_rels/slide5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.xml"/><Relationship Id="rId3" Type="http://schemas.openxmlformats.org/officeDocument/2006/relationships/tags" Target="../tags/tag74.xml"/><Relationship Id="rId7" Type="http://schemas.openxmlformats.org/officeDocument/2006/relationships/tags" Target="../tags/tag78.xml"/><Relationship Id="rId2" Type="http://schemas.openxmlformats.org/officeDocument/2006/relationships/tags" Target="../tags/tag73.xml"/><Relationship Id="rId1" Type="http://schemas.openxmlformats.org/officeDocument/2006/relationships/tags" Target="../tags/tag72.xml"/><Relationship Id="rId6" Type="http://schemas.openxmlformats.org/officeDocument/2006/relationships/tags" Target="../tags/tag77.xml"/><Relationship Id="rId11" Type="http://schemas.openxmlformats.org/officeDocument/2006/relationships/image" Target="../media/image70.jpeg"/><Relationship Id="rId5" Type="http://schemas.openxmlformats.org/officeDocument/2006/relationships/tags" Target="../tags/tag76.xml"/><Relationship Id="rId10" Type="http://schemas.openxmlformats.org/officeDocument/2006/relationships/image" Target="../media/image21.svg"/><Relationship Id="rId4" Type="http://schemas.openxmlformats.org/officeDocument/2006/relationships/tags" Target="../tags/tag75.xml"/><Relationship Id="rId9" Type="http://schemas.openxmlformats.org/officeDocument/2006/relationships/image" Target="../media/image20.png"/></Relationships>
</file>

<file path=ppt/slides/_rels/slide5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.xml"/><Relationship Id="rId3" Type="http://schemas.openxmlformats.org/officeDocument/2006/relationships/tags" Target="../tags/tag81.xml"/><Relationship Id="rId7" Type="http://schemas.openxmlformats.org/officeDocument/2006/relationships/tags" Target="../tags/tag85.xml"/><Relationship Id="rId2" Type="http://schemas.openxmlformats.org/officeDocument/2006/relationships/tags" Target="../tags/tag80.xml"/><Relationship Id="rId1" Type="http://schemas.openxmlformats.org/officeDocument/2006/relationships/tags" Target="../tags/tag79.xml"/><Relationship Id="rId6" Type="http://schemas.openxmlformats.org/officeDocument/2006/relationships/tags" Target="../tags/tag84.xml"/><Relationship Id="rId11" Type="http://schemas.openxmlformats.org/officeDocument/2006/relationships/image" Target="../media/image70.jpeg"/><Relationship Id="rId5" Type="http://schemas.openxmlformats.org/officeDocument/2006/relationships/tags" Target="../tags/tag83.xml"/><Relationship Id="rId10" Type="http://schemas.openxmlformats.org/officeDocument/2006/relationships/image" Target="../media/image21.svg"/><Relationship Id="rId4" Type="http://schemas.openxmlformats.org/officeDocument/2006/relationships/tags" Target="../tags/tag82.xml"/><Relationship Id="rId9" Type="http://schemas.openxmlformats.org/officeDocument/2006/relationships/image" Target="../media/image20.png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2.svg"/><Relationship Id="rId5" Type="http://schemas.openxmlformats.org/officeDocument/2006/relationships/image" Target="../media/image71.png"/><Relationship Id="rId4" Type="http://schemas.openxmlformats.org/officeDocument/2006/relationships/image" Target="../media/image6.sv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6" Type="http://schemas.microsoft.com/office/2007/relationships/hdphoto" Target="../media/hdphoto1.wdp"/><Relationship Id="rId5" Type="http://schemas.openxmlformats.org/officeDocument/2006/relationships/image" Target="../media/image19.png"/><Relationship Id="rId4" Type="http://schemas.openxmlformats.org/officeDocument/2006/relationships/image" Target="../media/image6.sv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sv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2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6" Type="http://schemas.microsoft.com/office/2007/relationships/hdphoto" Target="../media/hdphoto2.wdp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6.xml"/><Relationship Id="rId6" Type="http://schemas.openxmlformats.org/officeDocument/2006/relationships/image" Target="../media/image27.jpeg"/><Relationship Id="rId5" Type="http://schemas.openxmlformats.org/officeDocument/2006/relationships/image" Target="../media/image26.jpeg"/><Relationship Id="rId4" Type="http://schemas.openxmlformats.org/officeDocument/2006/relationships/image" Target="../media/image21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4">
            <a:extLst>
              <a:ext uri="{FF2B5EF4-FFF2-40B4-BE49-F238E27FC236}">
                <a16:creationId xmlns:a16="http://schemas.microsoft.com/office/drawing/2014/main" id="{78DEA8EF-E746-A63E-76B4-9205D5002C8C}"/>
              </a:ext>
            </a:extLst>
          </p:cNvPr>
          <p:cNvSpPr txBox="1"/>
          <p:nvPr/>
        </p:nvSpPr>
        <p:spPr>
          <a:xfrm>
            <a:off x="2679877" y="6417291"/>
            <a:ext cx="402335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457246"/>
            <a:r>
              <a:rPr lang="fr-MA" sz="12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Version expérimentale pour les Ecoles Pionnières. </a:t>
            </a:r>
          </a:p>
          <a:p>
            <a:pPr algn="ctr" defTabSz="457246"/>
            <a:r>
              <a:rPr lang="fr-MA" sz="12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Non définitive. En cours d’amélioration.  </a:t>
            </a:r>
          </a:p>
        </p:txBody>
      </p:sp>
      <p:pic>
        <p:nvPicPr>
          <p:cNvPr id="2050" name="Picture 2" descr="الصفحة الرئيسية">
            <a:extLst>
              <a:ext uri="{FF2B5EF4-FFF2-40B4-BE49-F238E27FC236}">
                <a16:creationId xmlns:a16="http://schemas.microsoft.com/office/drawing/2014/main" id="{6639833F-3EB5-41FA-6625-3CC8E815B4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8807" y="438400"/>
            <a:ext cx="6666387" cy="9332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5" name="TextBox 3"/>
          <p:cNvSpPr txBox="1"/>
          <p:nvPr/>
        </p:nvSpPr>
        <p:spPr>
          <a:xfrm>
            <a:off x="1825712" y="1450788"/>
            <a:ext cx="5045709" cy="779701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algn="ctr" defTabSz="685834">
              <a:lnSpc>
                <a:spcPct val="150000"/>
              </a:lnSpc>
            </a:pPr>
            <a:r>
              <a:rPr lang="en-US" b="1" dirty="0" err="1">
                <a:solidFill>
                  <a:srgbClr val="32787A"/>
                </a:solidFill>
                <a:latin typeface="Carelia"/>
              </a:rPr>
              <a:t>Programme</a:t>
            </a:r>
            <a:r>
              <a:rPr lang="en-US" b="1" dirty="0">
                <a:solidFill>
                  <a:srgbClr val="32787A"/>
                </a:solidFill>
                <a:latin typeface="Carelia"/>
              </a:rPr>
              <a:t> de </a:t>
            </a:r>
            <a:r>
              <a:rPr lang="en-US" b="1" dirty="0" err="1">
                <a:solidFill>
                  <a:srgbClr val="32787A"/>
                </a:solidFill>
                <a:latin typeface="Carelia"/>
              </a:rPr>
              <a:t>remédiation</a:t>
            </a:r>
            <a:r>
              <a:rPr lang="en-US" b="1" dirty="0">
                <a:solidFill>
                  <a:srgbClr val="32787A"/>
                </a:solidFill>
                <a:latin typeface="Carelia"/>
              </a:rPr>
              <a:t>  intensive </a:t>
            </a:r>
          </a:p>
          <a:p>
            <a:pPr algn="ctr" defTabSz="685834">
              <a:lnSpc>
                <a:spcPct val="150000"/>
              </a:lnSpc>
            </a:pPr>
            <a:r>
              <a:rPr lang="en-US" b="1" dirty="0">
                <a:solidFill>
                  <a:srgbClr val="32787A"/>
                </a:solidFill>
                <a:latin typeface="Carelia"/>
              </a:rPr>
              <a:t>     -Français-</a:t>
            </a:r>
          </a:p>
        </p:txBody>
      </p:sp>
      <p:sp>
        <p:nvSpPr>
          <p:cNvPr id="36" name="Rectangle 7">
            <a:extLst>
              <a:ext uri="{FF2B5EF4-FFF2-40B4-BE49-F238E27FC236}">
                <a16:creationId xmlns:a16="http://schemas.microsoft.com/office/drawing/2014/main" id="{F974A7A7-C0F9-D8C4-B3C4-C54EEBB349C6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r-MA"/>
          </a:p>
        </p:txBody>
      </p:sp>
      <p:sp>
        <p:nvSpPr>
          <p:cNvPr id="37" name="Rectangle 7">
            <a:extLst>
              <a:ext uri="{FF2B5EF4-FFF2-40B4-BE49-F238E27FC236}">
                <a16:creationId xmlns:a16="http://schemas.microsoft.com/office/drawing/2014/main" id="{E46DD771-A825-2DE4-0EBB-0B89B1BD1C5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1524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r-MA"/>
          </a:p>
        </p:txBody>
      </p:sp>
      <p:pic>
        <p:nvPicPr>
          <p:cNvPr id="11" name="Image 10" descr="Une image contenant habits, dessin humoristique, Dessin animé, clipart&#10;&#10;Le contenu généré par l’IA peut être incorrect.">
            <a:extLst>
              <a:ext uri="{FF2B5EF4-FFF2-40B4-BE49-F238E27FC236}">
                <a16:creationId xmlns:a16="http://schemas.microsoft.com/office/drawing/2014/main" id="{56FC8FD3-E38F-ED1B-29F2-6CE4DB9E332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14677" y="5016291"/>
            <a:ext cx="2029323" cy="1841709"/>
          </a:xfrm>
          <a:prstGeom prst="rect">
            <a:avLst/>
          </a:prstGeom>
        </p:spPr>
      </p:pic>
      <p:sp>
        <p:nvSpPr>
          <p:cNvPr id="14" name="Forme libre : forme 13">
            <a:extLst>
              <a:ext uri="{FF2B5EF4-FFF2-40B4-BE49-F238E27FC236}">
                <a16:creationId xmlns:a16="http://schemas.microsoft.com/office/drawing/2014/main" id="{988C7344-99D9-387E-78C6-46C5DBC99B81}"/>
              </a:ext>
            </a:extLst>
          </p:cNvPr>
          <p:cNvSpPr/>
          <p:nvPr/>
        </p:nvSpPr>
        <p:spPr>
          <a:xfrm rot="21338648" flipV="1">
            <a:off x="3714492" y="3621767"/>
            <a:ext cx="2785913" cy="949364"/>
          </a:xfrm>
          <a:custGeom>
            <a:avLst/>
            <a:gdLst>
              <a:gd name="connsiteX0" fmla="*/ 138545 w 2969491"/>
              <a:gd name="connsiteY0" fmla="*/ 124691 h 651164"/>
              <a:gd name="connsiteX1" fmla="*/ 2706255 w 2969491"/>
              <a:gd name="connsiteY1" fmla="*/ 0 h 651164"/>
              <a:gd name="connsiteX2" fmla="*/ 2890982 w 2969491"/>
              <a:gd name="connsiteY2" fmla="*/ 78509 h 651164"/>
              <a:gd name="connsiteX3" fmla="*/ 2969491 w 2969491"/>
              <a:gd name="connsiteY3" fmla="*/ 258618 h 651164"/>
              <a:gd name="connsiteX4" fmla="*/ 2872509 w 2969491"/>
              <a:gd name="connsiteY4" fmla="*/ 378691 h 651164"/>
              <a:gd name="connsiteX5" fmla="*/ 170873 w 2969491"/>
              <a:gd name="connsiteY5" fmla="*/ 651164 h 651164"/>
              <a:gd name="connsiteX6" fmla="*/ 9236 w 2969491"/>
              <a:gd name="connsiteY6" fmla="*/ 531091 h 651164"/>
              <a:gd name="connsiteX7" fmla="*/ 0 w 2969491"/>
              <a:gd name="connsiteY7" fmla="*/ 207818 h 651164"/>
              <a:gd name="connsiteX8" fmla="*/ 138545 w 2969491"/>
              <a:gd name="connsiteY8" fmla="*/ 124691 h 651164"/>
              <a:gd name="connsiteX0" fmla="*/ 138545 w 2969491"/>
              <a:gd name="connsiteY0" fmla="*/ 124691 h 651164"/>
              <a:gd name="connsiteX1" fmla="*/ 2706255 w 2969491"/>
              <a:gd name="connsiteY1" fmla="*/ 0 h 651164"/>
              <a:gd name="connsiteX2" fmla="*/ 2890982 w 2969491"/>
              <a:gd name="connsiteY2" fmla="*/ 78509 h 651164"/>
              <a:gd name="connsiteX3" fmla="*/ 2969491 w 2969491"/>
              <a:gd name="connsiteY3" fmla="*/ 258618 h 651164"/>
              <a:gd name="connsiteX4" fmla="*/ 2872509 w 2969491"/>
              <a:gd name="connsiteY4" fmla="*/ 378691 h 651164"/>
              <a:gd name="connsiteX5" fmla="*/ 170873 w 2969491"/>
              <a:gd name="connsiteY5" fmla="*/ 651164 h 651164"/>
              <a:gd name="connsiteX6" fmla="*/ 9236 w 2969491"/>
              <a:gd name="connsiteY6" fmla="*/ 531091 h 651164"/>
              <a:gd name="connsiteX7" fmla="*/ 0 w 2969491"/>
              <a:gd name="connsiteY7" fmla="*/ 207818 h 651164"/>
              <a:gd name="connsiteX8" fmla="*/ 138545 w 2969491"/>
              <a:gd name="connsiteY8" fmla="*/ 124691 h 651164"/>
              <a:gd name="connsiteX0" fmla="*/ 138545 w 2969491"/>
              <a:gd name="connsiteY0" fmla="*/ 124691 h 651164"/>
              <a:gd name="connsiteX1" fmla="*/ 2706255 w 2969491"/>
              <a:gd name="connsiteY1" fmla="*/ 0 h 651164"/>
              <a:gd name="connsiteX2" fmla="*/ 2890982 w 2969491"/>
              <a:gd name="connsiteY2" fmla="*/ 78509 h 651164"/>
              <a:gd name="connsiteX3" fmla="*/ 2969491 w 2969491"/>
              <a:gd name="connsiteY3" fmla="*/ 258618 h 651164"/>
              <a:gd name="connsiteX4" fmla="*/ 2872509 w 2969491"/>
              <a:gd name="connsiteY4" fmla="*/ 378691 h 651164"/>
              <a:gd name="connsiteX5" fmla="*/ 170873 w 2969491"/>
              <a:gd name="connsiteY5" fmla="*/ 651164 h 651164"/>
              <a:gd name="connsiteX6" fmla="*/ 9236 w 2969491"/>
              <a:gd name="connsiteY6" fmla="*/ 531091 h 651164"/>
              <a:gd name="connsiteX7" fmla="*/ 0 w 2969491"/>
              <a:gd name="connsiteY7" fmla="*/ 207818 h 651164"/>
              <a:gd name="connsiteX8" fmla="*/ 138545 w 2969491"/>
              <a:gd name="connsiteY8" fmla="*/ 124691 h 651164"/>
              <a:gd name="connsiteX0" fmla="*/ 138545 w 2969491"/>
              <a:gd name="connsiteY0" fmla="*/ 124691 h 651164"/>
              <a:gd name="connsiteX1" fmla="*/ 2706255 w 2969491"/>
              <a:gd name="connsiteY1" fmla="*/ 0 h 651164"/>
              <a:gd name="connsiteX2" fmla="*/ 2890982 w 2969491"/>
              <a:gd name="connsiteY2" fmla="*/ 78509 h 651164"/>
              <a:gd name="connsiteX3" fmla="*/ 2969491 w 2969491"/>
              <a:gd name="connsiteY3" fmla="*/ 258618 h 651164"/>
              <a:gd name="connsiteX4" fmla="*/ 2872509 w 2969491"/>
              <a:gd name="connsiteY4" fmla="*/ 378691 h 651164"/>
              <a:gd name="connsiteX5" fmla="*/ 170873 w 2969491"/>
              <a:gd name="connsiteY5" fmla="*/ 651164 h 651164"/>
              <a:gd name="connsiteX6" fmla="*/ 9236 w 2969491"/>
              <a:gd name="connsiteY6" fmla="*/ 531091 h 651164"/>
              <a:gd name="connsiteX7" fmla="*/ 0 w 2969491"/>
              <a:gd name="connsiteY7" fmla="*/ 207818 h 651164"/>
              <a:gd name="connsiteX8" fmla="*/ 138545 w 2969491"/>
              <a:gd name="connsiteY8" fmla="*/ 124691 h 651164"/>
              <a:gd name="connsiteX0" fmla="*/ 138545 w 2969491"/>
              <a:gd name="connsiteY0" fmla="*/ 124691 h 656902"/>
              <a:gd name="connsiteX1" fmla="*/ 2706255 w 2969491"/>
              <a:gd name="connsiteY1" fmla="*/ 0 h 656902"/>
              <a:gd name="connsiteX2" fmla="*/ 2890982 w 2969491"/>
              <a:gd name="connsiteY2" fmla="*/ 78509 h 656902"/>
              <a:gd name="connsiteX3" fmla="*/ 2969491 w 2969491"/>
              <a:gd name="connsiteY3" fmla="*/ 258618 h 656902"/>
              <a:gd name="connsiteX4" fmla="*/ 2872509 w 2969491"/>
              <a:gd name="connsiteY4" fmla="*/ 378691 h 656902"/>
              <a:gd name="connsiteX5" fmla="*/ 170873 w 2969491"/>
              <a:gd name="connsiteY5" fmla="*/ 651164 h 656902"/>
              <a:gd name="connsiteX6" fmla="*/ 9236 w 2969491"/>
              <a:gd name="connsiteY6" fmla="*/ 531091 h 656902"/>
              <a:gd name="connsiteX7" fmla="*/ 0 w 2969491"/>
              <a:gd name="connsiteY7" fmla="*/ 207818 h 656902"/>
              <a:gd name="connsiteX8" fmla="*/ 138545 w 2969491"/>
              <a:gd name="connsiteY8" fmla="*/ 124691 h 656902"/>
              <a:gd name="connsiteX0" fmla="*/ 138545 w 2969491"/>
              <a:gd name="connsiteY0" fmla="*/ 124890 h 657101"/>
              <a:gd name="connsiteX1" fmla="*/ 2706255 w 2969491"/>
              <a:gd name="connsiteY1" fmla="*/ 199 h 657101"/>
              <a:gd name="connsiteX2" fmla="*/ 2890982 w 2969491"/>
              <a:gd name="connsiteY2" fmla="*/ 78708 h 657101"/>
              <a:gd name="connsiteX3" fmla="*/ 2969491 w 2969491"/>
              <a:gd name="connsiteY3" fmla="*/ 258817 h 657101"/>
              <a:gd name="connsiteX4" fmla="*/ 2872509 w 2969491"/>
              <a:gd name="connsiteY4" fmla="*/ 378890 h 657101"/>
              <a:gd name="connsiteX5" fmla="*/ 170873 w 2969491"/>
              <a:gd name="connsiteY5" fmla="*/ 651363 h 657101"/>
              <a:gd name="connsiteX6" fmla="*/ 9236 w 2969491"/>
              <a:gd name="connsiteY6" fmla="*/ 531290 h 657101"/>
              <a:gd name="connsiteX7" fmla="*/ 0 w 2969491"/>
              <a:gd name="connsiteY7" fmla="*/ 208017 h 657101"/>
              <a:gd name="connsiteX8" fmla="*/ 138545 w 2969491"/>
              <a:gd name="connsiteY8" fmla="*/ 124890 h 657101"/>
              <a:gd name="connsiteX0" fmla="*/ 138545 w 2969491"/>
              <a:gd name="connsiteY0" fmla="*/ 125008 h 657219"/>
              <a:gd name="connsiteX1" fmla="*/ 2706255 w 2969491"/>
              <a:gd name="connsiteY1" fmla="*/ 317 h 657219"/>
              <a:gd name="connsiteX2" fmla="*/ 2890982 w 2969491"/>
              <a:gd name="connsiteY2" fmla="*/ 78826 h 657219"/>
              <a:gd name="connsiteX3" fmla="*/ 2969491 w 2969491"/>
              <a:gd name="connsiteY3" fmla="*/ 258935 h 657219"/>
              <a:gd name="connsiteX4" fmla="*/ 2872509 w 2969491"/>
              <a:gd name="connsiteY4" fmla="*/ 379008 h 657219"/>
              <a:gd name="connsiteX5" fmla="*/ 170873 w 2969491"/>
              <a:gd name="connsiteY5" fmla="*/ 651481 h 657219"/>
              <a:gd name="connsiteX6" fmla="*/ 9236 w 2969491"/>
              <a:gd name="connsiteY6" fmla="*/ 531408 h 657219"/>
              <a:gd name="connsiteX7" fmla="*/ 0 w 2969491"/>
              <a:gd name="connsiteY7" fmla="*/ 208135 h 657219"/>
              <a:gd name="connsiteX8" fmla="*/ 138545 w 2969491"/>
              <a:gd name="connsiteY8" fmla="*/ 125008 h 657219"/>
              <a:gd name="connsiteX0" fmla="*/ 138545 w 2972005"/>
              <a:gd name="connsiteY0" fmla="*/ 125008 h 657219"/>
              <a:gd name="connsiteX1" fmla="*/ 2706255 w 2972005"/>
              <a:gd name="connsiteY1" fmla="*/ 317 h 657219"/>
              <a:gd name="connsiteX2" fmla="*/ 2890982 w 2972005"/>
              <a:gd name="connsiteY2" fmla="*/ 78826 h 657219"/>
              <a:gd name="connsiteX3" fmla="*/ 2969491 w 2972005"/>
              <a:gd name="connsiteY3" fmla="*/ 258935 h 657219"/>
              <a:gd name="connsiteX4" fmla="*/ 2872509 w 2972005"/>
              <a:gd name="connsiteY4" fmla="*/ 379008 h 657219"/>
              <a:gd name="connsiteX5" fmla="*/ 170873 w 2972005"/>
              <a:gd name="connsiteY5" fmla="*/ 651481 h 657219"/>
              <a:gd name="connsiteX6" fmla="*/ 9236 w 2972005"/>
              <a:gd name="connsiteY6" fmla="*/ 531408 h 657219"/>
              <a:gd name="connsiteX7" fmla="*/ 0 w 2972005"/>
              <a:gd name="connsiteY7" fmla="*/ 208135 h 657219"/>
              <a:gd name="connsiteX8" fmla="*/ 138545 w 2972005"/>
              <a:gd name="connsiteY8" fmla="*/ 125008 h 657219"/>
              <a:gd name="connsiteX0" fmla="*/ 138545 w 2973912"/>
              <a:gd name="connsiteY0" fmla="*/ 125008 h 657219"/>
              <a:gd name="connsiteX1" fmla="*/ 2706255 w 2973912"/>
              <a:gd name="connsiteY1" fmla="*/ 317 h 657219"/>
              <a:gd name="connsiteX2" fmla="*/ 2890982 w 2973912"/>
              <a:gd name="connsiteY2" fmla="*/ 78826 h 657219"/>
              <a:gd name="connsiteX3" fmla="*/ 2969491 w 2973912"/>
              <a:gd name="connsiteY3" fmla="*/ 258935 h 657219"/>
              <a:gd name="connsiteX4" fmla="*/ 2872509 w 2973912"/>
              <a:gd name="connsiteY4" fmla="*/ 379008 h 657219"/>
              <a:gd name="connsiteX5" fmla="*/ 170873 w 2973912"/>
              <a:gd name="connsiteY5" fmla="*/ 651481 h 657219"/>
              <a:gd name="connsiteX6" fmla="*/ 9236 w 2973912"/>
              <a:gd name="connsiteY6" fmla="*/ 531408 h 657219"/>
              <a:gd name="connsiteX7" fmla="*/ 0 w 2973912"/>
              <a:gd name="connsiteY7" fmla="*/ 208135 h 657219"/>
              <a:gd name="connsiteX8" fmla="*/ 138545 w 2973912"/>
              <a:gd name="connsiteY8" fmla="*/ 125008 h 6572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973912" h="657219">
                <a:moveTo>
                  <a:pt x="138545" y="125008"/>
                </a:moveTo>
                <a:lnTo>
                  <a:pt x="2706255" y="317"/>
                </a:lnTo>
                <a:cubicBezTo>
                  <a:pt x="2828121" y="-3658"/>
                  <a:pt x="2867087" y="30047"/>
                  <a:pt x="2890982" y="78826"/>
                </a:cubicBezTo>
                <a:lnTo>
                  <a:pt x="2969491" y="258935"/>
                </a:lnTo>
                <a:cubicBezTo>
                  <a:pt x="2987406" y="336640"/>
                  <a:pt x="2950053" y="379178"/>
                  <a:pt x="2872509" y="379008"/>
                </a:cubicBezTo>
                <a:lnTo>
                  <a:pt x="170873" y="651481"/>
                </a:lnTo>
                <a:cubicBezTo>
                  <a:pt x="101922" y="666723"/>
                  <a:pt x="5337" y="659356"/>
                  <a:pt x="9236" y="531408"/>
                </a:cubicBezTo>
                <a:lnTo>
                  <a:pt x="0" y="208135"/>
                </a:lnTo>
                <a:cubicBezTo>
                  <a:pt x="26085" y="152793"/>
                  <a:pt x="37097" y="137645"/>
                  <a:pt x="138545" y="125008"/>
                </a:cubicBezTo>
                <a:close/>
              </a:path>
            </a:pathLst>
          </a:custGeom>
          <a:gradFill flip="none" rotWithShape="1">
            <a:gsLst>
              <a:gs pos="0">
                <a:srgbClr val="B5D6D9">
                  <a:tint val="66000"/>
                  <a:satMod val="160000"/>
                  <a:lumMod val="47000"/>
                </a:srgbClr>
              </a:gs>
              <a:gs pos="100000">
                <a:srgbClr val="B5D6D9">
                  <a:tint val="44500"/>
                  <a:satMod val="160000"/>
                </a:srgbClr>
              </a:gs>
              <a:gs pos="100000">
                <a:srgbClr val="B5D6D9">
                  <a:tint val="23500"/>
                  <a:satMod val="160000"/>
                </a:srgbClr>
              </a:gs>
            </a:gsLst>
            <a:lin ang="13500000" scaled="1"/>
            <a:tileRect/>
          </a:gradFill>
          <a:ln w="13658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fr-FR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5" name="Forme libre : forme 14">
            <a:extLst>
              <a:ext uri="{FF2B5EF4-FFF2-40B4-BE49-F238E27FC236}">
                <a16:creationId xmlns:a16="http://schemas.microsoft.com/office/drawing/2014/main" id="{0708FDBF-BD66-6FF8-BB56-B1FF7BE71A88}"/>
              </a:ext>
            </a:extLst>
          </p:cNvPr>
          <p:cNvSpPr/>
          <p:nvPr/>
        </p:nvSpPr>
        <p:spPr>
          <a:xfrm rot="261352" flipH="1" flipV="1">
            <a:off x="3795318" y="2837878"/>
            <a:ext cx="2746735" cy="1079641"/>
          </a:xfrm>
          <a:custGeom>
            <a:avLst/>
            <a:gdLst>
              <a:gd name="connsiteX0" fmla="*/ 138545 w 2969491"/>
              <a:gd name="connsiteY0" fmla="*/ 124691 h 651164"/>
              <a:gd name="connsiteX1" fmla="*/ 2706255 w 2969491"/>
              <a:gd name="connsiteY1" fmla="*/ 0 h 651164"/>
              <a:gd name="connsiteX2" fmla="*/ 2890982 w 2969491"/>
              <a:gd name="connsiteY2" fmla="*/ 78509 h 651164"/>
              <a:gd name="connsiteX3" fmla="*/ 2969491 w 2969491"/>
              <a:gd name="connsiteY3" fmla="*/ 258618 h 651164"/>
              <a:gd name="connsiteX4" fmla="*/ 2872509 w 2969491"/>
              <a:gd name="connsiteY4" fmla="*/ 378691 h 651164"/>
              <a:gd name="connsiteX5" fmla="*/ 170873 w 2969491"/>
              <a:gd name="connsiteY5" fmla="*/ 651164 h 651164"/>
              <a:gd name="connsiteX6" fmla="*/ 9236 w 2969491"/>
              <a:gd name="connsiteY6" fmla="*/ 531091 h 651164"/>
              <a:gd name="connsiteX7" fmla="*/ 0 w 2969491"/>
              <a:gd name="connsiteY7" fmla="*/ 207818 h 651164"/>
              <a:gd name="connsiteX8" fmla="*/ 138545 w 2969491"/>
              <a:gd name="connsiteY8" fmla="*/ 124691 h 651164"/>
              <a:gd name="connsiteX0" fmla="*/ 138545 w 2969491"/>
              <a:gd name="connsiteY0" fmla="*/ 124691 h 651164"/>
              <a:gd name="connsiteX1" fmla="*/ 2706255 w 2969491"/>
              <a:gd name="connsiteY1" fmla="*/ 0 h 651164"/>
              <a:gd name="connsiteX2" fmla="*/ 2890982 w 2969491"/>
              <a:gd name="connsiteY2" fmla="*/ 78509 h 651164"/>
              <a:gd name="connsiteX3" fmla="*/ 2969491 w 2969491"/>
              <a:gd name="connsiteY3" fmla="*/ 258618 h 651164"/>
              <a:gd name="connsiteX4" fmla="*/ 2872509 w 2969491"/>
              <a:gd name="connsiteY4" fmla="*/ 378691 h 651164"/>
              <a:gd name="connsiteX5" fmla="*/ 170873 w 2969491"/>
              <a:gd name="connsiteY5" fmla="*/ 651164 h 651164"/>
              <a:gd name="connsiteX6" fmla="*/ 9236 w 2969491"/>
              <a:gd name="connsiteY6" fmla="*/ 531091 h 651164"/>
              <a:gd name="connsiteX7" fmla="*/ 0 w 2969491"/>
              <a:gd name="connsiteY7" fmla="*/ 207818 h 651164"/>
              <a:gd name="connsiteX8" fmla="*/ 138545 w 2969491"/>
              <a:gd name="connsiteY8" fmla="*/ 124691 h 651164"/>
              <a:gd name="connsiteX0" fmla="*/ 138545 w 2969491"/>
              <a:gd name="connsiteY0" fmla="*/ 124691 h 651164"/>
              <a:gd name="connsiteX1" fmla="*/ 2706255 w 2969491"/>
              <a:gd name="connsiteY1" fmla="*/ 0 h 651164"/>
              <a:gd name="connsiteX2" fmla="*/ 2890982 w 2969491"/>
              <a:gd name="connsiteY2" fmla="*/ 78509 h 651164"/>
              <a:gd name="connsiteX3" fmla="*/ 2969491 w 2969491"/>
              <a:gd name="connsiteY3" fmla="*/ 258618 h 651164"/>
              <a:gd name="connsiteX4" fmla="*/ 2872509 w 2969491"/>
              <a:gd name="connsiteY4" fmla="*/ 378691 h 651164"/>
              <a:gd name="connsiteX5" fmla="*/ 170873 w 2969491"/>
              <a:gd name="connsiteY5" fmla="*/ 651164 h 651164"/>
              <a:gd name="connsiteX6" fmla="*/ 9236 w 2969491"/>
              <a:gd name="connsiteY6" fmla="*/ 531091 h 651164"/>
              <a:gd name="connsiteX7" fmla="*/ 0 w 2969491"/>
              <a:gd name="connsiteY7" fmla="*/ 207818 h 651164"/>
              <a:gd name="connsiteX8" fmla="*/ 138545 w 2969491"/>
              <a:gd name="connsiteY8" fmla="*/ 124691 h 651164"/>
              <a:gd name="connsiteX0" fmla="*/ 138545 w 2969491"/>
              <a:gd name="connsiteY0" fmla="*/ 124691 h 651164"/>
              <a:gd name="connsiteX1" fmla="*/ 2706255 w 2969491"/>
              <a:gd name="connsiteY1" fmla="*/ 0 h 651164"/>
              <a:gd name="connsiteX2" fmla="*/ 2890982 w 2969491"/>
              <a:gd name="connsiteY2" fmla="*/ 78509 h 651164"/>
              <a:gd name="connsiteX3" fmla="*/ 2969491 w 2969491"/>
              <a:gd name="connsiteY3" fmla="*/ 258618 h 651164"/>
              <a:gd name="connsiteX4" fmla="*/ 2872509 w 2969491"/>
              <a:gd name="connsiteY4" fmla="*/ 378691 h 651164"/>
              <a:gd name="connsiteX5" fmla="*/ 170873 w 2969491"/>
              <a:gd name="connsiteY5" fmla="*/ 651164 h 651164"/>
              <a:gd name="connsiteX6" fmla="*/ 9236 w 2969491"/>
              <a:gd name="connsiteY6" fmla="*/ 531091 h 651164"/>
              <a:gd name="connsiteX7" fmla="*/ 0 w 2969491"/>
              <a:gd name="connsiteY7" fmla="*/ 207818 h 651164"/>
              <a:gd name="connsiteX8" fmla="*/ 138545 w 2969491"/>
              <a:gd name="connsiteY8" fmla="*/ 124691 h 651164"/>
              <a:gd name="connsiteX0" fmla="*/ 138545 w 2969491"/>
              <a:gd name="connsiteY0" fmla="*/ 124691 h 656902"/>
              <a:gd name="connsiteX1" fmla="*/ 2706255 w 2969491"/>
              <a:gd name="connsiteY1" fmla="*/ 0 h 656902"/>
              <a:gd name="connsiteX2" fmla="*/ 2890982 w 2969491"/>
              <a:gd name="connsiteY2" fmla="*/ 78509 h 656902"/>
              <a:gd name="connsiteX3" fmla="*/ 2969491 w 2969491"/>
              <a:gd name="connsiteY3" fmla="*/ 258618 h 656902"/>
              <a:gd name="connsiteX4" fmla="*/ 2872509 w 2969491"/>
              <a:gd name="connsiteY4" fmla="*/ 378691 h 656902"/>
              <a:gd name="connsiteX5" fmla="*/ 170873 w 2969491"/>
              <a:gd name="connsiteY5" fmla="*/ 651164 h 656902"/>
              <a:gd name="connsiteX6" fmla="*/ 9236 w 2969491"/>
              <a:gd name="connsiteY6" fmla="*/ 531091 h 656902"/>
              <a:gd name="connsiteX7" fmla="*/ 0 w 2969491"/>
              <a:gd name="connsiteY7" fmla="*/ 207818 h 656902"/>
              <a:gd name="connsiteX8" fmla="*/ 138545 w 2969491"/>
              <a:gd name="connsiteY8" fmla="*/ 124691 h 656902"/>
              <a:gd name="connsiteX0" fmla="*/ 138545 w 2969491"/>
              <a:gd name="connsiteY0" fmla="*/ 124890 h 657101"/>
              <a:gd name="connsiteX1" fmla="*/ 2706255 w 2969491"/>
              <a:gd name="connsiteY1" fmla="*/ 199 h 657101"/>
              <a:gd name="connsiteX2" fmla="*/ 2890982 w 2969491"/>
              <a:gd name="connsiteY2" fmla="*/ 78708 h 657101"/>
              <a:gd name="connsiteX3" fmla="*/ 2969491 w 2969491"/>
              <a:gd name="connsiteY3" fmla="*/ 258817 h 657101"/>
              <a:gd name="connsiteX4" fmla="*/ 2872509 w 2969491"/>
              <a:gd name="connsiteY4" fmla="*/ 378890 h 657101"/>
              <a:gd name="connsiteX5" fmla="*/ 170873 w 2969491"/>
              <a:gd name="connsiteY5" fmla="*/ 651363 h 657101"/>
              <a:gd name="connsiteX6" fmla="*/ 9236 w 2969491"/>
              <a:gd name="connsiteY6" fmla="*/ 531290 h 657101"/>
              <a:gd name="connsiteX7" fmla="*/ 0 w 2969491"/>
              <a:gd name="connsiteY7" fmla="*/ 208017 h 657101"/>
              <a:gd name="connsiteX8" fmla="*/ 138545 w 2969491"/>
              <a:gd name="connsiteY8" fmla="*/ 124890 h 657101"/>
              <a:gd name="connsiteX0" fmla="*/ 138545 w 2969491"/>
              <a:gd name="connsiteY0" fmla="*/ 125008 h 657219"/>
              <a:gd name="connsiteX1" fmla="*/ 2706255 w 2969491"/>
              <a:gd name="connsiteY1" fmla="*/ 317 h 657219"/>
              <a:gd name="connsiteX2" fmla="*/ 2890982 w 2969491"/>
              <a:gd name="connsiteY2" fmla="*/ 78826 h 657219"/>
              <a:gd name="connsiteX3" fmla="*/ 2969491 w 2969491"/>
              <a:gd name="connsiteY3" fmla="*/ 258935 h 657219"/>
              <a:gd name="connsiteX4" fmla="*/ 2872509 w 2969491"/>
              <a:gd name="connsiteY4" fmla="*/ 379008 h 657219"/>
              <a:gd name="connsiteX5" fmla="*/ 170873 w 2969491"/>
              <a:gd name="connsiteY5" fmla="*/ 651481 h 657219"/>
              <a:gd name="connsiteX6" fmla="*/ 9236 w 2969491"/>
              <a:gd name="connsiteY6" fmla="*/ 531408 h 657219"/>
              <a:gd name="connsiteX7" fmla="*/ 0 w 2969491"/>
              <a:gd name="connsiteY7" fmla="*/ 208135 h 657219"/>
              <a:gd name="connsiteX8" fmla="*/ 138545 w 2969491"/>
              <a:gd name="connsiteY8" fmla="*/ 125008 h 657219"/>
              <a:gd name="connsiteX0" fmla="*/ 138545 w 2972005"/>
              <a:gd name="connsiteY0" fmla="*/ 125008 h 657219"/>
              <a:gd name="connsiteX1" fmla="*/ 2706255 w 2972005"/>
              <a:gd name="connsiteY1" fmla="*/ 317 h 657219"/>
              <a:gd name="connsiteX2" fmla="*/ 2890982 w 2972005"/>
              <a:gd name="connsiteY2" fmla="*/ 78826 h 657219"/>
              <a:gd name="connsiteX3" fmla="*/ 2969491 w 2972005"/>
              <a:gd name="connsiteY3" fmla="*/ 258935 h 657219"/>
              <a:gd name="connsiteX4" fmla="*/ 2872509 w 2972005"/>
              <a:gd name="connsiteY4" fmla="*/ 379008 h 657219"/>
              <a:gd name="connsiteX5" fmla="*/ 170873 w 2972005"/>
              <a:gd name="connsiteY5" fmla="*/ 651481 h 657219"/>
              <a:gd name="connsiteX6" fmla="*/ 9236 w 2972005"/>
              <a:gd name="connsiteY6" fmla="*/ 531408 h 657219"/>
              <a:gd name="connsiteX7" fmla="*/ 0 w 2972005"/>
              <a:gd name="connsiteY7" fmla="*/ 208135 h 657219"/>
              <a:gd name="connsiteX8" fmla="*/ 138545 w 2972005"/>
              <a:gd name="connsiteY8" fmla="*/ 125008 h 657219"/>
              <a:gd name="connsiteX0" fmla="*/ 138545 w 2973912"/>
              <a:gd name="connsiteY0" fmla="*/ 125008 h 657219"/>
              <a:gd name="connsiteX1" fmla="*/ 2706255 w 2973912"/>
              <a:gd name="connsiteY1" fmla="*/ 317 h 657219"/>
              <a:gd name="connsiteX2" fmla="*/ 2890982 w 2973912"/>
              <a:gd name="connsiteY2" fmla="*/ 78826 h 657219"/>
              <a:gd name="connsiteX3" fmla="*/ 2969491 w 2973912"/>
              <a:gd name="connsiteY3" fmla="*/ 258935 h 657219"/>
              <a:gd name="connsiteX4" fmla="*/ 2872509 w 2973912"/>
              <a:gd name="connsiteY4" fmla="*/ 379008 h 657219"/>
              <a:gd name="connsiteX5" fmla="*/ 170873 w 2973912"/>
              <a:gd name="connsiteY5" fmla="*/ 651481 h 657219"/>
              <a:gd name="connsiteX6" fmla="*/ 9236 w 2973912"/>
              <a:gd name="connsiteY6" fmla="*/ 531408 h 657219"/>
              <a:gd name="connsiteX7" fmla="*/ 0 w 2973912"/>
              <a:gd name="connsiteY7" fmla="*/ 208135 h 657219"/>
              <a:gd name="connsiteX8" fmla="*/ 138545 w 2973912"/>
              <a:gd name="connsiteY8" fmla="*/ 125008 h 6572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973912" h="657219">
                <a:moveTo>
                  <a:pt x="138545" y="125008"/>
                </a:moveTo>
                <a:lnTo>
                  <a:pt x="2706255" y="317"/>
                </a:lnTo>
                <a:cubicBezTo>
                  <a:pt x="2828121" y="-3658"/>
                  <a:pt x="2867087" y="30047"/>
                  <a:pt x="2890982" y="78826"/>
                </a:cubicBezTo>
                <a:lnTo>
                  <a:pt x="2969491" y="258935"/>
                </a:lnTo>
                <a:cubicBezTo>
                  <a:pt x="2987406" y="336640"/>
                  <a:pt x="2950053" y="379178"/>
                  <a:pt x="2872509" y="379008"/>
                </a:cubicBezTo>
                <a:lnTo>
                  <a:pt x="170873" y="651481"/>
                </a:lnTo>
                <a:cubicBezTo>
                  <a:pt x="101922" y="666723"/>
                  <a:pt x="5337" y="659356"/>
                  <a:pt x="9236" y="531408"/>
                </a:cubicBezTo>
                <a:lnTo>
                  <a:pt x="0" y="208135"/>
                </a:lnTo>
                <a:cubicBezTo>
                  <a:pt x="26085" y="152793"/>
                  <a:pt x="37097" y="137645"/>
                  <a:pt x="138545" y="125008"/>
                </a:cubicBezTo>
                <a:close/>
              </a:path>
            </a:pathLst>
          </a:custGeom>
          <a:gradFill flip="none" rotWithShape="1">
            <a:gsLst>
              <a:gs pos="0">
                <a:srgbClr val="62BCBE">
                  <a:shade val="30000"/>
                  <a:satMod val="115000"/>
                </a:srgbClr>
              </a:gs>
              <a:gs pos="50000">
                <a:srgbClr val="62BCBE">
                  <a:shade val="67500"/>
                  <a:satMod val="115000"/>
                </a:srgbClr>
              </a:gs>
              <a:gs pos="100000">
                <a:srgbClr val="62BCBE">
                  <a:shade val="100000"/>
                  <a:satMod val="115000"/>
                </a:srgbClr>
              </a:gs>
            </a:gsLst>
            <a:lin ang="10800000" scaled="1"/>
            <a:tileRect/>
          </a:gradFill>
          <a:ln w="13658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fr-FR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6425BC7F-4EBB-F37A-0855-4F83C3D62794}"/>
              </a:ext>
            </a:extLst>
          </p:cNvPr>
          <p:cNvSpPr txBox="1"/>
          <p:nvPr/>
        </p:nvSpPr>
        <p:spPr>
          <a:xfrm flipH="1">
            <a:off x="4348566" y="2937720"/>
            <a:ext cx="186571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Semaine: </a:t>
            </a:r>
            <a:r>
              <a:rPr lang="fr-FR" sz="4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2</a:t>
            </a:r>
          </a:p>
        </p:txBody>
      </p:sp>
      <p:sp>
        <p:nvSpPr>
          <p:cNvPr id="17" name="Ellipse 16">
            <a:extLst>
              <a:ext uri="{FF2B5EF4-FFF2-40B4-BE49-F238E27FC236}">
                <a16:creationId xmlns:a16="http://schemas.microsoft.com/office/drawing/2014/main" id="{8BD24633-BB1E-997E-A2CE-77804EA3502F}"/>
              </a:ext>
            </a:extLst>
          </p:cNvPr>
          <p:cNvSpPr/>
          <p:nvPr/>
        </p:nvSpPr>
        <p:spPr>
          <a:xfrm>
            <a:off x="2256799" y="2845075"/>
            <a:ext cx="1978090" cy="1847283"/>
          </a:xfrm>
          <a:prstGeom prst="ellipse">
            <a:avLst/>
          </a:prstGeom>
          <a:gradFill flip="none" rotWithShape="1">
            <a:gsLst>
              <a:gs pos="0">
                <a:srgbClr val="32787A">
                  <a:shade val="30000"/>
                  <a:satMod val="115000"/>
                </a:srgbClr>
              </a:gs>
              <a:gs pos="50000">
                <a:srgbClr val="32787A">
                  <a:shade val="67500"/>
                  <a:satMod val="115000"/>
                </a:srgbClr>
              </a:gs>
              <a:gs pos="100000">
                <a:srgbClr val="32787A">
                  <a:shade val="100000"/>
                  <a:satMod val="115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>
              <a:buNone/>
            </a:pPr>
            <a:r>
              <a:rPr lang="fr-MA" sz="900" b="1" kern="1200" dirty="0">
                <a:solidFill>
                  <a:srgbClr val="FFFF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 </a:t>
            </a:r>
            <a:endParaRPr lang="fr-MA" sz="11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E881185D-986D-113E-9594-DCBBCB60E892}"/>
              </a:ext>
            </a:extLst>
          </p:cNvPr>
          <p:cNvSpPr txBox="1"/>
          <p:nvPr/>
        </p:nvSpPr>
        <p:spPr>
          <a:xfrm flipH="1">
            <a:off x="3984530" y="3817022"/>
            <a:ext cx="231854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 Séance : 11</a:t>
            </a:r>
            <a:endParaRPr lang="ar-MA" sz="4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9" name="Image 18" descr="Une image contenant symbole, logo, Graphique, Police&#10;&#10;Le contenu généré par l’IA peut être incorrect.">
            <a:extLst>
              <a:ext uri="{FF2B5EF4-FFF2-40B4-BE49-F238E27FC236}">
                <a16:creationId xmlns:a16="http://schemas.microsoft.com/office/drawing/2014/main" id="{22A977D6-79F2-0CE6-B31C-B2F6D02A5F27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24182" y="3213223"/>
            <a:ext cx="1485230" cy="1018654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7EDFE27-5D39-105A-D7A8-E459BB3669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D7D9BDC8-EB22-6D6A-E086-167BDBFB026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508718"/>
            <a:endParaRPr lang="fr-MA" sz="571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Rectangle : coins arrondis 21">
            <a:extLst>
              <a:ext uri="{FF2B5EF4-FFF2-40B4-BE49-F238E27FC236}">
                <a16:creationId xmlns:a16="http://schemas.microsoft.com/office/drawing/2014/main" id="{F113653E-1CA7-C65D-CD7F-5C7F1FB511BF}"/>
              </a:ext>
            </a:extLst>
          </p:cNvPr>
          <p:cNvSpPr/>
          <p:nvPr/>
        </p:nvSpPr>
        <p:spPr>
          <a:xfrm>
            <a:off x="234037" y="275118"/>
            <a:ext cx="8675926" cy="6334268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2425" dirty="0">
              <a:solidFill>
                <a:schemeClr val="bg2">
                  <a:lumMod val="50000"/>
                </a:schemeClr>
              </a:solidFill>
              <a:latin typeface="Dosis" pitchFamily="2" charset="0"/>
            </a:endParaRPr>
          </a:p>
        </p:txBody>
      </p:sp>
      <p:sp>
        <p:nvSpPr>
          <p:cNvPr id="24" name="Rectangle : coins arrondis 23">
            <a:extLst>
              <a:ext uri="{FF2B5EF4-FFF2-40B4-BE49-F238E27FC236}">
                <a16:creationId xmlns:a16="http://schemas.microsoft.com/office/drawing/2014/main" id="{770E9216-9FD0-AD6D-0592-795613127A20}"/>
              </a:ext>
            </a:extLst>
          </p:cNvPr>
          <p:cNvSpPr/>
          <p:nvPr/>
        </p:nvSpPr>
        <p:spPr>
          <a:xfrm>
            <a:off x="240560" y="248614"/>
            <a:ext cx="8669403" cy="657921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559" dirty="0">
              <a:latin typeface="Dosis" pitchFamily="2" charset="0"/>
            </a:endParaRPr>
          </a:p>
        </p:txBody>
      </p:sp>
      <p:sp>
        <p:nvSpPr>
          <p:cNvPr id="28" name="Freeform 8">
            <a:extLst>
              <a:ext uri="{FF2B5EF4-FFF2-40B4-BE49-F238E27FC236}">
                <a16:creationId xmlns:a16="http://schemas.microsoft.com/office/drawing/2014/main" id="{A4713904-FA57-9F23-36F1-C5275C6CA5C0}"/>
              </a:ext>
            </a:extLst>
          </p:cNvPr>
          <p:cNvSpPr/>
          <p:nvPr/>
        </p:nvSpPr>
        <p:spPr>
          <a:xfrm>
            <a:off x="717890" y="479964"/>
            <a:ext cx="273849" cy="18875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57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  <p:sp>
        <p:nvSpPr>
          <p:cNvPr id="33" name="Rectangle : coins arrondis 32">
            <a:extLst>
              <a:ext uri="{FF2B5EF4-FFF2-40B4-BE49-F238E27FC236}">
                <a16:creationId xmlns:a16="http://schemas.microsoft.com/office/drawing/2014/main" id="{E40C5275-D33E-A8CF-C0BB-4E417E9D2051}"/>
              </a:ext>
            </a:extLst>
          </p:cNvPr>
          <p:cNvSpPr/>
          <p:nvPr/>
        </p:nvSpPr>
        <p:spPr>
          <a:xfrm>
            <a:off x="4290407" y="3218595"/>
            <a:ext cx="185510" cy="188768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2" name="ZoneTexte 4">
            <a:extLst>
              <a:ext uri="{FF2B5EF4-FFF2-40B4-BE49-F238E27FC236}">
                <a16:creationId xmlns:a16="http://schemas.microsoft.com/office/drawing/2014/main" id="{F6621864-985C-4F05-8ADE-FB529AD6BE39}"/>
              </a:ext>
            </a:extLst>
          </p:cNvPr>
          <p:cNvSpPr txBox="1"/>
          <p:nvPr/>
        </p:nvSpPr>
        <p:spPr>
          <a:xfrm>
            <a:off x="1131698" y="430506"/>
            <a:ext cx="9327086" cy="3320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fr-FR"/>
            </a:defPPr>
            <a:lvl1pPr marL="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1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057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2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4290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114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00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486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1" indent="0" defTabSz="914400" fontAlgn="auto">
              <a:lnSpc>
                <a:spcPts val="1987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lang="fr-FR" sz="15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On va chanter tous ensemble.</a:t>
            </a:r>
          </a:p>
        </p:txBody>
      </p:sp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97CCBE7A-BACE-DFE2-2C20-A7D81AE2A0E7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234036" y="9940"/>
          <a:ext cx="8784905" cy="25192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913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96947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99250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324497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707085">
                  <a:extLst>
                    <a:ext uri="{9D8B030D-6E8A-4147-A177-3AD203B41FA5}">
                      <a16:colId xmlns:a16="http://schemas.microsoft.com/office/drawing/2014/main" val="730320345"/>
                    </a:ext>
                  </a:extLst>
                </a:gridCol>
              </a:tblGrid>
              <a:tr h="251925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Chanson action 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2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dirty="0" err="1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Pré-lecture</a:t>
                      </a:r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4.Graphisme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19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7" name="WhatsApp Video 2025-09-22 at 01.04.59">
            <a:hlinkClick r:id="" action="ppaction://media"/>
            <a:extLst>
              <a:ext uri="{FF2B5EF4-FFF2-40B4-BE49-F238E27FC236}">
                <a16:creationId xmlns:a16="http://schemas.microsoft.com/office/drawing/2014/main" id="{C8895ABE-E89C-4094-D449-FB77D49B4618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3">
                  <p14:trim st="9675" end="7052.78"/>
                </p14:media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436914" y="1520890"/>
            <a:ext cx="6214188" cy="44786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10171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5889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DFBC31-1B27-427C-39E2-C9F308D5A82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9985836D-BE25-5D64-A258-FFB5DA9D1A21}"/>
              </a:ext>
            </a:extLst>
          </p:cNvPr>
          <p:cNvSpPr/>
          <p:nvPr/>
        </p:nvSpPr>
        <p:spPr>
          <a:xfrm>
            <a:off x="1" y="-37663"/>
            <a:ext cx="9143999" cy="6858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endParaRPr lang="fr-MA" sz="571" dirty="0">
              <a:latin typeface="Dosis" pitchFamily="2" charset="0"/>
            </a:endParaRP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B82F4D2D-3D56-0B6C-2645-D286F698A7B4}"/>
              </a:ext>
            </a:extLst>
          </p:cNvPr>
          <p:cNvSpPr txBox="1"/>
          <p:nvPr/>
        </p:nvSpPr>
        <p:spPr>
          <a:xfrm>
            <a:off x="3204334" y="5732993"/>
            <a:ext cx="2494772" cy="13971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164"/>
              </a:lnSpc>
              <a:spcBef>
                <a:spcPct val="0"/>
              </a:spcBef>
            </a:pPr>
            <a:r>
              <a:rPr lang="en-US" sz="832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sp>
        <p:nvSpPr>
          <p:cNvPr id="7" name="Ellipse 6">
            <a:extLst>
              <a:ext uri="{FF2B5EF4-FFF2-40B4-BE49-F238E27FC236}">
                <a16:creationId xmlns:a16="http://schemas.microsoft.com/office/drawing/2014/main" id="{92CA8B45-8E4C-48A8-19D8-2E07D86ADBEF}"/>
              </a:ext>
            </a:extLst>
          </p:cNvPr>
          <p:cNvSpPr/>
          <p:nvPr/>
        </p:nvSpPr>
        <p:spPr>
          <a:xfrm>
            <a:off x="1905000" y="991723"/>
            <a:ext cx="5334000" cy="5283200"/>
          </a:xfrm>
          <a:prstGeom prst="ellipse">
            <a:avLst/>
          </a:prstGeom>
          <a:solidFill>
            <a:schemeClr val="tx2">
              <a:lumMod val="40000"/>
              <a:lumOff val="60000"/>
              <a:alpha val="58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46">
              <a:lnSpc>
                <a:spcPts val="7400"/>
              </a:lnSpc>
            </a:pPr>
            <a:r>
              <a:rPr lang="fr-FR" sz="64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 </a:t>
            </a:r>
          </a:p>
          <a:p>
            <a:pPr algn="ctr" defTabSz="457246">
              <a:lnSpc>
                <a:spcPts val="7400"/>
              </a:lnSpc>
            </a:pPr>
            <a:endParaRPr lang="fr-FR" sz="6667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457246">
              <a:lnSpc>
                <a:spcPts val="7400"/>
              </a:lnSpc>
            </a:pPr>
            <a:endParaRPr lang="fr-FR" sz="6667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457246">
              <a:lnSpc>
                <a:spcPts val="7400"/>
              </a:lnSpc>
            </a:pPr>
            <a:r>
              <a:rPr lang="fr-FR" sz="6667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Vocabulaire</a:t>
            </a:r>
          </a:p>
          <a:p>
            <a:pPr algn="ctr" defTabSz="457246">
              <a:lnSpc>
                <a:spcPts val="7400"/>
              </a:lnSpc>
            </a:pPr>
            <a:endParaRPr lang="fr-FR" sz="4000" b="1" dirty="0">
              <a:solidFill>
                <a:schemeClr val="bg2">
                  <a:lumMod val="50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457246">
              <a:lnSpc>
                <a:spcPts val="7400"/>
              </a:lnSpc>
            </a:pPr>
            <a:endParaRPr lang="fr-FR" sz="64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457246">
              <a:lnSpc>
                <a:spcPts val="7400"/>
              </a:lnSpc>
            </a:pPr>
            <a:endParaRPr lang="fr-FR" sz="64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457246">
              <a:lnSpc>
                <a:spcPts val="7400"/>
              </a:lnSpc>
            </a:pPr>
            <a:endParaRPr lang="fr-FR" sz="64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457246">
              <a:lnSpc>
                <a:spcPts val="7400"/>
              </a:lnSpc>
            </a:pPr>
            <a:r>
              <a:rPr lang="fr-FR" sz="64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</a:p>
        </p:txBody>
      </p:sp>
      <p:pic>
        <p:nvPicPr>
          <p:cNvPr id="11" name="Image 10" descr="Une image contenant Dessin d’enfant, clipart, dessin, illustration&#10;&#10;Le contenu généré par l’IA peut être incorrect.">
            <a:extLst>
              <a:ext uri="{FF2B5EF4-FFF2-40B4-BE49-F238E27FC236}">
                <a16:creationId xmlns:a16="http://schemas.microsoft.com/office/drawing/2014/main" id="{19B3FC60-A080-8F37-EE32-75B31B0D790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57369" y="3918661"/>
            <a:ext cx="2029261" cy="1707056"/>
          </a:xfrm>
          <a:prstGeom prst="rect">
            <a:avLst/>
          </a:prstGeom>
        </p:spPr>
      </p:pic>
      <p:grpSp>
        <p:nvGrpSpPr>
          <p:cNvPr id="3" name="Groupe 2">
            <a:extLst>
              <a:ext uri="{FF2B5EF4-FFF2-40B4-BE49-F238E27FC236}">
                <a16:creationId xmlns:a16="http://schemas.microsoft.com/office/drawing/2014/main" id="{1B2AD470-2BB8-A306-7B40-2399C5404952}"/>
              </a:ext>
            </a:extLst>
          </p:cNvPr>
          <p:cNvGrpSpPr/>
          <p:nvPr/>
        </p:nvGrpSpPr>
        <p:grpSpPr>
          <a:xfrm>
            <a:off x="254000" y="93403"/>
            <a:ext cx="1493894" cy="558531"/>
            <a:chOff x="3663231" y="3540342"/>
            <a:chExt cx="1037462" cy="385540"/>
          </a:xfrm>
        </p:grpSpPr>
        <p:sp>
          <p:nvSpPr>
            <p:cNvPr id="4" name="Rectangle : coins arrondis 3">
              <a:extLst>
                <a:ext uri="{FF2B5EF4-FFF2-40B4-BE49-F238E27FC236}">
                  <a16:creationId xmlns:a16="http://schemas.microsoft.com/office/drawing/2014/main" id="{351B4EC7-4582-7D1C-A39F-B36BB126C541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223">
                <a:defRPr/>
              </a:pPr>
              <a:endParaRPr lang="fr-MA" sz="16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5" name="Picture 2">
              <a:extLst>
                <a:ext uri="{FF2B5EF4-FFF2-40B4-BE49-F238E27FC236}">
                  <a16:creationId xmlns:a16="http://schemas.microsoft.com/office/drawing/2014/main" id="{8C8E43B8-4E13-DF8B-799B-F7FBF65214D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6" name="ZoneTexte 5">
              <a:extLst>
                <a:ext uri="{FF2B5EF4-FFF2-40B4-BE49-F238E27FC236}">
                  <a16:creationId xmlns:a16="http://schemas.microsoft.com/office/drawing/2014/main" id="{FCDBF50D-66D4-0C94-B4E5-B5B0C50DCE53}"/>
                </a:ext>
              </a:extLst>
            </p:cNvPr>
            <p:cNvSpPr txBox="1"/>
            <p:nvPr/>
          </p:nvSpPr>
          <p:spPr>
            <a:xfrm>
              <a:off x="3952506" y="3617716"/>
              <a:ext cx="748187" cy="2336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457223">
                <a:defRPr/>
              </a:pPr>
              <a:r>
                <a:rPr lang="fr-MA" sz="1600" b="1" dirty="0">
                  <a:solidFill>
                    <a:srgbClr val="106585"/>
                  </a:solidFill>
                  <a:latin typeface="Dosis" pitchFamily="2" charset="0"/>
                </a:rPr>
                <a:t>10 min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61767949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>
            <p:custDataLst>
              <p:tags r:id="rId1"/>
            </p:custDataLst>
          </p:nvPr>
        </p:nvSpPr>
        <p:spPr>
          <a:xfrm>
            <a:off x="0" y="-25400"/>
            <a:ext cx="9144000" cy="68834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 t="-5555" b="-5555"/>
            </a:stretch>
          </a:blipFill>
        </p:spPr>
        <p:txBody>
          <a:bodyPr/>
          <a:lstStyle/>
          <a:p>
            <a:pPr algn="just" defTabSz="457246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/>
          <p:cNvGrpSpPr/>
          <p:nvPr>
            <p:custDataLst>
              <p:tags r:id="rId2"/>
            </p:custDataLst>
          </p:nvPr>
        </p:nvGrpSpPr>
        <p:grpSpPr>
          <a:xfrm>
            <a:off x="254000" y="736600"/>
            <a:ext cx="8636000" cy="5596244"/>
            <a:chOff x="0" y="0"/>
            <a:chExt cx="3895412" cy="2555175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algn="just" defTabSz="457246">
                <a:defRPr/>
              </a:pPr>
              <a:endParaRPr lang="fr-MA" sz="90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25400" tIns="25400" rIns="25400" bIns="25400" rtlCol="0" anchor="ctr"/>
            <a:lstStyle/>
            <a:p>
              <a:pPr algn="just" defTabSz="457246">
                <a:lnSpc>
                  <a:spcPts val="1605"/>
                </a:lnSpc>
                <a:defRPr/>
              </a:pPr>
              <a:endParaRPr sz="90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/>
          <p:cNvSpPr/>
          <p:nvPr>
            <p:custDataLst>
              <p:tags r:id="rId3"/>
            </p:custDataLst>
          </p:nvPr>
        </p:nvSpPr>
        <p:spPr>
          <a:xfrm>
            <a:off x="396418" y="294200"/>
            <a:ext cx="619583" cy="5948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algn="just" defTabSz="457246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TextBox 9"/>
          <p:cNvSpPr txBox="1"/>
          <p:nvPr>
            <p:custDataLst>
              <p:tags r:id="rId4"/>
            </p:custDataLst>
          </p:nvPr>
        </p:nvSpPr>
        <p:spPr>
          <a:xfrm>
            <a:off x="2689263" y="1369736"/>
            <a:ext cx="3352800" cy="35958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457246">
              <a:lnSpc>
                <a:spcPts val="2799"/>
              </a:lnSpc>
              <a:defRPr/>
            </a:pPr>
            <a:r>
              <a:rPr lang="fr-FR" sz="2667" b="1" dirty="0">
                <a:solidFill>
                  <a:srgbClr val="106585"/>
                </a:solidFill>
                <a:latin typeface="+mj-lt"/>
              </a:rPr>
              <a:t>Objectifs de l’activité </a:t>
            </a:r>
          </a:p>
        </p:txBody>
      </p:sp>
      <p:sp>
        <p:nvSpPr>
          <p:cNvPr id="11" name="Freeform 17">
            <a:extLst>
              <a:ext uri="{FF2B5EF4-FFF2-40B4-BE49-F238E27FC236}">
                <a16:creationId xmlns:a16="http://schemas.microsoft.com/office/drawing/2014/main" id="{D18BEC05-D612-F7E2-194E-B3EA5F2BB168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 rot="10800000" flipH="1">
            <a:off x="660402" y="2290667"/>
            <a:ext cx="7835151" cy="2202744"/>
          </a:xfrm>
          <a:custGeom>
            <a:avLst/>
            <a:gdLst/>
            <a:ahLst/>
            <a:cxnLst/>
            <a:rect l="l" t="t" r="r" b="b"/>
            <a:pathLst>
              <a:path w="3062465" h="1213150">
                <a:moveTo>
                  <a:pt x="0" y="0"/>
                </a:moveTo>
                <a:lnTo>
                  <a:pt x="3062465" y="0"/>
                </a:lnTo>
                <a:lnTo>
                  <a:pt x="3062465" y="1213150"/>
                </a:lnTo>
                <a:lnTo>
                  <a:pt x="0" y="1213150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09660">
              <a:defRPr/>
            </a:pPr>
            <a:endParaRPr lang="fr-MA" sz="60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3" name="Freeform 17">
            <a:extLst>
              <a:ext uri="{FF2B5EF4-FFF2-40B4-BE49-F238E27FC236}">
                <a16:creationId xmlns:a16="http://schemas.microsoft.com/office/drawing/2014/main" id="{0C15E862-7EF3-9E28-081D-4B7348D69912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816232" y="2350021"/>
            <a:ext cx="471005" cy="2110865"/>
          </a:xfrm>
          <a:custGeom>
            <a:avLst/>
            <a:gdLst/>
            <a:ahLst/>
            <a:cxnLst/>
            <a:rect l="l" t="t" r="r" b="b"/>
            <a:pathLst>
              <a:path w="3062465" h="1213150">
                <a:moveTo>
                  <a:pt x="0" y="0"/>
                </a:moveTo>
                <a:lnTo>
                  <a:pt x="3062465" y="0"/>
                </a:lnTo>
                <a:lnTo>
                  <a:pt x="3062465" y="1213150"/>
                </a:lnTo>
                <a:lnTo>
                  <a:pt x="0" y="1213150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 l="-109199" t="-6937" r="-896458" b="-829367"/>
            </a:stretch>
          </a:blipFill>
        </p:spPr>
        <p:txBody>
          <a:bodyPr/>
          <a:lstStyle/>
          <a:p>
            <a:pPr defTabSz="609660">
              <a:defRPr/>
            </a:pPr>
            <a:endParaRPr lang="fr-MA" sz="60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19" name="Image 18">
            <a:extLst>
              <a:ext uri="{FF2B5EF4-FFF2-40B4-BE49-F238E27FC236}">
                <a16:creationId xmlns:a16="http://schemas.microsoft.com/office/drawing/2014/main" id="{C94B88BE-8917-6FF8-E4B2-F9E693387688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16"/>
          <a:stretch>
            <a:fillRect/>
          </a:stretch>
        </p:blipFill>
        <p:spPr>
          <a:xfrm>
            <a:off x="1146789" y="2908185"/>
            <a:ext cx="336283" cy="366045"/>
          </a:xfrm>
          <a:prstGeom prst="rect">
            <a:avLst/>
          </a:prstGeom>
        </p:spPr>
      </p:pic>
      <p:sp>
        <p:nvSpPr>
          <p:cNvPr id="10" name="TextBox 10">
            <a:extLst>
              <a:ext uri="{FF2B5EF4-FFF2-40B4-BE49-F238E27FC236}">
                <a16:creationId xmlns:a16="http://schemas.microsoft.com/office/drawing/2014/main" id="{6D1AA5F5-9721-BDFB-5D84-C9B03241E66C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1541237" y="2621070"/>
            <a:ext cx="6231163" cy="902375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defTabSz="457246">
              <a:spcAft>
                <a:spcPts val="600"/>
              </a:spcAft>
              <a:defRPr/>
            </a:pPr>
            <a:r>
              <a:rPr lang="fr-FR" sz="2400" dirty="0">
                <a:solidFill>
                  <a:schemeClr val="accent5">
                    <a:lumMod val="50000"/>
                  </a:schemeClr>
                </a:solidFill>
                <a:latin typeface="Dosis" pitchFamily="2" charset="0"/>
              </a:rPr>
              <a:t>Comprendre et produire les mots du vocabulaire: </a:t>
            </a:r>
          </a:p>
          <a:p>
            <a:pPr algn="ctr" defTabSz="457246">
              <a:spcAft>
                <a:spcPts val="600"/>
              </a:spcAft>
              <a:defRPr/>
            </a:pPr>
            <a:r>
              <a:rPr lang="fr-FR" sz="2400" b="1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 Maison - jardin</a:t>
            </a:r>
            <a:endParaRPr lang="fr-FR" sz="2000" b="1" dirty="0">
              <a:solidFill>
                <a:schemeClr val="accent5">
                  <a:lumMod val="75000"/>
                </a:schemeClr>
              </a:solidFill>
              <a:latin typeface="Dosis" pitchFamily="2" charset="0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E6FC7C3C-2E9F-74BB-F875-15B60CA7F57D}"/>
              </a:ext>
            </a:extLst>
          </p:cNvPr>
          <p:cNvSpPr txBox="1"/>
          <p:nvPr/>
        </p:nvSpPr>
        <p:spPr>
          <a:xfrm>
            <a:off x="6624613" y="250253"/>
            <a:ext cx="193303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600" i="1" dirty="0">
                <a:solidFill>
                  <a:schemeClr val="bg1">
                    <a:lumMod val="50000"/>
                  </a:schemeClr>
                </a:solidFill>
              </a:rPr>
              <a:t>Pour l’enseignant (e )</a:t>
            </a:r>
          </a:p>
        </p:txBody>
      </p:sp>
    </p:spTree>
    <p:extLst>
      <p:ext uri="{BB962C8B-B14F-4D97-AF65-F5344CB8AC3E}">
        <p14:creationId xmlns:p14="http://schemas.microsoft.com/office/powerpoint/2010/main" val="383566853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B8318E-100E-D4C9-780F-9553E1EC1E7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0F10C118-415A-3B4C-DD1B-9C39D9EFDFA8}"/>
              </a:ext>
            </a:extLst>
          </p:cNvPr>
          <p:cNvSpPr/>
          <p:nvPr/>
        </p:nvSpPr>
        <p:spPr>
          <a:xfrm>
            <a:off x="0" y="-33596"/>
            <a:ext cx="9144000" cy="6858000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508718"/>
            <a:endParaRPr lang="fr-MA" sz="571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Rectangle : coins arrondis 21">
            <a:extLst>
              <a:ext uri="{FF2B5EF4-FFF2-40B4-BE49-F238E27FC236}">
                <a16:creationId xmlns:a16="http://schemas.microsoft.com/office/drawing/2014/main" id="{D87FDE68-E08B-F025-8247-7EE0BF7C4DFF}"/>
              </a:ext>
            </a:extLst>
          </p:cNvPr>
          <p:cNvSpPr/>
          <p:nvPr/>
        </p:nvSpPr>
        <p:spPr>
          <a:xfrm>
            <a:off x="262799" y="213352"/>
            <a:ext cx="8675926" cy="6334268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2250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  <p:sp>
        <p:nvSpPr>
          <p:cNvPr id="24" name="Rectangle : coins arrondis 23">
            <a:extLst>
              <a:ext uri="{FF2B5EF4-FFF2-40B4-BE49-F238E27FC236}">
                <a16:creationId xmlns:a16="http://schemas.microsoft.com/office/drawing/2014/main" id="{36423F8F-3506-749E-7DC3-EA9189184050}"/>
              </a:ext>
            </a:extLst>
          </p:cNvPr>
          <p:cNvSpPr/>
          <p:nvPr/>
        </p:nvSpPr>
        <p:spPr>
          <a:xfrm>
            <a:off x="240560" y="248614"/>
            <a:ext cx="8669403" cy="657921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732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</a:t>
            </a:r>
            <a:endParaRPr lang="fr-FR" sz="1559" dirty="0">
              <a:latin typeface="Dosis" pitchFamily="2" charset="0"/>
            </a:endParaRPr>
          </a:p>
        </p:txBody>
      </p:sp>
      <p:sp>
        <p:nvSpPr>
          <p:cNvPr id="28" name="Freeform 8">
            <a:extLst>
              <a:ext uri="{FF2B5EF4-FFF2-40B4-BE49-F238E27FC236}">
                <a16:creationId xmlns:a16="http://schemas.microsoft.com/office/drawing/2014/main" id="{A4832E7C-C33F-A755-7D23-4C7EC35CA394}"/>
              </a:ext>
            </a:extLst>
          </p:cNvPr>
          <p:cNvSpPr/>
          <p:nvPr/>
        </p:nvSpPr>
        <p:spPr>
          <a:xfrm>
            <a:off x="717890" y="479964"/>
            <a:ext cx="273849" cy="18875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57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  <p:sp>
        <p:nvSpPr>
          <p:cNvPr id="33" name="Rectangle : coins arrondis 32">
            <a:extLst>
              <a:ext uri="{FF2B5EF4-FFF2-40B4-BE49-F238E27FC236}">
                <a16:creationId xmlns:a16="http://schemas.microsoft.com/office/drawing/2014/main" id="{10962D80-7CA9-E165-6F2B-3EBC5BB8D35A}"/>
              </a:ext>
            </a:extLst>
          </p:cNvPr>
          <p:cNvSpPr/>
          <p:nvPr/>
        </p:nvSpPr>
        <p:spPr>
          <a:xfrm>
            <a:off x="4290407" y="3218595"/>
            <a:ext cx="185510" cy="188768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5" name="Bulle narrative : rectangle à coins arrondis 4">
            <a:extLst>
              <a:ext uri="{FF2B5EF4-FFF2-40B4-BE49-F238E27FC236}">
                <a16:creationId xmlns:a16="http://schemas.microsoft.com/office/drawing/2014/main" id="{8A711A08-841E-DC16-5EFE-F93E7E8F6090}"/>
              </a:ext>
            </a:extLst>
          </p:cNvPr>
          <p:cNvSpPr/>
          <p:nvPr/>
        </p:nvSpPr>
        <p:spPr>
          <a:xfrm>
            <a:off x="2724539" y="1460646"/>
            <a:ext cx="5512916" cy="2878090"/>
          </a:xfrm>
          <a:prstGeom prst="wedgeRoundRectCallout">
            <a:avLst>
              <a:gd name="adj1" fmla="val -48392"/>
              <a:gd name="adj2" fmla="val -18782"/>
              <a:gd name="adj3" fmla="val 16667"/>
            </a:avLst>
          </a:prstGeom>
          <a:noFill/>
          <a:ln w="57150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20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7F3E41FE-277D-2967-6878-A0AFAAD2E1A3}"/>
              </a:ext>
            </a:extLst>
          </p:cNvPr>
          <p:cNvSpPr txBox="1"/>
          <p:nvPr/>
        </p:nvSpPr>
        <p:spPr>
          <a:xfrm>
            <a:off x="1176221" y="416224"/>
            <a:ext cx="6599391" cy="3279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>
              <a:lnSpc>
                <a:spcPts val="1987"/>
              </a:lnSpc>
              <a:spcBef>
                <a:spcPct val="0"/>
              </a:spcBef>
            </a:pPr>
            <a:r>
              <a:rPr lang="en-US" sz="15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Nous </a:t>
            </a:r>
            <a:r>
              <a:rPr lang="fr-FR" sz="15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allons apprendre de nouveaux mots en français.</a:t>
            </a: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C4318818-ABC6-7163-D503-21E00BFF1991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240559" y="33596"/>
          <a:ext cx="8784905" cy="3595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913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96947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99250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324497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707085">
                  <a:extLst>
                    <a:ext uri="{9D8B030D-6E8A-4147-A177-3AD203B41FA5}">
                      <a16:colId xmlns:a16="http://schemas.microsoft.com/office/drawing/2014/main" val="730320345"/>
                    </a:ext>
                  </a:extLst>
                </a:gridCol>
              </a:tblGrid>
              <a:tr h="359512">
                <a:tc>
                  <a:txBody>
                    <a:bodyPr/>
                    <a:lstStyle/>
                    <a:p>
                      <a:pPr marL="0" lvl="1" indent="0" algn="l" defTabSz="914400" rtl="0" eaLnBrk="1" latinLnBrk="0" hangingPunct="1">
                        <a:lnSpc>
                          <a:spcPts val="1987"/>
                        </a:lnSpc>
                        <a:spcBef>
                          <a:spcPct val="0"/>
                        </a:spcBef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5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Chanson action 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4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dirty="0" err="1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Pré-lecture</a:t>
                      </a:r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4.Graphisme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19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13" name="Image 12">
            <a:extLst>
              <a:ext uri="{FF2B5EF4-FFF2-40B4-BE49-F238E27FC236}">
                <a16:creationId xmlns:a16="http://schemas.microsoft.com/office/drawing/2014/main" id="{E44762FA-583F-E643-A68F-70FE02F495F6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593286" y="1763368"/>
            <a:ext cx="2288277" cy="227264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C25F0413-6780-B165-D4E8-DDBDE89D5875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016830" y="1763368"/>
            <a:ext cx="2220564" cy="227264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2" name="Image 11" descr="Une image contenant croquis, dessin, illustration, Visage humain&#10;&#10;Le contenu généré par l’IA peut être incorrect.">
            <a:extLst>
              <a:ext uri="{FF2B5EF4-FFF2-40B4-BE49-F238E27FC236}">
                <a16:creationId xmlns:a16="http://schemas.microsoft.com/office/drawing/2014/main" id="{85457B55-B869-7716-1ECB-51C12DFFBF60}"/>
              </a:ext>
            </a:extLst>
          </p:cNvPr>
          <p:cNvPicPr>
            <a:picLocks noChangeAspect="1"/>
          </p:cNvPicPr>
          <p:nvPr/>
        </p:nvPicPr>
        <p:blipFill>
          <a:blip r:embed="rId7">
            <a:clrChange>
              <a:clrFrom>
                <a:srgbClr val="FFF0DD"/>
              </a:clrFrom>
              <a:clrTo>
                <a:srgbClr val="FFF0D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5835" y="1914571"/>
            <a:ext cx="4016581" cy="45196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118596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BB46E82-6979-9ADD-8D8E-7DB91EC5B02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BDA73237-E016-4B8B-5DAC-3D03558166BD}"/>
              </a:ext>
            </a:extLst>
          </p:cNvPr>
          <p:cNvSpPr/>
          <p:nvPr/>
        </p:nvSpPr>
        <p:spPr>
          <a:xfrm>
            <a:off x="0" y="0"/>
            <a:ext cx="9143999" cy="6858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24" name="Rectangle : coins arrondis 23">
            <a:extLst>
              <a:ext uri="{FF2B5EF4-FFF2-40B4-BE49-F238E27FC236}">
                <a16:creationId xmlns:a16="http://schemas.microsoft.com/office/drawing/2014/main" id="{6798C98F-FC1F-CD8D-E685-5D6AD647A918}"/>
              </a:ext>
            </a:extLst>
          </p:cNvPr>
          <p:cNvSpPr/>
          <p:nvPr/>
        </p:nvSpPr>
        <p:spPr>
          <a:xfrm>
            <a:off x="234036" y="261867"/>
            <a:ext cx="8675926" cy="6334268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25" name="Rectangle : coins arrondis 24">
            <a:extLst>
              <a:ext uri="{FF2B5EF4-FFF2-40B4-BE49-F238E27FC236}">
                <a16:creationId xmlns:a16="http://schemas.microsoft.com/office/drawing/2014/main" id="{DCBE248D-70FB-C2A6-596D-8D1C7786D661}"/>
              </a:ext>
            </a:extLst>
          </p:cNvPr>
          <p:cNvSpPr/>
          <p:nvPr/>
        </p:nvSpPr>
        <p:spPr>
          <a:xfrm>
            <a:off x="240560" y="227535"/>
            <a:ext cx="8669403" cy="62817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571" dirty="0">
              <a:latin typeface="Dosis" pitchFamily="2" charset="0"/>
            </a:endParaRPr>
          </a:p>
        </p:txBody>
      </p:sp>
      <p:sp>
        <p:nvSpPr>
          <p:cNvPr id="28" name="Freeform 8">
            <a:extLst>
              <a:ext uri="{FF2B5EF4-FFF2-40B4-BE49-F238E27FC236}">
                <a16:creationId xmlns:a16="http://schemas.microsoft.com/office/drawing/2014/main" id="{D151FA02-2E19-1CD4-E6E1-B75EE430140E}"/>
              </a:ext>
            </a:extLst>
          </p:cNvPr>
          <p:cNvSpPr/>
          <p:nvPr/>
        </p:nvSpPr>
        <p:spPr>
          <a:xfrm>
            <a:off x="395463" y="400458"/>
            <a:ext cx="273849" cy="18875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571" dirty="0"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9DC43D00-4DFC-B562-F7B7-7E05ABB78BD7}"/>
              </a:ext>
            </a:extLst>
          </p:cNvPr>
          <p:cNvSpPr/>
          <p:nvPr/>
        </p:nvSpPr>
        <p:spPr>
          <a:xfrm>
            <a:off x="278224" y="1063024"/>
            <a:ext cx="8587553" cy="4731953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5BEF6879-819E-8591-84E1-2AD853329910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989498187"/>
              </p:ext>
            </p:extLst>
          </p:nvPr>
        </p:nvGraphicFramePr>
        <p:xfrm>
          <a:off x="234036" y="9940"/>
          <a:ext cx="8784905" cy="25192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913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96947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99250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324497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707085">
                  <a:extLst>
                    <a:ext uri="{9D8B030D-6E8A-4147-A177-3AD203B41FA5}">
                      <a16:colId xmlns:a16="http://schemas.microsoft.com/office/drawing/2014/main" val="730320345"/>
                    </a:ext>
                  </a:extLst>
                </a:gridCol>
              </a:tblGrid>
              <a:tr h="251925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3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Chanson action 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4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dirty="0" err="1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Pré-lecture</a:t>
                      </a:r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4.Graphisme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19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2" name="ZoneTexte 1">
            <a:extLst>
              <a:ext uri="{FF2B5EF4-FFF2-40B4-BE49-F238E27FC236}">
                <a16:creationId xmlns:a16="http://schemas.microsoft.com/office/drawing/2014/main" id="{24F02B12-8CB0-FE88-FCF6-94697AE0DBA3}"/>
              </a:ext>
            </a:extLst>
          </p:cNvPr>
          <p:cNvSpPr txBox="1"/>
          <p:nvPr/>
        </p:nvSpPr>
        <p:spPr>
          <a:xfrm>
            <a:off x="883529" y="271659"/>
            <a:ext cx="781221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spcBef>
                <a:spcPct val="0"/>
              </a:spcBef>
              <a:defRPr/>
            </a:pPr>
            <a:r>
              <a:rPr lang="fr-FR" sz="14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C’est une maison . Comment vous dites maison dans votre langue?</a:t>
            </a:r>
          </a:p>
          <a:p>
            <a:pPr marL="0" lvl="1" defTabSz="685834">
              <a:spcBef>
                <a:spcPct val="0"/>
              </a:spcBef>
              <a:defRPr/>
            </a:pPr>
            <a:r>
              <a:rPr lang="fr-MA" sz="1400" i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L’enseignant (e ) </a:t>
            </a:r>
            <a:r>
              <a:rPr lang="fr-FR" sz="1400" i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explique le mot en Darija</a:t>
            </a:r>
            <a:r>
              <a:rPr lang="fr-MA" sz="1400" i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.</a:t>
            </a:r>
          </a:p>
        </p:txBody>
      </p:sp>
      <p:pic>
        <p:nvPicPr>
          <p:cNvPr id="14" name="Image 13">
            <a:extLst>
              <a:ext uri="{FF2B5EF4-FFF2-40B4-BE49-F238E27FC236}">
                <a16:creationId xmlns:a16="http://schemas.microsoft.com/office/drawing/2014/main" id="{2EF4E42A-29F2-3DC0-AA9E-93057811D92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174033" y="1136146"/>
            <a:ext cx="4795935" cy="4585709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84029390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615A41-DEAC-FDA0-E11C-C9EBB52DBD3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A5BF3B7A-8D0F-9AA9-DC73-7A2BF793A482}"/>
              </a:ext>
            </a:extLst>
          </p:cNvPr>
          <p:cNvSpPr/>
          <p:nvPr/>
        </p:nvSpPr>
        <p:spPr>
          <a:xfrm>
            <a:off x="0" y="0"/>
            <a:ext cx="9143999" cy="6858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24" name="Rectangle : coins arrondis 23">
            <a:extLst>
              <a:ext uri="{FF2B5EF4-FFF2-40B4-BE49-F238E27FC236}">
                <a16:creationId xmlns:a16="http://schemas.microsoft.com/office/drawing/2014/main" id="{BD7C1D79-628B-3CF1-550C-86F3A5661F45}"/>
              </a:ext>
            </a:extLst>
          </p:cNvPr>
          <p:cNvSpPr/>
          <p:nvPr/>
        </p:nvSpPr>
        <p:spPr>
          <a:xfrm>
            <a:off x="234036" y="261867"/>
            <a:ext cx="8675926" cy="6334268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25" name="Rectangle : coins arrondis 24">
            <a:extLst>
              <a:ext uri="{FF2B5EF4-FFF2-40B4-BE49-F238E27FC236}">
                <a16:creationId xmlns:a16="http://schemas.microsoft.com/office/drawing/2014/main" id="{0A34E77B-9AF0-E9FB-D1C0-C64C655C81F0}"/>
              </a:ext>
            </a:extLst>
          </p:cNvPr>
          <p:cNvSpPr/>
          <p:nvPr/>
        </p:nvSpPr>
        <p:spPr>
          <a:xfrm>
            <a:off x="240560" y="227535"/>
            <a:ext cx="8669403" cy="62817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571" dirty="0">
              <a:latin typeface="Dosis" pitchFamily="2" charset="0"/>
            </a:endParaRPr>
          </a:p>
        </p:txBody>
      </p:sp>
      <p:sp>
        <p:nvSpPr>
          <p:cNvPr id="28" name="Freeform 8">
            <a:extLst>
              <a:ext uri="{FF2B5EF4-FFF2-40B4-BE49-F238E27FC236}">
                <a16:creationId xmlns:a16="http://schemas.microsoft.com/office/drawing/2014/main" id="{AF5FD18A-EAAF-3119-5DF4-3E0FE7EF7DB4}"/>
              </a:ext>
            </a:extLst>
          </p:cNvPr>
          <p:cNvSpPr/>
          <p:nvPr/>
        </p:nvSpPr>
        <p:spPr>
          <a:xfrm>
            <a:off x="801441" y="448131"/>
            <a:ext cx="273849" cy="18875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571" dirty="0"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3527E2D1-AF8B-0B51-8C48-340D5216C9B3}"/>
              </a:ext>
            </a:extLst>
          </p:cNvPr>
          <p:cNvSpPr/>
          <p:nvPr/>
        </p:nvSpPr>
        <p:spPr>
          <a:xfrm>
            <a:off x="431389" y="1281880"/>
            <a:ext cx="8292734" cy="4731953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5468D7C6-9992-DA02-B0DB-490A38DE4ECD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402641312"/>
              </p:ext>
            </p:extLst>
          </p:nvPr>
        </p:nvGraphicFramePr>
        <p:xfrm>
          <a:off x="234036" y="4559"/>
          <a:ext cx="8784905" cy="3595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913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96947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99250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324497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707085">
                  <a:extLst>
                    <a:ext uri="{9D8B030D-6E8A-4147-A177-3AD203B41FA5}">
                      <a16:colId xmlns:a16="http://schemas.microsoft.com/office/drawing/2014/main" val="730320345"/>
                    </a:ext>
                  </a:extLst>
                </a:gridCol>
              </a:tblGrid>
              <a:tr h="359512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3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Chanson action 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4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dirty="0" err="1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Pré-lecture</a:t>
                      </a:r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4.Graphisme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19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5" name="ZoneTexte 4">
            <a:extLst>
              <a:ext uri="{FF2B5EF4-FFF2-40B4-BE49-F238E27FC236}">
                <a16:creationId xmlns:a16="http://schemas.microsoft.com/office/drawing/2014/main" id="{25A1674D-D777-7D1D-C48B-956BD3079B1F}"/>
              </a:ext>
            </a:extLst>
          </p:cNvPr>
          <p:cNvSpPr txBox="1"/>
          <p:nvPr/>
        </p:nvSpPr>
        <p:spPr>
          <a:xfrm>
            <a:off x="1303095" y="184315"/>
            <a:ext cx="11234656" cy="427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en-US" sz="14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Maison  . </a:t>
            </a:r>
            <a:r>
              <a:rPr lang="en-US" sz="14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Répétons</a:t>
            </a:r>
            <a:r>
              <a:rPr lang="en-US" sz="14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ensemble “</a:t>
            </a:r>
            <a:r>
              <a:rPr lang="en-US" sz="14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maison</a:t>
            </a:r>
            <a:r>
              <a:rPr lang="en-US" sz="14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”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04A70AA3-C555-8181-DE50-B991999FE8D1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374723" y="4296564"/>
            <a:ext cx="839455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defTabSz="1371566">
              <a:defRPr/>
            </a:pPr>
            <a:r>
              <a:rPr kumimoji="0" lang="fr-FR" sz="7200" b="1" i="0" u="none" strike="noStrike" kern="1200" cap="none" spc="0" normalizeH="0" baseline="0" noProof="0" dirty="0">
                <a:ln>
                  <a:noFill/>
                </a:ln>
                <a:solidFill>
                  <a:srgbClr val="106584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MAISON</a:t>
            </a:r>
            <a:endParaRPr kumimoji="0" lang="fr-FR" sz="72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75000"/>
                </a:scheme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9E380568-FC91-7671-6A1E-91D4E2104CAD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964983" y="1199725"/>
            <a:ext cx="2952777" cy="2752819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64355091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CC2991C-47F4-ED7C-7E86-5E079F5AFB1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944FEF37-B31B-2346-70C3-5F44AFB1BBC2}"/>
              </a:ext>
            </a:extLst>
          </p:cNvPr>
          <p:cNvSpPr/>
          <p:nvPr/>
        </p:nvSpPr>
        <p:spPr>
          <a:xfrm>
            <a:off x="0" y="0"/>
            <a:ext cx="9143999" cy="6858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24" name="Rectangle : coins arrondis 23">
            <a:extLst>
              <a:ext uri="{FF2B5EF4-FFF2-40B4-BE49-F238E27FC236}">
                <a16:creationId xmlns:a16="http://schemas.microsoft.com/office/drawing/2014/main" id="{558F19BF-6276-028D-1E30-0D851B21E961}"/>
              </a:ext>
            </a:extLst>
          </p:cNvPr>
          <p:cNvSpPr/>
          <p:nvPr/>
        </p:nvSpPr>
        <p:spPr>
          <a:xfrm>
            <a:off x="240558" y="296197"/>
            <a:ext cx="8675926" cy="6334268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25" name="Rectangle : coins arrondis 24">
            <a:extLst>
              <a:ext uri="{FF2B5EF4-FFF2-40B4-BE49-F238E27FC236}">
                <a16:creationId xmlns:a16="http://schemas.microsoft.com/office/drawing/2014/main" id="{E95EDB65-C8AC-11E2-658D-0C08381B566D}"/>
              </a:ext>
            </a:extLst>
          </p:cNvPr>
          <p:cNvSpPr/>
          <p:nvPr/>
        </p:nvSpPr>
        <p:spPr>
          <a:xfrm>
            <a:off x="240560" y="227535"/>
            <a:ext cx="8669403" cy="62817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571" dirty="0">
              <a:latin typeface="Dosis" pitchFamily="2" charset="0"/>
            </a:endParaRPr>
          </a:p>
        </p:txBody>
      </p:sp>
      <p:sp>
        <p:nvSpPr>
          <p:cNvPr id="28" name="Freeform 8">
            <a:extLst>
              <a:ext uri="{FF2B5EF4-FFF2-40B4-BE49-F238E27FC236}">
                <a16:creationId xmlns:a16="http://schemas.microsoft.com/office/drawing/2014/main" id="{61EFA186-D288-8BE7-3638-1CAAE700D2BA}"/>
              </a:ext>
            </a:extLst>
          </p:cNvPr>
          <p:cNvSpPr/>
          <p:nvPr/>
        </p:nvSpPr>
        <p:spPr>
          <a:xfrm>
            <a:off x="801441" y="448131"/>
            <a:ext cx="273849" cy="18875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571" dirty="0">
              <a:latin typeface="Dosis" pitchFamily="2" charset="0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7764E7B3-2326-FEA2-48E0-4D5ADBBFE574}"/>
              </a:ext>
            </a:extLst>
          </p:cNvPr>
          <p:cNvSpPr txBox="1"/>
          <p:nvPr/>
        </p:nvSpPr>
        <p:spPr>
          <a:xfrm>
            <a:off x="1268189" y="200540"/>
            <a:ext cx="10557755" cy="38286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>
              <a:lnSpc>
                <a:spcPts val="2612"/>
              </a:lnSpc>
              <a:spcBef>
                <a:spcPct val="0"/>
              </a:spcBef>
            </a:pPr>
            <a:r>
              <a:rPr lang="fr-FR" sz="1385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</a:t>
            </a:r>
            <a:endParaRPr lang="fr-FR" sz="1385" b="1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2A896FFC-2828-9B6C-6F5D-7CF8ED60B42D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240559" y="33596"/>
          <a:ext cx="8784905" cy="3595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913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96947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99250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324497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707085">
                  <a:extLst>
                    <a:ext uri="{9D8B030D-6E8A-4147-A177-3AD203B41FA5}">
                      <a16:colId xmlns:a16="http://schemas.microsoft.com/office/drawing/2014/main" val="730320345"/>
                    </a:ext>
                  </a:extLst>
                </a:gridCol>
              </a:tblGrid>
              <a:tr h="359512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3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Chanson action 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4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dirty="0" err="1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Pré-lecture</a:t>
                      </a:r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4.Graphisme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19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2" name="ZoneTexte 1">
            <a:extLst>
              <a:ext uri="{FF2B5EF4-FFF2-40B4-BE49-F238E27FC236}">
                <a16:creationId xmlns:a16="http://schemas.microsoft.com/office/drawing/2014/main" id="{0190D45D-A3E2-E860-B99C-39E951F790A6}"/>
              </a:ext>
            </a:extLst>
          </p:cNvPr>
          <p:cNvSpPr txBox="1"/>
          <p:nvPr/>
        </p:nvSpPr>
        <p:spPr>
          <a:xfrm>
            <a:off x="1268189" y="248250"/>
            <a:ext cx="781221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spcBef>
                <a:spcPct val="0"/>
              </a:spcBef>
              <a:defRPr/>
            </a:pPr>
            <a:r>
              <a:rPr lang="fr-FR" sz="14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C’est un jardin . Comment vous dites jardin  dans votre langue?</a:t>
            </a:r>
          </a:p>
          <a:p>
            <a:pPr marL="0" lvl="1" defTabSz="685834">
              <a:spcBef>
                <a:spcPct val="0"/>
              </a:spcBef>
              <a:defRPr/>
            </a:pPr>
            <a:r>
              <a:rPr lang="fr-MA" sz="1400" i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L’enseignant (e ) </a:t>
            </a:r>
            <a:r>
              <a:rPr lang="fr-FR" sz="1400" i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explique le mot en Darija</a:t>
            </a:r>
            <a:r>
              <a:rPr lang="fr-MA" sz="1400" i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.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1BC28C1C-DCB4-589B-7F7F-0B1957EF9B8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374642" y="1413588"/>
            <a:ext cx="4394717" cy="4030825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415316917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CA9F657-F8C0-26EE-4B56-3A04235D405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6964AF2A-6626-E29C-0236-DA34A838ED65}"/>
              </a:ext>
            </a:extLst>
          </p:cNvPr>
          <p:cNvSpPr/>
          <p:nvPr/>
        </p:nvSpPr>
        <p:spPr>
          <a:xfrm>
            <a:off x="0" y="0"/>
            <a:ext cx="9143999" cy="6858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24" name="Rectangle : coins arrondis 23">
            <a:extLst>
              <a:ext uri="{FF2B5EF4-FFF2-40B4-BE49-F238E27FC236}">
                <a16:creationId xmlns:a16="http://schemas.microsoft.com/office/drawing/2014/main" id="{091D76FA-A4A6-0473-32FC-A5E156F3FF55}"/>
              </a:ext>
            </a:extLst>
          </p:cNvPr>
          <p:cNvSpPr/>
          <p:nvPr/>
        </p:nvSpPr>
        <p:spPr>
          <a:xfrm>
            <a:off x="240558" y="261866"/>
            <a:ext cx="8675926" cy="6334268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25" name="Rectangle : coins arrondis 24">
            <a:extLst>
              <a:ext uri="{FF2B5EF4-FFF2-40B4-BE49-F238E27FC236}">
                <a16:creationId xmlns:a16="http://schemas.microsoft.com/office/drawing/2014/main" id="{2B8A9FBC-C732-A0CE-E669-180155A04DFD}"/>
              </a:ext>
            </a:extLst>
          </p:cNvPr>
          <p:cNvSpPr/>
          <p:nvPr/>
        </p:nvSpPr>
        <p:spPr>
          <a:xfrm>
            <a:off x="240560" y="227535"/>
            <a:ext cx="8669403" cy="62817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571" dirty="0">
              <a:latin typeface="Dosis" pitchFamily="2" charset="0"/>
            </a:endParaRPr>
          </a:p>
        </p:txBody>
      </p:sp>
      <p:sp>
        <p:nvSpPr>
          <p:cNvPr id="28" name="Freeform 8">
            <a:extLst>
              <a:ext uri="{FF2B5EF4-FFF2-40B4-BE49-F238E27FC236}">
                <a16:creationId xmlns:a16="http://schemas.microsoft.com/office/drawing/2014/main" id="{70B11ED0-4239-7EEE-C92E-C1FFADBF355F}"/>
              </a:ext>
            </a:extLst>
          </p:cNvPr>
          <p:cNvSpPr/>
          <p:nvPr/>
        </p:nvSpPr>
        <p:spPr>
          <a:xfrm>
            <a:off x="801441" y="448131"/>
            <a:ext cx="273849" cy="18875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571" dirty="0">
              <a:latin typeface="Dosis" pitchFamily="2" charset="0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5364D154-35D4-FC35-4449-6C8419A09E29}"/>
              </a:ext>
            </a:extLst>
          </p:cNvPr>
          <p:cNvSpPr txBox="1"/>
          <p:nvPr/>
        </p:nvSpPr>
        <p:spPr>
          <a:xfrm>
            <a:off x="1268189" y="200540"/>
            <a:ext cx="10557755" cy="38286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>
              <a:lnSpc>
                <a:spcPts val="2612"/>
              </a:lnSpc>
              <a:spcBef>
                <a:spcPct val="0"/>
              </a:spcBef>
            </a:pPr>
            <a:r>
              <a:rPr lang="fr-FR" sz="1385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</a:t>
            </a:r>
            <a:endParaRPr lang="fr-FR" sz="1385" b="1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010B2041-9FD8-21E8-1A0D-CF01B41D4316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240559" y="33596"/>
          <a:ext cx="8784905" cy="3595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913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96947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99250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324497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707085">
                  <a:extLst>
                    <a:ext uri="{9D8B030D-6E8A-4147-A177-3AD203B41FA5}">
                      <a16:colId xmlns:a16="http://schemas.microsoft.com/office/drawing/2014/main" val="730320345"/>
                    </a:ext>
                  </a:extLst>
                </a:gridCol>
              </a:tblGrid>
              <a:tr h="359512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3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Chanson action 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4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dirty="0" err="1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Pré-lecture</a:t>
                      </a:r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4.Graphisme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19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2" name="ZoneTexte 1">
            <a:extLst>
              <a:ext uri="{FF2B5EF4-FFF2-40B4-BE49-F238E27FC236}">
                <a16:creationId xmlns:a16="http://schemas.microsoft.com/office/drawing/2014/main" id="{46BB3404-40DD-FB16-FC3E-2BB7B8056287}"/>
              </a:ext>
            </a:extLst>
          </p:cNvPr>
          <p:cNvSpPr txBox="1"/>
          <p:nvPr/>
        </p:nvSpPr>
        <p:spPr>
          <a:xfrm>
            <a:off x="1315849" y="248250"/>
            <a:ext cx="7290399" cy="427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en-US" sz="14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Jardin . </a:t>
            </a:r>
            <a:r>
              <a:rPr lang="en-US" sz="14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Répétons</a:t>
            </a:r>
            <a:r>
              <a:rPr lang="en-US" sz="14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ensemble “Jardin ”. 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5B19FBD6-FC53-9328-BF3F-042C20742036}"/>
              </a:ext>
            </a:extLst>
          </p:cNvPr>
          <p:cNvSpPr txBox="1"/>
          <p:nvPr/>
        </p:nvSpPr>
        <p:spPr>
          <a:xfrm>
            <a:off x="2238517" y="4507056"/>
            <a:ext cx="466647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MA" sz="8000" b="1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JARDIN</a:t>
            </a:r>
            <a:endParaRPr lang="fr-FR" sz="5400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9260C8F4-D280-E3DE-9E83-CDA995151F4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0242" y="1215461"/>
            <a:ext cx="3483516" cy="338453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2478414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9144000" cy="6858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endParaRPr lang="fr-MA" sz="900" dirty="0">
              <a:latin typeface="Dosis" pitchFamily="2" charset="0"/>
            </a:endParaRPr>
          </a:p>
        </p:txBody>
      </p:sp>
      <p:sp>
        <p:nvSpPr>
          <p:cNvPr id="8" name="TextBox 8"/>
          <p:cNvSpPr txBox="1"/>
          <p:nvPr/>
        </p:nvSpPr>
        <p:spPr>
          <a:xfrm>
            <a:off x="3188527" y="5759619"/>
            <a:ext cx="2523604" cy="15388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177"/>
              </a:lnSpc>
              <a:spcBef>
                <a:spcPct val="0"/>
              </a:spcBef>
            </a:pPr>
            <a:r>
              <a:rPr lang="en-US" sz="841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sp>
        <p:nvSpPr>
          <p:cNvPr id="3" name="Ellipse 2">
            <a:extLst>
              <a:ext uri="{FF2B5EF4-FFF2-40B4-BE49-F238E27FC236}">
                <a16:creationId xmlns:a16="http://schemas.microsoft.com/office/drawing/2014/main" id="{3C46D2B1-2E2D-1A7A-9BB3-289D6BF9E1AA}"/>
              </a:ext>
            </a:extLst>
          </p:cNvPr>
          <p:cNvSpPr/>
          <p:nvPr/>
        </p:nvSpPr>
        <p:spPr>
          <a:xfrm>
            <a:off x="1881037" y="718137"/>
            <a:ext cx="5334000" cy="5283200"/>
          </a:xfrm>
          <a:prstGeom prst="ellipse">
            <a:avLst/>
          </a:prstGeom>
          <a:solidFill>
            <a:schemeClr val="tx2">
              <a:lumMod val="40000"/>
              <a:lumOff val="60000"/>
              <a:alpha val="58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46">
              <a:lnSpc>
                <a:spcPts val="7400"/>
              </a:lnSpc>
            </a:pPr>
            <a:r>
              <a:rPr lang="fr-FR" sz="64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 </a:t>
            </a:r>
          </a:p>
          <a:p>
            <a:pPr algn="ctr" defTabSz="457246">
              <a:lnSpc>
                <a:spcPts val="7400"/>
              </a:lnSpc>
            </a:pPr>
            <a:endParaRPr lang="fr-FR" sz="6667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457246"/>
            <a:r>
              <a:rPr lang="fr-FR" sz="48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Rebrassage du vocabulaire (1)</a:t>
            </a:r>
            <a:endParaRPr lang="fr-FR" sz="6667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457246">
              <a:lnSpc>
                <a:spcPts val="7400"/>
              </a:lnSpc>
            </a:pPr>
            <a:endParaRPr lang="fr-FR" sz="4000" b="1" dirty="0">
              <a:solidFill>
                <a:schemeClr val="bg2">
                  <a:lumMod val="50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457246">
              <a:lnSpc>
                <a:spcPts val="7400"/>
              </a:lnSpc>
            </a:pPr>
            <a:endParaRPr lang="fr-FR" sz="64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457246">
              <a:lnSpc>
                <a:spcPts val="7400"/>
              </a:lnSpc>
            </a:pPr>
            <a:endParaRPr lang="fr-FR" sz="64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457246">
              <a:lnSpc>
                <a:spcPts val="7400"/>
              </a:lnSpc>
            </a:pPr>
            <a:endParaRPr lang="fr-FR" sz="64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457246">
              <a:lnSpc>
                <a:spcPts val="7400"/>
              </a:lnSpc>
            </a:pPr>
            <a:r>
              <a:rPr lang="fr-FR" sz="64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</a:p>
        </p:txBody>
      </p:sp>
      <p:sp>
        <p:nvSpPr>
          <p:cNvPr id="5" name="TextBox 6"/>
          <p:cNvSpPr txBox="1"/>
          <p:nvPr/>
        </p:nvSpPr>
        <p:spPr>
          <a:xfrm>
            <a:off x="171839" y="5655306"/>
            <a:ext cx="7800675" cy="8471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399"/>
              </a:lnSpc>
            </a:pPr>
            <a:endParaRPr lang="en-US" sz="4000" dirty="0">
              <a:solidFill>
                <a:schemeClr val="accent5">
                  <a:lumMod val="50000"/>
                </a:schemeClr>
              </a:solidFill>
              <a:latin typeface="Carelia"/>
            </a:endParaRPr>
          </a:p>
        </p:txBody>
      </p:sp>
      <p:sp>
        <p:nvSpPr>
          <p:cNvPr id="9" name="TextBox 7"/>
          <p:cNvSpPr txBox="1"/>
          <p:nvPr/>
        </p:nvSpPr>
        <p:spPr>
          <a:xfrm>
            <a:off x="2609850" y="2836822"/>
            <a:ext cx="3876374" cy="53764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608"/>
              </a:lnSpc>
            </a:pPr>
            <a:r>
              <a:rPr lang="fr-FR" sz="3300" b="1" dirty="0">
                <a:solidFill>
                  <a:schemeClr val="accent1"/>
                </a:solidFill>
                <a:latin typeface="Dosis" pitchFamily="2" charset="0"/>
              </a:rPr>
              <a:t>Je dis, tu montres</a:t>
            </a:r>
            <a:endParaRPr lang="en-US" sz="3000" dirty="0">
              <a:solidFill>
                <a:schemeClr val="accent1"/>
              </a:solidFill>
              <a:latin typeface="Dosis" pitchFamily="2" charset="0"/>
            </a:endParaRPr>
          </a:p>
        </p:txBody>
      </p:sp>
      <p:pic>
        <p:nvPicPr>
          <p:cNvPr id="10" name="Image 9" descr="Une image contenant fruit, dessin, habits, dessin humoristique&#10;&#10;Le contenu généré par l’IA peut être incorrect.">
            <a:extLst>
              <a:ext uri="{FF2B5EF4-FFF2-40B4-BE49-F238E27FC236}">
                <a16:creationId xmlns:a16="http://schemas.microsoft.com/office/drawing/2014/main" id="{FEBC4E26-AAAB-079C-6B3C-419D4D230000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377668" y="3606770"/>
            <a:ext cx="2145321" cy="1656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698975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D376B669-A8EF-4D23-2D63-5201165AB38A}"/>
              </a:ext>
            </a:extLst>
          </p:cNvPr>
          <p:cNvSpPr/>
          <p:nvPr/>
        </p:nvSpPr>
        <p:spPr>
          <a:xfrm>
            <a:off x="0" y="0"/>
            <a:ext cx="9143999" cy="6858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24" name="Rectangle : coins arrondis 23">
            <a:extLst>
              <a:ext uri="{FF2B5EF4-FFF2-40B4-BE49-F238E27FC236}">
                <a16:creationId xmlns:a16="http://schemas.microsoft.com/office/drawing/2014/main" id="{42EE53DF-E8D9-AA97-8CC1-0D768EE99A56}"/>
              </a:ext>
            </a:extLst>
          </p:cNvPr>
          <p:cNvSpPr/>
          <p:nvPr/>
        </p:nvSpPr>
        <p:spPr>
          <a:xfrm>
            <a:off x="234036" y="261867"/>
            <a:ext cx="8675926" cy="6334268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25" name="Rectangle : coins arrondis 24">
            <a:extLst>
              <a:ext uri="{FF2B5EF4-FFF2-40B4-BE49-F238E27FC236}">
                <a16:creationId xmlns:a16="http://schemas.microsoft.com/office/drawing/2014/main" id="{2A8059BA-9F1F-6B19-A882-5242AEE1CF2F}"/>
              </a:ext>
            </a:extLst>
          </p:cNvPr>
          <p:cNvSpPr/>
          <p:nvPr/>
        </p:nvSpPr>
        <p:spPr>
          <a:xfrm>
            <a:off x="240560" y="227535"/>
            <a:ext cx="8669403" cy="62817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571" dirty="0">
              <a:latin typeface="Dosis" pitchFamily="2" charset="0"/>
            </a:endParaRPr>
          </a:p>
        </p:txBody>
      </p:sp>
      <p:sp>
        <p:nvSpPr>
          <p:cNvPr id="28" name="Freeform 8">
            <a:extLst>
              <a:ext uri="{FF2B5EF4-FFF2-40B4-BE49-F238E27FC236}">
                <a16:creationId xmlns:a16="http://schemas.microsoft.com/office/drawing/2014/main" id="{279A709D-EDC9-626F-44D7-587E10AFB980}"/>
              </a:ext>
            </a:extLst>
          </p:cNvPr>
          <p:cNvSpPr/>
          <p:nvPr/>
        </p:nvSpPr>
        <p:spPr>
          <a:xfrm>
            <a:off x="801441" y="448131"/>
            <a:ext cx="273849" cy="18875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571" dirty="0">
              <a:latin typeface="Dosis" pitchFamily="2" charset="0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94CB3E04-7B2C-C2F7-A617-DE947BF9CB1F}"/>
              </a:ext>
            </a:extLst>
          </p:cNvPr>
          <p:cNvSpPr txBox="1"/>
          <p:nvPr/>
        </p:nvSpPr>
        <p:spPr>
          <a:xfrm>
            <a:off x="1268189" y="200540"/>
            <a:ext cx="10557755" cy="38286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>
              <a:lnSpc>
                <a:spcPts val="2612"/>
              </a:lnSpc>
              <a:spcBef>
                <a:spcPct val="0"/>
              </a:spcBef>
            </a:pPr>
            <a:r>
              <a:rPr lang="fr-FR" sz="1385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</a:t>
            </a:r>
            <a:endParaRPr lang="fr-FR" sz="1385" b="1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F3C55086-1744-5A21-814F-6CC76452DAF3}"/>
              </a:ext>
            </a:extLst>
          </p:cNvPr>
          <p:cNvSpPr txBox="1"/>
          <p:nvPr/>
        </p:nvSpPr>
        <p:spPr>
          <a:xfrm>
            <a:off x="1245515" y="456508"/>
            <a:ext cx="7597589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MA" sz="1400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L’enseignant (e ) dit les mots, un par un, et désigne à chaque fois un élève pour les montrer</a:t>
            </a: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6308B98B-BB4A-4BB0-DEE9-6393A05C4902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240559" y="33596"/>
          <a:ext cx="8784905" cy="3595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913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96947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99250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324497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707085">
                  <a:extLst>
                    <a:ext uri="{9D8B030D-6E8A-4147-A177-3AD203B41FA5}">
                      <a16:colId xmlns:a16="http://schemas.microsoft.com/office/drawing/2014/main" val="730320345"/>
                    </a:ext>
                  </a:extLst>
                </a:gridCol>
              </a:tblGrid>
              <a:tr h="359512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3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Chanson action 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4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dirty="0" err="1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Pré-lecture</a:t>
                      </a:r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4.Graphisme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19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6" name="Image 5" descr="Une image contenant fruit, dessin, habits, dessin humoristique&#10;&#10;Le contenu généré par l’IA peut être incorrect.">
            <a:extLst>
              <a:ext uri="{FF2B5EF4-FFF2-40B4-BE49-F238E27FC236}">
                <a16:creationId xmlns:a16="http://schemas.microsoft.com/office/drawing/2014/main" id="{21ADACF0-DF30-3C62-419A-BC3E7A272EFC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168179" y="299436"/>
            <a:ext cx="674925" cy="498066"/>
          </a:xfrm>
          <a:prstGeom prst="rect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0E9D2D27-3C90-62BF-6189-AD208EE8EEF7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304562" y="2159788"/>
            <a:ext cx="2288277" cy="227264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06CBFB3A-F5D7-957A-7463-C6CAA6961424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51161" y="2159788"/>
            <a:ext cx="2220564" cy="227264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62225159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335E008-81BD-CA54-7FD4-38DFF848A6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6EAF9238-08A7-824E-B7B5-E45F43687258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-1"/>
            <a:ext cx="9144000" cy="6858001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 t="-5555" b="-5555"/>
            </a:stretch>
          </a:blipFill>
        </p:spPr>
        <p:txBody>
          <a:bodyPr/>
          <a:lstStyle/>
          <a:p>
            <a:pPr algn="just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09A8A67D-BD6C-2C18-1ED1-EA5AAD765FDD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309980" y="458975"/>
            <a:ext cx="8552941" cy="6091085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8906DAE8-1A29-8E01-58C6-DDBDB2A85B8E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algn="just">
                <a:defRPr/>
              </a:pPr>
              <a:endParaRPr lang="fr-MA" sz="90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66F7EA69-280A-ACCD-8877-EEA888CF99A9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25400" tIns="25400" rIns="25400" bIns="25400" rtlCol="0" anchor="ctr"/>
            <a:lstStyle/>
            <a:p>
              <a:pPr algn="just">
                <a:lnSpc>
                  <a:spcPts val="1605"/>
                </a:lnSpc>
                <a:defRPr/>
              </a:pPr>
              <a:endParaRPr sz="90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0F54C807-D94D-2A36-9EE1-7A07C07B6F46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537805" y="48045"/>
            <a:ext cx="619584" cy="5948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algn="just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7F1F4DF9-5A0B-3C13-D21D-D2E6A1684560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409567" y="553797"/>
            <a:ext cx="7086600" cy="35907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2800"/>
              </a:lnSpc>
              <a:defRPr/>
            </a:pPr>
            <a:r>
              <a:rPr lang="fr-FR" sz="2400" b="1" dirty="0">
                <a:solidFill>
                  <a:srgbClr val="1F497D"/>
                </a:solidFill>
                <a:latin typeface="Dosis" pitchFamily="2" charset="0"/>
              </a:rPr>
              <a:t> Recommandations générales pour les enseignant</a:t>
            </a:r>
            <a:r>
              <a:rPr lang="fr-FR" sz="1600" b="1" dirty="0">
                <a:solidFill>
                  <a:srgbClr val="1F497D"/>
                </a:solidFill>
                <a:latin typeface="Dosis" pitchFamily="2" charset="0"/>
              </a:rPr>
              <a:t>(</a:t>
            </a:r>
            <a:r>
              <a:rPr lang="fr-FR" sz="2400" b="1" dirty="0">
                <a:solidFill>
                  <a:srgbClr val="1F497D"/>
                </a:solidFill>
                <a:latin typeface="Dosis" pitchFamily="2" charset="0"/>
              </a:rPr>
              <a:t>e</a:t>
            </a:r>
            <a:r>
              <a:rPr lang="fr-FR" sz="1600" b="1" dirty="0">
                <a:solidFill>
                  <a:srgbClr val="1F497D"/>
                </a:solidFill>
                <a:latin typeface="Dosis" pitchFamily="2" charset="0"/>
              </a:rPr>
              <a:t>)</a:t>
            </a:r>
            <a:r>
              <a:rPr lang="fr-FR" sz="2400" b="1" dirty="0">
                <a:solidFill>
                  <a:srgbClr val="1F497D"/>
                </a:solidFill>
                <a:latin typeface="Dosis" pitchFamily="2" charset="0"/>
              </a:rPr>
              <a:t>s</a:t>
            </a:r>
          </a:p>
        </p:txBody>
      </p:sp>
      <p:sp>
        <p:nvSpPr>
          <p:cNvPr id="10" name="TextBox 10">
            <a:extLst>
              <a:ext uri="{FF2B5EF4-FFF2-40B4-BE49-F238E27FC236}">
                <a16:creationId xmlns:a16="http://schemas.microsoft.com/office/drawing/2014/main" id="{5C54C451-A5DF-C32B-A0BB-431F0DF078A1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369903" y="1757415"/>
            <a:ext cx="8164492" cy="23891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2017"/>
              </a:lnSpc>
              <a:defRPr/>
            </a:pPr>
            <a:r>
              <a:rPr lang="en-US" sz="1600" b="1" dirty="0">
                <a:solidFill>
                  <a:srgbClr val="8DC63F"/>
                </a:solidFill>
                <a:latin typeface="Carelia"/>
              </a:rPr>
              <a:t>    </a:t>
            </a:r>
            <a:endParaRPr lang="fr-FR" sz="1400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</p:txBody>
      </p:sp>
      <p:sp>
        <p:nvSpPr>
          <p:cNvPr id="6" name="TextBox 10">
            <a:extLst>
              <a:ext uri="{FF2B5EF4-FFF2-40B4-BE49-F238E27FC236}">
                <a16:creationId xmlns:a16="http://schemas.microsoft.com/office/drawing/2014/main" id="{7DB35B5C-DD05-2C71-1CC5-F71502F31288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281079" y="1007692"/>
            <a:ext cx="8164492" cy="695196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530252" indent="-530252" algn="just">
              <a:defRPr/>
            </a:pPr>
            <a:r>
              <a:rPr lang="fr-FR" sz="1867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.   </a:t>
            </a:r>
            <a:r>
              <a:rPr lang="en-US" sz="1867" b="1" dirty="0">
                <a:solidFill>
                  <a:srgbClr val="106585"/>
                </a:solidFill>
                <a:latin typeface="Carelia"/>
              </a:rPr>
              <a:t>1. Se </a:t>
            </a:r>
            <a:r>
              <a:rPr lang="en-US" sz="1867" b="1" dirty="0" err="1">
                <a:solidFill>
                  <a:srgbClr val="106585"/>
                </a:solidFill>
                <a:latin typeface="Carelia"/>
              </a:rPr>
              <a:t>préparer</a:t>
            </a:r>
            <a:r>
              <a:rPr lang="en-US" sz="1867" b="1" dirty="0">
                <a:solidFill>
                  <a:srgbClr val="106585"/>
                </a:solidFill>
                <a:latin typeface="Carelia"/>
              </a:rPr>
              <a:t> </a:t>
            </a:r>
            <a:r>
              <a:rPr lang="en-US" sz="1867" dirty="0">
                <a:solidFill>
                  <a:srgbClr val="106585"/>
                </a:solidFill>
                <a:latin typeface="Carelia"/>
              </a:rPr>
              <a:t>: </a:t>
            </a:r>
            <a:r>
              <a:rPr lang="en-US" sz="1867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lire attentivement </a:t>
            </a:r>
            <a:r>
              <a:rPr lang="fr-FR" sz="1867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l’ensemble des diapositives en amont afin de s’en imprégner et élaborer la carte mentale de la leçon et anticiper les enchaînements.</a:t>
            </a:r>
          </a:p>
          <a:p>
            <a:pPr marL="530252" indent="-530252" algn="just">
              <a:defRPr/>
            </a:pPr>
            <a:endParaRPr lang="fr-FR" sz="1867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  <a:p>
            <a:pPr marL="530252" indent="-530252" algn="just">
              <a:defRPr/>
            </a:pPr>
            <a:r>
              <a:rPr lang="fr-FR" sz="1867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     </a:t>
            </a:r>
            <a:r>
              <a:rPr lang="fr-FR" sz="1867" b="1" dirty="0">
                <a:solidFill>
                  <a:srgbClr val="106585"/>
                </a:solidFill>
                <a:latin typeface="Carelia"/>
              </a:rPr>
              <a:t>2. Couvrir le contenu de la leçon avec une vérification permanente de la compréhension</a:t>
            </a:r>
            <a:r>
              <a:rPr lang="fr-FR" sz="1867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 </a:t>
            </a:r>
            <a:r>
              <a:rPr lang="fr-FR" sz="1867" b="1" dirty="0">
                <a:solidFill>
                  <a:srgbClr val="106585"/>
                </a:solidFill>
                <a:latin typeface="Carelia"/>
              </a:rPr>
              <a:t>: </a:t>
            </a:r>
            <a:r>
              <a:rPr lang="fr-FR" sz="1867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ne pas sauter de diapositives et vérifier la compréhension</a:t>
            </a:r>
            <a:r>
              <a:rPr lang="en-US" sz="1867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;</a:t>
            </a:r>
            <a:r>
              <a:rPr lang="en-US" sz="1867" b="1" dirty="0">
                <a:solidFill>
                  <a:srgbClr val="8DC63F"/>
                </a:solidFill>
                <a:latin typeface="Carelia"/>
              </a:rPr>
              <a:t> </a:t>
            </a:r>
            <a:r>
              <a:rPr lang="en-US" sz="1867" dirty="0" err="1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en</a:t>
            </a:r>
            <a:r>
              <a:rPr lang="en-US" sz="1867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 </a:t>
            </a:r>
            <a:r>
              <a:rPr lang="fr-FR" sz="1867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maintenant un rythme soutenu sans temps mort;</a:t>
            </a:r>
            <a:r>
              <a:rPr lang="fr-FR" sz="1867" b="1" dirty="0">
                <a:solidFill>
                  <a:srgbClr val="106585"/>
                </a:solidFill>
                <a:latin typeface="Carelia"/>
              </a:rPr>
              <a:t> </a:t>
            </a:r>
          </a:p>
          <a:p>
            <a:pPr marL="530252" indent="-530252" algn="just">
              <a:defRPr/>
            </a:pPr>
            <a:endParaRPr lang="fr-FR" sz="1867" b="1" dirty="0">
              <a:solidFill>
                <a:srgbClr val="106585"/>
              </a:solidFill>
              <a:latin typeface="Carelia"/>
            </a:endParaRPr>
          </a:p>
          <a:p>
            <a:pPr marL="530252" indent="-530252" algn="just">
              <a:defRPr/>
            </a:pPr>
            <a:r>
              <a:rPr lang="fr-FR" sz="1867" b="1" dirty="0">
                <a:solidFill>
                  <a:srgbClr val="106585"/>
                </a:solidFill>
                <a:latin typeface="Carelia"/>
              </a:rPr>
              <a:t>    3.Rester fidèle au scénario pédagogique : </a:t>
            </a:r>
            <a:r>
              <a:rPr lang="fr-FR" sz="1867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suivre les consignes du ruban didactique activement, sans se limiter à une lecture passive. </a:t>
            </a:r>
          </a:p>
          <a:p>
            <a:pPr marL="530252" indent="-530252" algn="just">
              <a:defRPr/>
            </a:pPr>
            <a:endParaRPr lang="fr-FR" sz="1867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  <a:p>
            <a:pPr marL="530252" indent="-530252" algn="just">
              <a:defRPr/>
            </a:pPr>
            <a:r>
              <a:rPr lang="fr-FR" sz="1867" b="1" dirty="0">
                <a:solidFill>
                  <a:srgbClr val="106585"/>
                </a:solidFill>
                <a:latin typeface="Carelia"/>
              </a:rPr>
              <a:t>    4.Expliquer les consignes: </a:t>
            </a:r>
            <a:r>
              <a:rPr lang="fr-FR" sz="1867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s’assurer que tous les élèves comprennent les consignes des activités, en les invitant à les reformuler ou à  les réexpliquer, si besoin, dans leur langue maternelle.</a:t>
            </a:r>
          </a:p>
          <a:p>
            <a:pPr marL="530252" indent="-530252" algn="just">
              <a:defRPr/>
            </a:pPr>
            <a:endParaRPr lang="fr-FR" sz="1867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  <a:p>
            <a:pPr marL="530252" indent="-530252" algn="just">
              <a:defRPr/>
            </a:pPr>
            <a:r>
              <a:rPr lang="en-US" sz="1867" b="1" dirty="0">
                <a:solidFill>
                  <a:srgbClr val="106585"/>
                </a:solidFill>
                <a:latin typeface="Carelia"/>
              </a:rPr>
              <a:t>    5.Donner un feed back riche et </a:t>
            </a:r>
            <a:r>
              <a:rPr lang="en-US" sz="1867" b="1" dirty="0" err="1">
                <a:solidFill>
                  <a:srgbClr val="106585"/>
                </a:solidFill>
                <a:latin typeface="Carelia"/>
              </a:rPr>
              <a:t>systématique</a:t>
            </a:r>
            <a:r>
              <a:rPr lang="en-US" sz="1867" b="1" dirty="0">
                <a:solidFill>
                  <a:srgbClr val="106585"/>
                </a:solidFill>
                <a:latin typeface="Carelia"/>
              </a:rPr>
              <a:t> :</a:t>
            </a:r>
            <a:r>
              <a:rPr lang="en-US" sz="1867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 </a:t>
            </a:r>
            <a:r>
              <a:rPr lang="fr-FR" sz="1867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solliciter la participation du maximum d’ élèves en les questionnant et en corrigeant les erreurs.</a:t>
            </a:r>
          </a:p>
          <a:p>
            <a:pPr marL="530252" indent="-530252" algn="just">
              <a:defRPr/>
            </a:pPr>
            <a:endParaRPr lang="fr-FR" sz="1867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  <a:p>
            <a:pPr marL="530252" indent="-530252" algn="just">
              <a:defRPr/>
            </a:pPr>
            <a:r>
              <a:rPr lang="fr-FR" sz="1867" b="1" dirty="0">
                <a:solidFill>
                  <a:srgbClr val="106585"/>
                </a:solidFill>
                <a:latin typeface="Carelia"/>
              </a:rPr>
              <a:t>     6.Adopter une posture dynamique : </a:t>
            </a:r>
            <a:r>
              <a:rPr lang="fr-FR" sz="1867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circuler dans la classe, capter l’attention par des explications, et  au besoin , illustrer par des exemples; </a:t>
            </a:r>
            <a:endParaRPr lang="en-US" sz="1867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  <a:p>
            <a:pPr marL="530252" indent="-530252" algn="just">
              <a:lnSpc>
                <a:spcPct val="150000"/>
              </a:lnSpc>
              <a:defRPr/>
            </a:pPr>
            <a:endParaRPr lang="en-US" sz="1867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  <a:p>
            <a:pPr algn="just">
              <a:lnSpc>
                <a:spcPct val="150000"/>
              </a:lnSpc>
              <a:defRPr/>
            </a:pPr>
            <a:endParaRPr lang="en-US" sz="1600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  <a:p>
            <a:pPr algn="just">
              <a:lnSpc>
                <a:spcPct val="150000"/>
              </a:lnSpc>
              <a:defRPr/>
            </a:pPr>
            <a:endParaRPr lang="en-US" sz="1600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  <a:p>
            <a:pPr algn="just">
              <a:lnSpc>
                <a:spcPct val="150000"/>
              </a:lnSpc>
              <a:defRPr/>
            </a:pPr>
            <a:endParaRPr lang="fr-FR" sz="1600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22CA7A0-9821-F08A-F334-9BF4DE2DC24A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243708" y="4988887"/>
            <a:ext cx="8164491" cy="23891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530252" indent="-530252" algn="just">
              <a:lnSpc>
                <a:spcPts val="2017"/>
              </a:lnSpc>
              <a:defRPr/>
            </a:pPr>
            <a:r>
              <a:rPr lang="en-US" sz="1600" b="1" dirty="0">
                <a:solidFill>
                  <a:srgbClr val="8DC63F"/>
                </a:solidFill>
                <a:latin typeface="Carelia"/>
              </a:rPr>
              <a:t>    </a:t>
            </a:r>
            <a:endParaRPr lang="fr-FR" sz="1600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</p:txBody>
      </p:sp>
      <p:sp>
        <p:nvSpPr>
          <p:cNvPr id="12" name="TextBox 10">
            <a:extLst>
              <a:ext uri="{FF2B5EF4-FFF2-40B4-BE49-F238E27FC236}">
                <a16:creationId xmlns:a16="http://schemas.microsoft.com/office/drawing/2014/main" id="{CBD959DA-C419-89F1-727C-B6814A2611A3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460851" y="5569771"/>
            <a:ext cx="8164490" cy="24622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633445" indent="-633445" algn="just">
              <a:defRPr/>
            </a:pPr>
            <a:r>
              <a:rPr lang="en-US" sz="1600" b="1" dirty="0">
                <a:solidFill>
                  <a:srgbClr val="8DC63F"/>
                </a:solidFill>
                <a:latin typeface="Carelia"/>
              </a:rPr>
              <a:t>    </a:t>
            </a:r>
            <a:endParaRPr lang="fr-FR" sz="1600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F7903A23-7467-D54D-E20F-5FE269172A9C}"/>
              </a:ext>
            </a:extLst>
          </p:cNvPr>
          <p:cNvSpPr txBox="1"/>
          <p:nvPr/>
        </p:nvSpPr>
        <p:spPr>
          <a:xfrm>
            <a:off x="5161505" y="158622"/>
            <a:ext cx="373031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600" i="1" dirty="0">
                <a:solidFill>
                  <a:schemeClr val="bg1">
                    <a:lumMod val="50000"/>
                  </a:schemeClr>
                </a:solidFill>
              </a:rPr>
              <a:t>Pour l’enseignant – A ne pas lire aux élèves</a:t>
            </a:r>
          </a:p>
        </p:txBody>
      </p:sp>
    </p:spTree>
    <p:extLst>
      <p:ext uri="{BB962C8B-B14F-4D97-AF65-F5344CB8AC3E}">
        <p14:creationId xmlns:p14="http://schemas.microsoft.com/office/powerpoint/2010/main" val="265318789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CEA312-497E-ACD5-2E9C-D32CDF66BE2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6C4956EF-5E65-7926-C6F9-F4EBB778228B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endParaRPr lang="fr-MA" sz="900" dirty="0">
              <a:latin typeface="Dosis" pitchFamily="2" charset="0"/>
            </a:endParaRP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B72B0AA5-C013-8C83-19BA-8965ECF639E0}"/>
              </a:ext>
            </a:extLst>
          </p:cNvPr>
          <p:cNvSpPr txBox="1"/>
          <p:nvPr/>
        </p:nvSpPr>
        <p:spPr>
          <a:xfrm>
            <a:off x="3188527" y="5759619"/>
            <a:ext cx="2523604" cy="15388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177"/>
              </a:lnSpc>
              <a:spcBef>
                <a:spcPct val="0"/>
              </a:spcBef>
            </a:pPr>
            <a:r>
              <a:rPr lang="en-US" sz="841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sp>
        <p:nvSpPr>
          <p:cNvPr id="3" name="Ellipse 2">
            <a:extLst>
              <a:ext uri="{FF2B5EF4-FFF2-40B4-BE49-F238E27FC236}">
                <a16:creationId xmlns:a16="http://schemas.microsoft.com/office/drawing/2014/main" id="{33709897-953B-3840-6DEC-8B4F330CC1FD}"/>
              </a:ext>
            </a:extLst>
          </p:cNvPr>
          <p:cNvSpPr/>
          <p:nvPr/>
        </p:nvSpPr>
        <p:spPr>
          <a:xfrm>
            <a:off x="1881037" y="718137"/>
            <a:ext cx="5334000" cy="5283200"/>
          </a:xfrm>
          <a:prstGeom prst="ellipse">
            <a:avLst/>
          </a:prstGeom>
          <a:solidFill>
            <a:schemeClr val="tx2">
              <a:lumMod val="40000"/>
              <a:lumOff val="60000"/>
              <a:alpha val="58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46">
              <a:lnSpc>
                <a:spcPts val="7400"/>
              </a:lnSpc>
            </a:pPr>
            <a:r>
              <a:rPr lang="fr-FR" sz="64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 </a:t>
            </a:r>
          </a:p>
          <a:p>
            <a:pPr algn="ctr" defTabSz="457246">
              <a:lnSpc>
                <a:spcPts val="7400"/>
              </a:lnSpc>
            </a:pPr>
            <a:endParaRPr lang="fr-FR" sz="6667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457246"/>
            <a:r>
              <a:rPr lang="fr-FR" sz="48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Rebrassage du vocabulaire (2)</a:t>
            </a:r>
            <a:endParaRPr lang="fr-FR" sz="6667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457246">
              <a:lnSpc>
                <a:spcPts val="7400"/>
              </a:lnSpc>
            </a:pPr>
            <a:endParaRPr lang="fr-FR" sz="4000" b="1" dirty="0">
              <a:solidFill>
                <a:schemeClr val="bg2">
                  <a:lumMod val="50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457246">
              <a:lnSpc>
                <a:spcPts val="7400"/>
              </a:lnSpc>
            </a:pPr>
            <a:endParaRPr lang="fr-FR" sz="64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457246">
              <a:lnSpc>
                <a:spcPts val="7400"/>
              </a:lnSpc>
            </a:pPr>
            <a:endParaRPr lang="fr-FR" sz="64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457246">
              <a:lnSpc>
                <a:spcPts val="7400"/>
              </a:lnSpc>
            </a:pPr>
            <a:endParaRPr lang="fr-FR" sz="64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457246">
              <a:lnSpc>
                <a:spcPts val="7400"/>
              </a:lnSpc>
            </a:pPr>
            <a:r>
              <a:rPr lang="fr-FR" sz="64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</a:p>
        </p:txBody>
      </p:sp>
      <p:sp>
        <p:nvSpPr>
          <p:cNvPr id="5" name="TextBox 6">
            <a:extLst>
              <a:ext uri="{FF2B5EF4-FFF2-40B4-BE49-F238E27FC236}">
                <a16:creationId xmlns:a16="http://schemas.microsoft.com/office/drawing/2014/main" id="{3E3DBADC-44E1-08E5-D178-84BA8CC6135B}"/>
              </a:ext>
            </a:extLst>
          </p:cNvPr>
          <p:cNvSpPr txBox="1"/>
          <p:nvPr/>
        </p:nvSpPr>
        <p:spPr>
          <a:xfrm>
            <a:off x="171839" y="5655306"/>
            <a:ext cx="7800675" cy="8471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399"/>
              </a:lnSpc>
            </a:pPr>
            <a:endParaRPr lang="en-US" sz="4000" dirty="0">
              <a:solidFill>
                <a:schemeClr val="accent5">
                  <a:lumMod val="50000"/>
                </a:schemeClr>
              </a:solidFill>
              <a:latin typeface="Carelia"/>
            </a:endParaRPr>
          </a:p>
        </p:txBody>
      </p:sp>
      <p:sp>
        <p:nvSpPr>
          <p:cNvPr id="4" name="TextBox 7">
            <a:extLst>
              <a:ext uri="{FF2B5EF4-FFF2-40B4-BE49-F238E27FC236}">
                <a16:creationId xmlns:a16="http://schemas.microsoft.com/office/drawing/2014/main" id="{D5696EF8-4B26-5AEE-1E50-FA1944E528F0}"/>
              </a:ext>
            </a:extLst>
          </p:cNvPr>
          <p:cNvSpPr txBox="1"/>
          <p:nvPr/>
        </p:nvSpPr>
        <p:spPr>
          <a:xfrm>
            <a:off x="2415512" y="2791766"/>
            <a:ext cx="4312975" cy="53655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554"/>
              </a:lnSpc>
            </a:pPr>
            <a:r>
              <a:rPr lang="fr-FR" sz="3262" b="1" dirty="0">
                <a:solidFill>
                  <a:schemeClr val="tx2">
                    <a:lumMod val="60000"/>
                    <a:lumOff val="40000"/>
                  </a:schemeClr>
                </a:solidFill>
                <a:latin typeface="Dosis" pitchFamily="2" charset="0"/>
              </a:rPr>
              <a:t>Je montre, tu dis</a:t>
            </a:r>
            <a:endParaRPr lang="en-US" sz="2966" dirty="0">
              <a:solidFill>
                <a:schemeClr val="tx2">
                  <a:lumMod val="60000"/>
                  <a:lumOff val="40000"/>
                </a:schemeClr>
              </a:solidFill>
              <a:latin typeface="Dosis" pitchFamily="2" charset="0"/>
            </a:endParaRPr>
          </a:p>
        </p:txBody>
      </p:sp>
      <p:pic>
        <p:nvPicPr>
          <p:cNvPr id="6" name="Image 5" descr="Une image contenant dessin, croquis, clipart, illustration">
            <a:extLst>
              <a:ext uri="{FF2B5EF4-FFF2-40B4-BE49-F238E27FC236}">
                <a16:creationId xmlns:a16="http://schemas.microsoft.com/office/drawing/2014/main" id="{17E14E27-45A2-3ECA-AB57-DA6389889DD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E3BE89"/>
              </a:clrFrom>
              <a:clrTo>
                <a:srgbClr val="E3BE89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35444" y="3571551"/>
            <a:ext cx="2029770" cy="14239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786864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D376B669-A8EF-4D23-2D63-5201165AB38A}"/>
              </a:ext>
            </a:extLst>
          </p:cNvPr>
          <p:cNvSpPr/>
          <p:nvPr/>
        </p:nvSpPr>
        <p:spPr>
          <a:xfrm>
            <a:off x="0" y="0"/>
            <a:ext cx="9143999" cy="6858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24" name="Rectangle : coins arrondis 23">
            <a:extLst>
              <a:ext uri="{FF2B5EF4-FFF2-40B4-BE49-F238E27FC236}">
                <a16:creationId xmlns:a16="http://schemas.microsoft.com/office/drawing/2014/main" id="{42EE53DF-E8D9-AA97-8CC1-0D768EE99A56}"/>
              </a:ext>
            </a:extLst>
          </p:cNvPr>
          <p:cNvSpPr/>
          <p:nvPr/>
        </p:nvSpPr>
        <p:spPr>
          <a:xfrm>
            <a:off x="234036" y="261867"/>
            <a:ext cx="8675926" cy="6334268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25" name="Rectangle : coins arrondis 24">
            <a:extLst>
              <a:ext uri="{FF2B5EF4-FFF2-40B4-BE49-F238E27FC236}">
                <a16:creationId xmlns:a16="http://schemas.microsoft.com/office/drawing/2014/main" id="{2A8059BA-9F1F-6B19-A882-5242AEE1CF2F}"/>
              </a:ext>
            </a:extLst>
          </p:cNvPr>
          <p:cNvSpPr/>
          <p:nvPr/>
        </p:nvSpPr>
        <p:spPr>
          <a:xfrm>
            <a:off x="278222" y="230812"/>
            <a:ext cx="8669403" cy="62817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571" dirty="0">
              <a:latin typeface="Dosis" pitchFamily="2" charset="0"/>
            </a:endParaRPr>
          </a:p>
        </p:txBody>
      </p:sp>
      <p:sp>
        <p:nvSpPr>
          <p:cNvPr id="28" name="Freeform 8">
            <a:extLst>
              <a:ext uri="{FF2B5EF4-FFF2-40B4-BE49-F238E27FC236}">
                <a16:creationId xmlns:a16="http://schemas.microsoft.com/office/drawing/2014/main" id="{279A709D-EDC9-626F-44D7-587E10AFB980}"/>
              </a:ext>
            </a:extLst>
          </p:cNvPr>
          <p:cNvSpPr/>
          <p:nvPr/>
        </p:nvSpPr>
        <p:spPr>
          <a:xfrm>
            <a:off x="801441" y="448131"/>
            <a:ext cx="273849" cy="18875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571" dirty="0"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263EB4A4-3A46-952B-7425-A46965B3E722}"/>
              </a:ext>
            </a:extLst>
          </p:cNvPr>
          <p:cNvSpPr/>
          <p:nvPr/>
        </p:nvSpPr>
        <p:spPr>
          <a:xfrm>
            <a:off x="278225" y="1050650"/>
            <a:ext cx="8587553" cy="4731953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pic>
        <p:nvPicPr>
          <p:cNvPr id="6" name="Image 5" descr="Une image contenant dessin, croquis, clipart, illustration">
            <a:extLst>
              <a:ext uri="{FF2B5EF4-FFF2-40B4-BE49-F238E27FC236}">
                <a16:creationId xmlns:a16="http://schemas.microsoft.com/office/drawing/2014/main" id="{6B879398-394C-30EB-7CDF-11279638B1A6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E3BE89"/>
              </a:clrFrom>
              <a:clrTo>
                <a:srgbClr val="E3BE89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38742" y="230812"/>
            <a:ext cx="827036" cy="659225"/>
          </a:xfrm>
          <a:prstGeom prst="rect">
            <a:avLst/>
          </a:prstGeom>
        </p:spPr>
      </p:pic>
      <p:sp>
        <p:nvSpPr>
          <p:cNvPr id="15" name="ZoneTexte 14">
            <a:extLst>
              <a:ext uri="{FF2B5EF4-FFF2-40B4-BE49-F238E27FC236}">
                <a16:creationId xmlns:a16="http://schemas.microsoft.com/office/drawing/2014/main" id="{317C4127-A408-4E27-0339-E36178F8C719}"/>
              </a:ext>
            </a:extLst>
          </p:cNvPr>
          <p:cNvSpPr txBox="1"/>
          <p:nvPr/>
        </p:nvSpPr>
        <p:spPr>
          <a:xfrm>
            <a:off x="1228220" y="233220"/>
            <a:ext cx="10557755" cy="3827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>
              <a:lnSpc>
                <a:spcPts val="2612"/>
              </a:lnSpc>
              <a:spcBef>
                <a:spcPct val="0"/>
              </a:spcBef>
            </a:pPr>
            <a:r>
              <a:rPr lang="fr-FR" sz="14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Qui veut dire le mot? </a:t>
            </a:r>
          </a:p>
        </p:txBody>
      </p:sp>
      <p:graphicFrame>
        <p:nvGraphicFramePr>
          <p:cNvPr id="16" name="Tableau 15">
            <a:extLst>
              <a:ext uri="{FF2B5EF4-FFF2-40B4-BE49-F238E27FC236}">
                <a16:creationId xmlns:a16="http://schemas.microsoft.com/office/drawing/2014/main" id="{E9B6B881-48E4-4AD4-158B-16AE0ACAA616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382956449"/>
              </p:ext>
            </p:extLst>
          </p:nvPr>
        </p:nvGraphicFramePr>
        <p:xfrm>
          <a:off x="196833" y="33596"/>
          <a:ext cx="8828632" cy="28279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0025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979277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002424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331090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715582">
                  <a:extLst>
                    <a:ext uri="{9D8B030D-6E8A-4147-A177-3AD203B41FA5}">
                      <a16:colId xmlns:a16="http://schemas.microsoft.com/office/drawing/2014/main" val="730320345"/>
                    </a:ext>
                  </a:extLst>
                </a:gridCol>
              </a:tblGrid>
              <a:tr h="282793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3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Chanson action 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4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dirty="0" err="1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Pré-lecture</a:t>
                      </a:r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4.Graphisme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19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17" name="ZoneTexte 16">
            <a:extLst>
              <a:ext uri="{FF2B5EF4-FFF2-40B4-BE49-F238E27FC236}">
                <a16:creationId xmlns:a16="http://schemas.microsoft.com/office/drawing/2014/main" id="{AB36385D-3392-F387-D9FB-DB42129DFD78}"/>
              </a:ext>
            </a:extLst>
          </p:cNvPr>
          <p:cNvSpPr txBox="1"/>
          <p:nvPr/>
        </p:nvSpPr>
        <p:spPr>
          <a:xfrm>
            <a:off x="1228220" y="556300"/>
            <a:ext cx="9256751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MA" sz="1400" i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L’enseignant montre l’image et désigne à chaque fois un élève pour répondre.  </a:t>
            </a:r>
          </a:p>
        </p:txBody>
      </p:sp>
      <p:pic>
        <p:nvPicPr>
          <p:cNvPr id="18" name="Image 17">
            <a:extLst>
              <a:ext uri="{FF2B5EF4-FFF2-40B4-BE49-F238E27FC236}">
                <a16:creationId xmlns:a16="http://schemas.microsoft.com/office/drawing/2014/main" id="{F2F431F4-6B1C-28E6-9432-34D49B54AE9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155046" y="1679510"/>
            <a:ext cx="4833908" cy="34989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341862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2F55E17-1AC3-C270-282B-BD0DF16E3E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900CDA64-3D3A-25BE-D114-6B06F25E0774}"/>
              </a:ext>
            </a:extLst>
          </p:cNvPr>
          <p:cNvSpPr/>
          <p:nvPr/>
        </p:nvSpPr>
        <p:spPr>
          <a:xfrm>
            <a:off x="0" y="0"/>
            <a:ext cx="9143999" cy="6858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24" name="Rectangle : coins arrondis 23">
            <a:extLst>
              <a:ext uri="{FF2B5EF4-FFF2-40B4-BE49-F238E27FC236}">
                <a16:creationId xmlns:a16="http://schemas.microsoft.com/office/drawing/2014/main" id="{E4DF8375-2E18-AE3E-F0BA-22A3ABB2E087}"/>
              </a:ext>
            </a:extLst>
          </p:cNvPr>
          <p:cNvSpPr/>
          <p:nvPr/>
        </p:nvSpPr>
        <p:spPr>
          <a:xfrm>
            <a:off x="234036" y="261867"/>
            <a:ext cx="8675926" cy="6334268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25" name="Rectangle : coins arrondis 24">
            <a:extLst>
              <a:ext uri="{FF2B5EF4-FFF2-40B4-BE49-F238E27FC236}">
                <a16:creationId xmlns:a16="http://schemas.microsoft.com/office/drawing/2014/main" id="{5EDCD5D1-C594-AD55-57DB-F7420A32B9C3}"/>
              </a:ext>
            </a:extLst>
          </p:cNvPr>
          <p:cNvSpPr/>
          <p:nvPr/>
        </p:nvSpPr>
        <p:spPr>
          <a:xfrm>
            <a:off x="278222" y="230812"/>
            <a:ext cx="8669403" cy="62817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571" dirty="0">
              <a:latin typeface="Dosis" pitchFamily="2" charset="0"/>
            </a:endParaRPr>
          </a:p>
        </p:txBody>
      </p:sp>
      <p:sp>
        <p:nvSpPr>
          <p:cNvPr id="28" name="Freeform 8">
            <a:extLst>
              <a:ext uri="{FF2B5EF4-FFF2-40B4-BE49-F238E27FC236}">
                <a16:creationId xmlns:a16="http://schemas.microsoft.com/office/drawing/2014/main" id="{F534713E-CE88-1F74-3DDF-7A63CE942935}"/>
              </a:ext>
            </a:extLst>
          </p:cNvPr>
          <p:cNvSpPr/>
          <p:nvPr/>
        </p:nvSpPr>
        <p:spPr>
          <a:xfrm>
            <a:off x="801441" y="448131"/>
            <a:ext cx="273849" cy="18875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571" dirty="0"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9C497237-CF78-101D-F508-888B84643767}"/>
              </a:ext>
            </a:extLst>
          </p:cNvPr>
          <p:cNvSpPr/>
          <p:nvPr/>
        </p:nvSpPr>
        <p:spPr>
          <a:xfrm>
            <a:off x="278225" y="1050650"/>
            <a:ext cx="8587553" cy="4731953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pic>
        <p:nvPicPr>
          <p:cNvPr id="6" name="Image 5" descr="Une image contenant dessin, croquis, clipart, illustration">
            <a:extLst>
              <a:ext uri="{FF2B5EF4-FFF2-40B4-BE49-F238E27FC236}">
                <a16:creationId xmlns:a16="http://schemas.microsoft.com/office/drawing/2014/main" id="{B5135281-FD5B-B62F-0BE0-B171D6151B55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E3BE89"/>
              </a:clrFrom>
              <a:clrTo>
                <a:srgbClr val="E3BE89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38742" y="230812"/>
            <a:ext cx="827036" cy="659225"/>
          </a:xfrm>
          <a:prstGeom prst="rect">
            <a:avLst/>
          </a:prstGeom>
        </p:spPr>
      </p:pic>
      <p:sp>
        <p:nvSpPr>
          <p:cNvPr id="15" name="ZoneTexte 14">
            <a:extLst>
              <a:ext uri="{FF2B5EF4-FFF2-40B4-BE49-F238E27FC236}">
                <a16:creationId xmlns:a16="http://schemas.microsoft.com/office/drawing/2014/main" id="{38F6D8F4-98EE-4B86-EEC4-E2058C3AA410}"/>
              </a:ext>
            </a:extLst>
          </p:cNvPr>
          <p:cNvSpPr txBox="1"/>
          <p:nvPr/>
        </p:nvSpPr>
        <p:spPr>
          <a:xfrm>
            <a:off x="1228220" y="233220"/>
            <a:ext cx="10557755" cy="3827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>
              <a:lnSpc>
                <a:spcPts val="2612"/>
              </a:lnSpc>
              <a:spcBef>
                <a:spcPct val="0"/>
              </a:spcBef>
            </a:pPr>
            <a:r>
              <a:rPr lang="fr-FR" sz="14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Qui veut dire le mot? </a:t>
            </a:r>
          </a:p>
        </p:txBody>
      </p:sp>
      <p:graphicFrame>
        <p:nvGraphicFramePr>
          <p:cNvPr id="16" name="Tableau 15">
            <a:extLst>
              <a:ext uri="{FF2B5EF4-FFF2-40B4-BE49-F238E27FC236}">
                <a16:creationId xmlns:a16="http://schemas.microsoft.com/office/drawing/2014/main" id="{FE81F619-EBA2-EB80-6C68-D096C3A35E9B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196833" y="33596"/>
          <a:ext cx="8828632" cy="28279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0025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979277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002424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331090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715582">
                  <a:extLst>
                    <a:ext uri="{9D8B030D-6E8A-4147-A177-3AD203B41FA5}">
                      <a16:colId xmlns:a16="http://schemas.microsoft.com/office/drawing/2014/main" val="730320345"/>
                    </a:ext>
                  </a:extLst>
                </a:gridCol>
              </a:tblGrid>
              <a:tr h="282793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3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Chanson action 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4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dirty="0" err="1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Pré-lecture</a:t>
                      </a:r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4.Graphisme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19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17" name="ZoneTexte 16">
            <a:extLst>
              <a:ext uri="{FF2B5EF4-FFF2-40B4-BE49-F238E27FC236}">
                <a16:creationId xmlns:a16="http://schemas.microsoft.com/office/drawing/2014/main" id="{C737C7DE-10F5-EB3B-479F-6DB9D0D967BA}"/>
              </a:ext>
            </a:extLst>
          </p:cNvPr>
          <p:cNvSpPr txBox="1"/>
          <p:nvPr/>
        </p:nvSpPr>
        <p:spPr>
          <a:xfrm>
            <a:off x="1228220" y="556300"/>
            <a:ext cx="9256751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MA" sz="1400" i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L’enseignant montre l’image et désigne à chaque fois un élève pour répondre.  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B1C51503-3B0F-1C2F-B26C-D9D3AC1FE27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421294" y="1588230"/>
            <a:ext cx="4301412" cy="36815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60031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9F80422-5C6B-DE6E-4E0E-C7F4CB3568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34A0AEC6-5A40-2C01-CAC5-C430D54333A9}"/>
              </a:ext>
            </a:extLst>
          </p:cNvPr>
          <p:cNvSpPr/>
          <p:nvPr/>
        </p:nvSpPr>
        <p:spPr>
          <a:xfrm>
            <a:off x="1" y="-37663"/>
            <a:ext cx="9143999" cy="6858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endParaRPr lang="fr-MA" sz="571" dirty="0">
              <a:latin typeface="Dosis" pitchFamily="2" charset="0"/>
            </a:endParaRP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A964E7C2-D8FB-0600-F68E-7948EB02627D}"/>
              </a:ext>
            </a:extLst>
          </p:cNvPr>
          <p:cNvSpPr txBox="1"/>
          <p:nvPr/>
        </p:nvSpPr>
        <p:spPr>
          <a:xfrm>
            <a:off x="3204334" y="5732993"/>
            <a:ext cx="2494772" cy="13971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164"/>
              </a:lnSpc>
              <a:spcBef>
                <a:spcPct val="0"/>
              </a:spcBef>
            </a:pPr>
            <a:r>
              <a:rPr lang="en-US" sz="832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sp>
        <p:nvSpPr>
          <p:cNvPr id="3" name="Ellipse 2">
            <a:extLst>
              <a:ext uri="{FF2B5EF4-FFF2-40B4-BE49-F238E27FC236}">
                <a16:creationId xmlns:a16="http://schemas.microsoft.com/office/drawing/2014/main" id="{763A2BAA-2C88-413B-1F89-5604C947D76F}"/>
              </a:ext>
            </a:extLst>
          </p:cNvPr>
          <p:cNvSpPr/>
          <p:nvPr/>
        </p:nvSpPr>
        <p:spPr>
          <a:xfrm>
            <a:off x="1905000" y="991723"/>
            <a:ext cx="5334000" cy="5283200"/>
          </a:xfrm>
          <a:prstGeom prst="ellipse">
            <a:avLst/>
          </a:prstGeom>
          <a:solidFill>
            <a:schemeClr val="bg2">
              <a:lumMod val="75000"/>
              <a:alpha val="58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46">
              <a:lnSpc>
                <a:spcPts val="7400"/>
              </a:lnSpc>
            </a:pPr>
            <a:r>
              <a:rPr lang="fr-FR" sz="64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 </a:t>
            </a:r>
          </a:p>
          <a:p>
            <a:pPr algn="ctr" defTabSz="457246">
              <a:lnSpc>
                <a:spcPts val="7400"/>
              </a:lnSpc>
            </a:pPr>
            <a:endParaRPr lang="fr-FR" sz="64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457246">
              <a:lnSpc>
                <a:spcPts val="7400"/>
              </a:lnSpc>
            </a:pPr>
            <a:r>
              <a:rPr lang="fr-FR" sz="64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Rituel</a:t>
            </a:r>
          </a:p>
          <a:p>
            <a:pPr algn="ctr" defTabSz="457246">
              <a:lnSpc>
                <a:spcPts val="7400"/>
              </a:lnSpc>
            </a:pPr>
            <a:r>
              <a:rPr lang="fr-FR" sz="3600" b="1" dirty="0">
                <a:solidFill>
                  <a:schemeClr val="bg2">
                    <a:lumMod val="50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La chanson de l’alphabet</a:t>
            </a:r>
          </a:p>
          <a:p>
            <a:pPr algn="ctr" defTabSz="457246">
              <a:lnSpc>
                <a:spcPts val="7400"/>
              </a:lnSpc>
            </a:pPr>
            <a:endParaRPr lang="fr-FR" sz="64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457246">
              <a:lnSpc>
                <a:spcPts val="7400"/>
              </a:lnSpc>
            </a:pPr>
            <a:endParaRPr lang="fr-FR" sz="64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457246">
              <a:lnSpc>
                <a:spcPts val="7400"/>
              </a:lnSpc>
            </a:pPr>
            <a:endParaRPr lang="fr-FR" sz="64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457246">
              <a:lnSpc>
                <a:spcPts val="7400"/>
              </a:lnSpc>
            </a:pPr>
            <a:r>
              <a:rPr lang="fr-FR" sz="64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</a:p>
        </p:txBody>
      </p:sp>
      <p:pic>
        <p:nvPicPr>
          <p:cNvPr id="4" name="Image 3" descr="Une image contenant dessin, garçon, illustration, dessin humoristique&#10;&#10;Le contenu généré par l’IA peut être incorrect.">
            <a:extLst>
              <a:ext uri="{FF2B5EF4-FFF2-40B4-BE49-F238E27FC236}">
                <a16:creationId xmlns:a16="http://schemas.microsoft.com/office/drawing/2014/main" id="{96A8337E-742F-E0BB-E044-68CB72FA30B6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20036" y="3555658"/>
            <a:ext cx="1478018" cy="2240517"/>
          </a:xfrm>
          <a:prstGeom prst="rect">
            <a:avLst/>
          </a:prstGeom>
        </p:spPr>
      </p:pic>
      <p:pic>
        <p:nvPicPr>
          <p:cNvPr id="5" name="Image 4" descr="Une image contenant dessin, dessin humoristique, croquis, illustration&#10;&#10;Le contenu généré par l’IA peut être incorrect.">
            <a:extLst>
              <a:ext uri="{FF2B5EF4-FFF2-40B4-BE49-F238E27FC236}">
                <a16:creationId xmlns:a16="http://schemas.microsoft.com/office/drawing/2014/main" id="{AD38411E-D00D-05B9-DB51-87F52CB5F18D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97200" y="3625760"/>
            <a:ext cx="1330474" cy="22405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325250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C43EF85B-C4A5-750D-79D1-1F9B3B81B3F9}"/>
              </a:ext>
            </a:extLst>
          </p:cNvPr>
          <p:cNvSpPr/>
          <p:nvPr/>
        </p:nvSpPr>
        <p:spPr>
          <a:xfrm>
            <a:off x="0" y="0"/>
            <a:ext cx="9143999" cy="6858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44065EEF-E88A-16B9-329E-C3ABE50CBE68}"/>
              </a:ext>
            </a:extLst>
          </p:cNvPr>
          <p:cNvSpPr/>
          <p:nvPr/>
        </p:nvSpPr>
        <p:spPr>
          <a:xfrm>
            <a:off x="234036" y="261867"/>
            <a:ext cx="8675926" cy="6334268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16" name="Rectangle : coins arrondis 15">
            <a:extLst>
              <a:ext uri="{FF2B5EF4-FFF2-40B4-BE49-F238E27FC236}">
                <a16:creationId xmlns:a16="http://schemas.microsoft.com/office/drawing/2014/main" id="{B850B030-627B-CF6E-D237-3285FF9F2259}"/>
              </a:ext>
            </a:extLst>
          </p:cNvPr>
          <p:cNvSpPr/>
          <p:nvPr/>
        </p:nvSpPr>
        <p:spPr>
          <a:xfrm>
            <a:off x="234036" y="261866"/>
            <a:ext cx="8675926" cy="65982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732" dirty="0">
              <a:latin typeface="Dosis" pitchFamily="2" charset="0"/>
            </a:endParaRPr>
          </a:p>
        </p:txBody>
      </p:sp>
      <p:sp>
        <p:nvSpPr>
          <p:cNvPr id="19" name="Freeform 8">
            <a:extLst>
              <a:ext uri="{FF2B5EF4-FFF2-40B4-BE49-F238E27FC236}">
                <a16:creationId xmlns:a16="http://schemas.microsoft.com/office/drawing/2014/main" id="{C93ED526-F8C2-7830-1EAA-817F8E45F6EB}"/>
              </a:ext>
            </a:extLst>
          </p:cNvPr>
          <p:cNvSpPr/>
          <p:nvPr/>
        </p:nvSpPr>
        <p:spPr>
          <a:xfrm>
            <a:off x="537180" y="462124"/>
            <a:ext cx="273849" cy="18875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571" dirty="0">
              <a:latin typeface="Dosis" pitchFamily="2" charset="0"/>
            </a:endParaRPr>
          </a:p>
        </p:txBody>
      </p:sp>
      <p:sp>
        <p:nvSpPr>
          <p:cNvPr id="9" name="ZoneTexte 4">
            <a:extLst>
              <a:ext uri="{FF2B5EF4-FFF2-40B4-BE49-F238E27FC236}">
                <a16:creationId xmlns:a16="http://schemas.microsoft.com/office/drawing/2014/main" id="{914ECDFD-495B-AF80-F7E9-3ACFF1578E2F}"/>
              </a:ext>
            </a:extLst>
          </p:cNvPr>
          <p:cNvSpPr txBox="1"/>
          <p:nvPr/>
        </p:nvSpPr>
        <p:spPr>
          <a:xfrm>
            <a:off x="1114173" y="460021"/>
            <a:ext cx="749264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fr-FR"/>
            </a:defPPr>
            <a:lvl1pPr marL="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1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057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2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4290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114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00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486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14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Nous allons écouter et chanter la chanson de l’alphabet.</a:t>
            </a:r>
            <a:endParaRPr lang="fr-FR" sz="1100" dirty="0">
              <a:latin typeface="Dosis" pitchFamily="2" charset="0"/>
            </a:endParaRPr>
          </a:p>
        </p:txBody>
      </p:sp>
      <p:pic>
        <p:nvPicPr>
          <p:cNvPr id="5" name="Image 4" descr="Une image contenant Police, Graphique, nombre, texte&#10;&#10;Le contenu généré par l’IA peut être incorrect.">
            <a:extLst>
              <a:ext uri="{FF2B5EF4-FFF2-40B4-BE49-F238E27FC236}">
                <a16:creationId xmlns:a16="http://schemas.microsoft.com/office/drawing/2014/main" id="{E63D05C4-0BC2-F736-BA1C-DB28BAD1446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29768" y="1119840"/>
            <a:ext cx="4943788" cy="5278139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A1C5A650-DB67-8218-3D9E-9B7112E2918E}"/>
              </a:ext>
            </a:extLst>
          </p:cNvPr>
          <p:cNvSpPr/>
          <p:nvPr/>
        </p:nvSpPr>
        <p:spPr>
          <a:xfrm>
            <a:off x="5605415" y="4637314"/>
            <a:ext cx="1159279" cy="1891598"/>
          </a:xfrm>
          <a:prstGeom prst="rect">
            <a:avLst/>
          </a:prstGeom>
          <a:noFill/>
          <a:ln w="762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0144147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7E215A-58E5-2B47-EA56-CE2ADDC1DF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EDEB300A-0FEF-CF00-7038-12918C19320B}"/>
              </a:ext>
            </a:extLst>
          </p:cNvPr>
          <p:cNvSpPr/>
          <p:nvPr/>
        </p:nvSpPr>
        <p:spPr>
          <a:xfrm>
            <a:off x="0" y="0"/>
            <a:ext cx="9143999" cy="6858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A063BD15-2C33-6B00-C336-B40203FBC516}"/>
              </a:ext>
            </a:extLst>
          </p:cNvPr>
          <p:cNvSpPr/>
          <p:nvPr/>
        </p:nvSpPr>
        <p:spPr>
          <a:xfrm>
            <a:off x="234036" y="261867"/>
            <a:ext cx="8675926" cy="6334268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16" name="Rectangle : coins arrondis 15">
            <a:extLst>
              <a:ext uri="{FF2B5EF4-FFF2-40B4-BE49-F238E27FC236}">
                <a16:creationId xmlns:a16="http://schemas.microsoft.com/office/drawing/2014/main" id="{E76E15CF-423F-4757-C7C5-F700D14582AD}"/>
              </a:ext>
            </a:extLst>
          </p:cNvPr>
          <p:cNvSpPr/>
          <p:nvPr/>
        </p:nvSpPr>
        <p:spPr>
          <a:xfrm>
            <a:off x="234036" y="261866"/>
            <a:ext cx="8675926" cy="65982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732" dirty="0">
              <a:latin typeface="Dosis" pitchFamily="2" charset="0"/>
            </a:endParaRPr>
          </a:p>
        </p:txBody>
      </p:sp>
      <p:sp>
        <p:nvSpPr>
          <p:cNvPr id="19" name="Freeform 8">
            <a:extLst>
              <a:ext uri="{FF2B5EF4-FFF2-40B4-BE49-F238E27FC236}">
                <a16:creationId xmlns:a16="http://schemas.microsoft.com/office/drawing/2014/main" id="{7993C3F4-88E2-9C6A-A037-059D3EEF1622}"/>
              </a:ext>
            </a:extLst>
          </p:cNvPr>
          <p:cNvSpPr/>
          <p:nvPr/>
        </p:nvSpPr>
        <p:spPr>
          <a:xfrm>
            <a:off x="537180" y="462124"/>
            <a:ext cx="273849" cy="18875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571" dirty="0">
              <a:latin typeface="Dosis" pitchFamily="2" charset="0"/>
            </a:endParaRPr>
          </a:p>
        </p:txBody>
      </p:sp>
      <p:pic>
        <p:nvPicPr>
          <p:cNvPr id="6" name="WhatsApp Video 2025-08-03 at 22.44.45">
            <a:hlinkClick r:id="" action="ppaction://media"/>
            <a:extLst>
              <a:ext uri="{FF2B5EF4-FFF2-40B4-BE49-F238E27FC236}">
                <a16:creationId xmlns:a16="http://schemas.microsoft.com/office/drawing/2014/main" id="{CBBAAAFD-FFE8-1C16-2FC1-A1A82D58A9DC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259631" y="1790152"/>
            <a:ext cx="6624735" cy="3937517"/>
          </a:xfrm>
          <a:prstGeom prst="rect">
            <a:avLst/>
          </a:prstGeom>
        </p:spPr>
      </p:pic>
      <p:sp>
        <p:nvSpPr>
          <p:cNvPr id="3" name="ZoneTexte 4">
            <a:extLst>
              <a:ext uri="{FF2B5EF4-FFF2-40B4-BE49-F238E27FC236}">
                <a16:creationId xmlns:a16="http://schemas.microsoft.com/office/drawing/2014/main" id="{47BD5E6C-0207-A709-5298-1538267FDDC5}"/>
              </a:ext>
            </a:extLst>
          </p:cNvPr>
          <p:cNvSpPr txBox="1"/>
          <p:nvPr/>
        </p:nvSpPr>
        <p:spPr>
          <a:xfrm>
            <a:off x="1114173" y="460021"/>
            <a:ext cx="749264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fr-FR"/>
            </a:defPPr>
            <a:lvl1pPr marL="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1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057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2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4290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114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00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486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14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Nous allons écouter et chanter la chanson de l’alphabet.</a:t>
            </a:r>
            <a:endParaRPr lang="fr-FR" sz="1100" dirty="0"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901506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3607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1883CED-6EE2-8CD5-6A39-B3E6FB7AFAB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C8D63706-244A-1C1D-B3EB-69728C431879}"/>
              </a:ext>
            </a:extLst>
          </p:cNvPr>
          <p:cNvSpPr/>
          <p:nvPr/>
        </p:nvSpPr>
        <p:spPr>
          <a:xfrm>
            <a:off x="0" y="0"/>
            <a:ext cx="9143999" cy="6858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050A3911-2977-CFCD-DC82-36202151887B}"/>
              </a:ext>
            </a:extLst>
          </p:cNvPr>
          <p:cNvSpPr/>
          <p:nvPr/>
        </p:nvSpPr>
        <p:spPr>
          <a:xfrm>
            <a:off x="234036" y="261867"/>
            <a:ext cx="8675926" cy="6334268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16" name="Rectangle : coins arrondis 15">
            <a:extLst>
              <a:ext uri="{FF2B5EF4-FFF2-40B4-BE49-F238E27FC236}">
                <a16:creationId xmlns:a16="http://schemas.microsoft.com/office/drawing/2014/main" id="{585BEDEF-02FF-E42B-F9F5-C5540F026039}"/>
              </a:ext>
            </a:extLst>
          </p:cNvPr>
          <p:cNvSpPr/>
          <p:nvPr/>
        </p:nvSpPr>
        <p:spPr>
          <a:xfrm>
            <a:off x="234036" y="261866"/>
            <a:ext cx="8675926" cy="65982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732" dirty="0">
              <a:latin typeface="Dosis" pitchFamily="2" charset="0"/>
            </a:endParaRPr>
          </a:p>
        </p:txBody>
      </p:sp>
      <p:sp>
        <p:nvSpPr>
          <p:cNvPr id="19" name="Freeform 8">
            <a:extLst>
              <a:ext uri="{FF2B5EF4-FFF2-40B4-BE49-F238E27FC236}">
                <a16:creationId xmlns:a16="http://schemas.microsoft.com/office/drawing/2014/main" id="{B011F90E-E0AC-A15A-1DFC-4E4978752F96}"/>
              </a:ext>
            </a:extLst>
          </p:cNvPr>
          <p:cNvSpPr/>
          <p:nvPr/>
        </p:nvSpPr>
        <p:spPr>
          <a:xfrm>
            <a:off x="537180" y="462124"/>
            <a:ext cx="273849" cy="18875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571" dirty="0">
              <a:latin typeface="Dosis" pitchFamily="2" charset="0"/>
            </a:endParaRPr>
          </a:p>
        </p:txBody>
      </p:sp>
      <p:sp>
        <p:nvSpPr>
          <p:cNvPr id="3" name="ZoneTexte 4">
            <a:extLst>
              <a:ext uri="{FF2B5EF4-FFF2-40B4-BE49-F238E27FC236}">
                <a16:creationId xmlns:a16="http://schemas.microsoft.com/office/drawing/2014/main" id="{5D15F519-9F84-92AD-66C1-AE82A4370E93}"/>
              </a:ext>
            </a:extLst>
          </p:cNvPr>
          <p:cNvSpPr txBox="1"/>
          <p:nvPr/>
        </p:nvSpPr>
        <p:spPr>
          <a:xfrm>
            <a:off x="900319" y="337723"/>
            <a:ext cx="749264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fr-FR"/>
            </a:defPPr>
            <a:lvl1pPr marL="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1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057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2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4290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114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00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486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14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Ouvrez vos livrets à la page 3. </a:t>
            </a:r>
            <a:endParaRPr lang="fr-FR" sz="1100" dirty="0">
              <a:latin typeface="Dosis" pitchFamily="2" charset="0"/>
            </a:endParaRP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4971D641-3D5E-EABE-3C49-D4C8C3A88C5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85312" y="1581728"/>
            <a:ext cx="3573369" cy="4358217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D4512F5C-E35A-BA7E-BA11-19A3647EE242}"/>
              </a:ext>
            </a:extLst>
          </p:cNvPr>
          <p:cNvSpPr/>
          <p:nvPr/>
        </p:nvSpPr>
        <p:spPr>
          <a:xfrm>
            <a:off x="2753954" y="1406011"/>
            <a:ext cx="3646845" cy="4709653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5648248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FBA8404-875C-3020-6C09-CC32F94D229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BE80AF1-55FB-AED4-0BE0-76E2A7FBF34F}"/>
              </a:ext>
            </a:extLst>
          </p:cNvPr>
          <p:cNvSpPr/>
          <p:nvPr/>
        </p:nvSpPr>
        <p:spPr>
          <a:xfrm>
            <a:off x="0" y="0"/>
            <a:ext cx="9143999" cy="6858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EADA6FA4-A179-7D25-8B3C-1F474CC1343F}"/>
              </a:ext>
            </a:extLst>
          </p:cNvPr>
          <p:cNvSpPr/>
          <p:nvPr/>
        </p:nvSpPr>
        <p:spPr>
          <a:xfrm>
            <a:off x="234036" y="261867"/>
            <a:ext cx="8675926" cy="6334268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16" name="Rectangle : coins arrondis 15">
            <a:extLst>
              <a:ext uri="{FF2B5EF4-FFF2-40B4-BE49-F238E27FC236}">
                <a16:creationId xmlns:a16="http://schemas.microsoft.com/office/drawing/2014/main" id="{89E13015-3E0B-90BD-C2D4-EC4D3F439074}"/>
              </a:ext>
            </a:extLst>
          </p:cNvPr>
          <p:cNvSpPr/>
          <p:nvPr/>
        </p:nvSpPr>
        <p:spPr>
          <a:xfrm>
            <a:off x="234036" y="261866"/>
            <a:ext cx="8675926" cy="65982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732" dirty="0">
              <a:latin typeface="Dosis" pitchFamily="2" charset="0"/>
            </a:endParaRPr>
          </a:p>
        </p:txBody>
      </p:sp>
      <p:sp>
        <p:nvSpPr>
          <p:cNvPr id="19" name="Freeform 8">
            <a:extLst>
              <a:ext uri="{FF2B5EF4-FFF2-40B4-BE49-F238E27FC236}">
                <a16:creationId xmlns:a16="http://schemas.microsoft.com/office/drawing/2014/main" id="{52792D41-FD70-877D-DF72-3E38E31E9A24}"/>
              </a:ext>
            </a:extLst>
          </p:cNvPr>
          <p:cNvSpPr/>
          <p:nvPr/>
        </p:nvSpPr>
        <p:spPr>
          <a:xfrm>
            <a:off x="537180" y="462124"/>
            <a:ext cx="273849" cy="18875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571" dirty="0">
              <a:latin typeface="Dosis" pitchFamily="2" charset="0"/>
            </a:endParaRP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AB81CD73-7A1B-3D66-8D9E-43914E14B7F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85312" y="1580235"/>
            <a:ext cx="3573369" cy="4357351"/>
          </a:xfrm>
          <a:prstGeom prst="rect">
            <a:avLst/>
          </a:prstGeom>
        </p:spPr>
      </p:pic>
      <p:sp>
        <p:nvSpPr>
          <p:cNvPr id="3" name="ZoneTexte 4">
            <a:extLst>
              <a:ext uri="{FF2B5EF4-FFF2-40B4-BE49-F238E27FC236}">
                <a16:creationId xmlns:a16="http://schemas.microsoft.com/office/drawing/2014/main" id="{88A058BA-9CB4-9CEA-A6E2-5E30ABC3AABC}"/>
              </a:ext>
            </a:extLst>
          </p:cNvPr>
          <p:cNvSpPr txBox="1"/>
          <p:nvPr/>
        </p:nvSpPr>
        <p:spPr>
          <a:xfrm>
            <a:off x="1045065" y="413447"/>
            <a:ext cx="749264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fr-FR"/>
            </a:defPPr>
            <a:lvl1pPr marL="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1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057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2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4290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114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00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486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1400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Nous allons chanter un petit extrait de la chanson. Pointez les lettres avec le doigt sur la charte et chantez avec moi.</a:t>
            </a:r>
            <a:endParaRPr lang="fr-FR" sz="1400" b="1" dirty="0">
              <a:solidFill>
                <a:schemeClr val="bg1">
                  <a:lumMod val="65000"/>
                </a:schemeClr>
              </a:solidFill>
              <a:latin typeface="Dosis" panose="02010703020202060003" pitchFamily="2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484BE9CD-62FC-1B39-7EC3-07F3E874E068}"/>
              </a:ext>
            </a:extLst>
          </p:cNvPr>
          <p:cNvSpPr/>
          <p:nvPr/>
        </p:nvSpPr>
        <p:spPr>
          <a:xfrm>
            <a:off x="2785312" y="1406768"/>
            <a:ext cx="3655681" cy="2344138"/>
          </a:xfrm>
          <a:prstGeom prst="rect">
            <a:avLst/>
          </a:prstGeom>
          <a:noFill/>
          <a:ln w="57150"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6" name="Média1">
            <a:hlinkClick r:id="" action="ppaction://media"/>
            <a:extLst>
              <a:ext uri="{FF2B5EF4-FFF2-40B4-BE49-F238E27FC236}">
                <a16:creationId xmlns:a16="http://schemas.microsoft.com/office/drawing/2014/main" id="{04449A11-ECBA-F44B-9676-BF0740CA2E3B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end="58246.375"/>
                </p14:media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8298250" y="348094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12428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473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389C461-1544-8523-98FF-4BA8F11200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5860920A-6A14-148F-D799-6E4B1821B529}"/>
              </a:ext>
            </a:extLst>
          </p:cNvPr>
          <p:cNvSpPr/>
          <p:nvPr/>
        </p:nvSpPr>
        <p:spPr>
          <a:xfrm>
            <a:off x="0" y="0"/>
            <a:ext cx="9143999" cy="6858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A9EFDB1C-7F07-D467-B3BA-A92A8CFB7022}"/>
              </a:ext>
            </a:extLst>
          </p:cNvPr>
          <p:cNvSpPr/>
          <p:nvPr/>
        </p:nvSpPr>
        <p:spPr>
          <a:xfrm>
            <a:off x="234036" y="261867"/>
            <a:ext cx="8675926" cy="6334268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16" name="Rectangle : coins arrondis 15">
            <a:extLst>
              <a:ext uri="{FF2B5EF4-FFF2-40B4-BE49-F238E27FC236}">
                <a16:creationId xmlns:a16="http://schemas.microsoft.com/office/drawing/2014/main" id="{80006140-0CC3-FB1C-0388-809569D51D8B}"/>
              </a:ext>
            </a:extLst>
          </p:cNvPr>
          <p:cNvSpPr/>
          <p:nvPr/>
        </p:nvSpPr>
        <p:spPr>
          <a:xfrm>
            <a:off x="234036" y="261866"/>
            <a:ext cx="8675926" cy="65982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732" dirty="0">
              <a:latin typeface="Dosis" pitchFamily="2" charset="0"/>
            </a:endParaRPr>
          </a:p>
        </p:txBody>
      </p:sp>
      <p:sp>
        <p:nvSpPr>
          <p:cNvPr id="19" name="Freeform 8">
            <a:extLst>
              <a:ext uri="{FF2B5EF4-FFF2-40B4-BE49-F238E27FC236}">
                <a16:creationId xmlns:a16="http://schemas.microsoft.com/office/drawing/2014/main" id="{BF8F426A-69DD-04EE-869A-25ED3F4E0B8D}"/>
              </a:ext>
            </a:extLst>
          </p:cNvPr>
          <p:cNvSpPr/>
          <p:nvPr/>
        </p:nvSpPr>
        <p:spPr>
          <a:xfrm>
            <a:off x="537180" y="462124"/>
            <a:ext cx="273849" cy="18875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571" dirty="0">
              <a:latin typeface="Dosis" pitchFamily="2" charset="0"/>
            </a:endParaRPr>
          </a:p>
        </p:txBody>
      </p:sp>
      <p:sp>
        <p:nvSpPr>
          <p:cNvPr id="3" name="ZoneTexte 4">
            <a:extLst>
              <a:ext uri="{FF2B5EF4-FFF2-40B4-BE49-F238E27FC236}">
                <a16:creationId xmlns:a16="http://schemas.microsoft.com/office/drawing/2014/main" id="{25440BC3-6206-01B5-6D2E-B77591703B64}"/>
              </a:ext>
            </a:extLst>
          </p:cNvPr>
          <p:cNvSpPr txBox="1"/>
          <p:nvPr/>
        </p:nvSpPr>
        <p:spPr>
          <a:xfrm>
            <a:off x="956301" y="389273"/>
            <a:ext cx="749264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fr-FR"/>
            </a:defPPr>
            <a:lvl1pPr marL="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1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057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2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4290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114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00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486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1400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Qui veut chanter en pointant les lettres ?</a:t>
            </a:r>
            <a:endParaRPr lang="fr-FR" sz="1400" b="1" dirty="0">
              <a:solidFill>
                <a:schemeClr val="bg1">
                  <a:lumMod val="65000"/>
                </a:schemeClr>
              </a:solidFill>
              <a:latin typeface="Dosis" panose="02010703020202060003" pitchFamily="2" charset="0"/>
            </a:endParaRP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31C40E20-33D3-28C5-7F11-87FFA61812F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85312" y="1580235"/>
            <a:ext cx="3573369" cy="4357351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D4FED93B-EE4A-C255-3239-44E4107C03A1}"/>
              </a:ext>
            </a:extLst>
          </p:cNvPr>
          <p:cNvSpPr/>
          <p:nvPr/>
        </p:nvSpPr>
        <p:spPr>
          <a:xfrm>
            <a:off x="2785312" y="1406768"/>
            <a:ext cx="3655681" cy="2325477"/>
          </a:xfrm>
          <a:prstGeom prst="rect">
            <a:avLst/>
          </a:prstGeom>
          <a:noFill/>
          <a:ln w="57150"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9911008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475D3BA-2CD7-DF47-CFC8-14269F7283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4B577064-1E73-F5DF-6BDB-4F6912C0712C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457246"/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A3A856FB-96E0-192E-44E8-BEDE404F13C2}"/>
              </a:ext>
            </a:extLst>
          </p:cNvPr>
          <p:cNvSpPr txBox="1"/>
          <p:nvPr/>
        </p:nvSpPr>
        <p:spPr>
          <a:xfrm>
            <a:off x="3188527" y="5759619"/>
            <a:ext cx="2523604" cy="1399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457246">
              <a:lnSpc>
                <a:spcPts val="1177"/>
              </a:lnSpc>
              <a:spcBef>
                <a:spcPct val="0"/>
              </a:spcBef>
            </a:pPr>
            <a:r>
              <a:rPr lang="en-US" sz="841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sp>
        <p:nvSpPr>
          <p:cNvPr id="3" name="Ellipse 2">
            <a:extLst>
              <a:ext uri="{FF2B5EF4-FFF2-40B4-BE49-F238E27FC236}">
                <a16:creationId xmlns:a16="http://schemas.microsoft.com/office/drawing/2014/main" id="{3159ED82-C700-C8FF-7D16-B68BEFD1409F}"/>
              </a:ext>
            </a:extLst>
          </p:cNvPr>
          <p:cNvSpPr/>
          <p:nvPr/>
        </p:nvSpPr>
        <p:spPr>
          <a:xfrm>
            <a:off x="1905000" y="991723"/>
            <a:ext cx="5334000" cy="5283200"/>
          </a:xfrm>
          <a:prstGeom prst="ellipse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46">
              <a:lnSpc>
                <a:spcPts val="7400"/>
              </a:lnSpc>
            </a:pPr>
            <a:r>
              <a:rPr lang="fr-FR" sz="64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 </a:t>
            </a:r>
          </a:p>
          <a:p>
            <a:pPr algn="ctr">
              <a:lnSpc>
                <a:spcPts val="7314"/>
              </a:lnSpc>
            </a:pPr>
            <a:r>
              <a:rPr lang="en-US" sz="6000" b="1" dirty="0">
                <a:solidFill>
                  <a:schemeClr val="accent5">
                    <a:lumMod val="50000"/>
                  </a:schemeClr>
                </a:solidFill>
              </a:rPr>
              <a:t>Pré-lecture</a:t>
            </a:r>
          </a:p>
          <a:p>
            <a:pPr algn="ctr" defTabSz="457246">
              <a:lnSpc>
                <a:spcPts val="7400"/>
              </a:lnSpc>
            </a:pPr>
            <a:endParaRPr lang="fr-FR" sz="64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457246">
              <a:lnSpc>
                <a:spcPts val="7400"/>
              </a:lnSpc>
            </a:pPr>
            <a:endParaRPr lang="fr-FR" sz="64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457246">
              <a:lnSpc>
                <a:spcPts val="7400"/>
              </a:lnSpc>
            </a:pPr>
            <a:endParaRPr lang="fr-FR" sz="64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457246">
              <a:lnSpc>
                <a:spcPts val="7400"/>
              </a:lnSpc>
            </a:pPr>
            <a:r>
              <a:rPr lang="fr-FR" sz="64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</a:p>
        </p:txBody>
      </p:sp>
      <p:sp>
        <p:nvSpPr>
          <p:cNvPr id="4" name="TextBox 7">
            <a:extLst>
              <a:ext uri="{FF2B5EF4-FFF2-40B4-BE49-F238E27FC236}">
                <a16:creationId xmlns:a16="http://schemas.microsoft.com/office/drawing/2014/main" id="{7F9253C0-DE8E-13C7-98BB-145B8E64A533}"/>
              </a:ext>
            </a:extLst>
          </p:cNvPr>
          <p:cNvSpPr txBox="1"/>
          <p:nvPr/>
        </p:nvSpPr>
        <p:spPr>
          <a:xfrm>
            <a:off x="2094063" y="2901933"/>
            <a:ext cx="4955875" cy="54630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457246">
              <a:lnSpc>
                <a:spcPts val="4608"/>
              </a:lnSpc>
            </a:pPr>
            <a:r>
              <a:rPr lang="fr-MA" sz="3600" b="1" dirty="0">
                <a:solidFill>
                  <a:schemeClr val="accent3">
                    <a:lumMod val="20000"/>
                    <a:lumOff val="80000"/>
                  </a:schemeClr>
                </a:solidFill>
                <a:latin typeface="Dosis" pitchFamily="2" charset="0"/>
              </a:rPr>
              <a:t>La lettre L</a:t>
            </a:r>
            <a:endParaRPr lang="en-US" sz="3600" b="1" dirty="0">
              <a:solidFill>
                <a:schemeClr val="accent3">
                  <a:lumMod val="20000"/>
                  <a:lumOff val="80000"/>
                </a:schemeClr>
              </a:solidFill>
              <a:latin typeface="Dosis" pitchFamily="2" charset="0"/>
            </a:endParaRPr>
          </a:p>
        </p:txBody>
      </p:sp>
      <p:grpSp>
        <p:nvGrpSpPr>
          <p:cNvPr id="5" name="Groupe 4">
            <a:extLst>
              <a:ext uri="{FF2B5EF4-FFF2-40B4-BE49-F238E27FC236}">
                <a16:creationId xmlns:a16="http://schemas.microsoft.com/office/drawing/2014/main" id="{0ADD58FB-BF24-1751-21C3-ABD9081CB4D7}"/>
              </a:ext>
            </a:extLst>
          </p:cNvPr>
          <p:cNvGrpSpPr/>
          <p:nvPr/>
        </p:nvGrpSpPr>
        <p:grpSpPr>
          <a:xfrm>
            <a:off x="254000" y="127000"/>
            <a:ext cx="1493894" cy="558531"/>
            <a:chOff x="3663231" y="3540342"/>
            <a:chExt cx="1037462" cy="385540"/>
          </a:xfrm>
        </p:grpSpPr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A23E4408-5A50-B935-AF67-BEF111105C00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223">
                <a:defRPr/>
              </a:pPr>
              <a:endParaRPr lang="fr-MA" sz="16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9" name="Picture 2">
              <a:extLst>
                <a:ext uri="{FF2B5EF4-FFF2-40B4-BE49-F238E27FC236}">
                  <a16:creationId xmlns:a16="http://schemas.microsoft.com/office/drawing/2014/main" id="{F47B07ED-560B-6F14-65BD-5E0259EBA89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0" name="ZoneTexte 9">
              <a:extLst>
                <a:ext uri="{FF2B5EF4-FFF2-40B4-BE49-F238E27FC236}">
                  <a16:creationId xmlns:a16="http://schemas.microsoft.com/office/drawing/2014/main" id="{0B7EA832-959C-EAD1-7A0A-53A681C34A13}"/>
                </a:ext>
              </a:extLst>
            </p:cNvPr>
            <p:cNvSpPr txBox="1"/>
            <p:nvPr/>
          </p:nvSpPr>
          <p:spPr>
            <a:xfrm>
              <a:off x="3952506" y="3617716"/>
              <a:ext cx="748187" cy="2336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457223">
                <a:defRPr/>
              </a:pPr>
              <a:r>
                <a:rPr lang="fr-MA" sz="1600" b="1" dirty="0">
                  <a:solidFill>
                    <a:srgbClr val="106585"/>
                  </a:solidFill>
                  <a:latin typeface="Dosis" pitchFamily="2" charset="0"/>
                </a:rPr>
                <a:t>15 min</a:t>
              </a:r>
            </a:p>
          </p:txBody>
        </p:sp>
      </p:grpSp>
      <p:pic>
        <p:nvPicPr>
          <p:cNvPr id="11" name="Image 10">
            <a:extLst>
              <a:ext uri="{FF2B5EF4-FFF2-40B4-BE49-F238E27FC236}">
                <a16:creationId xmlns:a16="http://schemas.microsoft.com/office/drawing/2014/main" id="{3720374C-A55E-45D9-26E4-A25A0270BDBB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1089" y="3817615"/>
            <a:ext cx="3125755" cy="20486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310372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3CF9D39-E569-2C5F-8631-8F501EA9E2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A6F6FE73-0C7F-51D0-64DF-92CB808E04F4}"/>
              </a:ext>
            </a:extLst>
          </p:cNvPr>
          <p:cNvSpPr/>
          <p:nvPr/>
        </p:nvSpPr>
        <p:spPr>
          <a:xfrm>
            <a:off x="-1" y="0"/>
            <a:ext cx="9144000" cy="6858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457246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10C85A74-2092-2F6B-A84B-646CDDE2551F}"/>
              </a:ext>
            </a:extLst>
          </p:cNvPr>
          <p:cNvSpPr txBox="1"/>
          <p:nvPr/>
        </p:nvSpPr>
        <p:spPr>
          <a:xfrm>
            <a:off x="6425096" y="280632"/>
            <a:ext cx="2635658" cy="25654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067" i="1" dirty="0">
                <a:solidFill>
                  <a:schemeClr val="bg1">
                    <a:lumMod val="50000"/>
                  </a:schemeClr>
                </a:solidFill>
              </a:rPr>
              <a:t>Pour l’enseignant(e) –  ne pas lire aux élèves</a:t>
            </a:r>
          </a:p>
        </p:txBody>
      </p:sp>
      <p:sp>
        <p:nvSpPr>
          <p:cNvPr id="3" name="TextBox 10">
            <a:extLst>
              <a:ext uri="{FF2B5EF4-FFF2-40B4-BE49-F238E27FC236}">
                <a16:creationId xmlns:a16="http://schemas.microsoft.com/office/drawing/2014/main" id="{B613E84E-7994-643D-E628-48963785DD8C}"/>
              </a:ext>
            </a:extLst>
          </p:cNvPr>
          <p:cNvSpPr txBox="1"/>
          <p:nvPr/>
        </p:nvSpPr>
        <p:spPr>
          <a:xfrm>
            <a:off x="3123589" y="915026"/>
            <a:ext cx="2688755" cy="76944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994"/>
              </a:lnSpc>
            </a:pPr>
            <a:endParaRPr lang="en-US" sz="2000" b="1" dirty="0">
              <a:solidFill>
                <a:srgbClr val="00B050"/>
              </a:solidFill>
              <a:latin typeface="Carelia"/>
            </a:endParaRPr>
          </a:p>
          <a:p>
            <a:pPr algn="ctr">
              <a:lnSpc>
                <a:spcPts val="1994"/>
              </a:lnSpc>
            </a:pPr>
            <a:r>
              <a:rPr lang="en-US" sz="2000" b="1" dirty="0">
                <a:solidFill>
                  <a:srgbClr val="00B050"/>
                </a:solidFill>
                <a:latin typeface="Carelia"/>
              </a:rPr>
              <a:t>Semaine : 2</a:t>
            </a:r>
          </a:p>
          <a:p>
            <a:pPr algn="ctr">
              <a:lnSpc>
                <a:spcPts val="1994"/>
              </a:lnSpc>
            </a:pPr>
            <a:endParaRPr lang="en-US" sz="2000" b="1" dirty="0">
              <a:solidFill>
                <a:srgbClr val="00B050"/>
              </a:solidFill>
              <a:latin typeface="Carelia"/>
            </a:endParaRPr>
          </a:p>
        </p:txBody>
      </p:sp>
      <p:sp>
        <p:nvSpPr>
          <p:cNvPr id="6" name="TextBox 10">
            <a:extLst>
              <a:ext uri="{FF2B5EF4-FFF2-40B4-BE49-F238E27FC236}">
                <a16:creationId xmlns:a16="http://schemas.microsoft.com/office/drawing/2014/main" id="{09153702-CDF7-3BCA-AED9-F099A0CDDDC0}"/>
              </a:ext>
            </a:extLst>
          </p:cNvPr>
          <p:cNvSpPr txBox="1"/>
          <p:nvPr/>
        </p:nvSpPr>
        <p:spPr>
          <a:xfrm>
            <a:off x="1531617" y="527291"/>
            <a:ext cx="6080767" cy="78656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1994"/>
              </a:lnSpc>
            </a:pPr>
            <a:endParaRPr lang="en-US" sz="2400" b="1" dirty="0">
              <a:solidFill>
                <a:srgbClr val="106585"/>
              </a:solidFill>
              <a:latin typeface="Carelia"/>
            </a:endParaRPr>
          </a:p>
          <a:p>
            <a:pPr algn="ctr">
              <a:lnSpc>
                <a:spcPts val="1994"/>
              </a:lnSpc>
            </a:pPr>
            <a:r>
              <a:rPr lang="en-US" sz="2400" b="1" dirty="0">
                <a:solidFill>
                  <a:srgbClr val="106585"/>
                </a:solidFill>
                <a:latin typeface="Carelia"/>
              </a:rPr>
              <a:t>La répartition quotidienne des activités</a:t>
            </a:r>
          </a:p>
          <a:p>
            <a:pPr>
              <a:lnSpc>
                <a:spcPts val="1994"/>
              </a:lnSpc>
            </a:pPr>
            <a:endParaRPr lang="en-US" sz="2400" b="1" dirty="0">
              <a:solidFill>
                <a:srgbClr val="106585"/>
              </a:solidFill>
              <a:latin typeface="Carelia"/>
            </a:endParaRP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D092AC0C-7373-8E8D-111A-3B55B969B59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198640" y="1684467"/>
            <a:ext cx="6746720" cy="446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385631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5444A54-87BC-A08F-B7D0-71785F3037C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E68CFB55-19AC-9FF0-5612-095DFCB21139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508718"/>
            <a:endParaRPr lang="fr-MA" sz="571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Rectangle : coins arrondis 21">
            <a:extLst>
              <a:ext uri="{FF2B5EF4-FFF2-40B4-BE49-F238E27FC236}">
                <a16:creationId xmlns:a16="http://schemas.microsoft.com/office/drawing/2014/main" id="{0534EC27-08B5-2E11-91C5-991409ED364A}"/>
              </a:ext>
            </a:extLst>
          </p:cNvPr>
          <p:cNvSpPr/>
          <p:nvPr/>
        </p:nvSpPr>
        <p:spPr>
          <a:xfrm>
            <a:off x="234036" y="261867"/>
            <a:ext cx="8675926" cy="6334268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sz="9600" b="1" dirty="0">
                <a:solidFill>
                  <a:srgbClr val="106585"/>
                </a:solidFill>
                <a:latin typeface="KG Primary Penmanship 2" panose="02000506000000020003" pitchFamily="2" charset="0"/>
              </a:rPr>
              <a:t>              </a:t>
            </a:r>
            <a:endParaRPr lang="fr-FR" sz="9600" b="1" dirty="0">
              <a:solidFill>
                <a:srgbClr val="106585"/>
              </a:solidFill>
              <a:latin typeface="KG Primary Penmanship 2" panose="02000506000000020003" pitchFamily="2" charset="0"/>
            </a:endParaRPr>
          </a:p>
          <a:p>
            <a:endParaRPr lang="fr-FR" sz="9600" b="1" dirty="0">
              <a:solidFill>
                <a:srgbClr val="106585"/>
              </a:solidFill>
              <a:latin typeface="KG Primary Penmanship 2" panose="02000506000000020003" pitchFamily="2" charset="0"/>
            </a:endParaRPr>
          </a:p>
        </p:txBody>
      </p:sp>
      <p:sp>
        <p:nvSpPr>
          <p:cNvPr id="24" name="Rectangle : coins arrondis 23">
            <a:extLst>
              <a:ext uri="{FF2B5EF4-FFF2-40B4-BE49-F238E27FC236}">
                <a16:creationId xmlns:a16="http://schemas.microsoft.com/office/drawing/2014/main" id="{4D3A06DB-7894-66BE-F577-4D4CDAC6921B}"/>
              </a:ext>
            </a:extLst>
          </p:cNvPr>
          <p:cNvSpPr/>
          <p:nvPr/>
        </p:nvSpPr>
        <p:spPr>
          <a:xfrm>
            <a:off x="240560" y="248614"/>
            <a:ext cx="8669403" cy="657921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732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</a:t>
            </a:r>
            <a:endParaRPr lang="fr-FR" sz="1559" dirty="0">
              <a:latin typeface="Dosis" pitchFamily="2" charset="0"/>
            </a:endParaRPr>
          </a:p>
        </p:txBody>
      </p:sp>
      <p:sp>
        <p:nvSpPr>
          <p:cNvPr id="28" name="Freeform 8">
            <a:extLst>
              <a:ext uri="{FF2B5EF4-FFF2-40B4-BE49-F238E27FC236}">
                <a16:creationId xmlns:a16="http://schemas.microsoft.com/office/drawing/2014/main" id="{0B81551E-F817-C417-C5AA-8EABCFFCC780}"/>
              </a:ext>
            </a:extLst>
          </p:cNvPr>
          <p:cNvSpPr/>
          <p:nvPr/>
        </p:nvSpPr>
        <p:spPr>
          <a:xfrm>
            <a:off x="717890" y="479964"/>
            <a:ext cx="273849" cy="18875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57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  <p:sp>
        <p:nvSpPr>
          <p:cNvPr id="33" name="Rectangle : coins arrondis 32">
            <a:extLst>
              <a:ext uri="{FF2B5EF4-FFF2-40B4-BE49-F238E27FC236}">
                <a16:creationId xmlns:a16="http://schemas.microsoft.com/office/drawing/2014/main" id="{6D7C2D7B-3C51-8541-C2B8-7E436D2D55FF}"/>
              </a:ext>
            </a:extLst>
          </p:cNvPr>
          <p:cNvSpPr/>
          <p:nvPr/>
        </p:nvSpPr>
        <p:spPr>
          <a:xfrm>
            <a:off x="4290407" y="3218595"/>
            <a:ext cx="185510" cy="188768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pic>
        <p:nvPicPr>
          <p:cNvPr id="4" name="Image 3" descr="Une image contenant croquis, dessin, illustration, Visage humain&#10;&#10;Le contenu généré par l’IA peut être incorrect.">
            <a:extLst>
              <a:ext uri="{FF2B5EF4-FFF2-40B4-BE49-F238E27FC236}">
                <a16:creationId xmlns:a16="http://schemas.microsoft.com/office/drawing/2014/main" id="{AFF965D5-FA5F-FA18-6933-C863FD1AD346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0DD"/>
              </a:clrFrom>
              <a:clrTo>
                <a:srgbClr val="FFF0D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620" y="2806054"/>
            <a:ext cx="3748749" cy="3790079"/>
          </a:xfrm>
          <a:prstGeom prst="rect">
            <a:avLst/>
          </a:prstGeom>
        </p:spPr>
      </p:pic>
      <p:sp>
        <p:nvSpPr>
          <p:cNvPr id="5" name="Bulle narrative : rectangle à coins arrondis 4">
            <a:extLst>
              <a:ext uri="{FF2B5EF4-FFF2-40B4-BE49-F238E27FC236}">
                <a16:creationId xmlns:a16="http://schemas.microsoft.com/office/drawing/2014/main" id="{DD06C45C-694D-A001-69C7-DC9360BD969A}"/>
              </a:ext>
            </a:extLst>
          </p:cNvPr>
          <p:cNvSpPr/>
          <p:nvPr/>
        </p:nvSpPr>
        <p:spPr>
          <a:xfrm>
            <a:off x="3209731" y="1460646"/>
            <a:ext cx="5027724" cy="2178294"/>
          </a:xfrm>
          <a:prstGeom prst="wedgeRoundRectCallout">
            <a:avLst>
              <a:gd name="adj1" fmla="val -48392"/>
              <a:gd name="adj2" fmla="val -18782"/>
              <a:gd name="adj3" fmla="val 16667"/>
            </a:avLst>
          </a:prstGeom>
          <a:noFill/>
          <a:ln w="57150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20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4800C413-BE35-A014-8EC3-90BD04FE3DC3}"/>
              </a:ext>
            </a:extLst>
          </p:cNvPr>
          <p:cNvSpPr txBox="1"/>
          <p:nvPr/>
        </p:nvSpPr>
        <p:spPr>
          <a:xfrm>
            <a:off x="1268190" y="458946"/>
            <a:ext cx="9256751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MA" sz="14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Nous allons apprendre à lire la lettre  L.</a:t>
            </a:r>
            <a:r>
              <a:rPr lang="fr-FR" sz="1400" b="1" dirty="0">
                <a:solidFill>
                  <a:srgbClr val="4F81BD">
                    <a:lumMod val="50000"/>
                  </a:srgbClr>
                </a:solidFill>
                <a:latin typeface="Dosis" pitchFamily="2" charset="0"/>
              </a:rPr>
              <a:t> </a:t>
            </a:r>
            <a:endParaRPr lang="fr-MA" sz="1400" b="1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915CC1C4-02D7-5B61-B63B-82BFFF52BBD9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240559" y="33596"/>
          <a:ext cx="8784905" cy="3595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913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96947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99250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324497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707085">
                  <a:extLst>
                    <a:ext uri="{9D8B030D-6E8A-4147-A177-3AD203B41FA5}">
                      <a16:colId xmlns:a16="http://schemas.microsoft.com/office/drawing/2014/main" val="730320345"/>
                    </a:ext>
                  </a:extLst>
                </a:gridCol>
              </a:tblGrid>
              <a:tr h="359512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3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Chanson action 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2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400" dirty="0" err="1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Pré-lecture</a:t>
                      </a:r>
                      <a:endParaRPr lang="fr-FR" sz="14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4.Graphisme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19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7" name="ZoneTexte 6">
            <a:extLst>
              <a:ext uri="{FF2B5EF4-FFF2-40B4-BE49-F238E27FC236}">
                <a16:creationId xmlns:a16="http://schemas.microsoft.com/office/drawing/2014/main" id="{A91E48C3-B6EE-E0D8-56ED-661650E97C62}"/>
              </a:ext>
            </a:extLst>
          </p:cNvPr>
          <p:cNvSpPr txBox="1"/>
          <p:nvPr/>
        </p:nvSpPr>
        <p:spPr>
          <a:xfrm flipH="1">
            <a:off x="5151650" y="1320834"/>
            <a:ext cx="1205036" cy="221599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13800" b="1" dirty="0">
                <a:solidFill>
                  <a:srgbClr val="106585"/>
                </a:solidFill>
                <a:latin typeface="KG Primary Penmanship 2" panose="02000506000000020003" pitchFamily="2" charset="0"/>
              </a:rPr>
              <a:t>L</a:t>
            </a:r>
            <a:endParaRPr lang="fr-MA" b="1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1591062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BFEF6C2-844C-F5F8-AE00-0E510E4A88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DD5070F5-5D77-A1EB-2EAA-F71D636C56E8}"/>
              </a:ext>
            </a:extLst>
          </p:cNvPr>
          <p:cNvSpPr/>
          <p:nvPr/>
        </p:nvSpPr>
        <p:spPr>
          <a:xfrm>
            <a:off x="0" y="0"/>
            <a:ext cx="9143999" cy="6858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F87F7698-6A3F-9BE9-CEFE-99821C82917F}"/>
              </a:ext>
            </a:extLst>
          </p:cNvPr>
          <p:cNvSpPr/>
          <p:nvPr/>
        </p:nvSpPr>
        <p:spPr>
          <a:xfrm>
            <a:off x="234037" y="265165"/>
            <a:ext cx="8675926" cy="633096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889" dirty="0"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2EE9D2CC-25D8-33DE-0725-FEF2310F4C07}"/>
              </a:ext>
            </a:extLst>
          </p:cNvPr>
          <p:cNvSpPr/>
          <p:nvPr/>
        </p:nvSpPr>
        <p:spPr>
          <a:xfrm>
            <a:off x="240562" y="265166"/>
            <a:ext cx="8669403" cy="665225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889" dirty="0"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2D5B12F6-93A4-0A68-1022-71609DBD76C9}"/>
              </a:ext>
            </a:extLst>
          </p:cNvPr>
          <p:cNvSpPr/>
          <p:nvPr/>
        </p:nvSpPr>
        <p:spPr>
          <a:xfrm>
            <a:off x="1770735" y="2090057"/>
            <a:ext cx="5602527" cy="2677886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8700" b="1" dirty="0">
                <a:solidFill>
                  <a:srgbClr val="106585"/>
                </a:solidFill>
                <a:latin typeface="KG Primary Penmanship 2" panose="02000506000000020003" pitchFamily="2" charset="0"/>
              </a:rPr>
              <a:t>L</a:t>
            </a:r>
            <a:endParaRPr lang="fr-MA" sz="1400" dirty="0">
              <a:latin typeface="Dosis" pitchFamily="2" charset="0"/>
            </a:endParaRPr>
          </a:p>
        </p:txBody>
      </p:sp>
      <p:sp>
        <p:nvSpPr>
          <p:cNvPr id="14" name="Freeform 8">
            <a:extLst>
              <a:ext uri="{FF2B5EF4-FFF2-40B4-BE49-F238E27FC236}">
                <a16:creationId xmlns:a16="http://schemas.microsoft.com/office/drawing/2014/main" id="{CF7C8D84-FBC3-B1FE-6B7D-857AD43D1C83}"/>
              </a:ext>
            </a:extLst>
          </p:cNvPr>
          <p:cNvSpPr/>
          <p:nvPr/>
        </p:nvSpPr>
        <p:spPr>
          <a:xfrm>
            <a:off x="605585" y="525728"/>
            <a:ext cx="273849" cy="18875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889" dirty="0">
              <a:latin typeface="Dosis" pitchFamily="2" charset="0"/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1A64F3DB-352B-FB64-3709-5388D2DB13A9}"/>
              </a:ext>
            </a:extLst>
          </p:cNvPr>
          <p:cNvSpPr txBox="1"/>
          <p:nvPr/>
        </p:nvSpPr>
        <p:spPr>
          <a:xfrm>
            <a:off x="1095475" y="443889"/>
            <a:ext cx="759844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77933">
              <a:defRPr/>
            </a:pPr>
            <a:r>
              <a:rPr lang="fr-FR" sz="14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C’est la lettre L, elle fait le son </a:t>
            </a:r>
            <a:r>
              <a:rPr lang="fr-MA" sz="14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« l »</a:t>
            </a:r>
            <a:r>
              <a:rPr lang="fr-FR" sz="14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. Lisons ensemble « L ».</a:t>
            </a: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0A371236-A2EF-705A-F0B5-2EABAAF2B802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240559" y="33596"/>
          <a:ext cx="8784905" cy="3595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913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96947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99250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324497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707085">
                  <a:extLst>
                    <a:ext uri="{9D8B030D-6E8A-4147-A177-3AD203B41FA5}">
                      <a16:colId xmlns:a16="http://schemas.microsoft.com/office/drawing/2014/main" val="730320345"/>
                    </a:ext>
                  </a:extLst>
                </a:gridCol>
              </a:tblGrid>
              <a:tr h="359512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3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Chanson action 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2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400" dirty="0" err="1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Pré-lecture</a:t>
                      </a:r>
                      <a:endParaRPr lang="fr-FR" sz="14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4.Graphisme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19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2751689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BE9753F-D4EF-E39D-0A1F-FC81C241A0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F6657FF5-B7A6-1D10-A76F-8C1184F82901}"/>
              </a:ext>
            </a:extLst>
          </p:cNvPr>
          <p:cNvSpPr/>
          <p:nvPr/>
        </p:nvSpPr>
        <p:spPr>
          <a:xfrm>
            <a:off x="1" y="0"/>
            <a:ext cx="9144000" cy="6858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BA65BFC1-DAEA-BE4C-43BF-FB5F16ADFF02}"/>
              </a:ext>
            </a:extLst>
          </p:cNvPr>
          <p:cNvSpPr/>
          <p:nvPr/>
        </p:nvSpPr>
        <p:spPr>
          <a:xfrm>
            <a:off x="234035" y="265166"/>
            <a:ext cx="8675926" cy="633096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889" dirty="0"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8B070827-8E1A-1B89-C55C-9684845D874B}"/>
              </a:ext>
            </a:extLst>
          </p:cNvPr>
          <p:cNvSpPr/>
          <p:nvPr/>
        </p:nvSpPr>
        <p:spPr>
          <a:xfrm>
            <a:off x="240562" y="265166"/>
            <a:ext cx="8669403" cy="665225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889" dirty="0">
              <a:latin typeface="Dosis" pitchFamily="2" charset="0"/>
            </a:endParaRPr>
          </a:p>
        </p:txBody>
      </p:sp>
      <p:sp>
        <p:nvSpPr>
          <p:cNvPr id="14" name="Freeform 8">
            <a:extLst>
              <a:ext uri="{FF2B5EF4-FFF2-40B4-BE49-F238E27FC236}">
                <a16:creationId xmlns:a16="http://schemas.microsoft.com/office/drawing/2014/main" id="{7E620008-3758-AFE5-4732-A289D3EB1DD1}"/>
              </a:ext>
            </a:extLst>
          </p:cNvPr>
          <p:cNvSpPr/>
          <p:nvPr/>
        </p:nvSpPr>
        <p:spPr>
          <a:xfrm>
            <a:off x="534297" y="368574"/>
            <a:ext cx="273849" cy="18875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889" dirty="0">
              <a:latin typeface="Dosis" pitchFamily="2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4F9EAC6A-E5CD-5915-3CD4-5FA3EC2357AA}"/>
              </a:ext>
            </a:extLst>
          </p:cNvPr>
          <p:cNvSpPr txBox="1"/>
          <p:nvPr/>
        </p:nvSpPr>
        <p:spPr>
          <a:xfrm>
            <a:off x="1042182" y="426704"/>
            <a:ext cx="7806767" cy="32508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>
              <a:lnSpc>
                <a:spcPts val="1987"/>
              </a:lnSpc>
              <a:spcBef>
                <a:spcPct val="0"/>
              </a:spcBef>
            </a:pPr>
            <a:r>
              <a:rPr lang="fr-FR" sz="14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Lapin . Lisons ensemble «  lapin». 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3149CF82-7886-66E5-4457-4AA2C09529DC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240559" y="4428174"/>
            <a:ext cx="839455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defTabSz="1371566">
              <a:defRPr/>
            </a:pPr>
            <a:r>
              <a:rPr lang="fr-FR" sz="9600" b="1" dirty="0">
                <a:solidFill>
                  <a:schemeClr val="accent6">
                    <a:lumMod val="75000"/>
                  </a:schemeClr>
                </a:solidFill>
              </a:rPr>
              <a:t>L</a:t>
            </a:r>
            <a:r>
              <a:rPr lang="fr-FR" sz="9600" b="1" dirty="0">
                <a:solidFill>
                  <a:srgbClr val="106584"/>
                </a:solidFill>
              </a:rPr>
              <a:t>APIN</a:t>
            </a:r>
            <a:endParaRPr kumimoji="0" lang="fr-FR" sz="88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75000"/>
                </a:schemeClr>
              </a:solidFill>
              <a:effectLst/>
              <a:uLnTx/>
              <a:uFillTx/>
            </a:endParaRP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C06A791F-AA2B-1D0B-F8EE-0E2AF8489C90}"/>
              </a:ext>
            </a:extLst>
          </p:cNvPr>
          <p:cNvGraphicFramePr>
            <a:graphicFrameLocks noGrp="1"/>
          </p:cNvGraphicFramePr>
          <p:nvPr>
            <p:custDataLst>
              <p:tags r:id="rId2"/>
            </p:custDataLst>
          </p:nvPr>
        </p:nvGraphicFramePr>
        <p:xfrm>
          <a:off x="240559" y="33596"/>
          <a:ext cx="8784905" cy="3595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913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96947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99250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324497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707085">
                  <a:extLst>
                    <a:ext uri="{9D8B030D-6E8A-4147-A177-3AD203B41FA5}">
                      <a16:colId xmlns:a16="http://schemas.microsoft.com/office/drawing/2014/main" val="730320345"/>
                    </a:ext>
                  </a:extLst>
                </a:gridCol>
              </a:tblGrid>
              <a:tr h="359512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3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Chanson action 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2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400" dirty="0" err="1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Pré-lecture</a:t>
                      </a:r>
                      <a:endParaRPr lang="fr-FR" sz="14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4.Graphisme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19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8" name="Image 7">
            <a:extLst>
              <a:ext uri="{FF2B5EF4-FFF2-40B4-BE49-F238E27FC236}">
                <a16:creationId xmlns:a16="http://schemas.microsoft.com/office/drawing/2014/main" id="{22596DDF-5A23-D256-C20B-84B345B8BA9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991725" y="1195557"/>
            <a:ext cx="3160551" cy="28143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9163369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A1AE296-8C60-4019-9EDB-BE08C65A2C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7E9ED56A-FD7F-E9C8-1ED7-9D12B9D0ED9C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endParaRPr lang="fr-MA" sz="900" dirty="0">
              <a:latin typeface="Dosis" pitchFamily="2" charset="0"/>
            </a:endParaRP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0A8DCBD2-E435-F822-BF47-7505AB2524A9}"/>
              </a:ext>
            </a:extLst>
          </p:cNvPr>
          <p:cNvSpPr txBox="1"/>
          <p:nvPr/>
        </p:nvSpPr>
        <p:spPr>
          <a:xfrm>
            <a:off x="3188527" y="5759619"/>
            <a:ext cx="2523604" cy="15388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177"/>
              </a:lnSpc>
              <a:spcBef>
                <a:spcPct val="0"/>
              </a:spcBef>
            </a:pPr>
            <a:r>
              <a:rPr lang="en-US" sz="841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sp>
        <p:nvSpPr>
          <p:cNvPr id="4" name="Ellipse 3">
            <a:extLst>
              <a:ext uri="{FF2B5EF4-FFF2-40B4-BE49-F238E27FC236}">
                <a16:creationId xmlns:a16="http://schemas.microsoft.com/office/drawing/2014/main" id="{A262DB3D-A56A-B5FC-FA63-95C6FBEB5610}"/>
              </a:ext>
            </a:extLst>
          </p:cNvPr>
          <p:cNvSpPr/>
          <p:nvPr/>
        </p:nvSpPr>
        <p:spPr>
          <a:xfrm>
            <a:off x="1881037" y="944493"/>
            <a:ext cx="5334000" cy="5283200"/>
          </a:xfrm>
          <a:prstGeom prst="ellipse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46">
              <a:lnSpc>
                <a:spcPts val="7400"/>
              </a:lnSpc>
            </a:pPr>
            <a:r>
              <a:rPr lang="fr-FR" sz="64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 </a:t>
            </a:r>
          </a:p>
          <a:p>
            <a:pPr algn="ctr" defTabSz="457246">
              <a:lnSpc>
                <a:spcPts val="7400"/>
              </a:lnSpc>
            </a:pPr>
            <a:endParaRPr lang="fr-FR" sz="64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457246">
              <a:lnSpc>
                <a:spcPts val="7400"/>
              </a:lnSpc>
            </a:pPr>
            <a:endParaRPr lang="fr-FR" sz="64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457246">
              <a:lnSpc>
                <a:spcPts val="7400"/>
              </a:lnSpc>
            </a:pPr>
            <a:endParaRPr lang="fr-FR" sz="64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457246">
              <a:lnSpc>
                <a:spcPts val="7400"/>
              </a:lnSpc>
            </a:pPr>
            <a:r>
              <a:rPr lang="fr-FR" sz="64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</a:p>
        </p:txBody>
      </p:sp>
      <p:sp>
        <p:nvSpPr>
          <p:cNvPr id="11" name="TextBox 6">
            <a:extLst>
              <a:ext uri="{FF2B5EF4-FFF2-40B4-BE49-F238E27FC236}">
                <a16:creationId xmlns:a16="http://schemas.microsoft.com/office/drawing/2014/main" id="{10194EAB-CE18-99AF-ECA3-B1BCD0948F54}"/>
              </a:ext>
            </a:extLst>
          </p:cNvPr>
          <p:cNvSpPr txBox="1"/>
          <p:nvPr/>
        </p:nvSpPr>
        <p:spPr>
          <a:xfrm>
            <a:off x="647699" y="1658260"/>
            <a:ext cx="7800675" cy="110799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/>
            <a:r>
              <a:rPr lang="en-US" sz="3600" b="1" dirty="0" err="1">
                <a:solidFill>
                  <a:schemeClr val="accent5">
                    <a:lumMod val="50000"/>
                  </a:schemeClr>
                </a:solidFill>
                <a:latin typeface="Carelia"/>
              </a:rPr>
              <a:t>Rebrassage</a:t>
            </a:r>
            <a:r>
              <a:rPr lang="en-US" sz="3600" b="1" dirty="0">
                <a:solidFill>
                  <a:schemeClr val="accent5">
                    <a:lumMod val="50000"/>
                  </a:schemeClr>
                </a:solidFill>
                <a:latin typeface="Carelia"/>
              </a:rPr>
              <a:t> </a:t>
            </a:r>
          </a:p>
          <a:p>
            <a:pPr algn="ctr"/>
            <a:r>
              <a:rPr lang="en-US" sz="3600" b="1" dirty="0">
                <a:solidFill>
                  <a:schemeClr val="accent5">
                    <a:lumMod val="50000"/>
                  </a:schemeClr>
                </a:solidFill>
                <a:latin typeface="Carelia"/>
              </a:rPr>
              <a:t>de la </a:t>
            </a:r>
            <a:r>
              <a:rPr lang="en-US" sz="3600" b="1" dirty="0" err="1">
                <a:solidFill>
                  <a:schemeClr val="accent5">
                    <a:lumMod val="50000"/>
                  </a:schemeClr>
                </a:solidFill>
                <a:latin typeface="Carelia"/>
              </a:rPr>
              <a:t>pré</a:t>
            </a:r>
            <a:r>
              <a:rPr lang="en-US" sz="3600" b="1" dirty="0">
                <a:solidFill>
                  <a:schemeClr val="accent5">
                    <a:lumMod val="50000"/>
                  </a:schemeClr>
                </a:solidFill>
                <a:latin typeface="Carelia"/>
              </a:rPr>
              <a:t>-lecture (1)</a:t>
            </a:r>
          </a:p>
        </p:txBody>
      </p:sp>
      <p:sp>
        <p:nvSpPr>
          <p:cNvPr id="12" name="TextBox 7">
            <a:extLst>
              <a:ext uri="{FF2B5EF4-FFF2-40B4-BE49-F238E27FC236}">
                <a16:creationId xmlns:a16="http://schemas.microsoft.com/office/drawing/2014/main" id="{3CAFDE70-92CB-BAE9-4F11-9672A4C247CE}"/>
              </a:ext>
            </a:extLst>
          </p:cNvPr>
          <p:cNvSpPr txBox="1"/>
          <p:nvPr/>
        </p:nvSpPr>
        <p:spPr>
          <a:xfrm>
            <a:off x="2038698" y="2942375"/>
            <a:ext cx="5060925" cy="53764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608"/>
              </a:lnSpc>
            </a:pPr>
            <a:r>
              <a:rPr lang="fr-FR" sz="33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Dosis" pitchFamily="2" charset="0"/>
              </a:rPr>
              <a:t>Je dis, tu montres</a:t>
            </a:r>
            <a:endParaRPr lang="en-US" sz="3000" dirty="0">
              <a:solidFill>
                <a:schemeClr val="tx2">
                  <a:lumMod val="60000"/>
                  <a:lumOff val="40000"/>
                </a:schemeClr>
              </a:solidFill>
              <a:latin typeface="Dosis" pitchFamily="2" charset="0"/>
            </a:endParaRP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03AC9F7D-DBC9-1B61-97AF-3D967D6C882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2502" y="3729048"/>
            <a:ext cx="2761269" cy="1875866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43EB3FEE-BEE4-647E-5E12-02FE0D425A2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94173" y="4615227"/>
            <a:ext cx="2523604" cy="9885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1204368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5259416B-AE46-D687-D8A2-DC3749A97B58}"/>
              </a:ext>
            </a:extLst>
          </p:cNvPr>
          <p:cNvSpPr/>
          <p:nvPr/>
        </p:nvSpPr>
        <p:spPr>
          <a:xfrm>
            <a:off x="0" y="0"/>
            <a:ext cx="9143999" cy="6858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9E9E1DDB-2709-23D6-F563-49A733AC6724}"/>
              </a:ext>
            </a:extLst>
          </p:cNvPr>
          <p:cNvSpPr/>
          <p:nvPr/>
        </p:nvSpPr>
        <p:spPr>
          <a:xfrm>
            <a:off x="234036" y="261867"/>
            <a:ext cx="8675926" cy="6334268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263EB4A4-3A46-952B-7425-A46965B3E722}"/>
              </a:ext>
            </a:extLst>
          </p:cNvPr>
          <p:cNvSpPr/>
          <p:nvPr/>
        </p:nvSpPr>
        <p:spPr>
          <a:xfrm>
            <a:off x="278225" y="1018461"/>
            <a:ext cx="8587553" cy="4731953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8A94F5EB-87AD-70CE-B48B-ED0C63D7F57E}"/>
              </a:ext>
            </a:extLst>
          </p:cNvPr>
          <p:cNvSpPr/>
          <p:nvPr/>
        </p:nvSpPr>
        <p:spPr>
          <a:xfrm>
            <a:off x="240560" y="261867"/>
            <a:ext cx="8669403" cy="73542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571" dirty="0">
              <a:latin typeface="Dosis" pitchFamily="2" charset="0"/>
            </a:endParaRPr>
          </a:p>
        </p:txBody>
      </p:sp>
      <p:sp>
        <p:nvSpPr>
          <p:cNvPr id="14" name="Freeform 8">
            <a:extLst>
              <a:ext uri="{FF2B5EF4-FFF2-40B4-BE49-F238E27FC236}">
                <a16:creationId xmlns:a16="http://schemas.microsoft.com/office/drawing/2014/main" id="{F5D87277-E5EA-C0A4-8119-DDB47AEE168F}"/>
              </a:ext>
            </a:extLst>
          </p:cNvPr>
          <p:cNvSpPr/>
          <p:nvPr/>
        </p:nvSpPr>
        <p:spPr>
          <a:xfrm>
            <a:off x="534296" y="513295"/>
            <a:ext cx="273849" cy="18875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571" dirty="0">
              <a:latin typeface="Dosis" pitchFamily="2" charset="0"/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0FCE2818-BE99-1687-1E2F-E68CB9A97D41}"/>
              </a:ext>
            </a:extLst>
          </p:cNvPr>
          <p:cNvSpPr txBox="1"/>
          <p:nvPr/>
        </p:nvSpPr>
        <p:spPr>
          <a:xfrm>
            <a:off x="901295" y="459813"/>
            <a:ext cx="7598447" cy="3236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77902">
              <a:defRPr/>
            </a:pPr>
            <a:r>
              <a:rPr lang="fr-FR" sz="1482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Levez la carte de la lettre L</a:t>
            </a:r>
            <a:endParaRPr lang="fr-FR" sz="1482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41792119-25C6-2324-8F58-25E73CC4868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433818" y="2026833"/>
            <a:ext cx="4198774" cy="2804334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EAACFC7B-7C45-B99A-E09A-DA4601C86290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240559" y="33596"/>
          <a:ext cx="8784905" cy="3595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913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96947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99250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324497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707085">
                  <a:extLst>
                    <a:ext uri="{9D8B030D-6E8A-4147-A177-3AD203B41FA5}">
                      <a16:colId xmlns:a16="http://schemas.microsoft.com/office/drawing/2014/main" val="730320345"/>
                    </a:ext>
                  </a:extLst>
                </a:gridCol>
              </a:tblGrid>
              <a:tr h="359512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3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Chanson action 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2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400" dirty="0" err="1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Pré-lecture</a:t>
                      </a:r>
                      <a:endParaRPr lang="fr-FR" sz="14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4.Graphisme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19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14722083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D5090EC-E8A5-0445-6634-29AFEC634D4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5D55988F-F74F-9D66-6B41-CB5D26875B48}"/>
              </a:ext>
            </a:extLst>
          </p:cNvPr>
          <p:cNvSpPr/>
          <p:nvPr/>
        </p:nvSpPr>
        <p:spPr>
          <a:xfrm>
            <a:off x="0" y="0"/>
            <a:ext cx="9143999" cy="6858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7E5FDFD6-CFC7-5CFF-6C2F-B1F198691E7C}"/>
              </a:ext>
            </a:extLst>
          </p:cNvPr>
          <p:cNvSpPr/>
          <p:nvPr/>
        </p:nvSpPr>
        <p:spPr>
          <a:xfrm>
            <a:off x="234036" y="261867"/>
            <a:ext cx="8675926" cy="6334268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321E753D-9A1C-5B76-BA4E-9F9627B9A193}"/>
              </a:ext>
            </a:extLst>
          </p:cNvPr>
          <p:cNvSpPr/>
          <p:nvPr/>
        </p:nvSpPr>
        <p:spPr>
          <a:xfrm>
            <a:off x="278225" y="1018461"/>
            <a:ext cx="8587553" cy="4731953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C6CD50C4-71E5-F87E-50DC-61FA1E4CFB89}"/>
              </a:ext>
            </a:extLst>
          </p:cNvPr>
          <p:cNvSpPr/>
          <p:nvPr/>
        </p:nvSpPr>
        <p:spPr>
          <a:xfrm>
            <a:off x="240560" y="261867"/>
            <a:ext cx="8669403" cy="73542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571" dirty="0">
              <a:latin typeface="Dosis" pitchFamily="2" charset="0"/>
            </a:endParaRPr>
          </a:p>
        </p:txBody>
      </p:sp>
      <p:sp>
        <p:nvSpPr>
          <p:cNvPr id="14" name="Freeform 8">
            <a:extLst>
              <a:ext uri="{FF2B5EF4-FFF2-40B4-BE49-F238E27FC236}">
                <a16:creationId xmlns:a16="http://schemas.microsoft.com/office/drawing/2014/main" id="{153D201B-C26D-9684-9A62-21D9EE269EE2}"/>
              </a:ext>
            </a:extLst>
          </p:cNvPr>
          <p:cNvSpPr/>
          <p:nvPr/>
        </p:nvSpPr>
        <p:spPr>
          <a:xfrm>
            <a:off x="534296" y="513295"/>
            <a:ext cx="273849" cy="18875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571" dirty="0">
              <a:latin typeface="Dosis" pitchFamily="2" charset="0"/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35E83836-6FDD-AAB5-1D59-D44DEFAE8ABB}"/>
              </a:ext>
            </a:extLst>
          </p:cNvPr>
          <p:cNvSpPr txBox="1"/>
          <p:nvPr/>
        </p:nvSpPr>
        <p:spPr>
          <a:xfrm>
            <a:off x="901295" y="459813"/>
            <a:ext cx="7598447" cy="3236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77902">
              <a:defRPr/>
            </a:pPr>
            <a:r>
              <a:rPr lang="fr-FR" sz="1482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C’est la lettre  L</a:t>
            </a:r>
            <a:endParaRPr lang="fr-FR" sz="1482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33F7EF05-56B7-9335-CAE2-E4F530A78961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59727"/>
          <a:stretch/>
        </p:blipFill>
        <p:spPr>
          <a:xfrm>
            <a:off x="4428260" y="1768715"/>
            <a:ext cx="2466031" cy="3522516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2BFF8EB5-1D46-6DBE-E977-F8C5F27DA9CA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64" t="-1841" r="61585" b="1841"/>
          <a:stretch/>
        </p:blipFill>
        <p:spPr>
          <a:xfrm>
            <a:off x="2249711" y="1566772"/>
            <a:ext cx="2466031" cy="3699047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858E84B2-8F70-9F27-BB5A-3447DCE123BC}"/>
              </a:ext>
            </a:extLst>
          </p:cNvPr>
          <p:cNvSpPr/>
          <p:nvPr/>
        </p:nvSpPr>
        <p:spPr>
          <a:xfrm>
            <a:off x="2328614" y="2709437"/>
            <a:ext cx="791784" cy="739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677902">
              <a:defRPr/>
            </a:pPr>
            <a:r>
              <a:rPr lang="fr-MA" sz="4156" b="1" dirty="0">
                <a:latin typeface="Dosis" pitchFamily="2" charset="0"/>
              </a:rPr>
              <a:t>L</a:t>
            </a:r>
            <a:endParaRPr lang="fr-FR" sz="4156" dirty="0">
              <a:latin typeface="Dosis" pitchFamily="2" charset="0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13B00E0D-2EB9-B473-43ED-1D47C51F3FA3}"/>
              </a:ext>
            </a:extLst>
          </p:cNvPr>
          <p:cNvSpPr/>
          <p:nvPr/>
        </p:nvSpPr>
        <p:spPr>
          <a:xfrm>
            <a:off x="4909701" y="2709437"/>
            <a:ext cx="791784" cy="739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677902">
              <a:defRPr/>
            </a:pPr>
            <a:r>
              <a:rPr lang="fr-FR" sz="4156" b="1" dirty="0">
                <a:latin typeface="Dosis" pitchFamily="2" charset="0"/>
              </a:rPr>
              <a:t>L</a:t>
            </a:r>
            <a:endParaRPr lang="fr-FR" sz="4156" dirty="0">
              <a:latin typeface="Dosis" pitchFamily="2" charset="0"/>
            </a:endParaRPr>
          </a:p>
        </p:txBody>
      </p:sp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FBD0D267-E3C7-29C8-5FF6-3D152162E443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240559" y="33596"/>
          <a:ext cx="8784905" cy="3595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913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96947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99250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324497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707085">
                  <a:extLst>
                    <a:ext uri="{9D8B030D-6E8A-4147-A177-3AD203B41FA5}">
                      <a16:colId xmlns:a16="http://schemas.microsoft.com/office/drawing/2014/main" val="730320345"/>
                    </a:ext>
                  </a:extLst>
                </a:gridCol>
              </a:tblGrid>
              <a:tr h="359512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3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Chanson action 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2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400" dirty="0" err="1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Pré-lecture</a:t>
                      </a:r>
                      <a:endParaRPr lang="fr-FR" sz="14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4.Graphisme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19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93149678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F6A560B-1883-1B53-35E5-84E2AE6654F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8FAC1AAB-8EE3-E2B7-F083-86830C27104C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endParaRPr lang="fr-MA" sz="900" dirty="0">
              <a:latin typeface="Dosis" pitchFamily="2" charset="0"/>
            </a:endParaRP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AA7B181F-3A3E-4698-2074-36166917DFE9}"/>
              </a:ext>
            </a:extLst>
          </p:cNvPr>
          <p:cNvSpPr txBox="1"/>
          <p:nvPr/>
        </p:nvSpPr>
        <p:spPr>
          <a:xfrm>
            <a:off x="3188527" y="5759619"/>
            <a:ext cx="2523604" cy="15388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177"/>
              </a:lnSpc>
              <a:spcBef>
                <a:spcPct val="0"/>
              </a:spcBef>
            </a:pPr>
            <a:r>
              <a:rPr lang="en-US" sz="841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sp>
        <p:nvSpPr>
          <p:cNvPr id="4" name="Ellipse 3">
            <a:extLst>
              <a:ext uri="{FF2B5EF4-FFF2-40B4-BE49-F238E27FC236}">
                <a16:creationId xmlns:a16="http://schemas.microsoft.com/office/drawing/2014/main" id="{34370ADA-7AE9-74CE-077D-C858F40615F2}"/>
              </a:ext>
            </a:extLst>
          </p:cNvPr>
          <p:cNvSpPr/>
          <p:nvPr/>
        </p:nvSpPr>
        <p:spPr>
          <a:xfrm>
            <a:off x="1881037" y="944493"/>
            <a:ext cx="5334000" cy="5283200"/>
          </a:xfrm>
          <a:prstGeom prst="ellipse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46">
              <a:lnSpc>
                <a:spcPts val="7400"/>
              </a:lnSpc>
            </a:pPr>
            <a:r>
              <a:rPr lang="fr-FR" sz="64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 </a:t>
            </a:r>
          </a:p>
          <a:p>
            <a:pPr algn="ctr" defTabSz="457246">
              <a:lnSpc>
                <a:spcPts val="7400"/>
              </a:lnSpc>
            </a:pPr>
            <a:endParaRPr lang="fr-FR" sz="64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457246">
              <a:lnSpc>
                <a:spcPts val="7400"/>
              </a:lnSpc>
            </a:pPr>
            <a:endParaRPr lang="fr-FR" sz="64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457246">
              <a:lnSpc>
                <a:spcPts val="7400"/>
              </a:lnSpc>
            </a:pPr>
            <a:endParaRPr lang="fr-FR" sz="64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457246">
              <a:lnSpc>
                <a:spcPts val="7400"/>
              </a:lnSpc>
            </a:pPr>
            <a:r>
              <a:rPr lang="fr-FR" sz="64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</a:p>
        </p:txBody>
      </p:sp>
      <p:sp>
        <p:nvSpPr>
          <p:cNvPr id="11" name="TextBox 6">
            <a:extLst>
              <a:ext uri="{FF2B5EF4-FFF2-40B4-BE49-F238E27FC236}">
                <a16:creationId xmlns:a16="http://schemas.microsoft.com/office/drawing/2014/main" id="{3045729B-4C68-1FBF-3841-B96CA6402F60}"/>
              </a:ext>
            </a:extLst>
          </p:cNvPr>
          <p:cNvSpPr txBox="1"/>
          <p:nvPr/>
        </p:nvSpPr>
        <p:spPr>
          <a:xfrm>
            <a:off x="647699" y="1658260"/>
            <a:ext cx="7800675" cy="110799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/>
            <a:r>
              <a:rPr lang="en-US" sz="3600" b="1" dirty="0" err="1">
                <a:solidFill>
                  <a:schemeClr val="accent5">
                    <a:lumMod val="50000"/>
                  </a:schemeClr>
                </a:solidFill>
                <a:latin typeface="Carelia"/>
              </a:rPr>
              <a:t>Rebrassage</a:t>
            </a:r>
            <a:r>
              <a:rPr lang="en-US" sz="3600" b="1" dirty="0">
                <a:solidFill>
                  <a:schemeClr val="accent5">
                    <a:lumMod val="50000"/>
                  </a:schemeClr>
                </a:solidFill>
                <a:latin typeface="Carelia"/>
              </a:rPr>
              <a:t> </a:t>
            </a:r>
          </a:p>
          <a:p>
            <a:pPr algn="ctr"/>
            <a:r>
              <a:rPr lang="en-US" sz="3600" b="1" dirty="0">
                <a:solidFill>
                  <a:schemeClr val="accent5">
                    <a:lumMod val="50000"/>
                  </a:schemeClr>
                </a:solidFill>
                <a:latin typeface="Carelia"/>
              </a:rPr>
              <a:t>de la </a:t>
            </a:r>
            <a:r>
              <a:rPr lang="en-US" sz="3600" b="1" dirty="0" err="1">
                <a:solidFill>
                  <a:schemeClr val="accent5">
                    <a:lumMod val="50000"/>
                  </a:schemeClr>
                </a:solidFill>
                <a:latin typeface="Carelia"/>
              </a:rPr>
              <a:t>pré</a:t>
            </a:r>
            <a:r>
              <a:rPr lang="en-US" sz="3600" b="1" dirty="0">
                <a:solidFill>
                  <a:schemeClr val="accent5">
                    <a:lumMod val="50000"/>
                  </a:schemeClr>
                </a:solidFill>
                <a:latin typeface="Carelia"/>
              </a:rPr>
              <a:t>-lecture (2)</a:t>
            </a:r>
          </a:p>
        </p:txBody>
      </p:sp>
      <p:sp>
        <p:nvSpPr>
          <p:cNvPr id="12" name="TextBox 7">
            <a:extLst>
              <a:ext uri="{FF2B5EF4-FFF2-40B4-BE49-F238E27FC236}">
                <a16:creationId xmlns:a16="http://schemas.microsoft.com/office/drawing/2014/main" id="{CA3AA75A-0957-24B5-E430-4DB811EF8B5E}"/>
              </a:ext>
            </a:extLst>
          </p:cNvPr>
          <p:cNvSpPr txBox="1"/>
          <p:nvPr/>
        </p:nvSpPr>
        <p:spPr>
          <a:xfrm>
            <a:off x="2038698" y="2942375"/>
            <a:ext cx="5060925" cy="53764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608"/>
              </a:lnSpc>
            </a:pPr>
            <a:r>
              <a:rPr lang="fr-FR" sz="33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Dosis" pitchFamily="2" charset="0"/>
              </a:rPr>
              <a:t>Chasse aux lettres</a:t>
            </a:r>
            <a:endParaRPr lang="en-US" sz="3000" dirty="0">
              <a:solidFill>
                <a:schemeClr val="tx2">
                  <a:lumMod val="60000"/>
                  <a:lumOff val="40000"/>
                </a:schemeClr>
              </a:solidFill>
              <a:latin typeface="Dosis" pitchFamily="2" charset="0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C2E69AB8-8934-8826-125C-DFBD149A863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07358" y="3949815"/>
            <a:ext cx="2523604" cy="16233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7477938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B34FFA1-CA89-0D88-8321-7B33F016A9A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E1A5AF53-41EB-5D8C-DB32-6DF9849DAF69}"/>
              </a:ext>
            </a:extLst>
          </p:cNvPr>
          <p:cNvSpPr/>
          <p:nvPr/>
        </p:nvSpPr>
        <p:spPr>
          <a:xfrm>
            <a:off x="0" y="0"/>
            <a:ext cx="9143999" cy="6858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9E222685-D680-AAEB-FCFA-0A780A9C3D20}"/>
              </a:ext>
            </a:extLst>
          </p:cNvPr>
          <p:cNvSpPr/>
          <p:nvPr/>
        </p:nvSpPr>
        <p:spPr>
          <a:xfrm>
            <a:off x="234036" y="261867"/>
            <a:ext cx="8675926" cy="6334268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11CDD13-963A-614B-2BA3-241F52953CCA}"/>
              </a:ext>
            </a:extLst>
          </p:cNvPr>
          <p:cNvSpPr/>
          <p:nvPr/>
        </p:nvSpPr>
        <p:spPr>
          <a:xfrm>
            <a:off x="240560" y="261867"/>
            <a:ext cx="8669403" cy="73542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571" dirty="0">
              <a:latin typeface="Dosis" pitchFamily="2" charset="0"/>
            </a:endParaRPr>
          </a:p>
        </p:txBody>
      </p:sp>
      <p:sp>
        <p:nvSpPr>
          <p:cNvPr id="14" name="Freeform 8">
            <a:extLst>
              <a:ext uri="{FF2B5EF4-FFF2-40B4-BE49-F238E27FC236}">
                <a16:creationId xmlns:a16="http://schemas.microsoft.com/office/drawing/2014/main" id="{E081E5D2-3C68-8F3B-5DC4-5C0CE8D7C58D}"/>
              </a:ext>
            </a:extLst>
          </p:cNvPr>
          <p:cNvSpPr/>
          <p:nvPr/>
        </p:nvSpPr>
        <p:spPr>
          <a:xfrm>
            <a:off x="534296" y="513295"/>
            <a:ext cx="273849" cy="18875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571" dirty="0"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2746CF03-9815-756D-54D5-17242C4F7D77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901619" y="496457"/>
            <a:ext cx="837169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18">
              <a:defRPr/>
            </a:pPr>
            <a:r>
              <a:rPr lang="fr-FR" sz="1600" b="1" dirty="0">
                <a:solidFill>
                  <a:srgbClr val="A6A6A6"/>
                </a:solidFill>
                <a:latin typeface="Calibri "/>
              </a:rPr>
              <a:t>Observez bien cette liste. </a:t>
            </a:r>
          </a:p>
        </p:txBody>
      </p:sp>
      <p:pic>
        <p:nvPicPr>
          <p:cNvPr id="7" name="Image 6" descr="Une image contenant dessin humoristique, dessin, illustration, croquis&#10;&#10;Description générée automatiquement">
            <a:extLst>
              <a:ext uri="{FF2B5EF4-FFF2-40B4-BE49-F238E27FC236}">
                <a16:creationId xmlns:a16="http://schemas.microsoft.com/office/drawing/2014/main" id="{DAACC903-FD6F-128C-ED98-1C526A4496A4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030165" y="349356"/>
            <a:ext cx="610777" cy="869844"/>
          </a:xfrm>
          <a:prstGeom prst="rect">
            <a:avLst/>
          </a:prstGeom>
        </p:spPr>
      </p:pic>
      <p:sp>
        <p:nvSpPr>
          <p:cNvPr id="8" name="ZoneTexte 2">
            <a:extLst>
              <a:ext uri="{FF2B5EF4-FFF2-40B4-BE49-F238E27FC236}">
                <a16:creationId xmlns:a16="http://schemas.microsoft.com/office/drawing/2014/main" id="{62BD960C-6403-3B90-29DA-A8C72CEC7708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240559" y="2742883"/>
            <a:ext cx="8627097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fr-FR"/>
            </a:defPPr>
            <a:lvl1pPr marL="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1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057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2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4290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114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00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486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fr-MA" sz="8000" b="1" dirty="0">
                <a:solidFill>
                  <a:srgbClr val="106585"/>
                </a:solidFill>
                <a:latin typeface="KG Primary Penmanship Alt" panose="02000506000000020003" pitchFamily="2" charset="0"/>
              </a:rPr>
              <a:t>L G K C F L </a:t>
            </a:r>
            <a:r>
              <a:rPr lang="fr-MA" sz="8000" b="1" dirty="0">
                <a:solidFill>
                  <a:srgbClr val="106585"/>
                </a:solidFill>
                <a:latin typeface="Amasis MT Pro" panose="02040504050005020304" pitchFamily="18" charset="0"/>
              </a:rPr>
              <a:t>J</a:t>
            </a:r>
            <a:r>
              <a:rPr lang="fr-MA" sz="8000" b="1" dirty="0">
                <a:solidFill>
                  <a:srgbClr val="106585"/>
                </a:solidFill>
                <a:latin typeface="KG Primary Penmanship Alt" panose="02000506000000020003" pitchFamily="2" charset="0"/>
              </a:rPr>
              <a:t> </a:t>
            </a:r>
            <a:r>
              <a:rPr lang="fr-MA" sz="8000" b="1" dirty="0">
                <a:solidFill>
                  <a:srgbClr val="106585"/>
                </a:solidFill>
                <a:latin typeface="Amasis MT Pro" panose="02040504050005020304" pitchFamily="18" charset="0"/>
              </a:rPr>
              <a:t>I</a:t>
            </a:r>
            <a:r>
              <a:rPr lang="fr-MA" sz="8000" b="1" dirty="0">
                <a:solidFill>
                  <a:srgbClr val="106585"/>
                </a:solidFill>
                <a:latin typeface="KG Primary Penmanship Alt" panose="02000506000000020003" pitchFamily="2" charset="0"/>
              </a:rPr>
              <a:t> L A B</a:t>
            </a:r>
          </a:p>
        </p:txBody>
      </p:sp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C9B31E56-D770-3857-7703-D6F7ED43AFD5}"/>
              </a:ext>
            </a:extLst>
          </p:cNvPr>
          <p:cNvGraphicFramePr>
            <a:graphicFrameLocks noGrp="1"/>
          </p:cNvGraphicFramePr>
          <p:nvPr>
            <p:custDataLst>
              <p:tags r:id="rId4"/>
            </p:custDataLst>
          </p:nvPr>
        </p:nvGraphicFramePr>
        <p:xfrm>
          <a:off x="240559" y="33596"/>
          <a:ext cx="8784905" cy="3595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913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96947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99250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324497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707085">
                  <a:extLst>
                    <a:ext uri="{9D8B030D-6E8A-4147-A177-3AD203B41FA5}">
                      <a16:colId xmlns:a16="http://schemas.microsoft.com/office/drawing/2014/main" val="730320345"/>
                    </a:ext>
                  </a:extLst>
                </a:gridCol>
              </a:tblGrid>
              <a:tr h="359512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3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Chanson action 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2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400" dirty="0" err="1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Pré-lecture</a:t>
                      </a:r>
                      <a:endParaRPr lang="fr-FR" sz="14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4.Graphisme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19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47969420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AE7DFA0-CF56-4233-0EB9-4CED2EF75F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9C4D7E1-4324-1FFD-D101-3EA17D52E0B1}"/>
              </a:ext>
            </a:extLst>
          </p:cNvPr>
          <p:cNvSpPr/>
          <p:nvPr/>
        </p:nvSpPr>
        <p:spPr>
          <a:xfrm>
            <a:off x="0" y="0"/>
            <a:ext cx="9143999" cy="6858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DC79D538-272F-466E-0CA8-441FC36A0442}"/>
              </a:ext>
            </a:extLst>
          </p:cNvPr>
          <p:cNvSpPr/>
          <p:nvPr/>
        </p:nvSpPr>
        <p:spPr>
          <a:xfrm>
            <a:off x="234036" y="261867"/>
            <a:ext cx="8675926" cy="6334268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78D812E5-0F76-337A-1CD5-489CDE3B911A}"/>
              </a:ext>
            </a:extLst>
          </p:cNvPr>
          <p:cNvSpPr/>
          <p:nvPr/>
        </p:nvSpPr>
        <p:spPr>
          <a:xfrm>
            <a:off x="278225" y="1018461"/>
            <a:ext cx="8587553" cy="4731953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53280ED7-C051-E1F1-9F7C-F11C86AA62E1}"/>
              </a:ext>
            </a:extLst>
          </p:cNvPr>
          <p:cNvSpPr/>
          <p:nvPr/>
        </p:nvSpPr>
        <p:spPr>
          <a:xfrm>
            <a:off x="240560" y="261867"/>
            <a:ext cx="8669403" cy="73542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571" dirty="0">
              <a:latin typeface="Dosis" pitchFamily="2" charset="0"/>
            </a:endParaRPr>
          </a:p>
        </p:txBody>
      </p:sp>
      <p:sp>
        <p:nvSpPr>
          <p:cNvPr id="14" name="Freeform 8">
            <a:extLst>
              <a:ext uri="{FF2B5EF4-FFF2-40B4-BE49-F238E27FC236}">
                <a16:creationId xmlns:a16="http://schemas.microsoft.com/office/drawing/2014/main" id="{DE15658D-AAEE-8961-A389-2C0DADE330A1}"/>
              </a:ext>
            </a:extLst>
          </p:cNvPr>
          <p:cNvSpPr/>
          <p:nvPr/>
        </p:nvSpPr>
        <p:spPr>
          <a:xfrm>
            <a:off x="534296" y="513295"/>
            <a:ext cx="273849" cy="18875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571" dirty="0"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F3D2AC83-49C3-C4B0-FCCA-98643C7D38C5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901619" y="496457"/>
            <a:ext cx="837169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18">
              <a:defRPr/>
            </a:pPr>
            <a:r>
              <a:rPr lang="fr-FR" sz="1600" b="1" dirty="0">
                <a:solidFill>
                  <a:srgbClr val="A6A6A6"/>
                </a:solidFill>
                <a:latin typeface="Calibri "/>
              </a:rPr>
              <a:t>Qui veut passer au tableau pour montrer la lettre L ? 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E31A932C-1EE1-34C9-95F2-89A79ACCCDBF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8"/>
          <a:stretch>
            <a:fillRect/>
          </a:stretch>
        </p:blipFill>
        <p:spPr>
          <a:xfrm>
            <a:off x="7490890" y="496458"/>
            <a:ext cx="1053349" cy="650890"/>
          </a:xfrm>
          <a:prstGeom prst="roundRect">
            <a:avLst>
              <a:gd name="adj" fmla="val 31362"/>
            </a:avLst>
          </a:prstGeom>
        </p:spPr>
      </p:pic>
      <p:graphicFrame>
        <p:nvGraphicFramePr>
          <p:cNvPr id="8" name="Tableau 7">
            <a:extLst>
              <a:ext uri="{FF2B5EF4-FFF2-40B4-BE49-F238E27FC236}">
                <a16:creationId xmlns:a16="http://schemas.microsoft.com/office/drawing/2014/main" id="{049ABBAD-4B04-42A8-3BA6-BCBB3E3427BD}"/>
              </a:ext>
            </a:extLst>
          </p:cNvPr>
          <p:cNvGraphicFramePr>
            <a:graphicFrameLocks noGrp="1"/>
          </p:cNvGraphicFramePr>
          <p:nvPr>
            <p:custDataLst>
              <p:tags r:id="rId3"/>
            </p:custDataLst>
          </p:nvPr>
        </p:nvGraphicFramePr>
        <p:xfrm>
          <a:off x="240559" y="33596"/>
          <a:ext cx="8784905" cy="3595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913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96947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99250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324497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707085">
                  <a:extLst>
                    <a:ext uri="{9D8B030D-6E8A-4147-A177-3AD203B41FA5}">
                      <a16:colId xmlns:a16="http://schemas.microsoft.com/office/drawing/2014/main" val="730320345"/>
                    </a:ext>
                  </a:extLst>
                </a:gridCol>
              </a:tblGrid>
              <a:tr h="359512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3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Chanson action 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2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400" dirty="0" err="1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Pré-lecture</a:t>
                      </a:r>
                      <a:endParaRPr lang="fr-FR" sz="14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4.Graphisme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19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10" name="ZoneTexte 2">
            <a:extLst>
              <a:ext uri="{FF2B5EF4-FFF2-40B4-BE49-F238E27FC236}">
                <a16:creationId xmlns:a16="http://schemas.microsoft.com/office/drawing/2014/main" id="{B7BFA81C-D78D-AC03-8859-B9B7A674891E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240559" y="2742883"/>
            <a:ext cx="8627097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fr-FR"/>
            </a:defPPr>
            <a:lvl1pPr marL="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1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057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2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4290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114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00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486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fr-MA" sz="8000" b="1" dirty="0">
                <a:solidFill>
                  <a:srgbClr val="106585"/>
                </a:solidFill>
                <a:latin typeface="KG Primary Penmanship Alt" panose="02000506000000020003" pitchFamily="2" charset="0"/>
              </a:rPr>
              <a:t>L G K C F L </a:t>
            </a:r>
            <a:r>
              <a:rPr lang="fr-MA" sz="8000" b="1" dirty="0">
                <a:solidFill>
                  <a:srgbClr val="106585"/>
                </a:solidFill>
                <a:latin typeface="Amasis MT Pro" panose="02040504050005020304" pitchFamily="18" charset="0"/>
              </a:rPr>
              <a:t>J</a:t>
            </a:r>
            <a:r>
              <a:rPr lang="fr-MA" sz="8000" b="1" dirty="0">
                <a:solidFill>
                  <a:srgbClr val="106585"/>
                </a:solidFill>
                <a:latin typeface="KG Primary Penmanship Alt" panose="02000506000000020003" pitchFamily="2" charset="0"/>
              </a:rPr>
              <a:t> </a:t>
            </a:r>
            <a:r>
              <a:rPr lang="fr-MA" sz="8000" b="1" dirty="0">
                <a:solidFill>
                  <a:srgbClr val="106585"/>
                </a:solidFill>
                <a:latin typeface="Amasis MT Pro" panose="02040504050005020304" pitchFamily="18" charset="0"/>
              </a:rPr>
              <a:t>I</a:t>
            </a:r>
            <a:r>
              <a:rPr lang="fr-MA" sz="8000" b="1" dirty="0">
                <a:solidFill>
                  <a:srgbClr val="106585"/>
                </a:solidFill>
                <a:latin typeface="KG Primary Penmanship Alt" panose="02000506000000020003" pitchFamily="2" charset="0"/>
              </a:rPr>
              <a:t> L A B</a:t>
            </a:r>
          </a:p>
        </p:txBody>
      </p:sp>
    </p:spTree>
    <p:extLst>
      <p:ext uri="{BB962C8B-B14F-4D97-AF65-F5344CB8AC3E}">
        <p14:creationId xmlns:p14="http://schemas.microsoft.com/office/powerpoint/2010/main" val="1567743393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B93D460-5DE2-BD91-9954-E3C53AABF2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E79C91B0-D20E-4E66-4BD2-0B82A8AD77DF}"/>
              </a:ext>
            </a:extLst>
          </p:cNvPr>
          <p:cNvSpPr/>
          <p:nvPr/>
        </p:nvSpPr>
        <p:spPr>
          <a:xfrm>
            <a:off x="0" y="0"/>
            <a:ext cx="9143999" cy="6858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77183A17-3FBC-746D-A355-28472E476A37}"/>
              </a:ext>
            </a:extLst>
          </p:cNvPr>
          <p:cNvSpPr/>
          <p:nvPr/>
        </p:nvSpPr>
        <p:spPr>
          <a:xfrm>
            <a:off x="234036" y="261867"/>
            <a:ext cx="8675926" cy="6334268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0517F909-737D-7226-2EB9-63C724CBE395}"/>
              </a:ext>
            </a:extLst>
          </p:cNvPr>
          <p:cNvSpPr/>
          <p:nvPr/>
        </p:nvSpPr>
        <p:spPr>
          <a:xfrm>
            <a:off x="278225" y="1018461"/>
            <a:ext cx="8587553" cy="4731953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64492857-2609-7EAB-6F78-47285F15C74A}"/>
              </a:ext>
            </a:extLst>
          </p:cNvPr>
          <p:cNvSpPr/>
          <p:nvPr/>
        </p:nvSpPr>
        <p:spPr>
          <a:xfrm>
            <a:off x="240560" y="261867"/>
            <a:ext cx="8669403" cy="73542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571" dirty="0">
              <a:latin typeface="Dosis" pitchFamily="2" charset="0"/>
            </a:endParaRPr>
          </a:p>
        </p:txBody>
      </p:sp>
      <p:sp>
        <p:nvSpPr>
          <p:cNvPr id="14" name="Freeform 8">
            <a:extLst>
              <a:ext uri="{FF2B5EF4-FFF2-40B4-BE49-F238E27FC236}">
                <a16:creationId xmlns:a16="http://schemas.microsoft.com/office/drawing/2014/main" id="{D67FA03B-99F3-14DC-7028-07604AD40259}"/>
              </a:ext>
            </a:extLst>
          </p:cNvPr>
          <p:cNvSpPr/>
          <p:nvPr/>
        </p:nvSpPr>
        <p:spPr>
          <a:xfrm>
            <a:off x="534296" y="513295"/>
            <a:ext cx="273849" cy="18875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571" dirty="0"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B5398F36-BECF-BEF6-35D1-531ACB7D5001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959675" y="496457"/>
            <a:ext cx="837169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18">
              <a:defRPr/>
            </a:pPr>
            <a:r>
              <a:rPr lang="fr-FR" sz="1600" b="1" dirty="0">
                <a:solidFill>
                  <a:srgbClr val="A6A6A6"/>
                </a:solidFill>
                <a:latin typeface="Calibri "/>
              </a:rPr>
              <a:t>Qui veut lire? la lettre L. </a:t>
            </a:r>
          </a:p>
        </p:txBody>
      </p:sp>
      <p:graphicFrame>
        <p:nvGraphicFramePr>
          <p:cNvPr id="8" name="Tableau 7">
            <a:extLst>
              <a:ext uri="{FF2B5EF4-FFF2-40B4-BE49-F238E27FC236}">
                <a16:creationId xmlns:a16="http://schemas.microsoft.com/office/drawing/2014/main" id="{EE490EC3-A2B7-4C93-E1B1-7360DA172199}"/>
              </a:ext>
            </a:extLst>
          </p:cNvPr>
          <p:cNvGraphicFramePr>
            <a:graphicFrameLocks noGrp="1"/>
          </p:cNvGraphicFramePr>
          <p:nvPr>
            <p:custDataLst>
              <p:tags r:id="rId2"/>
            </p:custDataLst>
          </p:nvPr>
        </p:nvGraphicFramePr>
        <p:xfrm>
          <a:off x="240559" y="33596"/>
          <a:ext cx="8784905" cy="3595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913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96947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99250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324497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707085">
                  <a:extLst>
                    <a:ext uri="{9D8B030D-6E8A-4147-A177-3AD203B41FA5}">
                      <a16:colId xmlns:a16="http://schemas.microsoft.com/office/drawing/2014/main" val="730320345"/>
                    </a:ext>
                  </a:extLst>
                </a:gridCol>
              </a:tblGrid>
              <a:tr h="359512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3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Chanson action 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2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400" dirty="0" err="1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Pré-lecture</a:t>
                      </a:r>
                      <a:endParaRPr lang="fr-FR" sz="14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4.Graphisme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19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6" name="ZoneTexte 2">
            <a:extLst>
              <a:ext uri="{FF2B5EF4-FFF2-40B4-BE49-F238E27FC236}">
                <a16:creationId xmlns:a16="http://schemas.microsoft.com/office/drawing/2014/main" id="{4FFE017B-DF19-BC86-C562-C81964071F12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240559" y="2742883"/>
            <a:ext cx="8627097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fr-FR"/>
            </a:defPPr>
            <a:lvl1pPr marL="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1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057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2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4290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114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00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486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fr-MA" sz="8000" b="1" dirty="0">
                <a:solidFill>
                  <a:schemeClr val="accent6">
                    <a:lumMod val="75000"/>
                  </a:schemeClr>
                </a:solidFill>
                <a:latin typeface="KG Primary Penmanship Alt" panose="02000506000000020003" pitchFamily="2" charset="0"/>
              </a:rPr>
              <a:t>L</a:t>
            </a:r>
            <a:r>
              <a:rPr lang="fr-MA" sz="8000" b="1" dirty="0">
                <a:solidFill>
                  <a:srgbClr val="106585"/>
                </a:solidFill>
                <a:latin typeface="KG Primary Penmanship Alt" panose="02000506000000020003" pitchFamily="2" charset="0"/>
              </a:rPr>
              <a:t> G K C F </a:t>
            </a:r>
            <a:r>
              <a:rPr lang="fr-MA" sz="8000" b="1" dirty="0">
                <a:solidFill>
                  <a:schemeClr val="accent6">
                    <a:lumMod val="75000"/>
                  </a:schemeClr>
                </a:solidFill>
                <a:latin typeface="KG Primary Penmanship Alt" panose="02000506000000020003" pitchFamily="2" charset="0"/>
              </a:rPr>
              <a:t>L</a:t>
            </a:r>
            <a:r>
              <a:rPr lang="fr-MA" sz="8000" b="1" dirty="0">
                <a:solidFill>
                  <a:srgbClr val="106585"/>
                </a:solidFill>
                <a:latin typeface="KG Primary Penmanship Alt" panose="02000506000000020003" pitchFamily="2" charset="0"/>
              </a:rPr>
              <a:t> </a:t>
            </a:r>
            <a:r>
              <a:rPr lang="fr-MA" sz="8000" b="1" dirty="0">
                <a:solidFill>
                  <a:srgbClr val="106585"/>
                </a:solidFill>
                <a:latin typeface="Amasis MT Pro" panose="02040504050005020304" pitchFamily="18" charset="0"/>
              </a:rPr>
              <a:t>J</a:t>
            </a:r>
            <a:r>
              <a:rPr lang="fr-MA" sz="8000" b="1" dirty="0">
                <a:solidFill>
                  <a:srgbClr val="106585"/>
                </a:solidFill>
                <a:latin typeface="KG Primary Penmanship Alt" panose="02000506000000020003" pitchFamily="2" charset="0"/>
              </a:rPr>
              <a:t> </a:t>
            </a:r>
            <a:r>
              <a:rPr lang="fr-MA" sz="8000" b="1" dirty="0">
                <a:solidFill>
                  <a:srgbClr val="106585"/>
                </a:solidFill>
                <a:latin typeface="Amasis MT Pro" panose="02040504050005020304" pitchFamily="18" charset="0"/>
              </a:rPr>
              <a:t>I</a:t>
            </a:r>
            <a:r>
              <a:rPr lang="fr-MA" sz="8000" b="1" dirty="0">
                <a:solidFill>
                  <a:srgbClr val="106585"/>
                </a:solidFill>
                <a:latin typeface="KG Primary Penmanship Alt" panose="02000506000000020003" pitchFamily="2" charset="0"/>
              </a:rPr>
              <a:t> </a:t>
            </a:r>
            <a:r>
              <a:rPr lang="fr-MA" sz="8000" b="1" dirty="0">
                <a:solidFill>
                  <a:schemeClr val="accent6">
                    <a:lumMod val="75000"/>
                  </a:schemeClr>
                </a:solidFill>
                <a:latin typeface="KG Primary Penmanship Alt" panose="02000506000000020003" pitchFamily="2" charset="0"/>
              </a:rPr>
              <a:t>L</a:t>
            </a:r>
            <a:r>
              <a:rPr lang="fr-MA" sz="8000" b="1" dirty="0">
                <a:solidFill>
                  <a:srgbClr val="106585"/>
                </a:solidFill>
                <a:latin typeface="KG Primary Penmanship Alt" panose="02000506000000020003" pitchFamily="2" charset="0"/>
              </a:rPr>
              <a:t> A B</a:t>
            </a:r>
          </a:p>
        </p:txBody>
      </p:sp>
    </p:spTree>
    <p:extLst>
      <p:ext uri="{BB962C8B-B14F-4D97-AF65-F5344CB8AC3E}">
        <p14:creationId xmlns:p14="http://schemas.microsoft.com/office/powerpoint/2010/main" val="245344410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9144000" cy="6858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457246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/>
          <p:cNvGrpSpPr/>
          <p:nvPr/>
        </p:nvGrpSpPr>
        <p:grpSpPr>
          <a:xfrm>
            <a:off x="571500" y="786967"/>
            <a:ext cx="8001000" cy="5284067"/>
            <a:chOff x="0" y="0"/>
            <a:chExt cx="3895412" cy="2555175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defTabSz="457246">
                <a:defRPr/>
              </a:pPr>
              <a:endParaRPr lang="fr-MA" sz="90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25401" tIns="25401" rIns="25401" bIns="25401" rtlCol="0" anchor="ctr"/>
            <a:lstStyle/>
            <a:p>
              <a:pPr algn="ctr" defTabSz="457246">
                <a:lnSpc>
                  <a:spcPts val="1606"/>
                </a:lnSpc>
                <a:defRPr/>
              </a:pPr>
              <a:endParaRPr sz="90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/>
          <p:cNvSpPr/>
          <p:nvPr/>
        </p:nvSpPr>
        <p:spPr>
          <a:xfrm>
            <a:off x="786645" y="381000"/>
            <a:ext cx="619583" cy="5948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46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797E087D-5FB9-0D89-12A1-098B2632F30A}"/>
              </a:ext>
            </a:extLst>
          </p:cNvPr>
          <p:cNvSpPr txBox="1"/>
          <p:nvPr/>
        </p:nvSpPr>
        <p:spPr>
          <a:xfrm>
            <a:off x="795881" y="1381232"/>
            <a:ext cx="7787760" cy="8257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457246">
              <a:spcAft>
                <a:spcPts val="600"/>
              </a:spcAft>
              <a:defRPr/>
            </a:pPr>
            <a:r>
              <a:rPr lang="fr-FR" sz="2133" dirty="0">
                <a:solidFill>
                  <a:srgbClr val="106585"/>
                </a:solidFill>
                <a:latin typeface="Dosis" pitchFamily="2" charset="0"/>
              </a:rPr>
              <a:t>A la fin de la séance d’aujourd’hui,</a:t>
            </a:r>
          </a:p>
          <a:p>
            <a:pPr algn="ctr" defTabSz="457246">
              <a:spcAft>
                <a:spcPts val="600"/>
              </a:spcAft>
              <a:defRPr/>
            </a:pPr>
            <a:r>
              <a:rPr lang="fr-FR" sz="2133" dirty="0">
                <a:solidFill>
                  <a:srgbClr val="106585"/>
                </a:solidFill>
                <a:latin typeface="Dosis" pitchFamily="2" charset="0"/>
              </a:rPr>
              <a:t> </a:t>
            </a:r>
            <a:r>
              <a:rPr lang="fr-FR" sz="2133" b="1" dirty="0">
                <a:solidFill>
                  <a:srgbClr val="106585"/>
                </a:solidFill>
                <a:latin typeface="Dosis" pitchFamily="2" charset="0"/>
              </a:rPr>
              <a:t>au moins 80% des élèves </a:t>
            </a:r>
            <a:r>
              <a:rPr lang="fr-FR" sz="2133" dirty="0">
                <a:solidFill>
                  <a:srgbClr val="106585"/>
                </a:solidFill>
                <a:latin typeface="Dosis" pitchFamily="2" charset="0"/>
              </a:rPr>
              <a:t>doivent être capables de : </a:t>
            </a:r>
          </a:p>
        </p:txBody>
      </p:sp>
      <p:grpSp>
        <p:nvGrpSpPr>
          <p:cNvPr id="6" name="Groupe 5">
            <a:extLst>
              <a:ext uri="{FF2B5EF4-FFF2-40B4-BE49-F238E27FC236}">
                <a16:creationId xmlns:a16="http://schemas.microsoft.com/office/drawing/2014/main" id="{361841AB-7BBF-E5DF-ECC0-9422AF094E7E}"/>
              </a:ext>
            </a:extLst>
          </p:cNvPr>
          <p:cNvGrpSpPr/>
          <p:nvPr/>
        </p:nvGrpSpPr>
        <p:grpSpPr>
          <a:xfrm>
            <a:off x="939800" y="2851933"/>
            <a:ext cx="7305456" cy="2202667"/>
            <a:chOff x="3302073" y="4600550"/>
            <a:chExt cx="9449854" cy="2104846"/>
          </a:xfrm>
        </p:grpSpPr>
        <p:sp>
          <p:nvSpPr>
            <p:cNvPr id="8" name="Freeform 17">
              <a:extLst>
                <a:ext uri="{FF2B5EF4-FFF2-40B4-BE49-F238E27FC236}">
                  <a16:creationId xmlns:a16="http://schemas.microsoft.com/office/drawing/2014/main" id="{60BD1024-05C8-C151-181A-C15273BA80F2}"/>
                </a:ext>
              </a:extLst>
            </p:cNvPr>
            <p:cNvSpPr/>
            <p:nvPr/>
          </p:nvSpPr>
          <p:spPr>
            <a:xfrm>
              <a:off x="3302073" y="4600550"/>
              <a:ext cx="9396747" cy="2104846"/>
            </a:xfrm>
            <a:custGeom>
              <a:avLst/>
              <a:gdLst/>
              <a:ahLst/>
              <a:cxnLst/>
              <a:rect l="l" t="t" r="r" b="b"/>
              <a:pathLst>
                <a:path w="3062465" h="1213150">
                  <a:moveTo>
                    <a:pt x="0" y="0"/>
                  </a:moveTo>
                  <a:lnTo>
                    <a:pt x="3062465" y="0"/>
                  </a:lnTo>
                  <a:lnTo>
                    <a:pt x="3062465" y="1213150"/>
                  </a:lnTo>
                  <a:lnTo>
                    <a:pt x="0" y="12131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defTabSz="457246">
                <a:defRPr/>
              </a:pPr>
              <a:endParaRPr lang="fr-MA" sz="667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3" name="ZoneTexte 12">
              <a:extLst>
                <a:ext uri="{FF2B5EF4-FFF2-40B4-BE49-F238E27FC236}">
                  <a16:creationId xmlns:a16="http://schemas.microsoft.com/office/drawing/2014/main" id="{21CEE908-A23E-3615-FC3A-B9D65947341C}"/>
                </a:ext>
              </a:extLst>
            </p:cNvPr>
            <p:cNvSpPr txBox="1"/>
            <p:nvPr/>
          </p:nvSpPr>
          <p:spPr>
            <a:xfrm>
              <a:off x="4045023" y="4803725"/>
              <a:ext cx="8013627" cy="71088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457246">
                <a:spcAft>
                  <a:spcPts val="600"/>
                </a:spcAft>
                <a:defRPr/>
              </a:pPr>
              <a:r>
                <a:rPr lang="fr-FR" sz="1867" dirty="0">
                  <a:solidFill>
                    <a:schemeClr val="accent5">
                      <a:lumMod val="50000"/>
                    </a:schemeClr>
                  </a:solidFill>
                  <a:latin typeface="Dosis" pitchFamily="2" charset="0"/>
                </a:rPr>
                <a:t>Comprendre et produire les mots du vocabulaire: </a:t>
              </a:r>
            </a:p>
            <a:p>
              <a:pPr algn="ctr" defTabSz="457246">
                <a:spcAft>
                  <a:spcPts val="600"/>
                </a:spcAft>
                <a:defRPr/>
              </a:pPr>
              <a:r>
                <a:rPr lang="fr-FR" sz="1867" b="1" dirty="0">
                  <a:solidFill>
                    <a:schemeClr val="accent5">
                      <a:lumMod val="75000"/>
                    </a:schemeClr>
                  </a:solidFill>
                  <a:latin typeface="Dosis" pitchFamily="2" charset="0"/>
                </a:rPr>
                <a:t>Maison – jardin </a:t>
              </a:r>
            </a:p>
          </p:txBody>
        </p:sp>
        <p:sp>
          <p:nvSpPr>
            <p:cNvPr id="14" name="ZoneTexte 13">
              <a:extLst>
                <a:ext uri="{FF2B5EF4-FFF2-40B4-BE49-F238E27FC236}">
                  <a16:creationId xmlns:a16="http://schemas.microsoft.com/office/drawing/2014/main" id="{2C5D3884-B682-E82B-6AA4-10FF3C852B6C}"/>
                </a:ext>
              </a:extLst>
            </p:cNvPr>
            <p:cNvSpPr txBox="1"/>
            <p:nvPr/>
          </p:nvSpPr>
          <p:spPr>
            <a:xfrm>
              <a:off x="4204346" y="6092943"/>
              <a:ext cx="8547581" cy="3627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spcAft>
                  <a:spcPts val="593"/>
                </a:spcAft>
              </a:pPr>
              <a:r>
                <a:rPr lang="fr-MA" sz="1867" dirty="0">
                  <a:solidFill>
                    <a:schemeClr val="accent5">
                      <a:lumMod val="50000"/>
                    </a:schemeClr>
                  </a:solidFill>
                  <a:latin typeface="Dosis" pitchFamily="2" charset="0"/>
                </a:rPr>
                <a:t>Reconnaitre, nommer et écrire </a:t>
              </a:r>
              <a:r>
                <a:rPr lang="fr-MA" sz="1867" b="1" dirty="0">
                  <a:solidFill>
                    <a:schemeClr val="accent5">
                      <a:lumMod val="75000"/>
                    </a:schemeClr>
                  </a:solidFill>
                  <a:latin typeface="Dosis" pitchFamily="2" charset="0"/>
                </a:rPr>
                <a:t>la lettre </a:t>
              </a:r>
              <a:r>
                <a:rPr lang="fr-MA" sz="1867" b="1" dirty="0">
                  <a:solidFill>
                    <a:schemeClr val="accent5">
                      <a:lumMod val="75000"/>
                    </a:schemeClr>
                  </a:solidFill>
                  <a:latin typeface="Daytona Light" panose="020B0304030503040204" pitchFamily="34" charset="0"/>
                </a:rPr>
                <a:t>L</a:t>
              </a:r>
              <a:endParaRPr lang="fr-FR" sz="1867" b="1" dirty="0">
                <a:solidFill>
                  <a:schemeClr val="accent5">
                    <a:lumMod val="75000"/>
                  </a:schemeClr>
                </a:solidFill>
                <a:latin typeface="Daytona Light" panose="020B0304030503040204" pitchFamily="34" charset="0"/>
              </a:endParaRPr>
            </a:p>
          </p:txBody>
        </p:sp>
        <p:sp>
          <p:nvSpPr>
            <p:cNvPr id="15" name="Freeform 17">
              <a:extLst>
                <a:ext uri="{FF2B5EF4-FFF2-40B4-BE49-F238E27FC236}">
                  <a16:creationId xmlns:a16="http://schemas.microsoft.com/office/drawing/2014/main" id="{82E50CCC-DE92-9198-59AA-3EDF1EA1822F}"/>
                </a:ext>
              </a:extLst>
            </p:cNvPr>
            <p:cNvSpPr/>
            <p:nvPr/>
          </p:nvSpPr>
          <p:spPr>
            <a:xfrm>
              <a:off x="3407728" y="4676599"/>
              <a:ext cx="637296" cy="2028797"/>
            </a:xfrm>
            <a:custGeom>
              <a:avLst/>
              <a:gdLst/>
              <a:ahLst/>
              <a:cxnLst/>
              <a:rect l="l" t="t" r="r" b="b"/>
              <a:pathLst>
                <a:path w="3062465" h="1213150">
                  <a:moveTo>
                    <a:pt x="0" y="0"/>
                  </a:moveTo>
                  <a:lnTo>
                    <a:pt x="3062465" y="0"/>
                  </a:lnTo>
                  <a:lnTo>
                    <a:pt x="3062465" y="1213150"/>
                  </a:lnTo>
                  <a:lnTo>
                    <a:pt x="0" y="12131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 l="-109199" t="-6937" r="-896458" b="-829367"/>
              </a:stretch>
            </a:blipFill>
          </p:spPr>
          <p:txBody>
            <a:bodyPr/>
            <a:lstStyle/>
            <a:p>
              <a:pPr defTabSz="457246">
                <a:defRPr/>
              </a:pPr>
              <a:endParaRPr lang="fr-MA" sz="667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9" name="Oval 86">
            <a:extLst>
              <a:ext uri="{FF2B5EF4-FFF2-40B4-BE49-F238E27FC236}">
                <a16:creationId xmlns:a16="http://schemas.microsoft.com/office/drawing/2014/main" id="{682BD923-01C7-9BB1-673D-4D7011C6955D}"/>
              </a:ext>
            </a:extLst>
          </p:cNvPr>
          <p:cNvSpPr/>
          <p:nvPr/>
        </p:nvSpPr>
        <p:spPr>
          <a:xfrm>
            <a:off x="1019257" y="3036441"/>
            <a:ext cx="488556" cy="521112"/>
          </a:xfrm>
          <a:prstGeom prst="ellipse">
            <a:avLst/>
          </a:prstGeom>
          <a:solidFill>
            <a:srgbClr val="005664"/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609630">
              <a:defRPr/>
            </a:pPr>
            <a:endParaRPr lang="en-US" sz="2133" b="1" dirty="0">
              <a:solidFill>
                <a:prstClr val="white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1" name="Oval 86">
            <a:extLst>
              <a:ext uri="{FF2B5EF4-FFF2-40B4-BE49-F238E27FC236}">
                <a16:creationId xmlns:a16="http://schemas.microsoft.com/office/drawing/2014/main" id="{A3F2B2E4-79BA-E754-F415-2B0997A410B3}"/>
              </a:ext>
            </a:extLst>
          </p:cNvPr>
          <p:cNvSpPr/>
          <p:nvPr/>
        </p:nvSpPr>
        <p:spPr>
          <a:xfrm>
            <a:off x="1053202" y="4308398"/>
            <a:ext cx="488556" cy="521111"/>
          </a:xfrm>
          <a:prstGeom prst="ellipse">
            <a:avLst/>
          </a:prstGeom>
          <a:solidFill>
            <a:srgbClr val="005664"/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609630">
              <a:defRPr/>
            </a:pPr>
            <a:endParaRPr lang="en-US" sz="2133" b="1" dirty="0">
              <a:solidFill>
                <a:prstClr val="white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2" name="Graphique 30">
            <a:extLst>
              <a:ext uri="{FF2B5EF4-FFF2-40B4-BE49-F238E27FC236}">
                <a16:creationId xmlns:a16="http://schemas.microsoft.com/office/drawing/2014/main" id="{B3EA577C-3557-8FCB-2A20-EC36CC4B7A9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 flipH="1">
            <a:off x="962605" y="4260420"/>
            <a:ext cx="443623" cy="377749"/>
          </a:xfrm>
          <a:prstGeom prst="rect">
            <a:avLst/>
          </a:prstGeom>
        </p:spPr>
      </p:pic>
      <p:pic>
        <p:nvPicPr>
          <p:cNvPr id="16" name="Graphique 30">
            <a:extLst>
              <a:ext uri="{FF2B5EF4-FFF2-40B4-BE49-F238E27FC236}">
                <a16:creationId xmlns:a16="http://schemas.microsoft.com/office/drawing/2014/main" id="{B3EA577C-3557-8FCB-2A20-EC36CC4B7A9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 flipH="1">
            <a:off x="939801" y="3036442"/>
            <a:ext cx="443623" cy="3777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1763389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329D5E1-89A1-0A16-B47B-9875EE94E3C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EF3B4786-837A-1802-E9AC-8BB7C284DE3C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457246"/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E6A62FD0-E22C-8691-363E-2C5E53F07CA4}"/>
              </a:ext>
            </a:extLst>
          </p:cNvPr>
          <p:cNvSpPr txBox="1"/>
          <p:nvPr/>
        </p:nvSpPr>
        <p:spPr>
          <a:xfrm>
            <a:off x="3188527" y="5759619"/>
            <a:ext cx="2523604" cy="1399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457246">
              <a:lnSpc>
                <a:spcPts val="1177"/>
              </a:lnSpc>
              <a:spcBef>
                <a:spcPct val="0"/>
              </a:spcBef>
            </a:pPr>
            <a:r>
              <a:rPr lang="en-US" sz="841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sp>
        <p:nvSpPr>
          <p:cNvPr id="3" name="Ellipse 2">
            <a:extLst>
              <a:ext uri="{FF2B5EF4-FFF2-40B4-BE49-F238E27FC236}">
                <a16:creationId xmlns:a16="http://schemas.microsoft.com/office/drawing/2014/main" id="{1F8CF8A1-1FA9-9FC4-EB4F-119A5C351028}"/>
              </a:ext>
            </a:extLst>
          </p:cNvPr>
          <p:cNvSpPr/>
          <p:nvPr/>
        </p:nvSpPr>
        <p:spPr>
          <a:xfrm>
            <a:off x="1905000" y="991723"/>
            <a:ext cx="5334000" cy="5283200"/>
          </a:xfrm>
          <a:prstGeom prst="ellipse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46">
              <a:lnSpc>
                <a:spcPts val="7400"/>
              </a:lnSpc>
            </a:pPr>
            <a:r>
              <a:rPr lang="fr-FR" sz="64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 </a:t>
            </a:r>
          </a:p>
          <a:p>
            <a:pPr algn="ctr">
              <a:lnSpc>
                <a:spcPts val="7314"/>
              </a:lnSpc>
            </a:pPr>
            <a:r>
              <a:rPr lang="en-US" sz="6000" b="1" dirty="0" err="1">
                <a:solidFill>
                  <a:schemeClr val="accent5">
                    <a:lumMod val="50000"/>
                  </a:schemeClr>
                </a:solidFill>
              </a:rPr>
              <a:t>Graphisme</a:t>
            </a:r>
            <a:endParaRPr lang="en-US" sz="6000" b="1" dirty="0">
              <a:solidFill>
                <a:schemeClr val="accent5">
                  <a:lumMod val="50000"/>
                </a:schemeClr>
              </a:solidFill>
            </a:endParaRPr>
          </a:p>
          <a:p>
            <a:pPr algn="ctr" defTabSz="457246">
              <a:lnSpc>
                <a:spcPts val="7400"/>
              </a:lnSpc>
            </a:pPr>
            <a:endParaRPr lang="fr-FR" sz="64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457246">
              <a:lnSpc>
                <a:spcPts val="7400"/>
              </a:lnSpc>
            </a:pPr>
            <a:endParaRPr lang="fr-FR" sz="64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457246">
              <a:lnSpc>
                <a:spcPts val="7400"/>
              </a:lnSpc>
            </a:pPr>
            <a:endParaRPr lang="fr-FR" sz="64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457246">
              <a:lnSpc>
                <a:spcPts val="7400"/>
              </a:lnSpc>
            </a:pPr>
            <a:r>
              <a:rPr lang="fr-FR" sz="64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</a:p>
        </p:txBody>
      </p:sp>
      <p:sp>
        <p:nvSpPr>
          <p:cNvPr id="4" name="TextBox 7">
            <a:extLst>
              <a:ext uri="{FF2B5EF4-FFF2-40B4-BE49-F238E27FC236}">
                <a16:creationId xmlns:a16="http://schemas.microsoft.com/office/drawing/2014/main" id="{70436DF6-9EBF-2595-4897-2C7665F22AC0}"/>
              </a:ext>
            </a:extLst>
          </p:cNvPr>
          <p:cNvSpPr txBox="1"/>
          <p:nvPr/>
        </p:nvSpPr>
        <p:spPr>
          <a:xfrm>
            <a:off x="2094063" y="2901933"/>
            <a:ext cx="4955875" cy="54630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457246">
              <a:lnSpc>
                <a:spcPts val="4608"/>
              </a:lnSpc>
            </a:pPr>
            <a:r>
              <a:rPr lang="fr-MA" sz="3600" b="1" dirty="0">
                <a:solidFill>
                  <a:schemeClr val="accent3">
                    <a:lumMod val="20000"/>
                    <a:lumOff val="80000"/>
                  </a:schemeClr>
                </a:solidFill>
                <a:latin typeface="Dosis" pitchFamily="2" charset="0"/>
              </a:rPr>
              <a:t>La lettre  L</a:t>
            </a:r>
            <a:endParaRPr lang="en-US" sz="3600" b="1" dirty="0">
              <a:solidFill>
                <a:schemeClr val="accent3">
                  <a:lumMod val="20000"/>
                  <a:lumOff val="80000"/>
                </a:schemeClr>
              </a:solidFill>
              <a:latin typeface="Dosis" pitchFamily="2" charset="0"/>
            </a:endParaRPr>
          </a:p>
        </p:txBody>
      </p:sp>
      <p:grpSp>
        <p:nvGrpSpPr>
          <p:cNvPr id="5" name="Groupe 4">
            <a:extLst>
              <a:ext uri="{FF2B5EF4-FFF2-40B4-BE49-F238E27FC236}">
                <a16:creationId xmlns:a16="http://schemas.microsoft.com/office/drawing/2014/main" id="{4EAF1B84-23C2-14F4-4AE9-592921A96E0C}"/>
              </a:ext>
            </a:extLst>
          </p:cNvPr>
          <p:cNvGrpSpPr/>
          <p:nvPr/>
        </p:nvGrpSpPr>
        <p:grpSpPr>
          <a:xfrm>
            <a:off x="254000" y="127000"/>
            <a:ext cx="1493894" cy="558531"/>
            <a:chOff x="3663231" y="3540342"/>
            <a:chExt cx="1037462" cy="385540"/>
          </a:xfrm>
        </p:grpSpPr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DEA9858D-4862-FB3F-4D99-93DBA09B8D15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223">
                <a:defRPr/>
              </a:pPr>
              <a:endParaRPr lang="fr-MA" sz="16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9" name="Picture 2">
              <a:extLst>
                <a:ext uri="{FF2B5EF4-FFF2-40B4-BE49-F238E27FC236}">
                  <a16:creationId xmlns:a16="http://schemas.microsoft.com/office/drawing/2014/main" id="{E03A2D35-D180-3004-C27F-00013BA4EAD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0" name="ZoneTexte 9">
              <a:extLst>
                <a:ext uri="{FF2B5EF4-FFF2-40B4-BE49-F238E27FC236}">
                  <a16:creationId xmlns:a16="http://schemas.microsoft.com/office/drawing/2014/main" id="{B6BB2F9E-996E-6C97-3B59-9AD97AE79E42}"/>
                </a:ext>
              </a:extLst>
            </p:cNvPr>
            <p:cNvSpPr txBox="1"/>
            <p:nvPr/>
          </p:nvSpPr>
          <p:spPr>
            <a:xfrm>
              <a:off x="3952506" y="3617716"/>
              <a:ext cx="748187" cy="2336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457223">
                <a:defRPr/>
              </a:pPr>
              <a:r>
                <a:rPr lang="fr-MA" sz="1600" b="1" dirty="0">
                  <a:solidFill>
                    <a:srgbClr val="106585"/>
                  </a:solidFill>
                  <a:latin typeface="Dosis" pitchFamily="2" charset="0"/>
                </a:rPr>
                <a:t>10 min</a:t>
              </a:r>
            </a:p>
          </p:txBody>
        </p:sp>
      </p:grpSp>
      <p:pic>
        <p:nvPicPr>
          <p:cNvPr id="11" name="Image 10">
            <a:extLst>
              <a:ext uri="{FF2B5EF4-FFF2-40B4-BE49-F238E27FC236}">
                <a16:creationId xmlns:a16="http://schemas.microsoft.com/office/drawing/2014/main" id="{AC62C957-B67B-E8C0-8D96-78268DEF3F50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1089" y="3817615"/>
            <a:ext cx="3125755" cy="20486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7857493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CE7BCF-A44D-B3A3-0CF6-3EFA21D70BF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3145865A-3030-B04C-C5F4-BF356D4F7352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88410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508718"/>
            <a:endParaRPr lang="fr-MA" sz="571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Rectangle : coins arrondis 21">
            <a:extLst>
              <a:ext uri="{FF2B5EF4-FFF2-40B4-BE49-F238E27FC236}">
                <a16:creationId xmlns:a16="http://schemas.microsoft.com/office/drawing/2014/main" id="{C799F572-A16C-9087-C6C4-0D63D45BC79D}"/>
              </a:ext>
            </a:extLst>
          </p:cNvPr>
          <p:cNvSpPr/>
          <p:nvPr/>
        </p:nvSpPr>
        <p:spPr>
          <a:xfrm>
            <a:off x="234036" y="261867"/>
            <a:ext cx="8675926" cy="6334268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sz="9600" b="1" dirty="0">
                <a:solidFill>
                  <a:srgbClr val="106585"/>
                </a:solidFill>
                <a:latin typeface="KG Primary Penmanship 2" panose="02000506000000020003" pitchFamily="2" charset="0"/>
              </a:rPr>
              <a:t>              </a:t>
            </a:r>
            <a:endParaRPr lang="fr-FR" sz="9600" b="1" dirty="0">
              <a:solidFill>
                <a:srgbClr val="106585"/>
              </a:solidFill>
              <a:latin typeface="KG Primary Penmanship 2" panose="02000506000000020003" pitchFamily="2" charset="0"/>
            </a:endParaRPr>
          </a:p>
          <a:p>
            <a:endParaRPr lang="fr-FR" sz="9600" b="1" dirty="0">
              <a:solidFill>
                <a:srgbClr val="106585"/>
              </a:solidFill>
              <a:latin typeface="KG Primary Penmanship 2" panose="02000506000000020003" pitchFamily="2" charset="0"/>
            </a:endParaRPr>
          </a:p>
        </p:txBody>
      </p:sp>
      <p:sp>
        <p:nvSpPr>
          <p:cNvPr id="24" name="Rectangle : coins arrondis 23">
            <a:extLst>
              <a:ext uri="{FF2B5EF4-FFF2-40B4-BE49-F238E27FC236}">
                <a16:creationId xmlns:a16="http://schemas.microsoft.com/office/drawing/2014/main" id="{93CA4F04-B2E4-B7C9-24C6-13B971588FC8}"/>
              </a:ext>
            </a:extLst>
          </p:cNvPr>
          <p:cNvSpPr/>
          <p:nvPr/>
        </p:nvSpPr>
        <p:spPr>
          <a:xfrm>
            <a:off x="240560" y="248614"/>
            <a:ext cx="8669403" cy="657921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732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</a:t>
            </a:r>
            <a:endParaRPr lang="fr-FR" sz="1559" dirty="0">
              <a:latin typeface="Dosis" pitchFamily="2" charset="0"/>
            </a:endParaRPr>
          </a:p>
        </p:txBody>
      </p:sp>
      <p:sp>
        <p:nvSpPr>
          <p:cNvPr id="28" name="Freeform 8">
            <a:extLst>
              <a:ext uri="{FF2B5EF4-FFF2-40B4-BE49-F238E27FC236}">
                <a16:creationId xmlns:a16="http://schemas.microsoft.com/office/drawing/2014/main" id="{DBBC0860-9928-F7EB-BFB9-2D384002E7E6}"/>
              </a:ext>
            </a:extLst>
          </p:cNvPr>
          <p:cNvSpPr/>
          <p:nvPr/>
        </p:nvSpPr>
        <p:spPr>
          <a:xfrm>
            <a:off x="717890" y="479964"/>
            <a:ext cx="273849" cy="18875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57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  <p:sp>
        <p:nvSpPr>
          <p:cNvPr id="33" name="Rectangle : coins arrondis 32">
            <a:extLst>
              <a:ext uri="{FF2B5EF4-FFF2-40B4-BE49-F238E27FC236}">
                <a16:creationId xmlns:a16="http://schemas.microsoft.com/office/drawing/2014/main" id="{9A6F6ADB-665F-BA29-F6DD-DBF3B06885F4}"/>
              </a:ext>
            </a:extLst>
          </p:cNvPr>
          <p:cNvSpPr/>
          <p:nvPr/>
        </p:nvSpPr>
        <p:spPr>
          <a:xfrm>
            <a:off x="4290407" y="3218595"/>
            <a:ext cx="185510" cy="188768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pic>
        <p:nvPicPr>
          <p:cNvPr id="4" name="Image 3" descr="Une image contenant croquis, dessin, illustration, Visage humain&#10;&#10;Le contenu généré par l’IA peut être incorrect.">
            <a:extLst>
              <a:ext uri="{FF2B5EF4-FFF2-40B4-BE49-F238E27FC236}">
                <a16:creationId xmlns:a16="http://schemas.microsoft.com/office/drawing/2014/main" id="{13ECDAB3-67E9-D95A-0D2F-81F82388DA57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0DD"/>
              </a:clrFrom>
              <a:clrTo>
                <a:srgbClr val="FFF0D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620" y="2453952"/>
            <a:ext cx="3748749" cy="4142182"/>
          </a:xfrm>
          <a:prstGeom prst="rect">
            <a:avLst/>
          </a:prstGeom>
        </p:spPr>
      </p:pic>
      <p:sp>
        <p:nvSpPr>
          <p:cNvPr id="5" name="Bulle narrative : rectangle à coins arrondis 4">
            <a:extLst>
              <a:ext uri="{FF2B5EF4-FFF2-40B4-BE49-F238E27FC236}">
                <a16:creationId xmlns:a16="http://schemas.microsoft.com/office/drawing/2014/main" id="{48E1022E-372C-7BB1-CF98-D06E71EF3DF2}"/>
              </a:ext>
            </a:extLst>
          </p:cNvPr>
          <p:cNvSpPr/>
          <p:nvPr/>
        </p:nvSpPr>
        <p:spPr>
          <a:xfrm>
            <a:off x="3209731" y="1460646"/>
            <a:ext cx="5027724" cy="2178294"/>
          </a:xfrm>
          <a:prstGeom prst="wedgeRoundRectCallout">
            <a:avLst>
              <a:gd name="adj1" fmla="val -48392"/>
              <a:gd name="adj2" fmla="val -18782"/>
              <a:gd name="adj3" fmla="val 16667"/>
            </a:avLst>
          </a:prstGeom>
          <a:noFill/>
          <a:ln w="57150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20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FDE5FA9F-9E92-BB4A-1BC5-B5B0CC3FB861}"/>
              </a:ext>
            </a:extLst>
          </p:cNvPr>
          <p:cNvSpPr txBox="1"/>
          <p:nvPr/>
        </p:nvSpPr>
        <p:spPr>
          <a:xfrm>
            <a:off x="1268190" y="458946"/>
            <a:ext cx="9256751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MA" sz="14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Nous allons apprendre à écrire la lettre  L</a:t>
            </a:r>
            <a:r>
              <a:rPr lang="fr-FR" sz="1400" b="1" dirty="0">
                <a:solidFill>
                  <a:srgbClr val="4F81BD">
                    <a:lumMod val="50000"/>
                  </a:srgbClr>
                </a:solidFill>
                <a:latin typeface="Dosis" pitchFamily="2" charset="0"/>
              </a:rPr>
              <a:t> </a:t>
            </a:r>
            <a:endParaRPr lang="fr-MA" sz="1400" b="1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E2FD0E88-4280-9FDE-5267-7577EA04EB80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240559" y="33596"/>
          <a:ext cx="8784905" cy="3595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913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96947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99250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324497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707085">
                  <a:extLst>
                    <a:ext uri="{9D8B030D-6E8A-4147-A177-3AD203B41FA5}">
                      <a16:colId xmlns:a16="http://schemas.microsoft.com/office/drawing/2014/main" val="730320345"/>
                    </a:ext>
                  </a:extLst>
                </a:gridCol>
              </a:tblGrid>
              <a:tr h="359512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3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Chanson action 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2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400" dirty="0" err="1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Pré-lecture</a:t>
                      </a:r>
                      <a:endParaRPr lang="fr-FR" sz="14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4.Graphisme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19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7" name="ZoneTexte 6">
            <a:extLst>
              <a:ext uri="{FF2B5EF4-FFF2-40B4-BE49-F238E27FC236}">
                <a16:creationId xmlns:a16="http://schemas.microsoft.com/office/drawing/2014/main" id="{6CB4CC50-D337-4DC9-4692-BBC330848BA5}"/>
              </a:ext>
            </a:extLst>
          </p:cNvPr>
          <p:cNvSpPr txBox="1"/>
          <p:nvPr/>
        </p:nvSpPr>
        <p:spPr>
          <a:xfrm>
            <a:off x="5079099" y="1278630"/>
            <a:ext cx="1634931" cy="221599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13800" b="1" dirty="0">
                <a:solidFill>
                  <a:srgbClr val="106585"/>
                </a:solidFill>
                <a:latin typeface="KG Primary Penmanship 2" panose="02000506000000020003" pitchFamily="2" charset="0"/>
              </a:rPr>
              <a:t>L</a:t>
            </a:r>
            <a:endParaRPr lang="fr-MA" b="1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96642317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C43EF85B-C4A5-750D-79D1-1F9B3B81B3F9}"/>
              </a:ext>
            </a:extLst>
          </p:cNvPr>
          <p:cNvSpPr/>
          <p:nvPr/>
        </p:nvSpPr>
        <p:spPr>
          <a:xfrm>
            <a:off x="0" y="0"/>
            <a:ext cx="9143999" cy="6858000"/>
          </a:xfrm>
          <a:prstGeom prst="rect">
            <a:avLst/>
          </a:prstGeom>
          <a:solidFill>
            <a:srgbClr val="88410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B8AC27F9-FEFC-8295-765F-7CFACBFA9078}"/>
              </a:ext>
            </a:extLst>
          </p:cNvPr>
          <p:cNvSpPr/>
          <p:nvPr/>
        </p:nvSpPr>
        <p:spPr>
          <a:xfrm>
            <a:off x="234037" y="265165"/>
            <a:ext cx="8675926" cy="633096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889" dirty="0"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8103FD78-E564-2E03-655F-F39E679A259A}"/>
              </a:ext>
            </a:extLst>
          </p:cNvPr>
          <p:cNvSpPr/>
          <p:nvPr/>
        </p:nvSpPr>
        <p:spPr>
          <a:xfrm>
            <a:off x="240562" y="265166"/>
            <a:ext cx="8669403" cy="665225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889" dirty="0"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263EB4A4-3A46-952B-7425-A46965B3E722}"/>
              </a:ext>
            </a:extLst>
          </p:cNvPr>
          <p:cNvSpPr/>
          <p:nvPr/>
        </p:nvSpPr>
        <p:spPr>
          <a:xfrm>
            <a:off x="278222" y="1058429"/>
            <a:ext cx="8587553" cy="4731953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889" dirty="0">
              <a:latin typeface="Dosis" pitchFamily="2" charset="0"/>
            </a:endParaRPr>
          </a:p>
        </p:txBody>
      </p:sp>
      <p:sp>
        <p:nvSpPr>
          <p:cNvPr id="14" name="Freeform 8">
            <a:extLst>
              <a:ext uri="{FF2B5EF4-FFF2-40B4-BE49-F238E27FC236}">
                <a16:creationId xmlns:a16="http://schemas.microsoft.com/office/drawing/2014/main" id="{F5D87277-E5EA-C0A4-8119-DDB47AEE168F}"/>
              </a:ext>
            </a:extLst>
          </p:cNvPr>
          <p:cNvSpPr/>
          <p:nvPr/>
        </p:nvSpPr>
        <p:spPr>
          <a:xfrm>
            <a:off x="605585" y="525728"/>
            <a:ext cx="273849" cy="18875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889" dirty="0">
              <a:latin typeface="Dosis" pitchFamily="2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067795DF-5ED7-D639-B33F-30F185982B87}"/>
              </a:ext>
            </a:extLst>
          </p:cNvPr>
          <p:cNvSpPr/>
          <p:nvPr/>
        </p:nvSpPr>
        <p:spPr>
          <a:xfrm>
            <a:off x="4304365" y="1875173"/>
            <a:ext cx="376647" cy="39042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24515" b="1" dirty="0">
                <a:solidFill>
                  <a:srgbClr val="106585"/>
                </a:solidFill>
                <a:latin typeface="KG Primary Penmanship 2" panose="02000506000000020003" pitchFamily="2" charset="0"/>
              </a:rPr>
              <a:t>         </a:t>
            </a:r>
            <a:endParaRPr lang="fr-FR" sz="24515" b="1" dirty="0">
              <a:solidFill>
                <a:srgbClr val="106585"/>
              </a:solidFill>
              <a:latin typeface="KG Primary Penmanship 2" panose="02000506000000020003" pitchFamily="2" charset="0"/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0FCE2818-BE99-1687-1E2F-E68CB9A97D41}"/>
              </a:ext>
            </a:extLst>
          </p:cNvPr>
          <p:cNvSpPr txBox="1"/>
          <p:nvPr/>
        </p:nvSpPr>
        <p:spPr>
          <a:xfrm>
            <a:off x="1006128" y="443889"/>
            <a:ext cx="759844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77902">
              <a:defRPr/>
            </a:pPr>
            <a:r>
              <a:rPr lang="fr-FR" sz="1400" b="1" dirty="0">
                <a:solidFill>
                  <a:prstClr val="white">
                    <a:lumMod val="65000"/>
                  </a:prstClr>
                </a:solidFill>
                <a:latin typeface="Dosis"/>
              </a:rPr>
              <a:t>Je commence en haut. </a:t>
            </a:r>
          </a:p>
        </p:txBody>
      </p:sp>
      <p:pic>
        <p:nvPicPr>
          <p:cNvPr id="2" name="Image 1" descr="Une image contenant dessin humoristique, dessin, illustration, croquis&#10;&#10;Description générée automatiquement">
            <a:extLst>
              <a:ext uri="{FF2B5EF4-FFF2-40B4-BE49-F238E27FC236}">
                <a16:creationId xmlns:a16="http://schemas.microsoft.com/office/drawing/2014/main" id="{C42D5F4D-AC85-A146-31D0-4FB17CCCF5D1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299187" y="225164"/>
            <a:ext cx="610777" cy="764321"/>
          </a:xfrm>
          <a:prstGeom prst="rect">
            <a:avLst/>
          </a:prstGeom>
        </p:spPr>
      </p:pic>
      <p:graphicFrame>
        <p:nvGraphicFramePr>
          <p:cNvPr id="8" name="Tableau 7">
            <a:extLst>
              <a:ext uri="{FF2B5EF4-FFF2-40B4-BE49-F238E27FC236}">
                <a16:creationId xmlns:a16="http://schemas.microsoft.com/office/drawing/2014/main" id="{75AFF413-7C94-0C42-EBC0-3C1943CC8E56}"/>
              </a:ext>
            </a:extLst>
          </p:cNvPr>
          <p:cNvGraphicFramePr>
            <a:graphicFrameLocks noGrp="1"/>
          </p:cNvGraphicFramePr>
          <p:nvPr>
            <p:custDataLst>
              <p:tags r:id="rId2"/>
            </p:custDataLst>
          </p:nvPr>
        </p:nvGraphicFramePr>
        <p:xfrm>
          <a:off x="240559" y="33596"/>
          <a:ext cx="8784905" cy="3595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913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96947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99250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324497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707085">
                  <a:extLst>
                    <a:ext uri="{9D8B030D-6E8A-4147-A177-3AD203B41FA5}">
                      <a16:colId xmlns:a16="http://schemas.microsoft.com/office/drawing/2014/main" val="730320345"/>
                    </a:ext>
                  </a:extLst>
                </a:gridCol>
              </a:tblGrid>
              <a:tr h="359512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3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Chanson action 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2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400" dirty="0" err="1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Pré-lecture</a:t>
                      </a:r>
                      <a:endParaRPr lang="fr-FR" sz="14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4.Graphisme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19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11" name="Image 10">
            <a:extLst>
              <a:ext uri="{FF2B5EF4-FFF2-40B4-BE49-F238E27FC236}">
                <a16:creationId xmlns:a16="http://schemas.microsoft.com/office/drawing/2014/main" id="{E1AB3691-1181-B996-8DEF-9A084CDB616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1206" y="1476892"/>
            <a:ext cx="6001588" cy="3904217"/>
          </a:xfrm>
          <a:prstGeom prst="rect">
            <a:avLst/>
          </a:prstGeom>
        </p:spPr>
      </p:pic>
      <p:pic>
        <p:nvPicPr>
          <p:cNvPr id="15" name="Picture 2" descr="main tenant l'icône de couleur de glyphe de crayon. écriture. dessin ...">
            <a:extLst>
              <a:ext uri="{FF2B5EF4-FFF2-40B4-BE49-F238E27FC236}">
                <a16:creationId xmlns:a16="http://schemas.microsoft.com/office/drawing/2014/main" id="{3F8E3316-BB93-3CBA-AC2B-3A32C34BF37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770691">
            <a:off x="3962763" y="1601365"/>
            <a:ext cx="1218469" cy="1455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79442665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9596361-4D6B-244C-1529-8D8025F079B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EFECA266-B16A-B1A3-C351-551950FCF354}"/>
              </a:ext>
            </a:extLst>
          </p:cNvPr>
          <p:cNvSpPr/>
          <p:nvPr/>
        </p:nvSpPr>
        <p:spPr>
          <a:xfrm>
            <a:off x="0" y="0"/>
            <a:ext cx="9143999" cy="6858000"/>
          </a:xfrm>
          <a:prstGeom prst="rect">
            <a:avLst/>
          </a:prstGeom>
          <a:solidFill>
            <a:srgbClr val="88410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C223EC8D-4F1A-F8F3-97D8-D2804F140A01}"/>
              </a:ext>
            </a:extLst>
          </p:cNvPr>
          <p:cNvSpPr/>
          <p:nvPr/>
        </p:nvSpPr>
        <p:spPr>
          <a:xfrm>
            <a:off x="234037" y="265165"/>
            <a:ext cx="8675926" cy="633096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889" dirty="0"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D8F9488F-C770-D01C-5F02-1495A51FBA2E}"/>
              </a:ext>
            </a:extLst>
          </p:cNvPr>
          <p:cNvSpPr/>
          <p:nvPr/>
        </p:nvSpPr>
        <p:spPr>
          <a:xfrm>
            <a:off x="240562" y="265166"/>
            <a:ext cx="8669403" cy="665225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889" dirty="0"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8688B293-C7F3-8483-4E03-3B5004B90B14}"/>
              </a:ext>
            </a:extLst>
          </p:cNvPr>
          <p:cNvSpPr/>
          <p:nvPr/>
        </p:nvSpPr>
        <p:spPr>
          <a:xfrm>
            <a:off x="278222" y="1058429"/>
            <a:ext cx="8587553" cy="4731953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889" dirty="0">
              <a:latin typeface="Dosis" pitchFamily="2" charset="0"/>
            </a:endParaRPr>
          </a:p>
        </p:txBody>
      </p:sp>
      <p:sp>
        <p:nvSpPr>
          <p:cNvPr id="14" name="Freeform 8">
            <a:extLst>
              <a:ext uri="{FF2B5EF4-FFF2-40B4-BE49-F238E27FC236}">
                <a16:creationId xmlns:a16="http://schemas.microsoft.com/office/drawing/2014/main" id="{6944D89D-44D4-9E16-CEF2-DBD40B5F0B6B}"/>
              </a:ext>
            </a:extLst>
          </p:cNvPr>
          <p:cNvSpPr/>
          <p:nvPr/>
        </p:nvSpPr>
        <p:spPr>
          <a:xfrm>
            <a:off x="605585" y="525728"/>
            <a:ext cx="273849" cy="18875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889" dirty="0">
              <a:latin typeface="Dosis" pitchFamily="2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CA55F1E9-705F-BD0C-FC8D-A3DF9CA0BE1E}"/>
              </a:ext>
            </a:extLst>
          </p:cNvPr>
          <p:cNvSpPr/>
          <p:nvPr/>
        </p:nvSpPr>
        <p:spPr>
          <a:xfrm>
            <a:off x="4304365" y="1875173"/>
            <a:ext cx="376647" cy="39042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24515" b="1" dirty="0">
                <a:solidFill>
                  <a:srgbClr val="106585"/>
                </a:solidFill>
                <a:latin typeface="KG Primary Penmanship 2" panose="02000506000000020003" pitchFamily="2" charset="0"/>
              </a:rPr>
              <a:t>         </a:t>
            </a:r>
            <a:endParaRPr lang="fr-FR" sz="24515" b="1" dirty="0">
              <a:solidFill>
                <a:srgbClr val="106585"/>
              </a:solidFill>
              <a:latin typeface="KG Primary Penmanship 2" panose="02000506000000020003" pitchFamily="2" charset="0"/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915155A9-5125-8197-4E06-210FECE2FDA1}"/>
              </a:ext>
            </a:extLst>
          </p:cNvPr>
          <p:cNvSpPr txBox="1"/>
          <p:nvPr/>
        </p:nvSpPr>
        <p:spPr>
          <a:xfrm>
            <a:off x="939968" y="435791"/>
            <a:ext cx="759844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77902">
              <a:defRPr/>
            </a:pPr>
            <a:r>
              <a:rPr lang="fr-FR" sz="1400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Je trace un grand trait vers le bas.</a:t>
            </a:r>
            <a:endParaRPr lang="fr-FR" sz="1400" b="1" dirty="0">
              <a:solidFill>
                <a:schemeClr val="bg1">
                  <a:lumMod val="65000"/>
                </a:schemeClr>
              </a:solidFill>
              <a:latin typeface="Dosis" panose="02010703020202060003" pitchFamily="2" charset="0"/>
            </a:endParaRPr>
          </a:p>
        </p:txBody>
      </p:sp>
      <p:pic>
        <p:nvPicPr>
          <p:cNvPr id="2" name="Image 1" descr="Une image contenant dessin humoristique, dessin, illustration, croquis&#10;&#10;Description générée automatiquement">
            <a:extLst>
              <a:ext uri="{FF2B5EF4-FFF2-40B4-BE49-F238E27FC236}">
                <a16:creationId xmlns:a16="http://schemas.microsoft.com/office/drawing/2014/main" id="{074C3E1B-2A59-1305-26C4-6FFE84D984DD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299187" y="225164"/>
            <a:ext cx="610777" cy="764321"/>
          </a:xfrm>
          <a:prstGeom prst="rect">
            <a:avLst/>
          </a:prstGeom>
        </p:spPr>
      </p:pic>
      <p:graphicFrame>
        <p:nvGraphicFramePr>
          <p:cNvPr id="8" name="Tableau 7">
            <a:extLst>
              <a:ext uri="{FF2B5EF4-FFF2-40B4-BE49-F238E27FC236}">
                <a16:creationId xmlns:a16="http://schemas.microsoft.com/office/drawing/2014/main" id="{E2646E13-94D9-6138-C297-6BD20A4E1B80}"/>
              </a:ext>
            </a:extLst>
          </p:cNvPr>
          <p:cNvGraphicFramePr>
            <a:graphicFrameLocks noGrp="1"/>
          </p:cNvGraphicFramePr>
          <p:nvPr>
            <p:custDataLst>
              <p:tags r:id="rId2"/>
            </p:custDataLst>
          </p:nvPr>
        </p:nvGraphicFramePr>
        <p:xfrm>
          <a:off x="240559" y="33596"/>
          <a:ext cx="8784905" cy="3595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913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96947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99250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324497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707085">
                  <a:extLst>
                    <a:ext uri="{9D8B030D-6E8A-4147-A177-3AD203B41FA5}">
                      <a16:colId xmlns:a16="http://schemas.microsoft.com/office/drawing/2014/main" val="730320345"/>
                    </a:ext>
                  </a:extLst>
                </a:gridCol>
              </a:tblGrid>
              <a:tr h="359512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3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Chanson action 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2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400" dirty="0" err="1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Pré-lecture</a:t>
                      </a:r>
                      <a:endParaRPr lang="fr-FR" sz="14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4.Graphisme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19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12" name="Image 11">
            <a:extLst>
              <a:ext uri="{FF2B5EF4-FFF2-40B4-BE49-F238E27FC236}">
                <a16:creationId xmlns:a16="http://schemas.microsoft.com/office/drawing/2014/main" id="{67CF100B-11B1-0C20-C487-DCB0C57D9E7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1206" y="1209852"/>
            <a:ext cx="6001588" cy="4314941"/>
          </a:xfrm>
          <a:prstGeom prst="rect">
            <a:avLst/>
          </a:prstGeom>
        </p:spPr>
      </p:pic>
      <p:pic>
        <p:nvPicPr>
          <p:cNvPr id="17" name="Picture 2" descr="main tenant l'icône de couleur de glyphe de crayon. écriture. dessin ...">
            <a:extLst>
              <a:ext uri="{FF2B5EF4-FFF2-40B4-BE49-F238E27FC236}">
                <a16:creationId xmlns:a16="http://schemas.microsoft.com/office/drawing/2014/main" id="{B8CD564C-8B23-BAC8-B27B-1DF1E0C5F1D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178595">
            <a:off x="4023776" y="3035476"/>
            <a:ext cx="1218469" cy="1455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99682074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AE157A8-E0DB-36AD-16E9-D0255EF2F0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3C69F2CD-B22E-D27E-0C18-47D85D8CA11A}"/>
              </a:ext>
            </a:extLst>
          </p:cNvPr>
          <p:cNvSpPr/>
          <p:nvPr/>
        </p:nvSpPr>
        <p:spPr>
          <a:xfrm>
            <a:off x="0" y="0"/>
            <a:ext cx="9143999" cy="6858000"/>
          </a:xfrm>
          <a:prstGeom prst="rect">
            <a:avLst/>
          </a:prstGeom>
          <a:solidFill>
            <a:srgbClr val="88410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26E8CFA7-92C1-5052-A863-A1D628C50635}"/>
              </a:ext>
            </a:extLst>
          </p:cNvPr>
          <p:cNvSpPr/>
          <p:nvPr/>
        </p:nvSpPr>
        <p:spPr>
          <a:xfrm>
            <a:off x="234037" y="265165"/>
            <a:ext cx="8675926" cy="633096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889" dirty="0"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8C1E7107-C576-4DC3-F804-75D43170D8C2}"/>
              </a:ext>
            </a:extLst>
          </p:cNvPr>
          <p:cNvSpPr/>
          <p:nvPr/>
        </p:nvSpPr>
        <p:spPr>
          <a:xfrm>
            <a:off x="240562" y="265166"/>
            <a:ext cx="8669403" cy="665225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889" dirty="0"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7CA0094A-2322-D766-64A5-CC29CC83766B}"/>
              </a:ext>
            </a:extLst>
          </p:cNvPr>
          <p:cNvSpPr/>
          <p:nvPr/>
        </p:nvSpPr>
        <p:spPr>
          <a:xfrm>
            <a:off x="278222" y="1058429"/>
            <a:ext cx="8587553" cy="4731953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889" dirty="0">
              <a:latin typeface="Dosis" pitchFamily="2" charset="0"/>
            </a:endParaRPr>
          </a:p>
        </p:txBody>
      </p:sp>
      <p:sp>
        <p:nvSpPr>
          <p:cNvPr id="14" name="Freeform 8">
            <a:extLst>
              <a:ext uri="{FF2B5EF4-FFF2-40B4-BE49-F238E27FC236}">
                <a16:creationId xmlns:a16="http://schemas.microsoft.com/office/drawing/2014/main" id="{540F11DC-4332-DB39-F0C8-658B9B90AD6B}"/>
              </a:ext>
            </a:extLst>
          </p:cNvPr>
          <p:cNvSpPr/>
          <p:nvPr/>
        </p:nvSpPr>
        <p:spPr>
          <a:xfrm>
            <a:off x="605585" y="525728"/>
            <a:ext cx="273849" cy="18875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889" dirty="0">
              <a:latin typeface="Dosis" pitchFamily="2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D2E0C00-41E3-A430-2E4B-9CE5DE4FC7B0}"/>
              </a:ext>
            </a:extLst>
          </p:cNvPr>
          <p:cNvSpPr/>
          <p:nvPr/>
        </p:nvSpPr>
        <p:spPr>
          <a:xfrm>
            <a:off x="4304365" y="1875173"/>
            <a:ext cx="376647" cy="39042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24515" b="1" dirty="0">
                <a:solidFill>
                  <a:srgbClr val="106585"/>
                </a:solidFill>
                <a:latin typeface="KG Primary Penmanship 2" panose="02000506000000020003" pitchFamily="2" charset="0"/>
              </a:rPr>
              <a:t>         </a:t>
            </a:r>
            <a:endParaRPr lang="fr-FR" sz="24515" b="1" dirty="0">
              <a:solidFill>
                <a:srgbClr val="106585"/>
              </a:solidFill>
              <a:latin typeface="KG Primary Penmanship 2" panose="02000506000000020003" pitchFamily="2" charset="0"/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8FAC1976-09AF-A7D8-76DD-8BD3E085A052}"/>
              </a:ext>
            </a:extLst>
          </p:cNvPr>
          <p:cNvSpPr txBox="1"/>
          <p:nvPr/>
        </p:nvSpPr>
        <p:spPr>
          <a:xfrm>
            <a:off x="1006129" y="433110"/>
            <a:ext cx="493753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77902">
              <a:defRPr/>
            </a:pPr>
            <a:r>
              <a:rPr lang="fr-FR" sz="1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Je trace un petit trait vers la droite</a:t>
            </a:r>
            <a:r>
              <a:rPr lang="fr-FR" sz="1400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.</a:t>
            </a:r>
            <a:r>
              <a:rPr lang="fr-FR" sz="14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</a:t>
            </a:r>
          </a:p>
        </p:txBody>
      </p:sp>
      <p:pic>
        <p:nvPicPr>
          <p:cNvPr id="2" name="Image 1" descr="Une image contenant dessin humoristique, dessin, illustration, croquis&#10;&#10;Description générée automatiquement">
            <a:extLst>
              <a:ext uri="{FF2B5EF4-FFF2-40B4-BE49-F238E27FC236}">
                <a16:creationId xmlns:a16="http://schemas.microsoft.com/office/drawing/2014/main" id="{6FF5A663-FB92-1D79-0F0C-15B9D1459F29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299187" y="225164"/>
            <a:ext cx="610777" cy="764321"/>
          </a:xfrm>
          <a:prstGeom prst="rect">
            <a:avLst/>
          </a:prstGeom>
        </p:spPr>
      </p:pic>
      <p:graphicFrame>
        <p:nvGraphicFramePr>
          <p:cNvPr id="8" name="Tableau 7">
            <a:extLst>
              <a:ext uri="{FF2B5EF4-FFF2-40B4-BE49-F238E27FC236}">
                <a16:creationId xmlns:a16="http://schemas.microsoft.com/office/drawing/2014/main" id="{E67FB1C7-E5DE-7161-F49C-076A1BC93B6A}"/>
              </a:ext>
            </a:extLst>
          </p:cNvPr>
          <p:cNvGraphicFramePr>
            <a:graphicFrameLocks noGrp="1"/>
          </p:cNvGraphicFramePr>
          <p:nvPr>
            <p:custDataLst>
              <p:tags r:id="rId2"/>
            </p:custDataLst>
          </p:nvPr>
        </p:nvGraphicFramePr>
        <p:xfrm>
          <a:off x="240559" y="33596"/>
          <a:ext cx="8784905" cy="3595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913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96947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99250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324497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707085">
                  <a:extLst>
                    <a:ext uri="{9D8B030D-6E8A-4147-A177-3AD203B41FA5}">
                      <a16:colId xmlns:a16="http://schemas.microsoft.com/office/drawing/2014/main" val="730320345"/>
                    </a:ext>
                  </a:extLst>
                </a:gridCol>
              </a:tblGrid>
              <a:tr h="359512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3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Chanson action 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2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400" dirty="0" err="1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Pré-lecture</a:t>
                      </a:r>
                      <a:endParaRPr lang="fr-FR" sz="14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4.Graphisme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19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13" name="Image 12">
            <a:extLst>
              <a:ext uri="{FF2B5EF4-FFF2-40B4-BE49-F238E27FC236}">
                <a16:creationId xmlns:a16="http://schemas.microsoft.com/office/drawing/2014/main" id="{E0931F4C-E50D-AD43-BBB1-B2EFCA43E445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0623" y="1472296"/>
            <a:ext cx="6001588" cy="3904217"/>
          </a:xfrm>
          <a:prstGeom prst="rect">
            <a:avLst/>
          </a:prstGeom>
        </p:spPr>
      </p:pic>
      <p:pic>
        <p:nvPicPr>
          <p:cNvPr id="15" name="Picture 2" descr="main tenant l'icône de couleur de glyphe de crayon. écriture. dessin ...">
            <a:extLst>
              <a:ext uri="{FF2B5EF4-FFF2-40B4-BE49-F238E27FC236}">
                <a16:creationId xmlns:a16="http://schemas.microsoft.com/office/drawing/2014/main" id="{97B06D39-703B-856E-A4DC-A703C9E4343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5197" y="3099493"/>
            <a:ext cx="1218469" cy="1455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80818851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ACC9351-CF75-C74E-2395-7338367DB6C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25AD8301-0583-67E0-9C63-7F434D8B39F2}"/>
              </a:ext>
            </a:extLst>
          </p:cNvPr>
          <p:cNvSpPr/>
          <p:nvPr/>
        </p:nvSpPr>
        <p:spPr>
          <a:xfrm>
            <a:off x="0" y="0"/>
            <a:ext cx="9143999" cy="6858000"/>
          </a:xfrm>
          <a:prstGeom prst="rect">
            <a:avLst/>
          </a:prstGeom>
          <a:solidFill>
            <a:srgbClr val="88410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40E3ADC1-94D8-DEFC-D9B4-A5ED5D56D741}"/>
              </a:ext>
            </a:extLst>
          </p:cNvPr>
          <p:cNvSpPr/>
          <p:nvPr/>
        </p:nvSpPr>
        <p:spPr>
          <a:xfrm>
            <a:off x="234037" y="265165"/>
            <a:ext cx="8675926" cy="633096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889" dirty="0"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D6FBA39F-282A-FA22-7527-D6FBE1DC45CD}"/>
              </a:ext>
            </a:extLst>
          </p:cNvPr>
          <p:cNvSpPr/>
          <p:nvPr/>
        </p:nvSpPr>
        <p:spPr>
          <a:xfrm>
            <a:off x="240562" y="265166"/>
            <a:ext cx="8669403" cy="665225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889" dirty="0"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C6B77D9F-BAA5-3508-74AF-CFC6C5AB7F3C}"/>
              </a:ext>
            </a:extLst>
          </p:cNvPr>
          <p:cNvSpPr/>
          <p:nvPr/>
        </p:nvSpPr>
        <p:spPr>
          <a:xfrm>
            <a:off x="278225" y="1018461"/>
            <a:ext cx="8587553" cy="4731953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889" dirty="0">
              <a:latin typeface="Dosis" pitchFamily="2" charset="0"/>
            </a:endParaRPr>
          </a:p>
        </p:txBody>
      </p:sp>
      <p:sp>
        <p:nvSpPr>
          <p:cNvPr id="14" name="Freeform 8">
            <a:extLst>
              <a:ext uri="{FF2B5EF4-FFF2-40B4-BE49-F238E27FC236}">
                <a16:creationId xmlns:a16="http://schemas.microsoft.com/office/drawing/2014/main" id="{59D5D34B-01D8-85A0-6EDF-427304231D05}"/>
              </a:ext>
            </a:extLst>
          </p:cNvPr>
          <p:cNvSpPr/>
          <p:nvPr/>
        </p:nvSpPr>
        <p:spPr>
          <a:xfrm>
            <a:off x="605585" y="525728"/>
            <a:ext cx="273849" cy="18875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889" dirty="0">
              <a:latin typeface="Dosis" pitchFamily="2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D5DACEE1-4F6B-603B-6776-16140EDD6F56}"/>
              </a:ext>
            </a:extLst>
          </p:cNvPr>
          <p:cNvSpPr/>
          <p:nvPr/>
        </p:nvSpPr>
        <p:spPr>
          <a:xfrm>
            <a:off x="4304365" y="1875173"/>
            <a:ext cx="376647" cy="39042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24515" b="1" dirty="0">
                <a:solidFill>
                  <a:srgbClr val="106585"/>
                </a:solidFill>
                <a:latin typeface="KG Primary Penmanship 2" panose="02000506000000020003" pitchFamily="2" charset="0"/>
              </a:rPr>
              <a:t>         </a:t>
            </a:r>
            <a:endParaRPr lang="fr-FR" sz="24515" b="1" dirty="0">
              <a:solidFill>
                <a:srgbClr val="106585"/>
              </a:solidFill>
              <a:latin typeface="KG Primary Penmanship 2" panose="02000506000000020003" pitchFamily="2" charset="0"/>
            </a:endParaRPr>
          </a:p>
        </p:txBody>
      </p:sp>
      <p:pic>
        <p:nvPicPr>
          <p:cNvPr id="2" name="Image 1" descr="Une image contenant dessin humoristique, dessin, illustration, croquis&#10;&#10;Description générée automatiquement">
            <a:extLst>
              <a:ext uri="{FF2B5EF4-FFF2-40B4-BE49-F238E27FC236}">
                <a16:creationId xmlns:a16="http://schemas.microsoft.com/office/drawing/2014/main" id="{C2A93A95-86FA-BF54-D31D-21125DE81BCD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299187" y="225164"/>
            <a:ext cx="610777" cy="764321"/>
          </a:xfrm>
          <a:prstGeom prst="rect">
            <a:avLst/>
          </a:prstGeom>
        </p:spPr>
      </p:pic>
      <p:graphicFrame>
        <p:nvGraphicFramePr>
          <p:cNvPr id="8" name="Tableau 7">
            <a:extLst>
              <a:ext uri="{FF2B5EF4-FFF2-40B4-BE49-F238E27FC236}">
                <a16:creationId xmlns:a16="http://schemas.microsoft.com/office/drawing/2014/main" id="{41CD6D87-6854-CFEC-B4C7-031A5945D395}"/>
              </a:ext>
            </a:extLst>
          </p:cNvPr>
          <p:cNvGraphicFramePr>
            <a:graphicFrameLocks noGrp="1"/>
          </p:cNvGraphicFramePr>
          <p:nvPr>
            <p:custDataLst>
              <p:tags r:id="rId2"/>
            </p:custDataLst>
          </p:nvPr>
        </p:nvGraphicFramePr>
        <p:xfrm>
          <a:off x="240559" y="33596"/>
          <a:ext cx="8784905" cy="3595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913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96947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99250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324497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707085">
                  <a:extLst>
                    <a:ext uri="{9D8B030D-6E8A-4147-A177-3AD203B41FA5}">
                      <a16:colId xmlns:a16="http://schemas.microsoft.com/office/drawing/2014/main" val="730320345"/>
                    </a:ext>
                  </a:extLst>
                </a:gridCol>
              </a:tblGrid>
              <a:tr h="359512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3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Chanson action 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2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400" dirty="0" err="1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Pré-lecture</a:t>
                      </a:r>
                      <a:endParaRPr lang="fr-FR" sz="14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4.Graphisme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19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19" name="ZoneTexte 18">
            <a:extLst>
              <a:ext uri="{FF2B5EF4-FFF2-40B4-BE49-F238E27FC236}">
                <a16:creationId xmlns:a16="http://schemas.microsoft.com/office/drawing/2014/main" id="{B12BEA78-BE01-D050-B513-5B6836DD1198}"/>
              </a:ext>
            </a:extLst>
          </p:cNvPr>
          <p:cNvSpPr txBox="1"/>
          <p:nvPr/>
        </p:nvSpPr>
        <p:spPr>
          <a:xfrm>
            <a:off x="939968" y="392652"/>
            <a:ext cx="759844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77902">
              <a:defRPr/>
            </a:pPr>
            <a:r>
              <a:rPr lang="fr-FR" sz="14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A votre tour. Levez le doigt dans l’air. Écrivez avec moi </a:t>
            </a:r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69D5AE68-C418-6B9D-35EB-B6069632B87A}"/>
              </a:ext>
            </a:extLst>
          </p:cNvPr>
          <p:cNvSpPr txBox="1"/>
          <p:nvPr/>
        </p:nvSpPr>
        <p:spPr>
          <a:xfrm>
            <a:off x="862013" y="657759"/>
            <a:ext cx="804795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2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L’enseignant(e)</a:t>
            </a:r>
            <a:r>
              <a:rPr lang="fr-MA" sz="1200" b="1" i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 simule l’écriture dans l’air en repassant sur la lettre.  </a:t>
            </a: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8026B49E-5F43-7848-602F-BCE3A198803B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0623" y="1472296"/>
            <a:ext cx="6001588" cy="3904217"/>
          </a:xfrm>
          <a:prstGeom prst="rect">
            <a:avLst/>
          </a:prstGeom>
        </p:spPr>
      </p:pic>
      <p:pic>
        <p:nvPicPr>
          <p:cNvPr id="12" name="Picture 2" descr="main tenant l'icône de couleur de glyphe de crayon. écriture. dessin ...">
            <a:extLst>
              <a:ext uri="{FF2B5EF4-FFF2-40B4-BE49-F238E27FC236}">
                <a16:creationId xmlns:a16="http://schemas.microsoft.com/office/drawing/2014/main" id="{70EEF96E-6D77-8BB6-235E-651CA7BE429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71777" y="1613307"/>
            <a:ext cx="1218469" cy="1455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32789209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0C2A019-E5E6-E9DE-8BA7-99A96CDDB5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3E16593B-6FFD-E67C-13FD-75BB31E67F28}"/>
              </a:ext>
            </a:extLst>
          </p:cNvPr>
          <p:cNvSpPr/>
          <p:nvPr/>
        </p:nvSpPr>
        <p:spPr>
          <a:xfrm>
            <a:off x="0" y="0"/>
            <a:ext cx="9143999" cy="6858000"/>
          </a:xfrm>
          <a:prstGeom prst="rect">
            <a:avLst/>
          </a:prstGeom>
          <a:solidFill>
            <a:srgbClr val="88410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0DE58213-F77B-337E-06AD-7F280AE28756}"/>
              </a:ext>
            </a:extLst>
          </p:cNvPr>
          <p:cNvSpPr/>
          <p:nvPr/>
        </p:nvSpPr>
        <p:spPr>
          <a:xfrm>
            <a:off x="234036" y="261867"/>
            <a:ext cx="8675926" cy="6334268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2DD51DD1-3A93-9901-2BD2-A42E792BA265}"/>
              </a:ext>
            </a:extLst>
          </p:cNvPr>
          <p:cNvSpPr/>
          <p:nvPr/>
        </p:nvSpPr>
        <p:spPr>
          <a:xfrm>
            <a:off x="278225" y="1018461"/>
            <a:ext cx="8587553" cy="4731953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D092CA86-B827-DCD6-C2F4-1B85EA803C5F}"/>
              </a:ext>
            </a:extLst>
          </p:cNvPr>
          <p:cNvSpPr/>
          <p:nvPr/>
        </p:nvSpPr>
        <p:spPr>
          <a:xfrm>
            <a:off x="240560" y="261866"/>
            <a:ext cx="8669403" cy="75659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571" dirty="0">
              <a:latin typeface="Dosis" pitchFamily="2" charset="0"/>
            </a:endParaRPr>
          </a:p>
        </p:txBody>
      </p:sp>
      <p:sp>
        <p:nvSpPr>
          <p:cNvPr id="14" name="Freeform 8">
            <a:extLst>
              <a:ext uri="{FF2B5EF4-FFF2-40B4-BE49-F238E27FC236}">
                <a16:creationId xmlns:a16="http://schemas.microsoft.com/office/drawing/2014/main" id="{5F8673D7-FE82-B596-3438-1149A5C0375A}"/>
              </a:ext>
            </a:extLst>
          </p:cNvPr>
          <p:cNvSpPr/>
          <p:nvPr/>
        </p:nvSpPr>
        <p:spPr>
          <a:xfrm>
            <a:off x="534294" y="508503"/>
            <a:ext cx="273849" cy="18875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571" dirty="0">
              <a:latin typeface="Dosis" pitchFamily="2" charset="0"/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F05A3A6F-F3F8-7563-1BB3-6462D99C1DF1}"/>
              </a:ext>
            </a:extLst>
          </p:cNvPr>
          <p:cNvSpPr txBox="1"/>
          <p:nvPr/>
        </p:nvSpPr>
        <p:spPr>
          <a:xfrm>
            <a:off x="989946" y="471723"/>
            <a:ext cx="7598447" cy="3204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77902">
              <a:defRPr/>
            </a:pPr>
            <a:r>
              <a:rPr lang="fr-FR" sz="1482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Prenez vos ardoises.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BD2C8440-867B-8104-6E9C-DEA8AA77982F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275695" y="1653643"/>
            <a:ext cx="4592613" cy="3550714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C395D027-64A8-9BEB-D16B-BA700428666E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240559" y="33596"/>
          <a:ext cx="8784905" cy="3595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913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96947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99250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324497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707085">
                  <a:extLst>
                    <a:ext uri="{9D8B030D-6E8A-4147-A177-3AD203B41FA5}">
                      <a16:colId xmlns:a16="http://schemas.microsoft.com/office/drawing/2014/main" val="730320345"/>
                    </a:ext>
                  </a:extLst>
                </a:gridCol>
              </a:tblGrid>
              <a:tr h="359512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3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Chanson action 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2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400" dirty="0" err="1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Pré-lecture</a:t>
                      </a:r>
                      <a:endParaRPr lang="fr-FR" sz="14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4.Graphisme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19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20293964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DCBCC09-63C0-376A-7A43-38E354167F2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4156B0F3-4B2A-A631-5D38-D66CCE982FB4}"/>
              </a:ext>
            </a:extLst>
          </p:cNvPr>
          <p:cNvSpPr/>
          <p:nvPr/>
        </p:nvSpPr>
        <p:spPr>
          <a:xfrm>
            <a:off x="0" y="0"/>
            <a:ext cx="9143999" cy="6858000"/>
          </a:xfrm>
          <a:prstGeom prst="rect">
            <a:avLst/>
          </a:prstGeom>
          <a:solidFill>
            <a:srgbClr val="88410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A410473E-EF96-1897-82E2-7859E97DF031}"/>
              </a:ext>
            </a:extLst>
          </p:cNvPr>
          <p:cNvSpPr/>
          <p:nvPr/>
        </p:nvSpPr>
        <p:spPr>
          <a:xfrm>
            <a:off x="234036" y="261867"/>
            <a:ext cx="8675926" cy="6334268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19E5A74C-F8D9-E2CE-3D12-4410F038A10D}"/>
              </a:ext>
            </a:extLst>
          </p:cNvPr>
          <p:cNvSpPr/>
          <p:nvPr/>
        </p:nvSpPr>
        <p:spPr>
          <a:xfrm>
            <a:off x="278225" y="1018461"/>
            <a:ext cx="8587553" cy="4731953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38B58DB6-BA03-F785-871E-BFC75B7E9199}"/>
              </a:ext>
            </a:extLst>
          </p:cNvPr>
          <p:cNvSpPr/>
          <p:nvPr/>
        </p:nvSpPr>
        <p:spPr>
          <a:xfrm>
            <a:off x="240560" y="261866"/>
            <a:ext cx="8669403" cy="688176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571" dirty="0">
              <a:latin typeface="Dosis" pitchFamily="2" charset="0"/>
            </a:endParaRPr>
          </a:p>
        </p:txBody>
      </p:sp>
      <p:sp>
        <p:nvSpPr>
          <p:cNvPr id="14" name="Freeform 8">
            <a:extLst>
              <a:ext uri="{FF2B5EF4-FFF2-40B4-BE49-F238E27FC236}">
                <a16:creationId xmlns:a16="http://schemas.microsoft.com/office/drawing/2014/main" id="{8473C2C1-8434-F5FA-9350-DF96B2EB4D7E}"/>
              </a:ext>
            </a:extLst>
          </p:cNvPr>
          <p:cNvSpPr/>
          <p:nvPr/>
        </p:nvSpPr>
        <p:spPr>
          <a:xfrm>
            <a:off x="534296" y="404384"/>
            <a:ext cx="273849" cy="18875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571" dirty="0">
              <a:latin typeface="Dosis" pitchFamily="2" charset="0"/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BFDE9009-52A1-B54C-8342-AA5434443D1F}"/>
              </a:ext>
            </a:extLst>
          </p:cNvPr>
          <p:cNvSpPr txBox="1"/>
          <p:nvPr/>
        </p:nvSpPr>
        <p:spPr>
          <a:xfrm>
            <a:off x="864641" y="351197"/>
            <a:ext cx="759844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77902">
              <a:defRPr/>
            </a:pPr>
            <a:r>
              <a:rPr lang="fr-FR" sz="1400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Ecrivez la lettre  L sur vos ardoises. </a:t>
            </a:r>
            <a:endParaRPr lang="fr-FR" sz="140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9A7AC0EC-95E3-320E-9B29-8A4986FDE570}"/>
              </a:ext>
            </a:extLst>
          </p:cNvPr>
          <p:cNvSpPr txBox="1"/>
          <p:nvPr/>
        </p:nvSpPr>
        <p:spPr>
          <a:xfrm>
            <a:off x="862013" y="657759"/>
            <a:ext cx="804795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2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L’enseignant(e)</a:t>
            </a:r>
            <a:r>
              <a:rPr lang="fr-MA" sz="1200" b="1" i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 corrige si nécessaire : refaire la démonstration ou faire passer un élève au tableau.  </a:t>
            </a:r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FB93350B-103F-EB22-05A4-430A5F328652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063241" y="316381"/>
            <a:ext cx="812741" cy="595339"/>
          </a:xfrm>
          <a:prstGeom prst="rect">
            <a:avLst/>
          </a:prstGeom>
        </p:spPr>
      </p:pic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022D7325-0097-4E83-A345-16E5C0C9678D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918022398"/>
              </p:ext>
            </p:extLst>
          </p:nvPr>
        </p:nvGraphicFramePr>
        <p:xfrm>
          <a:off x="240559" y="33596"/>
          <a:ext cx="8784905" cy="3595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913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96947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99250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324497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707085">
                  <a:extLst>
                    <a:ext uri="{9D8B030D-6E8A-4147-A177-3AD203B41FA5}">
                      <a16:colId xmlns:a16="http://schemas.microsoft.com/office/drawing/2014/main" val="730320345"/>
                    </a:ext>
                  </a:extLst>
                </a:gridCol>
              </a:tblGrid>
              <a:tr h="359512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3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Chanson action 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2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Pré-lecture</a:t>
                      </a:r>
                      <a:endParaRPr lang="fr-FR" sz="14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4.Graphisme</a:t>
                      </a:r>
                      <a:endParaRPr lang="fr-FR" sz="14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19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8" name="Image 7">
            <a:extLst>
              <a:ext uri="{FF2B5EF4-FFF2-40B4-BE49-F238E27FC236}">
                <a16:creationId xmlns:a16="http://schemas.microsoft.com/office/drawing/2014/main" id="{5E489355-F0B0-AC57-122D-B92EE9554C4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0623" y="1472296"/>
            <a:ext cx="6001588" cy="39042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648984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0830A0D-04A9-52F0-E7C4-F5CFEA6927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A4FE7122-7686-A080-8B68-E3FD5B3CA8EF}"/>
              </a:ext>
            </a:extLst>
          </p:cNvPr>
          <p:cNvSpPr/>
          <p:nvPr/>
        </p:nvSpPr>
        <p:spPr>
          <a:xfrm>
            <a:off x="1" y="-37663"/>
            <a:ext cx="9143999" cy="6858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endParaRPr lang="fr-MA" sz="571" dirty="0">
              <a:latin typeface="Dosis" pitchFamily="2" charset="0"/>
            </a:endParaRP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D27C1D87-5787-6370-B956-262CE3C620C4}"/>
              </a:ext>
            </a:extLst>
          </p:cNvPr>
          <p:cNvSpPr txBox="1"/>
          <p:nvPr/>
        </p:nvSpPr>
        <p:spPr>
          <a:xfrm>
            <a:off x="3204334" y="5732993"/>
            <a:ext cx="2494772" cy="13971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164"/>
              </a:lnSpc>
              <a:spcBef>
                <a:spcPct val="0"/>
              </a:spcBef>
            </a:pPr>
            <a:r>
              <a:rPr lang="en-US" sz="832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sp>
        <p:nvSpPr>
          <p:cNvPr id="4" name="Ellipse 3">
            <a:extLst>
              <a:ext uri="{FF2B5EF4-FFF2-40B4-BE49-F238E27FC236}">
                <a16:creationId xmlns:a16="http://schemas.microsoft.com/office/drawing/2014/main" id="{A3DDD6CD-9D8F-213B-5020-9A8B966C1FB5}"/>
              </a:ext>
            </a:extLst>
          </p:cNvPr>
          <p:cNvSpPr/>
          <p:nvPr/>
        </p:nvSpPr>
        <p:spPr>
          <a:xfrm>
            <a:off x="1905000" y="991723"/>
            <a:ext cx="5334000" cy="5283200"/>
          </a:xfrm>
          <a:prstGeom prst="ellipse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46">
              <a:lnSpc>
                <a:spcPts val="7400"/>
              </a:lnSpc>
            </a:pPr>
            <a:r>
              <a:rPr lang="fr-FR" sz="64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 </a:t>
            </a:r>
          </a:p>
          <a:p>
            <a:pPr algn="ctr" defTabSz="457246"/>
            <a:endParaRPr lang="fr-FR" sz="64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457246"/>
            <a:r>
              <a:rPr lang="fr-FR" sz="54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Graphisme</a:t>
            </a:r>
          </a:p>
          <a:p>
            <a:pPr algn="ctr" defTabSz="457246">
              <a:lnSpc>
                <a:spcPts val="7400"/>
              </a:lnSpc>
            </a:pPr>
            <a:endParaRPr lang="fr-FR" sz="4000" b="1" dirty="0">
              <a:solidFill>
                <a:schemeClr val="bg2">
                  <a:lumMod val="50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457246">
              <a:lnSpc>
                <a:spcPts val="7400"/>
              </a:lnSpc>
            </a:pPr>
            <a:endParaRPr lang="fr-FR" sz="64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457246">
              <a:lnSpc>
                <a:spcPts val="7400"/>
              </a:lnSpc>
            </a:pPr>
            <a:endParaRPr lang="fr-FR" sz="64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457246">
              <a:lnSpc>
                <a:spcPts val="7400"/>
              </a:lnSpc>
            </a:pPr>
            <a:endParaRPr lang="fr-FR" sz="64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457246">
              <a:lnSpc>
                <a:spcPts val="7400"/>
              </a:lnSpc>
            </a:pPr>
            <a:r>
              <a:rPr lang="fr-FR" sz="64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</a:p>
        </p:txBody>
      </p:sp>
      <p:sp>
        <p:nvSpPr>
          <p:cNvPr id="7" name="TextBox 7">
            <a:extLst>
              <a:ext uri="{FF2B5EF4-FFF2-40B4-BE49-F238E27FC236}">
                <a16:creationId xmlns:a16="http://schemas.microsoft.com/office/drawing/2014/main" id="{5FC378CB-A0C4-8E19-1B19-98A5973AF03B}"/>
              </a:ext>
            </a:extLst>
          </p:cNvPr>
          <p:cNvSpPr txBox="1"/>
          <p:nvPr/>
        </p:nvSpPr>
        <p:spPr>
          <a:xfrm>
            <a:off x="2101735" y="2717800"/>
            <a:ext cx="5123411" cy="111697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457246">
              <a:lnSpc>
                <a:spcPts val="4608"/>
              </a:lnSpc>
            </a:pPr>
            <a:r>
              <a:rPr lang="fr-FR" sz="2933" b="1" dirty="0">
                <a:solidFill>
                  <a:schemeClr val="accent4">
                    <a:lumMod val="50000"/>
                  </a:schemeClr>
                </a:solidFill>
                <a:latin typeface="Dosis" pitchFamily="2" charset="0"/>
              </a:rPr>
              <a:t>Je m’exerce dans</a:t>
            </a:r>
          </a:p>
          <a:p>
            <a:pPr algn="ctr" defTabSz="457246">
              <a:lnSpc>
                <a:spcPts val="4608"/>
              </a:lnSpc>
            </a:pPr>
            <a:r>
              <a:rPr lang="fr-FR" sz="2933" b="1" dirty="0">
                <a:solidFill>
                  <a:schemeClr val="accent4">
                    <a:lumMod val="50000"/>
                  </a:schemeClr>
                </a:solidFill>
                <a:latin typeface="Dosis" pitchFamily="2" charset="0"/>
              </a:rPr>
              <a:t> mon cahier d’activités</a:t>
            </a:r>
            <a:endParaRPr lang="en-US" sz="2667" dirty="0">
              <a:solidFill>
                <a:schemeClr val="accent4">
                  <a:lumMod val="50000"/>
                </a:schemeClr>
              </a:solidFill>
              <a:latin typeface="Dosis" pitchFamily="2" charset="0"/>
            </a:endParaRP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D0E49ABB-F6E8-5B25-FA1F-A85F553676E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16055" y="4119363"/>
            <a:ext cx="2494771" cy="1597467"/>
          </a:xfrm>
          <a:prstGeom prst="rect">
            <a:avLst/>
          </a:prstGeom>
        </p:spPr>
      </p:pic>
      <p:grpSp>
        <p:nvGrpSpPr>
          <p:cNvPr id="3" name="Groupe 2">
            <a:extLst>
              <a:ext uri="{FF2B5EF4-FFF2-40B4-BE49-F238E27FC236}">
                <a16:creationId xmlns:a16="http://schemas.microsoft.com/office/drawing/2014/main" id="{C90DA7EB-9282-69DD-8152-2AC4F13559E4}"/>
              </a:ext>
            </a:extLst>
          </p:cNvPr>
          <p:cNvGrpSpPr/>
          <p:nvPr/>
        </p:nvGrpSpPr>
        <p:grpSpPr>
          <a:xfrm>
            <a:off x="9237" y="127000"/>
            <a:ext cx="1493894" cy="560940"/>
            <a:chOff x="3663231" y="3540342"/>
            <a:chExt cx="1066274" cy="385540"/>
          </a:xfrm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D84C66A2-18BF-A598-46A7-273452224717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223">
                <a:defRPr/>
              </a:pPr>
              <a:endParaRPr lang="fr-MA" sz="16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6" name="Picture 2">
              <a:extLst>
                <a:ext uri="{FF2B5EF4-FFF2-40B4-BE49-F238E27FC236}">
                  <a16:creationId xmlns:a16="http://schemas.microsoft.com/office/drawing/2014/main" id="{031CA4C9-9821-5223-3EB4-1ABEBDE05DC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0" name="ZoneTexte 9">
              <a:extLst>
                <a:ext uri="{FF2B5EF4-FFF2-40B4-BE49-F238E27FC236}">
                  <a16:creationId xmlns:a16="http://schemas.microsoft.com/office/drawing/2014/main" id="{884FE8A8-AF7F-57FB-D525-1B5144C10989}"/>
                </a:ext>
              </a:extLst>
            </p:cNvPr>
            <p:cNvSpPr txBox="1"/>
            <p:nvPr/>
          </p:nvSpPr>
          <p:spPr>
            <a:xfrm>
              <a:off x="3981318" y="3619032"/>
              <a:ext cx="748187" cy="2326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457223">
                <a:defRPr/>
              </a:pPr>
              <a:r>
                <a:rPr lang="fr-MA" sz="1600" b="1" dirty="0">
                  <a:solidFill>
                    <a:srgbClr val="106585"/>
                  </a:solidFill>
                  <a:latin typeface="Dosis" pitchFamily="2" charset="0"/>
                </a:rPr>
                <a:t>10 min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342260116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7E9BFDA6-6C24-C75C-CD31-A1E4A33EBAA9}"/>
              </a:ext>
            </a:extLst>
          </p:cNvPr>
          <p:cNvSpPr/>
          <p:nvPr/>
        </p:nvSpPr>
        <p:spPr>
          <a:xfrm>
            <a:off x="1" y="0"/>
            <a:ext cx="9144000" cy="6858000"/>
          </a:xfrm>
          <a:prstGeom prst="rect">
            <a:avLst/>
          </a:prstGeom>
          <a:solidFill>
            <a:srgbClr val="FCBF1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44065EEF-E88A-16B9-329E-C3ABE50CBE68}"/>
              </a:ext>
            </a:extLst>
          </p:cNvPr>
          <p:cNvSpPr/>
          <p:nvPr/>
        </p:nvSpPr>
        <p:spPr>
          <a:xfrm>
            <a:off x="234036" y="261867"/>
            <a:ext cx="8675926" cy="6334268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263EB4A4-3A46-952B-7425-A46965B3E722}"/>
              </a:ext>
            </a:extLst>
          </p:cNvPr>
          <p:cNvSpPr/>
          <p:nvPr/>
        </p:nvSpPr>
        <p:spPr>
          <a:xfrm>
            <a:off x="278222" y="921686"/>
            <a:ext cx="8587553" cy="4731953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16" name="Rectangle : coins arrondis 15">
            <a:extLst>
              <a:ext uri="{FF2B5EF4-FFF2-40B4-BE49-F238E27FC236}">
                <a16:creationId xmlns:a16="http://schemas.microsoft.com/office/drawing/2014/main" id="{B850B030-627B-CF6E-D237-3285FF9F2259}"/>
              </a:ext>
            </a:extLst>
          </p:cNvPr>
          <p:cNvSpPr/>
          <p:nvPr/>
        </p:nvSpPr>
        <p:spPr>
          <a:xfrm>
            <a:off x="234036" y="261866"/>
            <a:ext cx="8675926" cy="65982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571" dirty="0">
              <a:latin typeface="Dosis" pitchFamily="2" charset="0"/>
            </a:endParaRP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E4F170B2-5DAD-9121-5EE0-B248B5AC3E8A}"/>
              </a:ext>
            </a:extLst>
          </p:cNvPr>
          <p:cNvSpPr txBox="1"/>
          <p:nvPr/>
        </p:nvSpPr>
        <p:spPr>
          <a:xfrm>
            <a:off x="938848" y="462124"/>
            <a:ext cx="6026352" cy="3246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>
              <a:lnSpc>
                <a:spcPts val="1987"/>
              </a:lnSpc>
              <a:spcBef>
                <a:spcPct val="0"/>
              </a:spcBef>
            </a:pPr>
            <a:r>
              <a:rPr lang="fr-FR" sz="1384" b="1" dirty="0">
                <a:solidFill>
                  <a:schemeClr val="bg1">
                    <a:lumMod val="75000"/>
                  </a:schemeClr>
                </a:solidFill>
                <a:latin typeface="Dosis" pitchFamily="2" charset="0"/>
              </a:rPr>
              <a:t>Prenez le livret, un crayon et des crayons de couleur.</a:t>
            </a:r>
          </a:p>
        </p:txBody>
      </p:sp>
      <p:sp>
        <p:nvSpPr>
          <p:cNvPr id="19" name="Freeform 8">
            <a:extLst>
              <a:ext uri="{FF2B5EF4-FFF2-40B4-BE49-F238E27FC236}">
                <a16:creationId xmlns:a16="http://schemas.microsoft.com/office/drawing/2014/main" id="{C93ED526-F8C2-7830-1EAA-817F8E45F6EB}"/>
              </a:ext>
            </a:extLst>
          </p:cNvPr>
          <p:cNvSpPr/>
          <p:nvPr/>
        </p:nvSpPr>
        <p:spPr>
          <a:xfrm>
            <a:off x="537180" y="462124"/>
            <a:ext cx="273849" cy="18875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571" dirty="0">
              <a:latin typeface="Dosis" pitchFamily="2" charset="0"/>
            </a:endParaRPr>
          </a:p>
        </p:txBody>
      </p:sp>
      <p:pic>
        <p:nvPicPr>
          <p:cNvPr id="2" name="Image 1" descr="Une image contenant texte, capture d’écran, habits, dessin humoristique&#10;&#10;Le contenu généré par l’IA peut être incorrect.">
            <a:extLst>
              <a:ext uri="{FF2B5EF4-FFF2-40B4-BE49-F238E27FC236}">
                <a16:creationId xmlns:a16="http://schemas.microsoft.com/office/drawing/2014/main" id="{F7B05499-6480-4557-6534-FB69142B28BA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2025" y="1503221"/>
            <a:ext cx="2585037" cy="3851559"/>
          </a:xfrm>
          <a:prstGeom prst="rect">
            <a:avLst/>
          </a:prstGeom>
          <a:ln w="12700">
            <a:solidFill>
              <a:schemeClr val="accent1">
                <a:lumMod val="75000"/>
              </a:schemeClr>
            </a:solidFill>
          </a:ln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21ACB513-90EE-8A04-673E-E75F21372A17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09722" y="261865"/>
            <a:ext cx="1011868" cy="911223"/>
          </a:xfrm>
          <a:prstGeom prst="rect">
            <a:avLst/>
          </a:prstGeom>
          <a:ln w="19050"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1" name="Image 10" descr="Une image contenant crayon, outil d’écriture, fournitures de bureau, papeterie&#10;&#10;Le contenu généré par l’IA peut être incorrect.">
            <a:extLst>
              <a:ext uri="{FF2B5EF4-FFF2-40B4-BE49-F238E27FC236}">
                <a16:creationId xmlns:a16="http://schemas.microsoft.com/office/drawing/2014/main" id="{DC58ED46-06F6-15A1-B36A-06D341391BBD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F5F5ED"/>
              </a:clrFrom>
              <a:clrTo>
                <a:srgbClr val="F5F5E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50551" y="2864383"/>
            <a:ext cx="2677886" cy="2575123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3E9BC5C3-FD72-C7A0-8428-593967346461}"/>
              </a:ext>
            </a:extLst>
          </p:cNvPr>
          <p:cNvPicPr>
            <a:picLocks noChangeAspect="1"/>
          </p:cNvPicPr>
          <p:nvPr/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rot="13176967">
            <a:off x="3590977" y="3254591"/>
            <a:ext cx="2334551" cy="2175351"/>
          </a:xfrm>
          <a:prstGeom prst="rect">
            <a:avLst/>
          </a:prstGeom>
        </p:spPr>
      </p:pic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EB88B6C2-D4B0-4B1D-1C71-9CCEDA35FECF}"/>
              </a:ext>
            </a:extLst>
          </p:cNvPr>
          <p:cNvGraphicFramePr>
            <a:graphicFrameLocks noGrp="1"/>
          </p:cNvGraphicFramePr>
          <p:nvPr>
            <p:custDataLst>
              <p:tags r:id="rId2"/>
            </p:custDataLst>
          </p:nvPr>
        </p:nvGraphicFramePr>
        <p:xfrm>
          <a:off x="240559" y="33596"/>
          <a:ext cx="8784905" cy="3595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913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96947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99250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324497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707085">
                  <a:extLst>
                    <a:ext uri="{9D8B030D-6E8A-4147-A177-3AD203B41FA5}">
                      <a16:colId xmlns:a16="http://schemas.microsoft.com/office/drawing/2014/main" val="730320345"/>
                    </a:ext>
                  </a:extLst>
                </a:gridCol>
              </a:tblGrid>
              <a:tr h="359512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3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Chanson action 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2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400" dirty="0" err="1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Pré-lecture</a:t>
                      </a:r>
                      <a:endParaRPr lang="fr-FR" sz="14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4.Graphisme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19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5641486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CB165543-4DBF-48F7-57E1-EF9DF479B2E5}"/>
              </a:ext>
            </a:extLst>
          </p:cNvPr>
          <p:cNvGrpSpPr/>
          <p:nvPr>
            <p:custDataLst>
              <p:tags r:id="rId1"/>
            </p:custDataLst>
          </p:nvPr>
        </p:nvGrpSpPr>
        <p:grpSpPr>
          <a:xfrm>
            <a:off x="-762000" y="0"/>
            <a:ext cx="10500106" cy="6858000"/>
            <a:chOff x="0" y="0"/>
            <a:chExt cx="13716000" cy="10287000"/>
          </a:xfrm>
        </p:grpSpPr>
        <p:sp>
          <p:nvSpPr>
            <p:cNvPr id="10" name="Freeform 2">
              <a:extLst>
                <a:ext uri="{FF2B5EF4-FFF2-40B4-BE49-F238E27FC236}">
                  <a16:creationId xmlns:a16="http://schemas.microsoft.com/office/drawing/2014/main" id="{F708FCD2-6BF9-00A9-A27E-4ABFC613E86D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/>
              <a:stretch>
                <a:fillRect t="-5555" b="-5555"/>
              </a:stretch>
            </a:blipFill>
          </p:spPr>
          <p:txBody>
            <a:bodyPr/>
            <a:lstStyle/>
            <a:p>
              <a:pPr defTabSz="609660">
                <a:defRPr/>
              </a:pPr>
              <a:endParaRPr lang="fr-MA" sz="90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5" name="TextBox 5">
              <a:extLst>
                <a:ext uri="{FF2B5EF4-FFF2-40B4-BE49-F238E27FC236}">
                  <a16:creationId xmlns:a16="http://schemas.microsoft.com/office/drawing/2014/main" id="{EBF35789-EF5A-9231-2393-AA2D13C5F56A}"/>
                </a:ext>
              </a:extLst>
            </p:cNvPr>
            <p:cNvSpPr txBox="1"/>
            <p:nvPr/>
          </p:nvSpPr>
          <p:spPr>
            <a:xfrm>
              <a:off x="800100" y="1946591"/>
              <a:ext cx="2504182" cy="2104846"/>
            </a:xfrm>
            <a:prstGeom prst="rect">
              <a:avLst/>
            </a:prstGeom>
          </p:spPr>
          <p:txBody>
            <a:bodyPr lIns="25400" tIns="25400" rIns="25400" bIns="25400" rtlCol="0" anchor="ctr"/>
            <a:lstStyle/>
            <a:p>
              <a:pPr algn="ctr" defTabSz="609660">
                <a:lnSpc>
                  <a:spcPts val="1605"/>
                </a:lnSpc>
                <a:defRPr/>
              </a:pPr>
              <a:endParaRPr sz="90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36" name="ZoneTexte 35">
            <a:extLst>
              <a:ext uri="{FF2B5EF4-FFF2-40B4-BE49-F238E27FC236}">
                <a16:creationId xmlns:a16="http://schemas.microsoft.com/office/drawing/2014/main" id="{D3E0DBCB-E98C-6943-0AAE-117B0145F952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6638930" y="238371"/>
            <a:ext cx="3099176" cy="2974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09660">
              <a:defRPr/>
            </a:pPr>
            <a:r>
              <a:rPr lang="fr-MA" sz="1333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 ( e ) </a:t>
            </a:r>
          </a:p>
        </p:txBody>
      </p:sp>
      <p:grpSp>
        <p:nvGrpSpPr>
          <p:cNvPr id="8" name="Groupe 7">
            <a:extLst>
              <a:ext uri="{FF2B5EF4-FFF2-40B4-BE49-F238E27FC236}">
                <a16:creationId xmlns:a16="http://schemas.microsoft.com/office/drawing/2014/main" id="{0B880F6B-019B-D533-D569-3E486C493E3D}"/>
              </a:ext>
            </a:extLst>
          </p:cNvPr>
          <p:cNvGrpSpPr/>
          <p:nvPr/>
        </p:nvGrpSpPr>
        <p:grpSpPr>
          <a:xfrm>
            <a:off x="-149494" y="431800"/>
            <a:ext cx="9293494" cy="6002875"/>
            <a:chOff x="312517" y="227366"/>
            <a:chExt cx="8518967" cy="6196583"/>
          </a:xfrm>
        </p:grpSpPr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8C158567-4502-B310-DE89-009000674922}"/>
                </a:ext>
              </a:extLst>
            </p:cNvPr>
            <p:cNvSpPr/>
            <p:nvPr/>
          </p:nvSpPr>
          <p:spPr>
            <a:xfrm>
              <a:off x="312517" y="636608"/>
              <a:ext cx="8518967" cy="5787341"/>
            </a:xfrm>
            <a:prstGeom prst="roundRect">
              <a:avLst>
                <a:gd name="adj" fmla="val 2439"/>
              </a:avLst>
            </a:prstGeom>
            <a:solidFill>
              <a:srgbClr val="F4FAFA"/>
            </a:solidFill>
            <a:ln w="28575">
              <a:solidFill>
                <a:srgbClr val="0056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867" dirty="0"/>
            </a:p>
          </p:txBody>
        </p:sp>
        <p:sp>
          <p:nvSpPr>
            <p:cNvPr id="31" name="Freeform 7">
              <a:extLst>
                <a:ext uri="{FF2B5EF4-FFF2-40B4-BE49-F238E27FC236}">
                  <a16:creationId xmlns:a16="http://schemas.microsoft.com/office/drawing/2014/main" id="{68DB3F4F-AC56-D5B8-B6B3-2933D5B57305}"/>
                </a:ext>
              </a:extLst>
            </p:cNvPr>
            <p:cNvSpPr/>
            <p:nvPr/>
          </p:nvSpPr>
          <p:spPr>
            <a:xfrm>
              <a:off x="625110" y="227366"/>
              <a:ext cx="384791" cy="562981"/>
            </a:xfrm>
            <a:custGeom>
              <a:avLst/>
              <a:gdLst/>
              <a:ahLst/>
              <a:cxnLst/>
              <a:rect l="l" t="t" r="r" b="b"/>
              <a:pathLst>
                <a:path w="1239167" h="1189600">
                  <a:moveTo>
                    <a:pt x="0" y="0"/>
                  </a:moveTo>
                  <a:lnTo>
                    <a:pt x="1239167" y="0"/>
                  </a:lnTo>
                  <a:lnTo>
                    <a:pt x="1239167" y="1189600"/>
                  </a:lnTo>
                  <a:lnTo>
                    <a:pt x="0" y="1189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fr-MA" sz="467" dirty="0">
                <a:latin typeface="Dosis" pitchFamily="2" charset="0"/>
              </a:endParaRP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6420009C-4B5D-ADDB-AB42-273A4C4ED63E}"/>
                </a:ext>
              </a:extLst>
            </p:cNvPr>
            <p:cNvSpPr/>
            <p:nvPr/>
          </p:nvSpPr>
          <p:spPr>
            <a:xfrm rot="5400000" flipH="1">
              <a:off x="-463198" y="2017096"/>
              <a:ext cx="2420189" cy="396922"/>
            </a:xfrm>
            <a:prstGeom prst="roundRect">
              <a:avLst>
                <a:gd name="adj" fmla="val 50000"/>
              </a:avLst>
            </a:prstGeom>
            <a:solidFill>
              <a:srgbClr val="005664"/>
            </a:solidFill>
            <a:ln w="13658" cap="flat">
              <a:solidFill>
                <a:srgbClr val="005664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60960" tIns="30480" rIns="60960" bIns="3048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2667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Matériel technique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59A18EDE-8FD4-9098-1951-634F9EC90D5E}"/>
                </a:ext>
              </a:extLst>
            </p:cNvPr>
            <p:cNvSpPr/>
            <p:nvPr/>
          </p:nvSpPr>
          <p:spPr>
            <a:xfrm rot="5400000" flipH="1">
              <a:off x="-463198" y="4818960"/>
              <a:ext cx="2420189" cy="396922"/>
            </a:xfrm>
            <a:prstGeom prst="roundRect">
              <a:avLst>
                <a:gd name="adj" fmla="val 50000"/>
              </a:avLst>
            </a:prstGeom>
            <a:solidFill>
              <a:srgbClr val="005664"/>
            </a:solidFill>
            <a:ln w="13658" cap="flat">
              <a:solidFill>
                <a:srgbClr val="005664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60960" tIns="30480" rIns="60960" bIns="3048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2667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Matériel didactique</a:t>
              </a:r>
            </a:p>
          </p:txBody>
        </p:sp>
      </p:grpSp>
      <p:grpSp>
        <p:nvGrpSpPr>
          <p:cNvPr id="34" name="Groupe 33">
            <a:extLst>
              <a:ext uri="{FF2B5EF4-FFF2-40B4-BE49-F238E27FC236}">
                <a16:creationId xmlns:a16="http://schemas.microsoft.com/office/drawing/2014/main" id="{D8BB73FE-82DE-3657-B2B0-82B688E20DEB}"/>
              </a:ext>
            </a:extLst>
          </p:cNvPr>
          <p:cNvGrpSpPr/>
          <p:nvPr/>
        </p:nvGrpSpPr>
        <p:grpSpPr>
          <a:xfrm>
            <a:off x="798250" y="1185572"/>
            <a:ext cx="7684022" cy="2257073"/>
            <a:chOff x="-3805047" y="3869835"/>
            <a:chExt cx="6297262" cy="2753069"/>
          </a:xfrm>
        </p:grpSpPr>
        <p:sp>
          <p:nvSpPr>
            <p:cNvPr id="35" name="Rectangle : coins arrondis 18 - 2">
              <a:extLst>
                <a:ext uri="{FF2B5EF4-FFF2-40B4-BE49-F238E27FC236}">
                  <a16:creationId xmlns:a16="http://schemas.microsoft.com/office/drawing/2014/main" id="{E66AB5C8-1D1D-D857-E7DC-482198A1642B}"/>
                </a:ext>
              </a:extLst>
            </p:cNvPr>
            <p:cNvSpPr/>
            <p:nvPr/>
          </p:nvSpPr>
          <p:spPr>
            <a:xfrm flipH="1">
              <a:off x="556072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04815">
                <a:defRPr/>
              </a:pPr>
              <a:endParaRPr lang="fr-FR" sz="933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37" name="Rectangle : coins arrondis 18 - 2">
              <a:extLst>
                <a:ext uri="{FF2B5EF4-FFF2-40B4-BE49-F238E27FC236}">
                  <a16:creationId xmlns:a16="http://schemas.microsoft.com/office/drawing/2014/main" id="{49B01AB1-339A-45D5-E17A-8182AEF93E2B}"/>
                </a:ext>
              </a:extLst>
            </p:cNvPr>
            <p:cNvSpPr/>
            <p:nvPr/>
          </p:nvSpPr>
          <p:spPr>
            <a:xfrm flipH="1">
              <a:off x="556072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rgbClr val="20455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04815">
                <a:defRPr/>
              </a:pPr>
              <a:r>
                <a:rPr lang="fr-FR" sz="2667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Projection ajustée</a:t>
              </a:r>
            </a:p>
          </p:txBody>
        </p:sp>
        <p:sp>
          <p:nvSpPr>
            <p:cNvPr id="38" name="Rectangle : coins arrondis 18 - 2">
              <a:extLst>
                <a:ext uri="{FF2B5EF4-FFF2-40B4-BE49-F238E27FC236}">
                  <a16:creationId xmlns:a16="http://schemas.microsoft.com/office/drawing/2014/main" id="{247B1C7C-160A-B0C4-5222-0611986D667B}"/>
                </a:ext>
              </a:extLst>
            </p:cNvPr>
            <p:cNvSpPr/>
            <p:nvPr/>
          </p:nvSpPr>
          <p:spPr>
            <a:xfrm flipH="1">
              <a:off x="-1634079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04815">
                <a:defRPr/>
              </a:pPr>
              <a:endParaRPr lang="fr-FR" sz="933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39" name="Rectangle : coins arrondis 18 - 2">
              <a:extLst>
                <a:ext uri="{FF2B5EF4-FFF2-40B4-BE49-F238E27FC236}">
                  <a16:creationId xmlns:a16="http://schemas.microsoft.com/office/drawing/2014/main" id="{121C533F-5211-C2F1-3EAD-800CFB01A50B}"/>
                </a:ext>
              </a:extLst>
            </p:cNvPr>
            <p:cNvSpPr/>
            <p:nvPr/>
          </p:nvSpPr>
          <p:spPr>
            <a:xfrm flipH="1">
              <a:off x="-1634079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rgbClr val="20455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04815">
                <a:defRPr/>
              </a:pPr>
              <a:r>
                <a:rPr lang="fr-FR" sz="2667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Pointeur</a:t>
              </a:r>
            </a:p>
          </p:txBody>
        </p:sp>
        <p:sp>
          <p:nvSpPr>
            <p:cNvPr id="40" name="Rectangle : coins arrondis 18 - 2">
              <a:extLst>
                <a:ext uri="{FF2B5EF4-FFF2-40B4-BE49-F238E27FC236}">
                  <a16:creationId xmlns:a16="http://schemas.microsoft.com/office/drawing/2014/main" id="{B0015994-FBA8-0CC0-7192-15FB914433A0}"/>
                </a:ext>
              </a:extLst>
            </p:cNvPr>
            <p:cNvSpPr/>
            <p:nvPr/>
          </p:nvSpPr>
          <p:spPr>
            <a:xfrm flipH="1">
              <a:off x="-3805046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04815">
                <a:defRPr/>
              </a:pPr>
              <a:endParaRPr lang="fr-FR" sz="933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41" name="Rectangle : coins arrondis 18 - 2">
              <a:extLst>
                <a:ext uri="{FF2B5EF4-FFF2-40B4-BE49-F238E27FC236}">
                  <a16:creationId xmlns:a16="http://schemas.microsoft.com/office/drawing/2014/main" id="{5494C38E-FD8B-EFAD-06C0-221FC7E8BC80}"/>
                </a:ext>
              </a:extLst>
            </p:cNvPr>
            <p:cNvSpPr/>
            <p:nvPr/>
          </p:nvSpPr>
          <p:spPr>
            <a:xfrm flipH="1">
              <a:off x="-3805047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rgbClr val="20455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04815">
                <a:defRPr/>
              </a:pPr>
              <a:r>
                <a:rPr lang="fr-FR" sz="2667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PC + PPT </a:t>
              </a:r>
            </a:p>
          </p:txBody>
        </p:sp>
      </p:grpSp>
      <p:grpSp>
        <p:nvGrpSpPr>
          <p:cNvPr id="42" name="Groupe 41">
            <a:extLst>
              <a:ext uri="{FF2B5EF4-FFF2-40B4-BE49-F238E27FC236}">
                <a16:creationId xmlns:a16="http://schemas.microsoft.com/office/drawing/2014/main" id="{C00D0206-309B-76C5-3DCA-42E6982B78F6}"/>
              </a:ext>
            </a:extLst>
          </p:cNvPr>
          <p:cNvGrpSpPr/>
          <p:nvPr/>
        </p:nvGrpSpPr>
        <p:grpSpPr>
          <a:xfrm>
            <a:off x="798250" y="3987310"/>
            <a:ext cx="7684022" cy="2257073"/>
            <a:chOff x="-3805047" y="3869835"/>
            <a:chExt cx="6297262" cy="2753069"/>
          </a:xfrm>
        </p:grpSpPr>
        <p:sp>
          <p:nvSpPr>
            <p:cNvPr id="43" name="Rectangle : coins arrondis 18 - 2">
              <a:extLst>
                <a:ext uri="{FF2B5EF4-FFF2-40B4-BE49-F238E27FC236}">
                  <a16:creationId xmlns:a16="http://schemas.microsoft.com/office/drawing/2014/main" id="{D8B61545-1988-9D14-609D-4093874F1CF0}"/>
                </a:ext>
              </a:extLst>
            </p:cNvPr>
            <p:cNvSpPr/>
            <p:nvPr/>
          </p:nvSpPr>
          <p:spPr>
            <a:xfrm flipH="1">
              <a:off x="556072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04815">
                <a:defRPr/>
              </a:pPr>
              <a:endParaRPr lang="fr-FR" sz="933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44" name="Rectangle : coins arrondis 18 - 2">
              <a:extLst>
                <a:ext uri="{FF2B5EF4-FFF2-40B4-BE49-F238E27FC236}">
                  <a16:creationId xmlns:a16="http://schemas.microsoft.com/office/drawing/2014/main" id="{94DDF271-4916-F1E1-8B60-CCD2DD8F3744}"/>
                </a:ext>
              </a:extLst>
            </p:cNvPr>
            <p:cNvSpPr/>
            <p:nvPr/>
          </p:nvSpPr>
          <p:spPr>
            <a:xfrm flipH="1">
              <a:off x="556072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rgbClr val="20455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04815">
                <a:defRPr/>
              </a:pPr>
              <a:r>
                <a:rPr lang="fr-FR" sz="2667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Livret </a:t>
              </a:r>
            </a:p>
          </p:txBody>
        </p:sp>
        <p:sp>
          <p:nvSpPr>
            <p:cNvPr id="45" name="Rectangle : coins arrondis 18 - 2">
              <a:extLst>
                <a:ext uri="{FF2B5EF4-FFF2-40B4-BE49-F238E27FC236}">
                  <a16:creationId xmlns:a16="http://schemas.microsoft.com/office/drawing/2014/main" id="{C86BE406-9691-131D-B279-28A8CE99F520}"/>
                </a:ext>
              </a:extLst>
            </p:cNvPr>
            <p:cNvSpPr/>
            <p:nvPr/>
          </p:nvSpPr>
          <p:spPr>
            <a:xfrm flipH="1">
              <a:off x="-1634079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04815">
                <a:defRPr/>
              </a:pPr>
              <a:endParaRPr lang="fr-FR" sz="933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46" name="Rectangle : coins arrondis 18 - 2">
              <a:extLst>
                <a:ext uri="{FF2B5EF4-FFF2-40B4-BE49-F238E27FC236}">
                  <a16:creationId xmlns:a16="http://schemas.microsoft.com/office/drawing/2014/main" id="{CD2DBE1D-B56C-985F-96AE-BCDDCE0F0E37}"/>
                </a:ext>
              </a:extLst>
            </p:cNvPr>
            <p:cNvSpPr/>
            <p:nvPr/>
          </p:nvSpPr>
          <p:spPr>
            <a:xfrm flipH="1">
              <a:off x="-1634079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rgbClr val="20455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04815">
                <a:defRPr/>
              </a:pPr>
              <a:r>
                <a:rPr lang="fr-FR" sz="2667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Cahier </a:t>
              </a:r>
            </a:p>
          </p:txBody>
        </p:sp>
        <p:sp>
          <p:nvSpPr>
            <p:cNvPr id="47" name="Rectangle : coins arrondis 18 - 2">
              <a:extLst>
                <a:ext uri="{FF2B5EF4-FFF2-40B4-BE49-F238E27FC236}">
                  <a16:creationId xmlns:a16="http://schemas.microsoft.com/office/drawing/2014/main" id="{6BD78D22-5948-B7AB-2EB6-BA8E82FEDF5B}"/>
                </a:ext>
              </a:extLst>
            </p:cNvPr>
            <p:cNvSpPr/>
            <p:nvPr/>
          </p:nvSpPr>
          <p:spPr>
            <a:xfrm flipH="1">
              <a:off x="-3805046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04815">
                <a:defRPr/>
              </a:pPr>
              <a:endParaRPr lang="fr-FR" sz="933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48" name="Rectangle : coins arrondis 18 - 2">
              <a:extLst>
                <a:ext uri="{FF2B5EF4-FFF2-40B4-BE49-F238E27FC236}">
                  <a16:creationId xmlns:a16="http://schemas.microsoft.com/office/drawing/2014/main" id="{8419E73E-BAAB-43E5-A165-5A05A592822B}"/>
                </a:ext>
              </a:extLst>
            </p:cNvPr>
            <p:cNvSpPr/>
            <p:nvPr/>
          </p:nvSpPr>
          <p:spPr>
            <a:xfrm flipH="1">
              <a:off x="-3805047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rgbClr val="20455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04815">
                <a:defRPr/>
              </a:pPr>
              <a:r>
                <a:rPr lang="fr-FR" sz="2667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Ardoise </a:t>
              </a:r>
              <a:endParaRPr lang="ar-MA" sz="2667" b="1" dirty="0">
                <a:solidFill>
                  <a:schemeClr val="bg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  <p:pic>
        <p:nvPicPr>
          <p:cNvPr id="49" name="Image 48">
            <a:extLst>
              <a:ext uri="{FF2B5EF4-FFF2-40B4-BE49-F238E27FC236}">
                <a16:creationId xmlns:a16="http://schemas.microsoft.com/office/drawing/2014/main" id="{DAD49D37-0D76-267B-BAB0-985F4C78A594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2"/>
          <a:stretch>
            <a:fillRect/>
          </a:stretch>
        </p:blipFill>
        <p:spPr>
          <a:xfrm>
            <a:off x="1258026" y="1508248"/>
            <a:ext cx="1299614" cy="1139971"/>
          </a:xfrm>
          <a:prstGeom prst="rect">
            <a:avLst/>
          </a:prstGeom>
        </p:spPr>
      </p:pic>
      <p:pic>
        <p:nvPicPr>
          <p:cNvPr id="50" name="Image 49">
            <a:extLst>
              <a:ext uri="{FF2B5EF4-FFF2-40B4-BE49-F238E27FC236}">
                <a16:creationId xmlns:a16="http://schemas.microsoft.com/office/drawing/2014/main" id="{A18E004F-9791-13E7-B666-44CA5A37F2B3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907220" y="1352831"/>
            <a:ext cx="1329561" cy="1328143"/>
          </a:xfrm>
          <a:prstGeom prst="rect">
            <a:avLst/>
          </a:prstGeom>
        </p:spPr>
      </p:pic>
      <p:pic>
        <p:nvPicPr>
          <p:cNvPr id="51" name="Image 50">
            <a:extLst>
              <a:ext uri="{FF2B5EF4-FFF2-40B4-BE49-F238E27FC236}">
                <a16:creationId xmlns:a16="http://schemas.microsoft.com/office/drawing/2014/main" id="{259E2772-B305-A781-A0E6-A00F85484D64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4"/>
          <a:stretch>
            <a:fillRect/>
          </a:stretch>
        </p:blipFill>
        <p:spPr>
          <a:xfrm>
            <a:off x="6400325" y="1716218"/>
            <a:ext cx="1801381" cy="715862"/>
          </a:xfrm>
          <a:prstGeom prst="rect">
            <a:avLst/>
          </a:prstGeom>
        </p:spPr>
      </p:pic>
      <p:pic>
        <p:nvPicPr>
          <p:cNvPr id="52" name="Image 51">
            <a:extLst>
              <a:ext uri="{FF2B5EF4-FFF2-40B4-BE49-F238E27FC236}">
                <a16:creationId xmlns:a16="http://schemas.microsoft.com/office/drawing/2014/main" id="{069D2DAA-D662-9A10-8808-873901890956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 rotWithShape="1">
          <a:blip r:embed="rId15"/>
          <a:srcRect l="1" t="974" r="78882" b="31320"/>
          <a:stretch/>
        </p:blipFill>
        <p:spPr>
          <a:xfrm>
            <a:off x="1211079" y="4244861"/>
            <a:ext cx="1536855" cy="1099063"/>
          </a:xfrm>
          <a:prstGeom prst="rect">
            <a:avLst/>
          </a:prstGeom>
        </p:spPr>
      </p:pic>
      <p:pic>
        <p:nvPicPr>
          <p:cNvPr id="53" name="Image 52">
            <a:extLst>
              <a:ext uri="{FF2B5EF4-FFF2-40B4-BE49-F238E27FC236}">
                <a16:creationId xmlns:a16="http://schemas.microsoft.com/office/drawing/2014/main" id="{C42C5708-4DD4-1F9C-FF7F-CC0A97500EBA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 rot="370633">
            <a:off x="6781382" y="4242450"/>
            <a:ext cx="1067373" cy="1280073"/>
          </a:xfrm>
          <a:prstGeom prst="rect">
            <a:avLst/>
          </a:prstGeom>
          <a:ln w="28575">
            <a:solidFill>
              <a:srgbClr val="215968"/>
            </a:solidFill>
          </a:ln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95C69F1C-2815-99E3-55DF-94995D9B1B35}"/>
              </a:ext>
            </a:extLst>
          </p:cNvPr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4784" y="4137339"/>
            <a:ext cx="1513048" cy="1468877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C06B9874-6307-832F-0EC7-D2500378C3DB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3773270" y="5887087"/>
            <a:ext cx="1684762" cy="323165"/>
          </a:xfrm>
          <a:prstGeom prst="rect">
            <a:avLst/>
          </a:prstGeom>
          <a:solidFill>
            <a:srgbClr val="1B4955"/>
          </a:solidFill>
        </p:spPr>
        <p:txBody>
          <a:bodyPr wrap="square" rtlCol="0">
            <a:spAutoFit/>
          </a:bodyPr>
          <a:lstStyle/>
          <a:p>
            <a:pPr algn="ctr" defTabSz="457223">
              <a:defRPr/>
            </a:pPr>
            <a:r>
              <a:rPr lang="fr-FR" sz="1500" b="1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Cartes </a:t>
            </a:r>
          </a:p>
        </p:txBody>
      </p:sp>
    </p:spTree>
    <p:extLst>
      <p:ext uri="{BB962C8B-B14F-4D97-AF65-F5344CB8AC3E}">
        <p14:creationId xmlns:p14="http://schemas.microsoft.com/office/powerpoint/2010/main" val="597073625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1EB55D-38F9-A2F2-9745-F20C414795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EEC9744F-1D39-EDDE-9CA8-6F33463FA03F}"/>
              </a:ext>
            </a:extLst>
          </p:cNvPr>
          <p:cNvSpPr/>
          <p:nvPr/>
        </p:nvSpPr>
        <p:spPr>
          <a:xfrm>
            <a:off x="1" y="0"/>
            <a:ext cx="9144000" cy="6858000"/>
          </a:xfrm>
          <a:prstGeom prst="rect">
            <a:avLst/>
          </a:prstGeom>
          <a:solidFill>
            <a:srgbClr val="FCBF1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C4B7CB87-0B03-AFBE-174F-59FD3CA24938}"/>
              </a:ext>
            </a:extLst>
          </p:cNvPr>
          <p:cNvSpPr/>
          <p:nvPr/>
        </p:nvSpPr>
        <p:spPr>
          <a:xfrm>
            <a:off x="234036" y="261867"/>
            <a:ext cx="8675926" cy="6334268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57103643-AFFD-FBEB-C7F8-92CFF5EEC864}"/>
              </a:ext>
            </a:extLst>
          </p:cNvPr>
          <p:cNvSpPr/>
          <p:nvPr/>
        </p:nvSpPr>
        <p:spPr>
          <a:xfrm>
            <a:off x="234036" y="921686"/>
            <a:ext cx="8587553" cy="4731953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16" name="Rectangle : coins arrondis 15">
            <a:extLst>
              <a:ext uri="{FF2B5EF4-FFF2-40B4-BE49-F238E27FC236}">
                <a16:creationId xmlns:a16="http://schemas.microsoft.com/office/drawing/2014/main" id="{45C7297B-251A-FC2B-F311-B7DB5F589F2F}"/>
              </a:ext>
            </a:extLst>
          </p:cNvPr>
          <p:cNvSpPr/>
          <p:nvPr/>
        </p:nvSpPr>
        <p:spPr>
          <a:xfrm>
            <a:off x="234036" y="261866"/>
            <a:ext cx="8675926" cy="65982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571" dirty="0">
              <a:latin typeface="Dosis" pitchFamily="2" charset="0"/>
            </a:endParaRP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9ADD7F66-308B-ECF3-44BD-77A1DC6B56D9}"/>
              </a:ext>
            </a:extLst>
          </p:cNvPr>
          <p:cNvSpPr txBox="1"/>
          <p:nvPr/>
        </p:nvSpPr>
        <p:spPr>
          <a:xfrm>
            <a:off x="811028" y="393978"/>
            <a:ext cx="6026352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77902">
              <a:defRPr/>
            </a:pPr>
            <a:r>
              <a:rPr lang="fr-FR" sz="14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Regardez comment on fait pour colorier la lettre L.</a:t>
            </a:r>
          </a:p>
        </p:txBody>
      </p:sp>
      <p:sp>
        <p:nvSpPr>
          <p:cNvPr id="19" name="Freeform 8">
            <a:extLst>
              <a:ext uri="{FF2B5EF4-FFF2-40B4-BE49-F238E27FC236}">
                <a16:creationId xmlns:a16="http://schemas.microsoft.com/office/drawing/2014/main" id="{47283190-9AA6-C540-93EA-FC320788714C}"/>
              </a:ext>
            </a:extLst>
          </p:cNvPr>
          <p:cNvSpPr/>
          <p:nvPr/>
        </p:nvSpPr>
        <p:spPr>
          <a:xfrm>
            <a:off x="537180" y="462124"/>
            <a:ext cx="273849" cy="18875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571" dirty="0">
              <a:latin typeface="Dosis" pitchFamily="2" charset="0"/>
            </a:endParaRPr>
          </a:p>
        </p:txBody>
      </p:sp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4B52D3FD-F45E-DEAB-8CC0-C4609F2A55FE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240559" y="33596"/>
          <a:ext cx="8784905" cy="3595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913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96947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99250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324497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707085">
                  <a:extLst>
                    <a:ext uri="{9D8B030D-6E8A-4147-A177-3AD203B41FA5}">
                      <a16:colId xmlns:a16="http://schemas.microsoft.com/office/drawing/2014/main" val="730320345"/>
                    </a:ext>
                  </a:extLst>
                </a:gridCol>
              </a:tblGrid>
              <a:tr h="359512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3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Chanson action 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2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400" dirty="0" err="1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Pré-lecture</a:t>
                      </a:r>
                      <a:endParaRPr lang="fr-FR" sz="14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4.Graphisme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19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2" name="WhatsApp Video 2025-09-11 at 15.26.08">
            <a:hlinkClick r:id="" action="ppaction://media"/>
            <a:extLst>
              <a:ext uri="{FF2B5EF4-FFF2-40B4-BE49-F238E27FC236}">
                <a16:creationId xmlns:a16="http://schemas.microsoft.com/office/drawing/2014/main" id="{03E7130B-5093-F681-479B-766ED3DC78D7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3">
                  <p14:trim st="205200" end="277464.9"/>
                </p14:media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89653" y="1523206"/>
            <a:ext cx="6764694" cy="38115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7274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72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689AC5-9F7D-B5B8-1890-3C13BBE1422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D841EBD5-EB1C-D008-325C-617859017B92}"/>
              </a:ext>
            </a:extLst>
          </p:cNvPr>
          <p:cNvSpPr/>
          <p:nvPr/>
        </p:nvSpPr>
        <p:spPr>
          <a:xfrm>
            <a:off x="1" y="0"/>
            <a:ext cx="9144000" cy="6858000"/>
          </a:xfrm>
          <a:prstGeom prst="rect">
            <a:avLst/>
          </a:prstGeom>
          <a:solidFill>
            <a:srgbClr val="FCBF1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8BFB6A39-8496-17F5-B56F-921078266813}"/>
              </a:ext>
            </a:extLst>
          </p:cNvPr>
          <p:cNvSpPr/>
          <p:nvPr/>
        </p:nvSpPr>
        <p:spPr>
          <a:xfrm>
            <a:off x="234036" y="261867"/>
            <a:ext cx="8675926" cy="6334268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AAE01470-12D8-3532-4EA7-A6161F828183}"/>
              </a:ext>
            </a:extLst>
          </p:cNvPr>
          <p:cNvSpPr/>
          <p:nvPr/>
        </p:nvSpPr>
        <p:spPr>
          <a:xfrm>
            <a:off x="278222" y="921686"/>
            <a:ext cx="8587553" cy="4731953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16" name="Rectangle : coins arrondis 15">
            <a:extLst>
              <a:ext uri="{FF2B5EF4-FFF2-40B4-BE49-F238E27FC236}">
                <a16:creationId xmlns:a16="http://schemas.microsoft.com/office/drawing/2014/main" id="{C09392CE-E736-ACC7-11DF-C935EC282C1C}"/>
              </a:ext>
            </a:extLst>
          </p:cNvPr>
          <p:cNvSpPr/>
          <p:nvPr/>
        </p:nvSpPr>
        <p:spPr>
          <a:xfrm>
            <a:off x="234036" y="261866"/>
            <a:ext cx="8675926" cy="65982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571" dirty="0">
              <a:latin typeface="Dosis" pitchFamily="2" charset="0"/>
            </a:endParaRP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101CAD13-024A-3AFF-7DD2-AA6C1AB13585}"/>
              </a:ext>
            </a:extLst>
          </p:cNvPr>
          <p:cNvSpPr txBox="1"/>
          <p:nvPr/>
        </p:nvSpPr>
        <p:spPr>
          <a:xfrm>
            <a:off x="960316" y="334735"/>
            <a:ext cx="7552009" cy="5811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>
              <a:lnSpc>
                <a:spcPts val="1987"/>
              </a:lnSpc>
              <a:spcBef>
                <a:spcPct val="0"/>
              </a:spcBef>
            </a:pPr>
            <a:r>
              <a:rPr lang="fr-FR" sz="1400" b="1" dirty="0">
                <a:solidFill>
                  <a:schemeClr val="bg1">
                    <a:lumMod val="75000"/>
                  </a:schemeClr>
                </a:solidFill>
                <a:latin typeface="Dosis" pitchFamily="2" charset="0"/>
              </a:rPr>
              <a:t>Ouvrez vos livrets à la page11</a:t>
            </a:r>
            <a:r>
              <a:rPr lang="fr-FR" sz="1384" b="1" dirty="0">
                <a:solidFill>
                  <a:schemeClr val="bg1">
                    <a:lumMod val="75000"/>
                  </a:schemeClr>
                </a:solidFill>
                <a:latin typeface="Dosis" pitchFamily="2" charset="0"/>
              </a:rPr>
              <a:t>. </a:t>
            </a:r>
          </a:p>
          <a:p>
            <a:pPr marL="0" lvl="1">
              <a:lnSpc>
                <a:spcPts val="1987"/>
              </a:lnSpc>
              <a:spcBef>
                <a:spcPct val="0"/>
              </a:spcBef>
            </a:pPr>
            <a:r>
              <a:rPr lang="fr-FR" sz="1384" b="1" dirty="0">
                <a:solidFill>
                  <a:schemeClr val="bg1">
                    <a:lumMod val="75000"/>
                  </a:schemeClr>
                </a:solidFill>
                <a:latin typeface="Dosis" pitchFamily="2" charset="0"/>
              </a:rPr>
              <a:t>Vous allez colorier la lettre L et l’image du lapin comme dans le modèle.</a:t>
            </a:r>
          </a:p>
        </p:txBody>
      </p:sp>
      <p:sp>
        <p:nvSpPr>
          <p:cNvPr id="19" name="Freeform 8">
            <a:extLst>
              <a:ext uri="{FF2B5EF4-FFF2-40B4-BE49-F238E27FC236}">
                <a16:creationId xmlns:a16="http://schemas.microsoft.com/office/drawing/2014/main" id="{D328C110-D729-2D4C-6A8E-B5582BFE4FC5}"/>
              </a:ext>
            </a:extLst>
          </p:cNvPr>
          <p:cNvSpPr/>
          <p:nvPr/>
        </p:nvSpPr>
        <p:spPr>
          <a:xfrm>
            <a:off x="537180" y="462124"/>
            <a:ext cx="273849" cy="18875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571" dirty="0">
              <a:latin typeface="Dosis" pitchFamily="2" charset="0"/>
            </a:endParaRP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4F34BBE5-D86A-F4FB-5FDF-10CAFF9A332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914979" y="1200177"/>
            <a:ext cx="3314043" cy="4457646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0E764434-CA6B-7890-7298-996974B01AB6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2649891" y="3695229"/>
            <a:ext cx="3844213" cy="109168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A0CA045A-F50D-CB07-0C86-564A8D157342}"/>
              </a:ext>
            </a:extLst>
          </p:cNvPr>
          <p:cNvGraphicFramePr>
            <a:graphicFrameLocks noGrp="1"/>
          </p:cNvGraphicFramePr>
          <p:nvPr>
            <p:custDataLst>
              <p:tags r:id="rId2"/>
            </p:custDataLst>
          </p:nvPr>
        </p:nvGraphicFramePr>
        <p:xfrm>
          <a:off x="240559" y="33596"/>
          <a:ext cx="8784905" cy="3595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913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96947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99250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324497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707085">
                  <a:extLst>
                    <a:ext uri="{9D8B030D-6E8A-4147-A177-3AD203B41FA5}">
                      <a16:colId xmlns:a16="http://schemas.microsoft.com/office/drawing/2014/main" val="730320345"/>
                    </a:ext>
                  </a:extLst>
                </a:gridCol>
              </a:tblGrid>
              <a:tr h="359512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3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Chanson action 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2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400" dirty="0" err="1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Pré-lecture</a:t>
                      </a:r>
                      <a:endParaRPr lang="fr-FR" sz="14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4.Graphisme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19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65540781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EF56267-24E0-5222-8A38-9C9E443F32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942E2200-81CB-DD03-875F-A464CE0963DA}"/>
              </a:ext>
            </a:extLst>
          </p:cNvPr>
          <p:cNvSpPr/>
          <p:nvPr/>
        </p:nvSpPr>
        <p:spPr>
          <a:xfrm>
            <a:off x="1" y="0"/>
            <a:ext cx="9144000" cy="6858000"/>
          </a:xfrm>
          <a:prstGeom prst="rect">
            <a:avLst/>
          </a:prstGeom>
          <a:solidFill>
            <a:srgbClr val="FCBF1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4EE3A318-29F7-67D9-CA83-48FEC330E0C3}"/>
              </a:ext>
            </a:extLst>
          </p:cNvPr>
          <p:cNvSpPr/>
          <p:nvPr/>
        </p:nvSpPr>
        <p:spPr>
          <a:xfrm>
            <a:off x="234036" y="261867"/>
            <a:ext cx="8675926" cy="6334268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1EBA038E-D0D2-D357-91CF-E3B720B10358}"/>
              </a:ext>
            </a:extLst>
          </p:cNvPr>
          <p:cNvSpPr/>
          <p:nvPr/>
        </p:nvSpPr>
        <p:spPr>
          <a:xfrm>
            <a:off x="278222" y="650883"/>
            <a:ext cx="8587553" cy="4731953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16" name="Rectangle : coins arrondis 15">
            <a:extLst>
              <a:ext uri="{FF2B5EF4-FFF2-40B4-BE49-F238E27FC236}">
                <a16:creationId xmlns:a16="http://schemas.microsoft.com/office/drawing/2014/main" id="{54CEB5E5-47A0-33A5-8705-5817DF37EBED}"/>
              </a:ext>
            </a:extLst>
          </p:cNvPr>
          <p:cNvSpPr/>
          <p:nvPr/>
        </p:nvSpPr>
        <p:spPr>
          <a:xfrm>
            <a:off x="234036" y="261866"/>
            <a:ext cx="8675926" cy="65982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571" dirty="0">
              <a:latin typeface="Dosis" pitchFamily="2" charset="0"/>
            </a:endParaRP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4490E0C5-6706-C86C-9AD2-ACE577936D96}"/>
              </a:ext>
            </a:extLst>
          </p:cNvPr>
          <p:cNvSpPr txBox="1"/>
          <p:nvPr/>
        </p:nvSpPr>
        <p:spPr>
          <a:xfrm>
            <a:off x="938847" y="462124"/>
            <a:ext cx="7552009" cy="3246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>
              <a:lnSpc>
                <a:spcPts val="1987"/>
              </a:lnSpc>
              <a:spcBef>
                <a:spcPct val="0"/>
              </a:spcBef>
            </a:pPr>
            <a:r>
              <a:rPr lang="fr-FR" sz="1384" b="1" dirty="0">
                <a:solidFill>
                  <a:schemeClr val="bg1">
                    <a:lumMod val="75000"/>
                  </a:schemeClr>
                </a:solidFill>
                <a:latin typeface="Dosis" pitchFamily="2" charset="0"/>
              </a:rPr>
              <a:t>Prenez vos crayons de couleur et commencez le coloriage.</a:t>
            </a:r>
          </a:p>
        </p:txBody>
      </p:sp>
      <p:sp>
        <p:nvSpPr>
          <p:cNvPr id="19" name="Freeform 8">
            <a:extLst>
              <a:ext uri="{FF2B5EF4-FFF2-40B4-BE49-F238E27FC236}">
                <a16:creationId xmlns:a16="http://schemas.microsoft.com/office/drawing/2014/main" id="{7B21E4BF-8761-E777-9FF1-C7A3DCA41076}"/>
              </a:ext>
            </a:extLst>
          </p:cNvPr>
          <p:cNvSpPr/>
          <p:nvPr/>
        </p:nvSpPr>
        <p:spPr>
          <a:xfrm>
            <a:off x="537180" y="462124"/>
            <a:ext cx="273849" cy="18875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571" dirty="0"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4D966FAF-8C7D-05AD-0DFA-6D689D58E3BA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240559" y="33596"/>
          <a:ext cx="8784905" cy="3595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913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96947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99250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324497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707085">
                  <a:extLst>
                    <a:ext uri="{9D8B030D-6E8A-4147-A177-3AD203B41FA5}">
                      <a16:colId xmlns:a16="http://schemas.microsoft.com/office/drawing/2014/main" val="730320345"/>
                    </a:ext>
                  </a:extLst>
                </a:gridCol>
              </a:tblGrid>
              <a:tr h="359512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3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Chanson action 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2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400" dirty="0" err="1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Pré-lecture</a:t>
                      </a:r>
                      <a:endParaRPr lang="fr-FR" sz="14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4.Graphisme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19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5" name="Image 4">
            <a:extLst>
              <a:ext uri="{FF2B5EF4-FFF2-40B4-BE49-F238E27FC236}">
                <a16:creationId xmlns:a16="http://schemas.microsoft.com/office/drawing/2014/main" id="{DD8D8A00-F7D9-3483-0E5F-ABE2D818069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263572" y="2312977"/>
            <a:ext cx="6616856" cy="22320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1005168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3471A89-AEAA-07CD-3E04-E1E6216A61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030732AB-8FAA-712A-A9C1-1F18EE0FD181}"/>
              </a:ext>
            </a:extLst>
          </p:cNvPr>
          <p:cNvSpPr/>
          <p:nvPr/>
        </p:nvSpPr>
        <p:spPr>
          <a:xfrm>
            <a:off x="1" y="0"/>
            <a:ext cx="9144000" cy="6858000"/>
          </a:xfrm>
          <a:prstGeom prst="rect">
            <a:avLst/>
          </a:prstGeom>
          <a:solidFill>
            <a:srgbClr val="FCBF1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648562B4-B0A3-DDDE-9849-C606F6AD5BB1}"/>
              </a:ext>
            </a:extLst>
          </p:cNvPr>
          <p:cNvSpPr/>
          <p:nvPr/>
        </p:nvSpPr>
        <p:spPr>
          <a:xfrm>
            <a:off x="234036" y="261867"/>
            <a:ext cx="8675926" cy="6334268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4AC3DCE3-9C3A-B523-F70F-417536199C71}"/>
              </a:ext>
            </a:extLst>
          </p:cNvPr>
          <p:cNvSpPr/>
          <p:nvPr/>
        </p:nvSpPr>
        <p:spPr>
          <a:xfrm>
            <a:off x="234036" y="1093951"/>
            <a:ext cx="8675926" cy="4731953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16" name="Rectangle : coins arrondis 15">
            <a:extLst>
              <a:ext uri="{FF2B5EF4-FFF2-40B4-BE49-F238E27FC236}">
                <a16:creationId xmlns:a16="http://schemas.microsoft.com/office/drawing/2014/main" id="{6A7A949A-2EE8-90E3-4393-6482CF69F8F4}"/>
              </a:ext>
            </a:extLst>
          </p:cNvPr>
          <p:cNvSpPr/>
          <p:nvPr/>
        </p:nvSpPr>
        <p:spPr>
          <a:xfrm>
            <a:off x="234036" y="261866"/>
            <a:ext cx="8675926" cy="65982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571" dirty="0">
              <a:latin typeface="Dosis" pitchFamily="2" charset="0"/>
            </a:endParaRP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3BC98ACA-8450-64CC-569B-E8E80C8531BF}"/>
              </a:ext>
            </a:extLst>
          </p:cNvPr>
          <p:cNvSpPr txBox="1"/>
          <p:nvPr/>
        </p:nvSpPr>
        <p:spPr>
          <a:xfrm>
            <a:off x="938847" y="462124"/>
            <a:ext cx="7552009" cy="3246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>
              <a:lnSpc>
                <a:spcPts val="1987"/>
              </a:lnSpc>
              <a:spcBef>
                <a:spcPct val="0"/>
              </a:spcBef>
            </a:pPr>
            <a:r>
              <a:rPr lang="fr-FR" sz="1384" b="1" dirty="0">
                <a:solidFill>
                  <a:schemeClr val="bg1">
                    <a:lumMod val="75000"/>
                  </a:schemeClr>
                </a:solidFill>
                <a:latin typeface="Dosis" pitchFamily="2" charset="0"/>
              </a:rPr>
              <a:t>Vous allez écrire la lettre L comme dans le modèle.</a:t>
            </a:r>
          </a:p>
        </p:txBody>
      </p:sp>
      <p:sp>
        <p:nvSpPr>
          <p:cNvPr id="19" name="Freeform 8">
            <a:extLst>
              <a:ext uri="{FF2B5EF4-FFF2-40B4-BE49-F238E27FC236}">
                <a16:creationId xmlns:a16="http://schemas.microsoft.com/office/drawing/2014/main" id="{1F7F1292-727E-C88D-126D-61C6D8751908}"/>
              </a:ext>
            </a:extLst>
          </p:cNvPr>
          <p:cNvSpPr/>
          <p:nvPr/>
        </p:nvSpPr>
        <p:spPr>
          <a:xfrm>
            <a:off x="537180" y="462124"/>
            <a:ext cx="273849" cy="18875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571" dirty="0">
              <a:latin typeface="Dosis" pitchFamily="2" charset="0"/>
            </a:endParaRPr>
          </a:p>
        </p:txBody>
      </p:sp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912E2394-916B-35EC-7F1A-A2BB5C9DA1FD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240559" y="33596"/>
          <a:ext cx="8784905" cy="3595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913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96947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99250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324497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707085">
                  <a:extLst>
                    <a:ext uri="{9D8B030D-6E8A-4147-A177-3AD203B41FA5}">
                      <a16:colId xmlns:a16="http://schemas.microsoft.com/office/drawing/2014/main" val="730320345"/>
                    </a:ext>
                  </a:extLst>
                </a:gridCol>
              </a:tblGrid>
              <a:tr h="359512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3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Chanson action 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2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400" dirty="0" err="1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Pré-lecture</a:t>
                      </a:r>
                      <a:endParaRPr lang="fr-FR" sz="14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4.Graphisme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19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6" name="Image 5">
            <a:extLst>
              <a:ext uri="{FF2B5EF4-FFF2-40B4-BE49-F238E27FC236}">
                <a16:creationId xmlns:a16="http://schemas.microsoft.com/office/drawing/2014/main" id="{8474191F-BD5B-C175-FBCD-0C7CEAEAF54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977831" y="1339992"/>
            <a:ext cx="3188338" cy="4178017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BA622064-280D-162F-0F65-2BD3D40786FC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2547256" y="4685909"/>
            <a:ext cx="4049485" cy="715146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82362822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4C9E7D2-3BF9-1B04-B2F5-409F2941F36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40812698-F29F-1D3C-40F3-F885375D9714}"/>
              </a:ext>
            </a:extLst>
          </p:cNvPr>
          <p:cNvSpPr/>
          <p:nvPr/>
        </p:nvSpPr>
        <p:spPr>
          <a:xfrm>
            <a:off x="1" y="0"/>
            <a:ext cx="9144000" cy="6858000"/>
          </a:xfrm>
          <a:prstGeom prst="rect">
            <a:avLst/>
          </a:prstGeom>
          <a:solidFill>
            <a:srgbClr val="FCBF1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134CCBDE-488E-F11E-1BF6-7A7B86F055F2}"/>
              </a:ext>
            </a:extLst>
          </p:cNvPr>
          <p:cNvSpPr/>
          <p:nvPr/>
        </p:nvSpPr>
        <p:spPr>
          <a:xfrm>
            <a:off x="234036" y="261867"/>
            <a:ext cx="8675926" cy="6334268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26F39000-68F9-7ED0-FAA7-C1DD7A9B99C8}"/>
              </a:ext>
            </a:extLst>
          </p:cNvPr>
          <p:cNvSpPr/>
          <p:nvPr/>
        </p:nvSpPr>
        <p:spPr>
          <a:xfrm>
            <a:off x="234037" y="902285"/>
            <a:ext cx="8587553" cy="4731953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16" name="Rectangle : coins arrondis 15">
            <a:extLst>
              <a:ext uri="{FF2B5EF4-FFF2-40B4-BE49-F238E27FC236}">
                <a16:creationId xmlns:a16="http://schemas.microsoft.com/office/drawing/2014/main" id="{1C9AD809-4D4A-90C9-E9ED-F274D92337EF}"/>
              </a:ext>
            </a:extLst>
          </p:cNvPr>
          <p:cNvSpPr/>
          <p:nvPr/>
        </p:nvSpPr>
        <p:spPr>
          <a:xfrm>
            <a:off x="234036" y="261866"/>
            <a:ext cx="8675926" cy="65982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571" dirty="0">
              <a:latin typeface="Dosis" pitchFamily="2" charset="0"/>
            </a:endParaRP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B815B014-67E8-C8D9-1B36-D41B99C2EF9D}"/>
              </a:ext>
            </a:extLst>
          </p:cNvPr>
          <p:cNvSpPr txBox="1"/>
          <p:nvPr/>
        </p:nvSpPr>
        <p:spPr>
          <a:xfrm>
            <a:off x="811028" y="393978"/>
            <a:ext cx="6026352" cy="3246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>
              <a:lnSpc>
                <a:spcPts val="1987"/>
              </a:lnSpc>
              <a:spcBef>
                <a:spcPct val="0"/>
              </a:spcBef>
            </a:pPr>
            <a:r>
              <a:rPr lang="fr-FR" sz="1384" b="1" dirty="0">
                <a:solidFill>
                  <a:schemeClr val="bg1">
                    <a:lumMod val="75000"/>
                  </a:schemeClr>
                </a:solidFill>
                <a:latin typeface="Dosis" pitchFamily="2" charset="0"/>
              </a:rPr>
              <a:t> </a:t>
            </a:r>
          </a:p>
        </p:txBody>
      </p:sp>
      <p:sp>
        <p:nvSpPr>
          <p:cNvPr id="19" name="Freeform 8">
            <a:extLst>
              <a:ext uri="{FF2B5EF4-FFF2-40B4-BE49-F238E27FC236}">
                <a16:creationId xmlns:a16="http://schemas.microsoft.com/office/drawing/2014/main" id="{FAD4A45C-3157-2AA4-51E3-B0B6D0B6610F}"/>
              </a:ext>
            </a:extLst>
          </p:cNvPr>
          <p:cNvSpPr/>
          <p:nvPr/>
        </p:nvSpPr>
        <p:spPr>
          <a:xfrm>
            <a:off x="537180" y="462124"/>
            <a:ext cx="273849" cy="18875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571" dirty="0">
              <a:latin typeface="Dosis" pitchFamily="2" charset="0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D433C8B4-07E3-49C8-8F7A-DB5AB78EC33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333260" y="2369976"/>
            <a:ext cx="6477480" cy="2118048"/>
          </a:xfrm>
          <a:prstGeom prst="rect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A27121AD-8601-169F-6DF6-69202C5B2636}"/>
              </a:ext>
            </a:extLst>
          </p:cNvPr>
          <p:cNvSpPr txBox="1"/>
          <p:nvPr/>
        </p:nvSpPr>
        <p:spPr>
          <a:xfrm>
            <a:off x="938847" y="462124"/>
            <a:ext cx="7552009" cy="3246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>
              <a:lnSpc>
                <a:spcPts val="1987"/>
              </a:lnSpc>
              <a:spcBef>
                <a:spcPct val="0"/>
              </a:spcBef>
            </a:pPr>
            <a:r>
              <a:rPr lang="fr-FR" sz="1384" b="1" dirty="0">
                <a:solidFill>
                  <a:schemeClr val="bg1">
                    <a:lumMod val="75000"/>
                  </a:schemeClr>
                </a:solidFill>
                <a:latin typeface="Dosis" pitchFamily="2" charset="0"/>
              </a:rPr>
              <a:t>Prenez vos crayons et commencez l’écriture.</a:t>
            </a: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AC2A18A9-79C6-F13B-26E8-A608ACC168E6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240559" y="33596"/>
          <a:ext cx="8784905" cy="3595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913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96947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99250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324497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707085">
                  <a:extLst>
                    <a:ext uri="{9D8B030D-6E8A-4147-A177-3AD203B41FA5}">
                      <a16:colId xmlns:a16="http://schemas.microsoft.com/office/drawing/2014/main" val="730320345"/>
                    </a:ext>
                  </a:extLst>
                </a:gridCol>
              </a:tblGrid>
              <a:tr h="359512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3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Chanson action 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2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400" dirty="0" err="1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Pré-lecture</a:t>
                      </a:r>
                      <a:endParaRPr lang="fr-FR" sz="14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4.Graphisme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19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52766154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4FDA28F-BAD2-F20A-09FD-77EA597F395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1436CFBB-C370-595F-F20C-2DA71C9892AB}"/>
              </a:ext>
            </a:extLst>
          </p:cNvPr>
          <p:cNvSpPr/>
          <p:nvPr/>
        </p:nvSpPr>
        <p:spPr>
          <a:xfrm>
            <a:off x="1" y="-37663"/>
            <a:ext cx="9143999" cy="6858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endParaRPr lang="fr-MA" sz="571" dirty="0">
              <a:latin typeface="Dosis" pitchFamily="2" charset="0"/>
            </a:endParaRP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3A66A56E-F614-052B-767E-AE2A88A57360}"/>
              </a:ext>
            </a:extLst>
          </p:cNvPr>
          <p:cNvSpPr txBox="1"/>
          <p:nvPr/>
        </p:nvSpPr>
        <p:spPr>
          <a:xfrm>
            <a:off x="3204334" y="5732993"/>
            <a:ext cx="2494772" cy="14362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164"/>
              </a:lnSpc>
              <a:spcBef>
                <a:spcPct val="0"/>
              </a:spcBef>
            </a:pPr>
            <a:r>
              <a:rPr lang="en-US" sz="832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sp>
        <p:nvSpPr>
          <p:cNvPr id="9" name="Ellipse 8">
            <a:extLst>
              <a:ext uri="{FF2B5EF4-FFF2-40B4-BE49-F238E27FC236}">
                <a16:creationId xmlns:a16="http://schemas.microsoft.com/office/drawing/2014/main" id="{E0905E8B-77F0-B839-2EE2-0B088AC5856A}"/>
              </a:ext>
            </a:extLst>
          </p:cNvPr>
          <p:cNvSpPr/>
          <p:nvPr/>
        </p:nvSpPr>
        <p:spPr>
          <a:xfrm>
            <a:off x="1905000" y="991723"/>
            <a:ext cx="5334000" cy="5283200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46">
              <a:lnSpc>
                <a:spcPts val="7400"/>
              </a:lnSpc>
            </a:pPr>
            <a:r>
              <a:rPr lang="fr-FR" sz="64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 </a:t>
            </a:r>
          </a:p>
          <a:p>
            <a:pPr algn="ctr" defTabSz="457246"/>
            <a:endParaRPr lang="fr-FR" sz="64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457246"/>
            <a:r>
              <a:rPr lang="fr-FR" sz="5867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</a:p>
          <a:p>
            <a:pPr algn="ctr" defTabSz="457246">
              <a:lnSpc>
                <a:spcPts val="7400"/>
              </a:lnSpc>
            </a:pPr>
            <a:endParaRPr lang="fr-FR" sz="4000" b="1" dirty="0">
              <a:solidFill>
                <a:schemeClr val="bg2">
                  <a:lumMod val="50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457246">
              <a:lnSpc>
                <a:spcPts val="7400"/>
              </a:lnSpc>
            </a:pPr>
            <a:endParaRPr lang="fr-FR" sz="64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457246">
              <a:lnSpc>
                <a:spcPts val="7400"/>
              </a:lnSpc>
            </a:pPr>
            <a:endParaRPr lang="fr-FR" sz="64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457246">
              <a:lnSpc>
                <a:spcPts val="7400"/>
              </a:lnSpc>
            </a:pPr>
            <a:endParaRPr lang="fr-FR" sz="64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457246">
              <a:lnSpc>
                <a:spcPts val="7400"/>
              </a:lnSpc>
            </a:pPr>
            <a:r>
              <a:rPr lang="fr-FR" sz="64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</a:p>
        </p:txBody>
      </p:sp>
      <p:sp>
        <p:nvSpPr>
          <p:cNvPr id="10" name="TextBox 7">
            <a:extLst>
              <a:ext uri="{FF2B5EF4-FFF2-40B4-BE49-F238E27FC236}">
                <a16:creationId xmlns:a16="http://schemas.microsoft.com/office/drawing/2014/main" id="{5C9BBFCD-D0E4-F73E-2CC4-9A422EF33C72}"/>
              </a:ext>
            </a:extLst>
          </p:cNvPr>
          <p:cNvSpPr txBox="1"/>
          <p:nvPr/>
        </p:nvSpPr>
        <p:spPr>
          <a:xfrm>
            <a:off x="2010295" y="2839095"/>
            <a:ext cx="5123411" cy="58990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457246">
              <a:lnSpc>
                <a:spcPts val="4608"/>
              </a:lnSpc>
            </a:pPr>
            <a:r>
              <a:rPr lang="en-US" sz="4000" b="1" dirty="0">
                <a:solidFill>
                  <a:schemeClr val="accent2">
                    <a:lumMod val="75000"/>
                  </a:schemeClr>
                </a:solidFill>
                <a:latin typeface="Dosis" pitchFamily="2" charset="0"/>
              </a:rPr>
              <a:t>Jeu du panier</a:t>
            </a:r>
          </a:p>
        </p:txBody>
      </p:sp>
      <p:grpSp>
        <p:nvGrpSpPr>
          <p:cNvPr id="4" name="Groupe 3">
            <a:extLst>
              <a:ext uri="{FF2B5EF4-FFF2-40B4-BE49-F238E27FC236}">
                <a16:creationId xmlns:a16="http://schemas.microsoft.com/office/drawing/2014/main" id="{B2335810-AFE5-1376-1B74-8D75AB7F5438}"/>
              </a:ext>
            </a:extLst>
          </p:cNvPr>
          <p:cNvGrpSpPr/>
          <p:nvPr/>
        </p:nvGrpSpPr>
        <p:grpSpPr>
          <a:xfrm>
            <a:off x="0" y="87872"/>
            <a:ext cx="1493894" cy="560940"/>
            <a:chOff x="3663231" y="3540342"/>
            <a:chExt cx="1066274" cy="385540"/>
          </a:xfrm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88E453E9-3035-8A5C-BD55-BCAFBDA99059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223">
                <a:defRPr/>
              </a:pPr>
              <a:endParaRPr lang="fr-MA" sz="16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7" name="Picture 2">
              <a:extLst>
                <a:ext uri="{FF2B5EF4-FFF2-40B4-BE49-F238E27FC236}">
                  <a16:creationId xmlns:a16="http://schemas.microsoft.com/office/drawing/2014/main" id="{1FF1DDF4-5805-72DF-F6FE-7136D225BC9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2" name="ZoneTexte 11">
              <a:extLst>
                <a:ext uri="{FF2B5EF4-FFF2-40B4-BE49-F238E27FC236}">
                  <a16:creationId xmlns:a16="http://schemas.microsoft.com/office/drawing/2014/main" id="{EDEAF531-C9BF-A396-A2DD-DE48B92F0611}"/>
                </a:ext>
              </a:extLst>
            </p:cNvPr>
            <p:cNvSpPr txBox="1"/>
            <p:nvPr/>
          </p:nvSpPr>
          <p:spPr>
            <a:xfrm>
              <a:off x="3981318" y="3619032"/>
              <a:ext cx="748187" cy="2326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457223">
                <a:defRPr/>
              </a:pPr>
              <a:r>
                <a:rPr lang="fr-MA" sz="1600" b="1" dirty="0">
                  <a:solidFill>
                    <a:srgbClr val="106585"/>
                  </a:solidFill>
                  <a:latin typeface="Dosis" pitchFamily="2" charset="0"/>
                </a:rPr>
                <a:t>10 min</a:t>
              </a:r>
            </a:p>
          </p:txBody>
        </p:sp>
      </p:grpSp>
      <p:pic>
        <p:nvPicPr>
          <p:cNvPr id="3" name="Image 2" descr="Une image contenant dessin, dessin humoristique, Dessin animé, croquis&#10;&#10;Le contenu généré par l’IA peut être incorrect.">
            <a:extLst>
              <a:ext uri="{FF2B5EF4-FFF2-40B4-BE49-F238E27FC236}">
                <a16:creationId xmlns:a16="http://schemas.microsoft.com/office/drawing/2014/main" id="{9649BA68-9405-2783-4AEC-E6A137139222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44900" y="3479800"/>
            <a:ext cx="1854200" cy="26130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04072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D3493A1-8D1B-FA96-FAF8-D7E74302F12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9F617D4A-8F47-B32C-3C01-E738A200E0F1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228601" y="990602"/>
            <a:ext cx="8686801" cy="478664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46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DB53025A-8F58-5620-2920-851786332C63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0" y="2"/>
            <a:ext cx="9144000" cy="6857999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46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41A39218-A247-A5EB-C674-7A93C38487BC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236737" y="263014"/>
            <a:ext cx="8686803" cy="633636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fr-FR" sz="933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C65614A2-3BF1-C83D-7C89-295496BF5F30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228597" y="279400"/>
            <a:ext cx="8686801" cy="71120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46">
              <a:defRPr/>
            </a:pPr>
            <a:endParaRPr lang="fr-FR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AD7984E9-EFE4-8245-A8DE-FFE48BEE25C6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497747" y="478915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46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D80F2312-E2E6-7DDD-966E-90BAB8E8234E}"/>
              </a:ext>
            </a:extLst>
          </p:cNvPr>
          <p:cNvGraphicFramePr>
            <a:graphicFrameLocks noGrp="1"/>
          </p:cNvGraphicFramePr>
          <p:nvPr>
            <p:custDataLst>
              <p:tags r:id="rId6"/>
            </p:custDataLst>
          </p:nvPr>
        </p:nvGraphicFramePr>
        <p:xfrm>
          <a:off x="374405" y="-42945"/>
          <a:ext cx="8769595" cy="3352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615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4615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849197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909930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087270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3528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200" b="1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2" name="ZoneTexte 1">
            <a:extLst>
              <a:ext uri="{FF2B5EF4-FFF2-40B4-BE49-F238E27FC236}">
                <a16:creationId xmlns:a16="http://schemas.microsoft.com/office/drawing/2014/main" id="{A685E1EC-14DD-D588-891F-E9FACB1CB822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1043909" y="297173"/>
            <a:ext cx="7309033" cy="7334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52">
              <a:defRPr/>
            </a:pPr>
            <a:r>
              <a:rPr lang="fr-FR" sz="1500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Nous allons jouer au jeu  du panier. </a:t>
            </a:r>
          </a:p>
          <a:p>
            <a:pPr defTabSz="685852">
              <a:defRPr/>
            </a:pPr>
            <a:r>
              <a:rPr lang="fr-FR" sz="1333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L’enseignant (e ) met les cartes des lettres étudiées dans un petit panier.</a:t>
            </a:r>
          </a:p>
          <a:p>
            <a:pPr defTabSz="685852">
              <a:defRPr/>
            </a:pPr>
            <a:r>
              <a:rPr lang="fr-FR" sz="1333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Les élèves s’assoient en cercle ou forment un cercle debout.</a:t>
            </a:r>
          </a:p>
        </p:txBody>
      </p:sp>
      <p:pic>
        <p:nvPicPr>
          <p:cNvPr id="10" name="Image 9" descr="Une image contenant habits, garçon, chaussures, dessin humoristique&#10;&#10;Le contenu généré par l’IA peut être incorrect.">
            <a:extLst>
              <a:ext uri="{FF2B5EF4-FFF2-40B4-BE49-F238E27FC236}">
                <a16:creationId xmlns:a16="http://schemas.microsoft.com/office/drawing/2014/main" id="{88AC2F71-2DAB-D0BF-6688-BB3259CFB136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41499" y="1382394"/>
            <a:ext cx="5461003" cy="40932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3314784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AF8D3C-4E16-DC46-CB40-67AA81F05B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CC1F3C90-F569-EE1D-7F30-96C719A65175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228601" y="990602"/>
            <a:ext cx="8686801" cy="478664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46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7C895E45-0D72-A8CC-AC5E-E22373B17869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0" y="2"/>
            <a:ext cx="9144000" cy="6857999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46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DFBCB0F9-397B-82B5-B0CF-30CD08F40189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228598" y="279400"/>
            <a:ext cx="8686803" cy="633636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sz="933" dirty="0"/>
              <a:t>Placer les cartes étudiées dans un petit panier.</a:t>
            </a:r>
          </a:p>
          <a:p>
            <a:r>
              <a:rPr lang="fr-FR" sz="933" dirty="0"/>
              <a:t>Montrer la carte et indiquer la lettre, syllabe ou mot sur le tableau.</a:t>
            </a:r>
          </a:p>
          <a:p>
            <a:r>
              <a:rPr lang="fr-FR" sz="933" dirty="0"/>
              <a:t>Les élèves s’asseyent en cercle.</a:t>
            </a:r>
          </a:p>
          <a:p>
            <a:r>
              <a:rPr lang="fr-FR" sz="933" dirty="0"/>
              <a:t>Quand la musique ou le signal sonore joue, </a:t>
            </a:r>
            <a:r>
              <a:rPr lang="fr-FR" sz="933" b="1" dirty="0"/>
              <a:t>passer le panier</a:t>
            </a:r>
            <a:r>
              <a:rPr lang="fr-FR" sz="933" dirty="0"/>
              <a:t> entre eux.</a:t>
            </a:r>
          </a:p>
          <a:p>
            <a:r>
              <a:rPr lang="fr-FR" sz="933" dirty="0"/>
              <a:t>Quand la musique ou le signal s’arrête, </a:t>
            </a:r>
            <a:r>
              <a:rPr lang="fr-FR" sz="933" b="1" dirty="0"/>
              <a:t>l’élève avec le panier prend une carte</a:t>
            </a:r>
            <a:r>
              <a:rPr lang="fr-FR" sz="933" dirty="0"/>
              <a:t>.</a:t>
            </a:r>
          </a:p>
          <a:p>
            <a:r>
              <a:rPr lang="fr-FR" sz="933" dirty="0"/>
              <a:t>L’élève lit la carte et les autres lisent et repèrent la lettre, syllabe ou mot sur le tableau.</a:t>
            </a:r>
          </a:p>
          <a:p>
            <a:r>
              <a:rPr lang="fr-FR" sz="933" dirty="0"/>
              <a:t>Continuer jusqu’à ce que toutes les cartes soient lues.</a:t>
            </a: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A47082A4-DCA5-32E3-FA03-2535ED0F1508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228597" y="279400"/>
            <a:ext cx="8686801" cy="71120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46">
              <a:defRPr/>
            </a:pPr>
            <a:endParaRPr lang="fr-FR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E1524DF7-1A48-5F8F-3D10-C65972E2F4D8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497747" y="478915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46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36F1BCC2-CDAE-1197-1453-D8D75C05A164}"/>
              </a:ext>
            </a:extLst>
          </p:cNvPr>
          <p:cNvGraphicFramePr>
            <a:graphicFrameLocks noGrp="1"/>
          </p:cNvGraphicFramePr>
          <p:nvPr>
            <p:custDataLst>
              <p:tags r:id="rId6"/>
            </p:custDataLst>
          </p:nvPr>
        </p:nvGraphicFramePr>
        <p:xfrm>
          <a:off x="374405" y="-42945"/>
          <a:ext cx="8769595" cy="3352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615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4615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849197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909930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087270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3528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200" b="1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2" name="ZoneTexte 1">
            <a:extLst>
              <a:ext uri="{FF2B5EF4-FFF2-40B4-BE49-F238E27FC236}">
                <a16:creationId xmlns:a16="http://schemas.microsoft.com/office/drawing/2014/main" id="{813F2E00-703A-A7EA-C464-D3AA3BE92D44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1048527" y="301597"/>
            <a:ext cx="7309033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52">
              <a:defRPr/>
            </a:pPr>
            <a:r>
              <a:rPr lang="fr-FR" sz="1500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Quand la musique ou le signal s’arrête, </a:t>
            </a:r>
            <a:r>
              <a:rPr lang="fr-FR" sz="15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l’élève avec le panier prend une carte</a:t>
            </a:r>
            <a:r>
              <a:rPr lang="fr-FR" sz="1500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.</a:t>
            </a:r>
          </a:p>
          <a:p>
            <a:pPr defTabSz="685852">
              <a:defRPr/>
            </a:pPr>
            <a:r>
              <a:rPr lang="fr-FR" sz="1500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L’élève lit la carte et la montre aux autres élèves pour la  lire.</a:t>
            </a:r>
          </a:p>
        </p:txBody>
      </p:sp>
      <p:pic>
        <p:nvPicPr>
          <p:cNvPr id="4" name="Image 3" descr="Une image contenant habits, garçon, chaussures, dessin humoristique&#10;&#10;Le contenu généré par l’IA peut être incorrect.">
            <a:extLst>
              <a:ext uri="{FF2B5EF4-FFF2-40B4-BE49-F238E27FC236}">
                <a16:creationId xmlns:a16="http://schemas.microsoft.com/office/drawing/2014/main" id="{4EFB342A-6556-A441-076C-BE15F107AB43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41499" y="1382394"/>
            <a:ext cx="5461003" cy="40932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8588869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DD7E8C24-DA99-38B5-645D-DE7B164DE1F3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46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CDAF020A-9247-3E51-467E-810529B131B9}"/>
              </a:ext>
            </a:extLst>
          </p:cNvPr>
          <p:cNvSpPr/>
          <p:nvPr/>
        </p:nvSpPr>
        <p:spPr>
          <a:xfrm>
            <a:off x="228598" y="228600"/>
            <a:ext cx="8686801" cy="6386804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46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263EB4A4-3A46-952B-7425-A46965B3E722}"/>
              </a:ext>
            </a:extLst>
          </p:cNvPr>
          <p:cNvSpPr/>
          <p:nvPr/>
        </p:nvSpPr>
        <p:spPr>
          <a:xfrm>
            <a:off x="228601" y="990602"/>
            <a:ext cx="8686801" cy="478664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46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3" name="Bulle narrative : rectangle à coins arrondis 32">
            <a:extLst>
              <a:ext uri="{FF2B5EF4-FFF2-40B4-BE49-F238E27FC236}">
                <a16:creationId xmlns:a16="http://schemas.microsoft.com/office/drawing/2014/main" id="{6B171BFB-CFF9-9341-D11E-479BA567AFB6}"/>
              </a:ext>
            </a:extLst>
          </p:cNvPr>
          <p:cNvSpPr/>
          <p:nvPr/>
        </p:nvSpPr>
        <p:spPr>
          <a:xfrm>
            <a:off x="4146900" y="1884202"/>
            <a:ext cx="2601558" cy="1635091"/>
          </a:xfrm>
          <a:prstGeom prst="wedgeRoundRectCallout">
            <a:avLst>
              <a:gd name="adj1" fmla="val -101652"/>
              <a:gd name="adj2" fmla="val -4364"/>
              <a:gd name="adj3" fmla="val 16667"/>
            </a:avLst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46"/>
            <a:endParaRPr lang="fr-MA" sz="900" dirty="0">
              <a:solidFill>
                <a:srgbClr val="215968"/>
              </a:solidFill>
              <a:latin typeface="Dosis" pitchFamily="2" charset="0"/>
            </a:endParaRPr>
          </a:p>
        </p:txBody>
      </p:sp>
      <p:sp>
        <p:nvSpPr>
          <p:cNvPr id="34" name="ZoneTexte 33">
            <a:extLst>
              <a:ext uri="{FF2B5EF4-FFF2-40B4-BE49-F238E27FC236}">
                <a16:creationId xmlns:a16="http://schemas.microsoft.com/office/drawing/2014/main" id="{19874B0F-145F-42B0-6385-4A51EAD1F300}"/>
              </a:ext>
            </a:extLst>
          </p:cNvPr>
          <p:cNvSpPr txBox="1"/>
          <p:nvPr/>
        </p:nvSpPr>
        <p:spPr>
          <a:xfrm flipH="1">
            <a:off x="4251962" y="2019574"/>
            <a:ext cx="2391435" cy="13643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457246"/>
            <a:endParaRPr lang="fr-MA" sz="2133" b="1" dirty="0">
              <a:solidFill>
                <a:srgbClr val="215968"/>
              </a:solidFill>
              <a:latin typeface="Dosis" pitchFamily="2" charset="0"/>
            </a:endParaRPr>
          </a:p>
          <a:p>
            <a:pPr algn="ctr" defTabSz="457246"/>
            <a:r>
              <a:rPr lang="fr-MA" sz="4000" b="1" dirty="0">
                <a:solidFill>
                  <a:srgbClr val="215968"/>
                </a:solidFill>
                <a:latin typeface="Dosis" pitchFamily="2" charset="0"/>
              </a:rPr>
              <a:t>A demain ! </a:t>
            </a:r>
          </a:p>
          <a:p>
            <a:pPr marL="342926" indent="-342926" defTabSz="457246">
              <a:buFontTx/>
              <a:buChar char="-"/>
            </a:pPr>
            <a:endParaRPr lang="fr-MA" sz="2133" b="1" dirty="0">
              <a:solidFill>
                <a:srgbClr val="EEECE1">
                  <a:lumMod val="25000"/>
                </a:srgbClr>
              </a:solidFill>
              <a:latin typeface="Dosis" pitchFamily="2" charset="0"/>
            </a:endParaRPr>
          </a:p>
        </p:txBody>
      </p:sp>
      <p:pic>
        <p:nvPicPr>
          <p:cNvPr id="7" name="Image 6" descr="Une image contenant croquis, dessin, illustration, Visage humain&#10;&#10;Le contenu généré par l’IA peut être incorrect.">
            <a:extLst>
              <a:ext uri="{FF2B5EF4-FFF2-40B4-BE49-F238E27FC236}">
                <a16:creationId xmlns:a16="http://schemas.microsoft.com/office/drawing/2014/main" id="{CE009262-ECC6-6453-617E-99EABA5214A7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0DD"/>
              </a:clrFrom>
              <a:clrTo>
                <a:srgbClr val="FFF0D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699" y="2170445"/>
            <a:ext cx="3547457" cy="4368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9154590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>
            <a:extLst>
              <a:ext uri="{FF2B5EF4-FFF2-40B4-BE49-F238E27FC236}">
                <a16:creationId xmlns:a16="http://schemas.microsoft.com/office/drawing/2014/main" id="{0159BCB2-85A2-A6AA-591B-0633E22E6D8E}"/>
              </a:ext>
            </a:extLst>
          </p:cNvPr>
          <p:cNvSpPr/>
          <p:nvPr/>
        </p:nvSpPr>
        <p:spPr>
          <a:xfrm>
            <a:off x="52236" y="195885"/>
            <a:ext cx="9035862" cy="6662116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endParaRPr lang="fr-MA" sz="779" dirty="0">
              <a:latin typeface="Dosis" pitchFamily="2" charset="0"/>
            </a:endParaRP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070CA71D-5324-E07A-DBF9-E3571BCA24DC}"/>
              </a:ext>
            </a:extLst>
          </p:cNvPr>
          <p:cNvGrpSpPr/>
          <p:nvPr/>
        </p:nvGrpSpPr>
        <p:grpSpPr>
          <a:xfrm>
            <a:off x="579329" y="707902"/>
            <a:ext cx="7906379" cy="5492340"/>
            <a:chOff x="0" y="0"/>
            <a:chExt cx="3895412" cy="2555175"/>
          </a:xfrm>
        </p:grpSpPr>
        <p:sp>
          <p:nvSpPr>
            <p:cNvPr id="17" name="Freeform 4">
              <a:extLst>
                <a:ext uri="{FF2B5EF4-FFF2-40B4-BE49-F238E27FC236}">
                  <a16:creationId xmlns:a16="http://schemas.microsoft.com/office/drawing/2014/main" id="{64BEF5D0-C483-C816-BF6E-E36D2C29A77E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endParaRPr lang="fr-MA" sz="779" dirty="0">
                <a:latin typeface="Dosis" pitchFamily="2" charset="0"/>
              </a:endParaRPr>
            </a:p>
          </p:txBody>
        </p:sp>
        <p:sp>
          <p:nvSpPr>
            <p:cNvPr id="18" name="TextBox 5">
              <a:extLst>
                <a:ext uri="{FF2B5EF4-FFF2-40B4-BE49-F238E27FC236}">
                  <a16:creationId xmlns:a16="http://schemas.microsoft.com/office/drawing/2014/main" id="{42EE3AF1-F239-AD86-C500-7ACCD4755AC8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43988" tIns="43988" rIns="43988" bIns="43988" rtlCol="0" anchor="ctr"/>
            <a:lstStyle/>
            <a:p>
              <a:pPr algn="ctr">
                <a:lnSpc>
                  <a:spcPts val="2780"/>
                </a:lnSpc>
              </a:pPr>
              <a:endParaRPr sz="779" dirty="0">
                <a:latin typeface="Dosis" pitchFamily="2" charset="0"/>
              </a:endParaRPr>
            </a:p>
          </p:txBody>
        </p:sp>
      </p:grpSp>
      <p:sp>
        <p:nvSpPr>
          <p:cNvPr id="5" name="Freeform 7">
            <a:extLst>
              <a:ext uri="{FF2B5EF4-FFF2-40B4-BE49-F238E27FC236}">
                <a16:creationId xmlns:a16="http://schemas.microsoft.com/office/drawing/2014/main" id="{2687EE6C-2088-92FC-9DE6-B350438DB646}"/>
              </a:ext>
            </a:extLst>
          </p:cNvPr>
          <p:cNvSpPr/>
          <p:nvPr/>
        </p:nvSpPr>
        <p:spPr>
          <a:xfrm>
            <a:off x="654629" y="276599"/>
            <a:ext cx="612256" cy="587766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779" dirty="0">
              <a:latin typeface="Dosis" pitchFamily="2" charset="0"/>
            </a:endParaRPr>
          </a:p>
        </p:txBody>
      </p:sp>
      <p:sp>
        <p:nvSpPr>
          <p:cNvPr id="6" name="TextBox 9">
            <a:extLst>
              <a:ext uri="{FF2B5EF4-FFF2-40B4-BE49-F238E27FC236}">
                <a16:creationId xmlns:a16="http://schemas.microsoft.com/office/drawing/2014/main" id="{96BD3B74-4D83-1AE4-A813-6BC5DF342880}"/>
              </a:ext>
            </a:extLst>
          </p:cNvPr>
          <p:cNvSpPr txBox="1"/>
          <p:nvPr/>
        </p:nvSpPr>
        <p:spPr>
          <a:xfrm>
            <a:off x="1585021" y="4689798"/>
            <a:ext cx="6514329" cy="99155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ct val="200000"/>
              </a:lnSpc>
            </a:pPr>
            <a:r>
              <a:rPr lang="en-US" sz="1732" dirty="0">
                <a:solidFill>
                  <a:schemeClr val="tx2"/>
                </a:solidFill>
                <a:latin typeface="Carelia"/>
              </a:rPr>
              <a:t>Les </a:t>
            </a:r>
            <a:r>
              <a:rPr lang="en-US" sz="1732" dirty="0" err="1">
                <a:solidFill>
                  <a:schemeClr val="tx2"/>
                </a:solidFill>
                <a:latin typeface="Carelia"/>
              </a:rPr>
              <a:t>objectifs</a:t>
            </a:r>
            <a:r>
              <a:rPr lang="en-US" sz="1732" dirty="0">
                <a:solidFill>
                  <a:schemeClr val="tx2"/>
                </a:solidFill>
                <a:latin typeface="Carelia"/>
              </a:rPr>
              <a:t> de ma séance </a:t>
            </a:r>
            <a:r>
              <a:rPr lang="fr-FR" sz="1732" noProof="0" dirty="0">
                <a:solidFill>
                  <a:schemeClr val="tx2"/>
                </a:solidFill>
                <a:latin typeface="Carelia"/>
              </a:rPr>
              <a:t>ont-ils</a:t>
            </a:r>
            <a:r>
              <a:rPr lang="en-US" sz="1732" dirty="0">
                <a:solidFill>
                  <a:schemeClr val="tx2"/>
                </a:solidFill>
                <a:latin typeface="Carelia"/>
              </a:rPr>
              <a:t> </a:t>
            </a:r>
            <a:r>
              <a:rPr lang="en-US" sz="1732" dirty="0" err="1">
                <a:solidFill>
                  <a:schemeClr val="tx2"/>
                </a:solidFill>
                <a:latin typeface="Carelia"/>
              </a:rPr>
              <a:t>été</a:t>
            </a:r>
            <a:r>
              <a:rPr lang="en-US" sz="1732" dirty="0">
                <a:solidFill>
                  <a:schemeClr val="tx2"/>
                </a:solidFill>
                <a:latin typeface="Carelia"/>
              </a:rPr>
              <a:t> </a:t>
            </a:r>
            <a:r>
              <a:rPr lang="en-US" sz="1732" dirty="0" err="1">
                <a:solidFill>
                  <a:schemeClr val="tx2"/>
                </a:solidFill>
                <a:latin typeface="Carelia"/>
              </a:rPr>
              <a:t>atteints</a:t>
            </a:r>
            <a:r>
              <a:rPr lang="en-US" sz="1732" dirty="0">
                <a:solidFill>
                  <a:schemeClr val="tx2"/>
                </a:solidFill>
                <a:latin typeface="Carelia"/>
              </a:rPr>
              <a:t> ? </a:t>
            </a:r>
          </a:p>
          <a:p>
            <a:pPr algn="ctr">
              <a:lnSpc>
                <a:spcPct val="200000"/>
              </a:lnSpc>
            </a:pPr>
            <a:r>
              <a:rPr lang="en-US" sz="1732" dirty="0" err="1">
                <a:solidFill>
                  <a:schemeClr val="tx2"/>
                </a:solidFill>
                <a:latin typeface="Carelia"/>
              </a:rPr>
              <a:t>Pourquoi</a:t>
            </a:r>
            <a:r>
              <a:rPr lang="en-US" sz="1732" dirty="0">
                <a:solidFill>
                  <a:schemeClr val="tx2"/>
                </a:solidFill>
                <a:latin typeface="Carelia"/>
              </a:rPr>
              <a:t> ? Que faire les </a:t>
            </a:r>
            <a:r>
              <a:rPr lang="en-US" sz="1732" dirty="0" err="1">
                <a:solidFill>
                  <a:schemeClr val="tx2"/>
                </a:solidFill>
                <a:latin typeface="Carelia"/>
              </a:rPr>
              <a:t>prochaines</a:t>
            </a:r>
            <a:r>
              <a:rPr lang="en-US" sz="1732" dirty="0">
                <a:solidFill>
                  <a:schemeClr val="tx2"/>
                </a:solidFill>
                <a:latin typeface="Carelia"/>
              </a:rPr>
              <a:t> séances ? </a:t>
            </a:r>
          </a:p>
        </p:txBody>
      </p:sp>
      <p:sp>
        <p:nvSpPr>
          <p:cNvPr id="16" name="Freeform 4">
            <a:extLst>
              <a:ext uri="{FF2B5EF4-FFF2-40B4-BE49-F238E27FC236}">
                <a16:creationId xmlns:a16="http://schemas.microsoft.com/office/drawing/2014/main" id="{4E9A58A3-0586-B43E-03BA-6A1F88AD4DB1}"/>
              </a:ext>
            </a:extLst>
          </p:cNvPr>
          <p:cNvSpPr/>
          <p:nvPr/>
        </p:nvSpPr>
        <p:spPr>
          <a:xfrm rot="21482714">
            <a:off x="1280809" y="4774588"/>
            <a:ext cx="778748" cy="829815"/>
          </a:xfrm>
          <a:custGeom>
            <a:avLst/>
            <a:gdLst/>
            <a:ahLst/>
            <a:cxnLst/>
            <a:rect l="l" t="t" r="r" b="b"/>
            <a:pathLst>
              <a:path w="1363289" h="1605587">
                <a:moveTo>
                  <a:pt x="0" y="0"/>
                </a:moveTo>
                <a:lnTo>
                  <a:pt x="1363289" y="0"/>
                </a:lnTo>
                <a:lnTo>
                  <a:pt x="1363289" y="1605587"/>
                </a:lnTo>
                <a:lnTo>
                  <a:pt x="0" y="1605587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779"/>
          </a:p>
        </p:txBody>
      </p:sp>
      <p:sp>
        <p:nvSpPr>
          <p:cNvPr id="2" name="TextBox 6">
            <a:extLst>
              <a:ext uri="{FF2B5EF4-FFF2-40B4-BE49-F238E27FC236}">
                <a16:creationId xmlns:a16="http://schemas.microsoft.com/office/drawing/2014/main" id="{098B3A5F-B651-7B5D-DFDE-2629D389725A}"/>
              </a:ext>
            </a:extLst>
          </p:cNvPr>
          <p:cNvSpPr txBox="1"/>
          <p:nvPr/>
        </p:nvSpPr>
        <p:spPr>
          <a:xfrm>
            <a:off x="744565" y="980534"/>
            <a:ext cx="7711551" cy="94567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313"/>
              </a:lnSpc>
            </a:pPr>
            <a:r>
              <a:rPr lang="en-US" sz="3954" dirty="0">
                <a:solidFill>
                  <a:srgbClr val="01070A"/>
                </a:solidFill>
                <a:latin typeface="Carelia"/>
              </a:rPr>
              <a:t>Réflexions de </a:t>
            </a:r>
            <a:r>
              <a:rPr lang="en-US" sz="3954" dirty="0" err="1">
                <a:solidFill>
                  <a:srgbClr val="01070A"/>
                </a:solidFill>
                <a:latin typeface="Carelia"/>
              </a:rPr>
              <a:t>l’enseignant</a:t>
            </a:r>
            <a:endParaRPr lang="en-US" sz="3954" dirty="0">
              <a:solidFill>
                <a:srgbClr val="01070A"/>
              </a:solidFill>
              <a:latin typeface="Carelia"/>
            </a:endParaRPr>
          </a:p>
        </p:txBody>
      </p:sp>
      <p:sp>
        <p:nvSpPr>
          <p:cNvPr id="20" name="TextBox 7">
            <a:extLst>
              <a:ext uri="{FF2B5EF4-FFF2-40B4-BE49-F238E27FC236}">
                <a16:creationId xmlns:a16="http://schemas.microsoft.com/office/drawing/2014/main" id="{B03C9CDA-9AE6-9534-6AAA-8C60E8456C02}"/>
              </a:ext>
            </a:extLst>
          </p:cNvPr>
          <p:cNvSpPr txBox="1"/>
          <p:nvPr/>
        </p:nvSpPr>
        <p:spPr>
          <a:xfrm>
            <a:off x="749301" y="3347605"/>
            <a:ext cx="7711551" cy="5959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554"/>
              </a:lnSpc>
            </a:pPr>
            <a:r>
              <a:rPr lang="fr-FR" sz="2771" dirty="0">
                <a:solidFill>
                  <a:srgbClr val="106585"/>
                </a:solidFill>
                <a:latin typeface="Dosis Bold"/>
              </a:rPr>
              <a:t>Je note mes observations dans le cahier-journal</a:t>
            </a:r>
          </a:p>
        </p:txBody>
      </p:sp>
    </p:spTree>
    <p:extLst>
      <p:ext uri="{BB962C8B-B14F-4D97-AF65-F5344CB8AC3E}">
        <p14:creationId xmlns:p14="http://schemas.microsoft.com/office/powerpoint/2010/main" val="10934176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25638E8-DB26-48D0-C611-7B88B5EC643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4" name="Groupe 33">
            <a:extLst>
              <a:ext uri="{FF2B5EF4-FFF2-40B4-BE49-F238E27FC236}">
                <a16:creationId xmlns:a16="http://schemas.microsoft.com/office/drawing/2014/main" id="{733BC476-ED41-725D-5E7C-A6BE140296F0}"/>
              </a:ext>
            </a:extLst>
          </p:cNvPr>
          <p:cNvGrpSpPr/>
          <p:nvPr/>
        </p:nvGrpSpPr>
        <p:grpSpPr>
          <a:xfrm>
            <a:off x="-5359" y="-287986"/>
            <a:ext cx="9144000" cy="7148321"/>
            <a:chOff x="-1265860" y="-442699"/>
            <a:chExt cx="10447750" cy="8255318"/>
          </a:xfrm>
        </p:grpSpPr>
        <p:sp>
          <p:nvSpPr>
            <p:cNvPr id="2" name="Freeform 2">
              <a:extLst>
                <a:ext uri="{FF2B5EF4-FFF2-40B4-BE49-F238E27FC236}">
                  <a16:creationId xmlns:a16="http://schemas.microsoft.com/office/drawing/2014/main" id="{EB67F06D-0532-7BE7-FD8D-FD03C7177F05}"/>
                </a:ext>
              </a:extLst>
            </p:cNvPr>
            <p:cNvSpPr/>
            <p:nvPr/>
          </p:nvSpPr>
          <p:spPr>
            <a:xfrm>
              <a:off x="-1265860" y="-442699"/>
              <a:ext cx="10447750" cy="8255318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t="-5555" b="-5555"/>
              </a:stretch>
            </a:blipFill>
          </p:spPr>
          <p:txBody>
            <a:bodyPr/>
            <a:lstStyle/>
            <a:p>
              <a:endParaRPr lang="fr-MA" sz="571" dirty="0">
                <a:latin typeface="Dosis" pitchFamily="2" charset="0"/>
              </a:endParaRPr>
            </a:p>
          </p:txBody>
        </p:sp>
        <p:grpSp>
          <p:nvGrpSpPr>
            <p:cNvPr id="3" name="Group 3">
              <a:extLst>
                <a:ext uri="{FF2B5EF4-FFF2-40B4-BE49-F238E27FC236}">
                  <a16:creationId xmlns:a16="http://schemas.microsoft.com/office/drawing/2014/main" id="{BCDF6CCF-781D-2157-5B2C-6B46A319FACD}"/>
                </a:ext>
              </a:extLst>
            </p:cNvPr>
            <p:cNvGrpSpPr/>
            <p:nvPr/>
          </p:nvGrpSpPr>
          <p:grpSpPr>
            <a:xfrm>
              <a:off x="-605046" y="641737"/>
              <a:ext cx="9134475" cy="6335063"/>
              <a:chOff x="-536267" y="-47625"/>
              <a:chExt cx="3895412" cy="2559402"/>
            </a:xfrm>
          </p:grpSpPr>
          <p:sp>
            <p:nvSpPr>
              <p:cNvPr id="4" name="Freeform 4">
                <a:extLst>
                  <a:ext uri="{FF2B5EF4-FFF2-40B4-BE49-F238E27FC236}">
                    <a16:creationId xmlns:a16="http://schemas.microsoft.com/office/drawing/2014/main" id="{8045DB52-F1EE-3BC6-D502-1467B5E44F23}"/>
                  </a:ext>
                </a:extLst>
              </p:cNvPr>
              <p:cNvSpPr/>
              <p:nvPr/>
            </p:nvSpPr>
            <p:spPr>
              <a:xfrm>
                <a:off x="-536267" y="-43398"/>
                <a:ext cx="3895412" cy="2555175"/>
              </a:xfrm>
              <a:custGeom>
                <a:avLst/>
                <a:gdLst/>
                <a:ahLst/>
                <a:cxnLst/>
                <a:rect l="l" t="t" r="r" b="b"/>
                <a:pathLst>
                  <a:path w="3895412" h="2555175">
                    <a:moveTo>
                      <a:pt x="6703" y="0"/>
                    </a:moveTo>
                    <a:lnTo>
                      <a:pt x="3888710" y="0"/>
                    </a:lnTo>
                    <a:cubicBezTo>
                      <a:pt x="3892411" y="0"/>
                      <a:pt x="3895412" y="3001"/>
                      <a:pt x="3895412" y="6703"/>
                    </a:cubicBezTo>
                    <a:lnTo>
                      <a:pt x="3895412" y="2548473"/>
                    </a:lnTo>
                    <a:cubicBezTo>
                      <a:pt x="3895412" y="2550250"/>
                      <a:pt x="3894706" y="2551955"/>
                      <a:pt x="3893449" y="2553212"/>
                    </a:cubicBezTo>
                    <a:cubicBezTo>
                      <a:pt x="3892192" y="2554469"/>
                      <a:pt x="3890487" y="2555175"/>
                      <a:pt x="3888710" y="2555175"/>
                    </a:cubicBezTo>
                    <a:lnTo>
                      <a:pt x="6703" y="2555175"/>
                    </a:lnTo>
                    <a:cubicBezTo>
                      <a:pt x="4925" y="2555175"/>
                      <a:pt x="3220" y="2554469"/>
                      <a:pt x="1963" y="2553212"/>
                    </a:cubicBezTo>
                    <a:cubicBezTo>
                      <a:pt x="706" y="2551955"/>
                      <a:pt x="0" y="2550250"/>
                      <a:pt x="0" y="2548473"/>
                    </a:cubicBezTo>
                    <a:lnTo>
                      <a:pt x="0" y="6703"/>
                    </a:lnTo>
                    <a:cubicBezTo>
                      <a:pt x="0" y="4925"/>
                      <a:pt x="706" y="3220"/>
                      <a:pt x="1963" y="1963"/>
                    </a:cubicBezTo>
                    <a:cubicBezTo>
                      <a:pt x="3220" y="706"/>
                      <a:pt x="4925" y="0"/>
                      <a:pt x="6703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w="19050">
                <a:solidFill>
                  <a:srgbClr val="000000"/>
                </a:solidFill>
              </a:ln>
            </p:spPr>
            <p:txBody>
              <a:bodyPr/>
              <a:lstStyle/>
              <a:p>
                <a:endParaRPr lang="fr-MA" sz="571" dirty="0">
                  <a:latin typeface="Dosis" pitchFamily="2" charset="0"/>
                </a:endParaRPr>
              </a:p>
            </p:txBody>
          </p:sp>
          <p:sp>
            <p:nvSpPr>
              <p:cNvPr id="5" name="TextBox 5">
                <a:extLst>
                  <a:ext uri="{FF2B5EF4-FFF2-40B4-BE49-F238E27FC236}">
                    <a16:creationId xmlns:a16="http://schemas.microsoft.com/office/drawing/2014/main" id="{7609EB51-21AC-410F-956B-0064F5ADA747}"/>
                  </a:ext>
                </a:extLst>
              </p:cNvPr>
              <p:cNvSpPr txBox="1"/>
              <p:nvPr/>
            </p:nvSpPr>
            <p:spPr>
              <a:xfrm>
                <a:off x="0" y="-47625"/>
                <a:ext cx="812800" cy="860425"/>
              </a:xfrm>
              <a:prstGeom prst="rect">
                <a:avLst/>
              </a:prstGeom>
            </p:spPr>
            <p:txBody>
              <a:bodyPr lIns="25110" tIns="25110" rIns="25110" bIns="25110" rtlCol="0" anchor="ctr"/>
              <a:lstStyle/>
              <a:p>
                <a:pPr algn="ctr">
                  <a:lnSpc>
                    <a:spcPts val="1587"/>
                  </a:lnSpc>
                </a:pPr>
                <a:endParaRPr sz="571" dirty="0">
                  <a:latin typeface="Dosis" pitchFamily="2" charset="0"/>
                </a:endParaRPr>
              </a:p>
            </p:txBody>
          </p:sp>
        </p:grpSp>
        <p:sp>
          <p:nvSpPr>
            <p:cNvPr id="7" name="Freeform 7">
              <a:extLst>
                <a:ext uri="{FF2B5EF4-FFF2-40B4-BE49-F238E27FC236}">
                  <a16:creationId xmlns:a16="http://schemas.microsoft.com/office/drawing/2014/main" id="{D8804EC2-03AB-7774-885D-734D49A2AFDA}"/>
                </a:ext>
              </a:extLst>
            </p:cNvPr>
            <p:cNvSpPr/>
            <p:nvPr/>
          </p:nvSpPr>
          <p:spPr>
            <a:xfrm>
              <a:off x="695961" y="297234"/>
              <a:ext cx="707358" cy="679063"/>
            </a:xfrm>
            <a:custGeom>
              <a:avLst/>
              <a:gdLst/>
              <a:ahLst/>
              <a:cxnLst/>
              <a:rect l="l" t="t" r="r" b="b"/>
              <a:pathLst>
                <a:path w="1239167" h="1189600">
                  <a:moveTo>
                    <a:pt x="0" y="0"/>
                  </a:moveTo>
                  <a:lnTo>
                    <a:pt x="1239167" y="0"/>
                  </a:lnTo>
                  <a:lnTo>
                    <a:pt x="1239167" y="1189600"/>
                  </a:lnTo>
                  <a:lnTo>
                    <a:pt x="0" y="1189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fr-MA" sz="571" dirty="0">
                <a:latin typeface="Dosis" pitchFamily="2" charset="0"/>
              </a:endParaRPr>
            </a:p>
          </p:txBody>
        </p:sp>
      </p:grpSp>
      <p:sp>
        <p:nvSpPr>
          <p:cNvPr id="9" name="TextBox 9">
            <a:extLst>
              <a:ext uri="{FF2B5EF4-FFF2-40B4-BE49-F238E27FC236}">
                <a16:creationId xmlns:a16="http://schemas.microsoft.com/office/drawing/2014/main" id="{31AC07D1-0424-BE29-C1B5-D09CABCFBD12}"/>
              </a:ext>
            </a:extLst>
          </p:cNvPr>
          <p:cNvSpPr txBox="1"/>
          <p:nvPr/>
        </p:nvSpPr>
        <p:spPr>
          <a:xfrm>
            <a:off x="2093853" y="1223724"/>
            <a:ext cx="4956296" cy="3627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767"/>
              </a:lnSpc>
            </a:pPr>
            <a:r>
              <a:rPr lang="en-US" sz="2425" dirty="0">
                <a:solidFill>
                  <a:schemeClr val="tx2"/>
                </a:solidFill>
                <a:latin typeface="Carelia"/>
              </a:rPr>
              <a:t>Plan de la séance </a:t>
            </a:r>
          </a:p>
        </p:txBody>
      </p:sp>
      <p:sp>
        <p:nvSpPr>
          <p:cNvPr id="10" name="TextBox 10">
            <a:extLst>
              <a:ext uri="{FF2B5EF4-FFF2-40B4-BE49-F238E27FC236}">
                <a16:creationId xmlns:a16="http://schemas.microsoft.com/office/drawing/2014/main" id="{389AAD1E-62B9-1C3B-DF5C-F60668B60BC8}"/>
              </a:ext>
            </a:extLst>
          </p:cNvPr>
          <p:cNvSpPr txBox="1"/>
          <p:nvPr/>
        </p:nvSpPr>
        <p:spPr>
          <a:xfrm>
            <a:off x="724841" y="2295056"/>
            <a:ext cx="2688755" cy="25908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1994"/>
              </a:lnSpc>
            </a:pPr>
            <a:r>
              <a:rPr lang="en-US" sz="1732" dirty="0">
                <a:solidFill>
                  <a:srgbClr val="8DC63F"/>
                </a:solidFill>
                <a:latin typeface="Carelia"/>
              </a:rPr>
              <a:t>    </a:t>
            </a:r>
            <a:r>
              <a:rPr lang="en-US" sz="1732" dirty="0">
                <a:solidFill>
                  <a:srgbClr val="106585"/>
                </a:solidFill>
                <a:latin typeface="Carelia"/>
              </a:rPr>
              <a:t>1. Ouverture</a:t>
            </a:r>
          </a:p>
        </p:txBody>
      </p:sp>
      <p:sp>
        <p:nvSpPr>
          <p:cNvPr id="21" name="TextBox 10">
            <a:extLst>
              <a:ext uri="{FF2B5EF4-FFF2-40B4-BE49-F238E27FC236}">
                <a16:creationId xmlns:a16="http://schemas.microsoft.com/office/drawing/2014/main" id="{2D1ADD17-874F-DB35-8066-93E61CC7CEA0}"/>
              </a:ext>
            </a:extLst>
          </p:cNvPr>
          <p:cNvSpPr txBox="1"/>
          <p:nvPr/>
        </p:nvSpPr>
        <p:spPr>
          <a:xfrm>
            <a:off x="750287" y="3006666"/>
            <a:ext cx="2688755" cy="25908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1994"/>
              </a:lnSpc>
            </a:pPr>
            <a:r>
              <a:rPr lang="en-US" sz="1732" dirty="0">
                <a:solidFill>
                  <a:srgbClr val="8DC63F"/>
                </a:solidFill>
                <a:latin typeface="Carelia"/>
              </a:rPr>
              <a:t>   </a:t>
            </a:r>
            <a:endParaRPr lang="en-US" sz="1732" dirty="0">
              <a:solidFill>
                <a:srgbClr val="106585"/>
              </a:solidFill>
              <a:latin typeface="Carelia"/>
            </a:endParaRPr>
          </a:p>
        </p:txBody>
      </p:sp>
      <p:sp>
        <p:nvSpPr>
          <p:cNvPr id="8" name="TextBox 10">
            <a:extLst>
              <a:ext uri="{FF2B5EF4-FFF2-40B4-BE49-F238E27FC236}">
                <a16:creationId xmlns:a16="http://schemas.microsoft.com/office/drawing/2014/main" id="{C3228E03-9D62-C61A-F308-DDEB26290711}"/>
              </a:ext>
            </a:extLst>
          </p:cNvPr>
          <p:cNvSpPr txBox="1"/>
          <p:nvPr/>
        </p:nvSpPr>
        <p:spPr>
          <a:xfrm>
            <a:off x="749475" y="2900999"/>
            <a:ext cx="2688755" cy="25908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1994"/>
              </a:lnSpc>
            </a:pPr>
            <a:r>
              <a:rPr lang="en-US" sz="1732" dirty="0">
                <a:solidFill>
                  <a:srgbClr val="8DC63F"/>
                </a:solidFill>
                <a:latin typeface="Carelia"/>
              </a:rPr>
              <a:t>    </a:t>
            </a:r>
            <a:r>
              <a:rPr lang="en-US" sz="1732" dirty="0">
                <a:solidFill>
                  <a:srgbClr val="106585"/>
                </a:solidFill>
                <a:latin typeface="Carelia"/>
              </a:rPr>
              <a:t>2. Vocabulaire</a:t>
            </a:r>
          </a:p>
        </p:txBody>
      </p:sp>
      <p:sp>
        <p:nvSpPr>
          <p:cNvPr id="25" name="TextBox 10">
            <a:extLst>
              <a:ext uri="{FF2B5EF4-FFF2-40B4-BE49-F238E27FC236}">
                <a16:creationId xmlns:a16="http://schemas.microsoft.com/office/drawing/2014/main" id="{5EE065EF-1643-A2F9-9CC9-EC3F4AE9F167}"/>
              </a:ext>
            </a:extLst>
          </p:cNvPr>
          <p:cNvSpPr txBox="1"/>
          <p:nvPr/>
        </p:nvSpPr>
        <p:spPr>
          <a:xfrm>
            <a:off x="749474" y="3629499"/>
            <a:ext cx="2688755" cy="25908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1994"/>
              </a:lnSpc>
            </a:pPr>
            <a:r>
              <a:rPr lang="en-US" sz="1732" dirty="0">
                <a:solidFill>
                  <a:srgbClr val="106585"/>
                </a:solidFill>
                <a:latin typeface="Carelia"/>
              </a:rPr>
              <a:t>    3. Pré- lecture </a:t>
            </a:r>
          </a:p>
        </p:txBody>
      </p:sp>
      <p:sp>
        <p:nvSpPr>
          <p:cNvPr id="33" name="TextBox 10">
            <a:extLst>
              <a:ext uri="{FF2B5EF4-FFF2-40B4-BE49-F238E27FC236}">
                <a16:creationId xmlns:a16="http://schemas.microsoft.com/office/drawing/2014/main" id="{32D6D576-2402-F508-8FA1-FBAA27E92B9E}"/>
              </a:ext>
            </a:extLst>
          </p:cNvPr>
          <p:cNvSpPr txBox="1"/>
          <p:nvPr/>
        </p:nvSpPr>
        <p:spPr>
          <a:xfrm>
            <a:off x="724841" y="4288593"/>
            <a:ext cx="5694655" cy="25648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1994"/>
              </a:lnSpc>
            </a:pPr>
            <a:r>
              <a:rPr lang="en-US" sz="1732" dirty="0">
                <a:solidFill>
                  <a:srgbClr val="106585"/>
                </a:solidFill>
                <a:latin typeface="Carelia"/>
              </a:rPr>
              <a:t>    4. </a:t>
            </a:r>
            <a:r>
              <a:rPr lang="fr-FR" sz="1732" dirty="0">
                <a:solidFill>
                  <a:srgbClr val="106585"/>
                </a:solidFill>
                <a:latin typeface="Carelia"/>
              </a:rPr>
              <a:t>Graphisme et coloriage . </a:t>
            </a:r>
            <a:endParaRPr lang="en-US" sz="1732" dirty="0">
              <a:solidFill>
                <a:srgbClr val="106585"/>
              </a:solidFill>
              <a:latin typeface="Carelia"/>
            </a:endParaRPr>
          </a:p>
        </p:txBody>
      </p:sp>
      <p:sp>
        <p:nvSpPr>
          <p:cNvPr id="6" name="TextBox 10">
            <a:extLst>
              <a:ext uri="{FF2B5EF4-FFF2-40B4-BE49-F238E27FC236}">
                <a16:creationId xmlns:a16="http://schemas.microsoft.com/office/drawing/2014/main" id="{B768182E-1123-7C4A-7873-BD273FB8B20A}"/>
              </a:ext>
            </a:extLst>
          </p:cNvPr>
          <p:cNvSpPr txBox="1"/>
          <p:nvPr/>
        </p:nvSpPr>
        <p:spPr>
          <a:xfrm>
            <a:off x="749474" y="4915173"/>
            <a:ext cx="5694655" cy="25648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1994"/>
              </a:lnSpc>
            </a:pPr>
            <a:r>
              <a:rPr lang="en-US" sz="1732" dirty="0">
                <a:solidFill>
                  <a:srgbClr val="106585"/>
                </a:solidFill>
                <a:latin typeface="Carelia"/>
              </a:rPr>
              <a:t>    5. </a:t>
            </a:r>
            <a:r>
              <a:rPr lang="fr-FR" sz="1732" dirty="0">
                <a:solidFill>
                  <a:srgbClr val="106585"/>
                </a:solidFill>
                <a:latin typeface="Carelia"/>
              </a:rPr>
              <a:t>jeu ludique. </a:t>
            </a:r>
            <a:endParaRPr lang="en-US" sz="1732" dirty="0">
              <a:solidFill>
                <a:srgbClr val="106585"/>
              </a:solidFill>
              <a:latin typeface="Carelia"/>
            </a:endParaRPr>
          </a:p>
        </p:txBody>
      </p:sp>
      <p:grpSp>
        <p:nvGrpSpPr>
          <p:cNvPr id="20" name="Groupe 19">
            <a:extLst>
              <a:ext uri="{FF2B5EF4-FFF2-40B4-BE49-F238E27FC236}">
                <a16:creationId xmlns:a16="http://schemas.microsoft.com/office/drawing/2014/main" id="{89088323-5392-DBF0-179C-9F06C87BE496}"/>
              </a:ext>
            </a:extLst>
          </p:cNvPr>
          <p:cNvGrpSpPr/>
          <p:nvPr/>
        </p:nvGrpSpPr>
        <p:grpSpPr>
          <a:xfrm>
            <a:off x="4666712" y="4150270"/>
            <a:ext cx="1547183" cy="410156"/>
            <a:chOff x="3759976" y="4473309"/>
            <a:chExt cx="1225726" cy="293439"/>
          </a:xfrm>
        </p:grpSpPr>
        <p:sp>
          <p:nvSpPr>
            <p:cNvPr id="27" name="Rectangle : coins arrondis 26">
              <a:extLst>
                <a:ext uri="{FF2B5EF4-FFF2-40B4-BE49-F238E27FC236}">
                  <a16:creationId xmlns:a16="http://schemas.microsoft.com/office/drawing/2014/main" id="{FFA21026-AAF5-AC0A-F66C-7C454095660C}"/>
                </a:ext>
              </a:extLst>
            </p:cNvPr>
            <p:cNvSpPr/>
            <p:nvPr/>
          </p:nvSpPr>
          <p:spPr>
            <a:xfrm>
              <a:off x="3825045" y="4559371"/>
              <a:ext cx="727036" cy="188564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MA" sz="1100" dirty="0">
                <a:latin typeface="Dosis" pitchFamily="2" charset="0"/>
              </a:endParaRPr>
            </a:p>
          </p:txBody>
        </p:sp>
        <p:pic>
          <p:nvPicPr>
            <p:cNvPr id="30" name="Picture 2">
              <a:extLst>
                <a:ext uri="{FF2B5EF4-FFF2-40B4-BE49-F238E27FC236}">
                  <a16:creationId xmlns:a16="http://schemas.microsoft.com/office/drawing/2014/main" id="{3269D973-FECD-37D2-09AD-BF09A09FA6D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59976" y="4473309"/>
              <a:ext cx="259340" cy="29343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1" name="ZoneTexte 30">
              <a:extLst>
                <a:ext uri="{FF2B5EF4-FFF2-40B4-BE49-F238E27FC236}">
                  <a16:creationId xmlns:a16="http://schemas.microsoft.com/office/drawing/2014/main" id="{C04DBBC3-07C1-7EB2-EBFB-FBBF06B8D128}"/>
                </a:ext>
              </a:extLst>
            </p:cNvPr>
            <p:cNvSpPr txBox="1"/>
            <p:nvPr/>
          </p:nvSpPr>
          <p:spPr>
            <a:xfrm>
              <a:off x="3985259" y="4533299"/>
              <a:ext cx="1000443" cy="1871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MA" sz="1100" b="1" dirty="0">
                  <a:solidFill>
                    <a:srgbClr val="106585"/>
                  </a:solidFill>
                  <a:latin typeface="Dosis" pitchFamily="2" charset="0"/>
                </a:rPr>
                <a:t>15 min</a:t>
              </a:r>
            </a:p>
          </p:txBody>
        </p:sp>
      </p:grpSp>
      <p:grpSp>
        <p:nvGrpSpPr>
          <p:cNvPr id="39" name="Groupe 38">
            <a:extLst>
              <a:ext uri="{FF2B5EF4-FFF2-40B4-BE49-F238E27FC236}">
                <a16:creationId xmlns:a16="http://schemas.microsoft.com/office/drawing/2014/main" id="{C5C30266-6CCD-CCDD-1AEF-69A61A0F0732}"/>
              </a:ext>
            </a:extLst>
          </p:cNvPr>
          <p:cNvGrpSpPr/>
          <p:nvPr/>
        </p:nvGrpSpPr>
        <p:grpSpPr>
          <a:xfrm>
            <a:off x="4666712" y="3523690"/>
            <a:ext cx="1547183" cy="410156"/>
            <a:chOff x="3759976" y="4473309"/>
            <a:chExt cx="1225726" cy="293439"/>
          </a:xfrm>
        </p:grpSpPr>
        <p:sp>
          <p:nvSpPr>
            <p:cNvPr id="40" name="Rectangle : coins arrondis 39">
              <a:extLst>
                <a:ext uri="{FF2B5EF4-FFF2-40B4-BE49-F238E27FC236}">
                  <a16:creationId xmlns:a16="http://schemas.microsoft.com/office/drawing/2014/main" id="{E867BA71-BE04-E266-D5E1-A64DF74C3708}"/>
                </a:ext>
              </a:extLst>
            </p:cNvPr>
            <p:cNvSpPr/>
            <p:nvPr/>
          </p:nvSpPr>
          <p:spPr>
            <a:xfrm>
              <a:off x="3825045" y="4559371"/>
              <a:ext cx="727036" cy="188564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MA" sz="1100" dirty="0">
                <a:latin typeface="Dosis" pitchFamily="2" charset="0"/>
              </a:endParaRPr>
            </a:p>
          </p:txBody>
        </p:sp>
        <p:pic>
          <p:nvPicPr>
            <p:cNvPr id="41" name="Picture 2">
              <a:extLst>
                <a:ext uri="{FF2B5EF4-FFF2-40B4-BE49-F238E27FC236}">
                  <a16:creationId xmlns:a16="http://schemas.microsoft.com/office/drawing/2014/main" id="{2F4E4DF8-DA7B-253E-A587-1FCFEA5B69E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59976" y="4473309"/>
              <a:ext cx="259340" cy="29343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2" name="ZoneTexte 41">
              <a:extLst>
                <a:ext uri="{FF2B5EF4-FFF2-40B4-BE49-F238E27FC236}">
                  <a16:creationId xmlns:a16="http://schemas.microsoft.com/office/drawing/2014/main" id="{1EB75CE1-4786-98E9-57BD-3DD013F7161B}"/>
                </a:ext>
              </a:extLst>
            </p:cNvPr>
            <p:cNvSpPr txBox="1"/>
            <p:nvPr/>
          </p:nvSpPr>
          <p:spPr>
            <a:xfrm>
              <a:off x="3985259" y="4533299"/>
              <a:ext cx="1000443" cy="1871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MA" sz="1100" b="1" dirty="0">
                  <a:solidFill>
                    <a:srgbClr val="106585"/>
                  </a:solidFill>
                  <a:latin typeface="Dosis" pitchFamily="2" charset="0"/>
                </a:rPr>
                <a:t>15 min</a:t>
              </a:r>
            </a:p>
          </p:txBody>
        </p:sp>
      </p:grpSp>
      <p:grpSp>
        <p:nvGrpSpPr>
          <p:cNvPr id="43" name="Groupe 42">
            <a:extLst>
              <a:ext uri="{FF2B5EF4-FFF2-40B4-BE49-F238E27FC236}">
                <a16:creationId xmlns:a16="http://schemas.microsoft.com/office/drawing/2014/main" id="{1571FC97-75E9-6B25-9C83-A764AD4FC06D}"/>
              </a:ext>
            </a:extLst>
          </p:cNvPr>
          <p:cNvGrpSpPr/>
          <p:nvPr/>
        </p:nvGrpSpPr>
        <p:grpSpPr>
          <a:xfrm>
            <a:off x="4682253" y="2819128"/>
            <a:ext cx="1547183" cy="410156"/>
            <a:chOff x="3759976" y="4473309"/>
            <a:chExt cx="1225726" cy="293439"/>
          </a:xfrm>
        </p:grpSpPr>
        <p:sp>
          <p:nvSpPr>
            <p:cNvPr id="44" name="Rectangle : coins arrondis 43">
              <a:extLst>
                <a:ext uri="{FF2B5EF4-FFF2-40B4-BE49-F238E27FC236}">
                  <a16:creationId xmlns:a16="http://schemas.microsoft.com/office/drawing/2014/main" id="{BCD8EA81-8E8F-4E56-AAFA-4A9262149C84}"/>
                </a:ext>
              </a:extLst>
            </p:cNvPr>
            <p:cNvSpPr/>
            <p:nvPr/>
          </p:nvSpPr>
          <p:spPr>
            <a:xfrm>
              <a:off x="3825045" y="4559371"/>
              <a:ext cx="727036" cy="188564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MA" sz="1100" dirty="0">
                <a:latin typeface="Dosis" pitchFamily="2" charset="0"/>
              </a:endParaRPr>
            </a:p>
          </p:txBody>
        </p:sp>
        <p:pic>
          <p:nvPicPr>
            <p:cNvPr id="45" name="Picture 2">
              <a:extLst>
                <a:ext uri="{FF2B5EF4-FFF2-40B4-BE49-F238E27FC236}">
                  <a16:creationId xmlns:a16="http://schemas.microsoft.com/office/drawing/2014/main" id="{E7D0A43C-D25F-7C27-FD33-0AA8C06FDCD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59976" y="4473309"/>
              <a:ext cx="259340" cy="29343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6" name="ZoneTexte 45">
              <a:extLst>
                <a:ext uri="{FF2B5EF4-FFF2-40B4-BE49-F238E27FC236}">
                  <a16:creationId xmlns:a16="http://schemas.microsoft.com/office/drawing/2014/main" id="{955EFCAC-7AFE-D950-468D-BD56F10B2F35}"/>
                </a:ext>
              </a:extLst>
            </p:cNvPr>
            <p:cNvSpPr txBox="1"/>
            <p:nvPr/>
          </p:nvSpPr>
          <p:spPr>
            <a:xfrm>
              <a:off x="3985259" y="4533299"/>
              <a:ext cx="1000443" cy="1871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MA" sz="1100" b="1" dirty="0">
                  <a:solidFill>
                    <a:srgbClr val="106585"/>
                  </a:solidFill>
                  <a:latin typeface="Dosis" pitchFamily="2" charset="0"/>
                </a:rPr>
                <a:t>10 min</a:t>
              </a:r>
            </a:p>
          </p:txBody>
        </p:sp>
      </p:grpSp>
      <p:grpSp>
        <p:nvGrpSpPr>
          <p:cNvPr id="47" name="Groupe 46">
            <a:extLst>
              <a:ext uri="{FF2B5EF4-FFF2-40B4-BE49-F238E27FC236}">
                <a16:creationId xmlns:a16="http://schemas.microsoft.com/office/drawing/2014/main" id="{7D73E654-3426-649A-A7E7-F11D96279C29}"/>
              </a:ext>
            </a:extLst>
          </p:cNvPr>
          <p:cNvGrpSpPr/>
          <p:nvPr/>
        </p:nvGrpSpPr>
        <p:grpSpPr>
          <a:xfrm>
            <a:off x="4675816" y="2150081"/>
            <a:ext cx="1547184" cy="410156"/>
            <a:chOff x="3759976" y="4473309"/>
            <a:chExt cx="1225727" cy="293439"/>
          </a:xfrm>
        </p:grpSpPr>
        <p:sp>
          <p:nvSpPr>
            <p:cNvPr id="48" name="Rectangle : coins arrondis 47">
              <a:extLst>
                <a:ext uri="{FF2B5EF4-FFF2-40B4-BE49-F238E27FC236}">
                  <a16:creationId xmlns:a16="http://schemas.microsoft.com/office/drawing/2014/main" id="{2406A8E5-7659-D268-CE5E-0C297AF7BB46}"/>
                </a:ext>
              </a:extLst>
            </p:cNvPr>
            <p:cNvSpPr/>
            <p:nvPr/>
          </p:nvSpPr>
          <p:spPr>
            <a:xfrm>
              <a:off x="3825045" y="4559371"/>
              <a:ext cx="727036" cy="188564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MA" sz="1100" dirty="0">
                <a:latin typeface="Dosis" pitchFamily="2" charset="0"/>
              </a:endParaRPr>
            </a:p>
          </p:txBody>
        </p:sp>
        <p:pic>
          <p:nvPicPr>
            <p:cNvPr id="49" name="Picture 2">
              <a:extLst>
                <a:ext uri="{FF2B5EF4-FFF2-40B4-BE49-F238E27FC236}">
                  <a16:creationId xmlns:a16="http://schemas.microsoft.com/office/drawing/2014/main" id="{4B6CD60F-54C8-9829-48F0-9BAB26EE74F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59976" y="4473309"/>
              <a:ext cx="259340" cy="29343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50" name="ZoneTexte 49">
              <a:extLst>
                <a:ext uri="{FF2B5EF4-FFF2-40B4-BE49-F238E27FC236}">
                  <a16:creationId xmlns:a16="http://schemas.microsoft.com/office/drawing/2014/main" id="{2992F577-69CC-35D1-77AA-35AB4EB675C9}"/>
                </a:ext>
              </a:extLst>
            </p:cNvPr>
            <p:cNvSpPr txBox="1"/>
            <p:nvPr/>
          </p:nvSpPr>
          <p:spPr>
            <a:xfrm>
              <a:off x="3985260" y="4533295"/>
              <a:ext cx="1000443" cy="1871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MA" sz="1100" b="1" dirty="0">
                  <a:solidFill>
                    <a:srgbClr val="106585"/>
                  </a:solidFill>
                  <a:latin typeface="Dosis" pitchFamily="2" charset="0"/>
                </a:rPr>
                <a:t>10 min</a:t>
              </a:r>
            </a:p>
          </p:txBody>
        </p:sp>
      </p:grpSp>
      <p:grpSp>
        <p:nvGrpSpPr>
          <p:cNvPr id="14" name="Groupe 13">
            <a:extLst>
              <a:ext uri="{FF2B5EF4-FFF2-40B4-BE49-F238E27FC236}">
                <a16:creationId xmlns:a16="http://schemas.microsoft.com/office/drawing/2014/main" id="{8A9831C1-902D-4757-92F6-5A8278D90A0F}"/>
              </a:ext>
            </a:extLst>
          </p:cNvPr>
          <p:cNvGrpSpPr/>
          <p:nvPr/>
        </p:nvGrpSpPr>
        <p:grpSpPr>
          <a:xfrm>
            <a:off x="4672919" y="4860701"/>
            <a:ext cx="1547183" cy="410156"/>
            <a:chOff x="3759976" y="4473309"/>
            <a:chExt cx="1225726" cy="293439"/>
          </a:xfrm>
        </p:grpSpPr>
        <p:sp>
          <p:nvSpPr>
            <p:cNvPr id="15" name="Rectangle : coins arrondis 14">
              <a:extLst>
                <a:ext uri="{FF2B5EF4-FFF2-40B4-BE49-F238E27FC236}">
                  <a16:creationId xmlns:a16="http://schemas.microsoft.com/office/drawing/2014/main" id="{FC395CB3-B010-75CC-9263-218428687B27}"/>
                </a:ext>
              </a:extLst>
            </p:cNvPr>
            <p:cNvSpPr/>
            <p:nvPr/>
          </p:nvSpPr>
          <p:spPr>
            <a:xfrm>
              <a:off x="3825045" y="4559371"/>
              <a:ext cx="727036" cy="188564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MA" sz="1100" dirty="0">
                <a:latin typeface="Dosis" pitchFamily="2" charset="0"/>
              </a:endParaRPr>
            </a:p>
          </p:txBody>
        </p:sp>
        <p:pic>
          <p:nvPicPr>
            <p:cNvPr id="16" name="Picture 2">
              <a:extLst>
                <a:ext uri="{FF2B5EF4-FFF2-40B4-BE49-F238E27FC236}">
                  <a16:creationId xmlns:a16="http://schemas.microsoft.com/office/drawing/2014/main" id="{CDD64460-8081-6BE8-3AD3-0ECD2ACF9FD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59976" y="4473309"/>
              <a:ext cx="259340" cy="29343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7" name="ZoneTexte 16">
              <a:extLst>
                <a:ext uri="{FF2B5EF4-FFF2-40B4-BE49-F238E27FC236}">
                  <a16:creationId xmlns:a16="http://schemas.microsoft.com/office/drawing/2014/main" id="{BF109379-8357-95CC-FEAB-30E520601EED}"/>
                </a:ext>
              </a:extLst>
            </p:cNvPr>
            <p:cNvSpPr txBox="1"/>
            <p:nvPr/>
          </p:nvSpPr>
          <p:spPr>
            <a:xfrm>
              <a:off x="3985259" y="4533299"/>
              <a:ext cx="1000443" cy="1871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MA" sz="1100" b="1" dirty="0">
                  <a:solidFill>
                    <a:srgbClr val="106585"/>
                  </a:solidFill>
                  <a:latin typeface="Dosis" pitchFamily="2" charset="0"/>
                </a:rPr>
                <a:t>05 min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57392942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20">
            <a:extLst>
              <a:ext uri="{FF2B5EF4-FFF2-40B4-BE49-F238E27FC236}">
                <a16:creationId xmlns:a16="http://schemas.microsoft.com/office/drawing/2014/main" id="{96901A4A-E39C-7E25-B549-03330B4DDA49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508718"/>
            <a:endParaRPr lang="fr-MA" sz="571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4" name="Rectangle : coins arrondis 23">
            <a:extLst>
              <a:ext uri="{FF2B5EF4-FFF2-40B4-BE49-F238E27FC236}">
                <a16:creationId xmlns:a16="http://schemas.microsoft.com/office/drawing/2014/main" id="{F98B85E9-0A91-8A8D-A385-1C98BCD6F92F}"/>
              </a:ext>
            </a:extLst>
          </p:cNvPr>
          <p:cNvSpPr/>
          <p:nvPr/>
        </p:nvSpPr>
        <p:spPr>
          <a:xfrm>
            <a:off x="234036" y="261867"/>
            <a:ext cx="8675926" cy="6334268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508718"/>
            <a:endParaRPr lang="fr-MA" sz="571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8" name="Rectangle : coins arrondis 27">
            <a:extLst>
              <a:ext uri="{FF2B5EF4-FFF2-40B4-BE49-F238E27FC236}">
                <a16:creationId xmlns:a16="http://schemas.microsoft.com/office/drawing/2014/main" id="{E629DF5D-1712-9B60-7F28-42160FEE6249}"/>
              </a:ext>
            </a:extLst>
          </p:cNvPr>
          <p:cNvSpPr/>
          <p:nvPr/>
        </p:nvSpPr>
        <p:spPr>
          <a:xfrm>
            <a:off x="240559" y="248614"/>
            <a:ext cx="8669403" cy="59042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508718"/>
            <a:endParaRPr lang="fr-FR" sz="571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9" name="Freeform 8">
            <a:extLst>
              <a:ext uri="{FF2B5EF4-FFF2-40B4-BE49-F238E27FC236}">
                <a16:creationId xmlns:a16="http://schemas.microsoft.com/office/drawing/2014/main" id="{91B89884-E964-904B-A27D-7BF69DF4D796}"/>
              </a:ext>
            </a:extLst>
          </p:cNvPr>
          <p:cNvSpPr/>
          <p:nvPr/>
        </p:nvSpPr>
        <p:spPr>
          <a:xfrm>
            <a:off x="717890" y="479963"/>
            <a:ext cx="273848" cy="18875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508718"/>
            <a:endParaRPr lang="fr-MA" sz="57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32" name="ZoneTexte 31">
            <a:extLst>
              <a:ext uri="{FF2B5EF4-FFF2-40B4-BE49-F238E27FC236}">
                <a16:creationId xmlns:a16="http://schemas.microsoft.com/office/drawing/2014/main" id="{B8509EC3-71D1-CC62-9ED2-970CEF202660}"/>
              </a:ext>
            </a:extLst>
          </p:cNvPr>
          <p:cNvSpPr txBox="1"/>
          <p:nvPr/>
        </p:nvSpPr>
        <p:spPr>
          <a:xfrm>
            <a:off x="762995" y="421746"/>
            <a:ext cx="6780401" cy="3204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508718"/>
            <a:r>
              <a:rPr lang="fr-FR" sz="1482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        </a:t>
            </a:r>
            <a:r>
              <a:rPr lang="fr-FR" sz="1482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Bonjour ! Nous allons commencer la séance de français. </a:t>
            </a:r>
          </a:p>
        </p:txBody>
      </p:sp>
      <p:pic>
        <p:nvPicPr>
          <p:cNvPr id="6" name="Image 5" descr="Une image contenant croquis, dessin, Visage humain, dessin humoristique&#10;&#10;Le contenu généré par l’IA peut être incorrect.">
            <a:extLst>
              <a:ext uri="{FF2B5EF4-FFF2-40B4-BE49-F238E27FC236}">
                <a16:creationId xmlns:a16="http://schemas.microsoft.com/office/drawing/2014/main" id="{4C69CA41-2B77-D34F-A380-F8675401312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1738" y="1642188"/>
            <a:ext cx="7032924" cy="49539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399795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3ADDE4D-70E6-A77C-8F7A-9853D612F4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A352B4E5-DF5C-71D8-950C-AC71E9583078}"/>
              </a:ext>
            </a:extLst>
          </p:cNvPr>
          <p:cNvSpPr/>
          <p:nvPr/>
        </p:nvSpPr>
        <p:spPr>
          <a:xfrm>
            <a:off x="1" y="-37663"/>
            <a:ext cx="9143999" cy="6858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endParaRPr lang="fr-MA" sz="571" dirty="0">
              <a:latin typeface="Dosis" pitchFamily="2" charset="0"/>
            </a:endParaRP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42593E7C-BBD8-FF81-D60F-F45BC533BDF4}"/>
              </a:ext>
            </a:extLst>
          </p:cNvPr>
          <p:cNvSpPr txBox="1"/>
          <p:nvPr/>
        </p:nvSpPr>
        <p:spPr>
          <a:xfrm>
            <a:off x="3204334" y="5732993"/>
            <a:ext cx="2494772" cy="13971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164"/>
              </a:lnSpc>
              <a:spcBef>
                <a:spcPct val="0"/>
              </a:spcBef>
            </a:pPr>
            <a:r>
              <a:rPr lang="en-US" sz="832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sp>
        <p:nvSpPr>
          <p:cNvPr id="3" name="Ellipse 2">
            <a:extLst>
              <a:ext uri="{FF2B5EF4-FFF2-40B4-BE49-F238E27FC236}">
                <a16:creationId xmlns:a16="http://schemas.microsoft.com/office/drawing/2014/main" id="{845F961A-9D37-EC65-CA2D-DCFBDB9AA6C6}"/>
              </a:ext>
            </a:extLst>
          </p:cNvPr>
          <p:cNvSpPr/>
          <p:nvPr/>
        </p:nvSpPr>
        <p:spPr>
          <a:xfrm>
            <a:off x="1905000" y="991723"/>
            <a:ext cx="5334000" cy="5283200"/>
          </a:xfrm>
          <a:prstGeom prst="ellipse">
            <a:avLst/>
          </a:prstGeom>
          <a:solidFill>
            <a:schemeClr val="bg2">
              <a:lumMod val="75000"/>
              <a:alpha val="58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46">
              <a:lnSpc>
                <a:spcPts val="7400"/>
              </a:lnSpc>
            </a:pPr>
            <a:r>
              <a:rPr lang="fr-FR" sz="64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Rituel</a:t>
            </a:r>
          </a:p>
          <a:p>
            <a:pPr algn="ctr" defTabSz="457246">
              <a:lnSpc>
                <a:spcPts val="7400"/>
              </a:lnSpc>
            </a:pPr>
            <a:endParaRPr lang="fr-FR" sz="64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457246">
              <a:lnSpc>
                <a:spcPts val="7400"/>
              </a:lnSpc>
            </a:pPr>
            <a:endParaRPr lang="fr-FR" sz="64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457246">
              <a:lnSpc>
                <a:spcPts val="7400"/>
              </a:lnSpc>
            </a:pPr>
            <a:endParaRPr lang="fr-FR" sz="64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457246">
              <a:lnSpc>
                <a:spcPts val="7400"/>
              </a:lnSpc>
            </a:pPr>
            <a:r>
              <a:rPr lang="fr-FR" sz="64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</a:p>
        </p:txBody>
      </p:sp>
      <p:pic>
        <p:nvPicPr>
          <p:cNvPr id="4" name="Image 3" descr="Une image contenant dessin, garçon, illustration, dessin humoristique&#10;&#10;Le contenu généré par l’IA peut être incorrect.">
            <a:extLst>
              <a:ext uri="{FF2B5EF4-FFF2-40B4-BE49-F238E27FC236}">
                <a16:creationId xmlns:a16="http://schemas.microsoft.com/office/drawing/2014/main" id="{7B5EC4ED-BAF2-3126-F281-35DE04DC6E56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20036" y="3555658"/>
            <a:ext cx="1478018" cy="2240517"/>
          </a:xfrm>
          <a:prstGeom prst="rect">
            <a:avLst/>
          </a:prstGeom>
        </p:spPr>
      </p:pic>
      <p:pic>
        <p:nvPicPr>
          <p:cNvPr id="5" name="Image 4" descr="Une image contenant dessin, dessin humoristique, croquis, illustration&#10;&#10;Le contenu généré par l’IA peut être incorrect.">
            <a:extLst>
              <a:ext uri="{FF2B5EF4-FFF2-40B4-BE49-F238E27FC236}">
                <a16:creationId xmlns:a16="http://schemas.microsoft.com/office/drawing/2014/main" id="{A195909B-29FA-81CA-6650-581EE5D22524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97200" y="3625760"/>
            <a:ext cx="1330474" cy="2240518"/>
          </a:xfrm>
          <a:prstGeom prst="rect">
            <a:avLst/>
          </a:prstGeom>
        </p:spPr>
      </p:pic>
      <p:sp>
        <p:nvSpPr>
          <p:cNvPr id="7" name="TextBox 7">
            <a:extLst>
              <a:ext uri="{FF2B5EF4-FFF2-40B4-BE49-F238E27FC236}">
                <a16:creationId xmlns:a16="http://schemas.microsoft.com/office/drawing/2014/main" id="{CC0ABD8D-7790-A7E5-6F5A-4DAACFA2A94B}"/>
              </a:ext>
            </a:extLst>
          </p:cNvPr>
          <p:cNvSpPr txBox="1"/>
          <p:nvPr/>
        </p:nvSpPr>
        <p:spPr>
          <a:xfrm>
            <a:off x="2641600" y="2494662"/>
            <a:ext cx="3860801" cy="54630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457246">
              <a:lnSpc>
                <a:spcPts val="4608"/>
              </a:lnSpc>
              <a:spcAft>
                <a:spcPts val="600"/>
              </a:spcAft>
              <a:defRPr/>
            </a:pPr>
            <a:r>
              <a:rPr lang="fr-MA" sz="3600" b="1" dirty="0">
                <a:solidFill>
                  <a:schemeClr val="bg2">
                    <a:lumMod val="50000"/>
                  </a:schemeClr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Chanson action</a:t>
            </a:r>
            <a:r>
              <a:rPr lang="fr-FR" sz="3600" b="1" dirty="0">
                <a:solidFill>
                  <a:schemeClr val="bg2">
                    <a:lumMod val="50000"/>
                  </a:schemeClr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</a:p>
        </p:txBody>
      </p:sp>
      <p:grpSp>
        <p:nvGrpSpPr>
          <p:cNvPr id="6" name="Groupe 5">
            <a:extLst>
              <a:ext uri="{FF2B5EF4-FFF2-40B4-BE49-F238E27FC236}">
                <a16:creationId xmlns:a16="http://schemas.microsoft.com/office/drawing/2014/main" id="{C990A38F-5DE4-91E9-A9A9-6F6B144FA0F7}"/>
              </a:ext>
            </a:extLst>
          </p:cNvPr>
          <p:cNvGrpSpPr/>
          <p:nvPr/>
        </p:nvGrpSpPr>
        <p:grpSpPr>
          <a:xfrm>
            <a:off x="9237" y="127000"/>
            <a:ext cx="1493894" cy="560940"/>
            <a:chOff x="3663231" y="3540342"/>
            <a:chExt cx="1066274" cy="385540"/>
          </a:xfrm>
        </p:grpSpPr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376B2470-AC12-D2F7-77D5-B7F461CB3592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223">
                <a:defRPr/>
              </a:pPr>
              <a:endParaRPr lang="fr-MA" sz="16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10" name="Picture 2">
              <a:extLst>
                <a:ext uri="{FF2B5EF4-FFF2-40B4-BE49-F238E27FC236}">
                  <a16:creationId xmlns:a16="http://schemas.microsoft.com/office/drawing/2014/main" id="{21E691FD-0A56-3EF4-352D-FDA8A9E35C4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1" name="ZoneTexte 10">
              <a:extLst>
                <a:ext uri="{FF2B5EF4-FFF2-40B4-BE49-F238E27FC236}">
                  <a16:creationId xmlns:a16="http://schemas.microsoft.com/office/drawing/2014/main" id="{0BB8EE05-52A4-9831-A716-E0E5D55747E6}"/>
                </a:ext>
              </a:extLst>
            </p:cNvPr>
            <p:cNvSpPr txBox="1"/>
            <p:nvPr/>
          </p:nvSpPr>
          <p:spPr>
            <a:xfrm>
              <a:off x="3981318" y="3619032"/>
              <a:ext cx="748187" cy="2326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457223">
                <a:defRPr/>
              </a:pPr>
              <a:r>
                <a:rPr lang="fr-MA" sz="1600" b="1" dirty="0">
                  <a:solidFill>
                    <a:srgbClr val="106585"/>
                  </a:solidFill>
                  <a:latin typeface="Dosis" pitchFamily="2" charset="0"/>
                </a:rPr>
                <a:t>10 min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76147189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96901A4A-E39C-7E25-B549-03330B4DDA49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508718"/>
            <a:endParaRPr lang="fr-MA" sz="571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Rectangle : coins arrondis 21">
            <a:extLst>
              <a:ext uri="{FF2B5EF4-FFF2-40B4-BE49-F238E27FC236}">
                <a16:creationId xmlns:a16="http://schemas.microsoft.com/office/drawing/2014/main" id="{D2EB2779-B8E6-D50D-019C-FB6D0BCB3F27}"/>
              </a:ext>
            </a:extLst>
          </p:cNvPr>
          <p:cNvSpPr/>
          <p:nvPr/>
        </p:nvSpPr>
        <p:spPr>
          <a:xfrm>
            <a:off x="234036" y="261867"/>
            <a:ext cx="8675926" cy="6334268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2425" dirty="0">
              <a:solidFill>
                <a:schemeClr val="bg2">
                  <a:lumMod val="50000"/>
                </a:schemeClr>
              </a:solidFill>
              <a:latin typeface="Dosis" pitchFamily="2" charset="0"/>
            </a:endParaRPr>
          </a:p>
        </p:txBody>
      </p:sp>
      <p:sp>
        <p:nvSpPr>
          <p:cNvPr id="24" name="Rectangle : coins arrondis 23">
            <a:extLst>
              <a:ext uri="{FF2B5EF4-FFF2-40B4-BE49-F238E27FC236}">
                <a16:creationId xmlns:a16="http://schemas.microsoft.com/office/drawing/2014/main" id="{7D8695B0-CC80-C02E-16D7-18369F77A457}"/>
              </a:ext>
            </a:extLst>
          </p:cNvPr>
          <p:cNvSpPr/>
          <p:nvPr/>
        </p:nvSpPr>
        <p:spPr>
          <a:xfrm>
            <a:off x="240560" y="248614"/>
            <a:ext cx="8669403" cy="657921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732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. </a:t>
            </a:r>
            <a:endParaRPr lang="fr-FR" sz="1559" dirty="0">
              <a:latin typeface="Dosis" pitchFamily="2" charset="0"/>
            </a:endParaRPr>
          </a:p>
        </p:txBody>
      </p:sp>
      <p:sp>
        <p:nvSpPr>
          <p:cNvPr id="28" name="Freeform 8">
            <a:extLst>
              <a:ext uri="{FF2B5EF4-FFF2-40B4-BE49-F238E27FC236}">
                <a16:creationId xmlns:a16="http://schemas.microsoft.com/office/drawing/2014/main" id="{CFA48D7E-9BD5-2CBB-49A0-DE8360DB9202}"/>
              </a:ext>
            </a:extLst>
          </p:cNvPr>
          <p:cNvSpPr/>
          <p:nvPr/>
        </p:nvSpPr>
        <p:spPr>
          <a:xfrm>
            <a:off x="717890" y="479964"/>
            <a:ext cx="273849" cy="18875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57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  <p:sp>
        <p:nvSpPr>
          <p:cNvPr id="33" name="Rectangle : coins arrondis 32">
            <a:extLst>
              <a:ext uri="{FF2B5EF4-FFF2-40B4-BE49-F238E27FC236}">
                <a16:creationId xmlns:a16="http://schemas.microsoft.com/office/drawing/2014/main" id="{10B36890-13D8-C93C-DCA0-22084C9415D6}"/>
              </a:ext>
            </a:extLst>
          </p:cNvPr>
          <p:cNvSpPr/>
          <p:nvPr/>
        </p:nvSpPr>
        <p:spPr>
          <a:xfrm>
            <a:off x="4290407" y="3218595"/>
            <a:ext cx="185510" cy="188768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pic>
        <p:nvPicPr>
          <p:cNvPr id="2" name="Image 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1111" y="1460645"/>
            <a:ext cx="5186344" cy="2925688"/>
          </a:xfrm>
          <a:prstGeom prst="rect">
            <a:avLst/>
          </a:prstGeom>
        </p:spPr>
      </p:pic>
      <p:pic>
        <p:nvPicPr>
          <p:cNvPr id="4" name="Image 3" descr="Une image contenant croquis, dessin, illustration, Visage humain&#10;&#10;Le contenu généré par l’IA peut être incorrect.">
            <a:extLst>
              <a:ext uri="{FF2B5EF4-FFF2-40B4-BE49-F238E27FC236}">
                <a16:creationId xmlns:a16="http://schemas.microsoft.com/office/drawing/2014/main" id="{F68C200A-6F52-D236-5937-CE3BD5DAEDD0}"/>
              </a:ext>
            </a:extLst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FFF0DD"/>
              </a:clrFrom>
              <a:clrTo>
                <a:srgbClr val="FFF0D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3711" y="2753160"/>
            <a:ext cx="2828527" cy="3790079"/>
          </a:xfrm>
          <a:prstGeom prst="rect">
            <a:avLst/>
          </a:prstGeom>
        </p:spPr>
      </p:pic>
      <p:sp>
        <p:nvSpPr>
          <p:cNvPr id="5" name="Bulle narrative : rectangle à coins arrondis 4">
            <a:extLst>
              <a:ext uri="{FF2B5EF4-FFF2-40B4-BE49-F238E27FC236}">
                <a16:creationId xmlns:a16="http://schemas.microsoft.com/office/drawing/2014/main" id="{153A3BD5-A72B-6A84-B489-96B94534D55C}"/>
              </a:ext>
            </a:extLst>
          </p:cNvPr>
          <p:cNvSpPr/>
          <p:nvPr/>
        </p:nvSpPr>
        <p:spPr>
          <a:xfrm>
            <a:off x="3209731" y="1460645"/>
            <a:ext cx="5027724" cy="3022351"/>
          </a:xfrm>
          <a:prstGeom prst="wedgeRoundRectCallout">
            <a:avLst>
              <a:gd name="adj1" fmla="val -48392"/>
              <a:gd name="adj2" fmla="val -18782"/>
              <a:gd name="adj3" fmla="val 16667"/>
            </a:avLst>
          </a:prstGeom>
          <a:noFill/>
          <a:ln w="57150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20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ZoneTexte 4">
            <a:extLst>
              <a:ext uri="{FF2B5EF4-FFF2-40B4-BE49-F238E27FC236}">
                <a16:creationId xmlns:a16="http://schemas.microsoft.com/office/drawing/2014/main" id="{222C94AB-4121-61CA-A3B7-55D4CC2FFEED}"/>
              </a:ext>
            </a:extLst>
          </p:cNvPr>
          <p:cNvSpPr txBox="1"/>
          <p:nvPr/>
        </p:nvSpPr>
        <p:spPr>
          <a:xfrm>
            <a:off x="1060050" y="343510"/>
            <a:ext cx="9327086" cy="3320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fr-FR"/>
            </a:defPPr>
            <a:lvl1pPr marL="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1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057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2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4290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114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00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486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1" indent="0" defTabSz="914400" fontAlgn="auto">
              <a:lnSpc>
                <a:spcPts val="1987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lang="fr-FR" sz="15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Nous allons écouter une chanson et nous allons chanter. </a:t>
            </a: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7B85D24B-80B9-90DE-F360-41CE4F41C8CE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234036" y="9940"/>
          <a:ext cx="8784905" cy="25192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913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96947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99250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324497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707085">
                  <a:extLst>
                    <a:ext uri="{9D8B030D-6E8A-4147-A177-3AD203B41FA5}">
                      <a16:colId xmlns:a16="http://schemas.microsoft.com/office/drawing/2014/main" val="730320345"/>
                    </a:ext>
                  </a:extLst>
                </a:gridCol>
              </a:tblGrid>
              <a:tr h="251925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Chanson action 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2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dirty="0" err="1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Pré-lecture</a:t>
                      </a:r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4.Graphisme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19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26256872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3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4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6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1èreAP_Fr_Séance-7</Template>
  <TotalTime>5571</TotalTime>
  <Words>1771</Words>
  <Application>Microsoft Office PowerPoint</Application>
  <PresentationFormat>Affichage à l'écran (4:3)</PresentationFormat>
  <Paragraphs>421</Paragraphs>
  <Slides>59</Slides>
  <Notes>1</Notes>
  <HiddenSlides>0</HiddenSlides>
  <MMClips>4</MMClips>
  <ScaleCrop>false</ScaleCrop>
  <HeadingPairs>
    <vt:vector size="6" baseType="variant">
      <vt:variant>
        <vt:lpstr>Polices utilisées</vt:lpstr>
      </vt:variant>
      <vt:variant>
        <vt:i4>14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59</vt:i4>
      </vt:variant>
    </vt:vector>
  </HeadingPairs>
  <TitlesOfParts>
    <vt:vector size="74" baseType="lpstr">
      <vt:lpstr>Amasis MT Pro</vt:lpstr>
      <vt:lpstr>Arial</vt:lpstr>
      <vt:lpstr>Arimo Italics</vt:lpstr>
      <vt:lpstr>Calibri</vt:lpstr>
      <vt:lpstr>Calibri </vt:lpstr>
      <vt:lpstr>Cambria</vt:lpstr>
      <vt:lpstr>Carelia</vt:lpstr>
      <vt:lpstr>Daytona Light</vt:lpstr>
      <vt:lpstr>Dosis</vt:lpstr>
      <vt:lpstr>Dosis Bold</vt:lpstr>
      <vt:lpstr>KG Primary Penmanship 2</vt:lpstr>
      <vt:lpstr>KG Primary Penmanship Alt</vt:lpstr>
      <vt:lpstr>Microsoft Uighur</vt:lpstr>
      <vt:lpstr>Times New Roman</vt:lpstr>
      <vt:lpstr>Thème Office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Imane BenBrahim</dc:creator>
  <cp:lastModifiedBy>nabaouiya jenane</cp:lastModifiedBy>
  <cp:revision>190</cp:revision>
  <dcterms:created xsi:type="dcterms:W3CDTF">2023-09-30T23:18:14Z</dcterms:created>
  <dcterms:modified xsi:type="dcterms:W3CDTF">2025-09-22T00:31:13Z</dcterms:modified>
</cp:coreProperties>
</file>