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8"/>
  </p:notesMasterIdLst>
  <p:sldIdLst>
    <p:sldId id="257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36" r:id="rId9"/>
    <p:sldId id="2147482737" r:id="rId10"/>
    <p:sldId id="2147482738" r:id="rId11"/>
    <p:sldId id="2147482739" r:id="rId12"/>
    <p:sldId id="2147482740" r:id="rId13"/>
    <p:sldId id="2147482741" r:id="rId14"/>
    <p:sldId id="2134805479" r:id="rId15"/>
    <p:sldId id="2134805483" r:id="rId16"/>
    <p:sldId id="2147482593" r:id="rId17"/>
    <p:sldId id="2147482630" r:id="rId18"/>
    <p:sldId id="2147482677" r:id="rId19"/>
    <p:sldId id="2147482678" r:id="rId20"/>
    <p:sldId id="2147482742" r:id="rId21"/>
    <p:sldId id="2147482743" r:id="rId22"/>
    <p:sldId id="292" r:id="rId23"/>
    <p:sldId id="329" r:id="rId24"/>
    <p:sldId id="2147482679" r:id="rId25"/>
    <p:sldId id="294" r:id="rId26"/>
    <p:sldId id="2147482680" r:id="rId27"/>
    <p:sldId id="2147482681" r:id="rId28"/>
    <p:sldId id="2147482575" r:id="rId29"/>
    <p:sldId id="274" r:id="rId30"/>
    <p:sldId id="2134805480" r:id="rId31"/>
    <p:sldId id="2147482512" r:id="rId32"/>
    <p:sldId id="2147482744" r:id="rId33"/>
    <p:sldId id="2147482745" r:id="rId34"/>
    <p:sldId id="2147482573" r:id="rId35"/>
    <p:sldId id="2134805482" r:id="rId36"/>
    <p:sldId id="2147482481" r:id="rId37"/>
    <p:sldId id="2147482597" r:id="rId38"/>
    <p:sldId id="2147482492" r:id="rId39"/>
    <p:sldId id="280" r:id="rId40"/>
    <p:sldId id="2147482493" r:id="rId41"/>
    <p:sldId id="2147482682" r:id="rId42"/>
    <p:sldId id="2147482488" r:id="rId43"/>
    <p:sldId id="2147482489" r:id="rId44"/>
    <p:sldId id="2147482490" r:id="rId45"/>
    <p:sldId id="2147482577" r:id="rId46"/>
    <p:sldId id="2147482491" r:id="rId47"/>
    <p:sldId id="277" r:id="rId48"/>
    <p:sldId id="2147482603" r:id="rId49"/>
    <p:sldId id="2147482746" r:id="rId50"/>
    <p:sldId id="2147482604" r:id="rId51"/>
    <p:sldId id="2147482582" r:id="rId52"/>
    <p:sldId id="2147482747" r:id="rId53"/>
    <p:sldId id="2147482628" r:id="rId54"/>
    <p:sldId id="2147482629" r:id="rId55"/>
    <p:sldId id="2147482518" r:id="rId56"/>
    <p:sldId id="286" r:id="rId57"/>
    <p:sldId id="2134805485" r:id="rId58"/>
    <p:sldId id="2147482503" r:id="rId59"/>
    <p:sldId id="2147482505" r:id="rId60"/>
    <p:sldId id="2147482504" r:id="rId61"/>
    <p:sldId id="2147482501" r:id="rId62"/>
    <p:sldId id="2147482519" r:id="rId63"/>
    <p:sldId id="2147482705" r:id="rId64"/>
    <p:sldId id="2134807344" r:id="rId65"/>
    <p:sldId id="2147482686" r:id="rId66"/>
    <p:sldId id="2147482687" r:id="rId6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9/22/2025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28.png"/><Relationship Id="rId2" Type="http://schemas.openxmlformats.org/officeDocument/2006/relationships/vide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1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38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39.pn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39.png"/><Relationship Id="rId4" Type="http://schemas.openxmlformats.org/officeDocument/2006/relationships/image" Target="../media/image2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40.png"/><Relationship Id="rId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0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2.png"/><Relationship Id="rId5" Type="http://schemas.openxmlformats.org/officeDocument/2006/relationships/image" Target="../media/image41.JPG"/><Relationship Id="rId4" Type="http://schemas.openxmlformats.org/officeDocument/2006/relationships/image" Target="../media/image21.svg"/><Relationship Id="rId9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5.png"/><Relationship Id="rId5" Type="http://schemas.openxmlformats.org/officeDocument/2006/relationships/image" Target="../media/image44.jpeg"/><Relationship Id="rId4" Type="http://schemas.openxmlformats.org/officeDocument/2006/relationships/image" Target="../media/image2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6.png"/><Relationship Id="rId5" Type="http://schemas.openxmlformats.org/officeDocument/2006/relationships/image" Target="../media/image44.jpeg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38.png"/><Relationship Id="rId5" Type="http://schemas.openxmlformats.org/officeDocument/2006/relationships/image" Target="../media/image44.jpeg"/><Relationship Id="rId4" Type="http://schemas.openxmlformats.org/officeDocument/2006/relationships/image" Target="../media/image2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4" Type="http://schemas.openxmlformats.org/officeDocument/2006/relationships/image" Target="../media/image21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50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53.png"/><Relationship Id="rId4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54.png"/><Relationship Id="rId4" Type="http://schemas.openxmlformats.org/officeDocument/2006/relationships/image" Target="../media/image21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tags" Target="../tags/tag48.xml"/><Relationship Id="rId7" Type="http://schemas.openxmlformats.org/officeDocument/2006/relationships/image" Target="../media/image21.sv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9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52.xml"/><Relationship Id="rId7" Type="http://schemas.openxmlformats.org/officeDocument/2006/relationships/image" Target="../media/image21.svg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5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5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5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5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5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5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64.png"/><Relationship Id="rId4" Type="http://schemas.openxmlformats.org/officeDocument/2006/relationships/image" Target="../media/image21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6" Type="http://schemas.openxmlformats.org/officeDocument/2006/relationships/image" Target="../media/image63.png"/><Relationship Id="rId5" Type="http://schemas.openxmlformats.org/officeDocument/2006/relationships/image" Target="../media/image64.png"/><Relationship Id="rId4" Type="http://schemas.openxmlformats.org/officeDocument/2006/relationships/image" Target="../media/image21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jpe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69.png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70.png"/><Relationship Id="rId2" Type="http://schemas.openxmlformats.org/officeDocument/2006/relationships/video" Target="NULL" TargetMode="External"/><Relationship Id="rId1" Type="http://schemas.openxmlformats.org/officeDocument/2006/relationships/tags" Target="../tags/tag7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7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72.png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7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73.png"/><Relationship Id="rId4" Type="http://schemas.openxmlformats.org/officeDocument/2006/relationships/image" Target="../media/image21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microsoft.com/office/2007/relationships/hdphoto" Target="../media/hdphoto2.wdp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75.jpeg"/><Relationship Id="rId5" Type="http://schemas.openxmlformats.org/officeDocument/2006/relationships/tags" Target="../tags/tag85.xml"/><Relationship Id="rId10" Type="http://schemas.openxmlformats.org/officeDocument/2006/relationships/image" Target="../media/image21.svg"/><Relationship Id="rId4" Type="http://schemas.openxmlformats.org/officeDocument/2006/relationships/tags" Target="../tags/tag84.xml"/><Relationship Id="rId9" Type="http://schemas.openxmlformats.org/officeDocument/2006/relationships/image" Target="../media/image20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75.jpeg"/><Relationship Id="rId5" Type="http://schemas.openxmlformats.org/officeDocument/2006/relationships/tags" Target="../tags/tag92.xml"/><Relationship Id="rId10" Type="http://schemas.openxmlformats.org/officeDocument/2006/relationships/image" Target="../media/image21.svg"/><Relationship Id="rId4" Type="http://schemas.openxmlformats.org/officeDocument/2006/relationships/tags" Target="../tags/tag91.xml"/><Relationship Id="rId9" Type="http://schemas.openxmlformats.org/officeDocument/2006/relationships/image" Target="../media/image20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svg"/><Relationship Id="rId5" Type="http://schemas.openxmlformats.org/officeDocument/2006/relationships/image" Target="../media/image76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10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On va chanter tous ensemble.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7CCBE7A-BACE-DFE2-2C20-A7D81AE2A0E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WhatsApp Video 2025-09-22 at 01.04.59">
            <a:hlinkClick r:id="" action="ppaction://media"/>
            <a:extLst>
              <a:ext uri="{FF2B5EF4-FFF2-40B4-BE49-F238E27FC236}">
                <a16:creationId xmlns:a16="http://schemas.microsoft.com/office/drawing/2014/main" id="{DD9E4CCE-D5F9-58B9-C0BA-D130232947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675" end="7052.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64906" y="1446638"/>
            <a:ext cx="6214188" cy="447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1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poupée – ballon - jouer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62799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44762FA-583F-E643-A68F-70FE02F495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21374" y="1922106"/>
            <a:ext cx="1950176" cy="243948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25F0413-6780-B165-D4E8-DDBDE89D58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5151" y="2523399"/>
            <a:ext cx="1206223" cy="183818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1B945B-57C4-07B7-6414-81B5112A2C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7513" y="3375612"/>
            <a:ext cx="974761" cy="979715"/>
          </a:xfrm>
          <a:prstGeom prst="rect">
            <a:avLst/>
          </a:prstGeom>
        </p:spPr>
      </p:pic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3" y="1922107"/>
            <a:ext cx="4016581" cy="451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8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05873" y="149087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9498187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4F02B12-8CB0-FE88-FCF6-94697AE0DBA3}"/>
              </a:ext>
            </a:extLst>
          </p:cNvPr>
          <p:cNvSpPr txBox="1"/>
          <p:nvPr/>
        </p:nvSpPr>
        <p:spPr>
          <a:xfrm>
            <a:off x="883529" y="271659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poupée. Comment vous dites poupée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F4E42A-29F2-3DC0-AA9E-93057811D9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8991" y="1648633"/>
            <a:ext cx="2986019" cy="356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poupée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poupée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A70AA3-C555-8181-DE50-B991999F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4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POUP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ÉE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6F38E3D-5AA3-C714-88CE-E5DA3CDFBB9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8595" y="1222458"/>
            <a:ext cx="2108831" cy="264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90D45D-A3E2-E860-B99C-39E951F790A6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ballon . Comment vous dites ballon 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2B734E-284F-2373-6923-00FC4DC2F8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4034" y="1500456"/>
            <a:ext cx="2479960" cy="35900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BC28C1C-DCB4-589B-7F7F-0B1957EF9B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2999" y="1710751"/>
            <a:ext cx="2479960" cy="230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ballon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“ballon”.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BALLON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4A90F46-B470-BACB-FA2D-23B5F7055D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125" y="1268288"/>
            <a:ext cx="1982897" cy="282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7C45870-A235-796D-CB7E-8986775489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9018" y="1576501"/>
            <a:ext cx="1790857" cy="166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5F832-08EC-84A8-CB41-4E689846E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01A3FB-8FEB-ED02-3D7C-98CF40E98DA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6F529C8-1245-8460-1E6D-7BC515DD00BB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4577F6E-A9B4-7AD0-98F8-CC20186EAA3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947EB6C-1DF3-AF74-35AD-04F1B72F7871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DAF5B5A-E5EF-B45D-DCD3-4C562DF95DF8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5DB43C-AC29-0A1E-BB41-CBEE51E461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BEF67A1-D6C5-863A-2B69-D5B76F0543E8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Jouer . Comment vous dites jouer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B83D0F-B08C-64EE-710C-B2B95071DB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9090" y="1660849"/>
            <a:ext cx="3285820" cy="353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44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FADA-9606-7D93-19CE-0123E8FE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D7B3EC-E848-B715-112C-BEBF1681412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960D0BC-3E8E-D2BE-5A42-876711994754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CBE3E90-C0A3-476A-5C52-BB459E49E1C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CB3E95E-FDAD-3DAB-E8DB-203538CBA167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31C8E0-13A9-9F75-3F5B-F7BC04E3005B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081D7E-B44D-5614-2946-0FFF21D20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38919C-D36F-C172-21D2-D3C02B5D6808}"/>
              </a:ext>
            </a:extLst>
          </p:cNvPr>
          <p:cNvSpPr txBox="1"/>
          <p:nvPr/>
        </p:nvSpPr>
        <p:spPr>
          <a:xfrm>
            <a:off x="1315848" y="252751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Jouer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jouer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D182B4-8DA0-BAB0-C35F-EFF4C8376FBA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JOUER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AE7866-0567-B933-7A3F-7B58682A13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6019" y="1240972"/>
            <a:ext cx="2804010" cy="261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5C832-6943-D551-F79C-FE89F5B7E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78136B-5151-AE93-EBEC-2C74CC427F9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C3FE257-62CB-F0DB-292E-71C12793C05E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B2359B2F-5482-92DA-C683-B2911C2CB8D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526897E3-9D67-AA25-B811-867AEF6BA7F6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4AF0F33-AFE3-0F00-10E8-EE1F03E09FFA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7D970A7-C527-21F6-1B77-B8DD3ABE84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BBE8E9-A201-8AF8-4512-D22C548B27CE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 ballon 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“Rida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 ballon 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E61C4B-696A-852F-1B86-D3618C7135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6041" y="1343608"/>
            <a:ext cx="4851918" cy="417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33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8678F-36BC-C726-EE63-81C317D95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CB4DB6A-0E16-DF2A-67E8-E108424FD29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2279ADD0-7976-1083-4069-01D216469190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142C1EF4-4F1B-7E5E-68A1-5A3CDC7A7F5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7F031DD-7F9E-A13D-2E91-3CF3C860A099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42BCBB-F3C0-C79F-5B54-6DC8C5E70FD5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16F690-FC26-DC60-DD17-ECFD7ACEFF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E72A2A-B994-24B9-7313-1D027C53108D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Nada 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 ballon 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“Nada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 ballon 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1AD00B9-2484-A844-1B65-92E2650018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8522" y="1455657"/>
            <a:ext cx="4386957" cy="394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245515" y="456508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2B758E8-7266-DC49-159F-472248B6C0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9566" y="1618715"/>
            <a:ext cx="1950176" cy="283186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D352FD6-EC0B-E4EE-24D1-DC9CE8F1A2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6825" y="2381870"/>
            <a:ext cx="1206223" cy="20247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4FEBDD1-65E9-B69E-D8FD-4877F43710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2925" y="3470868"/>
            <a:ext cx="974761" cy="97971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84CB35E-60C0-6D78-6487-FEED06B4BB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502" y="2011103"/>
            <a:ext cx="1820387" cy="258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5696EF8-4B26-5AEE-1E50-FA1944E528F0}"/>
              </a:ext>
            </a:extLst>
          </p:cNvPr>
          <p:cNvSpPr txBox="1"/>
          <p:nvPr/>
        </p:nvSpPr>
        <p:spPr>
          <a:xfrm>
            <a:off x="2415512" y="2791766"/>
            <a:ext cx="4312975" cy="536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montre, tu dis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17E14E27-45A2-3ECA-AB57-DA6389889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44" y="3571551"/>
            <a:ext cx="2029770" cy="1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6B879398-394C-30EB-7CDF-11279638B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17C4127-A408-4E27-0339-E36178F8C71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9B6B881-48E4-4AD4-158B-16AE0ACAA6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2956449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AB36385D-3392-F387-D9FB-DB42129DFD78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2F431F4-6B1C-28E6-9432-34D49B54AE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676" y="2034073"/>
            <a:ext cx="2240645" cy="2914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18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5E17-1AC3-C270-282B-BD0DF16E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00CDA64-3D3A-25BE-D114-6B06F25E077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4DF8375-2E18-AE3E-F0BA-22A3ABB2E08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EDCD5D1-C594-AD55-57DB-F7420A32B9C3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534713E-CE88-1F74-3DDF-7A63CE94293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497237-CF78-101D-F508-888B84643767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B5135281-FD5B-B62F-0BE0-B171D6151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F6D8F4-98EE-4B86-EEC4-E2058C3AA410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E81F619-EBA2-EB80-6C68-D096C3A35E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37C7DE-10F5-EB3B-479F-6DB9D0D967BA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C51503-3B0F-1C2F-B26C-D9D3AC1FE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6635" y="1633981"/>
            <a:ext cx="2479960" cy="359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0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C19D9-2981-A50D-6409-5E24D96D0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BE322E2-D517-7AB6-6F39-743810FF2F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AAE7976-463E-A3DC-DC29-7F6B719D12B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0C7B7DC-6FAA-8DD1-5E31-3C8F1FF62981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757F9AD-6632-1368-E6D6-FEA139B5C93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252056-CC2B-A457-C0D9-A739EB8CDC46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7DF241CC-99E5-CAC0-74B6-7574A2B4F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46BA868-488A-C6F2-DB94-90B9A5BB780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59CB01-5BE6-D53F-E08B-9EDF6FA713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14A0643B-C4C7-70EE-C390-C904EC12CECF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048048-ADE4-2FEC-AA94-B8F8A21BA3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8319" y="1831720"/>
            <a:ext cx="3087363" cy="3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544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5" name="Image 4" descr="Une image contenant Police, Graphique, nombre, texte&#10;&#10;Le contenu généré par l’IA peut être incorrect.">
            <a:extLst>
              <a:ext uri="{FF2B5EF4-FFF2-40B4-BE49-F238E27FC236}">
                <a16:creationId xmlns:a16="http://schemas.microsoft.com/office/drawing/2014/main" id="{E63D05C4-0BC2-F736-BA1C-DB28BAD144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768" y="1119840"/>
            <a:ext cx="4943788" cy="52781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1C5A650-DB67-8218-3D9E-9B7112E2918E}"/>
              </a:ext>
            </a:extLst>
          </p:cNvPr>
          <p:cNvSpPr/>
          <p:nvPr/>
        </p:nvSpPr>
        <p:spPr>
          <a:xfrm>
            <a:off x="4476411" y="4637314"/>
            <a:ext cx="1159279" cy="189159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2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78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1642" y="1684467"/>
            <a:ext cx="6680717" cy="446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un petit extrait de la chanson. Pointez les lettres avec le doigt sur la charte et chantez avec moi.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8"/>
            <a:ext cx="3655681" cy="234413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Média1">
            <a:hlinkClick r:id="" action="ppaction://media"/>
            <a:extLst>
              <a:ext uri="{FF2B5EF4-FFF2-40B4-BE49-F238E27FC236}">
                <a16:creationId xmlns:a16="http://schemas.microsoft.com/office/drawing/2014/main" id="{04449A11-ECBA-F44B-9676-BF0740CA2E3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8246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8250" y="3480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23254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K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la lettre  K.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5151650" y="1320834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K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K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k,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K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 K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5" y="265166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Kiwi . Lisons ensemble «  kiwi 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0057" y="4271724"/>
            <a:ext cx="83945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0800" b="1" dirty="0">
                <a:solidFill>
                  <a:schemeClr val="accent6">
                    <a:lumMod val="75000"/>
                  </a:schemeClr>
                </a:solidFill>
              </a:rPr>
              <a:t>K</a:t>
            </a:r>
            <a:r>
              <a:rPr lang="fr-FR" sz="9600" b="1" dirty="0">
                <a:solidFill>
                  <a:srgbClr val="106584"/>
                </a:solidFill>
                <a:latin typeface="Amasis MT Pro" panose="02040504050005020304" pitchFamily="18" charset="0"/>
              </a:rPr>
              <a:t>I</a:t>
            </a:r>
            <a:r>
              <a:rPr lang="fr-FR" sz="10800" b="1" dirty="0">
                <a:solidFill>
                  <a:srgbClr val="106584"/>
                </a:solidFill>
              </a:rPr>
              <a:t>W</a:t>
            </a:r>
            <a:r>
              <a:rPr lang="fr-FR" sz="9600" b="1" dirty="0">
                <a:solidFill>
                  <a:srgbClr val="106584"/>
                </a:solidFill>
                <a:latin typeface="Amasis MT Pro" panose="02040504050005020304" pitchFamily="18" charset="0"/>
              </a:rPr>
              <a:t>I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2596DDF-5A23-D256-C20B-84B345B8BA9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5045" y="1161960"/>
            <a:ext cx="2584579" cy="2878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K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305456" cy="2202667"/>
            <a:chOff x="3302073" y="4600550"/>
            <a:chExt cx="9449854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1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du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Poupée – ballon - jouer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K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K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K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K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G K H F K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K B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K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828E9887-1AF4-8D4D-773A-3E8FB5558C4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G K H F K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K B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K.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FB1897F4-9A03-F020-01E7-C664821A75F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G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K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H F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K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rgbClr val="106585"/>
                </a:solidFill>
                <a:latin typeface="Amasis MT Pro" panose="02040504050005020304" pitchFamily="18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K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 K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453952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la lettre  K.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5079099" y="1278630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K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3AE6F67-5049-A706-40F8-72AABEDBB9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558" y="970392"/>
            <a:ext cx="8669403" cy="5662444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130" y="168205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 grand trait vers le bas 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0363E4CD-9AE6-CCA2-5DAC-F952CAF6D9C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035" y="961588"/>
            <a:ext cx="8675925" cy="5662443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274E31F-E0A5-F337-3EC2-A8DB31073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763" y="359602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96361-4D6B-244C-1529-8D8025F07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FECA266-B16A-B1A3-C351-551950FCF35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23EC8D-4F1A-F8F3-97D8-D2804F140A0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8F9488F-C770-D01C-5F02-1495A51FBA2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88B293-C7F3-8483-4E03-3B5004B90B14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944D89D-44D4-9E16-CEF2-DBD40B5F0B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55F1E9-705F-BD0C-FC8D-A3DF9CA0BE1E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15155A9-5125-8197-4E06-210FECE2FDA1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reviens en haut.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74C3E1B-2A59-1305-26C4-6FFE84D984D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646E13-94D9-6138-C297-6BD20A4E1B8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5B301764-F7B6-3C2A-860A-6F0D4BE747F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035" y="961588"/>
            <a:ext cx="8675925" cy="5662443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8CD564C-8B23-BAC8-B27B-1DF1E0C5F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191" y="1710833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682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A0094A-2322-D766-64A5-CC29CC83766B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1006128" y="433110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trait oblique jusqu’au milieu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65035F3-CED3-81F1-2B77-1CCDCFDD6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034" y="946056"/>
            <a:ext cx="8682454" cy="5686780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97B06D39-703B-856E-A4DC-A703C9E43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3980">
            <a:off x="3962763" y="2536029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188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2BC8-7997-8D61-2AA4-94B7B991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455718-5694-B396-EF37-D517F74DCC5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4F985D-50B8-9432-935F-1F5E6AB772B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30EE77-4BBF-7E9A-91B4-3D427F75260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39A9BA-EEB1-EFF5-7F72-1E1432A6393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3432270-B5C6-D204-3D84-64B161AF428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8D1FD-0398-C92B-F713-DD91943C05C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DE3D315-6CD4-7AB9-35AD-67B882714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D51E277-6867-0701-5F29-6848AEA3CCA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2E1429C-68A2-B4C1-0614-7E4A0CCF82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034" y="930391"/>
            <a:ext cx="8669403" cy="5702445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087D1D6-7E4F-7016-8E35-42AA70DD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834" y="3567052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93D5BC5-328E-D869-48A6-C2C4157229E0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autre petit trait oblique qui descend jusqu’à la ligne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3582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C9351-CF75-C74E-2395-7338367DB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AD8301-0583-67E0-9C63-7F434D8B39F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E3ADC1-94D8-DEFC-D9B4-A5ED5D56D74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6FBA39F-282A-FA22-7527-D6FBE1DC45CD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B77D9F-BAA5-3508-74AF-CFC6C5AB7F3C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9D5D34B-01D8-85A0-6EDF-427304231D0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DACEE1-4F6B-603B-6776-16140EDD6F56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2A93A95-86FA-BF54-D31D-21125DE81BC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1CD6D87-6854-CFEC-B4C7-031A5945D39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4E4C0DC-C77C-5671-2162-1FB7B9369A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034" y="930391"/>
            <a:ext cx="8669403" cy="5702445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0EEF96E-6D77-8BB6-235E-651CA7BE4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834" y="3567052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12BEA78-BE01-D050-B513-5B6836DD1198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9D5AE68-C418-6B9D-35EB-B6069632B87A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</p:spTree>
    <p:extLst>
      <p:ext uri="{BB962C8B-B14F-4D97-AF65-F5344CB8AC3E}">
        <p14:creationId xmlns:p14="http://schemas.microsoft.com/office/powerpoint/2010/main" val="11327892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 K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802239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3B2CBDE-574C-27AF-A676-E9558DBDEE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034" y="930391"/>
            <a:ext cx="8669403" cy="570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K.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WhatsApp Video 2025-09-11 at 15.26.08">
            <a:hlinkClick r:id="" action="ppaction://media"/>
            <a:extLst>
              <a:ext uri="{FF2B5EF4-FFF2-40B4-BE49-F238E27FC236}">
                <a16:creationId xmlns:a16="http://schemas.microsoft.com/office/drawing/2014/main" id="{D0A3424B-61E1-E1FF-348F-04CBE2A3FB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97697" end="282852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3072" y="1305264"/>
            <a:ext cx="7337857" cy="42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page11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K et l’image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4979" y="1200177"/>
            <a:ext cx="3314043" cy="44576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733869" y="1857098"/>
            <a:ext cx="3844213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7603" y="2312977"/>
            <a:ext cx="6828795" cy="223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la lettre K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7831" y="1339992"/>
            <a:ext cx="3188338" cy="417801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31233" y="2997068"/>
            <a:ext cx="404948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540" y="2708196"/>
            <a:ext cx="6236920" cy="144160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3204334" y="5732993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8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2010295" y="2839095"/>
            <a:ext cx="51234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87872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479800"/>
            <a:ext cx="1854200" cy="26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6737" y="263014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3909" y="297173"/>
            <a:ext cx="7309033" cy="7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79400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33" dirty="0"/>
              <a:t>Placer les cartes étudiées dans un petit panier.</a:t>
            </a:r>
          </a:p>
          <a:p>
            <a:r>
              <a:rPr lang="fr-FR" sz="933" dirty="0"/>
              <a:t>Montrer la carte et indiquer la lettre, syllabe ou mot sur le tableau.</a:t>
            </a:r>
          </a:p>
          <a:p>
            <a:r>
              <a:rPr lang="fr-FR" sz="933" dirty="0"/>
              <a:t>Les élèves s’asseyent en cercle.</a:t>
            </a:r>
          </a:p>
          <a:p>
            <a:r>
              <a:rPr lang="fr-FR" sz="933" dirty="0"/>
              <a:t>Quand la musique ou le signal sonore joue, </a:t>
            </a:r>
            <a:r>
              <a:rPr lang="fr-FR" sz="933" b="1" dirty="0"/>
              <a:t>passer le panier</a:t>
            </a:r>
            <a:r>
              <a:rPr lang="fr-FR" sz="933" dirty="0"/>
              <a:t> entre eux.</a:t>
            </a:r>
          </a:p>
          <a:p>
            <a:r>
              <a:rPr lang="fr-FR" sz="933" dirty="0"/>
              <a:t>Quand la musique ou le signal s’arrête, </a:t>
            </a:r>
            <a:r>
              <a:rPr lang="fr-FR" sz="933" b="1" dirty="0"/>
              <a:t>l’élève avec le panier prend une carte</a:t>
            </a:r>
            <a:r>
              <a:rPr lang="fr-FR" sz="933" dirty="0"/>
              <a:t>.</a:t>
            </a:r>
          </a:p>
          <a:p>
            <a:r>
              <a:rPr lang="fr-FR" sz="933" dirty="0"/>
              <a:t>L’élève lit la carte et les autres lisent et repèrent la lettre, syllabe ou mot sur le tableau.</a:t>
            </a:r>
          </a:p>
          <a:p>
            <a:r>
              <a:rPr lang="fr-FR" sz="933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8527" y="301597"/>
            <a:ext cx="730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5498</TotalTime>
  <Words>1979</Words>
  <Application>Microsoft Office PowerPoint</Application>
  <PresentationFormat>Affichage à l'écran (4:3)</PresentationFormat>
  <Paragraphs>472</Paragraphs>
  <Slides>66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81" baseType="lpstr">
      <vt:lpstr>Amasis MT Pro</vt:lpstr>
      <vt:lpstr>Arial</vt:lpstr>
      <vt:lpstr>Arimo Italics</vt:lpstr>
      <vt:lpstr>Calibri</vt:lpstr>
      <vt:lpstr>Calibri </vt:lpstr>
      <vt:lpstr>Cambria</vt:lpstr>
      <vt:lpstr>Carelia</vt:lpstr>
      <vt:lpstr>Daytona Light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184</cp:revision>
  <dcterms:created xsi:type="dcterms:W3CDTF">2023-09-30T23:18:14Z</dcterms:created>
  <dcterms:modified xsi:type="dcterms:W3CDTF">2025-09-22T00:30:13Z</dcterms:modified>
</cp:coreProperties>
</file>