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0"/>
  </p:notesMasterIdLst>
  <p:sldIdLst>
    <p:sldId id="257" r:id="rId2"/>
    <p:sldId id="2147482580" r:id="rId3"/>
    <p:sldId id="2147482579" r:id="rId4"/>
    <p:sldId id="2147482550" r:id="rId5"/>
    <p:sldId id="2147482581" r:id="rId6"/>
    <p:sldId id="309" r:id="rId7"/>
    <p:sldId id="2147482513" r:id="rId8"/>
    <p:sldId id="2147482483" r:id="rId9"/>
    <p:sldId id="2147482484" r:id="rId10"/>
    <p:sldId id="2147482514" r:id="rId11"/>
    <p:sldId id="2134806092" r:id="rId12"/>
    <p:sldId id="2134805481" r:id="rId13"/>
    <p:sldId id="292" r:id="rId14"/>
    <p:sldId id="2147482595" r:id="rId15"/>
    <p:sldId id="2147482637" r:id="rId16"/>
    <p:sldId id="2147482635" r:id="rId17"/>
    <p:sldId id="2147482630" r:id="rId18"/>
    <p:sldId id="2147482636" r:id="rId19"/>
    <p:sldId id="2147482633" r:id="rId20"/>
    <p:sldId id="2147482638" r:id="rId21"/>
    <p:sldId id="2147482634" r:id="rId22"/>
    <p:sldId id="2147482639" r:id="rId23"/>
    <p:sldId id="2147482656" r:id="rId24"/>
    <p:sldId id="2147482631" r:id="rId25"/>
    <p:sldId id="2147482646" r:id="rId26"/>
    <p:sldId id="2147482655" r:id="rId27"/>
    <p:sldId id="2147482575" r:id="rId28"/>
    <p:sldId id="2134805480" r:id="rId29"/>
    <p:sldId id="2147482573" r:id="rId30"/>
    <p:sldId id="2134805482" r:id="rId31"/>
    <p:sldId id="2147482481" r:id="rId32"/>
    <p:sldId id="2147482644" r:id="rId33"/>
    <p:sldId id="2147482647" r:id="rId34"/>
    <p:sldId id="2147482648" r:id="rId35"/>
    <p:sldId id="2147482649" r:id="rId36"/>
    <p:sldId id="2147482650" r:id="rId37"/>
    <p:sldId id="2147482651" r:id="rId38"/>
    <p:sldId id="2147482652" r:id="rId39"/>
    <p:sldId id="2147482653" r:id="rId40"/>
    <p:sldId id="2134807546" r:id="rId41"/>
    <p:sldId id="2147482654" r:id="rId42"/>
    <p:sldId id="2147482643" r:id="rId43"/>
    <p:sldId id="2147482640" r:id="rId44"/>
    <p:sldId id="2147482641" r:id="rId45"/>
    <p:sldId id="2147482642" r:id="rId46"/>
    <p:sldId id="2134804803" r:id="rId47"/>
    <p:sldId id="289" r:id="rId48"/>
    <p:sldId id="290" r:id="rId4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FF7D7D"/>
    <a:srgbClr val="1B4955"/>
    <a:srgbClr val="1E5260"/>
    <a:srgbClr val="153943"/>
    <a:srgbClr val="396497"/>
    <a:srgbClr val="884106"/>
    <a:srgbClr val="D16309"/>
    <a:srgbClr val="E677F9"/>
    <a:srgbClr val="E654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6E6F39-B75F-4DCF-ABD7-6AB69F993BA7}" v="8" dt="2025-08-25T09:01:50.284"/>
    <p1510:client id="{A5EC75AA-1A93-4835-8D81-0BBF02789E37}" v="176" dt="2025-08-24T16:20:18.4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10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3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baouiya jenane" userId="475a1cabc3300370" providerId="LiveId" clId="{3394510C-2220-42E8-A337-33D85938D8A6}"/>
    <pc:docChg chg="undo custSel addSld delSld modSld">
      <pc:chgData name="nabaouiya jenane" userId="475a1cabc3300370" providerId="LiveId" clId="{3394510C-2220-42E8-A337-33D85938D8A6}" dt="2025-08-25T08:59:50.388" v="21"/>
      <pc:docMkLst>
        <pc:docMk/>
      </pc:docMkLst>
      <pc:sldChg chg="addSp delSp modSp mod modClrScheme delAnim modAnim chgLayout">
        <pc:chgData name="nabaouiya jenane" userId="475a1cabc3300370" providerId="LiveId" clId="{3394510C-2220-42E8-A337-33D85938D8A6}" dt="2025-08-25T08:59:50.388" v="21"/>
        <pc:sldMkLst>
          <pc:docMk/>
          <pc:sldMk cId="842937109" sldId="2147482511"/>
        </pc:sldMkLst>
        <pc:spChg chg="add del">
          <ac:chgData name="nabaouiya jenane" userId="475a1cabc3300370" providerId="LiveId" clId="{3394510C-2220-42E8-A337-33D85938D8A6}" dt="2025-08-25T01:34:17.665" v="10" actId="478"/>
          <ac:spMkLst>
            <pc:docMk/>
            <pc:sldMk cId="842937109" sldId="2147482511"/>
            <ac:spMk id="4" creationId="{EADA6FA4-A179-7D25-8B3C-1F474CC1343F}"/>
          </ac:spMkLst>
        </pc:spChg>
        <pc:spChg chg="add del mod ord">
          <ac:chgData name="nabaouiya jenane" userId="475a1cabc3300370" providerId="LiveId" clId="{3394510C-2220-42E8-A337-33D85938D8A6}" dt="2025-08-25T01:41:14.140" v="17" actId="478"/>
          <ac:spMkLst>
            <pc:docMk/>
            <pc:sldMk cId="842937109" sldId="2147482511"/>
            <ac:spMk id="5" creationId="{662BC6A1-452D-0CF3-D33A-8D6622CF436B}"/>
          </ac:spMkLst>
        </pc:spChg>
        <pc:spChg chg="add del mod ord">
          <ac:chgData name="nabaouiya jenane" userId="475a1cabc3300370" providerId="LiveId" clId="{3394510C-2220-42E8-A337-33D85938D8A6}" dt="2025-08-25T01:34:20.279" v="11" actId="478"/>
          <ac:spMkLst>
            <pc:docMk/>
            <pc:sldMk cId="842937109" sldId="2147482511"/>
            <ac:spMk id="5" creationId="{B6C0B403-BDD1-E0FC-2B15-7ABD49CB07D3}"/>
          </ac:spMkLst>
        </pc:spChg>
        <pc:spChg chg="add del mod ord">
          <ac:chgData name="nabaouiya jenane" userId="475a1cabc3300370" providerId="LiveId" clId="{3394510C-2220-42E8-A337-33D85938D8A6}" dt="2025-08-25T01:33:39.375" v="6" actId="34307"/>
          <ac:spMkLst>
            <pc:docMk/>
            <pc:sldMk cId="842937109" sldId="2147482511"/>
            <ac:spMk id="6" creationId="{C681752E-47B3-38A4-7108-08C32C7E5B4A}"/>
          </ac:spMkLst>
        </pc:spChg>
        <pc:spChg chg="add del mod ord">
          <ac:chgData name="nabaouiya jenane" userId="475a1cabc3300370" providerId="LiveId" clId="{3394510C-2220-42E8-A337-33D85938D8A6}" dt="2025-08-25T01:40:52.846" v="14" actId="34307"/>
          <ac:spMkLst>
            <pc:docMk/>
            <pc:sldMk cId="842937109" sldId="2147482511"/>
            <ac:spMk id="6" creationId="{EF92D13F-CA29-39CA-E03E-6C9B709BFA33}"/>
          </ac:spMkLst>
        </pc:spChg>
        <pc:spChg chg="add del mod">
          <ac:chgData name="nabaouiya jenane" userId="475a1cabc3300370" providerId="LiveId" clId="{3394510C-2220-42E8-A337-33D85938D8A6}" dt="2025-08-25T01:41:10.474" v="16" actId="478"/>
          <ac:spMkLst>
            <pc:docMk/>
            <pc:sldMk cId="842937109" sldId="2147482511"/>
            <ac:spMk id="10" creationId="{C5A1F8DD-73C2-6A33-32DE-5F2C87896C8E}"/>
          </ac:spMkLst>
        </pc:spChg>
        <pc:spChg chg="add del mod">
          <ac:chgData name="nabaouiya jenane" userId="475a1cabc3300370" providerId="LiveId" clId="{3394510C-2220-42E8-A337-33D85938D8A6}" dt="2025-08-25T01:34:09.953" v="8" actId="478"/>
          <ac:spMkLst>
            <pc:docMk/>
            <pc:sldMk cId="842937109" sldId="2147482511"/>
            <ac:spMk id="11" creationId="{B84551DF-8635-C369-51FB-6ADA18CE8DE3}"/>
          </ac:spMkLst>
        </pc:spChg>
        <pc:picChg chg="add del mod">
          <ac:chgData name="nabaouiya jenane" userId="475a1cabc3300370" providerId="LiveId" clId="{3394510C-2220-42E8-A337-33D85938D8A6}" dt="2025-08-25T00:53:54.413" v="1" actId="478"/>
          <ac:picMkLst>
            <pc:docMk/>
            <pc:sldMk cId="842937109" sldId="2147482511"/>
            <ac:picMk id="5" creationId="{110B2581-8B59-7544-88A5-247D7306B905}"/>
          </ac:picMkLst>
        </pc:picChg>
        <pc:picChg chg="add mod">
          <ac:chgData name="nabaouiya jenane" userId="475a1cabc3300370" providerId="LiveId" clId="{3394510C-2220-42E8-A337-33D85938D8A6}" dt="2025-08-25T08:59:50.388" v="21"/>
          <ac:picMkLst>
            <pc:docMk/>
            <pc:sldMk cId="842937109" sldId="2147482511"/>
            <ac:picMk id="5" creationId="{3550E812-01D3-0BC4-4D32-2D16D3451E9B}"/>
          </ac:picMkLst>
        </pc:picChg>
        <pc:picChg chg="add del mod ord">
          <ac:chgData name="nabaouiya jenane" userId="475a1cabc3300370" providerId="LiveId" clId="{3394510C-2220-42E8-A337-33D85938D8A6}" dt="2025-08-25T01:41:00.966" v="15" actId="478"/>
          <ac:picMkLst>
            <pc:docMk/>
            <pc:sldMk cId="842937109" sldId="2147482511"/>
            <ac:picMk id="7" creationId="{2A8F1EA8-A4F6-0C62-DC36-307016FE7258}"/>
          </ac:picMkLst>
        </pc:picChg>
        <pc:picChg chg="del">
          <ac:chgData name="nabaouiya jenane" userId="475a1cabc3300370" providerId="LiveId" clId="{3394510C-2220-42E8-A337-33D85938D8A6}" dt="2025-08-25T01:32:40.796" v="3" actId="478"/>
          <ac:picMkLst>
            <pc:docMk/>
            <pc:sldMk cId="842937109" sldId="2147482511"/>
            <ac:picMk id="7" creationId="{D09989D9-F6CD-AFCF-113E-5FFFAE244BFD}"/>
          </ac:picMkLst>
        </pc:picChg>
        <pc:picChg chg="add del mod ord">
          <ac:chgData name="nabaouiya jenane" userId="475a1cabc3300370" providerId="LiveId" clId="{3394510C-2220-42E8-A337-33D85938D8A6}" dt="2025-08-25T01:33:47.072" v="7" actId="478"/>
          <ac:picMkLst>
            <pc:docMk/>
            <pc:sldMk cId="842937109" sldId="2147482511"/>
            <ac:picMk id="8" creationId="{1613A2E3-917D-9C8E-6E36-FF7889581DD4}"/>
          </ac:picMkLst>
        </pc:picChg>
        <pc:picChg chg="mod">
          <ac:chgData name="nabaouiya jenane" userId="475a1cabc3300370" providerId="LiveId" clId="{3394510C-2220-42E8-A337-33D85938D8A6}" dt="2025-08-25T01:34:25.159" v="12" actId="1076"/>
          <ac:picMkLst>
            <pc:docMk/>
            <pc:sldMk cId="842937109" sldId="2147482511"/>
            <ac:picMk id="9" creationId="{AB81CD73-7A1B-3D66-8D9E-43914E14B7FA}"/>
          </ac:picMkLst>
        </pc:picChg>
      </pc:sldChg>
      <pc:sldChg chg="modSp mod">
        <pc:chgData name="nabaouiya jenane" userId="475a1cabc3300370" providerId="LiveId" clId="{3394510C-2220-42E8-A337-33D85938D8A6}" dt="2025-08-25T01:42:58.397" v="20" actId="1076"/>
        <pc:sldMkLst>
          <pc:docMk/>
          <pc:sldMk cId="1256482487" sldId="2147482512"/>
        </pc:sldMkLst>
        <pc:picChg chg="mod">
          <ac:chgData name="nabaouiya jenane" userId="475a1cabc3300370" providerId="LiveId" clId="{3394510C-2220-42E8-A337-33D85938D8A6}" dt="2025-08-25T01:42:58.397" v="20" actId="1076"/>
          <ac:picMkLst>
            <pc:docMk/>
            <pc:sldMk cId="1256482487" sldId="2147482512"/>
            <ac:picMk id="7" creationId="{4971D641-3D5E-EABE-3C49-D4C8C3A88C57}"/>
          </ac:picMkLst>
        </pc:picChg>
      </pc:sldChg>
      <pc:sldChg chg="new del">
        <pc:chgData name="nabaouiya jenane" userId="475a1cabc3300370" providerId="LiveId" clId="{3394510C-2220-42E8-A337-33D85938D8A6}" dt="2025-08-25T01:42:33.263" v="19" actId="680"/>
        <pc:sldMkLst>
          <pc:docMk/>
          <pc:sldMk cId="3297757321" sldId="2147482513"/>
        </pc:sldMkLst>
      </pc:sldChg>
    </pc:docChg>
  </pc:docChgLst>
  <pc:docChgLst>
    <pc:chgData name="nabaouiya jenane" userId="475a1cabc3300370" providerId="LiveId" clId="{316E6F39-B75F-4DCF-ABD7-6AB69F993BA7}"/>
    <pc:docChg chg="undo custSel addSld delSld modSld">
      <pc:chgData name="nabaouiya jenane" userId="475a1cabc3300370" providerId="LiveId" clId="{316E6F39-B75F-4DCF-ABD7-6AB69F993BA7}" dt="2025-08-24T19:11:42.344" v="37" actId="14100"/>
      <pc:docMkLst>
        <pc:docMk/>
      </pc:docMkLst>
      <pc:sldChg chg="delSp modSp add del mod delAnim">
        <pc:chgData name="nabaouiya jenane" userId="475a1cabc3300370" providerId="LiveId" clId="{316E6F39-B75F-4DCF-ABD7-6AB69F993BA7}" dt="2025-08-24T19:07:42.077" v="32" actId="47"/>
        <pc:sldMkLst>
          <pc:docMk/>
          <pc:sldMk cId="3223439643" sldId="2147482482"/>
        </pc:sldMkLst>
        <pc:picChg chg="del mod">
          <ac:chgData name="nabaouiya jenane" userId="475a1cabc3300370" providerId="LiveId" clId="{316E6F39-B75F-4DCF-ABD7-6AB69F993BA7}" dt="2025-08-24T19:05:21.950" v="5" actId="21"/>
          <ac:picMkLst>
            <pc:docMk/>
            <pc:sldMk cId="3223439643" sldId="2147482482"/>
            <ac:picMk id="6" creationId="{D09989D9-F6CD-AFCF-113E-5FFFAE244BFD}"/>
          </ac:picMkLst>
        </pc:picChg>
      </pc:sldChg>
      <pc:sldChg chg="addSp delSp modSp mod delAnim modAnim">
        <pc:chgData name="nabaouiya jenane" userId="475a1cabc3300370" providerId="LiveId" clId="{316E6F39-B75F-4DCF-ABD7-6AB69F993BA7}" dt="2025-08-24T19:11:42.344" v="37" actId="14100"/>
        <pc:sldMkLst>
          <pc:docMk/>
          <pc:sldMk cId="842937109" sldId="2147482511"/>
        </pc:sldMkLst>
        <pc:picChg chg="del">
          <ac:chgData name="nabaouiya jenane" userId="475a1cabc3300370" providerId="LiveId" clId="{316E6F39-B75F-4DCF-ABD7-6AB69F993BA7}" dt="2025-08-24T19:05:38.040" v="9" actId="21"/>
          <ac:picMkLst>
            <pc:docMk/>
            <pc:sldMk cId="842937109" sldId="2147482511"/>
            <ac:picMk id="5" creationId="{252F9396-BF68-0E7E-8195-91B47FA01ABB}"/>
          </ac:picMkLst>
        </pc:picChg>
        <pc:picChg chg="add del mod">
          <ac:chgData name="nabaouiya jenane" userId="475a1cabc3300370" providerId="LiveId" clId="{316E6F39-B75F-4DCF-ABD7-6AB69F993BA7}" dt="2025-08-24T18:59:20.490" v="1" actId="478"/>
          <ac:picMkLst>
            <pc:docMk/>
            <pc:sldMk cId="842937109" sldId="2147482511"/>
            <ac:picMk id="6" creationId="{A217A940-6E5F-8F9A-4C47-66104054C44D}"/>
          </ac:picMkLst>
        </pc:picChg>
        <pc:picChg chg="add mod">
          <ac:chgData name="nabaouiya jenane" userId="475a1cabc3300370" providerId="LiveId" clId="{316E6F39-B75F-4DCF-ABD7-6AB69F993BA7}" dt="2025-08-24T19:07:21.633" v="31" actId="14100"/>
          <ac:picMkLst>
            <pc:docMk/>
            <pc:sldMk cId="842937109" sldId="2147482511"/>
            <ac:picMk id="7" creationId="{D09989D9-F6CD-AFCF-113E-5FFFAE244BFD}"/>
          </ac:picMkLst>
        </pc:picChg>
        <pc:picChg chg="add del mod">
          <ac:chgData name="nabaouiya jenane" userId="475a1cabc3300370" providerId="LiveId" clId="{316E6F39-B75F-4DCF-ABD7-6AB69F993BA7}" dt="2025-08-24T19:07:10.631" v="28" actId="478"/>
          <ac:picMkLst>
            <pc:docMk/>
            <pc:sldMk cId="842937109" sldId="2147482511"/>
            <ac:picMk id="8" creationId="{252F9396-BF68-0E7E-8195-91B47FA01ABB}"/>
          </ac:picMkLst>
        </pc:picChg>
        <pc:picChg chg="add mod">
          <ac:chgData name="nabaouiya jenane" userId="475a1cabc3300370" providerId="LiveId" clId="{316E6F39-B75F-4DCF-ABD7-6AB69F993BA7}" dt="2025-08-24T19:11:42.344" v="37" actId="14100"/>
          <ac:picMkLst>
            <pc:docMk/>
            <pc:sldMk cId="842937109" sldId="2147482511"/>
            <ac:picMk id="9" creationId="{AB81CD73-7A1B-3D66-8D9E-43914E14B7FA}"/>
          </ac:picMkLst>
        </pc:picChg>
        <pc:picChg chg="add del mod">
          <ac:chgData name="nabaouiya jenane" userId="475a1cabc3300370" providerId="LiveId" clId="{316E6F39-B75F-4DCF-ABD7-6AB69F993BA7}" dt="2025-08-24T19:10:38.243" v="35" actId="478"/>
          <ac:picMkLst>
            <pc:docMk/>
            <pc:sldMk cId="842937109" sldId="2147482511"/>
            <ac:picMk id="10" creationId="{855E1614-8F01-2087-F02D-B30F3413B40F}"/>
          </ac:picMkLst>
        </pc:picChg>
      </pc:sldChg>
      <pc:sldChg chg="modSp mod">
        <pc:chgData name="nabaouiya jenane" userId="475a1cabc3300370" providerId="LiveId" clId="{316E6F39-B75F-4DCF-ABD7-6AB69F993BA7}" dt="2025-08-24T19:06:59.781" v="27" actId="14100"/>
        <pc:sldMkLst>
          <pc:docMk/>
          <pc:sldMk cId="1256482487" sldId="2147482512"/>
        </pc:sldMkLst>
        <pc:spChg chg="mod">
          <ac:chgData name="nabaouiya jenane" userId="475a1cabc3300370" providerId="LiveId" clId="{316E6F39-B75F-4DCF-ABD7-6AB69F993BA7}" dt="2025-08-24T19:06:59.781" v="27" actId="14100"/>
          <ac:spMkLst>
            <pc:docMk/>
            <pc:sldMk cId="1256482487" sldId="2147482512"/>
            <ac:spMk id="8" creationId="{D4512F5C-E35A-BA7E-BA11-19A3647EE242}"/>
          </ac:spMkLst>
        </pc:spChg>
        <pc:picChg chg="mod">
          <ac:chgData name="nabaouiya jenane" userId="475a1cabc3300370" providerId="LiveId" clId="{316E6F39-B75F-4DCF-ABD7-6AB69F993BA7}" dt="2025-08-24T19:06:53.140" v="26" actId="1076"/>
          <ac:picMkLst>
            <pc:docMk/>
            <pc:sldMk cId="1256482487" sldId="2147482512"/>
            <ac:picMk id="7" creationId="{4971D641-3D5E-EABE-3C49-D4C8C3A88C57}"/>
          </ac:picMkLst>
        </pc:picChg>
      </pc:sldChg>
    </pc:docChg>
  </pc:docChgLst>
  <pc:docChgLst>
    <pc:chgData name="nabaouiya jenane" userId="475a1cabc3300370" providerId="LiveId" clId="{A5EC75AA-1A93-4835-8D81-0BBF02789E37}"/>
    <pc:docChg chg="undo redo custSel addSld delSld modSld sldOrd">
      <pc:chgData name="nabaouiya jenane" userId="475a1cabc3300370" providerId="LiveId" clId="{A5EC75AA-1A93-4835-8D81-0BBF02789E37}" dt="2025-08-24T16:20:44.879" v="2077" actId="1076"/>
      <pc:docMkLst>
        <pc:docMk/>
      </pc:docMkLst>
      <pc:sldChg chg="addSp delSp modSp mod">
        <pc:chgData name="nabaouiya jenane" userId="475a1cabc3300370" providerId="LiveId" clId="{A5EC75AA-1A93-4835-8D81-0BBF02789E37}" dt="2025-08-24T15:43:58.585" v="1713" actId="1076"/>
        <pc:sldMkLst>
          <pc:docMk/>
          <pc:sldMk cId="0" sldId="257"/>
        </pc:sldMkLst>
        <pc:spChg chg="add mod">
          <ac:chgData name="nabaouiya jenane" userId="475a1cabc3300370" providerId="LiveId" clId="{A5EC75AA-1A93-4835-8D81-0BBF02789E37}" dt="2025-08-24T15:43:39.311" v="1704" actId="207"/>
          <ac:spMkLst>
            <pc:docMk/>
            <pc:sldMk cId="0" sldId="257"/>
            <ac:spMk id="2" creationId="{527A5BE9-8FC4-8EA2-74D7-CF9D7F1948F3}"/>
          </ac:spMkLst>
        </pc:spChg>
        <pc:spChg chg="add mod">
          <ac:chgData name="nabaouiya jenane" userId="475a1cabc3300370" providerId="LiveId" clId="{A5EC75AA-1A93-4835-8D81-0BBF02789E37}" dt="2025-08-24T15:43:43.383" v="1705" actId="207"/>
          <ac:spMkLst>
            <pc:docMk/>
            <pc:sldMk cId="0" sldId="257"/>
            <ac:spMk id="3" creationId="{3AE18DAF-7ABA-A8AA-4A1A-1D3D01243F24}"/>
          </ac:spMkLst>
        </pc:spChg>
        <pc:spChg chg="add mod">
          <ac:chgData name="nabaouiya jenane" userId="475a1cabc3300370" providerId="LiveId" clId="{A5EC75AA-1A93-4835-8D81-0BBF02789E37}" dt="2025-08-24T15:04:57.542" v="1686" actId="14100"/>
          <ac:spMkLst>
            <pc:docMk/>
            <pc:sldMk cId="0" sldId="257"/>
            <ac:spMk id="4" creationId="{C1BF635F-B5E3-B65F-46B9-FA752FC1D8E1}"/>
          </ac:spMkLst>
        </pc:spChg>
        <pc:spChg chg="mod">
          <ac:chgData name="nabaouiya jenane" userId="475a1cabc3300370" providerId="LiveId" clId="{A5EC75AA-1A93-4835-8D81-0BBF02789E37}" dt="2025-08-24T15:43:58.585" v="1713" actId="1076"/>
          <ac:spMkLst>
            <pc:docMk/>
            <pc:sldMk cId="0" sldId="257"/>
            <ac:spMk id="35" creationId="{00000000-0000-0000-0000-000000000000}"/>
          </ac:spMkLst>
        </pc:spChg>
        <pc:grpChg chg="del">
          <ac:chgData name="nabaouiya jenane" userId="475a1cabc3300370" providerId="LiveId" clId="{A5EC75AA-1A93-4835-8D81-0BBF02789E37}" dt="2025-08-24T15:02:26.062" v="1628" actId="478"/>
          <ac:grpSpMkLst>
            <pc:docMk/>
            <pc:sldMk cId="0" sldId="257"/>
            <ac:grpSpMk id="6" creationId="{F20449E5-A915-52F7-9A79-1DAEEE7AAA65}"/>
          </ac:grpSpMkLst>
        </pc:grpChg>
        <pc:grpChg chg="del">
          <ac:chgData name="nabaouiya jenane" userId="475a1cabc3300370" providerId="LiveId" clId="{A5EC75AA-1A93-4835-8D81-0BBF02789E37}" dt="2025-08-24T15:02:28.150" v="1629" actId="478"/>
          <ac:grpSpMkLst>
            <pc:docMk/>
            <pc:sldMk cId="0" sldId="257"/>
            <ac:grpSpMk id="16" creationId="{DBA94F4E-9BFA-6E0E-6796-635C4F32F074}"/>
          </ac:grpSpMkLst>
        </pc:grpChg>
        <pc:grpChg chg="del">
          <ac:chgData name="nabaouiya jenane" userId="475a1cabc3300370" providerId="LiveId" clId="{A5EC75AA-1A93-4835-8D81-0BBF02789E37}" dt="2025-08-24T15:08:23.373" v="1698" actId="478"/>
          <ac:grpSpMkLst>
            <pc:docMk/>
            <pc:sldMk cId="0" sldId="257"/>
            <ac:grpSpMk id="45" creationId="{8D3E4662-6535-9FC6-EF43-3B30668BE80E}"/>
          </ac:grpSpMkLst>
        </pc:grpChg>
        <pc:picChg chg="add mod">
          <ac:chgData name="nabaouiya jenane" userId="475a1cabc3300370" providerId="LiveId" clId="{A5EC75AA-1A93-4835-8D81-0BBF02789E37}" dt="2025-08-24T15:08:15.840" v="1697" actId="1076"/>
          <ac:picMkLst>
            <pc:docMk/>
            <pc:sldMk cId="0" sldId="257"/>
            <ac:picMk id="7" creationId="{22A977D6-79F2-0CE6-B31C-B2F6D02A5F27}"/>
          </ac:picMkLst>
        </pc:picChg>
        <pc:picChg chg="add mod">
          <ac:chgData name="nabaouiya jenane" userId="475a1cabc3300370" providerId="LiveId" clId="{A5EC75AA-1A93-4835-8D81-0BBF02789E37}" dt="2025-08-24T15:10:25.283" v="1703" actId="27614"/>
          <ac:picMkLst>
            <pc:docMk/>
            <pc:sldMk cId="0" sldId="257"/>
            <ac:picMk id="11" creationId="{56FC8FD3-E38F-ED1B-29F2-6CE4DB9E332D}"/>
          </ac:picMkLst>
        </pc:picChg>
      </pc:sldChg>
      <pc:sldChg chg="addSp delSp modSp mod">
        <pc:chgData name="nabaouiya jenane" userId="475a1cabc3300370" providerId="LiveId" clId="{A5EC75AA-1A93-4835-8D81-0BBF02789E37}" dt="2025-08-24T13:23:09.446" v="1421" actId="1076"/>
        <pc:sldMkLst>
          <pc:docMk/>
          <pc:sldMk cId="2695644815" sldId="268"/>
        </pc:sldMkLst>
        <pc:spChg chg="mod">
          <ac:chgData name="nabaouiya jenane" userId="475a1cabc3300370" providerId="LiveId" clId="{A5EC75AA-1A93-4835-8D81-0BBF02789E37}" dt="2025-08-24T13:22:01.090" v="1410" actId="1076"/>
          <ac:spMkLst>
            <pc:docMk/>
            <pc:sldMk cId="2695644815" sldId="268"/>
            <ac:spMk id="2" creationId="{00000000-0000-0000-0000-000000000000}"/>
          </ac:spMkLst>
        </pc:spChg>
        <pc:spChg chg="add del mod">
          <ac:chgData name="nabaouiya jenane" userId="475a1cabc3300370" providerId="LiveId" clId="{A5EC75AA-1A93-4835-8D81-0BBF02789E37}" dt="2025-08-24T13:03:14.068" v="1344" actId="478"/>
          <ac:spMkLst>
            <pc:docMk/>
            <pc:sldMk cId="2695644815" sldId="268"/>
            <ac:spMk id="3" creationId="{7D25609E-EDB8-53E9-F61D-7369E74935C2}"/>
          </ac:spMkLst>
        </pc:spChg>
        <pc:spChg chg="add mod">
          <ac:chgData name="nabaouiya jenane" userId="475a1cabc3300370" providerId="LiveId" clId="{A5EC75AA-1A93-4835-8D81-0BBF02789E37}" dt="2025-08-24T13:22:38.381" v="1417" actId="1076"/>
          <ac:spMkLst>
            <pc:docMk/>
            <pc:sldMk cId="2695644815" sldId="268"/>
            <ac:spMk id="4" creationId="{814B3551-FEC3-56D5-F472-6D98FEA7654A}"/>
          </ac:spMkLst>
        </pc:spChg>
        <pc:spChg chg="mod">
          <ac:chgData name="nabaouiya jenane" userId="475a1cabc3300370" providerId="LiveId" clId="{A5EC75AA-1A93-4835-8D81-0BBF02789E37}" dt="2025-08-24T13:21:57.217" v="1408" actId="1076"/>
          <ac:spMkLst>
            <pc:docMk/>
            <pc:sldMk cId="2695644815" sldId="268"/>
            <ac:spMk id="6" creationId="{00000000-0000-0000-0000-000000000000}"/>
          </ac:spMkLst>
        </pc:spChg>
        <pc:spChg chg="del mod">
          <ac:chgData name="nabaouiya jenane" userId="475a1cabc3300370" providerId="LiveId" clId="{A5EC75AA-1A93-4835-8D81-0BBF02789E37}" dt="2025-08-24T13:04:56.745" v="1354" actId="21"/>
          <ac:spMkLst>
            <pc:docMk/>
            <pc:sldMk cId="2695644815" sldId="268"/>
            <ac:spMk id="7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22:41.999" v="1418" actId="1076"/>
          <ac:spMkLst>
            <pc:docMk/>
            <pc:sldMk cId="2695644815" sldId="268"/>
            <ac:spMk id="9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23:09.446" v="1421" actId="1076"/>
          <ac:picMkLst>
            <pc:docMk/>
            <pc:sldMk cId="2695644815" sldId="268"/>
            <ac:picMk id="5" creationId="{4784CC6B-95FA-60EC-9682-2A5E493BEE54}"/>
          </ac:picMkLst>
        </pc:picChg>
      </pc:sldChg>
      <pc:sldChg chg="modSp mod">
        <pc:chgData name="nabaouiya jenane" userId="475a1cabc3300370" providerId="LiveId" clId="{A5EC75AA-1A93-4835-8D81-0BBF02789E37}" dt="2025-08-24T14:19:25.055" v="1600" actId="1076"/>
        <pc:sldMkLst>
          <pc:docMk/>
          <pc:sldMk cId="3984474457" sldId="270"/>
        </pc:sldMkLst>
        <pc:spChg chg="mod">
          <ac:chgData name="nabaouiya jenane" userId="475a1cabc3300370" providerId="LiveId" clId="{A5EC75AA-1A93-4835-8D81-0BBF02789E37}" dt="2025-08-24T13:25:19.468" v="1428" actId="207"/>
          <ac:spMkLst>
            <pc:docMk/>
            <pc:sldMk cId="3984474457" sldId="270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5:41.580" v="1429" actId="207"/>
          <ac:spMkLst>
            <pc:docMk/>
            <pc:sldMk cId="3984474457" sldId="270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4:19:25.055" v="1600" actId="1076"/>
          <ac:picMkLst>
            <pc:docMk/>
            <pc:sldMk cId="3984474457" sldId="270"/>
            <ac:picMk id="9" creationId="{A8652188-C152-9965-1C04-BD211FD85B97}"/>
          </ac:picMkLst>
        </pc:picChg>
      </pc:sldChg>
      <pc:sldChg chg="modSp mod modAnim">
        <pc:chgData name="nabaouiya jenane" userId="475a1cabc3300370" providerId="LiveId" clId="{A5EC75AA-1A93-4835-8D81-0BBF02789E37}" dt="2025-08-24T13:31:38.289" v="1479" actId="2711"/>
        <pc:sldMkLst>
          <pc:docMk/>
          <pc:sldMk cId="84295639" sldId="273"/>
        </pc:sldMkLst>
        <pc:spChg chg="mod">
          <ac:chgData name="nabaouiya jenane" userId="475a1cabc3300370" providerId="LiveId" clId="{A5EC75AA-1A93-4835-8D81-0BBF02789E37}" dt="2025-08-24T13:26:44.573" v="1441" actId="1076"/>
          <ac:spMkLst>
            <pc:docMk/>
            <pc:sldMk cId="84295639" sldId="273"/>
            <ac:spMk id="2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6:34.084" v="1438" actId="1076"/>
          <ac:spMkLst>
            <pc:docMk/>
            <pc:sldMk cId="84295639" sldId="273"/>
            <ac:spMk id="5" creationId="{50CBBB7A-552B-FD75-DE93-6269E435A975}"/>
          </ac:spMkLst>
        </pc:spChg>
        <pc:spChg chg="mod">
          <ac:chgData name="nabaouiya jenane" userId="475a1cabc3300370" providerId="LiveId" clId="{A5EC75AA-1A93-4835-8D81-0BBF02789E37}" dt="2025-08-24T13:26:19.999" v="1434" actId="113"/>
          <ac:spMkLst>
            <pc:docMk/>
            <pc:sldMk cId="84295639" sldId="273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31:38.289" v="1479" actId="2711"/>
          <ac:spMkLst>
            <pc:docMk/>
            <pc:sldMk cId="84295639" sldId="273"/>
            <ac:spMk id="7" creationId="{FB85AD83-1B18-EF63-32B6-EF1C632C0E9A}"/>
          </ac:spMkLst>
        </pc:spChg>
        <pc:picChg chg="mod">
          <ac:chgData name="nabaouiya jenane" userId="475a1cabc3300370" providerId="LiveId" clId="{A5EC75AA-1A93-4835-8D81-0BBF02789E37}" dt="2025-08-24T13:26:49.196" v="1442" actId="1076"/>
          <ac:picMkLst>
            <pc:docMk/>
            <pc:sldMk cId="84295639" sldId="273"/>
            <ac:picMk id="3" creationId="{BDBF7FBC-D0DA-F5DD-1E06-C82AA6D47574}"/>
          </ac:picMkLst>
        </pc:picChg>
        <pc:picChg chg="mod">
          <ac:chgData name="nabaouiya jenane" userId="475a1cabc3300370" providerId="LiveId" clId="{A5EC75AA-1A93-4835-8D81-0BBF02789E37}" dt="2025-08-24T13:26:49.196" v="1442" actId="1076"/>
          <ac:picMkLst>
            <pc:docMk/>
            <pc:sldMk cId="84295639" sldId="273"/>
            <ac:picMk id="4" creationId="{B24DE2AD-ECA9-55F1-5E4E-14F518E1F4DB}"/>
          </ac:picMkLst>
        </pc:picChg>
      </pc:sldChg>
      <pc:sldChg chg="addSp delSp modSp mod delAnim modAnim">
        <pc:chgData name="nabaouiya jenane" userId="475a1cabc3300370" providerId="LiveId" clId="{A5EC75AA-1A93-4835-8D81-0BBF02789E37}" dt="2025-08-24T13:38:15.322" v="1536" actId="1076"/>
        <pc:sldMkLst>
          <pc:docMk/>
          <pc:sldMk cId="1173187049" sldId="276"/>
        </pc:sldMkLst>
        <pc:spChg chg="mod">
          <ac:chgData name="nabaouiya jenane" userId="475a1cabc3300370" providerId="LiveId" clId="{A5EC75AA-1A93-4835-8D81-0BBF02789E37}" dt="2025-08-24T13:30:40.220" v="1471" actId="1076"/>
          <ac:spMkLst>
            <pc:docMk/>
            <pc:sldMk cId="1173187049" sldId="276"/>
            <ac:spMk id="2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38:11.507" v="1535" actId="1076"/>
          <ac:spMkLst>
            <pc:docMk/>
            <pc:sldMk cId="1173187049" sldId="276"/>
            <ac:spMk id="4" creationId="{A5DFD5FE-F5FD-C140-FEED-7D6CC12642F4}"/>
          </ac:spMkLst>
        </pc:spChg>
        <pc:spChg chg="mod">
          <ac:chgData name="nabaouiya jenane" userId="475a1cabc3300370" providerId="LiveId" clId="{A5EC75AA-1A93-4835-8D81-0BBF02789E37}" dt="2025-08-24T13:30:49.648" v="1472" actId="1076"/>
          <ac:spMkLst>
            <pc:docMk/>
            <pc:sldMk cId="1173187049" sldId="276"/>
            <ac:spMk id="5" creationId="{59713D9B-B146-7C07-99A2-B644401A9D0F}"/>
          </ac:spMkLst>
        </pc:spChg>
        <pc:spChg chg="del">
          <ac:chgData name="nabaouiya jenane" userId="475a1cabc3300370" providerId="LiveId" clId="{A5EC75AA-1A93-4835-8D81-0BBF02789E37}" dt="2025-08-24T13:28:49.339" v="1450" actId="21"/>
          <ac:spMkLst>
            <pc:docMk/>
            <pc:sldMk cId="1173187049" sldId="276"/>
            <ac:spMk id="6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38:15.322" v="1536" actId="1076"/>
          <ac:spMkLst>
            <pc:docMk/>
            <pc:sldMk cId="1173187049" sldId="276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32:15.889" v="1481" actId="1076"/>
          <ac:picMkLst>
            <pc:docMk/>
            <pc:sldMk cId="1173187049" sldId="276"/>
            <ac:picMk id="11" creationId="{69919F40-3C7B-683C-410E-0CCCF6CCAAF5}"/>
          </ac:picMkLst>
        </pc:picChg>
      </pc:sldChg>
      <pc:sldChg chg="addSp delSp modSp mod">
        <pc:chgData name="nabaouiya jenane" userId="475a1cabc3300370" providerId="LiveId" clId="{A5EC75AA-1A93-4835-8D81-0BBF02789E37}" dt="2025-08-24T14:22:40.030" v="1610" actId="1076"/>
        <pc:sldMkLst>
          <pc:docMk/>
          <pc:sldMk cId="2279442665" sldId="277"/>
        </pc:sldMkLst>
        <pc:spChg chg="mod">
          <ac:chgData name="nabaouiya jenane" userId="475a1cabc3300370" providerId="LiveId" clId="{A5EC75AA-1A93-4835-8D81-0BBF02789E37}" dt="2025-08-06T22:33:06.472" v="887" actId="207"/>
          <ac:spMkLst>
            <pc:docMk/>
            <pc:sldMk cId="2279442665" sldId="277"/>
            <ac:spMk id="9" creationId="{C43EF85B-C4A5-750D-79D1-1F9B3B81B3F9}"/>
          </ac:spMkLst>
        </pc:spChg>
        <pc:spChg chg="del mod">
          <ac:chgData name="nabaouiya jenane" userId="475a1cabc3300370" providerId="LiveId" clId="{A5EC75AA-1A93-4835-8D81-0BBF02789E37}" dt="2025-08-06T07:30:19.639" v="532"/>
          <ac:spMkLst>
            <pc:docMk/>
            <pc:sldMk cId="2279442665" sldId="277"/>
            <ac:spMk id="20" creationId="{0FCE2818-BE99-1687-1E2F-E68CB9A97D41}"/>
          </ac:spMkLst>
        </pc:spChg>
        <pc:picChg chg="add mod">
          <ac:chgData name="nabaouiya jenane" userId="475a1cabc3300370" providerId="LiveId" clId="{A5EC75AA-1A93-4835-8D81-0BBF02789E37}" dt="2025-08-24T14:22:40.030" v="1610" actId="1076"/>
          <ac:picMkLst>
            <pc:docMk/>
            <pc:sldMk cId="2279442665" sldId="277"/>
            <ac:picMk id="2" creationId="{C42D5F4D-AC85-A146-31D0-4FB17CCCF5D1}"/>
          </ac:picMkLst>
        </pc:picChg>
      </pc:sldChg>
      <pc:sldChg chg="addSp delSp modSp mod">
        <pc:chgData name="nabaouiya jenane" userId="475a1cabc3300370" providerId="LiveId" clId="{A5EC75AA-1A93-4835-8D81-0BBF02789E37}" dt="2025-08-06T06:54:56.113" v="71" actId="1076"/>
        <pc:sldMkLst>
          <pc:docMk/>
          <pc:sldMk cId="2714722083" sldId="280"/>
        </pc:sldMkLst>
        <pc:spChg chg="mod">
          <ac:chgData name="nabaouiya jenane" userId="475a1cabc3300370" providerId="LiveId" clId="{A5EC75AA-1A93-4835-8D81-0BBF02789E37}" dt="2025-08-06T06:54:00.176" v="63" actId="20577"/>
          <ac:spMkLst>
            <pc:docMk/>
            <pc:sldMk cId="2714722083" sldId="280"/>
            <ac:spMk id="20" creationId="{0FCE2818-BE99-1687-1E2F-E68CB9A97D41}"/>
          </ac:spMkLst>
        </pc:spChg>
        <pc:picChg chg="add mod">
          <ac:chgData name="nabaouiya jenane" userId="475a1cabc3300370" providerId="LiveId" clId="{A5EC75AA-1A93-4835-8D81-0BBF02789E37}" dt="2025-08-06T06:54:56.113" v="71" actId="1076"/>
          <ac:picMkLst>
            <pc:docMk/>
            <pc:sldMk cId="2714722083" sldId="280"/>
            <ac:picMk id="7" creationId="{41792119-25C6-2324-8F58-25E73CC48685}"/>
          </ac:picMkLst>
        </pc:picChg>
      </pc:sldChg>
      <pc:sldChg chg="addSp delSp modSp mod">
        <pc:chgData name="nabaouiya jenane" userId="475a1cabc3300370" providerId="LiveId" clId="{A5EC75AA-1A93-4835-8D81-0BBF02789E37}" dt="2025-08-06T22:33:12.349" v="888" actId="207"/>
        <pc:sldMkLst>
          <pc:docMk/>
          <pc:sldMk cId="954527913" sldId="281"/>
        </pc:sldMkLst>
        <pc:spChg chg="mod">
          <ac:chgData name="nabaouiya jenane" userId="475a1cabc3300370" providerId="LiveId" clId="{A5EC75AA-1A93-4835-8D81-0BBF02789E37}" dt="2025-08-06T22:33:12.349" v="888" actId="207"/>
          <ac:spMkLst>
            <pc:docMk/>
            <pc:sldMk cId="954527913" sldId="281"/>
            <ac:spMk id="2" creationId="{FEE40B77-2B04-D13C-EF9F-948134C1C211}"/>
          </ac:spMkLst>
        </pc:spChg>
      </pc:sldChg>
      <pc:sldChg chg="modSp mod ord">
        <pc:chgData name="nabaouiya jenane" userId="475a1cabc3300370" providerId="LiveId" clId="{A5EC75AA-1A93-4835-8D81-0BBF02789E37}" dt="2025-08-06T22:33:46.428" v="895" actId="207"/>
        <pc:sldMkLst>
          <pc:docMk/>
          <pc:sldMk cId="1932219839" sldId="282"/>
        </pc:sldMkLst>
        <pc:spChg chg="mod">
          <ac:chgData name="nabaouiya jenane" userId="475a1cabc3300370" providerId="LiveId" clId="{A5EC75AA-1A93-4835-8D81-0BBF02789E37}" dt="2025-08-06T22:33:46.428" v="895" actId="207"/>
          <ac:spMkLst>
            <pc:docMk/>
            <pc:sldMk cId="1932219839" sldId="282"/>
            <ac:spMk id="2" creationId="{809800D6-23A2-1103-8C80-CF97A4420B80}"/>
          </ac:spMkLst>
        </pc:spChg>
        <pc:spChg chg="mod">
          <ac:chgData name="nabaouiya jenane" userId="475a1cabc3300370" providerId="LiveId" clId="{A5EC75AA-1A93-4835-8D81-0BBF02789E37}" dt="2025-08-06T07:25:36.413" v="503" actId="20577"/>
          <ac:spMkLst>
            <pc:docMk/>
            <pc:sldMk cId="1932219839" sldId="282"/>
            <ac:spMk id="20" creationId="{0FCE2818-BE99-1687-1E2F-E68CB9A97D41}"/>
          </ac:spMkLst>
        </pc:spChg>
      </pc:sldChg>
      <pc:sldChg chg="addSp delSp modSp mod modTransition addAnim delAnim modAnim">
        <pc:chgData name="nabaouiya jenane" userId="475a1cabc3300370" providerId="LiveId" clId="{A5EC75AA-1A93-4835-8D81-0BBF02789E37}" dt="2025-08-24T14:41:45.913" v="1620"/>
        <pc:sldMkLst>
          <pc:docMk/>
          <pc:sldMk cId="117887539" sldId="284"/>
        </pc:sldMkLst>
        <pc:spChg chg="mod">
          <ac:chgData name="nabaouiya jenane" userId="475a1cabc3300370" providerId="LiveId" clId="{A5EC75AA-1A93-4835-8D81-0BBF02789E37}" dt="2025-08-24T14:12:43.167" v="1574" actId="207"/>
          <ac:spMkLst>
            <pc:docMk/>
            <pc:sldMk cId="117887539" sldId="284"/>
            <ac:spMk id="6" creationId="{00000000-0000-0000-0000-000000000000}"/>
          </ac:spMkLst>
        </pc:spChg>
        <pc:spChg chg="del mod">
          <ac:chgData name="nabaouiya jenane" userId="475a1cabc3300370" providerId="LiveId" clId="{A5EC75AA-1A93-4835-8D81-0BBF02789E37}" dt="2025-08-24T13:00:45.539" v="1326" actId="21"/>
          <ac:spMkLst>
            <pc:docMk/>
            <pc:sldMk cId="117887539" sldId="284"/>
            <ac:spMk id="7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4:12:50.277" v="1575" actId="208"/>
          <ac:spMkLst>
            <pc:docMk/>
            <pc:sldMk cId="117887539" sldId="284"/>
            <ac:spMk id="8" creationId="{AB15A6C0-E7E5-7ABB-3800-FF371F53E10C}"/>
          </ac:spMkLst>
        </pc:spChg>
        <pc:spChg chg="add mod">
          <ac:chgData name="nabaouiya jenane" userId="475a1cabc3300370" providerId="LiveId" clId="{A5EC75AA-1A93-4835-8D81-0BBF02789E37}" dt="2025-08-24T13:00:49.407" v="1328" actId="1076"/>
          <ac:spMkLst>
            <pc:docMk/>
            <pc:sldMk cId="117887539" sldId="284"/>
            <ac:spMk id="9" creationId="{00000000-0000-0000-0000-000000000000}"/>
          </ac:spMkLst>
        </pc:spChg>
        <pc:picChg chg="add del mod">
          <ac:chgData name="nabaouiya jenane" userId="475a1cabc3300370" providerId="LiveId" clId="{A5EC75AA-1A93-4835-8D81-0BBF02789E37}" dt="2025-08-24T12:49:22.453" v="1214" actId="478"/>
          <ac:picMkLst>
            <pc:docMk/>
            <pc:sldMk cId="117887539" sldId="284"/>
            <ac:picMk id="4" creationId="{4BD9CE6B-91E6-8D1A-9CDE-EB6D6DFCA67F}"/>
          </ac:picMkLst>
        </pc:picChg>
        <pc:picChg chg="add mod">
          <ac:chgData name="nabaouiya jenane" userId="475a1cabc3300370" providerId="LiveId" clId="{A5EC75AA-1A93-4835-8D81-0BBF02789E37}" dt="2025-08-24T12:49:35.702" v="1218" actId="1076"/>
          <ac:picMkLst>
            <pc:docMk/>
            <pc:sldMk cId="117887539" sldId="284"/>
            <ac:picMk id="5" creationId="{6198B1D4-867E-E377-EC0D-539C96C3B077}"/>
          </ac:picMkLst>
        </pc:picChg>
      </pc:sldChg>
      <pc:sldChg chg="addSp delSp modSp mod modAnim">
        <pc:chgData name="nabaouiya jenane" userId="475a1cabc3300370" providerId="LiveId" clId="{A5EC75AA-1A93-4835-8D81-0BBF02789E37}" dt="2025-08-06T22:08:04.749" v="757" actId="1076"/>
        <pc:sldMkLst>
          <pc:docMk/>
          <pc:sldMk cId="3107933063" sldId="285"/>
        </pc:sldMkLst>
      </pc:sldChg>
      <pc:sldChg chg="addSp delSp modSp mod">
        <pc:chgData name="nabaouiya jenane" userId="475a1cabc3300370" providerId="LiveId" clId="{A5EC75AA-1A93-4835-8D81-0BBF02789E37}" dt="2025-08-06T22:32:10.193" v="885" actId="20577"/>
        <pc:sldMkLst>
          <pc:docMk/>
          <pc:sldMk cId="756414863" sldId="286"/>
        </pc:sldMkLst>
        <pc:spChg chg="mod">
          <ac:chgData name="nabaouiya jenane" userId="475a1cabc3300370" providerId="LiveId" clId="{A5EC75AA-1A93-4835-8D81-0BBF02789E37}" dt="2025-08-06T22:25:44.489" v="776" actId="1076"/>
          <ac:spMkLst>
            <pc:docMk/>
            <pc:sldMk cId="756414863" sldId="286"/>
            <ac:spMk id="3" creationId="{263EB4A4-3A46-952B-7425-A46965B3E722}"/>
          </ac:spMkLst>
        </pc:spChg>
        <pc:spChg chg="mod">
          <ac:chgData name="nabaouiya jenane" userId="475a1cabc3300370" providerId="LiveId" clId="{A5EC75AA-1A93-4835-8D81-0BBF02789E37}" dt="2025-08-06T22:02:03.968" v="635" actId="20577"/>
          <ac:spMkLst>
            <pc:docMk/>
            <pc:sldMk cId="756414863" sldId="286"/>
            <ac:spMk id="16" creationId="{B850B030-627B-CF6E-D237-3285FF9F2259}"/>
          </ac:spMkLst>
        </pc:spChg>
        <pc:spChg chg="mod">
          <ac:chgData name="nabaouiya jenane" userId="475a1cabc3300370" providerId="LiveId" clId="{A5EC75AA-1A93-4835-8D81-0BBF02789E37}" dt="2025-08-06T22:32:10.193" v="885" actId="20577"/>
          <ac:spMkLst>
            <pc:docMk/>
            <pc:sldMk cId="756414863" sldId="286"/>
            <ac:spMk id="18" creationId="{E4F170B2-5DAD-9121-5EE0-B248B5AC3E8A}"/>
          </ac:spMkLst>
        </pc:spChg>
        <pc:picChg chg="add mod">
          <ac:chgData name="nabaouiya jenane" userId="475a1cabc3300370" providerId="LiveId" clId="{A5EC75AA-1A93-4835-8D81-0BBF02789E37}" dt="2025-08-06T22:30:10.269" v="812" actId="12789"/>
          <ac:picMkLst>
            <pc:docMk/>
            <pc:sldMk cId="756414863" sldId="286"/>
            <ac:picMk id="2" creationId="{F7B05499-6480-4557-6534-FB69142B28BA}"/>
          </ac:picMkLst>
        </pc:picChg>
        <pc:picChg chg="add mod">
          <ac:chgData name="nabaouiya jenane" userId="475a1cabc3300370" providerId="LiveId" clId="{A5EC75AA-1A93-4835-8D81-0BBF02789E37}" dt="2025-08-06T22:07:37.151" v="751" actId="14100"/>
          <ac:picMkLst>
            <pc:docMk/>
            <pc:sldMk cId="756414863" sldId="286"/>
            <ac:picMk id="6" creationId="{21ACB513-90EE-8A04-673E-E75F21372A17}"/>
          </ac:picMkLst>
        </pc:picChg>
        <pc:picChg chg="add mod">
          <ac:chgData name="nabaouiya jenane" userId="475a1cabc3300370" providerId="LiveId" clId="{A5EC75AA-1A93-4835-8D81-0BBF02789E37}" dt="2025-08-06T22:30:25.224" v="813" actId="1076"/>
          <ac:picMkLst>
            <pc:docMk/>
            <pc:sldMk cId="756414863" sldId="286"/>
            <ac:picMk id="11" creationId="{DC58ED46-06F6-15A1-B36A-06D341391BBD}"/>
          </ac:picMkLst>
        </pc:picChg>
        <pc:picChg chg="add mod">
          <ac:chgData name="nabaouiya jenane" userId="475a1cabc3300370" providerId="LiveId" clId="{A5EC75AA-1A93-4835-8D81-0BBF02789E37}" dt="2025-08-06T22:29:41.682" v="809" actId="1076"/>
          <ac:picMkLst>
            <pc:docMk/>
            <pc:sldMk cId="756414863" sldId="286"/>
            <ac:picMk id="13" creationId="{3E9BC5C3-FD72-C7A0-8428-593967346461}"/>
          </ac:picMkLst>
        </pc:picChg>
      </pc:sldChg>
      <pc:sldChg chg="modSp mod">
        <pc:chgData name="nabaouiya jenane" userId="475a1cabc3300370" providerId="LiveId" clId="{A5EC75AA-1A93-4835-8D81-0BBF02789E37}" dt="2025-08-24T14:19:04.888" v="1597" actId="1076"/>
        <pc:sldMkLst>
          <pc:docMk/>
          <pc:sldMk cId="3786989756" sldId="292"/>
        </pc:sldMkLst>
        <pc:spChg chg="mod">
          <ac:chgData name="nabaouiya jenane" userId="475a1cabc3300370" providerId="LiveId" clId="{A5EC75AA-1A93-4835-8D81-0BBF02789E37}" dt="2025-08-24T13:25:12.110" v="1427" actId="207"/>
          <ac:spMkLst>
            <pc:docMk/>
            <pc:sldMk cId="3786989756" sldId="292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5:47.634" v="1430" actId="207"/>
          <ac:spMkLst>
            <pc:docMk/>
            <pc:sldMk cId="3786989756" sldId="292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4:19:04.888" v="1597" actId="1076"/>
          <ac:picMkLst>
            <pc:docMk/>
            <pc:sldMk cId="3786989756" sldId="292"/>
            <ac:picMk id="15" creationId="{FEBC4E26-AAAB-079C-6B3C-419D4D230000}"/>
          </ac:picMkLst>
        </pc:picChg>
      </pc:sldChg>
      <pc:sldChg chg="modSp mod">
        <pc:chgData name="nabaouiya jenane" userId="475a1cabc3300370" providerId="LiveId" clId="{A5EC75AA-1A93-4835-8D81-0BBF02789E37}" dt="2025-08-20T23:02:54.661" v="1183" actId="1076"/>
        <pc:sldMkLst>
          <pc:docMk/>
          <pc:sldMk cId="1493418621" sldId="294"/>
        </pc:sldMkLst>
        <pc:graphicFrameChg chg="mod">
          <ac:chgData name="nabaouiya jenane" userId="475a1cabc3300370" providerId="LiveId" clId="{A5EC75AA-1A93-4835-8D81-0BBF02789E37}" dt="2025-08-20T23:02:54.661" v="1183" actId="1076"/>
          <ac:graphicFrameMkLst>
            <pc:docMk/>
            <pc:sldMk cId="1493418621" sldId="294"/>
            <ac:graphicFrameMk id="6" creationId="{3886871F-28B9-44B5-560A-DC932F890F27}"/>
          </ac:graphicFrameMkLst>
        </pc:graphicFrameChg>
      </pc:sldChg>
      <pc:sldChg chg="addSp delSp modSp mod">
        <pc:chgData name="nabaouiya jenane" userId="475a1cabc3300370" providerId="LiveId" clId="{A5EC75AA-1A93-4835-8D81-0BBF02789E37}" dt="2025-08-19T22:32:13.400" v="1175" actId="207"/>
        <pc:sldMkLst>
          <pc:docMk/>
          <pc:sldMk cId="345768693" sldId="307"/>
        </pc:sldMkLst>
        <pc:spChg chg="mod">
          <ac:chgData name="nabaouiya jenane" userId="475a1cabc3300370" providerId="LiveId" clId="{A5EC75AA-1A93-4835-8D81-0BBF02789E37}" dt="2025-08-19T22:27:15.377" v="1084" actId="1076"/>
          <ac:spMkLst>
            <pc:docMk/>
            <pc:sldMk cId="345768693" sldId="307"/>
            <ac:spMk id="11" creationId="{CD6EB07F-DFED-B0C3-D3FF-F342FF5C91BE}"/>
          </ac:spMkLst>
        </pc:spChg>
        <pc:spChg chg="mod">
          <ac:chgData name="nabaouiya jenane" userId="475a1cabc3300370" providerId="LiveId" clId="{A5EC75AA-1A93-4835-8D81-0BBF02789E37}" dt="2025-08-19T22:19:53.441" v="1056" actId="1076"/>
          <ac:spMkLst>
            <pc:docMk/>
            <pc:sldMk cId="345768693" sldId="307"/>
            <ac:spMk id="17" creationId="{05BDE477-B18A-E4EE-1B2F-00AE2758066A}"/>
          </ac:spMkLst>
        </pc:spChg>
        <pc:spChg chg="mod">
          <ac:chgData name="nabaouiya jenane" userId="475a1cabc3300370" providerId="LiveId" clId="{A5EC75AA-1A93-4835-8D81-0BBF02789E37}" dt="2025-08-19T22:12:15.989" v="947" actId="1076"/>
          <ac:spMkLst>
            <pc:docMk/>
            <pc:sldMk cId="345768693" sldId="307"/>
            <ac:spMk id="20" creationId="{FC8A3998-EB8D-2EDE-6DAB-7878ED41B029}"/>
          </ac:spMkLst>
        </pc:spChg>
        <pc:spChg chg="add mod">
          <ac:chgData name="nabaouiya jenane" userId="475a1cabc3300370" providerId="LiveId" clId="{A5EC75AA-1A93-4835-8D81-0BBF02789E37}" dt="2025-08-19T22:32:13.400" v="1175" actId="207"/>
          <ac:spMkLst>
            <pc:docMk/>
            <pc:sldMk cId="345768693" sldId="307"/>
            <ac:spMk id="27" creationId="{C45047EB-4C0B-D0F6-A84C-113305CE01D5}"/>
          </ac:spMkLst>
        </pc:spChg>
        <pc:spChg chg="add mod">
          <ac:chgData name="nabaouiya jenane" userId="475a1cabc3300370" providerId="LiveId" clId="{A5EC75AA-1A93-4835-8D81-0BBF02789E37}" dt="2025-08-19T22:31:18.135" v="1144" actId="207"/>
          <ac:spMkLst>
            <pc:docMk/>
            <pc:sldMk cId="345768693" sldId="307"/>
            <ac:spMk id="28" creationId="{D3CDC846-6813-F5CA-1F06-D0C59A17FBB0}"/>
          </ac:spMkLst>
        </pc:spChg>
        <pc:spChg chg="add mod">
          <ac:chgData name="nabaouiya jenane" userId="475a1cabc3300370" providerId="LiveId" clId="{A5EC75AA-1A93-4835-8D81-0BBF02789E37}" dt="2025-08-19T22:31:27.081" v="1145" actId="207"/>
          <ac:spMkLst>
            <pc:docMk/>
            <pc:sldMk cId="345768693" sldId="307"/>
            <ac:spMk id="30" creationId="{9111C825-B1B0-A8FD-C6F3-24F458331F88}"/>
          </ac:spMkLst>
        </pc:spChg>
        <pc:grpChg chg="mod">
          <ac:chgData name="nabaouiya jenane" userId="475a1cabc3300370" providerId="LiveId" clId="{A5EC75AA-1A93-4835-8D81-0BBF02789E37}" dt="2025-08-19T22:19:58.931" v="1058" actId="1076"/>
          <ac:grpSpMkLst>
            <pc:docMk/>
            <pc:sldMk cId="345768693" sldId="307"/>
            <ac:grpSpMk id="18" creationId="{E506E0FD-F829-BE72-A12E-6297132EA2E6}"/>
          </ac:grpSpMkLst>
        </pc:grpChg>
        <pc:picChg chg="add mod ord">
          <ac:chgData name="nabaouiya jenane" userId="475a1cabc3300370" providerId="LiveId" clId="{A5EC75AA-1A93-4835-8D81-0BBF02789E37}" dt="2025-08-19T22:27:34.929" v="1086" actId="1076"/>
          <ac:picMkLst>
            <pc:docMk/>
            <pc:sldMk cId="345768693" sldId="307"/>
            <ac:picMk id="26" creationId="{50611AB3-32C1-DF9F-D006-3B0013B05112}"/>
          </ac:picMkLst>
        </pc:picChg>
      </pc:sldChg>
      <pc:sldChg chg="modSp mod">
        <pc:chgData name="nabaouiya jenane" userId="475a1cabc3300370" providerId="LiveId" clId="{A5EC75AA-1A93-4835-8D81-0BBF02789E37}" dt="2025-08-24T14:18:18.294" v="1594" actId="1076"/>
        <pc:sldMkLst>
          <pc:docMk/>
          <pc:sldMk cId="148369351" sldId="310"/>
        </pc:sldMkLst>
        <pc:spChg chg="mod">
          <ac:chgData name="nabaouiya jenane" userId="475a1cabc3300370" providerId="LiveId" clId="{A5EC75AA-1A93-4835-8D81-0BBF02789E37}" dt="2025-08-24T13:19:46.935" v="1401" actId="2711"/>
          <ac:spMkLst>
            <pc:docMk/>
            <pc:sldMk cId="148369351" sldId="310"/>
            <ac:spMk id="2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4:35.767" v="1426" actId="1076"/>
          <ac:spMkLst>
            <pc:docMk/>
            <pc:sldMk cId="148369351" sldId="310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4:11.015" v="1425" actId="1076"/>
          <ac:spMkLst>
            <pc:docMk/>
            <pc:sldMk cId="148369351" sldId="310"/>
            <ac:spMk id="14" creationId="{76B14BC9-E39B-604C-D1E4-7D5469DFAAED}"/>
          </ac:spMkLst>
        </pc:spChg>
        <pc:spChg chg="mod">
          <ac:chgData name="nabaouiya jenane" userId="475a1cabc3300370" providerId="LiveId" clId="{A5EC75AA-1A93-4835-8D81-0BBF02789E37}" dt="2025-08-24T14:18:18.294" v="1594" actId="1076"/>
          <ac:spMkLst>
            <pc:docMk/>
            <pc:sldMk cId="148369351" sldId="310"/>
            <ac:spMk id="15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23:34.595" v="1422" actId="1076"/>
          <ac:picMkLst>
            <pc:docMk/>
            <pc:sldMk cId="148369351" sldId="310"/>
            <ac:picMk id="3" creationId="{09D897B5-3FE0-84E5-C793-D5DE891A1F3B}"/>
          </ac:picMkLst>
        </pc:picChg>
        <pc:picChg chg="mod">
          <ac:chgData name="nabaouiya jenane" userId="475a1cabc3300370" providerId="LiveId" clId="{A5EC75AA-1A93-4835-8D81-0BBF02789E37}" dt="2025-08-24T13:23:34.595" v="1422" actId="1076"/>
          <ac:picMkLst>
            <pc:docMk/>
            <pc:sldMk cId="148369351" sldId="310"/>
            <ac:picMk id="4" creationId="{FD32C5AE-6966-9823-83DC-58FB6FAEAA00}"/>
          </ac:picMkLst>
        </pc:picChg>
      </pc:sldChg>
      <pc:sldChg chg="ord">
        <pc:chgData name="nabaouiya jenane" userId="475a1cabc3300370" providerId="LiveId" clId="{A5EC75AA-1A93-4835-8D81-0BBF02789E37}" dt="2025-08-06T07:25:50.688" v="507"/>
        <pc:sldMkLst>
          <pc:docMk/>
          <pc:sldMk cId="3960842883" sldId="326"/>
        </pc:sldMkLst>
      </pc:sldChg>
      <pc:sldChg chg="modSp mod">
        <pc:chgData name="nabaouiya jenane" userId="475a1cabc3300370" providerId="LiveId" clId="{A5EC75AA-1A93-4835-8D81-0BBF02789E37}" dt="2025-08-20T23:01:55.138" v="1181" actId="1076"/>
        <pc:sldMkLst>
          <pc:docMk/>
          <pc:sldMk cId="2622251595" sldId="329"/>
        </pc:sldMkLst>
        <pc:graphicFrameChg chg="mod modGraphic">
          <ac:chgData name="nabaouiya jenane" userId="475a1cabc3300370" providerId="LiveId" clId="{A5EC75AA-1A93-4835-8D81-0BBF02789E37}" dt="2025-08-20T23:01:55.138" v="1181" actId="1076"/>
          <ac:graphicFrameMkLst>
            <pc:docMk/>
            <pc:sldMk cId="2622251595" sldId="329"/>
            <ac:graphicFrameMk id="6" creationId="{06ECBE67-9C4C-6CEA-001D-8FDC04E97392}"/>
          </ac:graphicFrameMkLst>
        </pc:graphicFrameChg>
      </pc:sldChg>
      <pc:sldChg chg="addSp modSp mod">
        <pc:chgData name="nabaouiya jenane" userId="475a1cabc3300370" providerId="LiveId" clId="{A5EC75AA-1A93-4835-8D81-0BBF02789E37}" dt="2025-08-06T06:46:46.928" v="24" actId="20577"/>
        <pc:sldMkLst>
          <pc:docMk/>
          <pc:sldMk cId="1958746869" sldId="2134805475"/>
        </pc:sldMkLst>
        <pc:spChg chg="mod">
          <ac:chgData name="nabaouiya jenane" userId="475a1cabc3300370" providerId="LiveId" clId="{A5EC75AA-1A93-4835-8D81-0BBF02789E37}" dt="2025-08-06T06:46:33.613" v="16"/>
          <ac:spMkLst>
            <pc:docMk/>
            <pc:sldMk cId="1958746869" sldId="2134805475"/>
            <ac:spMk id="31" creationId="{C2D6EF7D-E0F3-9B89-A883-C473149F6B01}"/>
          </ac:spMkLst>
        </pc:spChg>
        <pc:spChg chg="mod">
          <ac:chgData name="nabaouiya jenane" userId="475a1cabc3300370" providerId="LiveId" clId="{A5EC75AA-1A93-4835-8D81-0BBF02789E37}" dt="2025-08-06T06:46:46.928" v="24" actId="20577"/>
          <ac:spMkLst>
            <pc:docMk/>
            <pc:sldMk cId="1958746869" sldId="2134805475"/>
            <ac:spMk id="32" creationId="{BCC152FA-250D-5322-2CAD-9883FCC55F15}"/>
          </ac:spMkLst>
        </pc:spChg>
        <pc:grpChg chg="mod">
          <ac:chgData name="nabaouiya jenane" userId="475a1cabc3300370" providerId="LiveId" clId="{A5EC75AA-1A93-4835-8D81-0BBF02789E37}" dt="2025-08-06T06:12:20.986" v="5" actId="1076"/>
          <ac:grpSpMkLst>
            <pc:docMk/>
            <pc:sldMk cId="1958746869" sldId="2134805475"/>
            <ac:grpSpMk id="6" creationId="{CB165543-4DBF-48F7-57E1-EF9DF479B2E5}"/>
          </ac:grpSpMkLst>
        </pc:grpChg>
        <pc:grpChg chg="mod">
          <ac:chgData name="nabaouiya jenane" userId="475a1cabc3300370" providerId="LiveId" clId="{A5EC75AA-1A93-4835-8D81-0BBF02789E37}" dt="2025-08-06T06:12:25.678" v="6" actId="1076"/>
          <ac:grpSpMkLst>
            <pc:docMk/>
            <pc:sldMk cId="1958746869" sldId="2134805475"/>
            <ac:grpSpMk id="22" creationId="{9AB61CA6-EAA0-DE6B-CF7D-D7C7F3217DA1}"/>
          </ac:grpSpMkLst>
        </pc:grpChg>
        <pc:grpChg chg="mod">
          <ac:chgData name="nabaouiya jenane" userId="475a1cabc3300370" providerId="LiveId" clId="{A5EC75AA-1A93-4835-8D81-0BBF02789E37}" dt="2025-08-06T06:12:04.199" v="0" actId="1076"/>
          <ac:grpSpMkLst>
            <pc:docMk/>
            <pc:sldMk cId="1958746869" sldId="2134805475"/>
            <ac:grpSpMk id="23" creationId="{908C2B51-585D-27DA-A793-7E4EE9CF1F3E}"/>
          </ac:grpSpMkLst>
        </pc:grpChg>
        <pc:grpChg chg="add mod">
          <ac:chgData name="nabaouiya jenane" userId="475a1cabc3300370" providerId="LiveId" clId="{A5EC75AA-1A93-4835-8D81-0BBF02789E37}" dt="2025-08-06T06:46:40.135" v="18" actId="1076"/>
          <ac:grpSpMkLst>
            <pc:docMk/>
            <pc:sldMk cId="1958746869" sldId="2134805475"/>
            <ac:grpSpMk id="30" creationId="{D7ED957D-626D-5053-DFA5-5B5FA3AB9713}"/>
          </ac:grpSpMkLst>
        </pc:grpChg>
        <pc:picChg chg="mod">
          <ac:chgData name="nabaouiya jenane" userId="475a1cabc3300370" providerId="LiveId" clId="{A5EC75AA-1A93-4835-8D81-0BBF02789E37}" dt="2025-08-06T06:12:04.199" v="0" actId="1076"/>
          <ac:picMkLst>
            <pc:docMk/>
            <pc:sldMk cId="1958746869" sldId="2134805475"/>
            <ac:picMk id="20" creationId="{3059D7B6-BA47-8DD3-F828-51685E88A9A2}"/>
          </ac:picMkLst>
        </pc:picChg>
        <pc:picChg chg="add mod">
          <ac:chgData name="nabaouiya jenane" userId="475a1cabc3300370" providerId="LiveId" clId="{A5EC75AA-1A93-4835-8D81-0BBF02789E37}" dt="2025-08-06T06:46:28.036" v="15" actId="14100"/>
          <ac:picMkLst>
            <pc:docMk/>
            <pc:sldMk cId="1958746869" sldId="2134805475"/>
            <ac:picMk id="21" creationId="{FFB8E24D-001C-F6C8-FE61-E80A522AEE1A}"/>
          </ac:picMkLst>
        </pc:picChg>
        <pc:picChg chg="mod">
          <ac:chgData name="nabaouiya jenane" userId="475a1cabc3300370" providerId="LiveId" clId="{A5EC75AA-1A93-4835-8D81-0BBF02789E37}" dt="2025-08-06T06:12:14.884" v="3" actId="1076"/>
          <ac:picMkLst>
            <pc:docMk/>
            <pc:sldMk cId="1958746869" sldId="2134805475"/>
            <ac:picMk id="29" creationId="{DE7E43B0-3F3C-D155-8C74-2B6B586F2409}"/>
          </ac:picMkLst>
        </pc:picChg>
      </pc:sldChg>
      <pc:sldChg chg="modSp mod">
        <pc:chgData name="nabaouiya jenane" userId="475a1cabc3300370" providerId="LiveId" clId="{A5EC75AA-1A93-4835-8D81-0BBF02789E37}" dt="2025-08-24T14:42:45.468" v="1625" actId="1076"/>
        <pc:sldMkLst>
          <pc:docMk/>
          <pc:sldMk cId="3913097285" sldId="2134805477"/>
        </pc:sldMkLst>
        <pc:cxnChg chg="mod">
          <ac:chgData name="nabaouiya jenane" userId="475a1cabc3300370" providerId="LiveId" clId="{A5EC75AA-1A93-4835-8D81-0BBF02789E37}" dt="2025-08-24T14:42:45.468" v="1625" actId="1076"/>
          <ac:cxnSpMkLst>
            <pc:docMk/>
            <pc:sldMk cId="3913097285" sldId="2134805477"/>
            <ac:cxnSpMk id="5" creationId="{0E289E49-5957-EBFD-44D6-58C409E5ADA1}"/>
          </ac:cxnSpMkLst>
        </pc:cxnChg>
      </pc:sldChg>
      <pc:sldChg chg="addSp delSp modSp mod">
        <pc:chgData name="nabaouiya jenane" userId="475a1cabc3300370" providerId="LiveId" clId="{A5EC75AA-1A93-4835-8D81-0BBF02789E37}" dt="2025-08-24T15:47:39.396" v="1729" actId="478"/>
        <pc:sldMkLst>
          <pc:docMk/>
          <pc:sldMk cId="490150687" sldId="2134805480"/>
        </pc:sldMkLst>
        <pc:picChg chg="add del mod">
          <ac:chgData name="nabaouiya jenane" userId="475a1cabc3300370" providerId="LiveId" clId="{A5EC75AA-1A93-4835-8D81-0BBF02789E37}" dt="2025-08-24T15:47:39.396" v="1729" actId="478"/>
          <ac:picMkLst>
            <pc:docMk/>
            <pc:sldMk cId="490150687" sldId="2134805480"/>
            <ac:picMk id="7" creationId="{49E4DEE3-4FAA-A6ED-28B6-B52015580574}"/>
          </ac:picMkLst>
        </pc:picChg>
      </pc:sldChg>
      <pc:sldChg chg="modSp mod">
        <pc:chgData name="nabaouiya jenane" userId="475a1cabc3300370" providerId="LiveId" clId="{A5EC75AA-1A93-4835-8D81-0BBF02789E37}" dt="2025-08-24T14:42:44.526" v="1624" actId="1076"/>
        <pc:sldMkLst>
          <pc:docMk/>
          <pc:sldMk cId="3643550919" sldId="2134805483"/>
        </pc:sldMkLst>
        <pc:cxnChg chg="mod">
          <ac:chgData name="nabaouiya jenane" userId="475a1cabc3300370" providerId="LiveId" clId="{A5EC75AA-1A93-4835-8D81-0BBF02789E37}" dt="2025-08-24T14:42:44.526" v="1624" actId="1076"/>
          <ac:cxnSpMkLst>
            <pc:docMk/>
            <pc:sldMk cId="3643550919" sldId="2134805483"/>
            <ac:cxnSpMk id="5" creationId="{99109B56-BAA3-1DED-211E-6EB4D68E410E}"/>
          </ac:cxnSpMkLst>
        </pc:cxnChg>
      </pc:sldChg>
      <pc:sldChg chg="addSp delSp modSp mod modAnim">
        <pc:chgData name="nabaouiya jenane" userId="475a1cabc3300370" providerId="LiveId" clId="{A5EC75AA-1A93-4835-8D81-0BBF02789E37}" dt="2025-08-24T16:20:02.675" v="2072"/>
        <pc:sldMkLst>
          <pc:docMk/>
          <pc:sldMk cId="3223439643" sldId="2147482482"/>
        </pc:sldMkLst>
        <pc:spChg chg="mod">
          <ac:chgData name="nabaouiya jenane" userId="475a1cabc3300370" providerId="LiveId" clId="{A5EC75AA-1A93-4835-8D81-0BBF02789E37}" dt="2025-08-24T15:45:28.624" v="1722" actId="20577"/>
          <ac:spMkLst>
            <pc:docMk/>
            <pc:sldMk cId="3223439643" sldId="2147482482"/>
            <ac:spMk id="3" creationId="{0AC66FD9-1B0F-1556-70D4-92EB95FCFB43}"/>
          </ac:spMkLst>
        </pc:spChg>
        <pc:picChg chg="add del mod">
          <ac:chgData name="nabaouiya jenane" userId="475a1cabc3300370" providerId="LiveId" clId="{A5EC75AA-1A93-4835-8D81-0BBF02789E37}" dt="2025-08-24T16:18:03.422" v="2061" actId="478"/>
          <ac:picMkLst>
            <pc:docMk/>
            <pc:sldMk cId="3223439643" sldId="2147482482"/>
            <ac:picMk id="7" creationId="{3E01AD4C-AC06-C3E0-00B9-54475FA47F25}"/>
          </ac:picMkLst>
        </pc:picChg>
      </pc:sldChg>
      <pc:sldChg chg="addSp delSp modSp mod modTransition">
        <pc:chgData name="nabaouiya jenane" userId="475a1cabc3300370" providerId="LiveId" clId="{A5EC75AA-1A93-4835-8D81-0BBF02789E37}" dt="2025-08-24T14:42:47.134" v="1626"/>
        <pc:sldMkLst>
          <pc:docMk/>
          <pc:sldMk cId="3050316130" sldId="2147482487"/>
        </pc:sldMkLst>
        <pc:spChg chg="mod">
          <ac:chgData name="nabaouiya jenane" userId="475a1cabc3300370" providerId="LiveId" clId="{A5EC75AA-1A93-4835-8D81-0BBF02789E37}" dt="2025-08-06T07:12:19.598" v="401" actId="20577"/>
          <ac:spMkLst>
            <pc:docMk/>
            <pc:sldMk cId="3050316130" sldId="2147482487"/>
            <ac:spMk id="2" creationId="{D0F218E1-B783-9C35-9C14-1C741D372399}"/>
          </ac:spMkLst>
        </pc:spChg>
        <pc:spChg chg="add del mod">
          <ac:chgData name="nabaouiya jenane" userId="475a1cabc3300370" providerId="LiveId" clId="{A5EC75AA-1A93-4835-8D81-0BBF02789E37}" dt="2025-08-24T12:59:16.803" v="1312" actId="21"/>
          <ac:spMkLst>
            <pc:docMk/>
            <pc:sldMk cId="3050316130" sldId="2147482487"/>
            <ac:spMk id="4" creationId="{0D301314-2729-E560-7C98-4F544D6D9837}"/>
          </ac:spMkLst>
        </pc:spChg>
        <pc:spChg chg="mod">
          <ac:chgData name="nabaouiya jenane" userId="475a1cabc3300370" providerId="LiveId" clId="{A5EC75AA-1A93-4835-8D81-0BBF02789E37}" dt="2025-08-24T13:36:58.086" v="1505" actId="113"/>
          <ac:spMkLst>
            <pc:docMk/>
            <pc:sldMk cId="3050316130" sldId="2147482487"/>
            <ac:spMk id="5" creationId="{09A5C9A5-0471-3F33-E444-A0B530BD0E99}"/>
          </ac:spMkLst>
        </pc:spChg>
        <pc:spChg chg="add mod">
          <ac:chgData name="nabaouiya jenane" userId="475a1cabc3300370" providerId="LiveId" clId="{A5EC75AA-1A93-4835-8D81-0BBF02789E37}" dt="2025-08-24T13:37:20.361" v="1510" actId="14100"/>
          <ac:spMkLst>
            <pc:docMk/>
            <pc:sldMk cId="3050316130" sldId="2147482487"/>
            <ac:spMk id="6" creationId="{1CE14E80-1922-3056-9BB5-319117B1AC1F}"/>
          </ac:spMkLst>
        </pc:spChg>
        <pc:spChg chg="add mod">
          <ac:chgData name="nabaouiya jenane" userId="475a1cabc3300370" providerId="LiveId" clId="{A5EC75AA-1A93-4835-8D81-0BBF02789E37}" dt="2025-08-24T13:37:11.828" v="1508" actId="2711"/>
          <ac:spMkLst>
            <pc:docMk/>
            <pc:sldMk cId="3050316130" sldId="2147482487"/>
            <ac:spMk id="7" creationId="{0D301314-2729-E560-7C98-4F544D6D9837}"/>
          </ac:spMkLst>
        </pc:spChg>
        <pc:picChg chg="mod">
          <ac:chgData name="nabaouiya jenane" userId="475a1cabc3300370" providerId="LiveId" clId="{A5EC75AA-1A93-4835-8D81-0BBF02789E37}" dt="2025-08-24T12:59:00.579" v="1307" actId="1076"/>
          <ac:picMkLst>
            <pc:docMk/>
            <pc:sldMk cId="3050316130" sldId="2147482487"/>
            <ac:picMk id="9" creationId="{FC892067-B9C8-B095-69F3-3804B6DF3642}"/>
          </ac:picMkLst>
        </pc:picChg>
      </pc:sldChg>
      <pc:sldChg chg="modSp">
        <pc:chgData name="nabaouiya jenane" userId="475a1cabc3300370" providerId="LiveId" clId="{A5EC75AA-1A93-4835-8D81-0BBF02789E37}" dt="2025-08-24T13:39:07.714" v="1537"/>
        <pc:sldMkLst>
          <pc:docMk/>
          <pc:sldMk cId="1567743393" sldId="2147482489"/>
        </pc:sldMkLst>
        <pc:spChg chg="mod">
          <ac:chgData name="nabaouiya jenane" userId="475a1cabc3300370" providerId="LiveId" clId="{A5EC75AA-1A93-4835-8D81-0BBF02789E37}" dt="2025-08-24T13:39:07.714" v="1537"/>
          <ac:spMkLst>
            <pc:docMk/>
            <pc:sldMk cId="1567743393" sldId="2147482489"/>
            <ac:spMk id="5" creationId="{F3D2AC83-49C3-C4B0-FCCA-98643C7D38C5}"/>
          </ac:spMkLst>
        </pc:spChg>
      </pc:sldChg>
      <pc:sldChg chg="addSp delSp modSp add mod modAnim">
        <pc:chgData name="nabaouiya jenane" userId="475a1cabc3300370" providerId="LiveId" clId="{A5EC75AA-1A93-4835-8D81-0BBF02789E37}" dt="2025-08-24T14:21:08.697" v="1604" actId="14100"/>
        <pc:sldMkLst>
          <pc:docMk/>
          <pc:sldMk cId="601204368" sldId="2147482492"/>
        </pc:sldMkLst>
        <pc:spChg chg="mod">
          <ac:chgData name="nabaouiya jenane" userId="475a1cabc3300370" providerId="LiveId" clId="{A5EC75AA-1A93-4835-8D81-0BBF02789E37}" dt="2025-08-24T13:43:25.812" v="1570" actId="20577"/>
          <ac:spMkLst>
            <pc:docMk/>
            <pc:sldMk cId="601204368" sldId="2147482492"/>
            <ac:spMk id="6" creationId="{10194EAB-CE18-99AF-ECA3-B1BCD0948F54}"/>
          </ac:spMkLst>
        </pc:spChg>
        <pc:spChg chg="mod">
          <ac:chgData name="nabaouiya jenane" userId="475a1cabc3300370" providerId="LiveId" clId="{A5EC75AA-1A93-4835-8D81-0BBF02789E37}" dt="2025-08-24T13:33:15.441" v="1485" actId="207"/>
          <ac:spMkLst>
            <pc:docMk/>
            <pc:sldMk cId="601204368" sldId="2147482492"/>
            <ac:spMk id="7" creationId="{3CAFDE70-92CB-BAE9-4F11-9672A4C247CE}"/>
          </ac:spMkLst>
        </pc:spChg>
        <pc:picChg chg="add mod">
          <ac:chgData name="nabaouiya jenane" userId="475a1cabc3300370" providerId="LiveId" clId="{A5EC75AA-1A93-4835-8D81-0BBF02789E37}" dt="2025-08-24T14:20:27.902" v="1601" actId="1076"/>
          <ac:picMkLst>
            <pc:docMk/>
            <pc:sldMk cId="601204368" sldId="2147482492"/>
            <ac:picMk id="9" creationId="{03AC9F7D-DBC9-1B61-97AF-3D967D6C8824}"/>
          </ac:picMkLst>
        </pc:picChg>
        <pc:picChg chg="add mod">
          <ac:chgData name="nabaouiya jenane" userId="475a1cabc3300370" providerId="LiveId" clId="{A5EC75AA-1A93-4835-8D81-0BBF02789E37}" dt="2025-08-24T14:21:08.697" v="1604" actId="14100"/>
          <ac:picMkLst>
            <pc:docMk/>
            <pc:sldMk cId="601204368" sldId="2147482492"/>
            <ac:picMk id="10" creationId="{43EB3FEE-BEE4-647E-5E12-02FE0D425A21}"/>
          </ac:picMkLst>
        </pc:picChg>
      </pc:sldChg>
      <pc:sldChg chg="modSp add del mod">
        <pc:chgData name="nabaouiya jenane" userId="475a1cabc3300370" providerId="LiveId" clId="{A5EC75AA-1A93-4835-8D81-0BBF02789E37}" dt="2025-08-06T07:03:39.324" v="289" actId="47"/>
        <pc:sldMkLst>
          <pc:docMk/>
          <pc:sldMk cId="2348959305" sldId="2147482493"/>
        </pc:sldMkLst>
      </pc:sldChg>
      <pc:sldChg chg="addSp delSp modSp add mod">
        <pc:chgData name="nabaouiya jenane" userId="475a1cabc3300370" providerId="LiveId" clId="{A5EC75AA-1A93-4835-8D81-0BBF02789E37}" dt="2025-08-06T07:07:34.095" v="340" actId="207"/>
        <pc:sldMkLst>
          <pc:docMk/>
          <pc:sldMk cId="4293149678" sldId="2147482493"/>
        </pc:sldMkLst>
        <pc:spChg chg="add mod">
          <ac:chgData name="nabaouiya jenane" userId="475a1cabc3300370" providerId="LiveId" clId="{A5EC75AA-1A93-4835-8D81-0BBF02789E37}" dt="2025-08-06T07:07:29.118" v="339" actId="207"/>
          <ac:spMkLst>
            <pc:docMk/>
            <pc:sldMk cId="4293149678" sldId="2147482493"/>
            <ac:spMk id="15" creationId="{858E84B2-8F70-9F27-BB5A-3447DCE123BC}"/>
          </ac:spMkLst>
        </pc:spChg>
        <pc:spChg chg="add mod">
          <ac:chgData name="nabaouiya jenane" userId="475a1cabc3300370" providerId="LiveId" clId="{A5EC75AA-1A93-4835-8D81-0BBF02789E37}" dt="2025-08-06T07:07:34.095" v="340" actId="207"/>
          <ac:spMkLst>
            <pc:docMk/>
            <pc:sldMk cId="4293149678" sldId="2147482493"/>
            <ac:spMk id="16" creationId="{13B00E0D-2EB9-B473-43ED-1D47C51F3FA3}"/>
          </ac:spMkLst>
        </pc:spChg>
        <pc:spChg chg="mod">
          <ac:chgData name="nabaouiya jenane" userId="475a1cabc3300370" providerId="LiveId" clId="{A5EC75AA-1A93-4835-8D81-0BBF02789E37}" dt="2025-08-06T07:04:10.275" v="297" actId="20577"/>
          <ac:spMkLst>
            <pc:docMk/>
            <pc:sldMk cId="4293149678" sldId="2147482493"/>
            <ac:spMk id="20" creationId="{35E83836-6FDD-AAB5-1D59-D44DEFAE8ABB}"/>
          </ac:spMkLst>
        </pc:spChg>
        <pc:picChg chg="add mod">
          <ac:chgData name="nabaouiya jenane" userId="475a1cabc3300370" providerId="LiveId" clId="{A5EC75AA-1A93-4835-8D81-0BBF02789E37}" dt="2025-08-06T07:06:26.046" v="328"/>
          <ac:picMkLst>
            <pc:docMk/>
            <pc:sldMk cId="4293149678" sldId="2147482493"/>
            <ac:picMk id="10" creationId="{33F7EF05-56B7-9335-CAE2-E4F530A78961}"/>
          </ac:picMkLst>
        </pc:picChg>
        <pc:picChg chg="add mod">
          <ac:chgData name="nabaouiya jenane" userId="475a1cabc3300370" providerId="LiveId" clId="{A5EC75AA-1A93-4835-8D81-0BBF02789E37}" dt="2025-08-06T07:07:07.232" v="333" actId="1076"/>
          <ac:picMkLst>
            <pc:docMk/>
            <pc:sldMk cId="4293149678" sldId="2147482493"/>
            <ac:picMk id="11" creationId="{2BFF8EB5-1D46-6DBE-E977-F8C5F27DA9CA}"/>
          </ac:picMkLst>
        </pc:picChg>
      </pc:sldChg>
      <pc:sldChg chg="addSp delSp modSp add mod modAnim">
        <pc:chgData name="nabaouiya jenane" userId="475a1cabc3300370" providerId="LiveId" clId="{A5EC75AA-1A93-4835-8D81-0BBF02789E37}" dt="2025-08-06T07:20:48.181" v="461" actId="14100"/>
        <pc:sldMkLst>
          <pc:docMk/>
          <pc:sldMk cId="3041523832" sldId="2147482494"/>
        </pc:sldMkLst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5" creationId="{80C9D2B3-87CF-4F03-E348-1E5F0410A287}"/>
          </ac:cxnSpMkLst>
        </pc:cxnChg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8" creationId="{4B44DA76-D2BA-3519-93FA-F1BF352E6C97}"/>
          </ac:cxnSpMkLst>
        </pc:cxnChg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10" creationId="{889AD084-5DC1-6A63-5067-79D99F54B2AB}"/>
          </ac:cxnSpMkLst>
        </pc:cxnChg>
        <pc:cxnChg chg="add mod">
          <ac:chgData name="nabaouiya jenane" userId="475a1cabc3300370" providerId="LiveId" clId="{A5EC75AA-1A93-4835-8D81-0BBF02789E37}" dt="2025-08-06T07:15:10.330" v="423" actId="14100"/>
          <ac:cxnSpMkLst>
            <pc:docMk/>
            <pc:sldMk cId="3041523832" sldId="2147482494"/>
            <ac:cxnSpMk id="24" creationId="{E1A86E99-F7E8-9006-FEC2-32DD58EA07DA}"/>
          </ac:cxnSpMkLst>
        </pc:cxnChg>
        <pc:cxnChg chg="add mod">
          <ac:chgData name="nabaouiya jenane" userId="475a1cabc3300370" providerId="LiveId" clId="{A5EC75AA-1A93-4835-8D81-0BBF02789E37}" dt="2025-08-06T07:15:31.069" v="425" actId="1076"/>
          <ac:cxnSpMkLst>
            <pc:docMk/>
            <pc:sldMk cId="3041523832" sldId="2147482494"/>
            <ac:cxnSpMk id="28" creationId="{32F85E57-5431-96A1-BC90-C121938CEF85}"/>
          </ac:cxnSpMkLst>
        </pc:cxnChg>
        <pc:cxnChg chg="add mod">
          <ac:chgData name="nabaouiya jenane" userId="475a1cabc3300370" providerId="LiveId" clId="{A5EC75AA-1A93-4835-8D81-0BBF02789E37}" dt="2025-08-06T07:15:39.623" v="427" actId="1076"/>
          <ac:cxnSpMkLst>
            <pc:docMk/>
            <pc:sldMk cId="3041523832" sldId="2147482494"/>
            <ac:cxnSpMk id="29" creationId="{2C996AA7-23E9-5085-7C3D-B9A86D469286}"/>
          </ac:cxnSpMkLst>
        </pc:cxnChg>
        <pc:cxnChg chg="add mod">
          <ac:chgData name="nabaouiya jenane" userId="475a1cabc3300370" providerId="LiveId" clId="{A5EC75AA-1A93-4835-8D81-0BBF02789E37}" dt="2025-08-06T07:20:48.181" v="461" actId="14100"/>
          <ac:cxnSpMkLst>
            <pc:docMk/>
            <pc:sldMk cId="3041523832" sldId="2147482494"/>
            <ac:cxnSpMk id="33" creationId="{BDD27022-B6AA-0E9C-386F-82B4B7EC28CC}"/>
          </ac:cxnSpMkLst>
        </pc:cxnChg>
      </pc:sldChg>
      <pc:sldChg chg="modSp add del mod">
        <pc:chgData name="nabaouiya jenane" userId="475a1cabc3300370" providerId="LiveId" clId="{A5EC75AA-1A93-4835-8D81-0BBF02789E37}" dt="2025-08-06T07:10:46.200" v="387" actId="47"/>
        <pc:sldMkLst>
          <pc:docMk/>
          <pc:sldMk cId="4243273469" sldId="2147482494"/>
        </pc:sldMkLst>
      </pc:sldChg>
      <pc:sldChg chg="modSp add mod modAnim">
        <pc:chgData name="nabaouiya jenane" userId="475a1cabc3300370" providerId="LiveId" clId="{A5EC75AA-1A93-4835-8D81-0BBF02789E37}" dt="2025-08-06T22:33:36.164" v="892" actId="207"/>
        <pc:sldMkLst>
          <pc:docMk/>
          <pc:sldMk cId="1892362928" sldId="2147482495"/>
        </pc:sldMkLst>
        <pc:spChg chg="mod">
          <ac:chgData name="nabaouiya jenane" userId="475a1cabc3300370" providerId="LiveId" clId="{A5EC75AA-1A93-4835-8D81-0BBF02789E37}" dt="2025-08-06T22:33:36.164" v="892" actId="207"/>
          <ac:spMkLst>
            <pc:docMk/>
            <pc:sldMk cId="1892362928" sldId="2147482495"/>
            <ac:spMk id="2" creationId="{C6062E7D-1603-330A-9A51-5605ABFA6FF7}"/>
          </ac:spMkLst>
        </pc:spChg>
        <pc:cxnChg chg="mod">
          <ac:chgData name="nabaouiya jenane" userId="475a1cabc3300370" providerId="LiveId" clId="{A5EC75AA-1A93-4835-8D81-0BBF02789E37}" dt="2025-08-06T07:24:56.750" v="495" actId="1076"/>
          <ac:cxnSpMkLst>
            <pc:docMk/>
            <pc:sldMk cId="1892362928" sldId="2147482495"/>
            <ac:cxnSpMk id="24" creationId="{3D610585-5C21-B6BD-7E3F-4007704BAEC5}"/>
          </ac:cxnSpMkLst>
        </pc:cxnChg>
        <pc:cxnChg chg="mod">
          <ac:chgData name="nabaouiya jenane" userId="475a1cabc3300370" providerId="LiveId" clId="{A5EC75AA-1A93-4835-8D81-0BBF02789E37}" dt="2025-08-06T07:22:59.207" v="477" actId="1076"/>
          <ac:cxnSpMkLst>
            <pc:docMk/>
            <pc:sldMk cId="1892362928" sldId="2147482495"/>
            <ac:cxnSpMk id="28" creationId="{8170663C-788F-C648-254F-E6713054C5CE}"/>
          </ac:cxnSpMkLst>
        </pc:cxnChg>
        <pc:cxnChg chg="mod">
          <ac:chgData name="nabaouiya jenane" userId="475a1cabc3300370" providerId="LiveId" clId="{A5EC75AA-1A93-4835-8D81-0BBF02789E37}" dt="2025-08-06T07:23:11.970" v="481" actId="14100"/>
          <ac:cxnSpMkLst>
            <pc:docMk/>
            <pc:sldMk cId="1892362928" sldId="2147482495"/>
            <ac:cxnSpMk id="29" creationId="{007877AE-818D-FC4B-000A-9739B336A138}"/>
          </ac:cxnSpMkLst>
        </pc:cxnChg>
        <pc:cxnChg chg="mod">
          <ac:chgData name="nabaouiya jenane" userId="475a1cabc3300370" providerId="LiveId" clId="{A5EC75AA-1A93-4835-8D81-0BBF02789E37}" dt="2025-08-06T07:25:18.606" v="502" actId="14100"/>
          <ac:cxnSpMkLst>
            <pc:docMk/>
            <pc:sldMk cId="1892362928" sldId="2147482495"/>
            <ac:cxnSpMk id="33" creationId="{2BD3E824-3E07-A8A7-C535-B13214E2288D}"/>
          </ac:cxnSpMkLst>
        </pc:cxnChg>
      </pc:sldChg>
      <pc:sldChg chg="addSp delSp modSp add del mod delAnim">
        <pc:chgData name="nabaouiya jenane" userId="475a1cabc3300370" providerId="LiveId" clId="{A5EC75AA-1A93-4835-8D81-0BBF02789E37}" dt="2025-08-06T07:22:21.386" v="470" actId="47"/>
        <pc:sldMkLst>
          <pc:docMk/>
          <pc:sldMk cId="2600069099" sldId="2147482495"/>
        </pc:sldMkLst>
      </pc:sldChg>
      <pc:sldChg chg="modSp add mod">
        <pc:chgData name="nabaouiya jenane" userId="475a1cabc3300370" providerId="LiveId" clId="{A5EC75AA-1A93-4835-8D81-0BBF02789E37}" dt="2025-08-06T22:33:22.867" v="890" actId="207"/>
        <pc:sldMkLst>
          <pc:docMk/>
          <pc:sldMk cId="1579591357" sldId="2147482496"/>
        </pc:sldMkLst>
        <pc:spChg chg="mod">
          <ac:chgData name="nabaouiya jenane" userId="475a1cabc3300370" providerId="LiveId" clId="{A5EC75AA-1A93-4835-8D81-0BBF02789E37}" dt="2025-08-06T22:33:22.867" v="890" actId="207"/>
          <ac:spMkLst>
            <pc:docMk/>
            <pc:sldMk cId="1579591357" sldId="2147482496"/>
            <ac:spMk id="2" creationId="{98B7B377-78E5-B15D-0281-531340909D4C}"/>
          </ac:spMkLst>
        </pc:spChg>
      </pc:sldChg>
      <pc:sldChg chg="add">
        <pc:chgData name="nabaouiya jenane" userId="475a1cabc3300370" providerId="LiveId" clId="{A5EC75AA-1A93-4835-8D81-0BBF02789E37}" dt="2025-08-06T07:26:41.281" v="508"/>
        <pc:sldMkLst>
          <pc:docMk/>
          <pc:sldMk cId="952561209" sldId="2147482497"/>
        </pc:sldMkLst>
      </pc:sldChg>
      <pc:sldChg chg="modSp mod">
        <pc:chgData name="nabaouiya jenane" userId="475a1cabc3300370" providerId="LiveId" clId="{A5EC75AA-1A93-4835-8D81-0BBF02789E37}" dt="2025-08-06T22:33:31.901" v="891" actId="207"/>
        <pc:sldMkLst>
          <pc:docMk/>
          <pc:sldMk cId="392371524" sldId="2147482499"/>
        </pc:sldMkLst>
        <pc:spChg chg="mod">
          <ac:chgData name="nabaouiya jenane" userId="475a1cabc3300370" providerId="LiveId" clId="{A5EC75AA-1A93-4835-8D81-0BBF02789E37}" dt="2025-08-06T22:33:31.901" v="891" actId="207"/>
          <ac:spMkLst>
            <pc:docMk/>
            <pc:sldMk cId="392371524" sldId="2147482499"/>
            <ac:spMk id="2" creationId="{D49C6371-3D5E-DF35-A490-F1FCCA6C7D16}"/>
          </ac:spMkLst>
        </pc:spChg>
      </pc:sldChg>
      <pc:sldChg chg="modSp mod">
        <pc:chgData name="nabaouiya jenane" userId="475a1cabc3300370" providerId="LiveId" clId="{A5EC75AA-1A93-4835-8D81-0BBF02789E37}" dt="2025-08-06T22:33:17.530" v="889" actId="207"/>
        <pc:sldMkLst>
          <pc:docMk/>
          <pc:sldMk cId="3991887973" sldId="2147482500"/>
        </pc:sldMkLst>
        <pc:spChg chg="mod">
          <ac:chgData name="nabaouiya jenane" userId="475a1cabc3300370" providerId="LiveId" clId="{A5EC75AA-1A93-4835-8D81-0BBF02789E37}" dt="2025-08-06T22:33:17.530" v="889" actId="207"/>
          <ac:spMkLst>
            <pc:docMk/>
            <pc:sldMk cId="3991887973" sldId="2147482500"/>
            <ac:spMk id="2" creationId="{E97F2D66-EBCB-058A-DBC3-8EBFDC9CCC99}"/>
          </ac:spMkLst>
        </pc:spChg>
      </pc:sldChg>
      <pc:sldChg chg="delSp modSp add mod delAnim">
        <pc:chgData name="nabaouiya jenane" userId="475a1cabc3300370" providerId="LiveId" clId="{A5EC75AA-1A93-4835-8D81-0BBF02789E37}" dt="2025-08-24T12:57:13.680" v="1300" actId="33524"/>
        <pc:sldMkLst>
          <pc:docMk/>
          <pc:sldMk cId="2352766154" sldId="2147482501"/>
        </pc:sldMkLst>
        <pc:spChg chg="mod">
          <ac:chgData name="nabaouiya jenane" userId="475a1cabc3300370" providerId="LiveId" clId="{A5EC75AA-1A93-4835-8D81-0BBF02789E37}" dt="2025-08-24T12:57:13.680" v="1300" actId="33524"/>
          <ac:spMkLst>
            <pc:docMk/>
            <pc:sldMk cId="2352766154" sldId="2147482501"/>
            <ac:spMk id="7" creationId="{A27121AD-8601-169F-6DF6-69202C5B2636}"/>
          </ac:spMkLst>
        </pc:spChg>
      </pc:sldChg>
      <pc:sldChg chg="addSp delSp modSp mod">
        <pc:chgData name="nabaouiya jenane" userId="475a1cabc3300370" providerId="LiveId" clId="{A5EC75AA-1A93-4835-8D81-0BBF02789E37}" dt="2025-08-24T12:55:21.374" v="1229" actId="1076"/>
        <pc:sldMkLst>
          <pc:docMk/>
          <pc:sldMk cId="3265540781" sldId="2147482503"/>
        </pc:sldMkLst>
        <pc:spChg chg="add del">
          <ac:chgData name="nabaouiya jenane" userId="475a1cabc3300370" providerId="LiveId" clId="{A5EC75AA-1A93-4835-8D81-0BBF02789E37}" dt="2025-08-24T12:55:10.717" v="1227" actId="478"/>
          <ac:spMkLst>
            <pc:docMk/>
            <pc:sldMk cId="3265540781" sldId="2147482503"/>
            <ac:spMk id="2" creationId="{0E764434-CA6B-7890-7298-996974B01AB6}"/>
          </ac:spMkLst>
        </pc:spChg>
        <pc:spChg chg="mod">
          <ac:chgData name="nabaouiya jenane" userId="475a1cabc3300370" providerId="LiveId" clId="{A5EC75AA-1A93-4835-8D81-0BBF02789E37}" dt="2025-08-24T12:55:21.374" v="1229" actId="1076"/>
          <ac:spMkLst>
            <pc:docMk/>
            <pc:sldMk cId="3265540781" sldId="2147482503"/>
            <ac:spMk id="18" creationId="{101CAD13-024A-3AFF-7DD2-AA6C1AB13585}"/>
          </ac:spMkLst>
        </pc:spChg>
      </pc:sldChg>
      <pc:sldChg chg="addSp delSp modSp mod modTransition modAnim">
        <pc:chgData name="nabaouiya jenane" userId="475a1cabc3300370" providerId="LiveId" clId="{A5EC75AA-1A93-4835-8D81-0BBF02789E37}" dt="2025-08-24T14:41:32.435" v="1619"/>
        <pc:sldMkLst>
          <pc:docMk/>
          <pc:sldMk cId="102286790" sldId="2147482507"/>
        </pc:sldMkLst>
        <pc:spChg chg="mod">
          <ac:chgData name="nabaouiya jenane" userId="475a1cabc3300370" providerId="LiveId" clId="{A5EC75AA-1A93-4835-8D81-0BBF02789E37}" dt="2025-08-24T14:13:37.469" v="1582" actId="1076"/>
          <ac:spMkLst>
            <pc:docMk/>
            <pc:sldMk cId="102286790" sldId="2147482507"/>
            <ac:spMk id="2" creationId="{82CB133A-A25D-E672-94CB-A2DD0446A28B}"/>
          </ac:spMkLst>
        </pc:spChg>
        <pc:spChg chg="del mod">
          <ac:chgData name="nabaouiya jenane" userId="475a1cabc3300370" providerId="LiveId" clId="{A5EC75AA-1A93-4835-8D81-0BBF02789E37}" dt="2025-08-24T14:14:02.964" v="1587" actId="21"/>
          <ac:spMkLst>
            <pc:docMk/>
            <pc:sldMk cId="102286790" sldId="2147482507"/>
            <ac:spMk id="4" creationId="{4D0A2B6F-6E16-578D-6A0D-0F44EC5C7D21}"/>
          </ac:spMkLst>
        </pc:spChg>
        <pc:spChg chg="mod">
          <ac:chgData name="nabaouiya jenane" userId="475a1cabc3300370" providerId="LiveId" clId="{A5EC75AA-1A93-4835-8D81-0BBF02789E37}" dt="2025-08-24T14:41:13.551" v="1618" actId="20577"/>
          <ac:spMkLst>
            <pc:docMk/>
            <pc:sldMk cId="102286790" sldId="2147482507"/>
            <ac:spMk id="5" creationId="{955AB9D2-6B92-4076-5A8C-0860212C1092}"/>
          </ac:spMkLst>
        </pc:spChg>
        <pc:spChg chg="add mod">
          <ac:chgData name="nabaouiya jenane" userId="475a1cabc3300370" providerId="LiveId" clId="{A5EC75AA-1A93-4835-8D81-0BBF02789E37}" dt="2025-08-24T14:13:59.677" v="1586" actId="208"/>
          <ac:spMkLst>
            <pc:docMk/>
            <pc:sldMk cId="102286790" sldId="2147482507"/>
            <ac:spMk id="7" creationId="{E9893BBE-8309-F88E-F2B6-4A5AF11F2734}"/>
          </ac:spMkLst>
        </pc:spChg>
        <pc:spChg chg="add mod">
          <ac:chgData name="nabaouiya jenane" userId="475a1cabc3300370" providerId="LiveId" clId="{A5EC75AA-1A93-4835-8D81-0BBF02789E37}" dt="2025-08-24T14:14:30.609" v="1591" actId="1076"/>
          <ac:spMkLst>
            <pc:docMk/>
            <pc:sldMk cId="102286790" sldId="2147482507"/>
            <ac:spMk id="8" creationId="{4D0A2B6F-6E16-578D-6A0D-0F44EC5C7D21}"/>
          </ac:spMkLst>
        </pc:spChg>
        <pc:picChg chg="mod">
          <ac:chgData name="nabaouiya jenane" userId="475a1cabc3300370" providerId="LiveId" clId="{A5EC75AA-1A93-4835-8D81-0BBF02789E37}" dt="2025-08-24T14:14:40.648" v="1592" actId="1076"/>
          <ac:picMkLst>
            <pc:docMk/>
            <pc:sldMk cId="102286790" sldId="2147482507"/>
            <ac:picMk id="6" creationId="{F43E7D55-5DE5-4EDD-F595-692169ED9357}"/>
          </ac:picMkLst>
        </pc:picChg>
      </pc:sldChg>
      <pc:sldChg chg="modSp mod">
        <pc:chgData name="nabaouiya jenane" userId="475a1cabc3300370" providerId="LiveId" clId="{A5EC75AA-1A93-4835-8D81-0BBF02789E37}" dt="2025-08-24T12:47:12.145" v="1205" actId="20577"/>
        <pc:sldMkLst>
          <pc:docMk/>
          <pc:sldMk cId="3398915744" sldId="2147482509"/>
        </pc:sldMkLst>
        <pc:spChg chg="mod">
          <ac:chgData name="nabaouiya jenane" userId="475a1cabc3300370" providerId="LiveId" clId="{A5EC75AA-1A93-4835-8D81-0BBF02789E37}" dt="2025-08-24T12:47:12.145" v="1205" actId="20577"/>
          <ac:spMkLst>
            <pc:docMk/>
            <pc:sldMk cId="3398915744" sldId="2147482509"/>
            <ac:spMk id="20" creationId="{4B6D64B3-14FA-6023-CD77-9E7AD9BE4E8E}"/>
          </ac:spMkLst>
        </pc:spChg>
        <pc:graphicFrameChg chg="mod">
          <ac:chgData name="nabaouiya jenane" userId="475a1cabc3300370" providerId="LiveId" clId="{A5EC75AA-1A93-4835-8D81-0BBF02789E37}" dt="2025-08-24T12:39:29.110" v="1184" actId="1076"/>
          <ac:graphicFrameMkLst>
            <pc:docMk/>
            <pc:sldMk cId="3398915744" sldId="2147482509"/>
            <ac:graphicFrameMk id="5" creationId="{D230C495-1F49-2BFF-A9F5-29C42E22E718}"/>
          </ac:graphicFrameMkLst>
        </pc:graphicFrameChg>
      </pc:sldChg>
      <pc:sldChg chg="addSp delSp modSp add mod delAnim modAnim">
        <pc:chgData name="nabaouiya jenane" userId="475a1cabc3300370" providerId="LiveId" clId="{A5EC75AA-1A93-4835-8D81-0BBF02789E37}" dt="2025-08-24T16:00:23.575" v="1905"/>
        <pc:sldMkLst>
          <pc:docMk/>
          <pc:sldMk cId="3194389728" sldId="2147482510"/>
        </pc:sldMkLst>
        <pc:spChg chg="add del">
          <ac:chgData name="nabaouiya jenane" userId="475a1cabc3300370" providerId="LiveId" clId="{A5EC75AA-1A93-4835-8D81-0BBF02789E37}" dt="2025-08-24T15:56:29.346" v="1888" actId="478"/>
          <ac:spMkLst>
            <pc:docMk/>
            <pc:sldMk cId="3194389728" sldId="2147482510"/>
            <ac:spMk id="2" creationId="{5B8238A1-02BF-321F-BEF0-861D72DBA4D6}"/>
          </ac:spMkLst>
        </pc:spChg>
        <pc:spChg chg="add del">
          <ac:chgData name="nabaouiya jenane" userId="475a1cabc3300370" providerId="LiveId" clId="{A5EC75AA-1A93-4835-8D81-0BBF02789E37}" dt="2025-08-24T15:56:29.346" v="1888" actId="478"/>
          <ac:spMkLst>
            <pc:docMk/>
            <pc:sldMk cId="3194389728" sldId="2147482510"/>
            <ac:spMk id="3" creationId="{BB39A997-7D35-5187-33A0-F68CD1250A44}"/>
          </ac:spMkLst>
        </pc:spChg>
        <pc:spChg chg="mod">
          <ac:chgData name="nabaouiya jenane" userId="475a1cabc3300370" providerId="LiveId" clId="{A5EC75AA-1A93-4835-8D81-0BBF02789E37}" dt="2025-08-24T13:43:09.831" v="1562" actId="20577"/>
          <ac:spMkLst>
            <pc:docMk/>
            <pc:sldMk cId="3194389728" sldId="2147482510"/>
            <ac:spMk id="6" creationId="{43688FD8-AA7C-DA1C-7BCA-18C61AB16C8C}"/>
          </ac:spMkLst>
        </pc:spChg>
        <pc:spChg chg="mod">
          <ac:chgData name="nabaouiya jenane" userId="475a1cabc3300370" providerId="LiveId" clId="{A5EC75AA-1A93-4835-8D81-0BBF02789E37}" dt="2025-08-24T13:42:55.637" v="1558" actId="20577"/>
          <ac:spMkLst>
            <pc:docMk/>
            <pc:sldMk cId="3194389728" sldId="2147482510"/>
            <ac:spMk id="7" creationId="{B354E9C6-FC13-5038-42DA-C4ED2E08122B}"/>
          </ac:spMkLst>
        </pc:spChg>
        <pc:picChg chg="add del mod">
          <ac:chgData name="nabaouiya jenane" userId="475a1cabc3300370" providerId="LiveId" clId="{A5EC75AA-1A93-4835-8D81-0BBF02789E37}" dt="2025-08-24T15:59:00.133" v="1892" actId="478"/>
          <ac:picMkLst>
            <pc:docMk/>
            <pc:sldMk cId="3194389728" sldId="2147482510"/>
            <ac:picMk id="5" creationId="{F19E8D0D-7E4B-B3E2-FA0D-5A13194E0298}"/>
          </ac:picMkLst>
        </pc:picChg>
        <pc:picChg chg="del">
          <ac:chgData name="nabaouiya jenane" userId="475a1cabc3300370" providerId="LiveId" clId="{A5EC75AA-1A93-4835-8D81-0BBF02789E37}" dt="2025-08-24T13:34:30.302" v="1487" actId="478"/>
          <ac:picMkLst>
            <pc:docMk/>
            <pc:sldMk cId="3194389728" sldId="2147482510"/>
            <ac:picMk id="9" creationId="{88213BBD-E6E4-DE2D-5A86-ADE6A6FDE6D1}"/>
          </ac:picMkLst>
        </pc:picChg>
        <pc:picChg chg="del">
          <ac:chgData name="nabaouiya jenane" userId="475a1cabc3300370" providerId="LiveId" clId="{A5EC75AA-1A93-4835-8D81-0BBF02789E37}" dt="2025-08-24T13:34:30.302" v="1487" actId="478"/>
          <ac:picMkLst>
            <pc:docMk/>
            <pc:sldMk cId="3194389728" sldId="2147482510"/>
            <ac:picMk id="10" creationId="{0F564638-8C83-5E8B-6FB4-3B5CE47B22D9}"/>
          </ac:picMkLst>
        </pc:picChg>
        <pc:picChg chg="add mod">
          <ac:chgData name="nabaouiya jenane" userId="475a1cabc3300370" providerId="LiveId" clId="{A5EC75AA-1A93-4835-8D81-0BBF02789E37}" dt="2025-08-24T16:00:09.997" v="1904" actId="1076"/>
          <ac:picMkLst>
            <pc:docMk/>
            <pc:sldMk cId="3194389728" sldId="2147482510"/>
            <ac:picMk id="10" creationId="{DEE30BF6-AF3D-8B14-C4D0-619ECE677B27}"/>
          </ac:picMkLst>
        </pc:picChg>
      </pc:sldChg>
      <pc:sldChg chg="addSp delSp modSp add mod delAnim modAnim">
        <pc:chgData name="nabaouiya jenane" userId="475a1cabc3300370" providerId="LiveId" clId="{A5EC75AA-1A93-4835-8D81-0BBF02789E37}" dt="2025-08-24T16:20:08.286" v="2074" actId="478"/>
        <pc:sldMkLst>
          <pc:docMk/>
          <pc:sldMk cId="842937109" sldId="2147482511"/>
        </pc:sldMkLst>
        <pc:spChg chg="mod">
          <ac:chgData name="nabaouiya jenane" userId="475a1cabc3300370" providerId="LiveId" clId="{A5EC75AA-1A93-4835-8D81-0BBF02789E37}" dt="2025-08-24T16:17:41.874" v="2060" actId="20577"/>
          <ac:spMkLst>
            <pc:docMk/>
            <pc:sldMk cId="842937109" sldId="2147482511"/>
            <ac:spMk id="3" creationId="{EA6A59F1-FBF0-FEDB-323F-57C7A1A0D7F5}"/>
          </ac:spMkLst>
        </pc:spChg>
        <pc:picChg chg="add del mod">
          <ac:chgData name="nabaouiya jenane" userId="475a1cabc3300370" providerId="LiveId" clId="{A5EC75AA-1A93-4835-8D81-0BBF02789E37}" dt="2025-08-24T16:20:06.021" v="2073" actId="21"/>
          <ac:picMkLst>
            <pc:docMk/>
            <pc:sldMk cId="842937109" sldId="2147482511"/>
            <ac:picMk id="5" creationId="{252F9396-BF68-0E7E-8195-91B47FA01ABB}"/>
          </ac:picMkLst>
        </pc:picChg>
        <pc:picChg chg="del">
          <ac:chgData name="nabaouiya jenane" userId="475a1cabc3300370" providerId="LiveId" clId="{A5EC75AA-1A93-4835-8D81-0BBF02789E37}" dt="2025-08-24T15:47:46.733" v="1731" actId="478"/>
          <ac:picMkLst>
            <pc:docMk/>
            <pc:sldMk cId="842937109" sldId="2147482511"/>
            <ac:picMk id="6" creationId="{D019F980-BE25-B87B-81C7-8DD1DA1468EB}"/>
          </ac:picMkLst>
        </pc:picChg>
        <pc:picChg chg="add del mod">
          <ac:chgData name="nabaouiya jenane" userId="475a1cabc3300370" providerId="LiveId" clId="{A5EC75AA-1A93-4835-8D81-0BBF02789E37}" dt="2025-08-24T16:20:08.286" v="2074" actId="478"/>
          <ac:picMkLst>
            <pc:docMk/>
            <pc:sldMk cId="842937109" sldId="2147482511"/>
            <ac:picMk id="7" creationId="{BDE002AC-762F-7695-062C-8E15119708E5}"/>
          </ac:picMkLst>
        </pc:picChg>
        <pc:picChg chg="add mod">
          <ac:chgData name="nabaouiya jenane" userId="475a1cabc3300370" providerId="LiveId" clId="{A5EC75AA-1A93-4835-8D81-0BBF02789E37}" dt="2025-08-24T16:18:53.384" v="2067"/>
          <ac:picMkLst>
            <pc:docMk/>
            <pc:sldMk cId="842937109" sldId="2147482511"/>
            <ac:picMk id="8" creationId="{252F9396-BF68-0E7E-8195-91B47FA01ABB}"/>
          </ac:picMkLst>
        </pc:picChg>
      </pc:sldChg>
      <pc:sldChg chg="new del">
        <pc:chgData name="nabaouiya jenane" userId="475a1cabc3300370" providerId="LiveId" clId="{A5EC75AA-1A93-4835-8D81-0BBF02789E37}" dt="2025-08-24T15:47:33.174" v="1727" actId="47"/>
        <pc:sldMkLst>
          <pc:docMk/>
          <pc:sldMk cId="921789504" sldId="2147482511"/>
        </pc:sldMkLst>
      </pc:sldChg>
      <pc:sldChg chg="addSp delSp modSp add mod delAnim">
        <pc:chgData name="nabaouiya jenane" userId="475a1cabc3300370" providerId="LiveId" clId="{A5EC75AA-1A93-4835-8D81-0BBF02789E37}" dt="2025-08-24T16:20:44.879" v="2077" actId="1076"/>
        <pc:sldMkLst>
          <pc:docMk/>
          <pc:sldMk cId="1256482487" sldId="2147482512"/>
        </pc:sldMkLst>
        <pc:spChg chg="mod">
          <ac:chgData name="nabaouiya jenane" userId="475a1cabc3300370" providerId="LiveId" clId="{A5EC75AA-1A93-4835-8D81-0BBF02789E37}" dt="2025-08-24T16:20:44.879" v="2077" actId="1076"/>
          <ac:spMkLst>
            <pc:docMk/>
            <pc:sldMk cId="1256482487" sldId="2147482512"/>
            <ac:spMk id="3" creationId="{5D15F519-9F84-92AD-66C1-AE82A4370E93}"/>
          </ac:spMkLst>
        </pc:spChg>
        <pc:spChg chg="add mod">
          <ac:chgData name="nabaouiya jenane" userId="475a1cabc3300370" providerId="LiveId" clId="{A5EC75AA-1A93-4835-8D81-0BBF02789E37}" dt="2025-08-24T16:15:55.130" v="2058" actId="14100"/>
          <ac:spMkLst>
            <pc:docMk/>
            <pc:sldMk cId="1256482487" sldId="2147482512"/>
            <ac:spMk id="8" creationId="{D4512F5C-E35A-BA7E-BA11-19A3647EE242}"/>
          </ac:spMkLst>
        </pc:spChg>
        <pc:picChg chg="add del mod">
          <ac:chgData name="nabaouiya jenane" userId="475a1cabc3300370" providerId="LiveId" clId="{A5EC75AA-1A93-4835-8D81-0BBF02789E37}" dt="2025-08-24T16:14:40.021" v="2046" actId="478"/>
          <ac:picMkLst>
            <pc:docMk/>
            <pc:sldMk cId="1256482487" sldId="2147482512"/>
            <ac:picMk id="5" creationId="{589EB407-2A12-01DC-A97A-87B85E0746B9}"/>
          </ac:picMkLst>
        </pc:picChg>
        <pc:picChg chg="del mod">
          <ac:chgData name="nabaouiya jenane" userId="475a1cabc3300370" providerId="LiveId" clId="{A5EC75AA-1A93-4835-8D81-0BBF02789E37}" dt="2025-08-24T16:11:45.610" v="1961" actId="478"/>
          <ac:picMkLst>
            <pc:docMk/>
            <pc:sldMk cId="1256482487" sldId="2147482512"/>
            <ac:picMk id="6" creationId="{12BD1E8A-6F2C-B0C4-E800-84CE2B753337}"/>
          </ac:picMkLst>
        </pc:picChg>
        <pc:picChg chg="add mod">
          <ac:chgData name="nabaouiya jenane" userId="475a1cabc3300370" providerId="LiveId" clId="{A5EC75AA-1A93-4835-8D81-0BBF02789E37}" dt="2025-08-24T16:14:45.878" v="2047"/>
          <ac:picMkLst>
            <pc:docMk/>
            <pc:sldMk cId="1256482487" sldId="2147482512"/>
            <ac:picMk id="7" creationId="{4971D641-3D5E-EABE-3C49-D4C8C3A88C57}"/>
          </ac:picMkLst>
        </pc:picChg>
      </pc:sldChg>
      <pc:sldChg chg="new del">
        <pc:chgData name="nabaouiya jenane" userId="475a1cabc3300370" providerId="LiveId" clId="{A5EC75AA-1A93-4835-8D81-0BBF02789E37}" dt="2025-08-24T16:11:35.877" v="1958" actId="47"/>
        <pc:sldMkLst>
          <pc:docMk/>
          <pc:sldMk cId="3809114467" sldId="214748251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1" y="1420285"/>
            <a:ext cx="3886200" cy="9800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5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1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77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03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29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5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81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07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1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60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4"/>
            <a:ext cx="1028700" cy="39010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1" y="183094"/>
            <a:ext cx="3009900" cy="390101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823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29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5"/>
            <a:ext cx="3886200" cy="908050"/>
          </a:xfrm>
        </p:spPr>
        <p:txBody>
          <a:bodyPr anchor="t"/>
          <a:lstStyle>
            <a:lvl1pPr algn="l">
              <a:defRPr sz="1977" b="1" cap="all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0"/>
            <a:ext cx="3886200" cy="1000125"/>
          </a:xfrm>
        </p:spPr>
        <p:txBody>
          <a:bodyPr anchor="b"/>
          <a:lstStyle>
            <a:lvl1pPr marL="0" indent="0">
              <a:buNone/>
              <a:defRPr sz="989">
                <a:solidFill>
                  <a:schemeClr val="tx1">
                    <a:tint val="75000"/>
                  </a:schemeClr>
                </a:solidFill>
              </a:defRPr>
            </a:lvl1pPr>
            <a:lvl2pPr marL="225968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2pPr>
            <a:lvl3pPr marL="451936" indent="0">
              <a:buNone/>
              <a:defRPr sz="791">
                <a:solidFill>
                  <a:schemeClr val="tx1">
                    <a:tint val="75000"/>
                  </a:schemeClr>
                </a:solidFill>
              </a:defRPr>
            </a:lvl3pPr>
            <a:lvl4pPr marL="677904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4pPr>
            <a:lvl5pPr marL="903872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5pPr>
            <a:lvl6pPr marL="1129840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6pPr>
            <a:lvl7pPr marL="1355808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7pPr>
            <a:lvl8pPr marL="1581777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8pPr>
            <a:lvl9pPr marL="1807745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105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93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1" y="1023409"/>
            <a:ext cx="2020094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1" y="1449917"/>
            <a:ext cx="2020094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953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78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11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82034"/>
            <a:ext cx="1504156" cy="774700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5"/>
            <a:ext cx="2555876" cy="3902075"/>
          </a:xfrm>
        </p:spPr>
        <p:txBody>
          <a:bodyPr/>
          <a:lstStyle>
            <a:lvl1pPr>
              <a:defRPr sz="1582"/>
            </a:lvl1pPr>
            <a:lvl2pPr>
              <a:defRPr sz="1384"/>
            </a:lvl2pPr>
            <a:lvl3pPr>
              <a:defRPr sz="1186"/>
            </a:lvl3pPr>
            <a:lvl4pPr>
              <a:defRPr sz="989"/>
            </a:lvl4pPr>
            <a:lvl5pPr>
              <a:defRPr sz="989"/>
            </a:lvl5pPr>
            <a:lvl6pPr>
              <a:defRPr sz="989"/>
            </a:lvl6pPr>
            <a:lvl7pPr>
              <a:defRPr sz="989"/>
            </a:lvl7pPr>
            <a:lvl8pPr>
              <a:defRPr sz="989"/>
            </a:lvl8pPr>
            <a:lvl9pPr>
              <a:defRPr sz="9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956735"/>
            <a:ext cx="1504156" cy="3127375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600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582"/>
            </a:lvl1pPr>
            <a:lvl2pPr marL="225968" indent="0">
              <a:buNone/>
              <a:defRPr sz="1384"/>
            </a:lvl2pPr>
            <a:lvl3pPr marL="451936" indent="0">
              <a:buNone/>
              <a:defRPr sz="1186"/>
            </a:lvl3pPr>
            <a:lvl4pPr marL="677904" indent="0">
              <a:buNone/>
              <a:defRPr sz="989"/>
            </a:lvl4pPr>
            <a:lvl5pPr marL="903872" indent="0">
              <a:buNone/>
              <a:defRPr sz="989"/>
            </a:lvl5pPr>
            <a:lvl6pPr marL="1129840" indent="0">
              <a:buNone/>
              <a:defRPr sz="989"/>
            </a:lvl6pPr>
            <a:lvl7pPr marL="1355808" indent="0">
              <a:buNone/>
              <a:defRPr sz="989"/>
            </a:lvl7pPr>
            <a:lvl8pPr marL="1581777" indent="0">
              <a:buNone/>
              <a:defRPr sz="989"/>
            </a:lvl8pPr>
            <a:lvl9pPr marL="1807745" indent="0">
              <a:buNone/>
              <a:defRPr sz="989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6"/>
            <a:ext cx="2743200" cy="536574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742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2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9/18/2025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1" y="4237568"/>
            <a:ext cx="1447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‹N°›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547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1936" rtl="0" eaLnBrk="1" latinLnBrk="0" hangingPunct="1">
        <a:spcBef>
          <a:spcPct val="0"/>
        </a:spcBef>
        <a:buNone/>
        <a:defRPr sz="2175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169476" indent="-169476" algn="l" defTabSz="451936" rtl="0" eaLnBrk="1" latinLnBrk="0" hangingPunct="1">
        <a:spcBef>
          <a:spcPct val="20000"/>
        </a:spcBef>
        <a:buFont typeface="Arial" pitchFamily="34" charset="0"/>
        <a:buChar char="•"/>
        <a:defRPr sz="1582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367199" indent="-141231" algn="l" defTabSz="451936" rtl="0" eaLnBrk="1" latinLnBrk="0" hangingPunct="1">
        <a:spcBef>
          <a:spcPct val="20000"/>
        </a:spcBef>
        <a:buFont typeface="Arial" pitchFamily="34" charset="0"/>
        <a:buChar char="–"/>
        <a:defRPr sz="1384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56492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1186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790888" indent="-112983" algn="l" defTabSz="451936" rtl="0" eaLnBrk="1" latinLnBrk="0" hangingPunct="1">
        <a:spcBef>
          <a:spcPct val="20000"/>
        </a:spcBef>
        <a:buFont typeface="Arial" pitchFamily="34" charset="0"/>
        <a:buChar char="–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016857" indent="-112983" algn="l" defTabSz="451936" rtl="0" eaLnBrk="1" latinLnBrk="0" hangingPunct="1">
        <a:spcBef>
          <a:spcPct val="20000"/>
        </a:spcBef>
        <a:buFont typeface="Arial" pitchFamily="34" charset="0"/>
        <a:buChar char="»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242825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6pPr>
      <a:lvl7pPr marL="1468792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7pPr>
      <a:lvl8pPr marL="169476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8pPr>
      <a:lvl9pPr marL="1920729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1pPr>
      <a:lvl2pPr marL="22596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2pPr>
      <a:lvl3pPr marL="451936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3pPr>
      <a:lvl4pPr marL="677904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4pPr>
      <a:lvl5pPr marL="903872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5pPr>
      <a:lvl6pPr marL="112984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6pPr>
      <a:lvl7pPr marL="135580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7pPr>
      <a:lvl8pPr marL="1581777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8pPr>
      <a:lvl9pPr marL="1807745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image" Target="../media/image7.png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image" Target="../media/image6.svg"/><Relationship Id="rId2" Type="http://schemas.openxmlformats.org/officeDocument/2006/relationships/tags" Target="../tags/tag19.xml"/><Relationship Id="rId16" Type="http://schemas.openxmlformats.org/officeDocument/2006/relationships/image" Target="../media/image29.png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image" Target="../media/image5.png"/><Relationship Id="rId5" Type="http://schemas.openxmlformats.org/officeDocument/2006/relationships/tags" Target="../tags/tag22.xml"/><Relationship Id="rId15" Type="http://schemas.openxmlformats.org/officeDocument/2006/relationships/image" Target="../media/image8.svg"/><Relationship Id="rId10" Type="http://schemas.openxmlformats.org/officeDocument/2006/relationships/image" Target="../media/image4.jpeg"/><Relationship Id="rId4" Type="http://schemas.openxmlformats.org/officeDocument/2006/relationships/tags" Target="../tags/tag21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2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30.png"/><Relationship Id="rId5" Type="http://schemas.openxmlformats.org/officeDocument/2006/relationships/image" Target="../media/image25.jpeg"/><Relationship Id="rId4" Type="http://schemas.openxmlformats.org/officeDocument/2006/relationships/image" Target="../media/image19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19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1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19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19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19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19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19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19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19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40.xml"/><Relationship Id="rId7" Type="http://schemas.openxmlformats.org/officeDocument/2006/relationships/image" Target="../media/image5.png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4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6" Type="http://schemas.openxmlformats.org/officeDocument/2006/relationships/image" Target="../media/image33.jpg"/><Relationship Id="rId5" Type="http://schemas.openxmlformats.org/officeDocument/2006/relationships/image" Target="../media/image31.png"/><Relationship Id="rId4" Type="http://schemas.openxmlformats.org/officeDocument/2006/relationships/image" Target="../media/image19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4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25.jpeg"/><Relationship Id="rId4" Type="http://schemas.openxmlformats.org/officeDocument/2006/relationships/image" Target="../media/image19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36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7" Type="http://schemas.openxmlformats.org/officeDocument/2006/relationships/image" Target="../media/image37.png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tags" Target="../tags/tag53.xml"/><Relationship Id="rId7" Type="http://schemas.openxmlformats.org/officeDocument/2006/relationships/image" Target="../media/image36.png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7" Type="http://schemas.openxmlformats.org/officeDocument/2006/relationships/image" Target="../media/image37.png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39.png"/><Relationship Id="rId4" Type="http://schemas.openxmlformats.org/officeDocument/2006/relationships/image" Target="../media/image19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5" Type="http://schemas.openxmlformats.org/officeDocument/2006/relationships/image" Target="../media/image39.png"/><Relationship Id="rId4" Type="http://schemas.openxmlformats.org/officeDocument/2006/relationships/image" Target="../media/image19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5" Type="http://schemas.openxmlformats.org/officeDocument/2006/relationships/image" Target="../media/image39.png"/><Relationship Id="rId4" Type="http://schemas.openxmlformats.org/officeDocument/2006/relationships/image" Target="../media/image19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5" Type="http://schemas.openxmlformats.org/officeDocument/2006/relationships/image" Target="../media/image40.png"/><Relationship Id="rId4" Type="http://schemas.openxmlformats.org/officeDocument/2006/relationships/image" Target="../media/image19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3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tags" Target="../tags/tag10.xml"/><Relationship Id="rId16" Type="http://schemas.openxmlformats.org/officeDocument/2006/relationships/image" Target="../media/image16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11.svg"/><Relationship Id="rId5" Type="http://schemas.openxmlformats.org/officeDocument/2006/relationships/tags" Target="../tags/tag13.xml"/><Relationship Id="rId15" Type="http://schemas.openxmlformats.org/officeDocument/2006/relationships/image" Target="../media/image15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63.xml"/><Relationship Id="rId7" Type="http://schemas.openxmlformats.org/officeDocument/2006/relationships/image" Target="../media/image5.png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image" Target="../media/image4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6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Relationship Id="rId5" Type="http://schemas.openxmlformats.org/officeDocument/2006/relationships/image" Target="../media/image41.png"/><Relationship Id="rId4" Type="http://schemas.openxmlformats.org/officeDocument/2006/relationships/image" Target="../media/image19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43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19.sv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7" Type="http://schemas.openxmlformats.org/officeDocument/2006/relationships/image" Target="../media/image26.png"/><Relationship Id="rId2" Type="http://schemas.openxmlformats.org/officeDocument/2006/relationships/video" Target="NULL" TargetMode="External"/><Relationship Id="rId1" Type="http://schemas.openxmlformats.org/officeDocument/2006/relationships/tags" Target="../tags/tag17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2679877" y="6417291"/>
            <a:ext cx="4023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807" y="438400"/>
            <a:ext cx="6666387" cy="9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"/>
          <p:cNvSpPr txBox="1"/>
          <p:nvPr/>
        </p:nvSpPr>
        <p:spPr>
          <a:xfrm>
            <a:off x="1825712" y="1450788"/>
            <a:ext cx="5045709" cy="77970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b="1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b="1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b="1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36" name="Rectangle 7">
            <a:extLst>
              <a:ext uri="{FF2B5EF4-FFF2-40B4-BE49-F238E27FC236}">
                <a16:creationId xmlns:a16="http://schemas.microsoft.com/office/drawing/2014/main" id="{F974A7A7-C0F9-D8C4-B3C4-C54EEBB34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sp>
        <p:nvSpPr>
          <p:cNvPr id="37" name="Rectangle 7">
            <a:extLst>
              <a:ext uri="{FF2B5EF4-FFF2-40B4-BE49-F238E27FC236}">
                <a16:creationId xmlns:a16="http://schemas.microsoft.com/office/drawing/2014/main" id="{E46DD771-A825-2DE4-0EBB-0B89B1BD1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pic>
        <p:nvPicPr>
          <p:cNvPr id="11" name="Image 10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56FC8FD3-E38F-ED1B-29F2-6CE4DB9E33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677" y="5016291"/>
            <a:ext cx="2029323" cy="1841709"/>
          </a:xfrm>
          <a:prstGeom prst="rect">
            <a:avLst/>
          </a:prstGeom>
        </p:spPr>
      </p:pic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988C7344-99D9-387E-78C6-46C5DBC99B81}"/>
              </a:ext>
            </a:extLst>
          </p:cNvPr>
          <p:cNvSpPr/>
          <p:nvPr/>
        </p:nvSpPr>
        <p:spPr>
          <a:xfrm rot="21338648" flipV="1">
            <a:off x="3714492" y="3621767"/>
            <a:ext cx="2785913" cy="9493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0708FDBF-BD66-6FF8-BB56-B1FF7BE71A88}"/>
              </a:ext>
            </a:extLst>
          </p:cNvPr>
          <p:cNvSpPr/>
          <p:nvPr/>
        </p:nvSpPr>
        <p:spPr>
          <a:xfrm rot="261352" flipH="1" flipV="1">
            <a:off x="3795318" y="2837878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425BC7F-4EBB-F37A-0855-4F83C3D62794}"/>
              </a:ext>
            </a:extLst>
          </p:cNvPr>
          <p:cNvSpPr txBox="1"/>
          <p:nvPr/>
        </p:nvSpPr>
        <p:spPr>
          <a:xfrm flipH="1">
            <a:off x="4348566" y="2937720"/>
            <a:ext cx="18657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Semaine</a:t>
            </a:r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8BD24633-BB1E-997E-A2CE-77804EA3502F}"/>
              </a:ext>
            </a:extLst>
          </p:cNvPr>
          <p:cNvSpPr/>
          <p:nvPr/>
        </p:nvSpPr>
        <p:spPr>
          <a:xfrm>
            <a:off x="2256799" y="2845075"/>
            <a:ext cx="1978090" cy="1847283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881185D-986D-113E-9594-DCBBCB60E892}"/>
              </a:ext>
            </a:extLst>
          </p:cNvPr>
          <p:cNvSpPr txBox="1"/>
          <p:nvPr/>
        </p:nvSpPr>
        <p:spPr>
          <a:xfrm flipH="1">
            <a:off x="3984530" y="3817022"/>
            <a:ext cx="2318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6</a:t>
            </a:r>
            <a:endParaRPr lang="ar-MA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 descr="Une image contenant symbo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22A977D6-79F2-0CE6-B31C-B2F6D02A5F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82" y="3213223"/>
            <a:ext cx="1485230" cy="10186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2CA8B45-8E4C-48A8-19D8-2E07D86ADBE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667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457246">
              <a:lnSpc>
                <a:spcPts val="7400"/>
              </a:lnSpc>
            </a:pPr>
            <a:r>
              <a:rPr lang="fr-FR" sz="60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1" name="Image 10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369" y="3918661"/>
            <a:ext cx="2029261" cy="170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400"/>
            <a:ext cx="9144000" cy="68834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254000" y="736600"/>
            <a:ext cx="8636000" cy="5596244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 defTabSz="457246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396418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2689263" y="1369736"/>
            <a:ext cx="3352800" cy="359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2799"/>
              </a:lnSpc>
              <a:defRPr/>
            </a:pPr>
            <a:r>
              <a:rPr lang="fr-FR" sz="2667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660402" y="2290667"/>
            <a:ext cx="7835151" cy="2202744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6232" y="2350021"/>
            <a:ext cx="471005" cy="2110865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146789" y="2908185"/>
            <a:ext cx="336283" cy="366045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541237" y="2621070"/>
            <a:ext cx="6231163" cy="124289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spcAft>
                <a:spcPts val="600"/>
              </a:spcAft>
              <a:defRPr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Réviser les </a:t>
            </a:r>
            <a:r>
              <a:rPr lang="fr-FR" sz="24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mots du vocabulaire: 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fr-FR" sz="2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bonjour- au revoir – je m’appelle – comment tu t’appelles? Comment ça va? – ça va bien merci</a:t>
            </a:r>
            <a:endParaRPr lang="fr-FR" sz="24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6624613" y="250253"/>
            <a:ext cx="19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8318E-100E-D4C9-780F-9553E1EC1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10C118-415A-3B4C-DD1B-9C39D9EFDFA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87FDE68-E08B-F025-8247-7EE0BF7C4DF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25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6423F8F-3506-749E-7DC3-EA918918405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832E7C-C33F-A755-7D23-4C7EC35CA394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962D80-7CA9-E165-6F2B-3EBC5BB8D35A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85457B55-B869-7716-1ECB-51C12DFFBF6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46" y="2587957"/>
            <a:ext cx="4016581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A711A08-841E-DC16-5EFE-F93E7E8F6090}"/>
              </a:ext>
            </a:extLst>
          </p:cNvPr>
          <p:cNvSpPr/>
          <p:nvPr/>
        </p:nvSpPr>
        <p:spPr>
          <a:xfrm>
            <a:off x="3209731" y="1460646"/>
            <a:ext cx="5027724" cy="2514196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3E41FE-277D-2967-6878-A0AFAAD2E1A3}"/>
              </a:ext>
            </a:extLst>
          </p:cNvPr>
          <p:cNvSpPr txBox="1"/>
          <p:nvPr/>
        </p:nvSpPr>
        <p:spPr>
          <a:xfrm>
            <a:off x="1105820" y="276149"/>
            <a:ext cx="6599391" cy="4267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bg1">
                    <a:lumMod val="65000"/>
                  </a:schemeClr>
                </a:solidFill>
              </a:rPr>
              <a:t>Aujourd’hui, nous allons revoir ensemble le vocabulaire que nous avons déjà appris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4318818-ABC6-7163-D503-21E00BFF199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034184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F7256C6C-4022-072F-2B19-F0FD210F649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69439" y="1704860"/>
            <a:ext cx="1437873" cy="178050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813DC60-76BD-50D3-E29E-893140A18C4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6873" y="1677296"/>
            <a:ext cx="1683167" cy="178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035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47700" y="2175223"/>
            <a:ext cx="7800675" cy="828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du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vocabulaire</a:t>
            </a: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1B1628E1-4964-A7CD-D96B-8A047F2A66AA}"/>
              </a:ext>
            </a:extLst>
          </p:cNvPr>
          <p:cNvSpPr txBox="1"/>
          <p:nvPr/>
        </p:nvSpPr>
        <p:spPr>
          <a:xfrm>
            <a:off x="747448" y="3240679"/>
            <a:ext cx="7711551" cy="5365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3262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Jeu du duel</a:t>
            </a:r>
            <a:endParaRPr lang="en-US" sz="2966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20B02D1-CFD7-DDAE-860D-DC26911E894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39726" y="4004503"/>
            <a:ext cx="1176459" cy="22374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1E01A58-950C-8999-6E27-D60B546D739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94967" y="4075505"/>
            <a:ext cx="1176458" cy="216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989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BFD373-B8B5-7702-583E-69FB2DC98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863A476-4FC9-0D01-EFAF-4C562FE6DC90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7F19F1B-2D57-A349-3D71-6D69B54A9B29}"/>
              </a:ext>
            </a:extLst>
          </p:cNvPr>
          <p:cNvSpPr/>
          <p:nvPr/>
        </p:nvSpPr>
        <p:spPr>
          <a:xfrm>
            <a:off x="234037" y="29619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41685C6E-9A4C-63A9-7315-7277E412B7CF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44B466AF-4A70-BD0B-72A4-C5A8B4CEFF21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B3C385D-4A53-03D7-F310-5B432E9399D9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69031A7-0CB2-FE02-0463-37975E3B5FD8}"/>
              </a:ext>
            </a:extLst>
          </p:cNvPr>
          <p:cNvSpPr txBox="1"/>
          <p:nvPr/>
        </p:nvSpPr>
        <p:spPr>
          <a:xfrm>
            <a:off x="1200355" y="305916"/>
            <a:ext cx="75975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Ecoutez le dialogue, puis vous passerez au tableau deux par deux pour le jouer. </a:t>
            </a:r>
            <a:endParaRPr lang="fr-MA" sz="14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A5929D3-92A7-13CE-CC1E-3BECE61E40A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89380073"/>
              </p:ext>
            </p:extLst>
          </p:nvPr>
        </p:nvGraphicFramePr>
        <p:xfrm>
          <a:off x="37766" y="23894"/>
          <a:ext cx="8777863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990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789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090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3435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5717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199615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B65692E4-B634-C75C-D99C-C7C7860AD6E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8040" y="2075051"/>
            <a:ext cx="1879092" cy="34243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C628515-D504-20CA-6E2F-38E94B6F66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021" y="2319750"/>
            <a:ext cx="2016258" cy="3179699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DCB0150F-F33E-4FAE-F613-4137F35BCF53}"/>
              </a:ext>
            </a:extLst>
          </p:cNvPr>
          <p:cNvSpPr txBox="1"/>
          <p:nvPr/>
        </p:nvSpPr>
        <p:spPr>
          <a:xfrm>
            <a:off x="1193832" y="571822"/>
            <a:ext cx="759758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2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présente le vocabulaire de la semaine à travers un petit dialogue</a:t>
            </a:r>
            <a:r>
              <a:rPr lang="fr-MA" sz="12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0417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D9C05-4722-5BE2-1110-56180DC55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1197424A-EEED-F7E2-531F-C4D45C05F9D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21B5CB7-F03F-AC2B-0DC4-6F925B70EC7D}"/>
              </a:ext>
            </a:extLst>
          </p:cNvPr>
          <p:cNvSpPr/>
          <p:nvPr/>
        </p:nvSpPr>
        <p:spPr>
          <a:xfrm>
            <a:off x="234037" y="29619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352633D-0AA3-ECA9-3BB1-59B6475A7154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219EEA93-CC8B-F109-4EBA-04ADE5EF6CC9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401A305-DE2B-C673-A809-BBC5A956F8DE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DA1C7A7-DC14-A2E0-7C61-27CE26BD722C}"/>
              </a:ext>
            </a:extLst>
          </p:cNvPr>
          <p:cNvSpPr txBox="1"/>
          <p:nvPr/>
        </p:nvSpPr>
        <p:spPr>
          <a:xfrm>
            <a:off x="1193832" y="267686"/>
            <a:ext cx="75975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Bonjour, comment ça va? répétez</a:t>
            </a:r>
            <a:endParaRPr lang="fr-MA" sz="14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713B469-A454-3E85-1841-6147A0C62F8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7766" y="23894"/>
          <a:ext cx="8777863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990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789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090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3435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5717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199615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F890FD5C-7804-BBAF-4FAD-21D269C3E589}"/>
              </a:ext>
            </a:extLst>
          </p:cNvPr>
          <p:cNvSpPr/>
          <p:nvPr/>
        </p:nvSpPr>
        <p:spPr>
          <a:xfrm>
            <a:off x="2696002" y="1698403"/>
            <a:ext cx="1701800" cy="787623"/>
          </a:xfrm>
          <a:prstGeom prst="wedgeRoundRectCallout">
            <a:avLst>
              <a:gd name="adj1" fmla="val -33590"/>
              <a:gd name="adj2" fmla="val 13705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396497"/>
              </a:solidFill>
            </a:endParaRPr>
          </a:p>
        </p:txBody>
      </p:sp>
      <p:sp>
        <p:nvSpPr>
          <p:cNvPr id="3" name="Bulle narrative : rectangle à coins arrondis 2">
            <a:extLst>
              <a:ext uri="{FF2B5EF4-FFF2-40B4-BE49-F238E27FC236}">
                <a16:creationId xmlns:a16="http://schemas.microsoft.com/office/drawing/2014/main" id="{B1DB90B1-55F6-397E-9349-E0535025BB0F}"/>
              </a:ext>
            </a:extLst>
          </p:cNvPr>
          <p:cNvSpPr/>
          <p:nvPr/>
        </p:nvSpPr>
        <p:spPr>
          <a:xfrm>
            <a:off x="5115346" y="1619785"/>
            <a:ext cx="1776402" cy="944860"/>
          </a:xfrm>
          <a:prstGeom prst="wedgeRoundRectCallout">
            <a:avLst>
              <a:gd name="adj1" fmla="val 49200"/>
              <a:gd name="adj2" fmla="val 10226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396497"/>
                </a:solidFill>
              </a:rPr>
              <a:t>Bonjour, Comment ça va?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10B9DE2-042D-3929-1F4E-2C03B7A5289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8040" y="2075051"/>
            <a:ext cx="1879092" cy="34243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B9FDCEC-9AFB-A21E-7E7A-CD2BCA56DD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021" y="2319750"/>
            <a:ext cx="2016258" cy="3179699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CFF3090F-AFFB-AB4B-F1D5-6C475229BC65}"/>
              </a:ext>
            </a:extLst>
          </p:cNvPr>
          <p:cNvSpPr txBox="1"/>
          <p:nvPr/>
        </p:nvSpPr>
        <p:spPr>
          <a:xfrm>
            <a:off x="1158155" y="551897"/>
            <a:ext cx="80822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Illustrer le dialogue avec des gestes, en les montrant un par un, lentement et clairement.</a:t>
            </a:r>
            <a:endParaRPr lang="fr-MA" sz="14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560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7F283A-5AE1-73A9-30CB-F6EC4B929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B554E34-8786-39B9-9696-0E95D9DBF8EE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B6438CE1-AB2F-6578-CF31-4E2E6B544622}"/>
              </a:ext>
            </a:extLst>
          </p:cNvPr>
          <p:cNvSpPr/>
          <p:nvPr/>
        </p:nvSpPr>
        <p:spPr>
          <a:xfrm>
            <a:off x="234037" y="29619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DF4BD577-8FBF-0C43-38FA-DB41B5808159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903B3714-88A8-4E83-26D3-840F6CC361C6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799E1BE-1C5C-E037-81E3-63422412424A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6ADA078-3ABA-3AC9-8EB5-5276E947F113}"/>
              </a:ext>
            </a:extLst>
          </p:cNvPr>
          <p:cNvSpPr txBox="1"/>
          <p:nvPr/>
        </p:nvSpPr>
        <p:spPr>
          <a:xfrm>
            <a:off x="1200355" y="305916"/>
            <a:ext cx="75975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bien merci</a:t>
            </a:r>
          </a:p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Répétez </a:t>
            </a:r>
            <a:endParaRPr lang="fr-MA" sz="14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C4A4F6E-9FEE-9C1E-EA7E-DFFFA89E2A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7766" y="23894"/>
          <a:ext cx="8777863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990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789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090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3435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5717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199615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D595150-F02F-5548-7722-3DC9586BDA5F}"/>
              </a:ext>
            </a:extLst>
          </p:cNvPr>
          <p:cNvSpPr/>
          <p:nvPr/>
        </p:nvSpPr>
        <p:spPr>
          <a:xfrm>
            <a:off x="2696002" y="1698403"/>
            <a:ext cx="1701800" cy="787623"/>
          </a:xfrm>
          <a:prstGeom prst="wedgeRoundRectCallout">
            <a:avLst>
              <a:gd name="adj1" fmla="val -33590"/>
              <a:gd name="adj2" fmla="val 13705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396497"/>
                </a:solidFill>
              </a:rPr>
              <a:t>Je vais bien, merci. </a:t>
            </a:r>
          </a:p>
        </p:txBody>
      </p:sp>
      <p:sp>
        <p:nvSpPr>
          <p:cNvPr id="3" name="Bulle narrative : rectangle à coins arrondis 2">
            <a:extLst>
              <a:ext uri="{FF2B5EF4-FFF2-40B4-BE49-F238E27FC236}">
                <a16:creationId xmlns:a16="http://schemas.microsoft.com/office/drawing/2014/main" id="{8C5786B4-A23F-687F-8987-1D054B1D9C9D}"/>
              </a:ext>
            </a:extLst>
          </p:cNvPr>
          <p:cNvSpPr/>
          <p:nvPr/>
        </p:nvSpPr>
        <p:spPr>
          <a:xfrm>
            <a:off x="5115346" y="1619785"/>
            <a:ext cx="1776402" cy="944860"/>
          </a:xfrm>
          <a:prstGeom prst="wedgeRoundRectCallout">
            <a:avLst>
              <a:gd name="adj1" fmla="val 49200"/>
              <a:gd name="adj2" fmla="val 10226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396497"/>
                </a:solidFill>
              </a:rPr>
              <a:t>Bonjour, Comment ça va?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20E2807-30D6-FD04-21E6-6E69690CEB4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8040" y="2075051"/>
            <a:ext cx="1879092" cy="34243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CEB6560-980B-D960-8157-BA82E36171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021" y="2319750"/>
            <a:ext cx="2016258" cy="317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3813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49DF9-5352-D292-2258-A44021CEE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15DC1F24-BF89-D733-3C31-F74BCB1C45F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26AEB0D-B565-BEA6-1776-B126340A991E}"/>
              </a:ext>
            </a:extLst>
          </p:cNvPr>
          <p:cNvSpPr/>
          <p:nvPr/>
        </p:nvSpPr>
        <p:spPr>
          <a:xfrm>
            <a:off x="234037" y="29619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14F0A646-E581-6BC6-3837-E175C53BD32E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0887CC9-930B-E8CF-F47C-FCB945F63BD0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B1AB75C-BA65-C31F-544E-C272F413464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66972051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F24D798C-4FFA-570B-1E15-5F58F0D7A05A}"/>
              </a:ext>
            </a:extLst>
          </p:cNvPr>
          <p:cNvSpPr/>
          <p:nvPr/>
        </p:nvSpPr>
        <p:spPr>
          <a:xfrm>
            <a:off x="2696002" y="1698403"/>
            <a:ext cx="1701800" cy="787623"/>
          </a:xfrm>
          <a:prstGeom prst="wedgeRoundRectCallout">
            <a:avLst>
              <a:gd name="adj1" fmla="val -33590"/>
              <a:gd name="adj2" fmla="val 13705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396497"/>
              </a:solidFill>
            </a:endParaRPr>
          </a:p>
        </p:txBody>
      </p:sp>
      <p:sp>
        <p:nvSpPr>
          <p:cNvPr id="3" name="Bulle narrative : rectangle à coins arrondis 2">
            <a:extLst>
              <a:ext uri="{FF2B5EF4-FFF2-40B4-BE49-F238E27FC236}">
                <a16:creationId xmlns:a16="http://schemas.microsoft.com/office/drawing/2014/main" id="{6C0F79D3-A258-5FFC-90B3-BD3DBFC11478}"/>
              </a:ext>
            </a:extLst>
          </p:cNvPr>
          <p:cNvSpPr/>
          <p:nvPr/>
        </p:nvSpPr>
        <p:spPr>
          <a:xfrm>
            <a:off x="5115346" y="1619785"/>
            <a:ext cx="1776402" cy="944860"/>
          </a:xfrm>
          <a:prstGeom prst="wedgeRoundRectCallout">
            <a:avLst>
              <a:gd name="adj1" fmla="val 49200"/>
              <a:gd name="adj2" fmla="val 10226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396497"/>
                </a:solidFill>
              </a:rPr>
              <a:t>Comment tu t’appelles?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51BDA61-FA29-AAA2-5344-DF4679CDF8B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8040" y="2075051"/>
            <a:ext cx="1879092" cy="34243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DE1865E-3B9B-60B2-0ADF-AF89784C83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021" y="2319750"/>
            <a:ext cx="2016258" cy="317969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AE36E50-B0C1-A0AC-FF0A-08E013F8510A}"/>
              </a:ext>
            </a:extLst>
          </p:cNvPr>
          <p:cNvSpPr txBox="1"/>
          <p:nvPr/>
        </p:nvSpPr>
        <p:spPr>
          <a:xfrm>
            <a:off x="1174562" y="332038"/>
            <a:ext cx="75975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Comment tu t’appelles? </a:t>
            </a:r>
          </a:p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Répétez  </a:t>
            </a:r>
            <a:endParaRPr lang="fr-MA" sz="14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263A135C-4D94-838F-4043-2943746BB97E}"/>
              </a:ext>
            </a:extLst>
          </p:cNvPr>
          <p:cNvSpPr/>
          <p:nvPr/>
        </p:nvSpPr>
        <p:spPr>
          <a:xfrm>
            <a:off x="660154" y="447240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9010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F80E2-14A6-EDA8-74E8-CCFBBF011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6A6A854-E6ED-49D8-D519-666AD848954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21CFCD6-BB93-ED6E-272E-C87949E5B73D}"/>
              </a:ext>
            </a:extLst>
          </p:cNvPr>
          <p:cNvSpPr/>
          <p:nvPr/>
        </p:nvSpPr>
        <p:spPr>
          <a:xfrm>
            <a:off x="234037" y="29619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0EA8B3E0-A2B7-9F79-F264-3686A0041575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84050C2-18EB-DF63-AAD4-299E462DC86F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2F2B601-AB69-0628-9348-B0A3D5340573}"/>
              </a:ext>
            </a:extLst>
          </p:cNvPr>
          <p:cNvSpPr txBox="1"/>
          <p:nvPr/>
        </p:nvSpPr>
        <p:spPr>
          <a:xfrm>
            <a:off x="1230001" y="322783"/>
            <a:ext cx="75975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m’appelle </a:t>
            </a:r>
            <a:r>
              <a:rPr lang="fr-FR" sz="1400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Majd</a:t>
            </a:r>
            <a:endParaRPr lang="fr-FR" sz="14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Répétez .</a:t>
            </a:r>
            <a:endParaRPr lang="fr-MA" sz="14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1ED22C1-8384-65AA-3342-A9BABC7BACB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4DABC6CB-783A-3499-4BFF-5EC3E63F2F0A}"/>
              </a:ext>
            </a:extLst>
          </p:cNvPr>
          <p:cNvSpPr/>
          <p:nvPr/>
        </p:nvSpPr>
        <p:spPr>
          <a:xfrm>
            <a:off x="2696002" y="1698403"/>
            <a:ext cx="1701800" cy="787623"/>
          </a:xfrm>
          <a:prstGeom prst="wedgeRoundRectCallout">
            <a:avLst>
              <a:gd name="adj1" fmla="val -33590"/>
              <a:gd name="adj2" fmla="val 13705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396497"/>
                </a:solidFill>
              </a:rPr>
              <a:t>Je m’appelle </a:t>
            </a:r>
            <a:r>
              <a:rPr lang="fr-FR" dirty="0" err="1">
                <a:solidFill>
                  <a:srgbClr val="396497"/>
                </a:solidFill>
              </a:rPr>
              <a:t>Majd</a:t>
            </a:r>
            <a:r>
              <a:rPr lang="fr-FR" dirty="0">
                <a:solidFill>
                  <a:srgbClr val="396497"/>
                </a:solidFill>
              </a:rPr>
              <a:t>.</a:t>
            </a:r>
          </a:p>
        </p:txBody>
      </p:sp>
      <p:sp>
        <p:nvSpPr>
          <p:cNvPr id="3" name="Bulle narrative : rectangle à coins arrondis 2">
            <a:extLst>
              <a:ext uri="{FF2B5EF4-FFF2-40B4-BE49-F238E27FC236}">
                <a16:creationId xmlns:a16="http://schemas.microsoft.com/office/drawing/2014/main" id="{4B5DD81A-F6F1-FD3A-21B0-C48AA3FF0257}"/>
              </a:ext>
            </a:extLst>
          </p:cNvPr>
          <p:cNvSpPr/>
          <p:nvPr/>
        </p:nvSpPr>
        <p:spPr>
          <a:xfrm>
            <a:off x="5115346" y="1619785"/>
            <a:ext cx="1776402" cy="944860"/>
          </a:xfrm>
          <a:prstGeom prst="wedgeRoundRectCallout">
            <a:avLst>
              <a:gd name="adj1" fmla="val 49200"/>
              <a:gd name="adj2" fmla="val 10226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396497"/>
                </a:solidFill>
              </a:rPr>
              <a:t>Comment tu t’appelles?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9E75874-06C7-CCF9-1554-1DB3456B383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8040" y="2075051"/>
            <a:ext cx="1879092" cy="34243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2E5F0E7-F08A-0BA8-C980-54EDAFFF2C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021" y="2319750"/>
            <a:ext cx="2016258" cy="3179699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9D2D358A-B8A3-6D3F-F553-947540DB069C}"/>
              </a:ext>
            </a:extLst>
          </p:cNvPr>
          <p:cNvSpPr/>
          <p:nvPr/>
        </p:nvSpPr>
        <p:spPr>
          <a:xfrm>
            <a:off x="660154" y="447240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6452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E8F38-1D55-2845-C383-AAFEB19FD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E6A1DDFE-D262-DD0B-2A8B-0A16777F44A6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1318E07-F734-EAE1-57C0-5F7E49428BDC}"/>
              </a:ext>
            </a:extLst>
          </p:cNvPr>
          <p:cNvSpPr/>
          <p:nvPr/>
        </p:nvSpPr>
        <p:spPr>
          <a:xfrm>
            <a:off x="234037" y="29619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7A86FC33-851C-F562-3BCE-3C2BCFFB64A1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F798B069-17ED-0AC0-C60E-DD2432C5B132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F009C5A-9C6B-57BA-5E66-0AEEFA529381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81FC41B-7371-D464-34D6-48E29868E18B}"/>
              </a:ext>
            </a:extLst>
          </p:cNvPr>
          <p:cNvSpPr txBox="1"/>
          <p:nvPr/>
        </p:nvSpPr>
        <p:spPr>
          <a:xfrm>
            <a:off x="1305851" y="305528"/>
            <a:ext cx="75975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Et toi?</a:t>
            </a:r>
          </a:p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Répétez </a:t>
            </a:r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59B80C3-3E1D-1930-3CC8-06D1C94371D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0AF544ED-2958-E0E5-BCF7-A8EB3798B24F}"/>
              </a:ext>
            </a:extLst>
          </p:cNvPr>
          <p:cNvSpPr/>
          <p:nvPr/>
        </p:nvSpPr>
        <p:spPr>
          <a:xfrm>
            <a:off x="2696002" y="1698403"/>
            <a:ext cx="1701800" cy="787623"/>
          </a:xfrm>
          <a:prstGeom prst="wedgeRoundRectCallout">
            <a:avLst>
              <a:gd name="adj1" fmla="val -33590"/>
              <a:gd name="adj2" fmla="val 13705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396497"/>
                </a:solidFill>
              </a:rPr>
              <a:t>et toi?</a:t>
            </a:r>
          </a:p>
        </p:txBody>
      </p:sp>
      <p:sp>
        <p:nvSpPr>
          <p:cNvPr id="3" name="Bulle narrative : rectangle à coins arrondis 2">
            <a:extLst>
              <a:ext uri="{FF2B5EF4-FFF2-40B4-BE49-F238E27FC236}">
                <a16:creationId xmlns:a16="http://schemas.microsoft.com/office/drawing/2014/main" id="{673103D6-1BC1-8A92-04B7-9D2954D12155}"/>
              </a:ext>
            </a:extLst>
          </p:cNvPr>
          <p:cNvSpPr/>
          <p:nvPr/>
        </p:nvSpPr>
        <p:spPr>
          <a:xfrm>
            <a:off x="5115346" y="1619785"/>
            <a:ext cx="1776402" cy="944860"/>
          </a:xfrm>
          <a:prstGeom prst="wedgeRoundRectCallout">
            <a:avLst>
              <a:gd name="adj1" fmla="val 49200"/>
              <a:gd name="adj2" fmla="val 10226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396497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9F818E9-A195-EAA9-E4A1-3F4DEC6A494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8040" y="2075051"/>
            <a:ext cx="1879092" cy="34243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FBD087-FBBB-251E-536B-10432688F5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021" y="2319750"/>
            <a:ext cx="2016258" cy="317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806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09980" y="458975"/>
            <a:ext cx="8552941" cy="6091085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37805" y="48045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09567" y="553797"/>
            <a:ext cx="7086600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defRPr/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903" y="1757415"/>
            <a:ext cx="8164492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81079" y="1007692"/>
            <a:ext cx="8164492" cy="6951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867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1867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18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1867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1867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lnSpc>
                <a:spcPct val="150000"/>
              </a:lnSpc>
              <a:defRPr/>
            </a:pP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3708" y="4988887"/>
            <a:ext cx="8164491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851" y="5569771"/>
            <a:ext cx="8164490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33445" indent="-633445" algn="just"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5161505" y="158622"/>
            <a:ext cx="37303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2653187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F17B9-49C7-94A5-690C-6516FA3FE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8F764915-2A50-7D03-E0D9-59028E31392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BF4D3375-A1F9-44C4-23A5-83395C343772}"/>
              </a:ext>
            </a:extLst>
          </p:cNvPr>
          <p:cNvSpPr/>
          <p:nvPr/>
        </p:nvSpPr>
        <p:spPr>
          <a:xfrm>
            <a:off x="234037" y="29619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84145497-4812-579D-A9BA-3AC1AEECD459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90A90E90-17C1-70AE-8514-84A19FB899B9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752E90F-D05B-0B59-100B-2858205C1B33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FA1B941-5D7C-F3B7-38B8-869E34B99331}"/>
              </a:ext>
            </a:extLst>
          </p:cNvPr>
          <p:cNvSpPr txBox="1"/>
          <p:nvPr/>
        </p:nvSpPr>
        <p:spPr>
          <a:xfrm>
            <a:off x="1318897" y="303900"/>
            <a:ext cx="75975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m’appelle Nada.</a:t>
            </a:r>
          </a:p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Répétez </a:t>
            </a:r>
            <a:endParaRPr lang="fr-MA" sz="14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8ECF9B4-5AEC-BD59-30ED-576B7D36961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C568D650-31F6-1BB9-0651-48FC6C0894DC}"/>
              </a:ext>
            </a:extLst>
          </p:cNvPr>
          <p:cNvSpPr/>
          <p:nvPr/>
        </p:nvSpPr>
        <p:spPr>
          <a:xfrm>
            <a:off x="2696002" y="1698403"/>
            <a:ext cx="1701800" cy="787623"/>
          </a:xfrm>
          <a:prstGeom prst="wedgeRoundRectCallout">
            <a:avLst>
              <a:gd name="adj1" fmla="val -33590"/>
              <a:gd name="adj2" fmla="val 13705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396497"/>
                </a:solidFill>
              </a:rPr>
              <a:t>et toi?</a:t>
            </a:r>
          </a:p>
        </p:txBody>
      </p:sp>
      <p:sp>
        <p:nvSpPr>
          <p:cNvPr id="3" name="Bulle narrative : rectangle à coins arrondis 2">
            <a:extLst>
              <a:ext uri="{FF2B5EF4-FFF2-40B4-BE49-F238E27FC236}">
                <a16:creationId xmlns:a16="http://schemas.microsoft.com/office/drawing/2014/main" id="{54FA4607-9DA2-0FCB-4CED-D50AF7AED0B3}"/>
              </a:ext>
            </a:extLst>
          </p:cNvPr>
          <p:cNvSpPr/>
          <p:nvPr/>
        </p:nvSpPr>
        <p:spPr>
          <a:xfrm>
            <a:off x="5115346" y="1619785"/>
            <a:ext cx="1776402" cy="944860"/>
          </a:xfrm>
          <a:prstGeom prst="wedgeRoundRectCallout">
            <a:avLst>
              <a:gd name="adj1" fmla="val 49200"/>
              <a:gd name="adj2" fmla="val 10226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396497"/>
                </a:solidFill>
              </a:rPr>
              <a:t>Je m’appelle Nada.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6F6C8D4-3E13-8CAB-DC90-04EA421124A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8040" y="2075051"/>
            <a:ext cx="1879092" cy="34243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EE7938F-54F1-1C3B-EE9F-BC347FE1E6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021" y="2319750"/>
            <a:ext cx="2016258" cy="317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4610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33E5E-D852-634D-8B6F-7E99366A2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F7CADB52-69F7-90A5-3A66-4BC8EC683140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2A0398EE-3C8F-E033-9A02-3D741A541292}"/>
              </a:ext>
            </a:extLst>
          </p:cNvPr>
          <p:cNvSpPr/>
          <p:nvPr/>
        </p:nvSpPr>
        <p:spPr>
          <a:xfrm>
            <a:off x="234037" y="29619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32B1374E-A46D-044C-6FC4-F9ADCE20A55A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C25F3D37-E33A-44ED-65A3-793D172EF3DB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30C1839-88B8-ACBF-8DCD-4233945A93D0}"/>
              </a:ext>
            </a:extLst>
          </p:cNvPr>
          <p:cNvSpPr txBox="1"/>
          <p:nvPr/>
        </p:nvSpPr>
        <p:spPr>
          <a:xfrm>
            <a:off x="1309327" y="347224"/>
            <a:ext cx="7526383" cy="518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Au revoir </a:t>
            </a:r>
            <a:r>
              <a:rPr lang="fr-FR" sz="1385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Majd</a:t>
            </a: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</a:p>
          <a:p>
            <a:pPr marL="0" lvl="1">
              <a:spcBef>
                <a:spcPct val="0"/>
              </a:spcBef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Répétez </a:t>
            </a: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5B8A402-1D47-9CC6-022D-AB12A4E9CD5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2C74FC48-A502-2EAB-715C-2FDC33534BD0}"/>
              </a:ext>
            </a:extLst>
          </p:cNvPr>
          <p:cNvSpPr/>
          <p:nvPr/>
        </p:nvSpPr>
        <p:spPr>
          <a:xfrm>
            <a:off x="2696002" y="1698403"/>
            <a:ext cx="1701800" cy="787623"/>
          </a:xfrm>
          <a:prstGeom prst="wedgeRoundRectCallout">
            <a:avLst>
              <a:gd name="adj1" fmla="val -33590"/>
              <a:gd name="adj2" fmla="val 13705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396497"/>
              </a:solidFill>
            </a:endParaRPr>
          </a:p>
        </p:txBody>
      </p:sp>
      <p:sp>
        <p:nvSpPr>
          <p:cNvPr id="3" name="Bulle narrative : rectangle à coins arrondis 2">
            <a:extLst>
              <a:ext uri="{FF2B5EF4-FFF2-40B4-BE49-F238E27FC236}">
                <a16:creationId xmlns:a16="http://schemas.microsoft.com/office/drawing/2014/main" id="{71B9426A-AC84-FA4E-41E4-9628F96F7806}"/>
              </a:ext>
            </a:extLst>
          </p:cNvPr>
          <p:cNvSpPr/>
          <p:nvPr/>
        </p:nvSpPr>
        <p:spPr>
          <a:xfrm>
            <a:off x="5115346" y="1619785"/>
            <a:ext cx="1776402" cy="944860"/>
          </a:xfrm>
          <a:prstGeom prst="wedgeRoundRectCallout">
            <a:avLst>
              <a:gd name="adj1" fmla="val 49200"/>
              <a:gd name="adj2" fmla="val 10226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396497"/>
                </a:solidFill>
              </a:rPr>
              <a:t>Au revoir </a:t>
            </a:r>
            <a:r>
              <a:rPr lang="fr-FR" dirty="0" err="1">
                <a:solidFill>
                  <a:srgbClr val="396497"/>
                </a:solidFill>
              </a:rPr>
              <a:t>Majd</a:t>
            </a:r>
            <a:r>
              <a:rPr lang="fr-FR" dirty="0">
                <a:solidFill>
                  <a:srgbClr val="396497"/>
                </a:solidFill>
              </a:rPr>
              <a:t>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E049275-5D99-1BC2-D5B7-1E641A1E047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8040" y="2075051"/>
            <a:ext cx="1879092" cy="34243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160F8E7-10C6-A1DB-A47E-34EE896D77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021" y="2319750"/>
            <a:ext cx="2016258" cy="317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4885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11A91-0ADA-0A6A-C86C-D865DC645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FAC3E92B-52AE-2C2C-9139-FEF21E3F3DD5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12950C3-8BA8-EB38-B7AE-203A04410F88}"/>
              </a:ext>
            </a:extLst>
          </p:cNvPr>
          <p:cNvSpPr/>
          <p:nvPr/>
        </p:nvSpPr>
        <p:spPr>
          <a:xfrm>
            <a:off x="234037" y="29619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DA37947D-6D6A-5357-DB77-ECD511BB267C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8797410A-53C8-2D84-2250-6CB6FB63DCB1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4BB58C5-71DD-4EF0-46F2-82752FE740CB}"/>
              </a:ext>
            </a:extLst>
          </p:cNvPr>
          <p:cNvSpPr txBox="1"/>
          <p:nvPr/>
        </p:nvSpPr>
        <p:spPr>
          <a:xfrm>
            <a:off x="1315849" y="326591"/>
            <a:ext cx="7526383" cy="520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Au revoir Nada</a:t>
            </a:r>
          </a:p>
          <a:p>
            <a:pPr marL="0" lvl="1">
              <a:spcBef>
                <a:spcPct val="0"/>
              </a:spcBef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Répétez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F48DE16-8F6A-EE99-EB6B-B3E4F3785D2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01E7CB9D-45A4-9F4C-8AFA-F66919286571}"/>
              </a:ext>
            </a:extLst>
          </p:cNvPr>
          <p:cNvSpPr/>
          <p:nvPr/>
        </p:nvSpPr>
        <p:spPr>
          <a:xfrm>
            <a:off x="2696002" y="1698403"/>
            <a:ext cx="1701800" cy="787623"/>
          </a:xfrm>
          <a:prstGeom prst="wedgeRoundRectCallout">
            <a:avLst>
              <a:gd name="adj1" fmla="val -33590"/>
              <a:gd name="adj2" fmla="val 13705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396497"/>
                </a:solidFill>
              </a:rPr>
              <a:t>Au revoir Nada.</a:t>
            </a:r>
          </a:p>
        </p:txBody>
      </p:sp>
      <p:sp>
        <p:nvSpPr>
          <p:cNvPr id="3" name="Bulle narrative : rectangle à coins arrondis 2">
            <a:extLst>
              <a:ext uri="{FF2B5EF4-FFF2-40B4-BE49-F238E27FC236}">
                <a16:creationId xmlns:a16="http://schemas.microsoft.com/office/drawing/2014/main" id="{243918C5-F9BB-FE83-09CB-BAAF3CF0C798}"/>
              </a:ext>
            </a:extLst>
          </p:cNvPr>
          <p:cNvSpPr/>
          <p:nvPr/>
        </p:nvSpPr>
        <p:spPr>
          <a:xfrm>
            <a:off x="5115346" y="1619785"/>
            <a:ext cx="1776402" cy="944860"/>
          </a:xfrm>
          <a:prstGeom prst="wedgeRoundRectCallout">
            <a:avLst>
              <a:gd name="adj1" fmla="val 49200"/>
              <a:gd name="adj2" fmla="val 10226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396497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48661DD-050E-5EB3-0229-458E488F3CC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8040" y="2075051"/>
            <a:ext cx="1879092" cy="34243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85F4F69-8515-7E69-3B9E-E0FB70FD6F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021" y="2319750"/>
            <a:ext cx="2016258" cy="317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8151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7C604C-DA52-D6C0-73BA-C69D903A4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2FFBFAA-B1ED-6B14-3097-3011D580934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3FC142B-A193-89DA-3936-5CB4EE2E5338}"/>
              </a:ext>
            </a:extLst>
          </p:cNvPr>
          <p:cNvSpPr/>
          <p:nvPr/>
        </p:nvSpPr>
        <p:spPr>
          <a:xfrm>
            <a:off x="234037" y="29619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88880763-6EC8-4C24-1E19-70414DDE9BE6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91AADA9E-5BEA-23E7-4025-11D88DE4E2B9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798A5F1-8AE6-8B87-0FA6-3A89D48312E0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C00B0E8-1118-5230-E8D6-F4D5C62219DD}"/>
              </a:ext>
            </a:extLst>
          </p:cNvPr>
          <p:cNvSpPr txBox="1"/>
          <p:nvPr/>
        </p:nvSpPr>
        <p:spPr>
          <a:xfrm>
            <a:off x="1305851" y="553615"/>
            <a:ext cx="5010973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(e) présente le dialogue une deuxième fois.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6798E66-B0D1-6EC9-B875-9F07D9B1083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4CA820D9-295C-AAE3-093F-E92ADFD31A8D}"/>
              </a:ext>
            </a:extLst>
          </p:cNvPr>
          <p:cNvSpPr/>
          <p:nvPr/>
        </p:nvSpPr>
        <p:spPr>
          <a:xfrm>
            <a:off x="2696002" y="1698403"/>
            <a:ext cx="1701800" cy="787623"/>
          </a:xfrm>
          <a:prstGeom prst="wedgeRoundRectCallout">
            <a:avLst>
              <a:gd name="adj1" fmla="val -33590"/>
              <a:gd name="adj2" fmla="val 13705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396497"/>
              </a:solidFill>
            </a:endParaRPr>
          </a:p>
        </p:txBody>
      </p:sp>
      <p:sp>
        <p:nvSpPr>
          <p:cNvPr id="3" name="Bulle narrative : rectangle à coins arrondis 2">
            <a:extLst>
              <a:ext uri="{FF2B5EF4-FFF2-40B4-BE49-F238E27FC236}">
                <a16:creationId xmlns:a16="http://schemas.microsoft.com/office/drawing/2014/main" id="{4B0E7A95-8AD0-D5C6-4B79-2F38123ED95C}"/>
              </a:ext>
            </a:extLst>
          </p:cNvPr>
          <p:cNvSpPr/>
          <p:nvPr/>
        </p:nvSpPr>
        <p:spPr>
          <a:xfrm>
            <a:off x="5115346" y="1619785"/>
            <a:ext cx="1776402" cy="944860"/>
          </a:xfrm>
          <a:prstGeom prst="wedgeRoundRectCallout">
            <a:avLst>
              <a:gd name="adj1" fmla="val 49200"/>
              <a:gd name="adj2" fmla="val 10226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396497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462D44C-C123-E382-C860-16C30B914FE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8040" y="2075051"/>
            <a:ext cx="1879092" cy="342439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0F6DAA-EA30-4ABC-A414-36BE41AB4C68}"/>
              </a:ext>
            </a:extLst>
          </p:cNvPr>
          <p:cNvSpPr txBox="1"/>
          <p:nvPr/>
        </p:nvSpPr>
        <p:spPr>
          <a:xfrm>
            <a:off x="1305851" y="247676"/>
            <a:ext cx="75975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refais le dialogue, regardez et écoutez bien</a:t>
            </a:r>
            <a:r>
              <a:rPr lang="fr-FR" sz="1400" dirty="0"/>
              <a:t>.</a:t>
            </a:r>
            <a:endParaRPr lang="fr-MA" sz="14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1E38283-8782-4264-08CD-A9CAAAA8F3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021" y="2319750"/>
            <a:ext cx="2016258" cy="317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628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0B188-743C-8E16-6537-D6E5E0AA5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DE2EA3F-49CD-E1E1-F98D-46B62CADD2CB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C332CA2-FB94-2C1B-2588-84E2BE1F25BE}"/>
              </a:ext>
            </a:extLst>
          </p:cNvPr>
          <p:cNvSpPr/>
          <p:nvPr/>
        </p:nvSpPr>
        <p:spPr>
          <a:xfrm>
            <a:off x="234037" y="29619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4D7C2C01-8D34-F1BD-3CA8-7F5A3C8A09AB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689FEEDD-9FA0-45EA-EF6E-35720400AEEB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B0B7D6D-CC73-B4FD-84A4-9E3469A60373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E92E862-CE16-CC4D-96BE-F407338B2905}"/>
              </a:ext>
            </a:extLst>
          </p:cNvPr>
          <p:cNvSpPr txBox="1"/>
          <p:nvPr/>
        </p:nvSpPr>
        <p:spPr>
          <a:xfrm>
            <a:off x="1305851" y="498911"/>
            <a:ext cx="8669402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 enseignant (e ) fait passer quelques élèves avant de commencer le test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56E3053-071A-21BA-E3AE-EE1D43C481F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509AC174-95F4-25F3-1722-C39B13FBBD7F}"/>
              </a:ext>
            </a:extLst>
          </p:cNvPr>
          <p:cNvSpPr/>
          <p:nvPr/>
        </p:nvSpPr>
        <p:spPr>
          <a:xfrm>
            <a:off x="2696002" y="1698403"/>
            <a:ext cx="1701800" cy="787623"/>
          </a:xfrm>
          <a:prstGeom prst="wedgeRoundRectCallout">
            <a:avLst>
              <a:gd name="adj1" fmla="val -33590"/>
              <a:gd name="adj2" fmla="val 13705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396497"/>
              </a:solidFill>
            </a:endParaRPr>
          </a:p>
        </p:txBody>
      </p:sp>
      <p:sp>
        <p:nvSpPr>
          <p:cNvPr id="3" name="Bulle narrative : rectangle à coins arrondis 2">
            <a:extLst>
              <a:ext uri="{FF2B5EF4-FFF2-40B4-BE49-F238E27FC236}">
                <a16:creationId xmlns:a16="http://schemas.microsoft.com/office/drawing/2014/main" id="{F359B483-7E77-369F-3998-DD5CF3134F5C}"/>
              </a:ext>
            </a:extLst>
          </p:cNvPr>
          <p:cNvSpPr/>
          <p:nvPr/>
        </p:nvSpPr>
        <p:spPr>
          <a:xfrm>
            <a:off x="5115346" y="1619785"/>
            <a:ext cx="1776402" cy="944860"/>
          </a:xfrm>
          <a:prstGeom prst="wedgeRoundRectCallout">
            <a:avLst>
              <a:gd name="adj1" fmla="val 49200"/>
              <a:gd name="adj2" fmla="val 10226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396497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386BDA3-AA99-646D-EB1A-E2F0E1FDC7B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8040" y="2075051"/>
            <a:ext cx="1879092" cy="342439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C13C429-A890-2CFE-CD92-93A2698579C7}"/>
              </a:ext>
            </a:extLst>
          </p:cNvPr>
          <p:cNvSpPr txBox="1"/>
          <p:nvPr/>
        </p:nvSpPr>
        <p:spPr>
          <a:xfrm>
            <a:off x="1305851" y="247676"/>
            <a:ext cx="75975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C’est votre tour maintenant.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500F61D-A31A-5C54-234D-E2DF592C48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021" y="2319750"/>
            <a:ext cx="2016258" cy="317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1548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15CF5-CCF4-CA90-8CF8-207DD0A97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2A715356-D926-4E0B-7526-AFC06DBDB53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9144000" cy="6858000"/>
            <a:chOff x="0" y="0"/>
            <a:chExt cx="13716000" cy="10287000"/>
          </a:xfrm>
        </p:grpSpPr>
        <p:sp>
          <p:nvSpPr>
            <p:cNvPr id="2" name="Freeform 2">
              <a:extLst>
                <a:ext uri="{FF2B5EF4-FFF2-40B4-BE49-F238E27FC236}">
                  <a16:creationId xmlns:a16="http://schemas.microsoft.com/office/drawing/2014/main" id="{20E8EBD6-166D-0427-BDF3-8A386CBA3E32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5555" b="-5555"/>
              </a:stretch>
            </a:blipFill>
          </p:spPr>
          <p:txBody>
            <a:bodyPr/>
            <a:lstStyle/>
            <a:p>
              <a:pPr defTabSz="609630"/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97E8D97-D2F8-AC98-F3F1-5AEB8CA191AC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3" name="Group 3">
                <a:extLst>
                  <a:ext uri="{FF2B5EF4-FFF2-40B4-BE49-F238E27FC236}">
                    <a16:creationId xmlns:a16="http://schemas.microsoft.com/office/drawing/2014/main" id="{B5698571-6A2C-8834-9AF6-A6B68DFD4B00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4" name="Freeform 4">
                  <a:extLst>
                    <a:ext uri="{FF2B5EF4-FFF2-40B4-BE49-F238E27FC236}">
                      <a16:creationId xmlns:a16="http://schemas.microsoft.com/office/drawing/2014/main" id="{7E2B2E65-51FF-3E24-3592-18268FFFBF01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609630"/>
                  <a:endParaRPr lang="fr-MA"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5" name="TextBox 5">
                  <a:extLst>
                    <a:ext uri="{FF2B5EF4-FFF2-40B4-BE49-F238E27FC236}">
                      <a16:creationId xmlns:a16="http://schemas.microsoft.com/office/drawing/2014/main" id="{0B58338C-F61F-690A-E302-D886FC936C38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25400" tIns="25400" rIns="25400" bIns="25400" rtlCol="0" anchor="ctr"/>
                <a:lstStyle/>
                <a:p>
                  <a:pPr algn="ctr" defTabSz="609630">
                    <a:lnSpc>
                      <a:spcPts val="1605"/>
                    </a:lnSpc>
                  </a:pPr>
                  <a:endParaRPr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A628E390-156D-C60B-7855-765E1DEC4B4F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609630"/>
                <a:endParaRPr lang="fr-MA" sz="90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4D32DA55-0739-3B81-A28A-79B47E4F334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928435" y="1412315"/>
            <a:ext cx="5377434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799"/>
              </a:lnSpc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Déroulement du test de suivi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BF4DA33-E108-17D9-3D3B-3E4F7FD1D17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64012" y="2190096"/>
            <a:ext cx="741597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 defTabSz="6096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106585"/>
                </a:solidFill>
                <a:latin typeface="Dosis" pitchFamily="2" charset="0"/>
              </a:rPr>
              <a:t>L’enseignant (e ) fait passer au tableau </a:t>
            </a:r>
            <a:r>
              <a:rPr lang="fr-FR" sz="2000" b="1" dirty="0">
                <a:solidFill>
                  <a:srgbClr val="106585"/>
                </a:solidFill>
                <a:latin typeface="Dosis" pitchFamily="2" charset="0"/>
              </a:rPr>
              <a:t>tous les élèves de la classe </a:t>
            </a:r>
            <a:r>
              <a:rPr lang="fr-FR" sz="2000" dirty="0">
                <a:solidFill>
                  <a:srgbClr val="106585"/>
                </a:solidFill>
                <a:latin typeface="Dosis" pitchFamily="2" charset="0"/>
              </a:rPr>
              <a:t>deux par deux, à tour de rôle. Il/elle leur demande de présenter le dialogue pour valider le vocabulaire. L’élève doit poser les 2 questions ou répondre convenablement à la question posée . </a:t>
            </a:r>
          </a:p>
          <a:p>
            <a:pPr algn="ctr" defTabSz="609630">
              <a:spcAft>
                <a:spcPts val="1200"/>
              </a:spcAft>
            </a:pPr>
            <a:r>
              <a:rPr lang="fr-FR" sz="2000" b="1" i="1" dirty="0">
                <a:latin typeface="Dosis" pitchFamily="2" charset="0"/>
              </a:rPr>
              <a:t>   Comment tu t’appelles? Je m’appelle</a:t>
            </a:r>
          </a:p>
          <a:p>
            <a:pPr algn="ctr" defTabSz="609630">
              <a:spcAft>
                <a:spcPts val="1200"/>
              </a:spcAft>
            </a:pPr>
            <a:r>
              <a:rPr lang="fr-FR" sz="2000" b="1" i="1" dirty="0">
                <a:latin typeface="Dosis" pitchFamily="2" charset="0"/>
              </a:rPr>
              <a:t>     Comment ça va ? Je vais bien merci</a:t>
            </a:r>
          </a:p>
          <a:p>
            <a:pPr marL="342900" indent="-342900" algn="just" defTabSz="6096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106585"/>
                </a:solidFill>
                <a:latin typeface="Dosis" pitchFamily="2" charset="0"/>
              </a:rPr>
              <a:t>L’enseignant remplit la grille de suivi. </a:t>
            </a:r>
          </a:p>
          <a:p>
            <a:pPr algn="just" defTabSz="609630">
              <a:spcAft>
                <a:spcPts val="1200"/>
              </a:spcAft>
            </a:pPr>
            <a:endParaRPr lang="fr-FR" sz="200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BD979E1-CFDC-2EB6-FCBE-52E7EA42013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150497" y="215242"/>
            <a:ext cx="38374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– À ne pas lire aux élèves.</a:t>
            </a:r>
          </a:p>
        </p:txBody>
      </p:sp>
    </p:spTree>
    <p:extLst>
      <p:ext uri="{BB962C8B-B14F-4D97-AF65-F5344CB8AC3E}">
        <p14:creationId xmlns:p14="http://schemas.microsoft.com/office/powerpoint/2010/main" val="6218695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A575C-D785-EFC5-326E-258CF38B8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95D0A1F2-D5DE-DFEA-40D9-913EDDA3FE1B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C4235396-1CA6-5EE4-C283-39356F250066}"/>
              </a:ext>
            </a:extLst>
          </p:cNvPr>
          <p:cNvSpPr/>
          <p:nvPr/>
        </p:nvSpPr>
        <p:spPr>
          <a:xfrm>
            <a:off x="234037" y="29619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CB9A07FB-365F-D243-4940-BF2EC3325C85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F464ADA9-1D6F-9654-C443-E21600B6C3D3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5977264-1358-9199-FD58-9ACBBF80B7C6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55BF69F-3322-5BE1-3722-E45FE71AA2E3}"/>
              </a:ext>
            </a:extLst>
          </p:cNvPr>
          <p:cNvSpPr txBox="1"/>
          <p:nvPr/>
        </p:nvSpPr>
        <p:spPr>
          <a:xfrm>
            <a:off x="539373" y="600036"/>
            <a:ext cx="8669402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(e)  fait passer les élèves au tableau deux par deux pour présenter le dialogue. Il / elle remplit la grille de suivi.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48B1CF4-2B69-7087-4202-461316DDB41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F876D810-AAE0-F79F-A081-1CC2A51B0B9E}"/>
              </a:ext>
            </a:extLst>
          </p:cNvPr>
          <p:cNvSpPr/>
          <p:nvPr/>
        </p:nvSpPr>
        <p:spPr>
          <a:xfrm>
            <a:off x="2696002" y="1698403"/>
            <a:ext cx="1701800" cy="787623"/>
          </a:xfrm>
          <a:prstGeom prst="wedgeRoundRectCallout">
            <a:avLst>
              <a:gd name="adj1" fmla="val -33590"/>
              <a:gd name="adj2" fmla="val 13705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396497"/>
              </a:solidFill>
            </a:endParaRPr>
          </a:p>
        </p:txBody>
      </p:sp>
      <p:sp>
        <p:nvSpPr>
          <p:cNvPr id="3" name="Bulle narrative : rectangle à coins arrondis 2">
            <a:extLst>
              <a:ext uri="{FF2B5EF4-FFF2-40B4-BE49-F238E27FC236}">
                <a16:creationId xmlns:a16="http://schemas.microsoft.com/office/drawing/2014/main" id="{DF77390C-C47C-B888-238C-9296A3D32CBF}"/>
              </a:ext>
            </a:extLst>
          </p:cNvPr>
          <p:cNvSpPr/>
          <p:nvPr/>
        </p:nvSpPr>
        <p:spPr>
          <a:xfrm>
            <a:off x="5115346" y="1619785"/>
            <a:ext cx="1776402" cy="944860"/>
          </a:xfrm>
          <a:prstGeom prst="wedgeRoundRectCallout">
            <a:avLst>
              <a:gd name="adj1" fmla="val 49200"/>
              <a:gd name="adj2" fmla="val 10226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396497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29C273C-BB72-8BF8-FFB7-DBB055D784A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8040" y="2075051"/>
            <a:ext cx="1879092" cy="34243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E1CFB32-0403-8437-67E1-CA27ED2BBFB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16016" y="1698403"/>
            <a:ext cx="1882001" cy="393342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2B989A7-F477-EDD2-C2BD-CEEF06A06B3A}"/>
              </a:ext>
            </a:extLst>
          </p:cNvPr>
          <p:cNvSpPr txBox="1"/>
          <p:nvPr/>
        </p:nvSpPr>
        <p:spPr>
          <a:xfrm>
            <a:off x="1305851" y="247676"/>
            <a:ext cx="75975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C’est votre tour maintenant.</a:t>
            </a:r>
          </a:p>
        </p:txBody>
      </p:sp>
    </p:spTree>
    <p:extLst>
      <p:ext uri="{BB962C8B-B14F-4D97-AF65-F5344CB8AC3E}">
        <p14:creationId xmlns:p14="http://schemas.microsoft.com/office/powerpoint/2010/main" val="7792498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La chanson de l’alphabet</a:t>
            </a:r>
          </a:p>
          <a:p>
            <a:pPr algn="ctr" defTabSz="457246">
              <a:lnSpc>
                <a:spcPts val="7400"/>
              </a:lnSpc>
            </a:pPr>
            <a:endParaRPr lang="fr-FR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036" y="3612580"/>
            <a:ext cx="1330474" cy="224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E215A-58E5-2B47-EA56-CE2ADDC1D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EB300A-0FEF-CF00-7038-12918C19320B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063BD15-2C33-6B00-C336-B40203FBC51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76E15CF-423F-4757-C7C5-F700D14582A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993C3F4-88E2-9C6A-A037-059D3EEF1622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6" name="WhatsApp Video 2025-08-03 at 22.44.45">
            <a:hlinkClick r:id="" action="ppaction://media"/>
            <a:extLst>
              <a:ext uri="{FF2B5EF4-FFF2-40B4-BE49-F238E27FC236}">
                <a16:creationId xmlns:a16="http://schemas.microsoft.com/office/drawing/2014/main" id="{CBBAAAFD-FFE8-1C16-2FC1-A1A82D58A9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9631" y="1790152"/>
            <a:ext cx="6624735" cy="3937517"/>
          </a:xfrm>
          <a:prstGeom prst="rect">
            <a:avLst/>
          </a:prstGeom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47BD5E6C-0207-A709-5298-1538267FDDC5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150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</a:rPr>
              <a:t>Pré-lecture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F9253C0-DE8E-13C7-98BB-145B8E64A533}"/>
              </a:ext>
            </a:extLst>
          </p:cNvPr>
          <p:cNvSpPr txBox="1"/>
          <p:nvPr/>
        </p:nvSpPr>
        <p:spPr>
          <a:xfrm>
            <a:off x="2094063" y="2901933"/>
            <a:ext cx="4955875" cy="5604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FR" sz="3600" dirty="0">
                <a:solidFill>
                  <a:schemeClr val="bg1"/>
                </a:solidFill>
              </a:rPr>
              <a:t>Rebrassage </a:t>
            </a:r>
            <a:endParaRPr lang="en-US" sz="3600" b="1" dirty="0">
              <a:solidFill>
                <a:schemeClr val="bg1"/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720374C-A55E-45D9-26E4-A25A0270BD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71500" y="786967"/>
            <a:ext cx="8001000" cy="5284067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46">
                <a:lnSpc>
                  <a:spcPts val="1606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6645" y="381000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795881" y="1381232"/>
            <a:ext cx="7787760" cy="825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133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925744" y="2310002"/>
            <a:ext cx="7680641" cy="3475773"/>
            <a:chOff x="3284529" y="4504976"/>
            <a:chExt cx="9587238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284529" y="4504976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3955001" y="4803725"/>
              <a:ext cx="8760913" cy="6492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46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mots du vocabulaire de la semaine:  </a:t>
              </a:r>
            </a:p>
            <a:p>
              <a:pPr algn="ctr" defTabSz="457246">
                <a:spcAft>
                  <a:spcPts val="600"/>
                </a:spcAft>
                <a:defRPr/>
              </a:pPr>
              <a:r>
                <a:rPr lang="fr-FR" sz="2000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bonjour- au revoir– comment tu t’appelles? – je m’appelle - Comment ça va?– je vais bien merci</a:t>
              </a:r>
              <a:endParaRPr lang="fr-FR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324186" y="5751745"/>
              <a:ext cx="8547581" cy="36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593"/>
                </a:spcAft>
              </a:pPr>
              <a:r>
                <a:rPr lang="fr-MA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lettres de la semaine  </a:t>
              </a:r>
              <a:r>
                <a:rPr lang="fr-MA" sz="1867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A – B – C – D - E et F.</a:t>
              </a:r>
              <a:endParaRPr lang="fr-FR" sz="1867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10727" y="4581025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023619" y="2920036"/>
            <a:ext cx="488556" cy="521112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073412" y="4258970"/>
            <a:ext cx="488556" cy="521111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82814" y="4210992"/>
            <a:ext cx="443623" cy="377749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88297" y="2902808"/>
            <a:ext cx="443623" cy="377749"/>
          </a:xfrm>
          <a:prstGeom prst="rect">
            <a:avLst/>
          </a:prstGeom>
        </p:spPr>
      </p:pic>
      <p:sp>
        <p:nvSpPr>
          <p:cNvPr id="17" name="Oval 86">
            <a:extLst>
              <a:ext uri="{FF2B5EF4-FFF2-40B4-BE49-F238E27FC236}">
                <a16:creationId xmlns:a16="http://schemas.microsoft.com/office/drawing/2014/main" id="{667C1716-89B1-B42F-4315-EE5544250AC3}"/>
              </a:ext>
            </a:extLst>
          </p:cNvPr>
          <p:cNvSpPr/>
          <p:nvPr/>
        </p:nvSpPr>
        <p:spPr>
          <a:xfrm>
            <a:off x="1073411" y="5237277"/>
            <a:ext cx="488556" cy="521111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Graphique 30">
            <a:extLst>
              <a:ext uri="{FF2B5EF4-FFF2-40B4-BE49-F238E27FC236}">
                <a16:creationId xmlns:a16="http://schemas.microsoft.com/office/drawing/2014/main" id="{F5AA5F47-9604-DF8C-10A4-AF7B9A319F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82814" y="5189299"/>
            <a:ext cx="443623" cy="377749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F90B237-2A54-A57A-3A74-DE4719F5EE49}"/>
              </a:ext>
            </a:extLst>
          </p:cNvPr>
          <p:cNvSpPr txBox="1"/>
          <p:nvPr/>
        </p:nvSpPr>
        <p:spPr>
          <a:xfrm>
            <a:off x="1758646" y="5308004"/>
            <a:ext cx="6607930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593"/>
              </a:spcAft>
            </a:pPr>
            <a:r>
              <a:rPr lang="fr-MA" sz="1867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Passation du test de suivi de la première semaine</a:t>
            </a:r>
            <a:endParaRPr lang="fr-FR" sz="1867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4A54-87BC-A08F-B7D0-71785F303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8CFB55-19AC-9FF0-5612-095DFCB211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0534EC27-08B5-2E11-91C5-991409ED364A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D3A06DB-7894-66BE-F577-4D4CDAC6921B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0B81551E-F817-C417-C5AA-8EABCFFCC78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6D7C2D7B-3C51-8541-C2B8-7E436D2D55FF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FF965D5-FA5F-FA18-6933-C863FD1AD34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DD06C45C-694D-A001-69C7-DC9360BD969A}"/>
              </a:ext>
            </a:extLst>
          </p:cNvPr>
          <p:cNvSpPr/>
          <p:nvPr/>
        </p:nvSpPr>
        <p:spPr>
          <a:xfrm>
            <a:off x="3209731" y="1460646"/>
            <a:ext cx="5027724" cy="3790078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800C413-BE35-A014-8EC3-90BD04FE3DC3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réviser les lettres  A , B , C , D , E et F.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05882D-68E4-6587-1902-09B08289749B}"/>
              </a:ext>
            </a:extLst>
          </p:cNvPr>
          <p:cNvSpPr txBox="1"/>
          <p:nvPr/>
        </p:nvSpPr>
        <p:spPr>
          <a:xfrm>
            <a:off x="3659008" y="1190905"/>
            <a:ext cx="1096903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A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15CC1C4-02D7-5B61-B63B-82BFFF52BBD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5973276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A91E48C3-B6EE-E0D8-56ED-661650E97C62}"/>
              </a:ext>
            </a:extLst>
          </p:cNvPr>
          <p:cNvSpPr txBox="1"/>
          <p:nvPr/>
        </p:nvSpPr>
        <p:spPr>
          <a:xfrm flipH="1">
            <a:off x="7064000" y="2993709"/>
            <a:ext cx="120503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F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38A0E0F-CE49-2062-095E-30A44893D544}"/>
              </a:ext>
            </a:extLst>
          </p:cNvPr>
          <p:cNvSpPr txBox="1"/>
          <p:nvPr/>
        </p:nvSpPr>
        <p:spPr>
          <a:xfrm>
            <a:off x="5248045" y="1213009"/>
            <a:ext cx="1096903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B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17BF1B6-BE66-28DD-3EB1-68A57DEDEF02}"/>
              </a:ext>
            </a:extLst>
          </p:cNvPr>
          <p:cNvSpPr txBox="1"/>
          <p:nvPr/>
        </p:nvSpPr>
        <p:spPr>
          <a:xfrm>
            <a:off x="6763678" y="1198781"/>
            <a:ext cx="1096903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C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AFFA8EF-75E7-166C-7829-B301A73DD609}"/>
              </a:ext>
            </a:extLst>
          </p:cNvPr>
          <p:cNvSpPr txBox="1"/>
          <p:nvPr/>
        </p:nvSpPr>
        <p:spPr>
          <a:xfrm>
            <a:off x="3722169" y="2994877"/>
            <a:ext cx="1096903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D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69AF4A5-6BDB-26E5-C112-3116A8DD78CE}"/>
              </a:ext>
            </a:extLst>
          </p:cNvPr>
          <p:cNvSpPr txBox="1"/>
          <p:nvPr/>
        </p:nvSpPr>
        <p:spPr>
          <a:xfrm>
            <a:off x="5482081" y="2993709"/>
            <a:ext cx="1096903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E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9106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EF6C2-844C-F5F8-AE00-0E510E4A8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D5070F5-5D77-A1EB-2EAA-F71D636C56E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87F7698-6A3F-9BE9-CEFE-99821C82917F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E9D2CC-25D8-33DE-0725-FEF2310F4C07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F7C8D84-FBC3-B1FE-6B7D-857AD43D1C83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A371236-A2EF-705A-F0B5-2EABAAF2B8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5973276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6EBD866B-60E1-4E6B-3DF7-EC6DF66BBC11}"/>
              </a:ext>
            </a:extLst>
          </p:cNvPr>
          <p:cNvSpPr txBox="1"/>
          <p:nvPr/>
        </p:nvSpPr>
        <p:spPr>
          <a:xfrm>
            <a:off x="1268190" y="393108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Qui veut passer au tableau pour lire.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2">
            <a:extLst>
              <a:ext uri="{FF2B5EF4-FFF2-40B4-BE49-F238E27FC236}">
                <a16:creationId xmlns:a16="http://schemas.microsoft.com/office/drawing/2014/main" id="{401E4DA6-95D5-1898-DAF5-45B5CE3EED1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7004" y="3960195"/>
            <a:ext cx="8189990" cy="14568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D B  F  A  E  C  D 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7235AA5-7AC2-AA77-D625-8EC53E6E0CEF}"/>
              </a:ext>
            </a:extLst>
          </p:cNvPr>
          <p:cNvSpPr txBox="1"/>
          <p:nvPr/>
        </p:nvSpPr>
        <p:spPr>
          <a:xfrm>
            <a:off x="1268189" y="642231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L’enseignant(e ) désigne 3 élèves pour lire 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5168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5C5F0-306F-55A2-1581-AE682E4BC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BEFD424-084E-A8C1-8CC3-6B9047252883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489E04F-F3B9-47DF-354D-2AE569F92C0E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49E0F6C-92D2-FB34-30AD-6ADCD6659AFE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7911B64-4CE1-3B6E-D724-260C4369F9DF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8252080-99B6-FB80-6712-2D086E9A0F1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A386B1C-54A5-BF4A-19BE-E1443CEED61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010696" y="428501"/>
            <a:ext cx="8099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lire,  regardez comment je fais: </a:t>
            </a:r>
          </a:p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 ananas – B banane -  C  cadeau  - D  dinosaure – E éléphant – F fille.  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AC5BDED-A6CF-896F-D0DC-1301193B0A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8295" y="1511559"/>
            <a:ext cx="6475444" cy="4236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929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2AAC4-845C-D963-A6AB-D86966A13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BE40348-F5AC-0B28-AEA5-8C4B95CD2BF7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511EA60-C4C3-8211-99C3-F7CB7A0C85E5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D58B702-CD0F-AFE3-28EC-52559513BA11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61B5CCFA-496B-CD90-3845-94D53380339D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43927C7-9445-C8E1-74F1-88EBF4A051B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83C02A5C-8845-B0D0-C9CD-82409600B98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010696" y="428501"/>
            <a:ext cx="80990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Prenez vos livrets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à la page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7.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9F86EF5-C364-0D58-E0C3-A66ED66FFD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43736" y="1020870"/>
            <a:ext cx="4244073" cy="553479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E878E33-0E91-CC09-AE09-77387C0C310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561034" y="2118049"/>
            <a:ext cx="4143953" cy="169817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44786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06D54-C5D3-BBC6-A2E2-42D0EBD88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C81B994-BE9F-08DB-5BC3-33146F128A9B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E22C09A-02A3-0261-7A9D-55DB83C144D7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1775E75-851A-29E7-AB19-F186DC4860BA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47DC8F4-9EA2-2076-01AC-15D26C13F9FB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37FBBEA-88DD-06B3-C85D-C31B6FD44D5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C6471F8-D6F6-C757-3ACA-FA439EE555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1412" y="1763486"/>
            <a:ext cx="3984172" cy="333102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6129C02-2BEE-7D56-8D1F-5E96407301C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051566" y="458724"/>
            <a:ext cx="768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Sur le  livret,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lisez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à votre voisin . Ensuite, échangez les rôles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5E185F04-4C73-637E-480F-564AD2B65E7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16" y="2568300"/>
            <a:ext cx="2662974" cy="179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2812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8645D9-E19B-6703-CB3E-542DDA121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62B4FB-DAFD-B62B-0915-14BF662889A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CF54065-B3D0-3859-0113-CAA3B16122C4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21A3228-2B1C-EFA8-B122-02DEB43AC8F2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A7F87AB-1D34-5932-A07E-76ADFD8682FF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725B53-0D5A-4F20-1B51-FAEA8DA924E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81EDFD3-1303-1109-EC7E-880015D8573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02703" y="451227"/>
            <a:ext cx="80990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Allez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à l’activité 2, page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7.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A04ED49-6B5E-73CA-6B1D-146BB82BC7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43736" y="1020870"/>
            <a:ext cx="4244073" cy="553479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005E376-EE53-AF6B-F739-0015ACE073A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561034" y="3788268"/>
            <a:ext cx="4143953" cy="25192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95088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621F8-86EA-BA3D-4AC3-DD1D658E5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D282140-A55E-6C39-9883-BDEF6FDF189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19F13C2-AA03-09E2-0691-3FBFCE0CC89E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E4E52F8-58EF-3187-4ED5-97BC83E4F998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77F9318-C27C-05F9-48B0-9F0BDD195A6E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E9D94E-6C21-784C-8A82-C50EE05E28D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C004655-1885-28AA-F046-0D3C9CEE2E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6082" y="1996751"/>
            <a:ext cx="5141167" cy="351764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3D1A5E2-2BC9-F499-6B31-51346C740888}"/>
              </a:ext>
            </a:extLst>
          </p:cNvPr>
          <p:cNvSpPr txBox="1"/>
          <p:nvPr/>
        </p:nvSpPr>
        <p:spPr>
          <a:xfrm>
            <a:off x="1044708" y="605115"/>
            <a:ext cx="113205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faire le premier exemple ensemble.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F78A49E-C84E-7FF3-9692-782C7F3EB03E}"/>
              </a:ext>
            </a:extLst>
          </p:cNvPr>
          <p:cNvSpPr txBox="1"/>
          <p:nvPr/>
        </p:nvSpPr>
        <p:spPr>
          <a:xfrm>
            <a:off x="1044708" y="305294"/>
            <a:ext cx="113205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Vous allez relier chaque lettre à son mot référent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679163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0133F-34E4-DBE1-0912-0FE2F873D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86007D-A242-44C5-BF93-1C45F73480A7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A3CC9E-C7F9-E6FE-6B25-B76409770C54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DCD2D9B-7577-0CD6-1309-DFF78804061B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11FF19C-38F6-566B-A5C4-7B0B60FA1D89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B21836-B586-FDD0-BC7E-70F9C90F5B0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4674ADCB-E3FD-5C0A-A88A-01666990D1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1417" y="1670180"/>
            <a:ext cx="5141167" cy="351764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EE3C1D4-9E93-CEC0-BB3D-842B8AAED0EF}"/>
              </a:ext>
            </a:extLst>
          </p:cNvPr>
          <p:cNvSpPr txBox="1"/>
          <p:nvPr/>
        </p:nvSpPr>
        <p:spPr>
          <a:xfrm>
            <a:off x="1044708" y="426704"/>
            <a:ext cx="113205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commence par la lettre B . Je dis le mot de chaque image . Le mot où j’entends « B » est  le bon mot. </a:t>
            </a:r>
          </a:p>
        </p:txBody>
      </p:sp>
    </p:spTree>
    <p:extLst>
      <p:ext uri="{BB962C8B-B14F-4D97-AF65-F5344CB8AC3E}">
        <p14:creationId xmlns:p14="http://schemas.microsoft.com/office/powerpoint/2010/main" val="31823423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5ECBD-C9C7-5739-DAF0-817EFFF67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47A66F2-846B-74AA-9CAA-AE1F0D9B7460}"/>
              </a:ext>
            </a:extLst>
          </p:cNvPr>
          <p:cNvSpPr/>
          <p:nvPr/>
        </p:nvSpPr>
        <p:spPr>
          <a:xfrm>
            <a:off x="-9331" y="-33596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2DFD5AD-3C4A-51F9-0B01-A039DFB551A7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BC30A6B-D1DB-9031-641C-91665CA62440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417769B1-BB3D-FF61-CA15-E1F444C4F12E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2116B49-2148-387F-28A9-7D2AF067EA8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4F6BFA01-8653-6C30-DF41-9AED1292AE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1417" y="1670180"/>
            <a:ext cx="5141167" cy="351764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3C6B677-62A5-B960-CF55-30A51967FE01}"/>
              </a:ext>
            </a:extLst>
          </p:cNvPr>
          <p:cNvSpPr txBox="1"/>
          <p:nvPr/>
        </p:nvSpPr>
        <p:spPr>
          <a:xfrm>
            <a:off x="1044708" y="318644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 – banane</a:t>
            </a:r>
          </a:p>
          <a:p>
            <a:pPr defTabSz="342900">
              <a:defRPr/>
            </a:pP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Complétez les autres. 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DD2F002-F3ED-5AB6-C168-C2D0AB7740D6}"/>
              </a:ext>
            </a:extLst>
          </p:cNvPr>
          <p:cNvCxnSpPr/>
          <p:nvPr/>
        </p:nvCxnSpPr>
        <p:spPr>
          <a:xfrm>
            <a:off x="3247053" y="3107094"/>
            <a:ext cx="923731" cy="141825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06325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46C53-0E5C-0A93-605E-2C872B5A5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80D3EEC-7014-51A5-25B7-7C95BBC7409D}"/>
              </a:ext>
            </a:extLst>
          </p:cNvPr>
          <p:cNvSpPr/>
          <p:nvPr/>
        </p:nvSpPr>
        <p:spPr>
          <a:xfrm>
            <a:off x="1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1AE5382-8227-AB04-F3D6-FE74582D4271}"/>
              </a:ext>
            </a:extLst>
          </p:cNvPr>
          <p:cNvSpPr/>
          <p:nvPr/>
        </p:nvSpPr>
        <p:spPr>
          <a:xfrm>
            <a:off x="240559" y="298580"/>
            <a:ext cx="8727156" cy="633706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8C0A79F-71B3-728A-A290-5E4D0B99375E}"/>
              </a:ext>
            </a:extLst>
          </p:cNvPr>
          <p:cNvSpPr/>
          <p:nvPr/>
        </p:nvSpPr>
        <p:spPr>
          <a:xfrm>
            <a:off x="298309" y="298580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2C7ADF64-E5F3-BE95-14F6-63085F5DE3BF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D11DC01-7B94-5E66-F2F3-A8D8531E87E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0F120BAD-C276-169C-813F-9920B71C4FC4}"/>
              </a:ext>
            </a:extLst>
          </p:cNvPr>
          <p:cNvSpPr txBox="1"/>
          <p:nvPr/>
        </p:nvSpPr>
        <p:spPr>
          <a:xfrm>
            <a:off x="1004069" y="437916"/>
            <a:ext cx="7682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Corrigez.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FB65149-B5BC-F442-D113-E7309F5A3E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2147" y="1474238"/>
            <a:ext cx="5570375" cy="385354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35458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0" y="0"/>
            <a:ext cx="10500106" cy="6858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609660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 defTabSz="609660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638930" y="238371"/>
            <a:ext cx="309917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149494" y="431800"/>
            <a:ext cx="9293494" cy="6002875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67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467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798250" y="1185572"/>
            <a:ext cx="7684022" cy="2257073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798250" y="3987310"/>
            <a:ext cx="7684022" cy="2257073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2667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258026" y="1508248"/>
            <a:ext cx="1299614" cy="1139971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7220" y="1352831"/>
            <a:ext cx="1329561" cy="1328143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400325" y="1716218"/>
            <a:ext cx="1801381" cy="715862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211079" y="4244861"/>
            <a:ext cx="1536855" cy="1099063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6781382" y="4242450"/>
            <a:ext cx="1067373" cy="1280073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5C69F1C-2815-99E3-55DF-94995D9B1B3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784" y="4137339"/>
            <a:ext cx="1513048" cy="146887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06B9874-6307-832F-0EC7-D2500378C3D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773270" y="5887087"/>
            <a:ext cx="1684762" cy="323165"/>
          </a:xfrm>
          <a:prstGeom prst="rect">
            <a:avLst/>
          </a:prstGeom>
          <a:solidFill>
            <a:srgbClr val="1B4955"/>
          </a:solidFill>
        </p:spPr>
        <p:txBody>
          <a:bodyPr wrap="square" rtlCol="0">
            <a:spAutoFit/>
          </a:bodyPr>
          <a:lstStyle/>
          <a:p>
            <a:pPr algn="ctr" defTabSz="457223">
              <a:defRPr/>
            </a:pPr>
            <a:r>
              <a:rPr lang="fr-FR" sz="1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Cartes </a:t>
            </a:r>
          </a:p>
        </p:txBody>
      </p:sp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022A7B46-24AB-13DA-13CD-2C4E0F8A4D8C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9144000" cy="6858000"/>
            <a:chOff x="0" y="0"/>
            <a:chExt cx="13716000" cy="10287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5555" b="-5555"/>
              </a:stretch>
            </a:blipFill>
          </p:spPr>
          <p:txBody>
            <a:bodyPr/>
            <a:lstStyle/>
            <a:p>
              <a:pPr defTabSz="609630"/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6335B3E-D5AB-AAA4-254D-52DAAB717E58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3" name="Group 3"/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4" name="Freeform 4"/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609630"/>
                  <a:endParaRPr lang="fr-MA"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5" name="TextBox 5"/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25400" tIns="25400" rIns="25400" bIns="25400" rtlCol="0" anchor="ctr"/>
                <a:lstStyle/>
                <a:p>
                  <a:pPr algn="ctr" defTabSz="609630">
                    <a:lnSpc>
                      <a:spcPts val="1605"/>
                    </a:lnSpc>
                  </a:pPr>
                  <a:endParaRPr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7" name="Freeform 7"/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609630"/>
                <a:endParaRPr lang="fr-MA" sz="90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1928435" y="1412315"/>
            <a:ext cx="5377434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799"/>
              </a:lnSpc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Déroulement du test de suivi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D6EB07F-DFED-B0C3-D3FF-F342FF5C91B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64012" y="2190096"/>
            <a:ext cx="741597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 defTabSz="6096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106585"/>
                </a:solidFill>
                <a:latin typeface="Dosis" pitchFamily="2" charset="0"/>
              </a:rPr>
              <a:t>L’objectif du test est de vérifier si les élèves sont capables de lire toutes les lettres présentées pendant la semaine écoulée.</a:t>
            </a:r>
          </a:p>
          <a:p>
            <a:pPr marL="342900" indent="-342900" algn="just" defTabSz="6096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106585"/>
                </a:solidFill>
                <a:latin typeface="Dosis" pitchFamily="2" charset="0"/>
              </a:rPr>
              <a:t>L’enseignant (e ) fait passer au tableau </a:t>
            </a:r>
            <a:r>
              <a:rPr lang="fr-FR" sz="2000" b="1" dirty="0">
                <a:solidFill>
                  <a:srgbClr val="106585"/>
                </a:solidFill>
                <a:latin typeface="Dosis" pitchFamily="2" charset="0"/>
              </a:rPr>
              <a:t>tous les élèves de la classe </a:t>
            </a:r>
            <a:r>
              <a:rPr lang="fr-FR" sz="2000" dirty="0">
                <a:solidFill>
                  <a:srgbClr val="106585"/>
                </a:solidFill>
                <a:latin typeface="Dosis" pitchFamily="2" charset="0"/>
              </a:rPr>
              <a:t>à tour de rôle. Il demande à chaque élève de lire </a:t>
            </a:r>
            <a:r>
              <a:rPr lang="fr-FR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une liste des lettres parmi les quatre listes proposées </a:t>
            </a:r>
            <a:r>
              <a:rPr lang="fr-FR" sz="2000" dirty="0">
                <a:solidFill>
                  <a:srgbClr val="106585"/>
                </a:solidFill>
                <a:latin typeface="Dosis" pitchFamily="2" charset="0"/>
              </a:rPr>
              <a:t>. Dans cette activité d’évaluation, </a:t>
            </a:r>
            <a:r>
              <a:rPr lang="fr-FR" sz="2000" b="1" u="sng" dirty="0">
                <a:solidFill>
                  <a:srgbClr val="106585"/>
                </a:solidFill>
                <a:latin typeface="Dosis" pitchFamily="2" charset="0"/>
              </a:rPr>
              <a:t>il ne faut pas corriger les erreurs. </a:t>
            </a:r>
          </a:p>
          <a:p>
            <a:pPr marL="342900" indent="-342900" algn="just" defTabSz="6096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106585"/>
                </a:solidFill>
                <a:latin typeface="Dosis" pitchFamily="2" charset="0"/>
              </a:rPr>
              <a:t>L’enseignant (e ) remplit la grille de suivi. </a:t>
            </a:r>
          </a:p>
          <a:p>
            <a:pPr marL="342900" indent="-342900" algn="just" defTabSz="6096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106585"/>
                </a:solidFill>
                <a:latin typeface="Dosis" pitchFamily="2" charset="0"/>
              </a:rPr>
              <a:t>Il / elle peut recopier les lettres sur une feuille ou les imprimer.</a:t>
            </a:r>
          </a:p>
          <a:p>
            <a:pPr marL="342900" indent="-342900" algn="just" defTabSz="6096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106585"/>
                </a:solidFill>
                <a:latin typeface="Dosis" pitchFamily="2" charset="0"/>
              </a:rPr>
              <a:t> Pendant la passation du test de la lecture, les élèves font l’activité d’écriture dans leurs livrets.</a:t>
            </a:r>
          </a:p>
          <a:p>
            <a:pPr marL="342900" indent="-342900" algn="just" defTabSz="60963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fr-FR" sz="200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AC3990A-730C-796D-2A37-1A315A07F13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150497" y="215242"/>
            <a:ext cx="41438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( e ) – À ne pas lire aux élèves.</a:t>
            </a:r>
          </a:p>
        </p:txBody>
      </p:sp>
    </p:spTree>
    <p:extLst>
      <p:ext uri="{BB962C8B-B14F-4D97-AF65-F5344CB8AC3E}">
        <p14:creationId xmlns:p14="http://schemas.microsoft.com/office/powerpoint/2010/main" val="35781439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6B59C-2298-D185-90B7-2F256EF29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FEFB165-CD70-891A-ED3C-C6502A92387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34DB8D0-398E-C3BE-9B8B-24930A2F61D7}"/>
              </a:ext>
            </a:extLst>
          </p:cNvPr>
          <p:cNvSpPr/>
          <p:nvPr/>
        </p:nvSpPr>
        <p:spPr>
          <a:xfrm>
            <a:off x="291789" y="657272"/>
            <a:ext cx="8675926" cy="59783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56778D0-AF16-E0A6-1A1D-C41369AC3B45}"/>
              </a:ext>
            </a:extLst>
          </p:cNvPr>
          <p:cNvSpPr/>
          <p:nvPr/>
        </p:nvSpPr>
        <p:spPr>
          <a:xfrm>
            <a:off x="298312" y="340078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C55A790-2923-98A0-D754-B07014ED140C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9F925C5-F72E-3680-E3B3-2C38B03A567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E7E4B3C-2C80-1B32-D075-61F208E37C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83998" y="1423287"/>
            <a:ext cx="3491508" cy="47943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4ECBD0D-849F-02AC-4D34-14CC43B853F5}"/>
              </a:ext>
            </a:extLst>
          </p:cNvPr>
          <p:cNvSpPr txBox="1"/>
          <p:nvPr/>
        </p:nvSpPr>
        <p:spPr>
          <a:xfrm>
            <a:off x="937187" y="545317"/>
            <a:ext cx="7682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Faites l’activité d’écriture dans vos livrets</a:t>
            </a:r>
            <a:r>
              <a:rPr lang="fr-FR" sz="1400" dirty="0">
                <a:latin typeface="Dosis" panose="02010703020202060003" pitchFamily="2" charset="0"/>
              </a:rPr>
              <a:t>. 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285504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46F9ED-69CF-3505-CB74-0FA1015FB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2E003AC-AE47-4648-A620-4A6E6960BF6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64A7987-CF32-56ED-9630-E6210BAB2FB4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69B59C48-BC21-E0C3-A510-CB7F59DC8F6D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9CF7D70-6A04-3664-E5CD-7A68E939555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2">
            <a:extLst>
              <a:ext uri="{FF2B5EF4-FFF2-40B4-BE49-F238E27FC236}">
                <a16:creationId xmlns:a16="http://schemas.microsoft.com/office/drawing/2014/main" id="{62C7F3D5-03F3-CA56-3626-32721A275E2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7005" y="2700563"/>
            <a:ext cx="8189990" cy="14568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E   B   C   D  A   F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46E6FDE-F801-0CEC-F94E-18B3522FE3FE}"/>
              </a:ext>
            </a:extLst>
          </p:cNvPr>
          <p:cNvSpPr/>
          <p:nvPr/>
        </p:nvSpPr>
        <p:spPr>
          <a:xfrm>
            <a:off x="234037" y="287494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776DA0D-9582-D428-82C2-FADA86C478EF}"/>
              </a:ext>
            </a:extLst>
          </p:cNvPr>
          <p:cNvSpPr txBox="1"/>
          <p:nvPr/>
        </p:nvSpPr>
        <p:spPr>
          <a:xfrm>
            <a:off x="937187" y="545317"/>
            <a:ext cx="7682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</a:rPr>
              <a:t>La liste 1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114768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F0C53-1448-3E23-297D-58F628434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1D445D6-4FCC-523E-4845-D89C696F12D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BDEE5FD-A5FC-98B2-D7A0-E4F0B2B0CA48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3FD3853-B4FD-D6FC-1977-E2DED8BCA2E5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0C1356D-7999-65EB-9ABA-EC03B75ABF8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2">
            <a:extLst>
              <a:ext uri="{FF2B5EF4-FFF2-40B4-BE49-F238E27FC236}">
                <a16:creationId xmlns:a16="http://schemas.microsoft.com/office/drawing/2014/main" id="{1DC4FC98-4218-552F-7290-72CC78C5C14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7005" y="2700563"/>
            <a:ext cx="8189990" cy="14568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B   F   A   D   C   E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77ADE3A-2D29-06B5-2386-B7CD2544BC73}"/>
              </a:ext>
            </a:extLst>
          </p:cNvPr>
          <p:cNvSpPr/>
          <p:nvPr/>
        </p:nvSpPr>
        <p:spPr>
          <a:xfrm>
            <a:off x="234037" y="287494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43A2D39-5ED9-5122-9E96-63DBBE710CA3}"/>
              </a:ext>
            </a:extLst>
          </p:cNvPr>
          <p:cNvSpPr txBox="1"/>
          <p:nvPr/>
        </p:nvSpPr>
        <p:spPr>
          <a:xfrm>
            <a:off x="937187" y="545317"/>
            <a:ext cx="7682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</a:rPr>
              <a:t>La liste 2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535133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1AEC5-4EED-DA77-E3EC-7D66008ED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C72910F-21C3-BA85-114F-351DBE0CDB5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49B0DDA-BF6C-DD26-7D2D-7D9ECFE680AF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37062359-F607-C987-F241-229A9A3A7DA5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2E9E8E5-2AE4-6327-6F28-13A9BBE8635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2">
            <a:extLst>
              <a:ext uri="{FF2B5EF4-FFF2-40B4-BE49-F238E27FC236}">
                <a16:creationId xmlns:a16="http://schemas.microsoft.com/office/drawing/2014/main" id="{BEC91A98-A8D0-8E30-DF80-C0C2BB7701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7005" y="2700563"/>
            <a:ext cx="8189990" cy="14568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F   B   D   A   E   C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C9EA341-5BFB-A87A-93DA-BEE1A5FF5EEB}"/>
              </a:ext>
            </a:extLst>
          </p:cNvPr>
          <p:cNvSpPr/>
          <p:nvPr/>
        </p:nvSpPr>
        <p:spPr>
          <a:xfrm>
            <a:off x="227514" y="287494"/>
            <a:ext cx="8675927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B5B8E9E-C553-E9C8-6B85-3ADF2D222D32}"/>
              </a:ext>
            </a:extLst>
          </p:cNvPr>
          <p:cNvSpPr txBox="1"/>
          <p:nvPr/>
        </p:nvSpPr>
        <p:spPr>
          <a:xfrm>
            <a:off x="937187" y="545317"/>
            <a:ext cx="7682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</a:rPr>
              <a:t>La liste 3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121068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2C35F-AABE-2401-5097-877A7B351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321CBEB-A5CF-241C-8FFF-4DC9A728A0E7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1E75696-C0C5-10AC-5F93-A88964E5FFC5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5336450-CD5A-BD18-CB05-1723DE6A941C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3E29A6-4837-CC97-66BE-4E4A5E0B9EC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0" name="ZoneTexte 2">
            <a:extLst>
              <a:ext uri="{FF2B5EF4-FFF2-40B4-BE49-F238E27FC236}">
                <a16:creationId xmlns:a16="http://schemas.microsoft.com/office/drawing/2014/main" id="{3BEF6000-F17F-180D-8E9E-8BFE176459C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7005" y="2700563"/>
            <a:ext cx="8189990" cy="14568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D   F   A   C    E   B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17A96EF-26A8-FF68-0BBF-7A6DB62E37BC}"/>
              </a:ext>
            </a:extLst>
          </p:cNvPr>
          <p:cNvSpPr/>
          <p:nvPr/>
        </p:nvSpPr>
        <p:spPr>
          <a:xfrm>
            <a:off x="234037" y="2618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69F136D-3DAC-6583-9AD2-1EDE7A7CFBCE}"/>
              </a:ext>
            </a:extLst>
          </p:cNvPr>
          <p:cNvSpPr txBox="1"/>
          <p:nvPr/>
        </p:nvSpPr>
        <p:spPr>
          <a:xfrm>
            <a:off x="937187" y="545317"/>
            <a:ext cx="7682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</a:rPr>
              <a:t>La liste 4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552377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28598" y="228600"/>
            <a:ext cx="8686801" cy="6386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4146900" y="1884202"/>
            <a:ext cx="2601558" cy="1635091"/>
          </a:xfrm>
          <a:prstGeom prst="wedgeRoundRectCallout">
            <a:avLst>
              <a:gd name="adj1" fmla="val -101652"/>
              <a:gd name="adj2" fmla="val -4364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4251962" y="2019574"/>
            <a:ext cx="2391435" cy="1364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endParaRPr lang="fr-MA" sz="2133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457246"/>
            <a:r>
              <a:rPr lang="fr-MA" sz="40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342926" indent="-342926" defTabSz="457246">
              <a:buFontTx/>
              <a:buChar char="-"/>
            </a:pPr>
            <a:endParaRPr lang="fr-MA" sz="2133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9" y="2170445"/>
            <a:ext cx="3547457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2237" y="0"/>
            <a:ext cx="903952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19872" y="2175344"/>
            <a:ext cx="7711551" cy="945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3"/>
              </a:lnSpc>
            </a:pPr>
            <a:r>
              <a:rPr lang="en-US" sz="3954" dirty="0">
                <a:solidFill>
                  <a:srgbClr val="01070A"/>
                </a:solidFill>
                <a:latin typeface="Carelia"/>
              </a:rPr>
              <a:t>Réflexions de </a:t>
            </a:r>
            <a:r>
              <a:rPr lang="en-US" sz="3954" dirty="0" err="1">
                <a:solidFill>
                  <a:srgbClr val="01070A"/>
                </a:solidFill>
                <a:latin typeface="Carelia"/>
              </a:rPr>
              <a:t>l’enseignant</a:t>
            </a:r>
            <a:endParaRPr lang="en-US" sz="3954" dirty="0">
              <a:solidFill>
                <a:srgbClr val="01070A"/>
              </a:solidFill>
              <a:latin typeface="Carelia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04056" y="3391337"/>
            <a:ext cx="7711551" cy="59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2771" dirty="0">
                <a:solidFill>
                  <a:srgbClr val="106585"/>
                </a:solidFill>
                <a:latin typeface="Dosis Bold"/>
              </a:rPr>
              <a:t>Je note mes observations dans le cahier-journal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204334" y="5732992"/>
            <a:ext cx="2494772" cy="155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Freeform 9"/>
          <p:cNvSpPr/>
          <p:nvPr/>
        </p:nvSpPr>
        <p:spPr>
          <a:xfrm>
            <a:off x="52805" y="5224248"/>
            <a:ext cx="1326840" cy="1644794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7333865" y="5012567"/>
            <a:ext cx="1757900" cy="1856474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CC657CF9-4D78-8D9F-2A8A-DB4320222CE9}"/>
              </a:ext>
            </a:extLst>
          </p:cNvPr>
          <p:cNvSpPr txBox="1"/>
          <p:nvPr/>
        </p:nvSpPr>
        <p:spPr>
          <a:xfrm>
            <a:off x="798632" y="3390458"/>
            <a:ext cx="7711551" cy="59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2771" dirty="0">
                <a:solidFill>
                  <a:srgbClr val="106585"/>
                </a:solidFill>
                <a:latin typeface="Dosis Bold"/>
              </a:rPr>
              <a:t>Je note mes observations dans le cahier-journal</a:t>
            </a:r>
          </a:p>
        </p:txBody>
      </p:sp>
    </p:spTree>
    <p:extLst>
      <p:ext uri="{BB962C8B-B14F-4D97-AF65-F5344CB8AC3E}">
        <p14:creationId xmlns:p14="http://schemas.microsoft.com/office/powerpoint/2010/main" val="35178993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159BCB2-85A2-A6AA-591B-0633E22E6D8E}"/>
              </a:ext>
            </a:extLst>
          </p:cNvPr>
          <p:cNvSpPr/>
          <p:nvPr/>
        </p:nvSpPr>
        <p:spPr>
          <a:xfrm>
            <a:off x="52236" y="195885"/>
            <a:ext cx="9035862" cy="666211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70CA71D-5324-E07A-DBF9-E3571BCA24DC}"/>
              </a:ext>
            </a:extLst>
          </p:cNvPr>
          <p:cNvGrpSpPr/>
          <p:nvPr/>
        </p:nvGrpSpPr>
        <p:grpSpPr>
          <a:xfrm>
            <a:off x="579329" y="707902"/>
            <a:ext cx="7906379" cy="5492340"/>
            <a:chOff x="0" y="0"/>
            <a:chExt cx="3895412" cy="2555175"/>
          </a:xfrm>
        </p:grpSpPr>
        <p:sp>
          <p:nvSpPr>
            <p:cNvPr id="17" name="Freeform 4">
              <a:extLst>
                <a:ext uri="{FF2B5EF4-FFF2-40B4-BE49-F238E27FC236}">
                  <a16:creationId xmlns:a16="http://schemas.microsoft.com/office/drawing/2014/main" id="{64BEF5D0-C483-C816-BF6E-E36D2C29A77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endParaRPr lang="fr-MA" sz="779" dirty="0">
                <a:latin typeface="Dosis" pitchFamily="2" charset="0"/>
              </a:endParaRPr>
            </a:p>
          </p:txBody>
        </p:sp>
        <p:sp>
          <p:nvSpPr>
            <p:cNvPr id="18" name="TextBox 5">
              <a:extLst>
                <a:ext uri="{FF2B5EF4-FFF2-40B4-BE49-F238E27FC236}">
                  <a16:creationId xmlns:a16="http://schemas.microsoft.com/office/drawing/2014/main" id="{42EE3AF1-F239-AD86-C500-7ACCD4755AC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43988" tIns="43988" rIns="43988" bIns="43988" rtlCol="0" anchor="ctr"/>
            <a:lstStyle/>
            <a:p>
              <a:pPr algn="ctr">
                <a:lnSpc>
                  <a:spcPts val="2780"/>
                </a:lnSpc>
              </a:pPr>
              <a:endParaRPr sz="779" dirty="0">
                <a:latin typeface="Dosis" pitchFamily="2" charset="0"/>
              </a:endParaRPr>
            </a:p>
          </p:txBody>
        </p:sp>
      </p:grpSp>
      <p:sp>
        <p:nvSpPr>
          <p:cNvPr id="5" name="Freeform 7">
            <a:extLst>
              <a:ext uri="{FF2B5EF4-FFF2-40B4-BE49-F238E27FC236}">
                <a16:creationId xmlns:a16="http://schemas.microsoft.com/office/drawing/2014/main" id="{2687EE6C-2088-92FC-9DE6-B350438DB646}"/>
              </a:ext>
            </a:extLst>
          </p:cNvPr>
          <p:cNvSpPr/>
          <p:nvPr/>
        </p:nvSpPr>
        <p:spPr>
          <a:xfrm>
            <a:off x="654629" y="276599"/>
            <a:ext cx="612256" cy="587766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96BD3B74-4D83-1AE4-A813-6BC5DF342880}"/>
              </a:ext>
            </a:extLst>
          </p:cNvPr>
          <p:cNvSpPr txBox="1"/>
          <p:nvPr/>
        </p:nvSpPr>
        <p:spPr>
          <a:xfrm>
            <a:off x="1585021" y="4689798"/>
            <a:ext cx="6514329" cy="991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732" dirty="0">
                <a:solidFill>
                  <a:schemeClr val="tx2"/>
                </a:solidFill>
                <a:latin typeface="Carelia"/>
              </a:rPr>
              <a:t>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objectifs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de ma séance </a:t>
            </a:r>
            <a:r>
              <a:rPr lang="fr-FR" sz="1732" noProof="0" dirty="0">
                <a:solidFill>
                  <a:schemeClr val="tx2"/>
                </a:solidFill>
                <a:latin typeface="Carelia"/>
              </a:rPr>
              <a:t>ont-ils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été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atteints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</a:t>
            </a:r>
          </a:p>
          <a:p>
            <a:pPr algn="ctr">
              <a:lnSpc>
                <a:spcPct val="200000"/>
              </a:lnSpc>
            </a:pPr>
            <a:r>
              <a:rPr lang="en-US" sz="1732" dirty="0" err="1">
                <a:solidFill>
                  <a:schemeClr val="tx2"/>
                </a:solidFill>
                <a:latin typeface="Carelia"/>
              </a:rPr>
              <a:t>Pourquoi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Que faire 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prochaines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4E9A58A3-0586-B43E-03BA-6A1F88AD4DB1}"/>
              </a:ext>
            </a:extLst>
          </p:cNvPr>
          <p:cNvSpPr/>
          <p:nvPr/>
        </p:nvSpPr>
        <p:spPr>
          <a:xfrm rot="21482714">
            <a:off x="1280809" y="4774588"/>
            <a:ext cx="778748" cy="829815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8B3A5F-B651-7B5D-DFDE-2629D389725A}"/>
              </a:ext>
            </a:extLst>
          </p:cNvPr>
          <p:cNvSpPr txBox="1"/>
          <p:nvPr/>
        </p:nvSpPr>
        <p:spPr>
          <a:xfrm>
            <a:off x="744565" y="980534"/>
            <a:ext cx="7711551" cy="945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3"/>
              </a:lnSpc>
            </a:pPr>
            <a:r>
              <a:rPr lang="en-US" sz="3954" dirty="0">
                <a:solidFill>
                  <a:srgbClr val="01070A"/>
                </a:solidFill>
                <a:latin typeface="Carelia"/>
              </a:rPr>
              <a:t>Réflexions de </a:t>
            </a:r>
            <a:r>
              <a:rPr lang="en-US" sz="3954" dirty="0" err="1">
                <a:solidFill>
                  <a:srgbClr val="01070A"/>
                </a:solidFill>
                <a:latin typeface="Carelia"/>
              </a:rPr>
              <a:t>l’enseignant</a:t>
            </a:r>
            <a:endParaRPr lang="en-US" sz="3954" dirty="0">
              <a:solidFill>
                <a:srgbClr val="01070A"/>
              </a:solidFill>
              <a:latin typeface="Carelia"/>
            </a:endParaRP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B03C9CDA-9AE6-9534-6AAA-8C60E8456C02}"/>
              </a:ext>
            </a:extLst>
          </p:cNvPr>
          <p:cNvSpPr txBox="1"/>
          <p:nvPr/>
        </p:nvSpPr>
        <p:spPr>
          <a:xfrm>
            <a:off x="749301" y="3347605"/>
            <a:ext cx="7711551" cy="59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2771" dirty="0">
                <a:solidFill>
                  <a:srgbClr val="106585"/>
                </a:solidFill>
                <a:latin typeface="Dosis Bold"/>
              </a:rPr>
              <a:t>Je note mes observations dans le cahier-journal</a:t>
            </a:r>
          </a:p>
        </p:txBody>
      </p:sp>
    </p:spTree>
    <p:extLst>
      <p:ext uri="{BB962C8B-B14F-4D97-AF65-F5344CB8AC3E}">
        <p14:creationId xmlns:p14="http://schemas.microsoft.com/office/powerpoint/2010/main" val="3658700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e 33">
            <a:extLst>
              <a:ext uri="{FF2B5EF4-FFF2-40B4-BE49-F238E27FC236}">
                <a16:creationId xmlns:a16="http://schemas.microsoft.com/office/drawing/2014/main" id="{547ADE48-CFB4-64B7-F83F-4EAA13317AC0}"/>
              </a:ext>
            </a:extLst>
          </p:cNvPr>
          <p:cNvGrpSpPr/>
          <p:nvPr/>
        </p:nvGrpSpPr>
        <p:grpSpPr>
          <a:xfrm>
            <a:off x="-5359" y="-287986"/>
            <a:ext cx="9144000" cy="7148321"/>
            <a:chOff x="-1265860" y="-442699"/>
            <a:chExt cx="10447750" cy="8255318"/>
          </a:xfrm>
        </p:grpSpPr>
        <p:sp>
          <p:nvSpPr>
            <p:cNvPr id="2" name="Freeform 2"/>
            <p:cNvSpPr/>
            <p:nvPr/>
          </p:nvSpPr>
          <p:spPr>
            <a:xfrm>
              <a:off x="-1265860" y="-442699"/>
              <a:ext cx="10447750" cy="8255318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555" b="-5555"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  <p:grpSp>
          <p:nvGrpSpPr>
            <p:cNvPr id="3" name="Group 3"/>
            <p:cNvGrpSpPr/>
            <p:nvPr/>
          </p:nvGrpSpPr>
          <p:grpSpPr>
            <a:xfrm>
              <a:off x="-605046" y="641737"/>
              <a:ext cx="9134475" cy="6335063"/>
              <a:chOff x="-536267" y="-47625"/>
              <a:chExt cx="3895412" cy="2559402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-536267" y="-43398"/>
                <a:ext cx="3895412" cy="2555175"/>
              </a:xfrm>
              <a:custGeom>
                <a:avLst/>
                <a:gdLst/>
                <a:ahLst/>
                <a:cxnLst/>
                <a:rect l="l" t="t" r="r" b="b"/>
                <a:pathLst>
                  <a:path w="3895412" h="2555175">
                    <a:moveTo>
                      <a:pt x="6703" y="0"/>
                    </a:moveTo>
                    <a:lnTo>
                      <a:pt x="3888710" y="0"/>
                    </a:lnTo>
                    <a:cubicBezTo>
                      <a:pt x="3892411" y="0"/>
                      <a:pt x="3895412" y="3001"/>
                      <a:pt x="3895412" y="6703"/>
                    </a:cubicBezTo>
                    <a:lnTo>
                      <a:pt x="3895412" y="2548473"/>
                    </a:lnTo>
                    <a:cubicBezTo>
                      <a:pt x="3895412" y="2550250"/>
                      <a:pt x="3894706" y="2551955"/>
                      <a:pt x="3893449" y="2553212"/>
                    </a:cubicBezTo>
                    <a:cubicBezTo>
                      <a:pt x="3892192" y="2554469"/>
                      <a:pt x="3890487" y="2555175"/>
                      <a:pt x="3888710" y="2555175"/>
                    </a:cubicBezTo>
                    <a:lnTo>
                      <a:pt x="6703" y="2555175"/>
                    </a:lnTo>
                    <a:cubicBezTo>
                      <a:pt x="4925" y="2555175"/>
                      <a:pt x="3220" y="2554469"/>
                      <a:pt x="1963" y="2553212"/>
                    </a:cubicBezTo>
                    <a:cubicBezTo>
                      <a:pt x="706" y="2551955"/>
                      <a:pt x="0" y="2550250"/>
                      <a:pt x="0" y="2548473"/>
                    </a:cubicBezTo>
                    <a:lnTo>
                      <a:pt x="0" y="6703"/>
                    </a:lnTo>
                    <a:cubicBezTo>
                      <a:pt x="0" y="4925"/>
                      <a:pt x="706" y="3220"/>
                      <a:pt x="1963" y="1963"/>
                    </a:cubicBezTo>
                    <a:cubicBezTo>
                      <a:pt x="3220" y="706"/>
                      <a:pt x="4925" y="0"/>
                      <a:pt x="67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00000"/>
                </a:solidFill>
              </a:ln>
            </p:spPr>
            <p:txBody>
              <a:bodyPr/>
              <a:lstStyle/>
              <a:p>
                <a:endParaRPr lang="fr-MA" sz="571" dirty="0">
                  <a:latin typeface="Dosis" pitchFamily="2" charset="0"/>
                </a:endParaRPr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25110" tIns="25110" rIns="25110" bIns="25110" rtlCol="0" anchor="ctr"/>
              <a:lstStyle/>
              <a:p>
                <a:pPr algn="ctr">
                  <a:lnSpc>
                    <a:spcPts val="1587"/>
                  </a:lnSpc>
                </a:pPr>
                <a:endParaRPr sz="571" dirty="0">
                  <a:latin typeface="Dosis" pitchFamily="2" charset="0"/>
                </a:endParaRPr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695961" y="297234"/>
              <a:ext cx="707358" cy="679063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093853" y="1223724"/>
            <a:ext cx="4956296" cy="4182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7"/>
              </a:lnSpc>
            </a:pPr>
            <a:r>
              <a:rPr lang="en-US" sz="4400" b="1" dirty="0">
                <a:solidFill>
                  <a:schemeClr val="tx2"/>
                </a:solidFill>
                <a:latin typeface="Carelia"/>
              </a:rPr>
              <a:t>Plan de la séance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575677" y="2167013"/>
            <a:ext cx="2688755" cy="273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b="1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1. Ouverture</a:t>
            </a:r>
            <a:endParaRPr lang="en-US" sz="1732" b="1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750287" y="3006666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2541405" y="2901453"/>
            <a:ext cx="4752400" cy="14296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2.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Vocabulaire</a:t>
            </a:r>
            <a:endParaRPr lang="en-US" sz="2400" b="1" dirty="0">
              <a:solidFill>
                <a:srgbClr val="106585"/>
              </a:solidFill>
              <a:latin typeface="Carelia"/>
            </a:endParaRP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Rebrassage</a:t>
            </a:r>
            <a:r>
              <a:rPr lang="en-US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 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Test de </a:t>
            </a:r>
            <a:r>
              <a:rPr lang="en-US" sz="2000" b="1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suivi</a:t>
            </a:r>
            <a:r>
              <a:rPr lang="en-US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 – </a:t>
            </a:r>
            <a:r>
              <a:rPr lang="en-US" sz="2000" b="1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semaine</a:t>
            </a:r>
            <a:r>
              <a:rPr lang="en-US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 1 - </a:t>
            </a: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2507641" y="4632952"/>
            <a:ext cx="4786163" cy="1453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    3. Pré- lecture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Rebrassage</a:t>
            </a:r>
            <a:r>
              <a:rPr lang="en-US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 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Test de </a:t>
            </a:r>
            <a:r>
              <a:rPr lang="en-US" sz="2000" b="1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suivi</a:t>
            </a:r>
            <a:r>
              <a:rPr lang="en-US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 – </a:t>
            </a:r>
            <a:r>
              <a:rPr lang="en-US" sz="2000" b="1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semaine</a:t>
            </a:r>
            <a:r>
              <a:rPr lang="en-US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 1 - </a:t>
            </a:r>
          </a:p>
          <a:p>
            <a:pPr>
              <a:lnSpc>
                <a:spcPts val="1994"/>
              </a:lnSpc>
            </a:pPr>
            <a:endParaRPr lang="en-US" sz="2400" b="1" dirty="0">
              <a:solidFill>
                <a:srgbClr val="106585"/>
              </a:solidFill>
              <a:latin typeface="Carelia"/>
            </a:endParaRPr>
          </a:p>
        </p:txBody>
      </p:sp>
    </p:spTree>
    <p:extLst>
      <p:ext uri="{BB962C8B-B14F-4D97-AF65-F5344CB8AC3E}">
        <p14:creationId xmlns:p14="http://schemas.microsoft.com/office/powerpoint/2010/main" val="3355196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98B85E9-0A91-8A8D-A385-1C98BCD6F92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E629DF5D-1712-9B60-7F28-42160FEE6249}"/>
              </a:ext>
            </a:extLst>
          </p:cNvPr>
          <p:cNvSpPr/>
          <p:nvPr/>
        </p:nvSpPr>
        <p:spPr>
          <a:xfrm>
            <a:off x="240559" y="248614"/>
            <a:ext cx="8669403" cy="59042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FR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9" name="Freeform 8">
            <a:extLst>
              <a:ext uri="{FF2B5EF4-FFF2-40B4-BE49-F238E27FC236}">
                <a16:creationId xmlns:a16="http://schemas.microsoft.com/office/drawing/2014/main" id="{91B89884-E964-904B-A27D-7BF69DF4D796}"/>
              </a:ext>
            </a:extLst>
          </p:cNvPr>
          <p:cNvSpPr/>
          <p:nvPr/>
        </p:nvSpPr>
        <p:spPr>
          <a:xfrm>
            <a:off x="717890" y="479963"/>
            <a:ext cx="273848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508718"/>
            <a:endParaRPr lang="fr-MA" sz="57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8509EC3-71D1-CC62-9ED2-970CEF202660}"/>
              </a:ext>
            </a:extLst>
          </p:cNvPr>
          <p:cNvSpPr txBox="1"/>
          <p:nvPr/>
        </p:nvSpPr>
        <p:spPr>
          <a:xfrm>
            <a:off x="762995" y="421746"/>
            <a:ext cx="6780401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08718"/>
            <a:r>
              <a:rPr lang="fr-FR" sz="1482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     </a:t>
            </a: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 ! Nous allons commencer la séance de français. </a:t>
            </a:r>
          </a:p>
        </p:txBody>
      </p:sp>
      <p:pic>
        <p:nvPicPr>
          <p:cNvPr id="6" name="Image 5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C69CA41-2B77-D34F-A380-F867540131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38" y="1642188"/>
            <a:ext cx="7032924" cy="495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997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B5EC4ED-BAF2-3126-F281-35DE04DC6E5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195909B-29FA-81CA-6650-581EE5D2252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2641600" y="2494662"/>
            <a:ext cx="3860801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  <a:spcAft>
                <a:spcPts val="600"/>
              </a:spcAft>
              <a:defRPr/>
            </a:pPr>
            <a:r>
              <a:rPr lang="fr-MA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Chanson action</a:t>
            </a: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2EB2779-B8E6-D50D-019C-FB6D0BCB3F2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D8695B0-CC80-C02E-16D7-18369F77A457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CFA48D7E-9BD5-2CBB-49A0-DE8360DB9202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B36890-13D8-C93C-DCA0-22084C9415D6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11" y="1460645"/>
            <a:ext cx="5186344" cy="2925688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68C200A-6F52-D236-5937-CE3BD5DAEDD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11" y="2753160"/>
            <a:ext cx="2828527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153A3BD5-A72B-6A84-B489-96B94534D55C}"/>
              </a:ext>
            </a:extLst>
          </p:cNvPr>
          <p:cNvSpPr/>
          <p:nvPr/>
        </p:nvSpPr>
        <p:spPr>
          <a:xfrm>
            <a:off x="3209731" y="1460645"/>
            <a:ext cx="5027724" cy="3022351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4">
            <a:extLst>
              <a:ext uri="{FF2B5EF4-FFF2-40B4-BE49-F238E27FC236}">
                <a16:creationId xmlns:a16="http://schemas.microsoft.com/office/drawing/2014/main" id="{222C94AB-4121-61CA-A3B7-55D4CC2FFEED}"/>
              </a:ext>
            </a:extLst>
          </p:cNvPr>
          <p:cNvSpPr txBox="1"/>
          <p:nvPr/>
        </p:nvSpPr>
        <p:spPr>
          <a:xfrm>
            <a:off x="1060050" y="343510"/>
            <a:ext cx="9327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écouter une chanson et nous allons chanter. 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A9F5B51-C210-07DD-1FCF-D298D651023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26517830"/>
              </p:ext>
            </p:extLst>
          </p:nvPr>
        </p:nvGraphicFramePr>
        <p:xfrm>
          <a:off x="162967" y="-41091"/>
          <a:ext cx="874047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122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553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61419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07302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2352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382967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Jeu de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Jeu de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59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DFE27-5D39-105A-D7A8-E459BB366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7D9BDC8-EB22-6D6A-E086-167BDBFB026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F113653E-1CA7-C65D-CD7F-5C7F1FB511BF}"/>
              </a:ext>
            </a:extLst>
          </p:cNvPr>
          <p:cNvSpPr/>
          <p:nvPr/>
        </p:nvSpPr>
        <p:spPr>
          <a:xfrm>
            <a:off x="234037" y="275118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70E9216-9FD0-AD6D-0592-795613127A2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713904-FA57-9F23-36F1-C5275C6CA5C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E40C5275-D33E-A8CF-C0BB-4E417E9D2051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" name="ZoneTexte 4">
            <a:extLst>
              <a:ext uri="{FF2B5EF4-FFF2-40B4-BE49-F238E27FC236}">
                <a16:creationId xmlns:a16="http://schemas.microsoft.com/office/drawing/2014/main" id="{F6621864-985C-4F05-8ADE-FB529AD6BE39}"/>
              </a:ext>
            </a:extLst>
          </p:cNvPr>
          <p:cNvSpPr txBox="1"/>
          <p:nvPr/>
        </p:nvSpPr>
        <p:spPr>
          <a:xfrm>
            <a:off x="1131698" y="430506"/>
            <a:ext cx="9327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 va chanter tous ensemble.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EF8062C-D53A-E1D1-5173-5683801B736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90197953"/>
              </p:ext>
            </p:extLst>
          </p:nvPr>
        </p:nvGraphicFramePr>
        <p:xfrm>
          <a:off x="162967" y="-41091"/>
          <a:ext cx="874047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122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553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61419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07302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2352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382967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WhatsApp Video 2025-08-03 at 22.44.45 (1)">
            <a:hlinkClick r:id="" action="ppaction://media"/>
            <a:extLst>
              <a:ext uri="{FF2B5EF4-FFF2-40B4-BE49-F238E27FC236}">
                <a16:creationId xmlns:a16="http://schemas.microsoft.com/office/drawing/2014/main" id="{3D06AD9C-0704-7761-42E7-512150F78FE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618" end="97314.5102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83569" y="1604866"/>
            <a:ext cx="6335484" cy="401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44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6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1èreAP_Fr_Séance-7</Template>
  <TotalTime>5314</TotalTime>
  <Words>1709</Words>
  <Application>Microsoft Office PowerPoint</Application>
  <PresentationFormat>Affichage à l'écran (4:3)</PresentationFormat>
  <Paragraphs>352</Paragraphs>
  <Slides>48</Slides>
  <Notes>1</Notes>
  <HiddenSlides>0</HiddenSlides>
  <MMClips>2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48</vt:i4>
      </vt:variant>
    </vt:vector>
  </HeadingPairs>
  <TitlesOfParts>
    <vt:vector size="60" baseType="lpstr">
      <vt:lpstr>Arial</vt:lpstr>
      <vt:lpstr>Arimo Italics</vt:lpstr>
      <vt:lpstr>Calibri</vt:lpstr>
      <vt:lpstr>Cambria</vt:lpstr>
      <vt:lpstr>Carelia</vt:lpstr>
      <vt:lpstr>Dosis</vt:lpstr>
      <vt:lpstr>Dosis Bold</vt:lpstr>
      <vt:lpstr>KG Primary Penmanship 2</vt:lpstr>
      <vt:lpstr>KG Primary Penmanship Alt</vt:lpstr>
      <vt:lpstr>Microsoft Uighur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Imane BenBrahim</dc:creator>
  <cp:lastModifiedBy>nabaouiya jenane</cp:lastModifiedBy>
  <cp:revision>154</cp:revision>
  <dcterms:created xsi:type="dcterms:W3CDTF">2023-09-30T23:18:14Z</dcterms:created>
  <dcterms:modified xsi:type="dcterms:W3CDTF">2025-09-18T08:55:25Z</dcterms:modified>
</cp:coreProperties>
</file>