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6"/>
  </p:notesMasterIdLst>
  <p:sldIdLst>
    <p:sldId id="257" r:id="rId2"/>
    <p:sldId id="2147482580" r:id="rId3"/>
    <p:sldId id="2147482579" r:id="rId4"/>
    <p:sldId id="2147482550" r:id="rId5"/>
    <p:sldId id="2147482581" r:id="rId6"/>
    <p:sldId id="309" r:id="rId7"/>
    <p:sldId id="2147482513" r:id="rId8"/>
    <p:sldId id="2147482483" r:id="rId9"/>
    <p:sldId id="2147482484" r:id="rId10"/>
    <p:sldId id="2147482514" r:id="rId11"/>
    <p:sldId id="2134806092" r:id="rId12"/>
    <p:sldId id="2134805481" r:id="rId13"/>
    <p:sldId id="2134805477" r:id="rId14"/>
    <p:sldId id="2134805483" r:id="rId15"/>
    <p:sldId id="269" r:id="rId16"/>
    <p:sldId id="2134805479" r:id="rId17"/>
    <p:sldId id="329" r:id="rId18"/>
    <p:sldId id="2147482587" r:id="rId19"/>
    <p:sldId id="2147482588" r:id="rId20"/>
    <p:sldId id="2147482575" r:id="rId21"/>
    <p:sldId id="274" r:id="rId22"/>
    <p:sldId id="2134805480" r:id="rId23"/>
    <p:sldId id="2147482511" r:id="rId24"/>
    <p:sldId id="2147482576" r:id="rId25"/>
    <p:sldId id="2147482573" r:id="rId26"/>
    <p:sldId id="2134805482" r:id="rId27"/>
    <p:sldId id="2147482481" r:id="rId28"/>
    <p:sldId id="2147482486" r:id="rId29"/>
    <p:sldId id="278" r:id="rId30"/>
    <p:sldId id="2147482492" r:id="rId31"/>
    <p:sldId id="280" r:id="rId32"/>
    <p:sldId id="2147482493" r:id="rId33"/>
    <p:sldId id="2147482510" r:id="rId34"/>
    <p:sldId id="2147482488" r:id="rId35"/>
    <p:sldId id="2147482489" r:id="rId36"/>
    <p:sldId id="2147482490" r:id="rId37"/>
    <p:sldId id="2147482577" r:id="rId38"/>
    <p:sldId id="2147482491" r:id="rId39"/>
    <p:sldId id="277" r:id="rId40"/>
    <p:sldId id="2147482582" r:id="rId41"/>
    <p:sldId id="2147482583" r:id="rId42"/>
    <p:sldId id="2147482508" r:id="rId43"/>
    <p:sldId id="2147482509" r:id="rId44"/>
    <p:sldId id="2147482518" r:id="rId45"/>
    <p:sldId id="286" r:id="rId46"/>
    <p:sldId id="2147482503" r:id="rId47"/>
    <p:sldId id="2147482505" r:id="rId48"/>
    <p:sldId id="2147482504" r:id="rId49"/>
    <p:sldId id="2147482501" r:id="rId50"/>
    <p:sldId id="2147482578" r:id="rId51"/>
    <p:sldId id="2147482506" r:id="rId52"/>
    <p:sldId id="2134807344" r:id="rId53"/>
    <p:sldId id="2134804803" r:id="rId54"/>
    <p:sldId id="290" r:id="rId5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6497"/>
    <a:srgbClr val="FF7D7D"/>
    <a:srgbClr val="1B4955"/>
    <a:srgbClr val="1E5260"/>
    <a:srgbClr val="153943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75" d="100"/>
          <a:sy n="75" d="100"/>
        </p:scale>
        <p:origin x="99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9/14/2025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0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1.jpe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2.jp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2.jp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2.jpg"/><Relationship Id="rId5" Type="http://schemas.openxmlformats.org/officeDocument/2006/relationships/image" Target="../media/image33.jpe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3.jpe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2.jpg"/><Relationship Id="rId5" Type="http://schemas.openxmlformats.org/officeDocument/2006/relationships/image" Target="../media/image34.jpe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2.jpg"/><Relationship Id="rId5" Type="http://schemas.openxmlformats.org/officeDocument/2006/relationships/image" Target="../media/image34.jpe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2.jpg"/><Relationship Id="rId5" Type="http://schemas.openxmlformats.org/officeDocument/2006/relationships/image" Target="../media/image34.jpe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4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43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4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44.xml"/><Relationship Id="rId7" Type="http://schemas.openxmlformats.org/officeDocument/2006/relationships/image" Target="../media/image20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48.xml"/><Relationship Id="rId7" Type="http://schemas.openxmlformats.org/officeDocument/2006/relationships/image" Target="../media/image20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52.png"/><Relationship Id="rId4" Type="http://schemas.openxmlformats.org/officeDocument/2006/relationships/image" Target="../media/image2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0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jpe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55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5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60.png"/><Relationship Id="rId4" Type="http://schemas.openxmlformats.org/officeDocument/2006/relationships/image" Target="../media/image2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5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6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26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62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20.svg"/><Relationship Id="rId5" Type="http://schemas.openxmlformats.org/officeDocument/2006/relationships/tags" Target="../tags/tag76.xml"/><Relationship Id="rId10" Type="http://schemas.openxmlformats.org/officeDocument/2006/relationships/image" Target="../media/image19.png"/><Relationship Id="rId4" Type="http://schemas.openxmlformats.org/officeDocument/2006/relationships/tags" Target="../tags/tag75.xml"/><Relationship Id="rId9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2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3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8898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Comment tu t’appelles?  - Je m’appelle</a:t>
            </a:r>
          </a:p>
          <a:p>
            <a:pPr algn="ctr"/>
            <a:endParaRPr lang="fr-FR" sz="24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1" y="276149"/>
            <a:ext cx="494041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49CC1EA-CFC9-6037-4344-4F3EEC8145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008" y="1954102"/>
            <a:ext cx="1590204" cy="2035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F794DAF7-995A-2B1E-3EAA-D3FE8443062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979" y="1460645"/>
            <a:ext cx="1839787" cy="262600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D5F92-6C89-F29E-F071-C4AFA705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AB0EF0E-8420-FF28-6DAF-C2F0B33E315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7AE464B-C1FF-CCCC-14FE-3803A75F020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B21C5C5-F1C6-DBFB-FD8C-16DC2B369AC1}"/>
              </a:ext>
            </a:extLst>
          </p:cNvPr>
          <p:cNvSpPr/>
          <p:nvPr/>
        </p:nvSpPr>
        <p:spPr>
          <a:xfrm>
            <a:off x="240559" y="261865"/>
            <a:ext cx="8669403" cy="93239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8048FC0-470C-973D-24E1-B320EB6A03FF}"/>
              </a:ext>
            </a:extLst>
          </p:cNvPr>
          <p:cNvSpPr/>
          <p:nvPr/>
        </p:nvSpPr>
        <p:spPr>
          <a:xfrm>
            <a:off x="401925" y="401277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9A6C6B-0765-425D-883C-780161A480C9}"/>
              </a:ext>
            </a:extLst>
          </p:cNvPr>
          <p:cNvSpPr txBox="1"/>
          <p:nvPr/>
        </p:nvSpPr>
        <p:spPr>
          <a:xfrm>
            <a:off x="636754" y="225940"/>
            <a:ext cx="8388710" cy="581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« comment tu t’appelles?»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effectue le geste correspondant de manière claire et visible, le répète deux fois</a:t>
            </a:r>
            <a:endParaRPr lang="a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DE5D38FA-3984-A23B-4978-4F14D7045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8" y="1452563"/>
            <a:ext cx="3171825" cy="395287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0FEDA2-9923-2724-D151-30A5DD104B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3087729"/>
              </p:ext>
            </p:extLst>
          </p:nvPr>
        </p:nvGraphicFramePr>
        <p:xfrm>
          <a:off x="240559" y="33596"/>
          <a:ext cx="8784905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1685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B18F04DC-EC58-81AB-7E5F-8968FA7AF8DC}"/>
              </a:ext>
            </a:extLst>
          </p:cNvPr>
          <p:cNvSpPr/>
          <p:nvPr/>
        </p:nvSpPr>
        <p:spPr>
          <a:xfrm>
            <a:off x="5499100" y="1452563"/>
            <a:ext cx="2518833" cy="1455737"/>
          </a:xfrm>
          <a:prstGeom prst="wedgeRoundRectCallout">
            <a:avLst>
              <a:gd name="adj1" fmla="val -36127"/>
              <a:gd name="adj2" fmla="val 665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Comment tu t’appelles?</a:t>
            </a:r>
          </a:p>
        </p:txBody>
      </p:sp>
    </p:spTree>
    <p:extLst>
      <p:ext uri="{BB962C8B-B14F-4D97-AF65-F5344CB8AC3E}">
        <p14:creationId xmlns:p14="http://schemas.microsoft.com/office/powerpoint/2010/main" val="3913097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504C7-BE07-4ABF-1D96-38C821B86719}"/>
              </a:ext>
            </a:extLst>
          </p:cNvPr>
          <p:cNvSpPr txBox="1"/>
          <p:nvPr/>
        </p:nvSpPr>
        <p:spPr>
          <a:xfrm>
            <a:off x="1075290" y="407290"/>
            <a:ext cx="772309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1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</a:t>
            </a:r>
            <a:r>
              <a:rPr lang="en-US" sz="1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13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58A62D39-F692-2E53-7391-FF38242AD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62" y="1452563"/>
            <a:ext cx="3171825" cy="395287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9235895"/>
              </p:ext>
            </p:extLst>
          </p:nvPr>
        </p:nvGraphicFramePr>
        <p:xfrm>
          <a:off x="242075" y="24127"/>
          <a:ext cx="8784905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336E52DF-11EB-7313-2AB3-EED544ACE121}"/>
              </a:ext>
            </a:extLst>
          </p:cNvPr>
          <p:cNvSpPr/>
          <p:nvPr/>
        </p:nvSpPr>
        <p:spPr>
          <a:xfrm>
            <a:off x="4148674" y="1452563"/>
            <a:ext cx="2518833" cy="1455737"/>
          </a:xfrm>
          <a:prstGeom prst="wedgeRoundRectCallout">
            <a:avLst>
              <a:gd name="adj1" fmla="val -36127"/>
              <a:gd name="adj2" fmla="val 665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Comment tu t’appelles?</a:t>
            </a:r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31409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430996" y="39310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171A4F2-6090-BD2E-1FD5-B56AB887C214}"/>
              </a:ext>
            </a:extLst>
          </p:cNvPr>
          <p:cNvSpPr txBox="1"/>
          <p:nvPr/>
        </p:nvSpPr>
        <p:spPr>
          <a:xfrm>
            <a:off x="704846" y="252489"/>
            <a:ext cx="8198594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Majd.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effectue le geste correspondant et dit son prénom. </a:t>
            </a:r>
            <a:endParaRPr lang="fr-MA" sz="14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82A978-2DE3-4FD0-23A7-499E94FD90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6892" y="1626878"/>
            <a:ext cx="2911151" cy="385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3B5B871-9DA5-7C7B-7B36-6C9DEFB81E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8444290"/>
              </p:ext>
            </p:extLst>
          </p:nvPr>
        </p:nvGraphicFramePr>
        <p:xfrm>
          <a:off x="240560" y="-108625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A448C9C3-7EB4-9CF1-7EF0-4AAD12F9EE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9" y="1452563"/>
            <a:ext cx="3171825" cy="3952875"/>
          </a:xfrm>
          <a:prstGeom prst="rect">
            <a:avLst/>
          </a:prstGeom>
        </p:spPr>
      </p:pic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080A3EDB-F2C7-963D-4C22-06E414FE9D18}"/>
              </a:ext>
            </a:extLst>
          </p:cNvPr>
          <p:cNvSpPr/>
          <p:nvPr/>
        </p:nvSpPr>
        <p:spPr>
          <a:xfrm>
            <a:off x="3437478" y="1228197"/>
            <a:ext cx="2518833" cy="1455737"/>
          </a:xfrm>
          <a:prstGeom prst="wedgeRoundRectCallout">
            <a:avLst>
              <a:gd name="adj1" fmla="val 33621"/>
              <a:gd name="adj2" fmla="val 6947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396497"/>
                </a:solidFill>
              </a:rPr>
              <a:t>Je m’appelle Majd.</a:t>
            </a:r>
          </a:p>
        </p:txBody>
      </p:sp>
    </p:spTree>
    <p:extLst>
      <p:ext uri="{BB962C8B-B14F-4D97-AF65-F5344CB8AC3E}">
        <p14:creationId xmlns:p14="http://schemas.microsoft.com/office/powerpoint/2010/main" val="123589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88391C-F48F-B126-7817-F9F72BACBB9D}"/>
              </a:ext>
            </a:extLst>
          </p:cNvPr>
          <p:cNvSpPr txBox="1"/>
          <p:nvPr/>
        </p:nvSpPr>
        <p:spPr>
          <a:xfrm>
            <a:off x="759333" y="247628"/>
            <a:ext cx="7734309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1BC4D3-F7DF-4E3F-DDB3-AE519B7B7C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6425" y="1501435"/>
            <a:ext cx="2911151" cy="385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7047759"/>
              </p:ext>
            </p:extLst>
          </p:nvPr>
        </p:nvGraphicFramePr>
        <p:xfrm>
          <a:off x="234036" y="-14621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31F44F-48BC-3099-4CE7-4C8A35580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1756" y="1588510"/>
            <a:ext cx="2417312" cy="320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7B595D54-D2D9-39D2-2D4D-D9087ABBC35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65" y="750346"/>
            <a:ext cx="2888187" cy="395287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C04AAC-2A67-FF22-477E-69D8BE3AB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C48990D-6956-0537-41D4-673814A66CAB}"/>
              </a:ext>
            </a:extLst>
          </p:cNvPr>
          <p:cNvSpPr txBox="1"/>
          <p:nvPr/>
        </p:nvSpPr>
        <p:spPr>
          <a:xfrm>
            <a:off x="1193832" y="383458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 je vais dire le dialogue entre les deux enfants. (expliquer en arabe)</a:t>
            </a:r>
          </a:p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tu t’appelles? Répétez. 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AF15FFAD-FF52-B9EA-A1BA-DCC428176E0C}"/>
              </a:ext>
            </a:extLst>
          </p:cNvPr>
          <p:cNvSpPr/>
          <p:nvPr/>
        </p:nvSpPr>
        <p:spPr>
          <a:xfrm>
            <a:off x="2382458" y="1209910"/>
            <a:ext cx="1794763" cy="592251"/>
          </a:xfrm>
          <a:prstGeom prst="wedgeRoundRectCallout">
            <a:avLst>
              <a:gd name="adj1" fmla="val -25583"/>
              <a:gd name="adj2" fmla="val 14592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tu t’appelles?</a:t>
            </a:r>
          </a:p>
        </p:txBody>
      </p: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FD295-A713-D0AF-FBD1-A1CCB8494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BA07F8D-3CA1-445F-9237-472FBB629EE7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220F38B-B8AF-0AC0-7F3C-FD62942E5EF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C66C317-8C63-8F76-D037-C71F487EC4CA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92D176B-7B70-0C8F-89BB-7E5A851B6B4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A715CE-9550-EF98-84D1-E5F89200EE47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77E505-A12E-DE94-99FF-174FEE8144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1756" y="1588510"/>
            <a:ext cx="2417312" cy="320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AB107233-FDA8-E5D3-54AE-564EF51F391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65" y="750346"/>
            <a:ext cx="2888187" cy="395287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23AE5C-D23A-1D14-784D-86CCF6E4A99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4E90233-8955-32BD-9832-7A8DDFA795B9}"/>
              </a:ext>
            </a:extLst>
          </p:cNvPr>
          <p:cNvSpPr txBox="1"/>
          <p:nvPr/>
        </p:nvSpPr>
        <p:spPr>
          <a:xfrm>
            <a:off x="1193832" y="38345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m’appelle Amine? Répétez  « Je m ’appelle ».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E6D57217-0CDD-B75D-2889-B53C825486E8}"/>
              </a:ext>
            </a:extLst>
          </p:cNvPr>
          <p:cNvSpPr/>
          <p:nvPr/>
        </p:nvSpPr>
        <p:spPr>
          <a:xfrm>
            <a:off x="5159708" y="1209909"/>
            <a:ext cx="1794763" cy="592251"/>
          </a:xfrm>
          <a:prstGeom prst="wedgeRoundRectCallout">
            <a:avLst>
              <a:gd name="adj1" fmla="val -6790"/>
              <a:gd name="adj2" fmla="val 1325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m’appelle Majd?</a:t>
            </a:r>
          </a:p>
        </p:txBody>
      </p:sp>
    </p:spTree>
    <p:extLst>
      <p:ext uri="{BB962C8B-B14F-4D97-AF65-F5344CB8AC3E}">
        <p14:creationId xmlns:p14="http://schemas.microsoft.com/office/powerpoint/2010/main" val="2354411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8FB87-13D4-9ABB-5C7B-2A744C888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4270491-FD88-09C7-1F55-9E077DA9F65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B561A90-D0B0-DF46-A407-A283CFF46B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C924AA4-9E38-692B-C695-686A9BA5699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E0E90AF-FEAB-26B1-F98C-8C2321A240EC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D482FB-C053-E4F9-A06D-CA32BE7590E7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E1D9C1-8104-6A36-DA4A-8E41793FBC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E0C7"/>
              </a:clrFrom>
              <a:clrTo>
                <a:srgbClr val="F4E0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1756" y="1588510"/>
            <a:ext cx="2417312" cy="320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Une image contenant clipart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4D5AB0B2-4AF7-BB54-9195-61956761AB4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65" y="750346"/>
            <a:ext cx="2888187" cy="395287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C08926-2DF1-1F06-2725-8CAB8345C1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1603A01-36EB-BFCF-812E-61DD837BF390}"/>
              </a:ext>
            </a:extLst>
          </p:cNvPr>
          <p:cNvSpPr/>
          <p:nvPr/>
        </p:nvSpPr>
        <p:spPr>
          <a:xfrm>
            <a:off x="2382458" y="1209910"/>
            <a:ext cx="1794763" cy="592251"/>
          </a:xfrm>
          <a:prstGeom prst="wedgeRoundRectCallout">
            <a:avLst>
              <a:gd name="adj1" fmla="val -25583"/>
              <a:gd name="adj2" fmla="val 14592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Comment tu t’appelles?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2F215D-1BD6-A5B7-896D-68A7B3680630}"/>
              </a:ext>
            </a:extLst>
          </p:cNvPr>
          <p:cNvSpPr txBox="1"/>
          <p:nvPr/>
        </p:nvSpPr>
        <p:spPr>
          <a:xfrm>
            <a:off x="1193832" y="38345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À votre tour, jouez le dialogue avec vos camarades. </a:t>
            </a:r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250421EA-5520-174B-60DF-C4478C94637C}"/>
              </a:ext>
            </a:extLst>
          </p:cNvPr>
          <p:cNvSpPr/>
          <p:nvPr/>
        </p:nvSpPr>
        <p:spPr>
          <a:xfrm>
            <a:off x="5159708" y="1209909"/>
            <a:ext cx="1794763" cy="592251"/>
          </a:xfrm>
          <a:prstGeom prst="wedgeRoundRectCallout">
            <a:avLst>
              <a:gd name="adj1" fmla="val -6790"/>
              <a:gd name="adj2" fmla="val 1325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m’appelle ……?</a:t>
            </a:r>
          </a:p>
        </p:txBody>
      </p:sp>
    </p:spTree>
    <p:extLst>
      <p:ext uri="{BB962C8B-B14F-4D97-AF65-F5344CB8AC3E}">
        <p14:creationId xmlns:p14="http://schemas.microsoft.com/office/powerpoint/2010/main" val="218720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036" y="361258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80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11589" y="1420274"/>
            <a:ext cx="1605236" cy="222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3550E812-01D3-0BC4-4D32-2D16D3451E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9D6AFD-ED96-3235-B776-06772BEECCF4}"/>
              </a:ext>
            </a:extLst>
          </p:cNvPr>
          <p:cNvSpPr txBox="1"/>
          <p:nvPr/>
        </p:nvSpPr>
        <p:spPr>
          <a:xfrm>
            <a:off x="1114173" y="254005"/>
            <a:ext cx="9486900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Je vais reprendre la chanson en pointant les lettres, suivez bien.</a:t>
            </a:r>
          </a:p>
        </p:txBody>
      </p:sp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nous allons chanter ensemble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– (de A à L) </a:t>
            </a:r>
            <a:endParaRPr lang="fr-FR" sz="1400" i="1" dirty="0">
              <a:solidFill>
                <a:srgbClr val="A6A6A6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4E229D5A-C0BC-DA5C-5802-7D5C81170D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c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lire la lettre C.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C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C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28725" y="336168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c,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k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c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1042182" y="452918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cadeau. cadeau . Répétez «  cadeau  ».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8222" y="3982265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ADEAU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38E680-EDCF-92AD-E997-CFA5567E8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5358" y="1374689"/>
            <a:ext cx="2658078" cy="251950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D864AC-5DA8-431A-E2FC-ED8CE38B49F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02C9948-8F37-DAF8-3EDF-FB73AC4C4BB6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42182" y="284049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«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Cadeau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je vois la lettre c et j’entends 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</a:p>
          <a:p>
            <a:pPr defTabSz="677933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c.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F80C1B8-CA3A-349A-C94F-0EBDC38D6CD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8222" y="3982265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ADEAU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2E678F-E426-90C3-A6FA-8AE1E99826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5358" y="1374689"/>
            <a:ext cx="2658078" cy="251950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830EC6F-3D04-05C8-D97A-75E04D5F86C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Comment tu t’appelles?, je m’appelle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B.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19257" y="397261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28660" y="392463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c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c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C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C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C A B C D C G S C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C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2">
            <a:extLst>
              <a:ext uri="{FF2B5EF4-FFF2-40B4-BE49-F238E27FC236}">
                <a16:creationId xmlns:a16="http://schemas.microsoft.com/office/drawing/2014/main" id="{E48C299C-2987-A7C6-49A9-17193836CAF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C A B C D C G S C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C. </a:t>
            </a: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81E933A5-D40C-1E2A-FA5E-4E4D4866539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B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D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S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25973276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c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écrire la lettre C.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C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93177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2F7BE07-95A4-1111-F895-6646E678A9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5" y="1875171"/>
            <a:ext cx="5430866" cy="2936659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91" y="157990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F592-8882-74AD-AFFD-3B380C2C97A5}"/>
              </a:ext>
            </a:extLst>
          </p:cNvPr>
          <p:cNvSpPr txBox="1"/>
          <p:nvPr/>
        </p:nvSpPr>
        <p:spPr>
          <a:xfrm>
            <a:off x="905018" y="35283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fais un grand rond ouvert.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6DCEE5E-DB51-6495-F5A9-83AD1DA4C1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966263"/>
            <a:ext cx="5039428" cy="2925473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29" y="326571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00E0-BA56-C27F-13DB-9D110AED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4A9DF7-757F-9797-B364-1CD794A727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2166C0-4510-8FF4-294D-430E7F8C9DA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5F8830-9A64-C1A2-E74E-FB67BF6055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F431C16-33D4-FFD0-9D64-B6D1958CFED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39AE-34C8-F382-CBC4-63480DE5D86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592E295-0CBB-BE59-DCE1-600C0EC15A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BDD81B7-8E03-FC8F-424D-ABA4F7D51DF3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Lever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46ABD3-3FFC-243B-29C9-0B944FDCFA67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3E94D47-4920-EEBA-3F98-20E1ED9C77F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164ACFD-74F8-736A-7E59-741EDB19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966263"/>
            <a:ext cx="5039428" cy="292547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85C4D08-8B09-6B86-D2CE-C890C70A0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988" y="157771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01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écrivez la lettre C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39D6D3-378B-28C3-27E0-5A83249A7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6833" y="1444332"/>
            <a:ext cx="5766318" cy="388344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5 .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C et l’image du cadeau comme dans l’exemple.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5755" y="1647887"/>
            <a:ext cx="2892489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5" y="2130717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846" y="2223584"/>
            <a:ext cx="7374729" cy="241083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Maintenant, vous allez écrire la lettre C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D9A673-CA0F-AC94-66BD-778ABF8B9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5751" y="1678814"/>
            <a:ext cx="2892489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16153" y="2976465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237" y="2553175"/>
            <a:ext cx="7385523" cy="17516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9515381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33599EC-ED0C-6413-491D-F4D576645875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24D42A2-0449-FDF1-9829-BAD12CB37457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C7EA5FB-D855-12CD-4180-35B2A5681CF2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1BEB969-01CD-1CA2-AC4B-93D09BE19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EF8544-FB4C-3D51-D900-5EE6904971C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F3BD6D-1B14-0806-F846-9D3E21FB05C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102EFAB-E6F6-5DD6-7B72-70934ED08541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BAC2034D-E121-69DC-49AB-BDA0C6C35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D1026-8A57-7A33-A3E9-45C36DDC797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7AAE02-99F0-235A-F9C7-5447CCDC4A34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993D14E-510E-C5C0-89FD-11E47325B8C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4C7592FD-651D-AAB9-2955-35040EB23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09F052-3D64-75AA-82AE-367DD5BD815E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159E743-0BF4-E6F5-2246-BE739B2B5254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6FC19169-EAEE-094F-36ED-550CDFF06D2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7F88CAD3-E6EA-0F93-9FDE-58A873D7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74B7DCE-676F-A9AB-B582-B717F6CCA571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79F342-969D-CA29-8241-1ECFE0B8BD78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B00452-673B-0A7E-7CB6-1E478241FF9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E80F2E6-DC5A-CE19-6D70-648816A09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69979E4-D601-B496-5C30-B4143925E11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B0841FFD-15E3-62F0-F04F-1EAC19A280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987" y="3961143"/>
            <a:ext cx="2029323" cy="184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On va  sauter sur la lettre C.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37B9DB-F209-0457-C470-155D38BDE07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670094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Le joueur doit sauter sur toutes les cases comprenant la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  <a:latin typeface="+mj-lt"/>
              </a:rPr>
              <a:t>lettre C.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Après chaque saut, il lit la lettre de la case. L’enseignant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D9AFAF2-A065-DAFA-9AD4-99DD03AE6C9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15634868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A9F5B51-C210-07DD-1FCF-D298D65102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26517830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Jeu de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Jeu de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91126BB-5D8A-B0D0-8768-9C7F9CAF0BD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3569" y="1604866"/>
            <a:ext cx="6335484" cy="401216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F8062C-D53A-E1D1-5173-5683801B736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90197953"/>
              </p:ext>
            </p:extLst>
          </p:nvPr>
        </p:nvGraphicFramePr>
        <p:xfrm>
          <a:off x="162967" y="-41091"/>
          <a:ext cx="874047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22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553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61419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2352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38296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4335</TotalTime>
  <Words>1623</Words>
  <Application>Microsoft Office PowerPoint</Application>
  <PresentationFormat>Affichage à l'écran (4:3)</PresentationFormat>
  <Paragraphs>381</Paragraphs>
  <Slides>54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7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EL HAMDOUNI BTIHAJ</cp:lastModifiedBy>
  <cp:revision>98</cp:revision>
  <dcterms:created xsi:type="dcterms:W3CDTF">2023-09-30T23:18:14Z</dcterms:created>
  <dcterms:modified xsi:type="dcterms:W3CDTF">2025-09-14T14:54:15Z</dcterms:modified>
</cp:coreProperties>
</file>