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60"/>
  </p:notesMasterIdLst>
  <p:sldIdLst>
    <p:sldId id="257" r:id="rId2"/>
    <p:sldId id="2147482580" r:id="rId3"/>
    <p:sldId id="2147482579" r:id="rId4"/>
    <p:sldId id="2147482550" r:id="rId5"/>
    <p:sldId id="2147482581" r:id="rId6"/>
    <p:sldId id="309" r:id="rId7"/>
    <p:sldId id="2147482513" r:id="rId8"/>
    <p:sldId id="2147482483" r:id="rId9"/>
    <p:sldId id="2147482484" r:id="rId10"/>
    <p:sldId id="2147482485" r:id="rId11"/>
    <p:sldId id="2147482514" r:id="rId12"/>
    <p:sldId id="2134806092" r:id="rId13"/>
    <p:sldId id="2134805481" r:id="rId14"/>
    <p:sldId id="269" r:id="rId15"/>
    <p:sldId id="2134805479" r:id="rId16"/>
    <p:sldId id="2134805477" r:id="rId17"/>
    <p:sldId id="2134805483" r:id="rId18"/>
    <p:sldId id="2147482588" r:id="rId19"/>
    <p:sldId id="329" r:id="rId20"/>
    <p:sldId id="2147482587" r:id="rId21"/>
    <p:sldId id="2147482575" r:id="rId22"/>
    <p:sldId id="274" r:id="rId23"/>
    <p:sldId id="2134805480" r:id="rId24"/>
    <p:sldId id="2147482511" r:id="rId25"/>
    <p:sldId id="2147482576" r:id="rId26"/>
    <p:sldId id="2147482573" r:id="rId27"/>
    <p:sldId id="2134805482" r:id="rId28"/>
    <p:sldId id="2147482481" r:id="rId29"/>
    <p:sldId id="2147482486" r:id="rId30"/>
    <p:sldId id="278" r:id="rId31"/>
    <p:sldId id="2147482492" r:id="rId32"/>
    <p:sldId id="280" r:id="rId33"/>
    <p:sldId id="2147482493" r:id="rId34"/>
    <p:sldId id="2147482510" r:id="rId35"/>
    <p:sldId id="2147482488" r:id="rId36"/>
    <p:sldId id="2147482489" r:id="rId37"/>
    <p:sldId id="2147482490" r:id="rId38"/>
    <p:sldId id="2147482577" r:id="rId39"/>
    <p:sldId id="2147482491" r:id="rId40"/>
    <p:sldId id="2147482584" r:id="rId41"/>
    <p:sldId id="281" r:id="rId42"/>
    <p:sldId id="2147482585" r:id="rId43"/>
    <p:sldId id="2147482586" r:id="rId44"/>
    <p:sldId id="2147482582" r:id="rId45"/>
    <p:sldId id="2147482583" r:id="rId46"/>
    <p:sldId id="2147482508" r:id="rId47"/>
    <p:sldId id="2147482509" r:id="rId48"/>
    <p:sldId id="2147482518" r:id="rId49"/>
    <p:sldId id="286" r:id="rId50"/>
    <p:sldId id="2147482503" r:id="rId51"/>
    <p:sldId id="2147482505" r:id="rId52"/>
    <p:sldId id="2147482504" r:id="rId53"/>
    <p:sldId id="2147482501" r:id="rId54"/>
    <p:sldId id="2147482578" r:id="rId55"/>
    <p:sldId id="2147482506" r:id="rId56"/>
    <p:sldId id="2134807344" r:id="rId57"/>
    <p:sldId id="2134804803" r:id="rId58"/>
    <p:sldId id="290" r:id="rId59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96497"/>
    <a:srgbClr val="FF7D7D"/>
    <a:srgbClr val="1B4955"/>
    <a:srgbClr val="1E5260"/>
    <a:srgbClr val="153943"/>
    <a:srgbClr val="884106"/>
    <a:srgbClr val="D16309"/>
    <a:srgbClr val="E677F9"/>
    <a:srgbClr val="E654E3"/>
    <a:srgbClr val="F7C5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16E6F39-B75F-4DCF-ABD7-6AB69F993BA7}" v="8" dt="2025-08-25T09:01:50.284"/>
    <p1510:client id="{A5EC75AA-1A93-4835-8D81-0BBF02789E37}" v="176" dt="2025-08-24T16:20:18.45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510" autoAdjust="0"/>
    <p:restoredTop sz="94660"/>
  </p:normalViewPr>
  <p:slideViewPr>
    <p:cSldViewPr snapToGrid="0">
      <p:cViewPr varScale="1">
        <p:scale>
          <a:sx n="75" d="100"/>
          <a:sy n="75" d="100"/>
        </p:scale>
        <p:origin x="990" y="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microsoft.com/office/2015/10/relationships/revisionInfo" Target="revisionInfo.xml"/><Relationship Id="rId5" Type="http://schemas.openxmlformats.org/officeDocument/2006/relationships/slide" Target="slides/slide4.xml"/><Relationship Id="rId61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65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baouiya jenane" userId="475a1cabc3300370" providerId="LiveId" clId="{3394510C-2220-42E8-A337-33D85938D8A6}"/>
    <pc:docChg chg="undo custSel addSld delSld modSld">
      <pc:chgData name="nabaouiya jenane" userId="475a1cabc3300370" providerId="LiveId" clId="{3394510C-2220-42E8-A337-33D85938D8A6}" dt="2025-08-25T08:59:50.388" v="21"/>
      <pc:docMkLst>
        <pc:docMk/>
      </pc:docMkLst>
      <pc:sldChg chg="addSp delSp modSp mod modClrScheme delAnim modAnim chgLayout">
        <pc:chgData name="nabaouiya jenane" userId="475a1cabc3300370" providerId="LiveId" clId="{3394510C-2220-42E8-A337-33D85938D8A6}" dt="2025-08-25T08:59:50.388" v="21"/>
        <pc:sldMkLst>
          <pc:docMk/>
          <pc:sldMk cId="842937109" sldId="2147482511"/>
        </pc:sldMkLst>
        <pc:spChg chg="add del">
          <ac:chgData name="nabaouiya jenane" userId="475a1cabc3300370" providerId="LiveId" clId="{3394510C-2220-42E8-A337-33D85938D8A6}" dt="2025-08-25T01:34:17.665" v="10" actId="478"/>
          <ac:spMkLst>
            <pc:docMk/>
            <pc:sldMk cId="842937109" sldId="2147482511"/>
            <ac:spMk id="4" creationId="{EADA6FA4-A179-7D25-8B3C-1F474CC1343F}"/>
          </ac:spMkLst>
        </pc:spChg>
        <pc:spChg chg="add del mod ord">
          <ac:chgData name="nabaouiya jenane" userId="475a1cabc3300370" providerId="LiveId" clId="{3394510C-2220-42E8-A337-33D85938D8A6}" dt="2025-08-25T01:41:14.140" v="17" actId="478"/>
          <ac:spMkLst>
            <pc:docMk/>
            <pc:sldMk cId="842937109" sldId="2147482511"/>
            <ac:spMk id="5" creationId="{662BC6A1-452D-0CF3-D33A-8D6622CF436B}"/>
          </ac:spMkLst>
        </pc:spChg>
        <pc:spChg chg="add del mod ord">
          <ac:chgData name="nabaouiya jenane" userId="475a1cabc3300370" providerId="LiveId" clId="{3394510C-2220-42E8-A337-33D85938D8A6}" dt="2025-08-25T01:34:20.279" v="11" actId="478"/>
          <ac:spMkLst>
            <pc:docMk/>
            <pc:sldMk cId="842937109" sldId="2147482511"/>
            <ac:spMk id="5" creationId="{B6C0B403-BDD1-E0FC-2B15-7ABD49CB07D3}"/>
          </ac:spMkLst>
        </pc:spChg>
        <pc:spChg chg="add del mod ord">
          <ac:chgData name="nabaouiya jenane" userId="475a1cabc3300370" providerId="LiveId" clId="{3394510C-2220-42E8-A337-33D85938D8A6}" dt="2025-08-25T01:33:39.375" v="6" actId="34307"/>
          <ac:spMkLst>
            <pc:docMk/>
            <pc:sldMk cId="842937109" sldId="2147482511"/>
            <ac:spMk id="6" creationId="{C681752E-47B3-38A4-7108-08C32C7E5B4A}"/>
          </ac:spMkLst>
        </pc:spChg>
        <pc:spChg chg="add del mod ord">
          <ac:chgData name="nabaouiya jenane" userId="475a1cabc3300370" providerId="LiveId" clId="{3394510C-2220-42E8-A337-33D85938D8A6}" dt="2025-08-25T01:40:52.846" v="14" actId="34307"/>
          <ac:spMkLst>
            <pc:docMk/>
            <pc:sldMk cId="842937109" sldId="2147482511"/>
            <ac:spMk id="6" creationId="{EF92D13F-CA29-39CA-E03E-6C9B709BFA33}"/>
          </ac:spMkLst>
        </pc:spChg>
        <pc:spChg chg="add del mod">
          <ac:chgData name="nabaouiya jenane" userId="475a1cabc3300370" providerId="LiveId" clId="{3394510C-2220-42E8-A337-33D85938D8A6}" dt="2025-08-25T01:41:10.474" v="16" actId="478"/>
          <ac:spMkLst>
            <pc:docMk/>
            <pc:sldMk cId="842937109" sldId="2147482511"/>
            <ac:spMk id="10" creationId="{C5A1F8DD-73C2-6A33-32DE-5F2C87896C8E}"/>
          </ac:spMkLst>
        </pc:spChg>
        <pc:spChg chg="add del mod">
          <ac:chgData name="nabaouiya jenane" userId="475a1cabc3300370" providerId="LiveId" clId="{3394510C-2220-42E8-A337-33D85938D8A6}" dt="2025-08-25T01:34:09.953" v="8" actId="478"/>
          <ac:spMkLst>
            <pc:docMk/>
            <pc:sldMk cId="842937109" sldId="2147482511"/>
            <ac:spMk id="11" creationId="{B84551DF-8635-C369-51FB-6ADA18CE8DE3}"/>
          </ac:spMkLst>
        </pc:spChg>
        <pc:picChg chg="add del mod">
          <ac:chgData name="nabaouiya jenane" userId="475a1cabc3300370" providerId="LiveId" clId="{3394510C-2220-42E8-A337-33D85938D8A6}" dt="2025-08-25T00:53:54.413" v="1" actId="478"/>
          <ac:picMkLst>
            <pc:docMk/>
            <pc:sldMk cId="842937109" sldId="2147482511"/>
            <ac:picMk id="5" creationId="{110B2581-8B59-7544-88A5-247D7306B905}"/>
          </ac:picMkLst>
        </pc:picChg>
        <pc:picChg chg="add mod">
          <ac:chgData name="nabaouiya jenane" userId="475a1cabc3300370" providerId="LiveId" clId="{3394510C-2220-42E8-A337-33D85938D8A6}" dt="2025-08-25T08:59:50.388" v="21"/>
          <ac:picMkLst>
            <pc:docMk/>
            <pc:sldMk cId="842937109" sldId="2147482511"/>
            <ac:picMk id="5" creationId="{3550E812-01D3-0BC4-4D32-2D16D3451E9B}"/>
          </ac:picMkLst>
        </pc:picChg>
        <pc:picChg chg="add del mod ord">
          <ac:chgData name="nabaouiya jenane" userId="475a1cabc3300370" providerId="LiveId" clId="{3394510C-2220-42E8-A337-33D85938D8A6}" dt="2025-08-25T01:41:00.966" v="15" actId="478"/>
          <ac:picMkLst>
            <pc:docMk/>
            <pc:sldMk cId="842937109" sldId="2147482511"/>
            <ac:picMk id="7" creationId="{2A8F1EA8-A4F6-0C62-DC36-307016FE7258}"/>
          </ac:picMkLst>
        </pc:picChg>
        <pc:picChg chg="del">
          <ac:chgData name="nabaouiya jenane" userId="475a1cabc3300370" providerId="LiveId" clId="{3394510C-2220-42E8-A337-33D85938D8A6}" dt="2025-08-25T01:32:40.796" v="3" actId="478"/>
          <ac:picMkLst>
            <pc:docMk/>
            <pc:sldMk cId="842937109" sldId="2147482511"/>
            <ac:picMk id="7" creationId="{D09989D9-F6CD-AFCF-113E-5FFFAE244BFD}"/>
          </ac:picMkLst>
        </pc:picChg>
        <pc:picChg chg="add del mod ord">
          <ac:chgData name="nabaouiya jenane" userId="475a1cabc3300370" providerId="LiveId" clId="{3394510C-2220-42E8-A337-33D85938D8A6}" dt="2025-08-25T01:33:47.072" v="7" actId="478"/>
          <ac:picMkLst>
            <pc:docMk/>
            <pc:sldMk cId="842937109" sldId="2147482511"/>
            <ac:picMk id="8" creationId="{1613A2E3-917D-9C8E-6E36-FF7889581DD4}"/>
          </ac:picMkLst>
        </pc:picChg>
        <pc:picChg chg="mod">
          <ac:chgData name="nabaouiya jenane" userId="475a1cabc3300370" providerId="LiveId" clId="{3394510C-2220-42E8-A337-33D85938D8A6}" dt="2025-08-25T01:34:25.159" v="12" actId="1076"/>
          <ac:picMkLst>
            <pc:docMk/>
            <pc:sldMk cId="842937109" sldId="2147482511"/>
            <ac:picMk id="9" creationId="{AB81CD73-7A1B-3D66-8D9E-43914E14B7FA}"/>
          </ac:picMkLst>
        </pc:picChg>
      </pc:sldChg>
      <pc:sldChg chg="modSp mod">
        <pc:chgData name="nabaouiya jenane" userId="475a1cabc3300370" providerId="LiveId" clId="{3394510C-2220-42E8-A337-33D85938D8A6}" dt="2025-08-25T01:42:58.397" v="20" actId="1076"/>
        <pc:sldMkLst>
          <pc:docMk/>
          <pc:sldMk cId="1256482487" sldId="2147482512"/>
        </pc:sldMkLst>
        <pc:picChg chg="mod">
          <ac:chgData name="nabaouiya jenane" userId="475a1cabc3300370" providerId="LiveId" clId="{3394510C-2220-42E8-A337-33D85938D8A6}" dt="2025-08-25T01:42:58.397" v="20" actId="1076"/>
          <ac:picMkLst>
            <pc:docMk/>
            <pc:sldMk cId="1256482487" sldId="2147482512"/>
            <ac:picMk id="7" creationId="{4971D641-3D5E-EABE-3C49-D4C8C3A88C57}"/>
          </ac:picMkLst>
        </pc:picChg>
      </pc:sldChg>
      <pc:sldChg chg="new del">
        <pc:chgData name="nabaouiya jenane" userId="475a1cabc3300370" providerId="LiveId" clId="{3394510C-2220-42E8-A337-33D85938D8A6}" dt="2025-08-25T01:42:33.263" v="19" actId="680"/>
        <pc:sldMkLst>
          <pc:docMk/>
          <pc:sldMk cId="3297757321" sldId="2147482513"/>
        </pc:sldMkLst>
      </pc:sldChg>
    </pc:docChg>
  </pc:docChgLst>
  <pc:docChgLst>
    <pc:chgData name="nabaouiya jenane" userId="475a1cabc3300370" providerId="LiveId" clId="{316E6F39-B75F-4DCF-ABD7-6AB69F993BA7}"/>
    <pc:docChg chg="undo custSel addSld delSld modSld">
      <pc:chgData name="nabaouiya jenane" userId="475a1cabc3300370" providerId="LiveId" clId="{316E6F39-B75F-4DCF-ABD7-6AB69F993BA7}" dt="2025-08-24T19:11:42.344" v="37" actId="14100"/>
      <pc:docMkLst>
        <pc:docMk/>
      </pc:docMkLst>
      <pc:sldChg chg="delSp modSp add del mod delAnim">
        <pc:chgData name="nabaouiya jenane" userId="475a1cabc3300370" providerId="LiveId" clId="{316E6F39-B75F-4DCF-ABD7-6AB69F993BA7}" dt="2025-08-24T19:07:42.077" v="32" actId="47"/>
        <pc:sldMkLst>
          <pc:docMk/>
          <pc:sldMk cId="3223439643" sldId="2147482482"/>
        </pc:sldMkLst>
        <pc:picChg chg="del mod">
          <ac:chgData name="nabaouiya jenane" userId="475a1cabc3300370" providerId="LiveId" clId="{316E6F39-B75F-4DCF-ABD7-6AB69F993BA7}" dt="2025-08-24T19:05:21.950" v="5" actId="21"/>
          <ac:picMkLst>
            <pc:docMk/>
            <pc:sldMk cId="3223439643" sldId="2147482482"/>
            <ac:picMk id="6" creationId="{D09989D9-F6CD-AFCF-113E-5FFFAE244BFD}"/>
          </ac:picMkLst>
        </pc:picChg>
      </pc:sldChg>
      <pc:sldChg chg="addSp delSp modSp mod delAnim modAnim">
        <pc:chgData name="nabaouiya jenane" userId="475a1cabc3300370" providerId="LiveId" clId="{316E6F39-B75F-4DCF-ABD7-6AB69F993BA7}" dt="2025-08-24T19:11:42.344" v="37" actId="14100"/>
        <pc:sldMkLst>
          <pc:docMk/>
          <pc:sldMk cId="842937109" sldId="2147482511"/>
        </pc:sldMkLst>
        <pc:picChg chg="del">
          <ac:chgData name="nabaouiya jenane" userId="475a1cabc3300370" providerId="LiveId" clId="{316E6F39-B75F-4DCF-ABD7-6AB69F993BA7}" dt="2025-08-24T19:05:38.040" v="9" actId="21"/>
          <ac:picMkLst>
            <pc:docMk/>
            <pc:sldMk cId="842937109" sldId="2147482511"/>
            <ac:picMk id="5" creationId="{252F9396-BF68-0E7E-8195-91B47FA01ABB}"/>
          </ac:picMkLst>
        </pc:picChg>
        <pc:picChg chg="add del mod">
          <ac:chgData name="nabaouiya jenane" userId="475a1cabc3300370" providerId="LiveId" clId="{316E6F39-B75F-4DCF-ABD7-6AB69F993BA7}" dt="2025-08-24T18:59:20.490" v="1" actId="478"/>
          <ac:picMkLst>
            <pc:docMk/>
            <pc:sldMk cId="842937109" sldId="2147482511"/>
            <ac:picMk id="6" creationId="{A217A940-6E5F-8F9A-4C47-66104054C44D}"/>
          </ac:picMkLst>
        </pc:picChg>
        <pc:picChg chg="add mod">
          <ac:chgData name="nabaouiya jenane" userId="475a1cabc3300370" providerId="LiveId" clId="{316E6F39-B75F-4DCF-ABD7-6AB69F993BA7}" dt="2025-08-24T19:07:21.633" v="31" actId="14100"/>
          <ac:picMkLst>
            <pc:docMk/>
            <pc:sldMk cId="842937109" sldId="2147482511"/>
            <ac:picMk id="7" creationId="{D09989D9-F6CD-AFCF-113E-5FFFAE244BFD}"/>
          </ac:picMkLst>
        </pc:picChg>
        <pc:picChg chg="add del mod">
          <ac:chgData name="nabaouiya jenane" userId="475a1cabc3300370" providerId="LiveId" clId="{316E6F39-B75F-4DCF-ABD7-6AB69F993BA7}" dt="2025-08-24T19:07:10.631" v="28" actId="478"/>
          <ac:picMkLst>
            <pc:docMk/>
            <pc:sldMk cId="842937109" sldId="2147482511"/>
            <ac:picMk id="8" creationId="{252F9396-BF68-0E7E-8195-91B47FA01ABB}"/>
          </ac:picMkLst>
        </pc:picChg>
        <pc:picChg chg="add mod">
          <ac:chgData name="nabaouiya jenane" userId="475a1cabc3300370" providerId="LiveId" clId="{316E6F39-B75F-4DCF-ABD7-6AB69F993BA7}" dt="2025-08-24T19:11:42.344" v="37" actId="14100"/>
          <ac:picMkLst>
            <pc:docMk/>
            <pc:sldMk cId="842937109" sldId="2147482511"/>
            <ac:picMk id="9" creationId="{AB81CD73-7A1B-3D66-8D9E-43914E14B7FA}"/>
          </ac:picMkLst>
        </pc:picChg>
        <pc:picChg chg="add del mod">
          <ac:chgData name="nabaouiya jenane" userId="475a1cabc3300370" providerId="LiveId" clId="{316E6F39-B75F-4DCF-ABD7-6AB69F993BA7}" dt="2025-08-24T19:10:38.243" v="35" actId="478"/>
          <ac:picMkLst>
            <pc:docMk/>
            <pc:sldMk cId="842937109" sldId="2147482511"/>
            <ac:picMk id="10" creationId="{855E1614-8F01-2087-F02D-B30F3413B40F}"/>
          </ac:picMkLst>
        </pc:picChg>
      </pc:sldChg>
      <pc:sldChg chg="modSp mod">
        <pc:chgData name="nabaouiya jenane" userId="475a1cabc3300370" providerId="LiveId" clId="{316E6F39-B75F-4DCF-ABD7-6AB69F993BA7}" dt="2025-08-24T19:06:59.781" v="27" actId="14100"/>
        <pc:sldMkLst>
          <pc:docMk/>
          <pc:sldMk cId="1256482487" sldId="2147482512"/>
        </pc:sldMkLst>
        <pc:spChg chg="mod">
          <ac:chgData name="nabaouiya jenane" userId="475a1cabc3300370" providerId="LiveId" clId="{316E6F39-B75F-4DCF-ABD7-6AB69F993BA7}" dt="2025-08-24T19:06:59.781" v="27" actId="14100"/>
          <ac:spMkLst>
            <pc:docMk/>
            <pc:sldMk cId="1256482487" sldId="2147482512"/>
            <ac:spMk id="8" creationId="{D4512F5C-E35A-BA7E-BA11-19A3647EE242}"/>
          </ac:spMkLst>
        </pc:spChg>
        <pc:picChg chg="mod">
          <ac:chgData name="nabaouiya jenane" userId="475a1cabc3300370" providerId="LiveId" clId="{316E6F39-B75F-4DCF-ABD7-6AB69F993BA7}" dt="2025-08-24T19:06:53.140" v="26" actId="1076"/>
          <ac:picMkLst>
            <pc:docMk/>
            <pc:sldMk cId="1256482487" sldId="2147482512"/>
            <ac:picMk id="7" creationId="{4971D641-3D5E-EABE-3C49-D4C8C3A88C57}"/>
          </ac:picMkLst>
        </pc:picChg>
      </pc:sldChg>
    </pc:docChg>
  </pc:docChgLst>
  <pc:docChgLst>
    <pc:chgData name="nabaouiya jenane" userId="475a1cabc3300370" providerId="LiveId" clId="{A5EC75AA-1A93-4835-8D81-0BBF02789E37}"/>
    <pc:docChg chg="undo redo custSel addSld delSld modSld sldOrd">
      <pc:chgData name="nabaouiya jenane" userId="475a1cabc3300370" providerId="LiveId" clId="{A5EC75AA-1A93-4835-8D81-0BBF02789E37}" dt="2025-08-24T16:20:44.879" v="2077" actId="1076"/>
      <pc:docMkLst>
        <pc:docMk/>
      </pc:docMkLst>
      <pc:sldChg chg="addSp delSp modSp mod">
        <pc:chgData name="nabaouiya jenane" userId="475a1cabc3300370" providerId="LiveId" clId="{A5EC75AA-1A93-4835-8D81-0BBF02789E37}" dt="2025-08-24T15:43:58.585" v="1713" actId="1076"/>
        <pc:sldMkLst>
          <pc:docMk/>
          <pc:sldMk cId="0" sldId="257"/>
        </pc:sldMkLst>
        <pc:spChg chg="add mod">
          <ac:chgData name="nabaouiya jenane" userId="475a1cabc3300370" providerId="LiveId" clId="{A5EC75AA-1A93-4835-8D81-0BBF02789E37}" dt="2025-08-24T15:43:39.311" v="1704" actId="207"/>
          <ac:spMkLst>
            <pc:docMk/>
            <pc:sldMk cId="0" sldId="257"/>
            <ac:spMk id="2" creationId="{527A5BE9-8FC4-8EA2-74D7-CF9D7F1948F3}"/>
          </ac:spMkLst>
        </pc:spChg>
        <pc:spChg chg="add mod">
          <ac:chgData name="nabaouiya jenane" userId="475a1cabc3300370" providerId="LiveId" clId="{A5EC75AA-1A93-4835-8D81-0BBF02789E37}" dt="2025-08-24T15:43:43.383" v="1705" actId="207"/>
          <ac:spMkLst>
            <pc:docMk/>
            <pc:sldMk cId="0" sldId="257"/>
            <ac:spMk id="3" creationId="{3AE18DAF-7ABA-A8AA-4A1A-1D3D01243F24}"/>
          </ac:spMkLst>
        </pc:spChg>
        <pc:spChg chg="add mod">
          <ac:chgData name="nabaouiya jenane" userId="475a1cabc3300370" providerId="LiveId" clId="{A5EC75AA-1A93-4835-8D81-0BBF02789E37}" dt="2025-08-24T15:04:57.542" v="1686" actId="14100"/>
          <ac:spMkLst>
            <pc:docMk/>
            <pc:sldMk cId="0" sldId="257"/>
            <ac:spMk id="4" creationId="{C1BF635F-B5E3-B65F-46B9-FA752FC1D8E1}"/>
          </ac:spMkLst>
        </pc:spChg>
        <pc:spChg chg="mod">
          <ac:chgData name="nabaouiya jenane" userId="475a1cabc3300370" providerId="LiveId" clId="{A5EC75AA-1A93-4835-8D81-0BBF02789E37}" dt="2025-08-24T15:43:58.585" v="1713" actId="1076"/>
          <ac:spMkLst>
            <pc:docMk/>
            <pc:sldMk cId="0" sldId="257"/>
            <ac:spMk id="35" creationId="{00000000-0000-0000-0000-000000000000}"/>
          </ac:spMkLst>
        </pc:spChg>
        <pc:grpChg chg="del">
          <ac:chgData name="nabaouiya jenane" userId="475a1cabc3300370" providerId="LiveId" clId="{A5EC75AA-1A93-4835-8D81-0BBF02789E37}" dt="2025-08-24T15:02:26.062" v="1628" actId="478"/>
          <ac:grpSpMkLst>
            <pc:docMk/>
            <pc:sldMk cId="0" sldId="257"/>
            <ac:grpSpMk id="6" creationId="{F20449E5-A915-52F7-9A79-1DAEEE7AAA65}"/>
          </ac:grpSpMkLst>
        </pc:grpChg>
        <pc:grpChg chg="del">
          <ac:chgData name="nabaouiya jenane" userId="475a1cabc3300370" providerId="LiveId" clId="{A5EC75AA-1A93-4835-8D81-0BBF02789E37}" dt="2025-08-24T15:02:28.150" v="1629" actId="478"/>
          <ac:grpSpMkLst>
            <pc:docMk/>
            <pc:sldMk cId="0" sldId="257"/>
            <ac:grpSpMk id="16" creationId="{DBA94F4E-9BFA-6E0E-6796-635C4F32F074}"/>
          </ac:grpSpMkLst>
        </pc:grpChg>
        <pc:grpChg chg="del">
          <ac:chgData name="nabaouiya jenane" userId="475a1cabc3300370" providerId="LiveId" clId="{A5EC75AA-1A93-4835-8D81-0BBF02789E37}" dt="2025-08-24T15:08:23.373" v="1698" actId="478"/>
          <ac:grpSpMkLst>
            <pc:docMk/>
            <pc:sldMk cId="0" sldId="257"/>
            <ac:grpSpMk id="45" creationId="{8D3E4662-6535-9FC6-EF43-3B30668BE80E}"/>
          </ac:grpSpMkLst>
        </pc:grpChg>
        <pc:picChg chg="add mod">
          <ac:chgData name="nabaouiya jenane" userId="475a1cabc3300370" providerId="LiveId" clId="{A5EC75AA-1A93-4835-8D81-0BBF02789E37}" dt="2025-08-24T15:08:15.840" v="1697" actId="1076"/>
          <ac:picMkLst>
            <pc:docMk/>
            <pc:sldMk cId="0" sldId="257"/>
            <ac:picMk id="7" creationId="{22A977D6-79F2-0CE6-B31C-B2F6D02A5F27}"/>
          </ac:picMkLst>
        </pc:picChg>
        <pc:picChg chg="add mod">
          <ac:chgData name="nabaouiya jenane" userId="475a1cabc3300370" providerId="LiveId" clId="{A5EC75AA-1A93-4835-8D81-0BBF02789E37}" dt="2025-08-24T15:10:25.283" v="1703" actId="27614"/>
          <ac:picMkLst>
            <pc:docMk/>
            <pc:sldMk cId="0" sldId="257"/>
            <ac:picMk id="11" creationId="{56FC8FD3-E38F-ED1B-29F2-6CE4DB9E332D}"/>
          </ac:picMkLst>
        </pc:picChg>
      </pc:sldChg>
      <pc:sldChg chg="addSp delSp modSp mod">
        <pc:chgData name="nabaouiya jenane" userId="475a1cabc3300370" providerId="LiveId" clId="{A5EC75AA-1A93-4835-8D81-0BBF02789E37}" dt="2025-08-24T13:23:09.446" v="1421" actId="1076"/>
        <pc:sldMkLst>
          <pc:docMk/>
          <pc:sldMk cId="2695644815" sldId="268"/>
        </pc:sldMkLst>
        <pc:spChg chg="mod">
          <ac:chgData name="nabaouiya jenane" userId="475a1cabc3300370" providerId="LiveId" clId="{A5EC75AA-1A93-4835-8D81-0BBF02789E37}" dt="2025-08-24T13:22:01.090" v="1410" actId="1076"/>
          <ac:spMkLst>
            <pc:docMk/>
            <pc:sldMk cId="2695644815" sldId="268"/>
            <ac:spMk id="2" creationId="{00000000-0000-0000-0000-000000000000}"/>
          </ac:spMkLst>
        </pc:spChg>
        <pc:spChg chg="add del mod">
          <ac:chgData name="nabaouiya jenane" userId="475a1cabc3300370" providerId="LiveId" clId="{A5EC75AA-1A93-4835-8D81-0BBF02789E37}" dt="2025-08-24T13:03:14.068" v="1344" actId="478"/>
          <ac:spMkLst>
            <pc:docMk/>
            <pc:sldMk cId="2695644815" sldId="268"/>
            <ac:spMk id="3" creationId="{7D25609E-EDB8-53E9-F61D-7369E74935C2}"/>
          </ac:spMkLst>
        </pc:spChg>
        <pc:spChg chg="add mod">
          <ac:chgData name="nabaouiya jenane" userId="475a1cabc3300370" providerId="LiveId" clId="{A5EC75AA-1A93-4835-8D81-0BBF02789E37}" dt="2025-08-24T13:22:38.381" v="1417" actId="1076"/>
          <ac:spMkLst>
            <pc:docMk/>
            <pc:sldMk cId="2695644815" sldId="268"/>
            <ac:spMk id="4" creationId="{814B3551-FEC3-56D5-F472-6D98FEA7654A}"/>
          </ac:spMkLst>
        </pc:spChg>
        <pc:spChg chg="mod">
          <ac:chgData name="nabaouiya jenane" userId="475a1cabc3300370" providerId="LiveId" clId="{A5EC75AA-1A93-4835-8D81-0BBF02789E37}" dt="2025-08-24T13:21:57.217" v="1408" actId="1076"/>
          <ac:spMkLst>
            <pc:docMk/>
            <pc:sldMk cId="2695644815" sldId="268"/>
            <ac:spMk id="6" creationId="{00000000-0000-0000-0000-000000000000}"/>
          </ac:spMkLst>
        </pc:spChg>
        <pc:spChg chg="del mod">
          <ac:chgData name="nabaouiya jenane" userId="475a1cabc3300370" providerId="LiveId" clId="{A5EC75AA-1A93-4835-8D81-0BBF02789E37}" dt="2025-08-24T13:04:56.745" v="1354" actId="21"/>
          <ac:spMkLst>
            <pc:docMk/>
            <pc:sldMk cId="2695644815" sldId="268"/>
            <ac:spMk id="7" creationId="{00000000-0000-0000-0000-000000000000}"/>
          </ac:spMkLst>
        </pc:spChg>
        <pc:spChg chg="add mod">
          <ac:chgData name="nabaouiya jenane" userId="475a1cabc3300370" providerId="LiveId" clId="{A5EC75AA-1A93-4835-8D81-0BBF02789E37}" dt="2025-08-24T13:22:41.999" v="1418" actId="1076"/>
          <ac:spMkLst>
            <pc:docMk/>
            <pc:sldMk cId="2695644815" sldId="268"/>
            <ac:spMk id="9" creationId="{00000000-0000-0000-0000-000000000000}"/>
          </ac:spMkLst>
        </pc:spChg>
        <pc:picChg chg="mod">
          <ac:chgData name="nabaouiya jenane" userId="475a1cabc3300370" providerId="LiveId" clId="{A5EC75AA-1A93-4835-8D81-0BBF02789E37}" dt="2025-08-24T13:23:09.446" v="1421" actId="1076"/>
          <ac:picMkLst>
            <pc:docMk/>
            <pc:sldMk cId="2695644815" sldId="268"/>
            <ac:picMk id="5" creationId="{4784CC6B-95FA-60EC-9682-2A5E493BEE54}"/>
          </ac:picMkLst>
        </pc:picChg>
      </pc:sldChg>
      <pc:sldChg chg="modSp mod">
        <pc:chgData name="nabaouiya jenane" userId="475a1cabc3300370" providerId="LiveId" clId="{A5EC75AA-1A93-4835-8D81-0BBF02789E37}" dt="2025-08-24T14:19:25.055" v="1600" actId="1076"/>
        <pc:sldMkLst>
          <pc:docMk/>
          <pc:sldMk cId="3984474457" sldId="270"/>
        </pc:sldMkLst>
        <pc:spChg chg="mod">
          <ac:chgData name="nabaouiya jenane" userId="475a1cabc3300370" providerId="LiveId" clId="{A5EC75AA-1A93-4835-8D81-0BBF02789E37}" dt="2025-08-24T13:25:19.468" v="1428" actId="207"/>
          <ac:spMkLst>
            <pc:docMk/>
            <pc:sldMk cId="3984474457" sldId="270"/>
            <ac:spMk id="6" creationId="{00000000-0000-0000-0000-000000000000}"/>
          </ac:spMkLst>
        </pc:spChg>
        <pc:spChg chg="mod">
          <ac:chgData name="nabaouiya jenane" userId="475a1cabc3300370" providerId="LiveId" clId="{A5EC75AA-1A93-4835-8D81-0BBF02789E37}" dt="2025-08-24T13:25:41.580" v="1429" actId="207"/>
          <ac:spMkLst>
            <pc:docMk/>
            <pc:sldMk cId="3984474457" sldId="270"/>
            <ac:spMk id="7" creationId="{00000000-0000-0000-0000-000000000000}"/>
          </ac:spMkLst>
        </pc:spChg>
        <pc:picChg chg="mod">
          <ac:chgData name="nabaouiya jenane" userId="475a1cabc3300370" providerId="LiveId" clId="{A5EC75AA-1A93-4835-8D81-0BBF02789E37}" dt="2025-08-24T14:19:25.055" v="1600" actId="1076"/>
          <ac:picMkLst>
            <pc:docMk/>
            <pc:sldMk cId="3984474457" sldId="270"/>
            <ac:picMk id="9" creationId="{A8652188-C152-9965-1C04-BD211FD85B97}"/>
          </ac:picMkLst>
        </pc:picChg>
      </pc:sldChg>
      <pc:sldChg chg="modSp mod modAnim">
        <pc:chgData name="nabaouiya jenane" userId="475a1cabc3300370" providerId="LiveId" clId="{A5EC75AA-1A93-4835-8D81-0BBF02789E37}" dt="2025-08-24T13:31:38.289" v="1479" actId="2711"/>
        <pc:sldMkLst>
          <pc:docMk/>
          <pc:sldMk cId="84295639" sldId="273"/>
        </pc:sldMkLst>
        <pc:spChg chg="mod">
          <ac:chgData name="nabaouiya jenane" userId="475a1cabc3300370" providerId="LiveId" clId="{A5EC75AA-1A93-4835-8D81-0BBF02789E37}" dt="2025-08-24T13:26:44.573" v="1441" actId="1076"/>
          <ac:spMkLst>
            <pc:docMk/>
            <pc:sldMk cId="84295639" sldId="273"/>
            <ac:spMk id="2" creationId="{00000000-0000-0000-0000-000000000000}"/>
          </ac:spMkLst>
        </pc:spChg>
        <pc:spChg chg="mod">
          <ac:chgData name="nabaouiya jenane" userId="475a1cabc3300370" providerId="LiveId" clId="{A5EC75AA-1A93-4835-8D81-0BBF02789E37}" dt="2025-08-24T13:26:34.084" v="1438" actId="1076"/>
          <ac:spMkLst>
            <pc:docMk/>
            <pc:sldMk cId="84295639" sldId="273"/>
            <ac:spMk id="5" creationId="{50CBBB7A-552B-FD75-DE93-6269E435A975}"/>
          </ac:spMkLst>
        </pc:spChg>
        <pc:spChg chg="mod">
          <ac:chgData name="nabaouiya jenane" userId="475a1cabc3300370" providerId="LiveId" clId="{A5EC75AA-1A93-4835-8D81-0BBF02789E37}" dt="2025-08-24T13:26:19.999" v="1434" actId="113"/>
          <ac:spMkLst>
            <pc:docMk/>
            <pc:sldMk cId="84295639" sldId="273"/>
            <ac:spMk id="6" creationId="{00000000-0000-0000-0000-000000000000}"/>
          </ac:spMkLst>
        </pc:spChg>
        <pc:spChg chg="mod">
          <ac:chgData name="nabaouiya jenane" userId="475a1cabc3300370" providerId="LiveId" clId="{A5EC75AA-1A93-4835-8D81-0BBF02789E37}" dt="2025-08-24T13:31:38.289" v="1479" actId="2711"/>
          <ac:spMkLst>
            <pc:docMk/>
            <pc:sldMk cId="84295639" sldId="273"/>
            <ac:spMk id="7" creationId="{FB85AD83-1B18-EF63-32B6-EF1C632C0E9A}"/>
          </ac:spMkLst>
        </pc:spChg>
        <pc:picChg chg="mod">
          <ac:chgData name="nabaouiya jenane" userId="475a1cabc3300370" providerId="LiveId" clId="{A5EC75AA-1A93-4835-8D81-0BBF02789E37}" dt="2025-08-24T13:26:49.196" v="1442" actId="1076"/>
          <ac:picMkLst>
            <pc:docMk/>
            <pc:sldMk cId="84295639" sldId="273"/>
            <ac:picMk id="3" creationId="{BDBF7FBC-D0DA-F5DD-1E06-C82AA6D47574}"/>
          </ac:picMkLst>
        </pc:picChg>
        <pc:picChg chg="mod">
          <ac:chgData name="nabaouiya jenane" userId="475a1cabc3300370" providerId="LiveId" clId="{A5EC75AA-1A93-4835-8D81-0BBF02789E37}" dt="2025-08-24T13:26:49.196" v="1442" actId="1076"/>
          <ac:picMkLst>
            <pc:docMk/>
            <pc:sldMk cId="84295639" sldId="273"/>
            <ac:picMk id="4" creationId="{B24DE2AD-ECA9-55F1-5E4E-14F518E1F4DB}"/>
          </ac:picMkLst>
        </pc:picChg>
      </pc:sldChg>
      <pc:sldChg chg="addSp delSp modSp mod delAnim modAnim">
        <pc:chgData name="nabaouiya jenane" userId="475a1cabc3300370" providerId="LiveId" clId="{A5EC75AA-1A93-4835-8D81-0BBF02789E37}" dt="2025-08-24T13:38:15.322" v="1536" actId="1076"/>
        <pc:sldMkLst>
          <pc:docMk/>
          <pc:sldMk cId="1173187049" sldId="276"/>
        </pc:sldMkLst>
        <pc:spChg chg="mod">
          <ac:chgData name="nabaouiya jenane" userId="475a1cabc3300370" providerId="LiveId" clId="{A5EC75AA-1A93-4835-8D81-0BBF02789E37}" dt="2025-08-24T13:30:40.220" v="1471" actId="1076"/>
          <ac:spMkLst>
            <pc:docMk/>
            <pc:sldMk cId="1173187049" sldId="276"/>
            <ac:spMk id="2" creationId="{00000000-0000-0000-0000-000000000000}"/>
          </ac:spMkLst>
        </pc:spChg>
        <pc:spChg chg="add mod">
          <ac:chgData name="nabaouiya jenane" userId="475a1cabc3300370" providerId="LiveId" clId="{A5EC75AA-1A93-4835-8D81-0BBF02789E37}" dt="2025-08-24T13:38:11.507" v="1535" actId="1076"/>
          <ac:spMkLst>
            <pc:docMk/>
            <pc:sldMk cId="1173187049" sldId="276"/>
            <ac:spMk id="4" creationId="{A5DFD5FE-F5FD-C140-FEED-7D6CC12642F4}"/>
          </ac:spMkLst>
        </pc:spChg>
        <pc:spChg chg="mod">
          <ac:chgData name="nabaouiya jenane" userId="475a1cabc3300370" providerId="LiveId" clId="{A5EC75AA-1A93-4835-8D81-0BBF02789E37}" dt="2025-08-24T13:30:49.648" v="1472" actId="1076"/>
          <ac:spMkLst>
            <pc:docMk/>
            <pc:sldMk cId="1173187049" sldId="276"/>
            <ac:spMk id="5" creationId="{59713D9B-B146-7C07-99A2-B644401A9D0F}"/>
          </ac:spMkLst>
        </pc:spChg>
        <pc:spChg chg="del">
          <ac:chgData name="nabaouiya jenane" userId="475a1cabc3300370" providerId="LiveId" clId="{A5EC75AA-1A93-4835-8D81-0BBF02789E37}" dt="2025-08-24T13:28:49.339" v="1450" actId="21"/>
          <ac:spMkLst>
            <pc:docMk/>
            <pc:sldMk cId="1173187049" sldId="276"/>
            <ac:spMk id="6" creationId="{00000000-0000-0000-0000-000000000000}"/>
          </ac:spMkLst>
        </pc:spChg>
        <pc:spChg chg="add mod">
          <ac:chgData name="nabaouiya jenane" userId="475a1cabc3300370" providerId="LiveId" clId="{A5EC75AA-1A93-4835-8D81-0BBF02789E37}" dt="2025-08-24T13:38:15.322" v="1536" actId="1076"/>
          <ac:spMkLst>
            <pc:docMk/>
            <pc:sldMk cId="1173187049" sldId="276"/>
            <ac:spMk id="7" creationId="{00000000-0000-0000-0000-000000000000}"/>
          </ac:spMkLst>
        </pc:spChg>
        <pc:picChg chg="mod">
          <ac:chgData name="nabaouiya jenane" userId="475a1cabc3300370" providerId="LiveId" clId="{A5EC75AA-1A93-4835-8D81-0BBF02789E37}" dt="2025-08-24T13:32:15.889" v="1481" actId="1076"/>
          <ac:picMkLst>
            <pc:docMk/>
            <pc:sldMk cId="1173187049" sldId="276"/>
            <ac:picMk id="11" creationId="{69919F40-3C7B-683C-410E-0CCCF6CCAAF5}"/>
          </ac:picMkLst>
        </pc:picChg>
      </pc:sldChg>
      <pc:sldChg chg="addSp delSp modSp mod">
        <pc:chgData name="nabaouiya jenane" userId="475a1cabc3300370" providerId="LiveId" clId="{A5EC75AA-1A93-4835-8D81-0BBF02789E37}" dt="2025-08-24T14:22:40.030" v="1610" actId="1076"/>
        <pc:sldMkLst>
          <pc:docMk/>
          <pc:sldMk cId="2279442665" sldId="277"/>
        </pc:sldMkLst>
        <pc:spChg chg="mod">
          <ac:chgData name="nabaouiya jenane" userId="475a1cabc3300370" providerId="LiveId" clId="{A5EC75AA-1A93-4835-8D81-0BBF02789E37}" dt="2025-08-06T22:33:06.472" v="887" actId="207"/>
          <ac:spMkLst>
            <pc:docMk/>
            <pc:sldMk cId="2279442665" sldId="277"/>
            <ac:spMk id="9" creationId="{C43EF85B-C4A5-750D-79D1-1F9B3B81B3F9}"/>
          </ac:spMkLst>
        </pc:spChg>
        <pc:spChg chg="del mod">
          <ac:chgData name="nabaouiya jenane" userId="475a1cabc3300370" providerId="LiveId" clId="{A5EC75AA-1A93-4835-8D81-0BBF02789E37}" dt="2025-08-06T07:30:19.639" v="532"/>
          <ac:spMkLst>
            <pc:docMk/>
            <pc:sldMk cId="2279442665" sldId="277"/>
            <ac:spMk id="20" creationId="{0FCE2818-BE99-1687-1E2F-E68CB9A97D41}"/>
          </ac:spMkLst>
        </pc:spChg>
        <pc:picChg chg="add mod">
          <ac:chgData name="nabaouiya jenane" userId="475a1cabc3300370" providerId="LiveId" clId="{A5EC75AA-1A93-4835-8D81-0BBF02789E37}" dt="2025-08-24T14:22:40.030" v="1610" actId="1076"/>
          <ac:picMkLst>
            <pc:docMk/>
            <pc:sldMk cId="2279442665" sldId="277"/>
            <ac:picMk id="2" creationId="{C42D5F4D-AC85-A146-31D0-4FB17CCCF5D1}"/>
          </ac:picMkLst>
        </pc:picChg>
      </pc:sldChg>
      <pc:sldChg chg="addSp delSp modSp mod">
        <pc:chgData name="nabaouiya jenane" userId="475a1cabc3300370" providerId="LiveId" clId="{A5EC75AA-1A93-4835-8D81-0BBF02789E37}" dt="2025-08-06T06:54:56.113" v="71" actId="1076"/>
        <pc:sldMkLst>
          <pc:docMk/>
          <pc:sldMk cId="2714722083" sldId="280"/>
        </pc:sldMkLst>
        <pc:spChg chg="mod">
          <ac:chgData name="nabaouiya jenane" userId="475a1cabc3300370" providerId="LiveId" clId="{A5EC75AA-1A93-4835-8D81-0BBF02789E37}" dt="2025-08-06T06:54:00.176" v="63" actId="20577"/>
          <ac:spMkLst>
            <pc:docMk/>
            <pc:sldMk cId="2714722083" sldId="280"/>
            <ac:spMk id="20" creationId="{0FCE2818-BE99-1687-1E2F-E68CB9A97D41}"/>
          </ac:spMkLst>
        </pc:spChg>
        <pc:picChg chg="add mod">
          <ac:chgData name="nabaouiya jenane" userId="475a1cabc3300370" providerId="LiveId" clId="{A5EC75AA-1A93-4835-8D81-0BBF02789E37}" dt="2025-08-06T06:54:56.113" v="71" actId="1076"/>
          <ac:picMkLst>
            <pc:docMk/>
            <pc:sldMk cId="2714722083" sldId="280"/>
            <ac:picMk id="7" creationId="{41792119-25C6-2324-8F58-25E73CC48685}"/>
          </ac:picMkLst>
        </pc:picChg>
      </pc:sldChg>
      <pc:sldChg chg="addSp delSp modSp mod">
        <pc:chgData name="nabaouiya jenane" userId="475a1cabc3300370" providerId="LiveId" clId="{A5EC75AA-1A93-4835-8D81-0BBF02789E37}" dt="2025-08-06T22:33:12.349" v="888" actId="207"/>
        <pc:sldMkLst>
          <pc:docMk/>
          <pc:sldMk cId="954527913" sldId="281"/>
        </pc:sldMkLst>
        <pc:spChg chg="mod">
          <ac:chgData name="nabaouiya jenane" userId="475a1cabc3300370" providerId="LiveId" clId="{A5EC75AA-1A93-4835-8D81-0BBF02789E37}" dt="2025-08-06T22:33:12.349" v="888" actId="207"/>
          <ac:spMkLst>
            <pc:docMk/>
            <pc:sldMk cId="954527913" sldId="281"/>
            <ac:spMk id="2" creationId="{FEE40B77-2B04-D13C-EF9F-948134C1C211}"/>
          </ac:spMkLst>
        </pc:spChg>
      </pc:sldChg>
      <pc:sldChg chg="modSp mod ord">
        <pc:chgData name="nabaouiya jenane" userId="475a1cabc3300370" providerId="LiveId" clId="{A5EC75AA-1A93-4835-8D81-0BBF02789E37}" dt="2025-08-06T22:33:46.428" v="895" actId="207"/>
        <pc:sldMkLst>
          <pc:docMk/>
          <pc:sldMk cId="1932219839" sldId="282"/>
        </pc:sldMkLst>
        <pc:spChg chg="mod">
          <ac:chgData name="nabaouiya jenane" userId="475a1cabc3300370" providerId="LiveId" clId="{A5EC75AA-1A93-4835-8D81-0BBF02789E37}" dt="2025-08-06T22:33:46.428" v="895" actId="207"/>
          <ac:spMkLst>
            <pc:docMk/>
            <pc:sldMk cId="1932219839" sldId="282"/>
            <ac:spMk id="2" creationId="{809800D6-23A2-1103-8C80-CF97A4420B80}"/>
          </ac:spMkLst>
        </pc:spChg>
        <pc:spChg chg="mod">
          <ac:chgData name="nabaouiya jenane" userId="475a1cabc3300370" providerId="LiveId" clId="{A5EC75AA-1A93-4835-8D81-0BBF02789E37}" dt="2025-08-06T07:25:36.413" v="503" actId="20577"/>
          <ac:spMkLst>
            <pc:docMk/>
            <pc:sldMk cId="1932219839" sldId="282"/>
            <ac:spMk id="20" creationId="{0FCE2818-BE99-1687-1E2F-E68CB9A97D41}"/>
          </ac:spMkLst>
        </pc:spChg>
      </pc:sldChg>
      <pc:sldChg chg="addSp delSp modSp mod modTransition addAnim delAnim modAnim">
        <pc:chgData name="nabaouiya jenane" userId="475a1cabc3300370" providerId="LiveId" clId="{A5EC75AA-1A93-4835-8D81-0BBF02789E37}" dt="2025-08-24T14:41:45.913" v="1620"/>
        <pc:sldMkLst>
          <pc:docMk/>
          <pc:sldMk cId="117887539" sldId="284"/>
        </pc:sldMkLst>
        <pc:spChg chg="mod">
          <ac:chgData name="nabaouiya jenane" userId="475a1cabc3300370" providerId="LiveId" clId="{A5EC75AA-1A93-4835-8D81-0BBF02789E37}" dt="2025-08-24T14:12:43.167" v="1574" actId="207"/>
          <ac:spMkLst>
            <pc:docMk/>
            <pc:sldMk cId="117887539" sldId="284"/>
            <ac:spMk id="6" creationId="{00000000-0000-0000-0000-000000000000}"/>
          </ac:spMkLst>
        </pc:spChg>
        <pc:spChg chg="del mod">
          <ac:chgData name="nabaouiya jenane" userId="475a1cabc3300370" providerId="LiveId" clId="{A5EC75AA-1A93-4835-8D81-0BBF02789E37}" dt="2025-08-24T13:00:45.539" v="1326" actId="21"/>
          <ac:spMkLst>
            <pc:docMk/>
            <pc:sldMk cId="117887539" sldId="284"/>
            <ac:spMk id="7" creationId="{00000000-0000-0000-0000-000000000000}"/>
          </ac:spMkLst>
        </pc:spChg>
        <pc:spChg chg="add mod">
          <ac:chgData name="nabaouiya jenane" userId="475a1cabc3300370" providerId="LiveId" clId="{A5EC75AA-1A93-4835-8D81-0BBF02789E37}" dt="2025-08-24T14:12:50.277" v="1575" actId="208"/>
          <ac:spMkLst>
            <pc:docMk/>
            <pc:sldMk cId="117887539" sldId="284"/>
            <ac:spMk id="8" creationId="{AB15A6C0-E7E5-7ABB-3800-FF371F53E10C}"/>
          </ac:spMkLst>
        </pc:spChg>
        <pc:spChg chg="add mod">
          <ac:chgData name="nabaouiya jenane" userId="475a1cabc3300370" providerId="LiveId" clId="{A5EC75AA-1A93-4835-8D81-0BBF02789E37}" dt="2025-08-24T13:00:49.407" v="1328" actId="1076"/>
          <ac:spMkLst>
            <pc:docMk/>
            <pc:sldMk cId="117887539" sldId="284"/>
            <ac:spMk id="9" creationId="{00000000-0000-0000-0000-000000000000}"/>
          </ac:spMkLst>
        </pc:spChg>
        <pc:picChg chg="add del mod">
          <ac:chgData name="nabaouiya jenane" userId="475a1cabc3300370" providerId="LiveId" clId="{A5EC75AA-1A93-4835-8D81-0BBF02789E37}" dt="2025-08-24T12:49:22.453" v="1214" actId="478"/>
          <ac:picMkLst>
            <pc:docMk/>
            <pc:sldMk cId="117887539" sldId="284"/>
            <ac:picMk id="4" creationId="{4BD9CE6B-91E6-8D1A-9CDE-EB6D6DFCA67F}"/>
          </ac:picMkLst>
        </pc:picChg>
        <pc:picChg chg="add mod">
          <ac:chgData name="nabaouiya jenane" userId="475a1cabc3300370" providerId="LiveId" clId="{A5EC75AA-1A93-4835-8D81-0BBF02789E37}" dt="2025-08-24T12:49:35.702" v="1218" actId="1076"/>
          <ac:picMkLst>
            <pc:docMk/>
            <pc:sldMk cId="117887539" sldId="284"/>
            <ac:picMk id="5" creationId="{6198B1D4-867E-E377-EC0D-539C96C3B077}"/>
          </ac:picMkLst>
        </pc:picChg>
      </pc:sldChg>
      <pc:sldChg chg="addSp delSp modSp mod modAnim">
        <pc:chgData name="nabaouiya jenane" userId="475a1cabc3300370" providerId="LiveId" clId="{A5EC75AA-1A93-4835-8D81-0BBF02789E37}" dt="2025-08-06T22:08:04.749" v="757" actId="1076"/>
        <pc:sldMkLst>
          <pc:docMk/>
          <pc:sldMk cId="3107933063" sldId="285"/>
        </pc:sldMkLst>
      </pc:sldChg>
      <pc:sldChg chg="addSp delSp modSp mod">
        <pc:chgData name="nabaouiya jenane" userId="475a1cabc3300370" providerId="LiveId" clId="{A5EC75AA-1A93-4835-8D81-0BBF02789E37}" dt="2025-08-06T22:32:10.193" v="885" actId="20577"/>
        <pc:sldMkLst>
          <pc:docMk/>
          <pc:sldMk cId="756414863" sldId="286"/>
        </pc:sldMkLst>
        <pc:spChg chg="mod">
          <ac:chgData name="nabaouiya jenane" userId="475a1cabc3300370" providerId="LiveId" clId="{A5EC75AA-1A93-4835-8D81-0BBF02789E37}" dt="2025-08-06T22:25:44.489" v="776" actId="1076"/>
          <ac:spMkLst>
            <pc:docMk/>
            <pc:sldMk cId="756414863" sldId="286"/>
            <ac:spMk id="3" creationId="{263EB4A4-3A46-952B-7425-A46965B3E722}"/>
          </ac:spMkLst>
        </pc:spChg>
        <pc:spChg chg="mod">
          <ac:chgData name="nabaouiya jenane" userId="475a1cabc3300370" providerId="LiveId" clId="{A5EC75AA-1A93-4835-8D81-0BBF02789E37}" dt="2025-08-06T22:02:03.968" v="635" actId="20577"/>
          <ac:spMkLst>
            <pc:docMk/>
            <pc:sldMk cId="756414863" sldId="286"/>
            <ac:spMk id="16" creationId="{B850B030-627B-CF6E-D237-3285FF9F2259}"/>
          </ac:spMkLst>
        </pc:spChg>
        <pc:spChg chg="mod">
          <ac:chgData name="nabaouiya jenane" userId="475a1cabc3300370" providerId="LiveId" clId="{A5EC75AA-1A93-4835-8D81-0BBF02789E37}" dt="2025-08-06T22:32:10.193" v="885" actId="20577"/>
          <ac:spMkLst>
            <pc:docMk/>
            <pc:sldMk cId="756414863" sldId="286"/>
            <ac:spMk id="18" creationId="{E4F170B2-5DAD-9121-5EE0-B248B5AC3E8A}"/>
          </ac:spMkLst>
        </pc:spChg>
        <pc:picChg chg="add mod">
          <ac:chgData name="nabaouiya jenane" userId="475a1cabc3300370" providerId="LiveId" clId="{A5EC75AA-1A93-4835-8D81-0BBF02789E37}" dt="2025-08-06T22:30:10.269" v="812" actId="12789"/>
          <ac:picMkLst>
            <pc:docMk/>
            <pc:sldMk cId="756414863" sldId="286"/>
            <ac:picMk id="2" creationId="{F7B05499-6480-4557-6534-FB69142B28BA}"/>
          </ac:picMkLst>
        </pc:picChg>
        <pc:picChg chg="add mod">
          <ac:chgData name="nabaouiya jenane" userId="475a1cabc3300370" providerId="LiveId" clId="{A5EC75AA-1A93-4835-8D81-0BBF02789E37}" dt="2025-08-06T22:07:37.151" v="751" actId="14100"/>
          <ac:picMkLst>
            <pc:docMk/>
            <pc:sldMk cId="756414863" sldId="286"/>
            <ac:picMk id="6" creationId="{21ACB513-90EE-8A04-673E-E75F21372A17}"/>
          </ac:picMkLst>
        </pc:picChg>
        <pc:picChg chg="add mod">
          <ac:chgData name="nabaouiya jenane" userId="475a1cabc3300370" providerId="LiveId" clId="{A5EC75AA-1A93-4835-8D81-0BBF02789E37}" dt="2025-08-06T22:30:25.224" v="813" actId="1076"/>
          <ac:picMkLst>
            <pc:docMk/>
            <pc:sldMk cId="756414863" sldId="286"/>
            <ac:picMk id="11" creationId="{DC58ED46-06F6-15A1-B36A-06D341391BBD}"/>
          </ac:picMkLst>
        </pc:picChg>
        <pc:picChg chg="add mod">
          <ac:chgData name="nabaouiya jenane" userId="475a1cabc3300370" providerId="LiveId" clId="{A5EC75AA-1A93-4835-8D81-0BBF02789E37}" dt="2025-08-06T22:29:41.682" v="809" actId="1076"/>
          <ac:picMkLst>
            <pc:docMk/>
            <pc:sldMk cId="756414863" sldId="286"/>
            <ac:picMk id="13" creationId="{3E9BC5C3-FD72-C7A0-8428-593967346461}"/>
          </ac:picMkLst>
        </pc:picChg>
      </pc:sldChg>
      <pc:sldChg chg="modSp mod">
        <pc:chgData name="nabaouiya jenane" userId="475a1cabc3300370" providerId="LiveId" clId="{A5EC75AA-1A93-4835-8D81-0BBF02789E37}" dt="2025-08-24T14:19:04.888" v="1597" actId="1076"/>
        <pc:sldMkLst>
          <pc:docMk/>
          <pc:sldMk cId="3786989756" sldId="292"/>
        </pc:sldMkLst>
        <pc:spChg chg="mod">
          <ac:chgData name="nabaouiya jenane" userId="475a1cabc3300370" providerId="LiveId" clId="{A5EC75AA-1A93-4835-8D81-0BBF02789E37}" dt="2025-08-24T13:25:12.110" v="1427" actId="207"/>
          <ac:spMkLst>
            <pc:docMk/>
            <pc:sldMk cId="3786989756" sldId="292"/>
            <ac:spMk id="6" creationId="{00000000-0000-0000-0000-000000000000}"/>
          </ac:spMkLst>
        </pc:spChg>
        <pc:spChg chg="mod">
          <ac:chgData name="nabaouiya jenane" userId="475a1cabc3300370" providerId="LiveId" clId="{A5EC75AA-1A93-4835-8D81-0BBF02789E37}" dt="2025-08-24T13:25:47.634" v="1430" actId="207"/>
          <ac:spMkLst>
            <pc:docMk/>
            <pc:sldMk cId="3786989756" sldId="292"/>
            <ac:spMk id="7" creationId="{00000000-0000-0000-0000-000000000000}"/>
          </ac:spMkLst>
        </pc:spChg>
        <pc:picChg chg="mod">
          <ac:chgData name="nabaouiya jenane" userId="475a1cabc3300370" providerId="LiveId" clId="{A5EC75AA-1A93-4835-8D81-0BBF02789E37}" dt="2025-08-24T14:19:04.888" v="1597" actId="1076"/>
          <ac:picMkLst>
            <pc:docMk/>
            <pc:sldMk cId="3786989756" sldId="292"/>
            <ac:picMk id="15" creationId="{FEBC4E26-AAAB-079C-6B3C-419D4D230000}"/>
          </ac:picMkLst>
        </pc:picChg>
      </pc:sldChg>
      <pc:sldChg chg="modSp mod">
        <pc:chgData name="nabaouiya jenane" userId="475a1cabc3300370" providerId="LiveId" clId="{A5EC75AA-1A93-4835-8D81-0BBF02789E37}" dt="2025-08-20T23:02:54.661" v="1183" actId="1076"/>
        <pc:sldMkLst>
          <pc:docMk/>
          <pc:sldMk cId="1493418621" sldId="294"/>
        </pc:sldMkLst>
        <pc:graphicFrameChg chg="mod">
          <ac:chgData name="nabaouiya jenane" userId="475a1cabc3300370" providerId="LiveId" clId="{A5EC75AA-1A93-4835-8D81-0BBF02789E37}" dt="2025-08-20T23:02:54.661" v="1183" actId="1076"/>
          <ac:graphicFrameMkLst>
            <pc:docMk/>
            <pc:sldMk cId="1493418621" sldId="294"/>
            <ac:graphicFrameMk id="6" creationId="{3886871F-28B9-44B5-560A-DC932F890F27}"/>
          </ac:graphicFrameMkLst>
        </pc:graphicFrameChg>
      </pc:sldChg>
      <pc:sldChg chg="addSp delSp modSp mod">
        <pc:chgData name="nabaouiya jenane" userId="475a1cabc3300370" providerId="LiveId" clId="{A5EC75AA-1A93-4835-8D81-0BBF02789E37}" dt="2025-08-19T22:32:13.400" v="1175" actId="207"/>
        <pc:sldMkLst>
          <pc:docMk/>
          <pc:sldMk cId="345768693" sldId="307"/>
        </pc:sldMkLst>
        <pc:spChg chg="mod">
          <ac:chgData name="nabaouiya jenane" userId="475a1cabc3300370" providerId="LiveId" clId="{A5EC75AA-1A93-4835-8D81-0BBF02789E37}" dt="2025-08-19T22:27:15.377" v="1084" actId="1076"/>
          <ac:spMkLst>
            <pc:docMk/>
            <pc:sldMk cId="345768693" sldId="307"/>
            <ac:spMk id="11" creationId="{CD6EB07F-DFED-B0C3-D3FF-F342FF5C91BE}"/>
          </ac:spMkLst>
        </pc:spChg>
        <pc:spChg chg="mod">
          <ac:chgData name="nabaouiya jenane" userId="475a1cabc3300370" providerId="LiveId" clId="{A5EC75AA-1A93-4835-8D81-0BBF02789E37}" dt="2025-08-19T22:19:53.441" v="1056" actId="1076"/>
          <ac:spMkLst>
            <pc:docMk/>
            <pc:sldMk cId="345768693" sldId="307"/>
            <ac:spMk id="17" creationId="{05BDE477-B18A-E4EE-1B2F-00AE2758066A}"/>
          </ac:spMkLst>
        </pc:spChg>
        <pc:spChg chg="mod">
          <ac:chgData name="nabaouiya jenane" userId="475a1cabc3300370" providerId="LiveId" clId="{A5EC75AA-1A93-4835-8D81-0BBF02789E37}" dt="2025-08-19T22:12:15.989" v="947" actId="1076"/>
          <ac:spMkLst>
            <pc:docMk/>
            <pc:sldMk cId="345768693" sldId="307"/>
            <ac:spMk id="20" creationId="{FC8A3998-EB8D-2EDE-6DAB-7878ED41B029}"/>
          </ac:spMkLst>
        </pc:spChg>
        <pc:spChg chg="add mod">
          <ac:chgData name="nabaouiya jenane" userId="475a1cabc3300370" providerId="LiveId" clId="{A5EC75AA-1A93-4835-8D81-0BBF02789E37}" dt="2025-08-19T22:32:13.400" v="1175" actId="207"/>
          <ac:spMkLst>
            <pc:docMk/>
            <pc:sldMk cId="345768693" sldId="307"/>
            <ac:spMk id="27" creationId="{C45047EB-4C0B-D0F6-A84C-113305CE01D5}"/>
          </ac:spMkLst>
        </pc:spChg>
        <pc:spChg chg="add mod">
          <ac:chgData name="nabaouiya jenane" userId="475a1cabc3300370" providerId="LiveId" clId="{A5EC75AA-1A93-4835-8D81-0BBF02789E37}" dt="2025-08-19T22:31:18.135" v="1144" actId="207"/>
          <ac:spMkLst>
            <pc:docMk/>
            <pc:sldMk cId="345768693" sldId="307"/>
            <ac:spMk id="28" creationId="{D3CDC846-6813-F5CA-1F06-D0C59A17FBB0}"/>
          </ac:spMkLst>
        </pc:spChg>
        <pc:spChg chg="add mod">
          <ac:chgData name="nabaouiya jenane" userId="475a1cabc3300370" providerId="LiveId" clId="{A5EC75AA-1A93-4835-8D81-0BBF02789E37}" dt="2025-08-19T22:31:27.081" v="1145" actId="207"/>
          <ac:spMkLst>
            <pc:docMk/>
            <pc:sldMk cId="345768693" sldId="307"/>
            <ac:spMk id="30" creationId="{9111C825-B1B0-A8FD-C6F3-24F458331F88}"/>
          </ac:spMkLst>
        </pc:spChg>
        <pc:grpChg chg="mod">
          <ac:chgData name="nabaouiya jenane" userId="475a1cabc3300370" providerId="LiveId" clId="{A5EC75AA-1A93-4835-8D81-0BBF02789E37}" dt="2025-08-19T22:19:58.931" v="1058" actId="1076"/>
          <ac:grpSpMkLst>
            <pc:docMk/>
            <pc:sldMk cId="345768693" sldId="307"/>
            <ac:grpSpMk id="18" creationId="{E506E0FD-F829-BE72-A12E-6297132EA2E6}"/>
          </ac:grpSpMkLst>
        </pc:grpChg>
        <pc:picChg chg="add mod ord">
          <ac:chgData name="nabaouiya jenane" userId="475a1cabc3300370" providerId="LiveId" clId="{A5EC75AA-1A93-4835-8D81-0BBF02789E37}" dt="2025-08-19T22:27:34.929" v="1086" actId="1076"/>
          <ac:picMkLst>
            <pc:docMk/>
            <pc:sldMk cId="345768693" sldId="307"/>
            <ac:picMk id="26" creationId="{50611AB3-32C1-DF9F-D006-3B0013B05112}"/>
          </ac:picMkLst>
        </pc:picChg>
      </pc:sldChg>
      <pc:sldChg chg="modSp mod">
        <pc:chgData name="nabaouiya jenane" userId="475a1cabc3300370" providerId="LiveId" clId="{A5EC75AA-1A93-4835-8D81-0BBF02789E37}" dt="2025-08-24T14:18:18.294" v="1594" actId="1076"/>
        <pc:sldMkLst>
          <pc:docMk/>
          <pc:sldMk cId="148369351" sldId="310"/>
        </pc:sldMkLst>
        <pc:spChg chg="mod">
          <ac:chgData name="nabaouiya jenane" userId="475a1cabc3300370" providerId="LiveId" clId="{A5EC75AA-1A93-4835-8D81-0BBF02789E37}" dt="2025-08-24T13:19:46.935" v="1401" actId="2711"/>
          <ac:spMkLst>
            <pc:docMk/>
            <pc:sldMk cId="148369351" sldId="310"/>
            <ac:spMk id="2" creationId="{00000000-0000-0000-0000-000000000000}"/>
          </ac:spMkLst>
        </pc:spChg>
        <pc:spChg chg="mod">
          <ac:chgData name="nabaouiya jenane" userId="475a1cabc3300370" providerId="LiveId" clId="{A5EC75AA-1A93-4835-8D81-0BBF02789E37}" dt="2025-08-24T13:24:35.767" v="1426" actId="1076"/>
          <ac:spMkLst>
            <pc:docMk/>
            <pc:sldMk cId="148369351" sldId="310"/>
            <ac:spMk id="6" creationId="{00000000-0000-0000-0000-000000000000}"/>
          </ac:spMkLst>
        </pc:spChg>
        <pc:spChg chg="mod">
          <ac:chgData name="nabaouiya jenane" userId="475a1cabc3300370" providerId="LiveId" clId="{A5EC75AA-1A93-4835-8D81-0BBF02789E37}" dt="2025-08-24T13:24:11.015" v="1425" actId="1076"/>
          <ac:spMkLst>
            <pc:docMk/>
            <pc:sldMk cId="148369351" sldId="310"/>
            <ac:spMk id="14" creationId="{76B14BC9-E39B-604C-D1E4-7D5469DFAAED}"/>
          </ac:spMkLst>
        </pc:spChg>
        <pc:spChg chg="mod">
          <ac:chgData name="nabaouiya jenane" userId="475a1cabc3300370" providerId="LiveId" clId="{A5EC75AA-1A93-4835-8D81-0BBF02789E37}" dt="2025-08-24T14:18:18.294" v="1594" actId="1076"/>
          <ac:spMkLst>
            <pc:docMk/>
            <pc:sldMk cId="148369351" sldId="310"/>
            <ac:spMk id="15" creationId="{00000000-0000-0000-0000-000000000000}"/>
          </ac:spMkLst>
        </pc:spChg>
        <pc:picChg chg="mod">
          <ac:chgData name="nabaouiya jenane" userId="475a1cabc3300370" providerId="LiveId" clId="{A5EC75AA-1A93-4835-8D81-0BBF02789E37}" dt="2025-08-24T13:23:34.595" v="1422" actId="1076"/>
          <ac:picMkLst>
            <pc:docMk/>
            <pc:sldMk cId="148369351" sldId="310"/>
            <ac:picMk id="3" creationId="{09D897B5-3FE0-84E5-C793-D5DE891A1F3B}"/>
          </ac:picMkLst>
        </pc:picChg>
        <pc:picChg chg="mod">
          <ac:chgData name="nabaouiya jenane" userId="475a1cabc3300370" providerId="LiveId" clId="{A5EC75AA-1A93-4835-8D81-0BBF02789E37}" dt="2025-08-24T13:23:34.595" v="1422" actId="1076"/>
          <ac:picMkLst>
            <pc:docMk/>
            <pc:sldMk cId="148369351" sldId="310"/>
            <ac:picMk id="4" creationId="{FD32C5AE-6966-9823-83DC-58FB6FAEAA00}"/>
          </ac:picMkLst>
        </pc:picChg>
      </pc:sldChg>
      <pc:sldChg chg="ord">
        <pc:chgData name="nabaouiya jenane" userId="475a1cabc3300370" providerId="LiveId" clId="{A5EC75AA-1A93-4835-8D81-0BBF02789E37}" dt="2025-08-06T07:25:50.688" v="507"/>
        <pc:sldMkLst>
          <pc:docMk/>
          <pc:sldMk cId="3960842883" sldId="326"/>
        </pc:sldMkLst>
      </pc:sldChg>
      <pc:sldChg chg="modSp mod">
        <pc:chgData name="nabaouiya jenane" userId="475a1cabc3300370" providerId="LiveId" clId="{A5EC75AA-1A93-4835-8D81-0BBF02789E37}" dt="2025-08-20T23:01:55.138" v="1181" actId="1076"/>
        <pc:sldMkLst>
          <pc:docMk/>
          <pc:sldMk cId="2622251595" sldId="329"/>
        </pc:sldMkLst>
        <pc:graphicFrameChg chg="mod modGraphic">
          <ac:chgData name="nabaouiya jenane" userId="475a1cabc3300370" providerId="LiveId" clId="{A5EC75AA-1A93-4835-8D81-0BBF02789E37}" dt="2025-08-20T23:01:55.138" v="1181" actId="1076"/>
          <ac:graphicFrameMkLst>
            <pc:docMk/>
            <pc:sldMk cId="2622251595" sldId="329"/>
            <ac:graphicFrameMk id="6" creationId="{06ECBE67-9C4C-6CEA-001D-8FDC04E97392}"/>
          </ac:graphicFrameMkLst>
        </pc:graphicFrameChg>
      </pc:sldChg>
      <pc:sldChg chg="addSp modSp mod">
        <pc:chgData name="nabaouiya jenane" userId="475a1cabc3300370" providerId="LiveId" clId="{A5EC75AA-1A93-4835-8D81-0BBF02789E37}" dt="2025-08-06T06:46:46.928" v="24" actId="20577"/>
        <pc:sldMkLst>
          <pc:docMk/>
          <pc:sldMk cId="1958746869" sldId="2134805475"/>
        </pc:sldMkLst>
        <pc:spChg chg="mod">
          <ac:chgData name="nabaouiya jenane" userId="475a1cabc3300370" providerId="LiveId" clId="{A5EC75AA-1A93-4835-8D81-0BBF02789E37}" dt="2025-08-06T06:46:33.613" v="16"/>
          <ac:spMkLst>
            <pc:docMk/>
            <pc:sldMk cId="1958746869" sldId="2134805475"/>
            <ac:spMk id="31" creationId="{C2D6EF7D-E0F3-9B89-A883-C473149F6B01}"/>
          </ac:spMkLst>
        </pc:spChg>
        <pc:spChg chg="mod">
          <ac:chgData name="nabaouiya jenane" userId="475a1cabc3300370" providerId="LiveId" clId="{A5EC75AA-1A93-4835-8D81-0BBF02789E37}" dt="2025-08-06T06:46:46.928" v="24" actId="20577"/>
          <ac:spMkLst>
            <pc:docMk/>
            <pc:sldMk cId="1958746869" sldId="2134805475"/>
            <ac:spMk id="32" creationId="{BCC152FA-250D-5322-2CAD-9883FCC55F15}"/>
          </ac:spMkLst>
        </pc:spChg>
        <pc:grpChg chg="mod">
          <ac:chgData name="nabaouiya jenane" userId="475a1cabc3300370" providerId="LiveId" clId="{A5EC75AA-1A93-4835-8D81-0BBF02789E37}" dt="2025-08-06T06:12:20.986" v="5" actId="1076"/>
          <ac:grpSpMkLst>
            <pc:docMk/>
            <pc:sldMk cId="1958746869" sldId="2134805475"/>
            <ac:grpSpMk id="6" creationId="{CB165543-4DBF-48F7-57E1-EF9DF479B2E5}"/>
          </ac:grpSpMkLst>
        </pc:grpChg>
        <pc:grpChg chg="mod">
          <ac:chgData name="nabaouiya jenane" userId="475a1cabc3300370" providerId="LiveId" clId="{A5EC75AA-1A93-4835-8D81-0BBF02789E37}" dt="2025-08-06T06:12:25.678" v="6" actId="1076"/>
          <ac:grpSpMkLst>
            <pc:docMk/>
            <pc:sldMk cId="1958746869" sldId="2134805475"/>
            <ac:grpSpMk id="22" creationId="{9AB61CA6-EAA0-DE6B-CF7D-D7C7F3217DA1}"/>
          </ac:grpSpMkLst>
        </pc:grpChg>
        <pc:grpChg chg="mod">
          <ac:chgData name="nabaouiya jenane" userId="475a1cabc3300370" providerId="LiveId" clId="{A5EC75AA-1A93-4835-8D81-0BBF02789E37}" dt="2025-08-06T06:12:04.199" v="0" actId="1076"/>
          <ac:grpSpMkLst>
            <pc:docMk/>
            <pc:sldMk cId="1958746869" sldId="2134805475"/>
            <ac:grpSpMk id="23" creationId="{908C2B51-585D-27DA-A793-7E4EE9CF1F3E}"/>
          </ac:grpSpMkLst>
        </pc:grpChg>
        <pc:grpChg chg="add mod">
          <ac:chgData name="nabaouiya jenane" userId="475a1cabc3300370" providerId="LiveId" clId="{A5EC75AA-1A93-4835-8D81-0BBF02789E37}" dt="2025-08-06T06:46:40.135" v="18" actId="1076"/>
          <ac:grpSpMkLst>
            <pc:docMk/>
            <pc:sldMk cId="1958746869" sldId="2134805475"/>
            <ac:grpSpMk id="30" creationId="{D7ED957D-626D-5053-DFA5-5B5FA3AB9713}"/>
          </ac:grpSpMkLst>
        </pc:grpChg>
        <pc:picChg chg="mod">
          <ac:chgData name="nabaouiya jenane" userId="475a1cabc3300370" providerId="LiveId" clId="{A5EC75AA-1A93-4835-8D81-0BBF02789E37}" dt="2025-08-06T06:12:04.199" v="0" actId="1076"/>
          <ac:picMkLst>
            <pc:docMk/>
            <pc:sldMk cId="1958746869" sldId="2134805475"/>
            <ac:picMk id="20" creationId="{3059D7B6-BA47-8DD3-F828-51685E88A9A2}"/>
          </ac:picMkLst>
        </pc:picChg>
        <pc:picChg chg="add mod">
          <ac:chgData name="nabaouiya jenane" userId="475a1cabc3300370" providerId="LiveId" clId="{A5EC75AA-1A93-4835-8D81-0BBF02789E37}" dt="2025-08-06T06:46:28.036" v="15" actId="14100"/>
          <ac:picMkLst>
            <pc:docMk/>
            <pc:sldMk cId="1958746869" sldId="2134805475"/>
            <ac:picMk id="21" creationId="{FFB8E24D-001C-F6C8-FE61-E80A522AEE1A}"/>
          </ac:picMkLst>
        </pc:picChg>
        <pc:picChg chg="mod">
          <ac:chgData name="nabaouiya jenane" userId="475a1cabc3300370" providerId="LiveId" clId="{A5EC75AA-1A93-4835-8D81-0BBF02789E37}" dt="2025-08-06T06:12:14.884" v="3" actId="1076"/>
          <ac:picMkLst>
            <pc:docMk/>
            <pc:sldMk cId="1958746869" sldId="2134805475"/>
            <ac:picMk id="29" creationId="{DE7E43B0-3F3C-D155-8C74-2B6B586F2409}"/>
          </ac:picMkLst>
        </pc:picChg>
      </pc:sldChg>
      <pc:sldChg chg="modSp mod">
        <pc:chgData name="nabaouiya jenane" userId="475a1cabc3300370" providerId="LiveId" clId="{A5EC75AA-1A93-4835-8D81-0BBF02789E37}" dt="2025-08-24T14:42:45.468" v="1625" actId="1076"/>
        <pc:sldMkLst>
          <pc:docMk/>
          <pc:sldMk cId="3913097285" sldId="2134805477"/>
        </pc:sldMkLst>
        <pc:cxnChg chg="mod">
          <ac:chgData name="nabaouiya jenane" userId="475a1cabc3300370" providerId="LiveId" clId="{A5EC75AA-1A93-4835-8D81-0BBF02789E37}" dt="2025-08-24T14:42:45.468" v="1625" actId="1076"/>
          <ac:cxnSpMkLst>
            <pc:docMk/>
            <pc:sldMk cId="3913097285" sldId="2134805477"/>
            <ac:cxnSpMk id="5" creationId="{0E289E49-5957-EBFD-44D6-58C409E5ADA1}"/>
          </ac:cxnSpMkLst>
        </pc:cxnChg>
      </pc:sldChg>
      <pc:sldChg chg="addSp delSp modSp mod">
        <pc:chgData name="nabaouiya jenane" userId="475a1cabc3300370" providerId="LiveId" clId="{A5EC75AA-1A93-4835-8D81-0BBF02789E37}" dt="2025-08-24T15:47:39.396" v="1729" actId="478"/>
        <pc:sldMkLst>
          <pc:docMk/>
          <pc:sldMk cId="490150687" sldId="2134805480"/>
        </pc:sldMkLst>
        <pc:picChg chg="add del mod">
          <ac:chgData name="nabaouiya jenane" userId="475a1cabc3300370" providerId="LiveId" clId="{A5EC75AA-1A93-4835-8D81-0BBF02789E37}" dt="2025-08-24T15:47:39.396" v="1729" actId="478"/>
          <ac:picMkLst>
            <pc:docMk/>
            <pc:sldMk cId="490150687" sldId="2134805480"/>
            <ac:picMk id="7" creationId="{49E4DEE3-4FAA-A6ED-28B6-B52015580574}"/>
          </ac:picMkLst>
        </pc:picChg>
      </pc:sldChg>
      <pc:sldChg chg="modSp mod">
        <pc:chgData name="nabaouiya jenane" userId="475a1cabc3300370" providerId="LiveId" clId="{A5EC75AA-1A93-4835-8D81-0BBF02789E37}" dt="2025-08-24T14:42:44.526" v="1624" actId="1076"/>
        <pc:sldMkLst>
          <pc:docMk/>
          <pc:sldMk cId="3643550919" sldId="2134805483"/>
        </pc:sldMkLst>
        <pc:cxnChg chg="mod">
          <ac:chgData name="nabaouiya jenane" userId="475a1cabc3300370" providerId="LiveId" clId="{A5EC75AA-1A93-4835-8D81-0BBF02789E37}" dt="2025-08-24T14:42:44.526" v="1624" actId="1076"/>
          <ac:cxnSpMkLst>
            <pc:docMk/>
            <pc:sldMk cId="3643550919" sldId="2134805483"/>
            <ac:cxnSpMk id="5" creationId="{99109B56-BAA3-1DED-211E-6EB4D68E410E}"/>
          </ac:cxnSpMkLst>
        </pc:cxnChg>
      </pc:sldChg>
      <pc:sldChg chg="addSp delSp modSp mod modAnim">
        <pc:chgData name="nabaouiya jenane" userId="475a1cabc3300370" providerId="LiveId" clId="{A5EC75AA-1A93-4835-8D81-0BBF02789E37}" dt="2025-08-24T16:20:02.675" v="2072"/>
        <pc:sldMkLst>
          <pc:docMk/>
          <pc:sldMk cId="3223439643" sldId="2147482482"/>
        </pc:sldMkLst>
        <pc:spChg chg="mod">
          <ac:chgData name="nabaouiya jenane" userId="475a1cabc3300370" providerId="LiveId" clId="{A5EC75AA-1A93-4835-8D81-0BBF02789E37}" dt="2025-08-24T15:45:28.624" v="1722" actId="20577"/>
          <ac:spMkLst>
            <pc:docMk/>
            <pc:sldMk cId="3223439643" sldId="2147482482"/>
            <ac:spMk id="3" creationId="{0AC66FD9-1B0F-1556-70D4-92EB95FCFB43}"/>
          </ac:spMkLst>
        </pc:spChg>
        <pc:picChg chg="add del mod">
          <ac:chgData name="nabaouiya jenane" userId="475a1cabc3300370" providerId="LiveId" clId="{A5EC75AA-1A93-4835-8D81-0BBF02789E37}" dt="2025-08-24T16:18:03.422" v="2061" actId="478"/>
          <ac:picMkLst>
            <pc:docMk/>
            <pc:sldMk cId="3223439643" sldId="2147482482"/>
            <ac:picMk id="7" creationId="{3E01AD4C-AC06-C3E0-00B9-54475FA47F25}"/>
          </ac:picMkLst>
        </pc:picChg>
      </pc:sldChg>
      <pc:sldChg chg="addSp delSp modSp mod modTransition">
        <pc:chgData name="nabaouiya jenane" userId="475a1cabc3300370" providerId="LiveId" clId="{A5EC75AA-1A93-4835-8D81-0BBF02789E37}" dt="2025-08-24T14:42:47.134" v="1626"/>
        <pc:sldMkLst>
          <pc:docMk/>
          <pc:sldMk cId="3050316130" sldId="2147482487"/>
        </pc:sldMkLst>
        <pc:spChg chg="mod">
          <ac:chgData name="nabaouiya jenane" userId="475a1cabc3300370" providerId="LiveId" clId="{A5EC75AA-1A93-4835-8D81-0BBF02789E37}" dt="2025-08-06T07:12:19.598" v="401" actId="20577"/>
          <ac:spMkLst>
            <pc:docMk/>
            <pc:sldMk cId="3050316130" sldId="2147482487"/>
            <ac:spMk id="2" creationId="{D0F218E1-B783-9C35-9C14-1C741D372399}"/>
          </ac:spMkLst>
        </pc:spChg>
        <pc:spChg chg="add del mod">
          <ac:chgData name="nabaouiya jenane" userId="475a1cabc3300370" providerId="LiveId" clId="{A5EC75AA-1A93-4835-8D81-0BBF02789E37}" dt="2025-08-24T12:59:16.803" v="1312" actId="21"/>
          <ac:spMkLst>
            <pc:docMk/>
            <pc:sldMk cId="3050316130" sldId="2147482487"/>
            <ac:spMk id="4" creationId="{0D301314-2729-E560-7C98-4F544D6D9837}"/>
          </ac:spMkLst>
        </pc:spChg>
        <pc:spChg chg="mod">
          <ac:chgData name="nabaouiya jenane" userId="475a1cabc3300370" providerId="LiveId" clId="{A5EC75AA-1A93-4835-8D81-0BBF02789E37}" dt="2025-08-24T13:36:58.086" v="1505" actId="113"/>
          <ac:spMkLst>
            <pc:docMk/>
            <pc:sldMk cId="3050316130" sldId="2147482487"/>
            <ac:spMk id="5" creationId="{09A5C9A5-0471-3F33-E444-A0B530BD0E99}"/>
          </ac:spMkLst>
        </pc:spChg>
        <pc:spChg chg="add mod">
          <ac:chgData name="nabaouiya jenane" userId="475a1cabc3300370" providerId="LiveId" clId="{A5EC75AA-1A93-4835-8D81-0BBF02789E37}" dt="2025-08-24T13:37:20.361" v="1510" actId="14100"/>
          <ac:spMkLst>
            <pc:docMk/>
            <pc:sldMk cId="3050316130" sldId="2147482487"/>
            <ac:spMk id="6" creationId="{1CE14E80-1922-3056-9BB5-319117B1AC1F}"/>
          </ac:spMkLst>
        </pc:spChg>
        <pc:spChg chg="add mod">
          <ac:chgData name="nabaouiya jenane" userId="475a1cabc3300370" providerId="LiveId" clId="{A5EC75AA-1A93-4835-8D81-0BBF02789E37}" dt="2025-08-24T13:37:11.828" v="1508" actId="2711"/>
          <ac:spMkLst>
            <pc:docMk/>
            <pc:sldMk cId="3050316130" sldId="2147482487"/>
            <ac:spMk id="7" creationId="{0D301314-2729-E560-7C98-4F544D6D9837}"/>
          </ac:spMkLst>
        </pc:spChg>
        <pc:picChg chg="mod">
          <ac:chgData name="nabaouiya jenane" userId="475a1cabc3300370" providerId="LiveId" clId="{A5EC75AA-1A93-4835-8D81-0BBF02789E37}" dt="2025-08-24T12:59:00.579" v="1307" actId="1076"/>
          <ac:picMkLst>
            <pc:docMk/>
            <pc:sldMk cId="3050316130" sldId="2147482487"/>
            <ac:picMk id="9" creationId="{FC892067-B9C8-B095-69F3-3804B6DF3642}"/>
          </ac:picMkLst>
        </pc:picChg>
      </pc:sldChg>
      <pc:sldChg chg="modSp">
        <pc:chgData name="nabaouiya jenane" userId="475a1cabc3300370" providerId="LiveId" clId="{A5EC75AA-1A93-4835-8D81-0BBF02789E37}" dt="2025-08-24T13:39:07.714" v="1537"/>
        <pc:sldMkLst>
          <pc:docMk/>
          <pc:sldMk cId="1567743393" sldId="2147482489"/>
        </pc:sldMkLst>
        <pc:spChg chg="mod">
          <ac:chgData name="nabaouiya jenane" userId="475a1cabc3300370" providerId="LiveId" clId="{A5EC75AA-1A93-4835-8D81-0BBF02789E37}" dt="2025-08-24T13:39:07.714" v="1537"/>
          <ac:spMkLst>
            <pc:docMk/>
            <pc:sldMk cId="1567743393" sldId="2147482489"/>
            <ac:spMk id="5" creationId="{F3D2AC83-49C3-C4B0-FCCA-98643C7D38C5}"/>
          </ac:spMkLst>
        </pc:spChg>
      </pc:sldChg>
      <pc:sldChg chg="addSp delSp modSp add mod modAnim">
        <pc:chgData name="nabaouiya jenane" userId="475a1cabc3300370" providerId="LiveId" clId="{A5EC75AA-1A93-4835-8D81-0BBF02789E37}" dt="2025-08-24T14:21:08.697" v="1604" actId="14100"/>
        <pc:sldMkLst>
          <pc:docMk/>
          <pc:sldMk cId="601204368" sldId="2147482492"/>
        </pc:sldMkLst>
        <pc:spChg chg="mod">
          <ac:chgData name="nabaouiya jenane" userId="475a1cabc3300370" providerId="LiveId" clId="{A5EC75AA-1A93-4835-8D81-0BBF02789E37}" dt="2025-08-24T13:43:25.812" v="1570" actId="20577"/>
          <ac:spMkLst>
            <pc:docMk/>
            <pc:sldMk cId="601204368" sldId="2147482492"/>
            <ac:spMk id="6" creationId="{10194EAB-CE18-99AF-ECA3-B1BCD0948F54}"/>
          </ac:spMkLst>
        </pc:spChg>
        <pc:spChg chg="mod">
          <ac:chgData name="nabaouiya jenane" userId="475a1cabc3300370" providerId="LiveId" clId="{A5EC75AA-1A93-4835-8D81-0BBF02789E37}" dt="2025-08-24T13:33:15.441" v="1485" actId="207"/>
          <ac:spMkLst>
            <pc:docMk/>
            <pc:sldMk cId="601204368" sldId="2147482492"/>
            <ac:spMk id="7" creationId="{3CAFDE70-92CB-BAE9-4F11-9672A4C247CE}"/>
          </ac:spMkLst>
        </pc:spChg>
        <pc:picChg chg="add mod">
          <ac:chgData name="nabaouiya jenane" userId="475a1cabc3300370" providerId="LiveId" clId="{A5EC75AA-1A93-4835-8D81-0BBF02789E37}" dt="2025-08-24T14:20:27.902" v="1601" actId="1076"/>
          <ac:picMkLst>
            <pc:docMk/>
            <pc:sldMk cId="601204368" sldId="2147482492"/>
            <ac:picMk id="9" creationId="{03AC9F7D-DBC9-1B61-97AF-3D967D6C8824}"/>
          </ac:picMkLst>
        </pc:picChg>
        <pc:picChg chg="add mod">
          <ac:chgData name="nabaouiya jenane" userId="475a1cabc3300370" providerId="LiveId" clId="{A5EC75AA-1A93-4835-8D81-0BBF02789E37}" dt="2025-08-24T14:21:08.697" v="1604" actId="14100"/>
          <ac:picMkLst>
            <pc:docMk/>
            <pc:sldMk cId="601204368" sldId="2147482492"/>
            <ac:picMk id="10" creationId="{43EB3FEE-BEE4-647E-5E12-02FE0D425A21}"/>
          </ac:picMkLst>
        </pc:picChg>
      </pc:sldChg>
      <pc:sldChg chg="modSp add del mod">
        <pc:chgData name="nabaouiya jenane" userId="475a1cabc3300370" providerId="LiveId" clId="{A5EC75AA-1A93-4835-8D81-0BBF02789E37}" dt="2025-08-06T07:03:39.324" v="289" actId="47"/>
        <pc:sldMkLst>
          <pc:docMk/>
          <pc:sldMk cId="2348959305" sldId="2147482493"/>
        </pc:sldMkLst>
      </pc:sldChg>
      <pc:sldChg chg="addSp delSp modSp add mod">
        <pc:chgData name="nabaouiya jenane" userId="475a1cabc3300370" providerId="LiveId" clId="{A5EC75AA-1A93-4835-8D81-0BBF02789E37}" dt="2025-08-06T07:07:34.095" v="340" actId="207"/>
        <pc:sldMkLst>
          <pc:docMk/>
          <pc:sldMk cId="4293149678" sldId="2147482493"/>
        </pc:sldMkLst>
        <pc:spChg chg="add mod">
          <ac:chgData name="nabaouiya jenane" userId="475a1cabc3300370" providerId="LiveId" clId="{A5EC75AA-1A93-4835-8D81-0BBF02789E37}" dt="2025-08-06T07:07:29.118" v="339" actId="207"/>
          <ac:spMkLst>
            <pc:docMk/>
            <pc:sldMk cId="4293149678" sldId="2147482493"/>
            <ac:spMk id="15" creationId="{858E84B2-8F70-9F27-BB5A-3447DCE123BC}"/>
          </ac:spMkLst>
        </pc:spChg>
        <pc:spChg chg="add mod">
          <ac:chgData name="nabaouiya jenane" userId="475a1cabc3300370" providerId="LiveId" clId="{A5EC75AA-1A93-4835-8D81-0BBF02789E37}" dt="2025-08-06T07:07:34.095" v="340" actId="207"/>
          <ac:spMkLst>
            <pc:docMk/>
            <pc:sldMk cId="4293149678" sldId="2147482493"/>
            <ac:spMk id="16" creationId="{13B00E0D-2EB9-B473-43ED-1D47C51F3FA3}"/>
          </ac:spMkLst>
        </pc:spChg>
        <pc:spChg chg="mod">
          <ac:chgData name="nabaouiya jenane" userId="475a1cabc3300370" providerId="LiveId" clId="{A5EC75AA-1A93-4835-8D81-0BBF02789E37}" dt="2025-08-06T07:04:10.275" v="297" actId="20577"/>
          <ac:spMkLst>
            <pc:docMk/>
            <pc:sldMk cId="4293149678" sldId="2147482493"/>
            <ac:spMk id="20" creationId="{35E83836-6FDD-AAB5-1D59-D44DEFAE8ABB}"/>
          </ac:spMkLst>
        </pc:spChg>
        <pc:picChg chg="add mod">
          <ac:chgData name="nabaouiya jenane" userId="475a1cabc3300370" providerId="LiveId" clId="{A5EC75AA-1A93-4835-8D81-0BBF02789E37}" dt="2025-08-06T07:06:26.046" v="328"/>
          <ac:picMkLst>
            <pc:docMk/>
            <pc:sldMk cId="4293149678" sldId="2147482493"/>
            <ac:picMk id="10" creationId="{33F7EF05-56B7-9335-CAE2-E4F530A78961}"/>
          </ac:picMkLst>
        </pc:picChg>
        <pc:picChg chg="add mod">
          <ac:chgData name="nabaouiya jenane" userId="475a1cabc3300370" providerId="LiveId" clId="{A5EC75AA-1A93-4835-8D81-0BBF02789E37}" dt="2025-08-06T07:07:07.232" v="333" actId="1076"/>
          <ac:picMkLst>
            <pc:docMk/>
            <pc:sldMk cId="4293149678" sldId="2147482493"/>
            <ac:picMk id="11" creationId="{2BFF8EB5-1D46-6DBE-E977-F8C5F27DA9CA}"/>
          </ac:picMkLst>
        </pc:picChg>
      </pc:sldChg>
      <pc:sldChg chg="addSp delSp modSp add mod modAnim">
        <pc:chgData name="nabaouiya jenane" userId="475a1cabc3300370" providerId="LiveId" clId="{A5EC75AA-1A93-4835-8D81-0BBF02789E37}" dt="2025-08-06T07:20:48.181" v="461" actId="14100"/>
        <pc:sldMkLst>
          <pc:docMk/>
          <pc:sldMk cId="3041523832" sldId="2147482494"/>
        </pc:sldMkLst>
        <pc:cxnChg chg="add mod">
          <ac:chgData name="nabaouiya jenane" userId="475a1cabc3300370" providerId="LiveId" clId="{A5EC75AA-1A93-4835-8D81-0BBF02789E37}" dt="2025-08-06T07:14:09.126" v="415" actId="14100"/>
          <ac:cxnSpMkLst>
            <pc:docMk/>
            <pc:sldMk cId="3041523832" sldId="2147482494"/>
            <ac:cxnSpMk id="5" creationId="{80C9D2B3-87CF-4F03-E348-1E5F0410A287}"/>
          </ac:cxnSpMkLst>
        </pc:cxnChg>
        <pc:cxnChg chg="add mod">
          <ac:chgData name="nabaouiya jenane" userId="475a1cabc3300370" providerId="LiveId" clId="{A5EC75AA-1A93-4835-8D81-0BBF02789E37}" dt="2025-08-06T07:14:09.126" v="415" actId="14100"/>
          <ac:cxnSpMkLst>
            <pc:docMk/>
            <pc:sldMk cId="3041523832" sldId="2147482494"/>
            <ac:cxnSpMk id="8" creationId="{4B44DA76-D2BA-3519-93FA-F1BF352E6C97}"/>
          </ac:cxnSpMkLst>
        </pc:cxnChg>
        <pc:cxnChg chg="add mod">
          <ac:chgData name="nabaouiya jenane" userId="475a1cabc3300370" providerId="LiveId" clId="{A5EC75AA-1A93-4835-8D81-0BBF02789E37}" dt="2025-08-06T07:14:09.126" v="415" actId="14100"/>
          <ac:cxnSpMkLst>
            <pc:docMk/>
            <pc:sldMk cId="3041523832" sldId="2147482494"/>
            <ac:cxnSpMk id="10" creationId="{889AD084-5DC1-6A63-5067-79D99F54B2AB}"/>
          </ac:cxnSpMkLst>
        </pc:cxnChg>
        <pc:cxnChg chg="add mod">
          <ac:chgData name="nabaouiya jenane" userId="475a1cabc3300370" providerId="LiveId" clId="{A5EC75AA-1A93-4835-8D81-0BBF02789E37}" dt="2025-08-06T07:15:10.330" v="423" actId="14100"/>
          <ac:cxnSpMkLst>
            <pc:docMk/>
            <pc:sldMk cId="3041523832" sldId="2147482494"/>
            <ac:cxnSpMk id="24" creationId="{E1A86E99-F7E8-9006-FEC2-32DD58EA07DA}"/>
          </ac:cxnSpMkLst>
        </pc:cxnChg>
        <pc:cxnChg chg="add mod">
          <ac:chgData name="nabaouiya jenane" userId="475a1cabc3300370" providerId="LiveId" clId="{A5EC75AA-1A93-4835-8D81-0BBF02789E37}" dt="2025-08-06T07:15:31.069" v="425" actId="1076"/>
          <ac:cxnSpMkLst>
            <pc:docMk/>
            <pc:sldMk cId="3041523832" sldId="2147482494"/>
            <ac:cxnSpMk id="28" creationId="{32F85E57-5431-96A1-BC90-C121938CEF85}"/>
          </ac:cxnSpMkLst>
        </pc:cxnChg>
        <pc:cxnChg chg="add mod">
          <ac:chgData name="nabaouiya jenane" userId="475a1cabc3300370" providerId="LiveId" clId="{A5EC75AA-1A93-4835-8D81-0BBF02789E37}" dt="2025-08-06T07:15:39.623" v="427" actId="1076"/>
          <ac:cxnSpMkLst>
            <pc:docMk/>
            <pc:sldMk cId="3041523832" sldId="2147482494"/>
            <ac:cxnSpMk id="29" creationId="{2C996AA7-23E9-5085-7C3D-B9A86D469286}"/>
          </ac:cxnSpMkLst>
        </pc:cxnChg>
        <pc:cxnChg chg="add mod">
          <ac:chgData name="nabaouiya jenane" userId="475a1cabc3300370" providerId="LiveId" clId="{A5EC75AA-1A93-4835-8D81-0BBF02789E37}" dt="2025-08-06T07:20:48.181" v="461" actId="14100"/>
          <ac:cxnSpMkLst>
            <pc:docMk/>
            <pc:sldMk cId="3041523832" sldId="2147482494"/>
            <ac:cxnSpMk id="33" creationId="{BDD27022-B6AA-0E9C-386F-82B4B7EC28CC}"/>
          </ac:cxnSpMkLst>
        </pc:cxnChg>
      </pc:sldChg>
      <pc:sldChg chg="modSp add del mod">
        <pc:chgData name="nabaouiya jenane" userId="475a1cabc3300370" providerId="LiveId" clId="{A5EC75AA-1A93-4835-8D81-0BBF02789E37}" dt="2025-08-06T07:10:46.200" v="387" actId="47"/>
        <pc:sldMkLst>
          <pc:docMk/>
          <pc:sldMk cId="4243273469" sldId="2147482494"/>
        </pc:sldMkLst>
      </pc:sldChg>
      <pc:sldChg chg="modSp add mod modAnim">
        <pc:chgData name="nabaouiya jenane" userId="475a1cabc3300370" providerId="LiveId" clId="{A5EC75AA-1A93-4835-8D81-0BBF02789E37}" dt="2025-08-06T22:33:36.164" v="892" actId="207"/>
        <pc:sldMkLst>
          <pc:docMk/>
          <pc:sldMk cId="1892362928" sldId="2147482495"/>
        </pc:sldMkLst>
        <pc:spChg chg="mod">
          <ac:chgData name="nabaouiya jenane" userId="475a1cabc3300370" providerId="LiveId" clId="{A5EC75AA-1A93-4835-8D81-0BBF02789E37}" dt="2025-08-06T22:33:36.164" v="892" actId="207"/>
          <ac:spMkLst>
            <pc:docMk/>
            <pc:sldMk cId="1892362928" sldId="2147482495"/>
            <ac:spMk id="2" creationId="{C6062E7D-1603-330A-9A51-5605ABFA6FF7}"/>
          </ac:spMkLst>
        </pc:spChg>
        <pc:cxnChg chg="mod">
          <ac:chgData name="nabaouiya jenane" userId="475a1cabc3300370" providerId="LiveId" clId="{A5EC75AA-1A93-4835-8D81-0BBF02789E37}" dt="2025-08-06T07:24:56.750" v="495" actId="1076"/>
          <ac:cxnSpMkLst>
            <pc:docMk/>
            <pc:sldMk cId="1892362928" sldId="2147482495"/>
            <ac:cxnSpMk id="24" creationId="{3D610585-5C21-B6BD-7E3F-4007704BAEC5}"/>
          </ac:cxnSpMkLst>
        </pc:cxnChg>
        <pc:cxnChg chg="mod">
          <ac:chgData name="nabaouiya jenane" userId="475a1cabc3300370" providerId="LiveId" clId="{A5EC75AA-1A93-4835-8D81-0BBF02789E37}" dt="2025-08-06T07:22:59.207" v="477" actId="1076"/>
          <ac:cxnSpMkLst>
            <pc:docMk/>
            <pc:sldMk cId="1892362928" sldId="2147482495"/>
            <ac:cxnSpMk id="28" creationId="{8170663C-788F-C648-254F-E6713054C5CE}"/>
          </ac:cxnSpMkLst>
        </pc:cxnChg>
        <pc:cxnChg chg="mod">
          <ac:chgData name="nabaouiya jenane" userId="475a1cabc3300370" providerId="LiveId" clId="{A5EC75AA-1A93-4835-8D81-0BBF02789E37}" dt="2025-08-06T07:23:11.970" v="481" actId="14100"/>
          <ac:cxnSpMkLst>
            <pc:docMk/>
            <pc:sldMk cId="1892362928" sldId="2147482495"/>
            <ac:cxnSpMk id="29" creationId="{007877AE-818D-FC4B-000A-9739B336A138}"/>
          </ac:cxnSpMkLst>
        </pc:cxnChg>
        <pc:cxnChg chg="mod">
          <ac:chgData name="nabaouiya jenane" userId="475a1cabc3300370" providerId="LiveId" clId="{A5EC75AA-1A93-4835-8D81-0BBF02789E37}" dt="2025-08-06T07:25:18.606" v="502" actId="14100"/>
          <ac:cxnSpMkLst>
            <pc:docMk/>
            <pc:sldMk cId="1892362928" sldId="2147482495"/>
            <ac:cxnSpMk id="33" creationId="{2BD3E824-3E07-A8A7-C535-B13214E2288D}"/>
          </ac:cxnSpMkLst>
        </pc:cxnChg>
      </pc:sldChg>
      <pc:sldChg chg="addSp delSp modSp add del mod delAnim">
        <pc:chgData name="nabaouiya jenane" userId="475a1cabc3300370" providerId="LiveId" clId="{A5EC75AA-1A93-4835-8D81-0BBF02789E37}" dt="2025-08-06T07:22:21.386" v="470" actId="47"/>
        <pc:sldMkLst>
          <pc:docMk/>
          <pc:sldMk cId="2600069099" sldId="2147482495"/>
        </pc:sldMkLst>
      </pc:sldChg>
      <pc:sldChg chg="modSp add mod">
        <pc:chgData name="nabaouiya jenane" userId="475a1cabc3300370" providerId="LiveId" clId="{A5EC75AA-1A93-4835-8D81-0BBF02789E37}" dt="2025-08-06T22:33:22.867" v="890" actId="207"/>
        <pc:sldMkLst>
          <pc:docMk/>
          <pc:sldMk cId="1579591357" sldId="2147482496"/>
        </pc:sldMkLst>
        <pc:spChg chg="mod">
          <ac:chgData name="nabaouiya jenane" userId="475a1cabc3300370" providerId="LiveId" clId="{A5EC75AA-1A93-4835-8D81-0BBF02789E37}" dt="2025-08-06T22:33:22.867" v="890" actId="207"/>
          <ac:spMkLst>
            <pc:docMk/>
            <pc:sldMk cId="1579591357" sldId="2147482496"/>
            <ac:spMk id="2" creationId="{98B7B377-78E5-B15D-0281-531340909D4C}"/>
          </ac:spMkLst>
        </pc:spChg>
      </pc:sldChg>
      <pc:sldChg chg="add">
        <pc:chgData name="nabaouiya jenane" userId="475a1cabc3300370" providerId="LiveId" clId="{A5EC75AA-1A93-4835-8D81-0BBF02789E37}" dt="2025-08-06T07:26:41.281" v="508"/>
        <pc:sldMkLst>
          <pc:docMk/>
          <pc:sldMk cId="952561209" sldId="2147482497"/>
        </pc:sldMkLst>
      </pc:sldChg>
      <pc:sldChg chg="modSp mod">
        <pc:chgData name="nabaouiya jenane" userId="475a1cabc3300370" providerId="LiveId" clId="{A5EC75AA-1A93-4835-8D81-0BBF02789E37}" dt="2025-08-06T22:33:31.901" v="891" actId="207"/>
        <pc:sldMkLst>
          <pc:docMk/>
          <pc:sldMk cId="392371524" sldId="2147482499"/>
        </pc:sldMkLst>
        <pc:spChg chg="mod">
          <ac:chgData name="nabaouiya jenane" userId="475a1cabc3300370" providerId="LiveId" clId="{A5EC75AA-1A93-4835-8D81-0BBF02789E37}" dt="2025-08-06T22:33:31.901" v="891" actId="207"/>
          <ac:spMkLst>
            <pc:docMk/>
            <pc:sldMk cId="392371524" sldId="2147482499"/>
            <ac:spMk id="2" creationId="{D49C6371-3D5E-DF35-A490-F1FCCA6C7D16}"/>
          </ac:spMkLst>
        </pc:spChg>
      </pc:sldChg>
      <pc:sldChg chg="modSp mod">
        <pc:chgData name="nabaouiya jenane" userId="475a1cabc3300370" providerId="LiveId" clId="{A5EC75AA-1A93-4835-8D81-0BBF02789E37}" dt="2025-08-06T22:33:17.530" v="889" actId="207"/>
        <pc:sldMkLst>
          <pc:docMk/>
          <pc:sldMk cId="3991887973" sldId="2147482500"/>
        </pc:sldMkLst>
        <pc:spChg chg="mod">
          <ac:chgData name="nabaouiya jenane" userId="475a1cabc3300370" providerId="LiveId" clId="{A5EC75AA-1A93-4835-8D81-0BBF02789E37}" dt="2025-08-06T22:33:17.530" v="889" actId="207"/>
          <ac:spMkLst>
            <pc:docMk/>
            <pc:sldMk cId="3991887973" sldId="2147482500"/>
            <ac:spMk id="2" creationId="{E97F2D66-EBCB-058A-DBC3-8EBFDC9CCC99}"/>
          </ac:spMkLst>
        </pc:spChg>
      </pc:sldChg>
      <pc:sldChg chg="delSp modSp add mod delAnim">
        <pc:chgData name="nabaouiya jenane" userId="475a1cabc3300370" providerId="LiveId" clId="{A5EC75AA-1A93-4835-8D81-0BBF02789E37}" dt="2025-08-24T12:57:13.680" v="1300" actId="33524"/>
        <pc:sldMkLst>
          <pc:docMk/>
          <pc:sldMk cId="2352766154" sldId="2147482501"/>
        </pc:sldMkLst>
        <pc:spChg chg="mod">
          <ac:chgData name="nabaouiya jenane" userId="475a1cabc3300370" providerId="LiveId" clId="{A5EC75AA-1A93-4835-8D81-0BBF02789E37}" dt="2025-08-24T12:57:13.680" v="1300" actId="33524"/>
          <ac:spMkLst>
            <pc:docMk/>
            <pc:sldMk cId="2352766154" sldId="2147482501"/>
            <ac:spMk id="7" creationId="{A27121AD-8601-169F-6DF6-69202C5B2636}"/>
          </ac:spMkLst>
        </pc:spChg>
      </pc:sldChg>
      <pc:sldChg chg="addSp delSp modSp mod">
        <pc:chgData name="nabaouiya jenane" userId="475a1cabc3300370" providerId="LiveId" clId="{A5EC75AA-1A93-4835-8D81-0BBF02789E37}" dt="2025-08-24T12:55:21.374" v="1229" actId="1076"/>
        <pc:sldMkLst>
          <pc:docMk/>
          <pc:sldMk cId="3265540781" sldId="2147482503"/>
        </pc:sldMkLst>
        <pc:spChg chg="add del">
          <ac:chgData name="nabaouiya jenane" userId="475a1cabc3300370" providerId="LiveId" clId="{A5EC75AA-1A93-4835-8D81-0BBF02789E37}" dt="2025-08-24T12:55:10.717" v="1227" actId="478"/>
          <ac:spMkLst>
            <pc:docMk/>
            <pc:sldMk cId="3265540781" sldId="2147482503"/>
            <ac:spMk id="2" creationId="{0E764434-CA6B-7890-7298-996974B01AB6}"/>
          </ac:spMkLst>
        </pc:spChg>
        <pc:spChg chg="mod">
          <ac:chgData name="nabaouiya jenane" userId="475a1cabc3300370" providerId="LiveId" clId="{A5EC75AA-1A93-4835-8D81-0BBF02789E37}" dt="2025-08-24T12:55:21.374" v="1229" actId="1076"/>
          <ac:spMkLst>
            <pc:docMk/>
            <pc:sldMk cId="3265540781" sldId="2147482503"/>
            <ac:spMk id="18" creationId="{101CAD13-024A-3AFF-7DD2-AA6C1AB13585}"/>
          </ac:spMkLst>
        </pc:spChg>
      </pc:sldChg>
      <pc:sldChg chg="addSp delSp modSp mod modTransition modAnim">
        <pc:chgData name="nabaouiya jenane" userId="475a1cabc3300370" providerId="LiveId" clId="{A5EC75AA-1A93-4835-8D81-0BBF02789E37}" dt="2025-08-24T14:41:32.435" v="1619"/>
        <pc:sldMkLst>
          <pc:docMk/>
          <pc:sldMk cId="102286790" sldId="2147482507"/>
        </pc:sldMkLst>
        <pc:spChg chg="mod">
          <ac:chgData name="nabaouiya jenane" userId="475a1cabc3300370" providerId="LiveId" clId="{A5EC75AA-1A93-4835-8D81-0BBF02789E37}" dt="2025-08-24T14:13:37.469" v="1582" actId="1076"/>
          <ac:spMkLst>
            <pc:docMk/>
            <pc:sldMk cId="102286790" sldId="2147482507"/>
            <ac:spMk id="2" creationId="{82CB133A-A25D-E672-94CB-A2DD0446A28B}"/>
          </ac:spMkLst>
        </pc:spChg>
        <pc:spChg chg="del mod">
          <ac:chgData name="nabaouiya jenane" userId="475a1cabc3300370" providerId="LiveId" clId="{A5EC75AA-1A93-4835-8D81-0BBF02789E37}" dt="2025-08-24T14:14:02.964" v="1587" actId="21"/>
          <ac:spMkLst>
            <pc:docMk/>
            <pc:sldMk cId="102286790" sldId="2147482507"/>
            <ac:spMk id="4" creationId="{4D0A2B6F-6E16-578D-6A0D-0F44EC5C7D21}"/>
          </ac:spMkLst>
        </pc:spChg>
        <pc:spChg chg="mod">
          <ac:chgData name="nabaouiya jenane" userId="475a1cabc3300370" providerId="LiveId" clId="{A5EC75AA-1A93-4835-8D81-0BBF02789E37}" dt="2025-08-24T14:41:13.551" v="1618" actId="20577"/>
          <ac:spMkLst>
            <pc:docMk/>
            <pc:sldMk cId="102286790" sldId="2147482507"/>
            <ac:spMk id="5" creationId="{955AB9D2-6B92-4076-5A8C-0860212C1092}"/>
          </ac:spMkLst>
        </pc:spChg>
        <pc:spChg chg="add mod">
          <ac:chgData name="nabaouiya jenane" userId="475a1cabc3300370" providerId="LiveId" clId="{A5EC75AA-1A93-4835-8D81-0BBF02789E37}" dt="2025-08-24T14:13:59.677" v="1586" actId="208"/>
          <ac:spMkLst>
            <pc:docMk/>
            <pc:sldMk cId="102286790" sldId="2147482507"/>
            <ac:spMk id="7" creationId="{E9893BBE-8309-F88E-F2B6-4A5AF11F2734}"/>
          </ac:spMkLst>
        </pc:spChg>
        <pc:spChg chg="add mod">
          <ac:chgData name="nabaouiya jenane" userId="475a1cabc3300370" providerId="LiveId" clId="{A5EC75AA-1A93-4835-8D81-0BBF02789E37}" dt="2025-08-24T14:14:30.609" v="1591" actId="1076"/>
          <ac:spMkLst>
            <pc:docMk/>
            <pc:sldMk cId="102286790" sldId="2147482507"/>
            <ac:spMk id="8" creationId="{4D0A2B6F-6E16-578D-6A0D-0F44EC5C7D21}"/>
          </ac:spMkLst>
        </pc:spChg>
        <pc:picChg chg="mod">
          <ac:chgData name="nabaouiya jenane" userId="475a1cabc3300370" providerId="LiveId" clId="{A5EC75AA-1A93-4835-8D81-0BBF02789E37}" dt="2025-08-24T14:14:40.648" v="1592" actId="1076"/>
          <ac:picMkLst>
            <pc:docMk/>
            <pc:sldMk cId="102286790" sldId="2147482507"/>
            <ac:picMk id="6" creationId="{F43E7D55-5DE5-4EDD-F595-692169ED9357}"/>
          </ac:picMkLst>
        </pc:picChg>
      </pc:sldChg>
      <pc:sldChg chg="modSp mod">
        <pc:chgData name="nabaouiya jenane" userId="475a1cabc3300370" providerId="LiveId" clId="{A5EC75AA-1A93-4835-8D81-0BBF02789E37}" dt="2025-08-24T12:47:12.145" v="1205" actId="20577"/>
        <pc:sldMkLst>
          <pc:docMk/>
          <pc:sldMk cId="3398915744" sldId="2147482509"/>
        </pc:sldMkLst>
        <pc:spChg chg="mod">
          <ac:chgData name="nabaouiya jenane" userId="475a1cabc3300370" providerId="LiveId" clId="{A5EC75AA-1A93-4835-8D81-0BBF02789E37}" dt="2025-08-24T12:47:12.145" v="1205" actId="20577"/>
          <ac:spMkLst>
            <pc:docMk/>
            <pc:sldMk cId="3398915744" sldId="2147482509"/>
            <ac:spMk id="20" creationId="{4B6D64B3-14FA-6023-CD77-9E7AD9BE4E8E}"/>
          </ac:spMkLst>
        </pc:spChg>
        <pc:graphicFrameChg chg="mod">
          <ac:chgData name="nabaouiya jenane" userId="475a1cabc3300370" providerId="LiveId" clId="{A5EC75AA-1A93-4835-8D81-0BBF02789E37}" dt="2025-08-24T12:39:29.110" v="1184" actId="1076"/>
          <ac:graphicFrameMkLst>
            <pc:docMk/>
            <pc:sldMk cId="3398915744" sldId="2147482509"/>
            <ac:graphicFrameMk id="5" creationId="{D230C495-1F49-2BFF-A9F5-29C42E22E718}"/>
          </ac:graphicFrameMkLst>
        </pc:graphicFrameChg>
      </pc:sldChg>
      <pc:sldChg chg="addSp delSp modSp add mod delAnim modAnim">
        <pc:chgData name="nabaouiya jenane" userId="475a1cabc3300370" providerId="LiveId" clId="{A5EC75AA-1A93-4835-8D81-0BBF02789E37}" dt="2025-08-24T16:00:23.575" v="1905"/>
        <pc:sldMkLst>
          <pc:docMk/>
          <pc:sldMk cId="3194389728" sldId="2147482510"/>
        </pc:sldMkLst>
        <pc:spChg chg="add del">
          <ac:chgData name="nabaouiya jenane" userId="475a1cabc3300370" providerId="LiveId" clId="{A5EC75AA-1A93-4835-8D81-0BBF02789E37}" dt="2025-08-24T15:56:29.346" v="1888" actId="478"/>
          <ac:spMkLst>
            <pc:docMk/>
            <pc:sldMk cId="3194389728" sldId="2147482510"/>
            <ac:spMk id="2" creationId="{5B8238A1-02BF-321F-BEF0-861D72DBA4D6}"/>
          </ac:spMkLst>
        </pc:spChg>
        <pc:spChg chg="add del">
          <ac:chgData name="nabaouiya jenane" userId="475a1cabc3300370" providerId="LiveId" clId="{A5EC75AA-1A93-4835-8D81-0BBF02789E37}" dt="2025-08-24T15:56:29.346" v="1888" actId="478"/>
          <ac:spMkLst>
            <pc:docMk/>
            <pc:sldMk cId="3194389728" sldId="2147482510"/>
            <ac:spMk id="3" creationId="{BB39A997-7D35-5187-33A0-F68CD1250A44}"/>
          </ac:spMkLst>
        </pc:spChg>
        <pc:spChg chg="mod">
          <ac:chgData name="nabaouiya jenane" userId="475a1cabc3300370" providerId="LiveId" clId="{A5EC75AA-1A93-4835-8D81-0BBF02789E37}" dt="2025-08-24T13:43:09.831" v="1562" actId="20577"/>
          <ac:spMkLst>
            <pc:docMk/>
            <pc:sldMk cId="3194389728" sldId="2147482510"/>
            <ac:spMk id="6" creationId="{43688FD8-AA7C-DA1C-7BCA-18C61AB16C8C}"/>
          </ac:spMkLst>
        </pc:spChg>
        <pc:spChg chg="mod">
          <ac:chgData name="nabaouiya jenane" userId="475a1cabc3300370" providerId="LiveId" clId="{A5EC75AA-1A93-4835-8D81-0BBF02789E37}" dt="2025-08-24T13:42:55.637" v="1558" actId="20577"/>
          <ac:spMkLst>
            <pc:docMk/>
            <pc:sldMk cId="3194389728" sldId="2147482510"/>
            <ac:spMk id="7" creationId="{B354E9C6-FC13-5038-42DA-C4ED2E08122B}"/>
          </ac:spMkLst>
        </pc:spChg>
        <pc:picChg chg="add del mod">
          <ac:chgData name="nabaouiya jenane" userId="475a1cabc3300370" providerId="LiveId" clId="{A5EC75AA-1A93-4835-8D81-0BBF02789E37}" dt="2025-08-24T15:59:00.133" v="1892" actId="478"/>
          <ac:picMkLst>
            <pc:docMk/>
            <pc:sldMk cId="3194389728" sldId="2147482510"/>
            <ac:picMk id="5" creationId="{F19E8D0D-7E4B-B3E2-FA0D-5A13194E0298}"/>
          </ac:picMkLst>
        </pc:picChg>
        <pc:picChg chg="del">
          <ac:chgData name="nabaouiya jenane" userId="475a1cabc3300370" providerId="LiveId" clId="{A5EC75AA-1A93-4835-8D81-0BBF02789E37}" dt="2025-08-24T13:34:30.302" v="1487" actId="478"/>
          <ac:picMkLst>
            <pc:docMk/>
            <pc:sldMk cId="3194389728" sldId="2147482510"/>
            <ac:picMk id="9" creationId="{88213BBD-E6E4-DE2D-5A86-ADE6A6FDE6D1}"/>
          </ac:picMkLst>
        </pc:picChg>
        <pc:picChg chg="del">
          <ac:chgData name="nabaouiya jenane" userId="475a1cabc3300370" providerId="LiveId" clId="{A5EC75AA-1A93-4835-8D81-0BBF02789E37}" dt="2025-08-24T13:34:30.302" v="1487" actId="478"/>
          <ac:picMkLst>
            <pc:docMk/>
            <pc:sldMk cId="3194389728" sldId="2147482510"/>
            <ac:picMk id="10" creationId="{0F564638-8C83-5E8B-6FB4-3B5CE47B22D9}"/>
          </ac:picMkLst>
        </pc:picChg>
        <pc:picChg chg="add mod">
          <ac:chgData name="nabaouiya jenane" userId="475a1cabc3300370" providerId="LiveId" clId="{A5EC75AA-1A93-4835-8D81-0BBF02789E37}" dt="2025-08-24T16:00:09.997" v="1904" actId="1076"/>
          <ac:picMkLst>
            <pc:docMk/>
            <pc:sldMk cId="3194389728" sldId="2147482510"/>
            <ac:picMk id="10" creationId="{DEE30BF6-AF3D-8B14-C4D0-619ECE677B27}"/>
          </ac:picMkLst>
        </pc:picChg>
      </pc:sldChg>
      <pc:sldChg chg="addSp delSp modSp add mod delAnim modAnim">
        <pc:chgData name="nabaouiya jenane" userId="475a1cabc3300370" providerId="LiveId" clId="{A5EC75AA-1A93-4835-8D81-0BBF02789E37}" dt="2025-08-24T16:20:08.286" v="2074" actId="478"/>
        <pc:sldMkLst>
          <pc:docMk/>
          <pc:sldMk cId="842937109" sldId="2147482511"/>
        </pc:sldMkLst>
        <pc:spChg chg="mod">
          <ac:chgData name="nabaouiya jenane" userId="475a1cabc3300370" providerId="LiveId" clId="{A5EC75AA-1A93-4835-8D81-0BBF02789E37}" dt="2025-08-24T16:17:41.874" v="2060" actId="20577"/>
          <ac:spMkLst>
            <pc:docMk/>
            <pc:sldMk cId="842937109" sldId="2147482511"/>
            <ac:spMk id="3" creationId="{EA6A59F1-FBF0-FEDB-323F-57C7A1A0D7F5}"/>
          </ac:spMkLst>
        </pc:spChg>
        <pc:picChg chg="add del mod">
          <ac:chgData name="nabaouiya jenane" userId="475a1cabc3300370" providerId="LiveId" clId="{A5EC75AA-1A93-4835-8D81-0BBF02789E37}" dt="2025-08-24T16:20:06.021" v="2073" actId="21"/>
          <ac:picMkLst>
            <pc:docMk/>
            <pc:sldMk cId="842937109" sldId="2147482511"/>
            <ac:picMk id="5" creationId="{252F9396-BF68-0E7E-8195-91B47FA01ABB}"/>
          </ac:picMkLst>
        </pc:picChg>
        <pc:picChg chg="del">
          <ac:chgData name="nabaouiya jenane" userId="475a1cabc3300370" providerId="LiveId" clId="{A5EC75AA-1A93-4835-8D81-0BBF02789E37}" dt="2025-08-24T15:47:46.733" v="1731" actId="478"/>
          <ac:picMkLst>
            <pc:docMk/>
            <pc:sldMk cId="842937109" sldId="2147482511"/>
            <ac:picMk id="6" creationId="{D019F980-BE25-B87B-81C7-8DD1DA1468EB}"/>
          </ac:picMkLst>
        </pc:picChg>
        <pc:picChg chg="add del mod">
          <ac:chgData name="nabaouiya jenane" userId="475a1cabc3300370" providerId="LiveId" clId="{A5EC75AA-1A93-4835-8D81-0BBF02789E37}" dt="2025-08-24T16:20:08.286" v="2074" actId="478"/>
          <ac:picMkLst>
            <pc:docMk/>
            <pc:sldMk cId="842937109" sldId="2147482511"/>
            <ac:picMk id="7" creationId="{BDE002AC-762F-7695-062C-8E15119708E5}"/>
          </ac:picMkLst>
        </pc:picChg>
        <pc:picChg chg="add mod">
          <ac:chgData name="nabaouiya jenane" userId="475a1cabc3300370" providerId="LiveId" clId="{A5EC75AA-1A93-4835-8D81-0BBF02789E37}" dt="2025-08-24T16:18:53.384" v="2067"/>
          <ac:picMkLst>
            <pc:docMk/>
            <pc:sldMk cId="842937109" sldId="2147482511"/>
            <ac:picMk id="8" creationId="{252F9396-BF68-0E7E-8195-91B47FA01ABB}"/>
          </ac:picMkLst>
        </pc:picChg>
      </pc:sldChg>
      <pc:sldChg chg="new del">
        <pc:chgData name="nabaouiya jenane" userId="475a1cabc3300370" providerId="LiveId" clId="{A5EC75AA-1A93-4835-8D81-0BBF02789E37}" dt="2025-08-24T15:47:33.174" v="1727" actId="47"/>
        <pc:sldMkLst>
          <pc:docMk/>
          <pc:sldMk cId="921789504" sldId="2147482511"/>
        </pc:sldMkLst>
      </pc:sldChg>
      <pc:sldChg chg="addSp delSp modSp add mod delAnim">
        <pc:chgData name="nabaouiya jenane" userId="475a1cabc3300370" providerId="LiveId" clId="{A5EC75AA-1A93-4835-8D81-0BBF02789E37}" dt="2025-08-24T16:20:44.879" v="2077" actId="1076"/>
        <pc:sldMkLst>
          <pc:docMk/>
          <pc:sldMk cId="1256482487" sldId="2147482512"/>
        </pc:sldMkLst>
        <pc:spChg chg="mod">
          <ac:chgData name="nabaouiya jenane" userId="475a1cabc3300370" providerId="LiveId" clId="{A5EC75AA-1A93-4835-8D81-0BBF02789E37}" dt="2025-08-24T16:20:44.879" v="2077" actId="1076"/>
          <ac:spMkLst>
            <pc:docMk/>
            <pc:sldMk cId="1256482487" sldId="2147482512"/>
            <ac:spMk id="3" creationId="{5D15F519-9F84-92AD-66C1-AE82A4370E93}"/>
          </ac:spMkLst>
        </pc:spChg>
        <pc:spChg chg="add mod">
          <ac:chgData name="nabaouiya jenane" userId="475a1cabc3300370" providerId="LiveId" clId="{A5EC75AA-1A93-4835-8D81-0BBF02789E37}" dt="2025-08-24T16:15:55.130" v="2058" actId="14100"/>
          <ac:spMkLst>
            <pc:docMk/>
            <pc:sldMk cId="1256482487" sldId="2147482512"/>
            <ac:spMk id="8" creationId="{D4512F5C-E35A-BA7E-BA11-19A3647EE242}"/>
          </ac:spMkLst>
        </pc:spChg>
        <pc:picChg chg="add del mod">
          <ac:chgData name="nabaouiya jenane" userId="475a1cabc3300370" providerId="LiveId" clId="{A5EC75AA-1A93-4835-8D81-0BBF02789E37}" dt="2025-08-24T16:14:40.021" v="2046" actId="478"/>
          <ac:picMkLst>
            <pc:docMk/>
            <pc:sldMk cId="1256482487" sldId="2147482512"/>
            <ac:picMk id="5" creationId="{589EB407-2A12-01DC-A97A-87B85E0746B9}"/>
          </ac:picMkLst>
        </pc:picChg>
        <pc:picChg chg="del mod">
          <ac:chgData name="nabaouiya jenane" userId="475a1cabc3300370" providerId="LiveId" clId="{A5EC75AA-1A93-4835-8D81-0BBF02789E37}" dt="2025-08-24T16:11:45.610" v="1961" actId="478"/>
          <ac:picMkLst>
            <pc:docMk/>
            <pc:sldMk cId="1256482487" sldId="2147482512"/>
            <ac:picMk id="6" creationId="{12BD1E8A-6F2C-B0C4-E800-84CE2B753337}"/>
          </ac:picMkLst>
        </pc:picChg>
        <pc:picChg chg="add mod">
          <ac:chgData name="nabaouiya jenane" userId="475a1cabc3300370" providerId="LiveId" clId="{A5EC75AA-1A93-4835-8D81-0BBF02789E37}" dt="2025-08-24T16:14:45.878" v="2047"/>
          <ac:picMkLst>
            <pc:docMk/>
            <pc:sldMk cId="1256482487" sldId="2147482512"/>
            <ac:picMk id="7" creationId="{4971D641-3D5E-EABE-3C49-D4C8C3A88C57}"/>
          </ac:picMkLst>
        </pc:picChg>
      </pc:sldChg>
      <pc:sldChg chg="new del">
        <pc:chgData name="nabaouiya jenane" userId="475a1cabc3300370" providerId="LiveId" clId="{A5EC75AA-1A93-4835-8D81-0BBF02789E37}" dt="2025-08-24T16:11:35.877" v="1958" actId="47"/>
        <pc:sldMkLst>
          <pc:docMk/>
          <pc:sldMk cId="3809114467" sldId="214748251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A23E8-4B26-4847-82AA-716B989AA6C3}" type="datetimeFigureOut">
              <a:rPr lang="fr-FR" smtClean="0"/>
              <a:t>14/09/2025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F29E1B-11DA-4B7D-8F83-C5BDF1FFE5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7191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1" y="1420285"/>
            <a:ext cx="3886200" cy="980016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590800"/>
            <a:ext cx="32004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25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51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779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038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1298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355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81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8077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66105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06004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314700" y="183094"/>
            <a:ext cx="1028700" cy="390101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1" y="183094"/>
            <a:ext cx="3009900" cy="390101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9823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7291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1157" y="2937935"/>
            <a:ext cx="3886200" cy="908050"/>
          </a:xfrm>
        </p:spPr>
        <p:txBody>
          <a:bodyPr anchor="t"/>
          <a:lstStyle>
            <a:lvl1pPr algn="l">
              <a:defRPr sz="1977" b="1" cap="all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1157" y="1937810"/>
            <a:ext cx="3886200" cy="1000125"/>
          </a:xfrm>
        </p:spPr>
        <p:txBody>
          <a:bodyPr anchor="b"/>
          <a:lstStyle>
            <a:lvl1pPr marL="0" indent="0">
              <a:buNone/>
              <a:defRPr sz="989">
                <a:solidFill>
                  <a:schemeClr val="tx1">
                    <a:tint val="75000"/>
                  </a:schemeClr>
                </a:solidFill>
              </a:defRPr>
            </a:lvl1pPr>
            <a:lvl2pPr marL="225968" indent="0">
              <a:buNone/>
              <a:defRPr sz="889">
                <a:solidFill>
                  <a:schemeClr val="tx1">
                    <a:tint val="75000"/>
                  </a:schemeClr>
                </a:solidFill>
              </a:defRPr>
            </a:lvl2pPr>
            <a:lvl3pPr marL="451936" indent="0">
              <a:buNone/>
              <a:defRPr sz="791">
                <a:solidFill>
                  <a:schemeClr val="tx1">
                    <a:tint val="75000"/>
                  </a:schemeClr>
                </a:solidFill>
              </a:defRPr>
            </a:lvl3pPr>
            <a:lvl4pPr marL="677904" indent="0">
              <a:buNone/>
              <a:defRPr sz="692">
                <a:solidFill>
                  <a:schemeClr val="tx1">
                    <a:tint val="75000"/>
                  </a:schemeClr>
                </a:solidFill>
              </a:defRPr>
            </a:lvl4pPr>
            <a:lvl5pPr marL="903872" indent="0">
              <a:buNone/>
              <a:defRPr sz="692">
                <a:solidFill>
                  <a:schemeClr val="tx1">
                    <a:tint val="75000"/>
                  </a:schemeClr>
                </a:solidFill>
              </a:defRPr>
            </a:lvl5pPr>
            <a:lvl6pPr marL="1129840" indent="0">
              <a:buNone/>
              <a:defRPr sz="692">
                <a:solidFill>
                  <a:schemeClr val="tx1">
                    <a:tint val="75000"/>
                  </a:schemeClr>
                </a:solidFill>
              </a:defRPr>
            </a:lvl6pPr>
            <a:lvl7pPr marL="1355808" indent="0">
              <a:buNone/>
              <a:defRPr sz="692">
                <a:solidFill>
                  <a:schemeClr val="tx1">
                    <a:tint val="75000"/>
                  </a:schemeClr>
                </a:solidFill>
              </a:defRPr>
            </a:lvl7pPr>
            <a:lvl8pPr marL="1581777" indent="0">
              <a:buNone/>
              <a:defRPr sz="692">
                <a:solidFill>
                  <a:schemeClr val="tx1">
                    <a:tint val="75000"/>
                  </a:schemeClr>
                </a:solidFill>
              </a:defRPr>
            </a:lvl8pPr>
            <a:lvl9pPr marL="1807745" indent="0">
              <a:buNone/>
              <a:defRPr sz="69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41059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066802"/>
            <a:ext cx="2019300" cy="3017309"/>
          </a:xfrm>
        </p:spPr>
        <p:txBody>
          <a:bodyPr/>
          <a:lstStyle>
            <a:lvl1pPr>
              <a:defRPr sz="1384"/>
            </a:lvl1pPr>
            <a:lvl2pPr>
              <a:defRPr sz="1186"/>
            </a:lvl2pPr>
            <a:lvl3pPr>
              <a:defRPr sz="989"/>
            </a:lvl3pPr>
            <a:lvl4pPr>
              <a:defRPr sz="889"/>
            </a:lvl4pPr>
            <a:lvl5pPr>
              <a:defRPr sz="889"/>
            </a:lvl5pPr>
            <a:lvl6pPr>
              <a:defRPr sz="889"/>
            </a:lvl6pPr>
            <a:lvl7pPr>
              <a:defRPr sz="889"/>
            </a:lvl7pPr>
            <a:lvl8pPr>
              <a:defRPr sz="889"/>
            </a:lvl8pPr>
            <a:lvl9pPr>
              <a:defRPr sz="889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100" y="1066802"/>
            <a:ext cx="2019300" cy="3017309"/>
          </a:xfrm>
        </p:spPr>
        <p:txBody>
          <a:bodyPr/>
          <a:lstStyle>
            <a:lvl1pPr>
              <a:defRPr sz="1384"/>
            </a:lvl1pPr>
            <a:lvl2pPr>
              <a:defRPr sz="1186"/>
            </a:lvl2pPr>
            <a:lvl3pPr>
              <a:defRPr sz="989"/>
            </a:lvl3pPr>
            <a:lvl4pPr>
              <a:defRPr sz="889"/>
            </a:lvl4pPr>
            <a:lvl5pPr>
              <a:defRPr sz="889"/>
            </a:lvl5pPr>
            <a:lvl6pPr>
              <a:defRPr sz="889"/>
            </a:lvl6pPr>
            <a:lvl7pPr>
              <a:defRPr sz="889"/>
            </a:lvl7pPr>
            <a:lvl8pPr>
              <a:defRPr sz="889"/>
            </a:lvl8pPr>
            <a:lvl9pPr>
              <a:defRPr sz="889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79328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1" y="1023409"/>
            <a:ext cx="2020094" cy="426508"/>
          </a:xfrm>
        </p:spPr>
        <p:txBody>
          <a:bodyPr anchor="b"/>
          <a:lstStyle>
            <a:lvl1pPr marL="0" indent="0">
              <a:buNone/>
              <a:defRPr sz="1186" b="1"/>
            </a:lvl1pPr>
            <a:lvl2pPr marL="225968" indent="0">
              <a:buNone/>
              <a:defRPr sz="989" b="1"/>
            </a:lvl2pPr>
            <a:lvl3pPr marL="451936" indent="0">
              <a:buNone/>
              <a:defRPr sz="889" b="1"/>
            </a:lvl3pPr>
            <a:lvl4pPr marL="677904" indent="0">
              <a:buNone/>
              <a:defRPr sz="791" b="1"/>
            </a:lvl4pPr>
            <a:lvl5pPr marL="903872" indent="0">
              <a:buNone/>
              <a:defRPr sz="791" b="1"/>
            </a:lvl5pPr>
            <a:lvl6pPr marL="1129840" indent="0">
              <a:buNone/>
              <a:defRPr sz="791" b="1"/>
            </a:lvl6pPr>
            <a:lvl7pPr marL="1355808" indent="0">
              <a:buNone/>
              <a:defRPr sz="791" b="1"/>
            </a:lvl7pPr>
            <a:lvl8pPr marL="1581777" indent="0">
              <a:buNone/>
              <a:defRPr sz="791" b="1"/>
            </a:lvl8pPr>
            <a:lvl9pPr marL="1807745" indent="0">
              <a:buNone/>
              <a:defRPr sz="791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8601" y="1449917"/>
            <a:ext cx="2020094" cy="2634192"/>
          </a:xfrm>
        </p:spPr>
        <p:txBody>
          <a:bodyPr/>
          <a:lstStyle>
            <a:lvl1pPr>
              <a:defRPr sz="1186"/>
            </a:lvl1pPr>
            <a:lvl2pPr>
              <a:defRPr sz="989"/>
            </a:lvl2pPr>
            <a:lvl3pPr>
              <a:defRPr sz="889"/>
            </a:lvl3pPr>
            <a:lvl4pPr>
              <a:defRPr sz="791"/>
            </a:lvl4pPr>
            <a:lvl5pPr>
              <a:defRPr sz="791"/>
            </a:lvl5pPr>
            <a:lvl6pPr>
              <a:defRPr sz="791"/>
            </a:lvl6pPr>
            <a:lvl7pPr>
              <a:defRPr sz="791"/>
            </a:lvl7pPr>
            <a:lvl8pPr>
              <a:defRPr sz="791"/>
            </a:lvl8pPr>
            <a:lvl9pPr>
              <a:defRPr sz="791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322513" y="1023409"/>
            <a:ext cx="2020888" cy="426508"/>
          </a:xfrm>
        </p:spPr>
        <p:txBody>
          <a:bodyPr anchor="b"/>
          <a:lstStyle>
            <a:lvl1pPr marL="0" indent="0">
              <a:buNone/>
              <a:defRPr sz="1186" b="1"/>
            </a:lvl1pPr>
            <a:lvl2pPr marL="225968" indent="0">
              <a:buNone/>
              <a:defRPr sz="989" b="1"/>
            </a:lvl2pPr>
            <a:lvl3pPr marL="451936" indent="0">
              <a:buNone/>
              <a:defRPr sz="889" b="1"/>
            </a:lvl3pPr>
            <a:lvl4pPr marL="677904" indent="0">
              <a:buNone/>
              <a:defRPr sz="791" b="1"/>
            </a:lvl4pPr>
            <a:lvl5pPr marL="903872" indent="0">
              <a:buNone/>
              <a:defRPr sz="791" b="1"/>
            </a:lvl5pPr>
            <a:lvl6pPr marL="1129840" indent="0">
              <a:buNone/>
              <a:defRPr sz="791" b="1"/>
            </a:lvl6pPr>
            <a:lvl7pPr marL="1355808" indent="0">
              <a:buNone/>
              <a:defRPr sz="791" b="1"/>
            </a:lvl7pPr>
            <a:lvl8pPr marL="1581777" indent="0">
              <a:buNone/>
              <a:defRPr sz="791" b="1"/>
            </a:lvl8pPr>
            <a:lvl9pPr marL="1807745" indent="0">
              <a:buNone/>
              <a:defRPr sz="791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322513" y="1449917"/>
            <a:ext cx="2020888" cy="2634192"/>
          </a:xfrm>
        </p:spPr>
        <p:txBody>
          <a:bodyPr/>
          <a:lstStyle>
            <a:lvl1pPr>
              <a:defRPr sz="1186"/>
            </a:lvl1pPr>
            <a:lvl2pPr>
              <a:defRPr sz="989"/>
            </a:lvl2pPr>
            <a:lvl3pPr>
              <a:defRPr sz="889"/>
            </a:lvl3pPr>
            <a:lvl4pPr>
              <a:defRPr sz="791"/>
            </a:lvl4pPr>
            <a:lvl5pPr>
              <a:defRPr sz="791"/>
            </a:lvl5pPr>
            <a:lvl6pPr>
              <a:defRPr sz="791"/>
            </a:lvl6pPr>
            <a:lvl7pPr>
              <a:defRPr sz="791"/>
            </a:lvl7pPr>
            <a:lvl8pPr>
              <a:defRPr sz="791"/>
            </a:lvl8pPr>
            <a:lvl9pPr>
              <a:defRPr sz="791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09539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27873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71147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1" y="182034"/>
            <a:ext cx="1504156" cy="774700"/>
          </a:xfrm>
        </p:spPr>
        <p:txBody>
          <a:bodyPr anchor="b"/>
          <a:lstStyle>
            <a:lvl1pPr algn="l">
              <a:defRPr sz="989" b="1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7525" y="182035"/>
            <a:ext cx="2555876" cy="3902075"/>
          </a:xfrm>
        </p:spPr>
        <p:txBody>
          <a:bodyPr/>
          <a:lstStyle>
            <a:lvl1pPr>
              <a:defRPr sz="1582"/>
            </a:lvl1pPr>
            <a:lvl2pPr>
              <a:defRPr sz="1384"/>
            </a:lvl2pPr>
            <a:lvl3pPr>
              <a:defRPr sz="1186"/>
            </a:lvl3pPr>
            <a:lvl4pPr>
              <a:defRPr sz="989"/>
            </a:lvl4pPr>
            <a:lvl5pPr>
              <a:defRPr sz="989"/>
            </a:lvl5pPr>
            <a:lvl6pPr>
              <a:defRPr sz="989"/>
            </a:lvl6pPr>
            <a:lvl7pPr>
              <a:defRPr sz="989"/>
            </a:lvl7pPr>
            <a:lvl8pPr>
              <a:defRPr sz="989"/>
            </a:lvl8pPr>
            <a:lvl9pPr>
              <a:defRPr sz="989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1" y="956735"/>
            <a:ext cx="1504156" cy="3127375"/>
          </a:xfrm>
        </p:spPr>
        <p:txBody>
          <a:bodyPr/>
          <a:lstStyle>
            <a:lvl1pPr marL="0" indent="0">
              <a:buNone/>
              <a:defRPr sz="692"/>
            </a:lvl1pPr>
            <a:lvl2pPr marL="225968" indent="0">
              <a:buNone/>
              <a:defRPr sz="593"/>
            </a:lvl2pPr>
            <a:lvl3pPr marL="451936" indent="0">
              <a:buNone/>
              <a:defRPr sz="494"/>
            </a:lvl3pPr>
            <a:lvl4pPr marL="677904" indent="0">
              <a:buNone/>
              <a:defRPr sz="445"/>
            </a:lvl4pPr>
            <a:lvl5pPr marL="903872" indent="0">
              <a:buNone/>
              <a:defRPr sz="445"/>
            </a:lvl5pPr>
            <a:lvl6pPr marL="1129840" indent="0">
              <a:buNone/>
              <a:defRPr sz="445"/>
            </a:lvl6pPr>
            <a:lvl7pPr marL="1355808" indent="0">
              <a:buNone/>
              <a:defRPr sz="445"/>
            </a:lvl7pPr>
            <a:lvl8pPr marL="1581777" indent="0">
              <a:buNone/>
              <a:defRPr sz="445"/>
            </a:lvl8pPr>
            <a:lvl9pPr marL="1807745" indent="0">
              <a:buNone/>
              <a:defRPr sz="445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76007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6144" y="3200400"/>
            <a:ext cx="2743200" cy="377825"/>
          </a:xfrm>
        </p:spPr>
        <p:txBody>
          <a:bodyPr anchor="b"/>
          <a:lstStyle>
            <a:lvl1pPr algn="l">
              <a:defRPr sz="989" b="1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96144" y="408517"/>
            <a:ext cx="2743200" cy="2743200"/>
          </a:xfrm>
        </p:spPr>
        <p:txBody>
          <a:bodyPr/>
          <a:lstStyle>
            <a:lvl1pPr marL="0" indent="0">
              <a:buNone/>
              <a:defRPr sz="1582"/>
            </a:lvl1pPr>
            <a:lvl2pPr marL="225968" indent="0">
              <a:buNone/>
              <a:defRPr sz="1384"/>
            </a:lvl2pPr>
            <a:lvl3pPr marL="451936" indent="0">
              <a:buNone/>
              <a:defRPr sz="1186"/>
            </a:lvl3pPr>
            <a:lvl4pPr marL="677904" indent="0">
              <a:buNone/>
              <a:defRPr sz="989"/>
            </a:lvl4pPr>
            <a:lvl5pPr marL="903872" indent="0">
              <a:buNone/>
              <a:defRPr sz="989"/>
            </a:lvl5pPr>
            <a:lvl6pPr marL="1129840" indent="0">
              <a:buNone/>
              <a:defRPr sz="989"/>
            </a:lvl6pPr>
            <a:lvl7pPr marL="1355808" indent="0">
              <a:buNone/>
              <a:defRPr sz="989"/>
            </a:lvl7pPr>
            <a:lvl8pPr marL="1581777" indent="0">
              <a:buNone/>
              <a:defRPr sz="989"/>
            </a:lvl8pPr>
            <a:lvl9pPr marL="1807745" indent="0">
              <a:buNone/>
              <a:defRPr sz="989"/>
            </a:lvl9pPr>
          </a:lstStyle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6144" y="3578226"/>
            <a:ext cx="2743200" cy="536574"/>
          </a:xfrm>
        </p:spPr>
        <p:txBody>
          <a:bodyPr/>
          <a:lstStyle>
            <a:lvl1pPr marL="0" indent="0">
              <a:buNone/>
              <a:defRPr sz="692"/>
            </a:lvl1pPr>
            <a:lvl2pPr marL="225968" indent="0">
              <a:buNone/>
              <a:defRPr sz="593"/>
            </a:lvl2pPr>
            <a:lvl3pPr marL="451936" indent="0">
              <a:buNone/>
              <a:defRPr sz="494"/>
            </a:lvl3pPr>
            <a:lvl4pPr marL="677904" indent="0">
              <a:buNone/>
              <a:defRPr sz="445"/>
            </a:lvl4pPr>
            <a:lvl5pPr marL="903872" indent="0">
              <a:buNone/>
              <a:defRPr sz="445"/>
            </a:lvl5pPr>
            <a:lvl6pPr marL="1129840" indent="0">
              <a:buNone/>
              <a:defRPr sz="445"/>
            </a:lvl6pPr>
            <a:lvl7pPr marL="1355808" indent="0">
              <a:buNone/>
              <a:defRPr sz="445"/>
            </a:lvl7pPr>
            <a:lvl8pPr marL="1581777" indent="0">
              <a:buNone/>
              <a:defRPr sz="445"/>
            </a:lvl8pPr>
            <a:lvl9pPr marL="1807745" indent="0">
              <a:buNone/>
              <a:defRPr sz="445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9/14/2025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47420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83092"/>
            <a:ext cx="41148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066802"/>
            <a:ext cx="41148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8600" y="4237568"/>
            <a:ext cx="1066800" cy="24341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93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pPr defTabSz="508718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508718"/>
              <a:t>9/14/2025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62101" y="4237568"/>
            <a:ext cx="1447800" cy="24341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93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pPr defTabSz="508718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276600" y="4237568"/>
            <a:ext cx="1066800" cy="24341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93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pPr defTabSz="508718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508718"/>
              <a:t>‹N°›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95472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451936" rtl="0" eaLnBrk="1" latinLnBrk="0" hangingPunct="1">
        <a:spcBef>
          <a:spcPct val="0"/>
        </a:spcBef>
        <a:buNone/>
        <a:defRPr sz="2175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169476" indent="-169476" algn="l" defTabSz="451936" rtl="0" eaLnBrk="1" latinLnBrk="0" hangingPunct="1">
        <a:spcBef>
          <a:spcPct val="20000"/>
        </a:spcBef>
        <a:buFont typeface="Arial" pitchFamily="34" charset="0"/>
        <a:buChar char="•"/>
        <a:defRPr sz="1582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367199" indent="-141231" algn="l" defTabSz="451936" rtl="0" eaLnBrk="1" latinLnBrk="0" hangingPunct="1">
        <a:spcBef>
          <a:spcPct val="20000"/>
        </a:spcBef>
        <a:buFont typeface="Arial" pitchFamily="34" charset="0"/>
        <a:buChar char="–"/>
        <a:defRPr sz="1384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564920" indent="-112983" algn="l" defTabSz="451936" rtl="0" eaLnBrk="1" latinLnBrk="0" hangingPunct="1">
        <a:spcBef>
          <a:spcPct val="20000"/>
        </a:spcBef>
        <a:buFont typeface="Arial" pitchFamily="34" charset="0"/>
        <a:buChar char="•"/>
        <a:defRPr sz="1186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790888" indent="-112983" algn="l" defTabSz="451936" rtl="0" eaLnBrk="1" latinLnBrk="0" hangingPunct="1">
        <a:spcBef>
          <a:spcPct val="20000"/>
        </a:spcBef>
        <a:buFont typeface="Arial" pitchFamily="34" charset="0"/>
        <a:buChar char="–"/>
        <a:defRPr sz="989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016857" indent="-112983" algn="l" defTabSz="451936" rtl="0" eaLnBrk="1" latinLnBrk="0" hangingPunct="1">
        <a:spcBef>
          <a:spcPct val="20000"/>
        </a:spcBef>
        <a:buFont typeface="Arial" pitchFamily="34" charset="0"/>
        <a:buChar char="»"/>
        <a:defRPr sz="989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242825" indent="-112983" algn="l" defTabSz="451936" rtl="0" eaLnBrk="1" latinLnBrk="0" hangingPunct="1">
        <a:spcBef>
          <a:spcPct val="20000"/>
        </a:spcBef>
        <a:buFont typeface="Arial" pitchFamily="34" charset="0"/>
        <a:buChar char="•"/>
        <a:defRPr sz="989" kern="1200">
          <a:solidFill>
            <a:schemeClr val="tx1"/>
          </a:solidFill>
          <a:latin typeface="+mn-lt"/>
          <a:ea typeface="+mn-ea"/>
          <a:cs typeface="+mn-cs"/>
        </a:defRPr>
      </a:lvl6pPr>
      <a:lvl7pPr marL="1468792" indent="-112983" algn="l" defTabSz="451936" rtl="0" eaLnBrk="1" latinLnBrk="0" hangingPunct="1">
        <a:spcBef>
          <a:spcPct val="20000"/>
        </a:spcBef>
        <a:buFont typeface="Arial" pitchFamily="34" charset="0"/>
        <a:buChar char="•"/>
        <a:defRPr sz="989" kern="1200">
          <a:solidFill>
            <a:schemeClr val="tx1"/>
          </a:solidFill>
          <a:latin typeface="+mn-lt"/>
          <a:ea typeface="+mn-ea"/>
          <a:cs typeface="+mn-cs"/>
        </a:defRPr>
      </a:lvl7pPr>
      <a:lvl8pPr marL="1694760" indent="-112983" algn="l" defTabSz="451936" rtl="0" eaLnBrk="1" latinLnBrk="0" hangingPunct="1">
        <a:spcBef>
          <a:spcPct val="20000"/>
        </a:spcBef>
        <a:buFont typeface="Arial" pitchFamily="34" charset="0"/>
        <a:buChar char="•"/>
        <a:defRPr sz="989" kern="1200">
          <a:solidFill>
            <a:schemeClr val="tx1"/>
          </a:solidFill>
          <a:latin typeface="+mn-lt"/>
          <a:ea typeface="+mn-ea"/>
          <a:cs typeface="+mn-cs"/>
        </a:defRPr>
      </a:lvl8pPr>
      <a:lvl9pPr marL="1920729" indent="-112983" algn="l" defTabSz="451936" rtl="0" eaLnBrk="1" latinLnBrk="0" hangingPunct="1">
        <a:spcBef>
          <a:spcPct val="20000"/>
        </a:spcBef>
        <a:buFont typeface="Arial" pitchFamily="34" charset="0"/>
        <a:buChar char="•"/>
        <a:defRPr sz="98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1pPr>
      <a:lvl2pPr marL="225968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2pPr>
      <a:lvl3pPr marL="451936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3pPr>
      <a:lvl4pPr marL="677904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4pPr>
      <a:lvl5pPr marL="903872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5pPr>
      <a:lvl6pPr marL="1129840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6pPr>
      <a:lvl7pPr marL="1355808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7pPr>
      <a:lvl8pPr marL="1581777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8pPr>
      <a:lvl9pPr marL="1807745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tags" Target="../tags/tag18.xml"/><Relationship Id="rId7" Type="http://schemas.openxmlformats.org/officeDocument/2006/relationships/image" Target="../media/image28.png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26.xml"/><Relationship Id="rId13" Type="http://schemas.openxmlformats.org/officeDocument/2006/relationships/image" Target="../media/image7.png"/><Relationship Id="rId3" Type="http://schemas.openxmlformats.org/officeDocument/2006/relationships/tags" Target="../tags/tag21.xml"/><Relationship Id="rId7" Type="http://schemas.openxmlformats.org/officeDocument/2006/relationships/tags" Target="../tags/tag25.xml"/><Relationship Id="rId12" Type="http://schemas.openxmlformats.org/officeDocument/2006/relationships/image" Target="../media/image6.svg"/><Relationship Id="rId2" Type="http://schemas.openxmlformats.org/officeDocument/2006/relationships/tags" Target="../tags/tag20.xml"/><Relationship Id="rId16" Type="http://schemas.openxmlformats.org/officeDocument/2006/relationships/image" Target="../media/image31.png"/><Relationship Id="rId1" Type="http://schemas.openxmlformats.org/officeDocument/2006/relationships/tags" Target="../tags/tag19.xml"/><Relationship Id="rId6" Type="http://schemas.openxmlformats.org/officeDocument/2006/relationships/tags" Target="../tags/tag24.xml"/><Relationship Id="rId11" Type="http://schemas.openxmlformats.org/officeDocument/2006/relationships/image" Target="../media/image5.png"/><Relationship Id="rId5" Type="http://schemas.openxmlformats.org/officeDocument/2006/relationships/tags" Target="../tags/tag23.xml"/><Relationship Id="rId15" Type="http://schemas.openxmlformats.org/officeDocument/2006/relationships/image" Target="../media/image8.svg"/><Relationship Id="rId10" Type="http://schemas.openxmlformats.org/officeDocument/2006/relationships/image" Target="../media/image4.jpeg"/><Relationship Id="rId4" Type="http://schemas.openxmlformats.org/officeDocument/2006/relationships/tags" Target="../tags/tag22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30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3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7.xml"/><Relationship Id="rId6" Type="http://schemas.openxmlformats.org/officeDocument/2006/relationships/image" Target="../media/image32.png"/><Relationship Id="rId5" Type="http://schemas.openxmlformats.org/officeDocument/2006/relationships/image" Target="../media/image26.jpeg"/><Relationship Id="rId4" Type="http://schemas.openxmlformats.org/officeDocument/2006/relationships/image" Target="../media/image20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8.xml"/><Relationship Id="rId5" Type="http://schemas.openxmlformats.org/officeDocument/2006/relationships/image" Target="../media/image34.png"/><Relationship Id="rId4" Type="http://schemas.openxmlformats.org/officeDocument/2006/relationships/image" Target="../media/image20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9.xml"/><Relationship Id="rId5" Type="http://schemas.openxmlformats.org/officeDocument/2006/relationships/image" Target="../media/image34.png"/><Relationship Id="rId4" Type="http://schemas.openxmlformats.org/officeDocument/2006/relationships/image" Target="../media/image20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0.xml"/><Relationship Id="rId5" Type="http://schemas.openxmlformats.org/officeDocument/2006/relationships/image" Target="../media/image32.png"/><Relationship Id="rId4" Type="http://schemas.openxmlformats.org/officeDocument/2006/relationships/image" Target="../media/image20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1.xml"/><Relationship Id="rId5" Type="http://schemas.openxmlformats.org/officeDocument/2006/relationships/image" Target="../media/image32.png"/><Relationship Id="rId4" Type="http://schemas.openxmlformats.org/officeDocument/2006/relationships/image" Target="../media/image20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2.xml"/><Relationship Id="rId6" Type="http://schemas.openxmlformats.org/officeDocument/2006/relationships/image" Target="../media/image34.png"/><Relationship Id="rId5" Type="http://schemas.openxmlformats.org/officeDocument/2006/relationships/image" Target="../media/image32.png"/><Relationship Id="rId4" Type="http://schemas.openxmlformats.org/officeDocument/2006/relationships/image" Target="../media/image20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3.xml"/><Relationship Id="rId6" Type="http://schemas.openxmlformats.org/officeDocument/2006/relationships/image" Target="../media/image34.png"/><Relationship Id="rId5" Type="http://schemas.openxmlformats.org/officeDocument/2006/relationships/image" Target="../media/image32.png"/><Relationship Id="rId4" Type="http://schemas.openxmlformats.org/officeDocument/2006/relationships/image" Target="../media/image20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6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5.png"/><Relationship Id="rId5" Type="http://schemas.openxmlformats.org/officeDocument/2006/relationships/tags" Target="../tags/tag5.xml"/><Relationship Id="rId10" Type="http://schemas.openxmlformats.org/officeDocument/2006/relationships/image" Target="../media/image4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4.xml"/><Relationship Id="rId6" Type="http://schemas.openxmlformats.org/officeDocument/2006/relationships/image" Target="../media/image34.png"/><Relationship Id="rId5" Type="http://schemas.openxmlformats.org/officeDocument/2006/relationships/image" Target="../media/image32.png"/><Relationship Id="rId4" Type="http://schemas.openxmlformats.org/officeDocument/2006/relationships/image" Target="../media/image20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36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8.png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6" Type="http://schemas.openxmlformats.org/officeDocument/2006/relationships/image" Target="../media/image37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8.png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6" Type="http://schemas.openxmlformats.org/officeDocument/2006/relationships/image" Target="../media/image37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jpeg"/><Relationship Id="rId4" Type="http://schemas.microsoft.com/office/2007/relationships/hdphoto" Target="../media/hdphoto2.wdp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5.xml"/><Relationship Id="rId5" Type="http://schemas.openxmlformats.org/officeDocument/2006/relationships/image" Target="../media/image26.jpeg"/><Relationship Id="rId4" Type="http://schemas.openxmlformats.org/officeDocument/2006/relationships/image" Target="../media/image20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6.xml"/><Relationship Id="rId4" Type="http://schemas.openxmlformats.org/officeDocument/2006/relationships/image" Target="../media/image20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40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40.xml"/><Relationship Id="rId1" Type="http://schemas.openxmlformats.org/officeDocument/2006/relationships/tags" Target="../tags/tag39.xml"/><Relationship Id="rId6" Type="http://schemas.openxmlformats.org/officeDocument/2006/relationships/image" Target="../media/image40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1.xml"/><Relationship Id="rId5" Type="http://schemas.openxmlformats.org/officeDocument/2006/relationships/image" Target="../media/image43.png"/><Relationship Id="rId4" Type="http://schemas.openxmlformats.org/officeDocument/2006/relationships/image" Target="../media/image20.sv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2.xml"/><Relationship Id="rId5" Type="http://schemas.openxmlformats.org/officeDocument/2006/relationships/image" Target="../media/image44.png"/><Relationship Id="rId4" Type="http://schemas.openxmlformats.org/officeDocument/2006/relationships/image" Target="../media/image20.sv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tags" Target="../tags/tag45.xml"/><Relationship Id="rId7" Type="http://schemas.openxmlformats.org/officeDocument/2006/relationships/image" Target="../media/image20.svg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19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46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tags" Target="../tags/tag49.xml"/><Relationship Id="rId7" Type="http://schemas.openxmlformats.org/officeDocument/2006/relationships/image" Target="../media/image20.svg"/><Relationship Id="rId2" Type="http://schemas.openxmlformats.org/officeDocument/2006/relationships/tags" Target="../tags/tag48.xml"/><Relationship Id="rId1" Type="http://schemas.openxmlformats.org/officeDocument/2006/relationships/tags" Target="../tags/tag47.xml"/><Relationship Id="rId6" Type="http://schemas.openxmlformats.org/officeDocument/2006/relationships/image" Target="../media/image19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50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tags" Target="../tags/tag51.xml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jpeg"/><Relationship Id="rId4" Type="http://schemas.microsoft.com/office/2007/relationships/hdphoto" Target="../media/hdphoto2.wdp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4.xml"/><Relationship Id="rId5" Type="http://schemas.openxmlformats.org/officeDocument/2006/relationships/image" Target="../media/image26.jpeg"/><Relationship Id="rId4" Type="http://schemas.openxmlformats.org/officeDocument/2006/relationships/image" Target="../media/image20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13.png"/><Relationship Id="rId3" Type="http://schemas.openxmlformats.org/officeDocument/2006/relationships/tags" Target="../tags/tag11.xml"/><Relationship Id="rId7" Type="http://schemas.openxmlformats.org/officeDocument/2006/relationships/tags" Target="../tags/tag15.xml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tags" Target="../tags/tag10.xml"/><Relationship Id="rId16" Type="http://schemas.openxmlformats.org/officeDocument/2006/relationships/image" Target="../media/image16.png"/><Relationship Id="rId1" Type="http://schemas.openxmlformats.org/officeDocument/2006/relationships/tags" Target="../tags/tag9.xml"/><Relationship Id="rId6" Type="http://schemas.openxmlformats.org/officeDocument/2006/relationships/tags" Target="../tags/tag14.xml"/><Relationship Id="rId11" Type="http://schemas.openxmlformats.org/officeDocument/2006/relationships/image" Target="../media/image11.svg"/><Relationship Id="rId5" Type="http://schemas.openxmlformats.org/officeDocument/2006/relationships/tags" Target="../tags/tag13.xml"/><Relationship Id="rId15" Type="http://schemas.openxmlformats.org/officeDocument/2006/relationships/image" Target="../media/image15.png"/><Relationship Id="rId10" Type="http://schemas.openxmlformats.org/officeDocument/2006/relationships/image" Target="../media/image5.png"/><Relationship Id="rId4" Type="http://schemas.openxmlformats.org/officeDocument/2006/relationships/tags" Target="../tags/tag12.xml"/><Relationship Id="rId9" Type="http://schemas.openxmlformats.org/officeDocument/2006/relationships/image" Target="../media/image4.jpeg"/><Relationship Id="rId14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9.jpeg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48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9.jpeg"/><Relationship Id="rId2" Type="http://schemas.openxmlformats.org/officeDocument/2006/relationships/tags" Target="../tags/tag58.xml"/><Relationship Id="rId1" Type="http://schemas.openxmlformats.org/officeDocument/2006/relationships/tags" Target="../tags/tag57.xml"/><Relationship Id="rId6" Type="http://schemas.openxmlformats.org/officeDocument/2006/relationships/image" Target="../media/image51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9.jpeg"/><Relationship Id="rId2" Type="http://schemas.openxmlformats.org/officeDocument/2006/relationships/tags" Target="../tags/tag60.xml"/><Relationship Id="rId1" Type="http://schemas.openxmlformats.org/officeDocument/2006/relationships/tags" Target="../tags/tag59.xml"/><Relationship Id="rId6" Type="http://schemas.openxmlformats.org/officeDocument/2006/relationships/image" Target="../media/image51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9.jpeg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image" Target="../media/image52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9.jpeg"/><Relationship Id="rId2" Type="http://schemas.openxmlformats.org/officeDocument/2006/relationships/tags" Target="../tags/tag64.xml"/><Relationship Id="rId1" Type="http://schemas.openxmlformats.org/officeDocument/2006/relationships/tags" Target="../tags/tag63.xml"/><Relationship Id="rId6" Type="http://schemas.openxmlformats.org/officeDocument/2006/relationships/image" Target="../media/image53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3.png"/><Relationship Id="rId2" Type="http://schemas.openxmlformats.org/officeDocument/2006/relationships/tags" Target="../tags/tag66.xml"/><Relationship Id="rId1" Type="http://schemas.openxmlformats.org/officeDocument/2006/relationships/tags" Target="../tags/tag65.xml"/><Relationship Id="rId6" Type="http://schemas.openxmlformats.org/officeDocument/2006/relationships/image" Target="../media/image50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7.xml"/><Relationship Id="rId5" Type="http://schemas.openxmlformats.org/officeDocument/2006/relationships/image" Target="../media/image54.png"/><Relationship Id="rId4" Type="http://schemas.openxmlformats.org/officeDocument/2006/relationships/image" Target="../media/image20.sv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8.xml"/><Relationship Id="rId6" Type="http://schemas.openxmlformats.org/officeDocument/2006/relationships/image" Target="../media/image48.png"/><Relationship Id="rId5" Type="http://schemas.openxmlformats.org/officeDocument/2006/relationships/image" Target="../media/image54.png"/><Relationship Id="rId4" Type="http://schemas.openxmlformats.org/officeDocument/2006/relationships/image" Target="../media/image20.sv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24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7.jpeg"/><Relationship Id="rId2" Type="http://schemas.openxmlformats.org/officeDocument/2006/relationships/tags" Target="../tags/tag70.xml"/><Relationship Id="rId1" Type="http://schemas.openxmlformats.org/officeDocument/2006/relationships/tags" Target="../tags/tag69.xml"/><Relationship Id="rId6" Type="http://schemas.openxmlformats.org/officeDocument/2006/relationships/image" Target="../media/image56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Relationship Id="rId9" Type="http://schemas.openxmlformats.org/officeDocument/2006/relationships/image" Target="../media/image5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18.png"/><Relationship Id="rId4" Type="http://schemas.openxmlformats.org/officeDocument/2006/relationships/image" Target="../media/image6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72.xml"/><Relationship Id="rId1" Type="http://schemas.openxmlformats.org/officeDocument/2006/relationships/tags" Target="../tags/tag71.xml"/><Relationship Id="rId6" Type="http://schemas.openxmlformats.org/officeDocument/2006/relationships/image" Target="../media/image60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3.xml"/><Relationship Id="rId5" Type="http://schemas.openxmlformats.org/officeDocument/2006/relationships/image" Target="../media/image61.png"/><Relationship Id="rId4" Type="http://schemas.openxmlformats.org/officeDocument/2006/relationships/image" Target="../media/image20.sv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75.xml"/><Relationship Id="rId1" Type="http://schemas.openxmlformats.org/officeDocument/2006/relationships/tags" Target="../tags/tag74.xml"/><Relationship Id="rId6" Type="http://schemas.openxmlformats.org/officeDocument/2006/relationships/image" Target="../media/image60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6.xml"/><Relationship Id="rId5" Type="http://schemas.openxmlformats.org/officeDocument/2006/relationships/image" Target="../media/image62.png"/><Relationship Id="rId4" Type="http://schemas.openxmlformats.org/officeDocument/2006/relationships/image" Target="../media/image20.sv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microsoft.com/office/2007/relationships/hdphoto" Target="../media/hdphoto2.wdp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3.png"/><Relationship Id="rId2" Type="http://schemas.openxmlformats.org/officeDocument/2006/relationships/tags" Target="../tags/tag78.xml"/><Relationship Id="rId1" Type="http://schemas.openxmlformats.org/officeDocument/2006/relationships/tags" Target="../tags/tag77.xml"/><Relationship Id="rId6" Type="http://schemas.openxmlformats.org/officeDocument/2006/relationships/image" Target="../media/image26.jpe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tags" Target="../tags/tag86.xml"/><Relationship Id="rId3" Type="http://schemas.openxmlformats.org/officeDocument/2006/relationships/tags" Target="../tags/tag81.xml"/><Relationship Id="rId7" Type="http://schemas.openxmlformats.org/officeDocument/2006/relationships/tags" Target="../tags/tag85.xml"/><Relationship Id="rId12" Type="http://schemas.openxmlformats.org/officeDocument/2006/relationships/image" Target="../media/image63.png"/><Relationship Id="rId2" Type="http://schemas.openxmlformats.org/officeDocument/2006/relationships/tags" Target="../tags/tag80.xml"/><Relationship Id="rId1" Type="http://schemas.openxmlformats.org/officeDocument/2006/relationships/tags" Target="../tags/tag79.xml"/><Relationship Id="rId6" Type="http://schemas.openxmlformats.org/officeDocument/2006/relationships/tags" Target="../tags/tag84.xml"/><Relationship Id="rId11" Type="http://schemas.openxmlformats.org/officeDocument/2006/relationships/image" Target="../media/image20.svg"/><Relationship Id="rId5" Type="http://schemas.openxmlformats.org/officeDocument/2006/relationships/tags" Target="../tags/tag83.xml"/><Relationship Id="rId10" Type="http://schemas.openxmlformats.org/officeDocument/2006/relationships/image" Target="../media/image19.png"/><Relationship Id="rId4" Type="http://schemas.openxmlformats.org/officeDocument/2006/relationships/tags" Target="../tags/tag82.xml"/><Relationship Id="rId9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svg"/><Relationship Id="rId5" Type="http://schemas.openxmlformats.org/officeDocument/2006/relationships/image" Target="../media/image64.png"/><Relationship Id="rId4" Type="http://schemas.openxmlformats.org/officeDocument/2006/relationships/image" Target="../media/image6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0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7" Type="http://schemas.openxmlformats.org/officeDocument/2006/relationships/image" Target="../media/image27.png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2679877" y="6417291"/>
            <a:ext cx="40233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46"/>
            <a:r>
              <a:rPr lang="fr-MA" sz="12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</a:t>
            </a:r>
          </a:p>
          <a:p>
            <a:pPr algn="ctr" defTabSz="457246"/>
            <a:r>
              <a:rPr lang="fr-MA" sz="12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Non définitive.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807" y="438400"/>
            <a:ext cx="6666387" cy="933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TextBox 3"/>
          <p:cNvSpPr txBox="1"/>
          <p:nvPr/>
        </p:nvSpPr>
        <p:spPr>
          <a:xfrm>
            <a:off x="1825712" y="1450788"/>
            <a:ext cx="5045709" cy="779701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ct val="150000"/>
              </a:lnSpc>
            </a:pPr>
            <a:r>
              <a:rPr lang="en-US" b="1" dirty="0" err="1">
                <a:solidFill>
                  <a:srgbClr val="32787A"/>
                </a:solidFill>
                <a:latin typeface="Carelia"/>
              </a:rPr>
              <a:t>Programme</a:t>
            </a:r>
            <a:r>
              <a:rPr lang="en-US" b="1" dirty="0">
                <a:solidFill>
                  <a:srgbClr val="32787A"/>
                </a:solidFill>
                <a:latin typeface="Carelia"/>
              </a:rPr>
              <a:t> de </a:t>
            </a:r>
            <a:r>
              <a:rPr lang="en-US" b="1" dirty="0" err="1">
                <a:solidFill>
                  <a:srgbClr val="32787A"/>
                </a:solidFill>
                <a:latin typeface="Carelia"/>
              </a:rPr>
              <a:t>remédiation</a:t>
            </a:r>
            <a:r>
              <a:rPr lang="en-US" b="1" dirty="0">
                <a:solidFill>
                  <a:srgbClr val="32787A"/>
                </a:solidFill>
                <a:latin typeface="Carelia"/>
              </a:rPr>
              <a:t>  intensive </a:t>
            </a:r>
          </a:p>
          <a:p>
            <a:pPr algn="ctr" defTabSz="685834">
              <a:lnSpc>
                <a:spcPct val="150000"/>
              </a:lnSpc>
            </a:pPr>
            <a:r>
              <a:rPr lang="en-US" b="1" dirty="0">
                <a:solidFill>
                  <a:srgbClr val="32787A"/>
                </a:solidFill>
                <a:latin typeface="Carelia"/>
              </a:rPr>
              <a:t>     -Français-</a:t>
            </a:r>
          </a:p>
        </p:txBody>
      </p:sp>
      <p:sp>
        <p:nvSpPr>
          <p:cNvPr id="36" name="Rectangle 7">
            <a:extLst>
              <a:ext uri="{FF2B5EF4-FFF2-40B4-BE49-F238E27FC236}">
                <a16:creationId xmlns:a16="http://schemas.microsoft.com/office/drawing/2014/main" id="{F974A7A7-C0F9-D8C4-B3C4-C54EEBB349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MA"/>
          </a:p>
        </p:txBody>
      </p:sp>
      <p:sp>
        <p:nvSpPr>
          <p:cNvPr id="37" name="Rectangle 7">
            <a:extLst>
              <a:ext uri="{FF2B5EF4-FFF2-40B4-BE49-F238E27FC236}">
                <a16:creationId xmlns:a16="http://schemas.microsoft.com/office/drawing/2014/main" id="{E46DD771-A825-2DE4-0EBB-0B89B1BD1C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MA"/>
          </a:p>
        </p:txBody>
      </p:sp>
      <p:pic>
        <p:nvPicPr>
          <p:cNvPr id="11" name="Image 10" descr="Une image contenant habits, dessin humoristique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56FC8FD3-E38F-ED1B-29F2-6CE4DB9E33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4677" y="5016291"/>
            <a:ext cx="2029323" cy="1841709"/>
          </a:xfrm>
          <a:prstGeom prst="rect">
            <a:avLst/>
          </a:prstGeom>
        </p:spPr>
      </p:pic>
      <p:sp>
        <p:nvSpPr>
          <p:cNvPr id="14" name="Forme libre : forme 13">
            <a:extLst>
              <a:ext uri="{FF2B5EF4-FFF2-40B4-BE49-F238E27FC236}">
                <a16:creationId xmlns:a16="http://schemas.microsoft.com/office/drawing/2014/main" id="{988C7344-99D9-387E-78C6-46C5DBC99B81}"/>
              </a:ext>
            </a:extLst>
          </p:cNvPr>
          <p:cNvSpPr/>
          <p:nvPr/>
        </p:nvSpPr>
        <p:spPr>
          <a:xfrm rot="21338648" flipV="1">
            <a:off x="3714492" y="3621767"/>
            <a:ext cx="2785913" cy="949364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B5D6D9">
                  <a:tint val="66000"/>
                  <a:satMod val="160000"/>
                  <a:lumMod val="47000"/>
                </a:srgbClr>
              </a:gs>
              <a:gs pos="100000">
                <a:srgbClr val="B5D6D9">
                  <a:tint val="44500"/>
                  <a:satMod val="160000"/>
                </a:srgbClr>
              </a:gs>
              <a:gs pos="100000">
                <a:srgbClr val="B5D6D9">
                  <a:tint val="23500"/>
                  <a:satMod val="160000"/>
                </a:srgbClr>
              </a:gs>
            </a:gsLst>
            <a:lin ang="135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Forme libre : forme 14">
            <a:extLst>
              <a:ext uri="{FF2B5EF4-FFF2-40B4-BE49-F238E27FC236}">
                <a16:creationId xmlns:a16="http://schemas.microsoft.com/office/drawing/2014/main" id="{0708FDBF-BD66-6FF8-BB56-B1FF7BE71A88}"/>
              </a:ext>
            </a:extLst>
          </p:cNvPr>
          <p:cNvSpPr/>
          <p:nvPr/>
        </p:nvSpPr>
        <p:spPr>
          <a:xfrm rot="261352" flipH="1" flipV="1">
            <a:off x="3795318" y="2837878"/>
            <a:ext cx="2746735" cy="1079641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425BC7F-4EBB-F37A-0855-4F83C3D62794}"/>
              </a:ext>
            </a:extLst>
          </p:cNvPr>
          <p:cNvSpPr txBox="1"/>
          <p:nvPr/>
        </p:nvSpPr>
        <p:spPr>
          <a:xfrm flipH="1">
            <a:off x="4348566" y="2937720"/>
            <a:ext cx="18657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Semaine</a:t>
            </a:r>
            <a:r>
              <a:rPr lang="fr-FR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8BD24633-BB1E-997E-A2CE-77804EA3502F}"/>
              </a:ext>
            </a:extLst>
          </p:cNvPr>
          <p:cNvSpPr/>
          <p:nvPr/>
        </p:nvSpPr>
        <p:spPr>
          <a:xfrm>
            <a:off x="2256799" y="2845075"/>
            <a:ext cx="1978090" cy="1847283"/>
          </a:xfrm>
          <a:prstGeom prst="ellipse">
            <a:avLst/>
          </a:prstGeom>
          <a:gradFill flip="none" rotWithShape="1">
            <a:gsLst>
              <a:gs pos="0">
                <a:srgbClr val="32787A">
                  <a:shade val="30000"/>
                  <a:satMod val="115000"/>
                </a:srgbClr>
              </a:gs>
              <a:gs pos="50000">
                <a:srgbClr val="32787A">
                  <a:shade val="67500"/>
                  <a:satMod val="115000"/>
                </a:srgbClr>
              </a:gs>
              <a:gs pos="100000">
                <a:srgbClr val="32787A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buNone/>
            </a:pPr>
            <a:r>
              <a:rPr lang="fr-MA" sz="900" b="1" kern="1200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fr-MA" sz="11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E881185D-986D-113E-9594-DCBBCB60E892}"/>
              </a:ext>
            </a:extLst>
          </p:cNvPr>
          <p:cNvSpPr txBox="1"/>
          <p:nvPr/>
        </p:nvSpPr>
        <p:spPr>
          <a:xfrm flipH="1">
            <a:off x="3984530" y="3817022"/>
            <a:ext cx="23185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Séance : 2</a:t>
            </a:r>
            <a:endParaRPr lang="ar-MA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 descr="Une image contenant symbole, logo, Graphique, Police&#10;&#10;Le contenu généré par l’IA peut être incorrect.">
            <a:extLst>
              <a:ext uri="{FF2B5EF4-FFF2-40B4-BE49-F238E27FC236}">
                <a16:creationId xmlns:a16="http://schemas.microsoft.com/office/drawing/2014/main" id="{22A977D6-79F2-0CE6-B31C-B2F6D02A5F2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4182" y="3213223"/>
            <a:ext cx="1485230" cy="101865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5B8167-4DBD-2EAD-9B90-CA145C40FA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BE9297B-6B8D-8767-4E4E-2175C8CCAC0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9207B5EE-08A8-BFA9-9764-6E5658E4FC0C}"/>
              </a:ext>
            </a:extLst>
          </p:cNvPr>
          <p:cNvSpPr/>
          <p:nvPr/>
        </p:nvSpPr>
        <p:spPr>
          <a:xfrm>
            <a:off x="234037" y="275118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2425" dirty="0">
              <a:solidFill>
                <a:schemeClr val="bg2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380A1F7A-5FF4-2BC9-2496-5DABF4A1386F}"/>
              </a:ext>
            </a:extLst>
          </p:cNvPr>
          <p:cNvSpPr/>
          <p:nvPr/>
        </p:nvSpPr>
        <p:spPr>
          <a:xfrm>
            <a:off x="240560" y="248614"/>
            <a:ext cx="8669403" cy="65792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559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EA9A6284-87BE-21CD-5B77-D60D55D4E65E}"/>
              </a:ext>
            </a:extLst>
          </p:cNvPr>
          <p:cNvSpPr/>
          <p:nvPr/>
        </p:nvSpPr>
        <p:spPr>
          <a:xfrm>
            <a:off x="717890" y="47996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B26E9BF0-8824-2A0C-A03E-065417A5253A}"/>
              </a:ext>
            </a:extLst>
          </p:cNvPr>
          <p:cNvSpPr/>
          <p:nvPr/>
        </p:nvSpPr>
        <p:spPr>
          <a:xfrm>
            <a:off x="4290407" y="3218595"/>
            <a:ext cx="185510" cy="18876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pic>
        <p:nvPicPr>
          <p:cNvPr id="6" name="WhatsApp Video 2025-08-03 at 22.44.45 (1)">
            <a:hlinkClick r:id="" action="ppaction://media"/>
            <a:extLst>
              <a:ext uri="{FF2B5EF4-FFF2-40B4-BE49-F238E27FC236}">
                <a16:creationId xmlns:a16="http://schemas.microsoft.com/office/drawing/2014/main" id="{811FE9E2-666C-2381-60EB-700AC4C4ADCF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135437.5102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455577" y="1623527"/>
            <a:ext cx="6335484" cy="4012163"/>
          </a:xfrm>
          <a:prstGeom prst="rect">
            <a:avLst/>
          </a:prstGeom>
        </p:spPr>
      </p:pic>
      <p:sp>
        <p:nvSpPr>
          <p:cNvPr id="2" name="ZoneTexte 4">
            <a:extLst>
              <a:ext uri="{FF2B5EF4-FFF2-40B4-BE49-F238E27FC236}">
                <a16:creationId xmlns:a16="http://schemas.microsoft.com/office/drawing/2014/main" id="{33F2A02A-1C04-E27C-68F0-93D6E06A65F7}"/>
              </a:ext>
            </a:extLst>
          </p:cNvPr>
          <p:cNvSpPr txBox="1"/>
          <p:nvPr/>
        </p:nvSpPr>
        <p:spPr>
          <a:xfrm>
            <a:off x="1008726" y="420454"/>
            <a:ext cx="93270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Maintenant, nous allons écouter un petit extrait de la chanson et on va chanter tous ensemble.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778FF1E6-07B5-1293-40E1-5FF02D64D5B1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2332357670"/>
              </p:ext>
            </p:ext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64618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17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DFBC31-1B27-427C-39E2-C9F308D5A8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985836D-BE25-5D64-A258-FFB5DA9D1A21}"/>
              </a:ext>
            </a:extLst>
          </p:cNvPr>
          <p:cNvSpPr/>
          <p:nvPr/>
        </p:nvSpPr>
        <p:spPr>
          <a:xfrm>
            <a:off x="1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B82F4D2D-3D56-0B6C-2645-D286F698A7B4}"/>
              </a:ext>
            </a:extLst>
          </p:cNvPr>
          <p:cNvSpPr txBox="1"/>
          <p:nvPr/>
        </p:nvSpPr>
        <p:spPr>
          <a:xfrm>
            <a:off x="3204334" y="5732993"/>
            <a:ext cx="2494772" cy="1397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92CA8B45-8E4C-48A8-19D8-2E07D86ADBEF}"/>
              </a:ext>
            </a:extLst>
          </p:cNvPr>
          <p:cNvSpPr/>
          <p:nvPr/>
        </p:nvSpPr>
        <p:spPr>
          <a:xfrm>
            <a:off x="1905000" y="991723"/>
            <a:ext cx="5334000" cy="5283200"/>
          </a:xfrm>
          <a:prstGeom prst="ellipse">
            <a:avLst/>
          </a:prstGeom>
          <a:solidFill>
            <a:schemeClr val="tx2">
              <a:lumMod val="40000"/>
              <a:lumOff val="6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457246">
              <a:lnSpc>
                <a:spcPts val="7400"/>
              </a:lnSpc>
            </a:pPr>
            <a:endParaRPr lang="fr-FR" sz="6667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667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667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Vocabulaire</a:t>
            </a:r>
          </a:p>
          <a:p>
            <a:pPr algn="ctr" defTabSz="457246">
              <a:lnSpc>
                <a:spcPts val="7400"/>
              </a:lnSpc>
            </a:pPr>
            <a:endParaRPr lang="fr-FR" sz="4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11" name="Image 10" descr="Une image contenant Dessin d’enfant, clipart, dessin, illustration&#10;&#10;Le contenu généré par l’IA peut être incorrect.">
            <a:extLst>
              <a:ext uri="{FF2B5EF4-FFF2-40B4-BE49-F238E27FC236}">
                <a16:creationId xmlns:a16="http://schemas.microsoft.com/office/drawing/2014/main" id="{19B3FC60-A080-8F37-EE32-75B31B0D790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2724" y="3480523"/>
            <a:ext cx="2029261" cy="170705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1B2AD470-2BB8-A306-7B40-2399C5404952}"/>
              </a:ext>
            </a:extLst>
          </p:cNvPr>
          <p:cNvGrpSpPr/>
          <p:nvPr/>
        </p:nvGrpSpPr>
        <p:grpSpPr>
          <a:xfrm>
            <a:off x="254000" y="93403"/>
            <a:ext cx="1493894" cy="558531"/>
            <a:chOff x="3663231" y="3540342"/>
            <a:chExt cx="1037462" cy="385540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351B4EC7-4582-7D1C-A39F-B36BB126C541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23">
                <a:defRPr/>
              </a:pPr>
              <a:endParaRPr lang="fr-MA" sz="16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" name="Picture 2">
              <a:extLst>
                <a:ext uri="{FF2B5EF4-FFF2-40B4-BE49-F238E27FC236}">
                  <a16:creationId xmlns:a16="http://schemas.microsoft.com/office/drawing/2014/main" id="{8C8E43B8-4E13-DF8B-799B-F7FBF65214D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FCDBF50D-66D4-0C94-B4E5-B5B0C50DCE53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336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23">
                <a:defRPr/>
              </a:pPr>
              <a:r>
                <a:rPr lang="fr-MA" sz="16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586569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25400"/>
            <a:ext cx="9144000" cy="68834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457246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254000" y="736600"/>
            <a:ext cx="8636000" cy="5596244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457246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just" defTabSz="457246">
                <a:lnSpc>
                  <a:spcPts val="1605"/>
                </a:lnSpc>
                <a:defRPr/>
              </a:pPr>
              <a:endParaRPr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396418" y="294200"/>
            <a:ext cx="619583" cy="5948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457246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2689263" y="1369736"/>
            <a:ext cx="3352800" cy="3595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2799"/>
              </a:lnSpc>
              <a:defRPr/>
            </a:pPr>
            <a:r>
              <a:rPr lang="fr-FR" sz="2667" b="1" dirty="0">
                <a:solidFill>
                  <a:srgbClr val="106585"/>
                </a:solidFill>
                <a:latin typeface="+mj-lt"/>
              </a:rPr>
              <a:t>Objectifs de l’activité </a:t>
            </a:r>
          </a:p>
        </p:txBody>
      </p:sp>
      <p:sp>
        <p:nvSpPr>
          <p:cNvPr id="11" name="Freeform 17">
            <a:extLst>
              <a:ext uri="{FF2B5EF4-FFF2-40B4-BE49-F238E27FC236}">
                <a16:creationId xmlns:a16="http://schemas.microsoft.com/office/drawing/2014/main" id="{D18BEC05-D612-F7E2-194E-B3EA5F2BB16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660402" y="2290667"/>
            <a:ext cx="7835151" cy="2202744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60">
              <a:defRPr/>
            </a:pPr>
            <a:endParaRPr lang="fr-MA" sz="6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3" name="Freeform 17">
            <a:extLst>
              <a:ext uri="{FF2B5EF4-FFF2-40B4-BE49-F238E27FC236}">
                <a16:creationId xmlns:a16="http://schemas.microsoft.com/office/drawing/2014/main" id="{0C15E862-7EF3-9E28-081D-4B7348D69912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16232" y="2350021"/>
            <a:ext cx="471005" cy="2110865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defTabSz="609660">
              <a:defRPr/>
            </a:pPr>
            <a:endParaRPr lang="fr-MA" sz="6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C94B88BE-8917-6FF8-E4B2-F9E693387688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146789" y="2908185"/>
            <a:ext cx="336283" cy="366045"/>
          </a:xfrm>
          <a:prstGeom prst="rect">
            <a:avLst/>
          </a:prstGeom>
        </p:spPr>
      </p:pic>
      <p:sp>
        <p:nvSpPr>
          <p:cNvPr id="10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541237" y="2621070"/>
            <a:ext cx="6231163" cy="188987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spcAft>
                <a:spcPts val="600"/>
              </a:spcAft>
              <a:defRPr/>
            </a:pPr>
            <a:r>
              <a:rPr lang="fr-FR" sz="2400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Comprendre et produire les </a:t>
            </a:r>
            <a:r>
              <a:rPr lang="fr-FR" sz="24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mots du vocabulaire: </a:t>
            </a:r>
          </a:p>
          <a:p>
            <a:pPr algn="ctr" defTabSz="457246">
              <a:spcAft>
                <a:spcPts val="600"/>
              </a:spcAft>
              <a:defRPr/>
            </a:pPr>
            <a:endParaRPr lang="fr-FR" sz="2400" b="1" dirty="0">
              <a:solidFill>
                <a:schemeClr val="accent5">
                  <a:lumMod val="50000"/>
                </a:schemeClr>
              </a:solidFill>
              <a:latin typeface="Dosis" pitchFamily="2" charset="0"/>
            </a:endParaRPr>
          </a:p>
          <a:p>
            <a:pPr algn="ctr" defTabSz="457246">
              <a:spcAft>
                <a:spcPts val="600"/>
              </a:spcAft>
              <a:defRPr/>
            </a:pPr>
            <a:r>
              <a:rPr lang="fr-FR" sz="24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Comment ça va?  - ça va bien, merci</a:t>
            </a:r>
          </a:p>
          <a:p>
            <a:pPr algn="ctr"/>
            <a:endParaRPr lang="fr-FR" sz="2400" b="1" dirty="0">
              <a:solidFill>
                <a:schemeClr val="accent5">
                  <a:lumMod val="75000"/>
                </a:scheme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6FC7C3C-2E9F-74BB-F875-15B60CA7F57D}"/>
              </a:ext>
            </a:extLst>
          </p:cNvPr>
          <p:cNvSpPr txBox="1"/>
          <p:nvPr/>
        </p:nvSpPr>
        <p:spPr>
          <a:xfrm>
            <a:off x="6624613" y="250253"/>
            <a:ext cx="19330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 (e )</a:t>
            </a:r>
          </a:p>
        </p:txBody>
      </p:sp>
    </p:spTree>
    <p:extLst>
      <p:ext uri="{BB962C8B-B14F-4D97-AF65-F5344CB8AC3E}">
        <p14:creationId xmlns:p14="http://schemas.microsoft.com/office/powerpoint/2010/main" val="12222606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B8318E-100E-D4C9-780F-9553E1EC1E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F10C118-415A-3B4C-DD1B-9C39D9EFDFA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D87FDE68-E08B-F025-8247-7EE0BF7C4DFF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2425" dirty="0">
              <a:solidFill>
                <a:schemeClr val="bg2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36423F8F-3506-749E-7DC3-EA9189184050}"/>
              </a:ext>
            </a:extLst>
          </p:cNvPr>
          <p:cNvSpPr/>
          <p:nvPr/>
        </p:nvSpPr>
        <p:spPr>
          <a:xfrm>
            <a:off x="240560" y="248614"/>
            <a:ext cx="8669403" cy="65792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73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559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A4832E7C-C33F-A755-7D23-4C7EC35CA394}"/>
              </a:ext>
            </a:extLst>
          </p:cNvPr>
          <p:cNvSpPr/>
          <p:nvPr/>
        </p:nvSpPr>
        <p:spPr>
          <a:xfrm>
            <a:off x="717890" y="47996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10962D80-7CA9-E165-6F2B-3EBC5BB8D35A}"/>
              </a:ext>
            </a:extLst>
          </p:cNvPr>
          <p:cNvSpPr/>
          <p:nvPr/>
        </p:nvSpPr>
        <p:spPr>
          <a:xfrm>
            <a:off x="4290407" y="3218595"/>
            <a:ext cx="185510" cy="18876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85457B55-B869-7716-1ECB-51C12DFFBF6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146" y="2587957"/>
            <a:ext cx="2828527" cy="379007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8A711A08-841E-DC16-5EFE-F93E7E8F6090}"/>
              </a:ext>
            </a:extLst>
          </p:cNvPr>
          <p:cNvSpPr/>
          <p:nvPr/>
        </p:nvSpPr>
        <p:spPr>
          <a:xfrm>
            <a:off x="3209731" y="1460645"/>
            <a:ext cx="5027724" cy="3022351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F3E41FE-277D-2967-6878-A0AFAAD2E1A3}"/>
              </a:ext>
            </a:extLst>
          </p:cNvPr>
          <p:cNvSpPr txBox="1"/>
          <p:nvPr/>
        </p:nvSpPr>
        <p:spPr>
          <a:xfrm>
            <a:off x="1105821" y="276149"/>
            <a:ext cx="4940416" cy="427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Aujourd’hui, nous 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de nouveaux mots en français.</a:t>
            </a:r>
          </a:p>
        </p:txBody>
      </p:sp>
      <p:pic>
        <p:nvPicPr>
          <p:cNvPr id="7" name="Image 6" descr="Une image contenant dessin humoristique, dessin, illustration, clipart&#10;&#10;Le contenu généré par l’IA peut être incorrect.">
            <a:extLst>
              <a:ext uri="{FF2B5EF4-FFF2-40B4-BE49-F238E27FC236}">
                <a16:creationId xmlns:a16="http://schemas.microsoft.com/office/drawing/2014/main" id="{6DD06FAD-9D11-3301-DF17-91573349A32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3802" y="1847461"/>
            <a:ext cx="1287964" cy="2112787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9DCEA485-8B2D-840F-BF48-69B57E9B70D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15205387"/>
              </p:ext>
            </p:ext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 descr="Une image contenant chaussures, dessin humoristique, habits, illustration&#10;&#10;Le contenu généré par l’IA peut être incorrect.">
            <a:extLst>
              <a:ext uri="{FF2B5EF4-FFF2-40B4-BE49-F238E27FC236}">
                <a16:creationId xmlns:a16="http://schemas.microsoft.com/office/drawing/2014/main" id="{B9E9867C-E269-419C-8616-194EF3BBD42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8846" y="1576249"/>
            <a:ext cx="1287964" cy="2392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0354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D376B669-A8EF-4D23-2D63-5201165AB38A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42EE53DF-E8D9-AA97-8CC1-0D768EE99A56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2A8059BA-9F1F-6B19-A882-5242AEE1CF2F}"/>
              </a:ext>
            </a:extLst>
          </p:cNvPr>
          <p:cNvSpPr/>
          <p:nvPr/>
        </p:nvSpPr>
        <p:spPr>
          <a:xfrm>
            <a:off x="240560" y="231409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279A709D-EDC9-626F-44D7-587E10AFB980}"/>
              </a:ext>
            </a:extLst>
          </p:cNvPr>
          <p:cNvSpPr/>
          <p:nvPr/>
        </p:nvSpPr>
        <p:spPr>
          <a:xfrm>
            <a:off x="430996" y="39310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315887" y="815349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171A4F2-6090-BD2E-1FD5-B56AB887C214}"/>
              </a:ext>
            </a:extLst>
          </p:cNvPr>
          <p:cNvSpPr txBox="1"/>
          <p:nvPr/>
        </p:nvSpPr>
        <p:spPr>
          <a:xfrm>
            <a:off x="765859" y="252000"/>
            <a:ext cx="7920840" cy="5815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Comment ça va?</a:t>
            </a:r>
            <a:r>
              <a:rPr lang="fr-MA" sz="1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 </a:t>
            </a:r>
            <a:r>
              <a:rPr lang="fr-FR" sz="1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Comment ça va?</a:t>
            </a:r>
            <a:r>
              <a:rPr lang="fr-MA" sz="1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 </a:t>
            </a:r>
          </a:p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Comment vous dites </a:t>
            </a:r>
            <a:r>
              <a:rPr lang="fr-FR" sz="1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Comment ça va en arabe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? 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4B7C0BB1-33E9-7FE4-570D-67706E5BBD5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79546" y="-10051"/>
          <a:ext cx="8784905" cy="25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2520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 descr="Une image contenant chaussures, dessin humoristique, habits, illustration&#10;&#10;Le contenu généré par l’IA peut être incorrect.">
            <a:extLst>
              <a:ext uri="{FF2B5EF4-FFF2-40B4-BE49-F238E27FC236}">
                <a16:creationId xmlns:a16="http://schemas.microsoft.com/office/drawing/2014/main" id="{A54D5FB7-D87C-5805-960E-2FE3606818A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3432" y="1208315"/>
            <a:ext cx="2337137" cy="4441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8995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B46E82-6979-9ADD-8D8E-7DB91EC5B0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BDA73237-E016-4B8B-5DAC-3D03558166BD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6798C98F-FC1F-CD8D-E685-5D6AD647A918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DCBE248D-70FB-C2A6-596D-8D1C7786D661}"/>
              </a:ext>
            </a:extLst>
          </p:cNvPr>
          <p:cNvSpPr/>
          <p:nvPr/>
        </p:nvSpPr>
        <p:spPr>
          <a:xfrm>
            <a:off x="240560" y="227535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D151FA02-2E19-1CD4-E6E1-B75EE430140E}"/>
              </a:ext>
            </a:extLst>
          </p:cNvPr>
          <p:cNvSpPr/>
          <p:nvPr/>
        </p:nvSpPr>
        <p:spPr>
          <a:xfrm>
            <a:off x="395463" y="40045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DC43D00-4DFC-B562-F7B7-7E05ABB78BD7}"/>
              </a:ext>
            </a:extLst>
          </p:cNvPr>
          <p:cNvSpPr/>
          <p:nvPr/>
        </p:nvSpPr>
        <p:spPr>
          <a:xfrm>
            <a:off x="315887" y="815349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488391C-F48F-B126-7817-F9F72BACBB9D}"/>
              </a:ext>
            </a:extLst>
          </p:cNvPr>
          <p:cNvSpPr txBox="1"/>
          <p:nvPr/>
        </p:nvSpPr>
        <p:spPr>
          <a:xfrm>
            <a:off x="818602" y="186102"/>
            <a:ext cx="8009511" cy="4212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1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Comment ça va?</a:t>
            </a:r>
            <a:r>
              <a:rPr lang="fr-MA" sz="1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 </a:t>
            </a:r>
            <a:r>
              <a:rPr lang="en-US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en-US" sz="14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fr-FR" sz="1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Comment ça va?</a:t>
            </a:r>
            <a:r>
              <a:rPr lang="fr-MA" sz="1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 </a:t>
            </a:r>
            <a:r>
              <a:rPr lang="en-US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</a:t>
            </a:r>
          </a:p>
        </p:txBody>
      </p:sp>
      <p:pic>
        <p:nvPicPr>
          <p:cNvPr id="2" name="Image 1" descr="Une image contenant chaussures, dessin humoristique, habits, illustration&#10;&#10;Le contenu généré par l’IA peut être incorrect.">
            <a:extLst>
              <a:ext uri="{FF2B5EF4-FFF2-40B4-BE49-F238E27FC236}">
                <a16:creationId xmlns:a16="http://schemas.microsoft.com/office/drawing/2014/main" id="{D9B62823-6E30-5E15-C5DE-B6A152368FD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3432" y="1208315"/>
            <a:ext cx="2337137" cy="4441371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2CE69AAF-2434-4836-9434-7B7B9FE051B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79546" y="-10051"/>
          <a:ext cx="8784905" cy="25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2520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402939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ED5F92-6C89-F29E-F071-C4AFA7057B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0AB0EF0E-8420-FF28-6DAF-C2F0B33E3152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47AE464B-C1FF-CCCC-14FE-3803A75F0207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4B21C5C5-F1C6-DBFB-FD8C-16DC2B369AC1}"/>
              </a:ext>
            </a:extLst>
          </p:cNvPr>
          <p:cNvSpPr/>
          <p:nvPr/>
        </p:nvSpPr>
        <p:spPr>
          <a:xfrm>
            <a:off x="240560" y="227535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08048FC0-470C-973D-24E1-B320EB6A03FF}"/>
              </a:ext>
            </a:extLst>
          </p:cNvPr>
          <p:cNvSpPr/>
          <p:nvPr/>
        </p:nvSpPr>
        <p:spPr>
          <a:xfrm>
            <a:off x="801441" y="448131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C35AE97-BC10-8367-6E8C-0B3788CD94D0}"/>
              </a:ext>
            </a:extLst>
          </p:cNvPr>
          <p:cNvSpPr/>
          <p:nvPr/>
        </p:nvSpPr>
        <p:spPr>
          <a:xfrm>
            <a:off x="315887" y="815349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F9A6C6B-0765-425D-883C-780161A480C9}"/>
              </a:ext>
            </a:extLst>
          </p:cNvPr>
          <p:cNvSpPr txBox="1"/>
          <p:nvPr/>
        </p:nvSpPr>
        <p:spPr>
          <a:xfrm>
            <a:off x="1081814" y="233780"/>
            <a:ext cx="7583518" cy="5815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Je vais bien, merci. Je vais bien, merci . </a:t>
            </a:r>
          </a:p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Comment vous dites </a:t>
            </a:r>
            <a:r>
              <a:rPr lang="fr-FR" sz="1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«  Je vais bien, merci » en arabe? </a:t>
            </a:r>
            <a:endParaRPr lang="fr-MA" sz="1400" i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8" name="Image 7" descr="Une image contenant dessin humoristique, dessin, illustration, clipart&#10;&#10;Le contenu généré par l’IA peut être incorrect.">
            <a:extLst>
              <a:ext uri="{FF2B5EF4-FFF2-40B4-BE49-F238E27FC236}">
                <a16:creationId xmlns:a16="http://schemas.microsoft.com/office/drawing/2014/main" id="{FB5B07D3-41E6-7F91-75CC-CE943B590081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0656" y="1261760"/>
            <a:ext cx="2962688" cy="4334480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E0528F59-9077-C65B-BD2F-681462A6C4C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25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2520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130972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615A41-DEAC-FDA0-E11C-C9EBB52DBD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A5BF3B7A-8D0F-9AA9-DC73-7A2BF793A482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BD7C1D79-628B-3CF1-550C-86F3A5661F45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0A34E77B-9AF0-E9FB-D1C0-C64C655C81F0}"/>
              </a:ext>
            </a:extLst>
          </p:cNvPr>
          <p:cNvSpPr/>
          <p:nvPr/>
        </p:nvSpPr>
        <p:spPr>
          <a:xfrm>
            <a:off x="240560" y="227535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AF5FD18A-EAAF-3119-5DF4-3E0FE7EF7DB4}"/>
              </a:ext>
            </a:extLst>
          </p:cNvPr>
          <p:cNvSpPr/>
          <p:nvPr/>
        </p:nvSpPr>
        <p:spPr>
          <a:xfrm>
            <a:off x="801441" y="448131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527E2D1-AF8B-0B51-8C48-340D5216C9B3}"/>
              </a:ext>
            </a:extLst>
          </p:cNvPr>
          <p:cNvSpPr/>
          <p:nvPr/>
        </p:nvSpPr>
        <p:spPr>
          <a:xfrm>
            <a:off x="315887" y="815349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C9504C7-BE07-4ABF-1D96-38C821B86719}"/>
              </a:ext>
            </a:extLst>
          </p:cNvPr>
          <p:cNvSpPr txBox="1"/>
          <p:nvPr/>
        </p:nvSpPr>
        <p:spPr>
          <a:xfrm>
            <a:off x="1075290" y="359978"/>
            <a:ext cx="782815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  <a:defRPr/>
            </a:pPr>
            <a:r>
              <a:rPr lang="fr-FR" sz="1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Je vais bien, merci. </a:t>
            </a:r>
            <a:r>
              <a:rPr lang="en-US" sz="14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fr-FR" sz="1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Je vais bien, merci.</a:t>
            </a:r>
            <a:endParaRPr lang="en-US" sz="1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7" name="Image 6" descr="Une image contenant dessin humoristique, dessin, illustration, clipart&#10;&#10;Le contenu généré par l’IA peut être incorrect.">
            <a:extLst>
              <a:ext uri="{FF2B5EF4-FFF2-40B4-BE49-F238E27FC236}">
                <a16:creationId xmlns:a16="http://schemas.microsoft.com/office/drawing/2014/main" id="{0192F6D5-C75F-539E-32D4-CB1A70E18AF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0656" y="1261760"/>
            <a:ext cx="2962688" cy="4334480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E6801584-EE9E-35DA-567A-33C9DF22CBB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25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2520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435509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C2991C-47F4-ED7C-7E86-5E079F5AFB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944FEF37-B31B-2346-70C3-5F44AFB1BBC2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558F19BF-6276-028D-1E30-0D851B21E961}"/>
              </a:ext>
            </a:extLst>
          </p:cNvPr>
          <p:cNvSpPr/>
          <p:nvPr/>
        </p:nvSpPr>
        <p:spPr>
          <a:xfrm>
            <a:off x="234037" y="29619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E95EDB65-C8AC-11E2-658D-0C08381B566D}"/>
              </a:ext>
            </a:extLst>
          </p:cNvPr>
          <p:cNvSpPr/>
          <p:nvPr/>
        </p:nvSpPr>
        <p:spPr>
          <a:xfrm>
            <a:off x="240560" y="227535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61EFA186-D288-8BE7-3638-1CAAE700D2BA}"/>
              </a:ext>
            </a:extLst>
          </p:cNvPr>
          <p:cNvSpPr/>
          <p:nvPr/>
        </p:nvSpPr>
        <p:spPr>
          <a:xfrm>
            <a:off x="801441" y="448131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764E7B3-2326-FEA2-48E0-4D5ADBBFE574}"/>
              </a:ext>
            </a:extLst>
          </p:cNvPr>
          <p:cNvSpPr txBox="1"/>
          <p:nvPr/>
        </p:nvSpPr>
        <p:spPr>
          <a:xfrm>
            <a:off x="1268189" y="200540"/>
            <a:ext cx="10557755" cy="3828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2612"/>
              </a:lnSpc>
              <a:spcBef>
                <a:spcPct val="0"/>
              </a:spcBef>
            </a:pPr>
            <a:r>
              <a:rPr lang="fr-FR" sz="1385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385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7C431FC0-B88E-E370-B604-26E6D84ABBB3}"/>
              </a:ext>
            </a:extLst>
          </p:cNvPr>
          <p:cNvSpPr txBox="1"/>
          <p:nvPr/>
        </p:nvSpPr>
        <p:spPr>
          <a:xfrm>
            <a:off x="1193832" y="383458"/>
            <a:ext cx="759758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4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Maintenant je vais dire le dialogue entre les deux filles. (expliquer en arabe)</a:t>
            </a:r>
          </a:p>
          <a:p>
            <a:r>
              <a:rPr lang="fr-MA" sz="14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Bonjour, comment ça va? Répétez. </a:t>
            </a:r>
          </a:p>
        </p:txBody>
      </p:sp>
      <p:pic>
        <p:nvPicPr>
          <p:cNvPr id="6" name="Image 5" descr="Une image contenant dessin humoristique, dessin, illustration, clipart&#10;&#10;Le contenu généré par l’IA peut être incorrect.">
            <a:extLst>
              <a:ext uri="{FF2B5EF4-FFF2-40B4-BE49-F238E27FC236}">
                <a16:creationId xmlns:a16="http://schemas.microsoft.com/office/drawing/2014/main" id="{A6D3123A-82F0-3F9C-5C06-29F566AFA54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4348" y="1602800"/>
            <a:ext cx="1866174" cy="3652401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2A896FFC-2828-9B6C-6F5D-7CF8ED60B42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 descr="Une image contenant chaussures, dessin humoristique, habits, illustration&#10;&#10;Le contenu généré par l’IA peut être incorrect.">
            <a:extLst>
              <a:ext uri="{FF2B5EF4-FFF2-40B4-BE49-F238E27FC236}">
                <a16:creationId xmlns:a16="http://schemas.microsoft.com/office/drawing/2014/main" id="{C7BF2D6D-B61F-BE52-49EF-A32DFC407D9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3608" y="1208314"/>
            <a:ext cx="2337137" cy="4441371"/>
          </a:xfrm>
          <a:prstGeom prst="rect">
            <a:avLst/>
          </a:prstGeom>
        </p:spPr>
      </p:pic>
      <p:sp>
        <p:nvSpPr>
          <p:cNvPr id="2" name="Bulle narrative : rectangle à coins arrondis 1">
            <a:extLst>
              <a:ext uri="{FF2B5EF4-FFF2-40B4-BE49-F238E27FC236}">
                <a16:creationId xmlns:a16="http://schemas.microsoft.com/office/drawing/2014/main" id="{9EBF7908-A2BC-9829-5E2E-C5924CC4A360}"/>
              </a:ext>
            </a:extLst>
          </p:cNvPr>
          <p:cNvSpPr/>
          <p:nvPr/>
        </p:nvSpPr>
        <p:spPr>
          <a:xfrm>
            <a:off x="4241800" y="1202875"/>
            <a:ext cx="1794763" cy="592251"/>
          </a:xfrm>
          <a:prstGeom prst="wedgeRoundRectCallout">
            <a:avLst>
              <a:gd name="adj1" fmla="val 31655"/>
              <a:gd name="adj2" fmla="val 84930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rgbClr val="396497"/>
                </a:solidFill>
              </a:rPr>
              <a:t>Bonjour, comment ça va?</a:t>
            </a:r>
          </a:p>
        </p:txBody>
      </p:sp>
    </p:spTree>
    <p:extLst>
      <p:ext uri="{BB962C8B-B14F-4D97-AF65-F5344CB8AC3E}">
        <p14:creationId xmlns:p14="http://schemas.microsoft.com/office/powerpoint/2010/main" val="41531691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D376B669-A8EF-4D23-2D63-5201165AB38A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42EE53DF-E8D9-AA97-8CC1-0D768EE99A56}"/>
              </a:ext>
            </a:extLst>
          </p:cNvPr>
          <p:cNvSpPr/>
          <p:nvPr/>
        </p:nvSpPr>
        <p:spPr>
          <a:xfrm>
            <a:off x="234037" y="29619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2A8059BA-9F1F-6B19-A882-5242AEE1CF2F}"/>
              </a:ext>
            </a:extLst>
          </p:cNvPr>
          <p:cNvSpPr/>
          <p:nvPr/>
        </p:nvSpPr>
        <p:spPr>
          <a:xfrm>
            <a:off x="240560" y="227535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279A709D-EDC9-626F-44D7-587E10AFB980}"/>
              </a:ext>
            </a:extLst>
          </p:cNvPr>
          <p:cNvSpPr/>
          <p:nvPr/>
        </p:nvSpPr>
        <p:spPr>
          <a:xfrm>
            <a:off x="801441" y="448131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4CB3E04-7B2C-C2F7-A617-DE947BF9CB1F}"/>
              </a:ext>
            </a:extLst>
          </p:cNvPr>
          <p:cNvSpPr txBox="1"/>
          <p:nvPr/>
        </p:nvSpPr>
        <p:spPr>
          <a:xfrm>
            <a:off x="1268189" y="200540"/>
            <a:ext cx="10557755" cy="3828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2612"/>
              </a:lnSpc>
              <a:spcBef>
                <a:spcPct val="0"/>
              </a:spcBef>
            </a:pPr>
            <a:r>
              <a:rPr lang="fr-FR" sz="1385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385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3C55086-1744-5A21-814F-6CC76452DAF3}"/>
              </a:ext>
            </a:extLst>
          </p:cNvPr>
          <p:cNvSpPr txBox="1"/>
          <p:nvPr/>
        </p:nvSpPr>
        <p:spPr>
          <a:xfrm>
            <a:off x="1193832" y="383458"/>
            <a:ext cx="759758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4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Je vais  bien merci. Répétez.  </a:t>
            </a:r>
          </a:p>
        </p:txBody>
      </p:sp>
      <p:pic>
        <p:nvPicPr>
          <p:cNvPr id="6" name="Image 5" descr="Une image contenant dessin humoristique, dessin, illustration, clipart&#10;&#10;Le contenu généré par l’IA peut être incorrect.">
            <a:extLst>
              <a:ext uri="{FF2B5EF4-FFF2-40B4-BE49-F238E27FC236}">
                <a16:creationId xmlns:a16="http://schemas.microsoft.com/office/drawing/2014/main" id="{2B6EFF07-58E0-C3BA-4DD8-37A97F4B0D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4348" y="1602800"/>
            <a:ext cx="1866174" cy="3652401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FAAEB5B-B306-F901-1C24-ED47DF04A91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 descr="Une image contenant chaussures, dessin humoristique, habits, illustration&#10;&#10;Le contenu généré par l’IA peut être incorrect.">
            <a:extLst>
              <a:ext uri="{FF2B5EF4-FFF2-40B4-BE49-F238E27FC236}">
                <a16:creationId xmlns:a16="http://schemas.microsoft.com/office/drawing/2014/main" id="{4FBC9CBC-FA83-0B44-B09D-B6C0EFE7E8E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3608" y="1208314"/>
            <a:ext cx="2337137" cy="4441371"/>
          </a:xfrm>
          <a:prstGeom prst="rect">
            <a:avLst/>
          </a:prstGeom>
        </p:spPr>
      </p:pic>
      <p:sp>
        <p:nvSpPr>
          <p:cNvPr id="2" name="Bulle narrative : rectangle à coins arrondis 1">
            <a:extLst>
              <a:ext uri="{FF2B5EF4-FFF2-40B4-BE49-F238E27FC236}">
                <a16:creationId xmlns:a16="http://schemas.microsoft.com/office/drawing/2014/main" id="{ECAEFAF4-BBFD-74A1-A587-9ADB02785F14}"/>
              </a:ext>
            </a:extLst>
          </p:cNvPr>
          <p:cNvSpPr/>
          <p:nvPr/>
        </p:nvSpPr>
        <p:spPr>
          <a:xfrm>
            <a:off x="736430" y="1245016"/>
            <a:ext cx="1701800" cy="592251"/>
          </a:xfrm>
          <a:prstGeom prst="wedgeRoundRectCallout">
            <a:avLst>
              <a:gd name="adj1" fmla="val 31655"/>
              <a:gd name="adj2" fmla="val 84930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rgbClr val="396497"/>
                </a:solidFill>
              </a:rPr>
              <a:t>Je vais bien, merci. </a:t>
            </a:r>
          </a:p>
        </p:txBody>
      </p:sp>
    </p:spTree>
    <p:extLst>
      <p:ext uri="{BB962C8B-B14F-4D97-AF65-F5344CB8AC3E}">
        <p14:creationId xmlns:p14="http://schemas.microsoft.com/office/powerpoint/2010/main" val="26222515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"/>
            <a:ext cx="9144000" cy="6858001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09980" y="458975"/>
            <a:ext cx="8552941" cy="6091085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just">
                <a:lnSpc>
                  <a:spcPts val="1605"/>
                </a:lnSpc>
                <a:defRPr/>
              </a:pPr>
              <a:endParaRPr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37805" y="48045"/>
            <a:ext cx="619584" cy="5948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09567" y="553797"/>
            <a:ext cx="7086600" cy="3590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800"/>
              </a:lnSpc>
              <a:defRPr/>
            </a:pP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 Recommandations générales pour les enseignant</a:t>
            </a:r>
            <a:r>
              <a:rPr lang="fr-FR" sz="1600" b="1" dirty="0">
                <a:solidFill>
                  <a:srgbClr val="1F497D"/>
                </a:solidFill>
                <a:latin typeface="Dosis" pitchFamily="2" charset="0"/>
              </a:rPr>
              <a:t>(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e</a:t>
            </a:r>
            <a:r>
              <a:rPr lang="fr-FR" sz="1600" b="1" dirty="0">
                <a:solidFill>
                  <a:srgbClr val="1F497D"/>
                </a:solidFill>
                <a:latin typeface="Dosis" pitchFamily="2" charset="0"/>
              </a:rPr>
              <a:t>)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69903" y="1757415"/>
            <a:ext cx="8164492" cy="2389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017"/>
              </a:lnSpc>
              <a:defRPr/>
            </a:pPr>
            <a:r>
              <a:rPr lang="en-US" sz="16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1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7DB35B5C-DD05-2C71-1CC5-F71502F3128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81079" y="1007692"/>
            <a:ext cx="8164492" cy="69519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30252" indent="-530252" algn="just">
              <a:defRPr/>
            </a:pP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.   </a:t>
            </a:r>
            <a:r>
              <a:rPr lang="en-US" sz="1867" b="1" dirty="0">
                <a:solidFill>
                  <a:srgbClr val="106585"/>
                </a:solidFill>
                <a:latin typeface="Carelia"/>
              </a:rPr>
              <a:t>1. Se </a:t>
            </a:r>
            <a:r>
              <a:rPr lang="en-US" sz="1867" b="1" dirty="0" err="1">
                <a:solidFill>
                  <a:srgbClr val="106585"/>
                </a:solidFill>
                <a:latin typeface="Carelia"/>
              </a:rPr>
              <a:t>préparer</a:t>
            </a:r>
            <a:r>
              <a:rPr lang="en-US" sz="1867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1867" dirty="0">
                <a:solidFill>
                  <a:srgbClr val="106585"/>
                </a:solidFill>
                <a:latin typeface="Carelia"/>
              </a:rPr>
              <a:t>: </a:t>
            </a:r>
            <a:r>
              <a:rPr lang="en-US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lire attentivement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l’ensemble des diapositives en amont afin de s’en imprégner et élaborer la carte mentale de la leçon et anticiper les enchaînements.</a:t>
            </a:r>
          </a:p>
          <a:p>
            <a:pPr marL="530252" indent="-530252" algn="just">
              <a:defRPr/>
            </a:pPr>
            <a:endParaRPr lang="fr-FR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    </a:t>
            </a:r>
            <a:r>
              <a:rPr lang="fr-FR" sz="1867" b="1" dirty="0">
                <a:solidFill>
                  <a:srgbClr val="106585"/>
                </a:solidFill>
                <a:latin typeface="Carelia"/>
              </a:rPr>
              <a:t>2. Couvrir le contenu de la leçon avec une vérification permanente de la compréhension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1867" b="1" dirty="0">
                <a:solidFill>
                  <a:srgbClr val="106585"/>
                </a:solidFill>
                <a:latin typeface="Carelia"/>
              </a:rPr>
              <a:t>: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ne pas sauter de diapositives et vérifier la compréhension</a:t>
            </a:r>
            <a:r>
              <a:rPr lang="en-US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;</a:t>
            </a:r>
            <a:r>
              <a:rPr lang="en-US" sz="1867" b="1" dirty="0">
                <a:solidFill>
                  <a:srgbClr val="8DC63F"/>
                </a:solidFill>
                <a:latin typeface="Carelia"/>
              </a:rPr>
              <a:t> </a:t>
            </a:r>
            <a:r>
              <a:rPr lang="en-US" sz="1867" dirty="0" err="1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en</a:t>
            </a:r>
            <a:r>
              <a:rPr lang="en-US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maintenant un rythme soutenu sans temps mort;</a:t>
            </a:r>
            <a:r>
              <a:rPr lang="fr-FR" sz="1867" b="1" dirty="0">
                <a:solidFill>
                  <a:srgbClr val="106585"/>
                </a:solidFill>
                <a:latin typeface="Carelia"/>
              </a:rPr>
              <a:t> </a:t>
            </a:r>
          </a:p>
          <a:p>
            <a:pPr marL="530252" indent="-530252" algn="just">
              <a:defRPr/>
            </a:pPr>
            <a:endParaRPr lang="fr-FR" sz="1867" b="1" dirty="0">
              <a:solidFill>
                <a:srgbClr val="106585"/>
              </a:solidFill>
              <a:latin typeface="Carelia"/>
            </a:endParaRPr>
          </a:p>
          <a:p>
            <a:pPr marL="530252" indent="-530252" algn="just">
              <a:defRPr/>
            </a:pPr>
            <a:r>
              <a:rPr lang="fr-FR" sz="1867" b="1" dirty="0">
                <a:solidFill>
                  <a:srgbClr val="106585"/>
                </a:solidFill>
                <a:latin typeface="Carelia"/>
              </a:rPr>
              <a:t>    3.Rester fidèle au scénario pédagogique :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suivre les consignes du ruban didactique activement, sans se limiter à une lecture passive. </a:t>
            </a:r>
          </a:p>
          <a:p>
            <a:pPr marL="530252" indent="-530252" algn="just">
              <a:defRPr/>
            </a:pPr>
            <a:endParaRPr lang="fr-FR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fr-FR" sz="1867" b="1" dirty="0">
                <a:solidFill>
                  <a:srgbClr val="106585"/>
                </a:solidFill>
                <a:latin typeface="Carelia"/>
              </a:rPr>
              <a:t>    4.Expliquer les consignes: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530252" indent="-530252" algn="just">
              <a:defRPr/>
            </a:pPr>
            <a:endParaRPr lang="fr-FR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en-US" sz="1867" b="1" dirty="0">
                <a:solidFill>
                  <a:srgbClr val="106585"/>
                </a:solidFill>
                <a:latin typeface="Carelia"/>
              </a:rPr>
              <a:t>    5.Donner un feed back riche et </a:t>
            </a:r>
            <a:r>
              <a:rPr lang="en-US" sz="1867" b="1" dirty="0" err="1">
                <a:solidFill>
                  <a:srgbClr val="106585"/>
                </a:solidFill>
                <a:latin typeface="Carelia"/>
              </a:rPr>
              <a:t>systématique</a:t>
            </a:r>
            <a:r>
              <a:rPr lang="en-US" sz="1867" b="1" dirty="0">
                <a:solidFill>
                  <a:srgbClr val="106585"/>
                </a:solidFill>
                <a:latin typeface="Carelia"/>
              </a:rPr>
              <a:t> :</a:t>
            </a:r>
            <a:r>
              <a:rPr lang="en-US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solliciter la participation du maximum d’ élèves en les questionnant et en corrigeant les erreurs.</a:t>
            </a:r>
          </a:p>
          <a:p>
            <a:pPr marL="530252" indent="-530252" algn="just">
              <a:defRPr/>
            </a:pPr>
            <a:endParaRPr lang="fr-FR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fr-FR" sz="1867" b="1" dirty="0">
                <a:solidFill>
                  <a:srgbClr val="106585"/>
                </a:solidFill>
                <a:latin typeface="Carelia"/>
              </a:rPr>
              <a:t>     6.Adopter une posture dynamique :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circuler dans la classe, capter l’attention par des explications, et  au besoin , illustrer par des exemples; </a:t>
            </a:r>
            <a:endParaRPr lang="en-US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lnSpc>
                <a:spcPct val="150000"/>
              </a:lnSpc>
              <a:defRPr/>
            </a:pPr>
            <a:endParaRPr lang="en-US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fr-FR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243708" y="4988887"/>
            <a:ext cx="8164491" cy="2389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30252" indent="-530252" algn="just">
              <a:lnSpc>
                <a:spcPts val="2017"/>
              </a:lnSpc>
              <a:defRPr/>
            </a:pPr>
            <a:r>
              <a:rPr lang="en-US" sz="16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60851" y="5569771"/>
            <a:ext cx="8164490" cy="2462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33445" indent="-633445" algn="just">
              <a:defRPr/>
            </a:pPr>
            <a:r>
              <a:rPr lang="en-US" sz="16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5161505" y="158622"/>
            <a:ext cx="37303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 – A ne pas lire aux élèves</a:t>
            </a:r>
          </a:p>
        </p:txBody>
      </p:sp>
    </p:spTree>
    <p:extLst>
      <p:ext uri="{BB962C8B-B14F-4D97-AF65-F5344CB8AC3E}">
        <p14:creationId xmlns:p14="http://schemas.microsoft.com/office/powerpoint/2010/main" val="26531878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2A1D56-E99A-BD56-AD82-54E25B42A2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8ADB0D02-B0E4-6272-4AFF-A8CD230F700E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F2C38090-A572-F25B-C0DC-ABD3C12321B5}"/>
              </a:ext>
            </a:extLst>
          </p:cNvPr>
          <p:cNvSpPr/>
          <p:nvPr/>
        </p:nvSpPr>
        <p:spPr>
          <a:xfrm>
            <a:off x="234037" y="29619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1FF53602-F825-5447-1B75-744B6E175E18}"/>
              </a:ext>
            </a:extLst>
          </p:cNvPr>
          <p:cNvSpPr/>
          <p:nvPr/>
        </p:nvSpPr>
        <p:spPr>
          <a:xfrm>
            <a:off x="240560" y="227535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8A537F0F-6AC4-1221-5F71-51EB6635E1F8}"/>
              </a:ext>
            </a:extLst>
          </p:cNvPr>
          <p:cNvSpPr/>
          <p:nvPr/>
        </p:nvSpPr>
        <p:spPr>
          <a:xfrm>
            <a:off x="801441" y="448131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E2E20AE-D9C3-4374-584B-2B43757E6DE3}"/>
              </a:ext>
            </a:extLst>
          </p:cNvPr>
          <p:cNvSpPr txBox="1"/>
          <p:nvPr/>
        </p:nvSpPr>
        <p:spPr>
          <a:xfrm>
            <a:off x="1268189" y="200540"/>
            <a:ext cx="10557755" cy="3828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2612"/>
              </a:lnSpc>
              <a:spcBef>
                <a:spcPct val="0"/>
              </a:spcBef>
            </a:pPr>
            <a:r>
              <a:rPr lang="fr-FR" sz="1385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385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9F7C10E-7DA9-CF86-2B2B-F1DEF980F506}"/>
              </a:ext>
            </a:extLst>
          </p:cNvPr>
          <p:cNvSpPr txBox="1"/>
          <p:nvPr/>
        </p:nvSpPr>
        <p:spPr>
          <a:xfrm>
            <a:off x="1193832" y="383458"/>
            <a:ext cx="759758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4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À votre tour, jouez le dialogue ensemble. </a:t>
            </a:r>
          </a:p>
        </p:txBody>
      </p:sp>
      <p:pic>
        <p:nvPicPr>
          <p:cNvPr id="6" name="Image 5" descr="Une image contenant dessin humoristique, dessin, illustration, clipart&#10;&#10;Le contenu généré par l’IA peut être incorrect.">
            <a:extLst>
              <a:ext uri="{FF2B5EF4-FFF2-40B4-BE49-F238E27FC236}">
                <a16:creationId xmlns:a16="http://schemas.microsoft.com/office/drawing/2014/main" id="{A02C3811-8D35-BDDB-E81F-E0043E24778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4348" y="1602800"/>
            <a:ext cx="1866174" cy="3652401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E4EB1EC-142E-B02B-37C2-993271BCA34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 descr="Une image contenant chaussures, dessin humoristique, habits, illustration&#10;&#10;Le contenu généré par l’IA peut être incorrect.">
            <a:extLst>
              <a:ext uri="{FF2B5EF4-FFF2-40B4-BE49-F238E27FC236}">
                <a16:creationId xmlns:a16="http://schemas.microsoft.com/office/drawing/2014/main" id="{DDFA3494-E9AD-3776-7086-EC62705F0C2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3608" y="1208314"/>
            <a:ext cx="2337137" cy="4441371"/>
          </a:xfrm>
          <a:prstGeom prst="rect">
            <a:avLst/>
          </a:prstGeom>
        </p:spPr>
      </p:pic>
      <p:sp>
        <p:nvSpPr>
          <p:cNvPr id="2" name="Bulle narrative : rectangle à coins arrondis 1">
            <a:extLst>
              <a:ext uri="{FF2B5EF4-FFF2-40B4-BE49-F238E27FC236}">
                <a16:creationId xmlns:a16="http://schemas.microsoft.com/office/drawing/2014/main" id="{99B0359C-1BF1-57C2-420D-4C6CFC89D1C4}"/>
              </a:ext>
            </a:extLst>
          </p:cNvPr>
          <p:cNvSpPr/>
          <p:nvPr/>
        </p:nvSpPr>
        <p:spPr>
          <a:xfrm>
            <a:off x="736430" y="1245016"/>
            <a:ext cx="1701800" cy="592251"/>
          </a:xfrm>
          <a:prstGeom prst="wedgeRoundRectCallout">
            <a:avLst>
              <a:gd name="adj1" fmla="val 31655"/>
              <a:gd name="adj2" fmla="val 84930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rgbClr val="396497"/>
                </a:solidFill>
              </a:rPr>
              <a:t>Je vais bien, merci. </a:t>
            </a:r>
          </a:p>
        </p:txBody>
      </p:sp>
      <p:sp>
        <p:nvSpPr>
          <p:cNvPr id="3" name="Bulle narrative : rectangle à coins arrondis 2">
            <a:extLst>
              <a:ext uri="{FF2B5EF4-FFF2-40B4-BE49-F238E27FC236}">
                <a16:creationId xmlns:a16="http://schemas.microsoft.com/office/drawing/2014/main" id="{8EC028CE-6394-95B3-F4E5-0DFC493572F5}"/>
              </a:ext>
            </a:extLst>
          </p:cNvPr>
          <p:cNvSpPr/>
          <p:nvPr/>
        </p:nvSpPr>
        <p:spPr>
          <a:xfrm>
            <a:off x="4241800" y="1202875"/>
            <a:ext cx="1794763" cy="592251"/>
          </a:xfrm>
          <a:prstGeom prst="wedgeRoundRectCallout">
            <a:avLst>
              <a:gd name="adj1" fmla="val 31655"/>
              <a:gd name="adj2" fmla="val 84930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rgbClr val="396497"/>
                </a:solidFill>
              </a:rPr>
              <a:t>Bonjour, comment ça va?</a:t>
            </a:r>
          </a:p>
        </p:txBody>
      </p:sp>
    </p:spTree>
    <p:extLst>
      <p:ext uri="{BB962C8B-B14F-4D97-AF65-F5344CB8AC3E}">
        <p14:creationId xmlns:p14="http://schemas.microsoft.com/office/powerpoint/2010/main" val="37804633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F80422-5C6B-DE6E-4E0E-C7F4CB3568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4A0AEC6-5A40-2C01-CAC5-C430D54333A9}"/>
              </a:ext>
            </a:extLst>
          </p:cNvPr>
          <p:cNvSpPr/>
          <p:nvPr/>
        </p:nvSpPr>
        <p:spPr>
          <a:xfrm>
            <a:off x="1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964E7C2-D8FB-0600-F68E-7948EB02627D}"/>
              </a:ext>
            </a:extLst>
          </p:cNvPr>
          <p:cNvSpPr txBox="1"/>
          <p:nvPr/>
        </p:nvSpPr>
        <p:spPr>
          <a:xfrm>
            <a:off x="3204334" y="5732993"/>
            <a:ext cx="2494772" cy="1397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763A2BAA-2C88-413B-1F89-5604C947D76F}"/>
              </a:ext>
            </a:extLst>
          </p:cNvPr>
          <p:cNvSpPr/>
          <p:nvPr/>
        </p:nvSpPr>
        <p:spPr>
          <a:xfrm>
            <a:off x="1905000" y="991723"/>
            <a:ext cx="5334000" cy="5283200"/>
          </a:xfrm>
          <a:prstGeom prst="ellipse">
            <a:avLst/>
          </a:prstGeom>
          <a:solidFill>
            <a:schemeClr val="bg2">
              <a:lumMod val="75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Rituel</a:t>
            </a:r>
          </a:p>
          <a:p>
            <a:pPr algn="ctr" defTabSz="457246">
              <a:lnSpc>
                <a:spcPts val="7400"/>
              </a:lnSpc>
            </a:pPr>
            <a:r>
              <a:rPr lang="fr-FR" sz="3600" b="1" dirty="0">
                <a:solidFill>
                  <a:schemeClr val="bg2">
                    <a:lumMod val="50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La chanson de l’alphabet</a:t>
            </a:r>
          </a:p>
          <a:p>
            <a:pPr algn="ctr" defTabSz="457246">
              <a:lnSpc>
                <a:spcPts val="7400"/>
              </a:lnSpc>
            </a:pPr>
            <a:endParaRPr lang="fr-FR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4" name="Image 3" descr="Une image contenant dessin, garço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96A8337E-742F-E0BB-E044-68CB72FA30B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0036" y="3555658"/>
            <a:ext cx="1478018" cy="2240517"/>
          </a:xfrm>
          <a:prstGeom prst="rect">
            <a:avLst/>
          </a:prstGeom>
        </p:spPr>
      </p:pic>
      <p:pic>
        <p:nvPicPr>
          <p:cNvPr id="5" name="Image 4" descr="Une image contenant dessin, dessin humoristique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AD38411E-D00D-05B9-DB51-87F52CB5F18D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5036" y="3612580"/>
            <a:ext cx="1330474" cy="2240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2525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43EF85B-C4A5-750D-79D1-1F9B3B81B3F9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44065EEF-E88A-16B9-329E-C3ABE50CBE68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B850B030-627B-CF6E-D237-3285FF9F2259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732" dirty="0">
              <a:latin typeface="Dosis" pitchFamily="2" charset="0"/>
            </a:endParaRP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C93ED526-F8C2-7830-1EAA-817F8E45F6EB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9938F8A-BB93-8DCE-F743-7C1C2D3F2D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5018" y="1329660"/>
            <a:ext cx="5410955" cy="4810796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3405304" y="1441748"/>
            <a:ext cx="1605236" cy="2227996"/>
          </a:xfrm>
          <a:prstGeom prst="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4">
            <a:extLst>
              <a:ext uri="{FF2B5EF4-FFF2-40B4-BE49-F238E27FC236}">
                <a16:creationId xmlns:a16="http://schemas.microsoft.com/office/drawing/2014/main" id="{914ECDFD-495B-AF80-F7E9-3ACFF1578E2F}"/>
              </a:ext>
            </a:extLst>
          </p:cNvPr>
          <p:cNvSpPr txBox="1"/>
          <p:nvPr/>
        </p:nvSpPr>
        <p:spPr>
          <a:xfrm>
            <a:off x="1114173" y="460021"/>
            <a:ext cx="7492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allons écouter et chanter la chanson de l’alphabet.</a:t>
            </a:r>
            <a:endParaRPr lang="fr-FR" sz="1100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14414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7E215A-58E5-2B47-EA56-CE2ADDC1DF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DEB300A-0FEF-CF00-7038-12918C19320B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063BD15-2C33-6B00-C336-B40203FBC516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E76E15CF-423F-4757-C7C5-F700D14582AD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732" dirty="0">
              <a:latin typeface="Dosis" pitchFamily="2" charset="0"/>
            </a:endParaRP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7993C3F4-88E2-9C6A-A037-059D3EEF1622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pic>
        <p:nvPicPr>
          <p:cNvPr id="6" name="WhatsApp Video 2025-08-03 at 22.44.45">
            <a:hlinkClick r:id="" action="ppaction://media"/>
            <a:extLst>
              <a:ext uri="{FF2B5EF4-FFF2-40B4-BE49-F238E27FC236}">
                <a16:creationId xmlns:a16="http://schemas.microsoft.com/office/drawing/2014/main" id="{CBBAAAFD-FFE8-1C16-2FC1-A1A82D58A9D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59631" y="1790152"/>
            <a:ext cx="6624735" cy="3937517"/>
          </a:xfrm>
          <a:prstGeom prst="rect">
            <a:avLst/>
          </a:prstGeom>
        </p:spPr>
      </p:pic>
      <p:sp>
        <p:nvSpPr>
          <p:cNvPr id="3" name="ZoneTexte 4">
            <a:extLst>
              <a:ext uri="{FF2B5EF4-FFF2-40B4-BE49-F238E27FC236}">
                <a16:creationId xmlns:a16="http://schemas.microsoft.com/office/drawing/2014/main" id="{47BD5E6C-0207-A709-5298-1538267FDDC5}"/>
              </a:ext>
            </a:extLst>
          </p:cNvPr>
          <p:cNvSpPr txBox="1"/>
          <p:nvPr/>
        </p:nvSpPr>
        <p:spPr>
          <a:xfrm>
            <a:off x="1114173" y="460021"/>
            <a:ext cx="7492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allons écouter et chanter la chanson de l’alphabet.</a:t>
            </a:r>
            <a:endParaRPr lang="fr-FR" sz="1100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0150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60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BA8404-875C-3020-6C09-CC32F94D22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BE80AF1-55FB-AED4-0BE0-76E2A7FBF34F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EADA6FA4-A179-7D25-8B3C-1F474CC1343F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89E13015-3E0B-90BD-C2D4-EC4D3F439074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732" dirty="0">
              <a:latin typeface="Dosis" pitchFamily="2" charset="0"/>
            </a:endParaRP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52792D41-FD70-877D-DF72-3E38E31E9A24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B81CD73-7A1B-3D66-8D9E-43914E14B7F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5312" y="1580235"/>
            <a:ext cx="3573369" cy="4357351"/>
          </a:xfrm>
          <a:prstGeom prst="rect">
            <a:avLst/>
          </a:prstGeom>
        </p:spPr>
      </p:pic>
      <p:pic>
        <p:nvPicPr>
          <p:cNvPr id="5" name="WhatsApp Audio 2025-08-24 à 19.56.11_01f9af25">
            <a:hlinkClick r:id="" action="ppaction://media"/>
            <a:extLst>
              <a:ext uri="{FF2B5EF4-FFF2-40B4-BE49-F238E27FC236}">
                <a16:creationId xmlns:a16="http://schemas.microsoft.com/office/drawing/2014/main" id="{3550E812-01D3-0BC4-4D32-2D16D3451E9B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62285.75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295936" y="407201"/>
            <a:ext cx="487363" cy="487363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E29D6AFD-ED96-3235-B776-06772BEECCF4}"/>
              </a:ext>
            </a:extLst>
          </p:cNvPr>
          <p:cNvSpPr txBox="1"/>
          <p:nvPr/>
        </p:nvSpPr>
        <p:spPr>
          <a:xfrm>
            <a:off x="1114173" y="254005"/>
            <a:ext cx="9486900" cy="427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Maintenant, Je vais chanter en pointant les lettres, suivez bien.</a:t>
            </a:r>
          </a:p>
        </p:txBody>
      </p:sp>
    </p:spTree>
    <p:extLst>
      <p:ext uri="{BB962C8B-B14F-4D97-AF65-F5344CB8AC3E}">
        <p14:creationId xmlns:p14="http://schemas.microsoft.com/office/powerpoint/2010/main" val="842937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8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89C461-1544-8523-98FF-4BA8F11200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860920A-6A14-148F-D799-6E4B1821B529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9EFDB1C-7F07-D467-B3BA-A92A8CFB7022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80006140-0CC3-FB1C-0388-809569D51D8B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732" dirty="0">
              <a:latin typeface="Dosis" pitchFamily="2" charset="0"/>
            </a:endParaRP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BF8F426A-69DD-04EE-869A-25ED3F4E0B8D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3" name="ZoneTexte 4">
            <a:extLst>
              <a:ext uri="{FF2B5EF4-FFF2-40B4-BE49-F238E27FC236}">
                <a16:creationId xmlns:a16="http://schemas.microsoft.com/office/drawing/2014/main" id="{25440BC3-6206-01B5-6D2E-B77591703B64}"/>
              </a:ext>
            </a:extLst>
          </p:cNvPr>
          <p:cNvSpPr txBox="1"/>
          <p:nvPr/>
        </p:nvSpPr>
        <p:spPr>
          <a:xfrm>
            <a:off x="825672" y="330166"/>
            <a:ext cx="74926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Maintenant, chantez avec moi en mettant le doigt sur chaque lettre.</a:t>
            </a:r>
          </a:p>
          <a:p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 B C D E F G H </a:t>
            </a:r>
            <a:endParaRPr lang="fr-FR" sz="1400" b="1" dirty="0">
              <a:solidFill>
                <a:srgbClr val="A6A6A6"/>
              </a:solidFill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31C40E20-33D3-28C5-7F11-87FFA61812F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5312" y="1580235"/>
            <a:ext cx="3573369" cy="4357351"/>
          </a:xfrm>
          <a:prstGeom prst="rect">
            <a:avLst/>
          </a:prstGeom>
        </p:spPr>
      </p:pic>
      <p:pic>
        <p:nvPicPr>
          <p:cNvPr id="5" name="WhatsApp Audio 2025-08-24 à 19.56.11_01f9af25">
            <a:hlinkClick r:id="" action="ppaction://media"/>
            <a:extLst>
              <a:ext uri="{FF2B5EF4-FFF2-40B4-BE49-F238E27FC236}">
                <a16:creationId xmlns:a16="http://schemas.microsoft.com/office/drawing/2014/main" id="{4E229D5A-C0BC-DA5C-5802-7D5C81170D79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62285.75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295936" y="40720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875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8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75D3BA-2CD7-DF47-CFC8-14269F7283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B577064-1E73-F5DF-6BDB-4F6912C0712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457246"/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3A856FB-96E0-192E-44E8-BEDE404F13C2}"/>
              </a:ext>
            </a:extLst>
          </p:cNvPr>
          <p:cNvSpPr txBox="1"/>
          <p:nvPr/>
        </p:nvSpPr>
        <p:spPr>
          <a:xfrm>
            <a:off x="3188527" y="5759619"/>
            <a:ext cx="2523604" cy="1399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46">
              <a:lnSpc>
                <a:spcPts val="1177"/>
              </a:lnSpc>
              <a:spcBef>
                <a:spcPct val="0"/>
              </a:spcBef>
            </a:pPr>
            <a:r>
              <a:rPr lang="en-US" sz="841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3159ED82-C700-C8FF-7D16-B68BEFD1409F}"/>
              </a:ext>
            </a:extLst>
          </p:cNvPr>
          <p:cNvSpPr/>
          <p:nvPr/>
        </p:nvSpPr>
        <p:spPr>
          <a:xfrm>
            <a:off x="1905000" y="991723"/>
            <a:ext cx="5334000" cy="52832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>
              <a:lnSpc>
                <a:spcPts val="7314"/>
              </a:lnSpc>
            </a:pPr>
            <a:r>
              <a:rPr lang="en-US" sz="6000" b="1" dirty="0">
                <a:solidFill>
                  <a:schemeClr val="accent5">
                    <a:lumMod val="50000"/>
                  </a:schemeClr>
                </a:solidFill>
              </a:rPr>
              <a:t>Pré-lecture</a:t>
            </a: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4" name="TextBox 7">
            <a:extLst>
              <a:ext uri="{FF2B5EF4-FFF2-40B4-BE49-F238E27FC236}">
                <a16:creationId xmlns:a16="http://schemas.microsoft.com/office/drawing/2014/main" id="{7F9253C0-DE8E-13C7-98BB-145B8E64A533}"/>
              </a:ext>
            </a:extLst>
          </p:cNvPr>
          <p:cNvSpPr txBox="1"/>
          <p:nvPr/>
        </p:nvSpPr>
        <p:spPr>
          <a:xfrm>
            <a:off x="2094063" y="2901933"/>
            <a:ext cx="4955875" cy="5463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4608"/>
              </a:lnSpc>
            </a:pPr>
            <a:r>
              <a:rPr lang="fr-MA" sz="3600" b="1" dirty="0">
                <a:solidFill>
                  <a:schemeClr val="accent3">
                    <a:lumMod val="20000"/>
                    <a:lumOff val="80000"/>
                  </a:schemeClr>
                </a:solidFill>
                <a:latin typeface="Dosis" pitchFamily="2" charset="0"/>
              </a:rPr>
              <a:t>La lettres  B</a:t>
            </a:r>
            <a:endParaRPr lang="en-US" sz="3600" b="1" dirty="0">
              <a:solidFill>
                <a:schemeClr val="accent3">
                  <a:lumMod val="20000"/>
                  <a:lumOff val="80000"/>
                </a:schemeClr>
              </a:solidFill>
              <a:latin typeface="Dosis" pitchFamily="2" charset="0"/>
            </a:endParaRP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0ADD58FB-BF24-1751-21C3-ABD9081CB4D7}"/>
              </a:ext>
            </a:extLst>
          </p:cNvPr>
          <p:cNvGrpSpPr/>
          <p:nvPr/>
        </p:nvGrpSpPr>
        <p:grpSpPr>
          <a:xfrm>
            <a:off x="254000" y="127000"/>
            <a:ext cx="1493894" cy="558531"/>
            <a:chOff x="3663231" y="3540342"/>
            <a:chExt cx="1037462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23E4408-5A50-B935-AF67-BEF111105C00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23">
                <a:defRPr/>
              </a:pPr>
              <a:endParaRPr lang="fr-MA" sz="16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F47B07ED-560B-6F14-65BD-5E0259EBA89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0B7EA832-959C-EAD1-7A0A-53A681C34A13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336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23">
                <a:defRPr/>
              </a:pPr>
              <a:r>
                <a:rPr lang="fr-MA" sz="1600" b="1" dirty="0">
                  <a:solidFill>
                    <a:srgbClr val="106585"/>
                  </a:solidFill>
                  <a:latin typeface="Dosis" pitchFamily="2" charset="0"/>
                </a:rPr>
                <a:t>15 min</a:t>
              </a:r>
            </a:p>
          </p:txBody>
        </p:sp>
      </p:grpSp>
      <p:pic>
        <p:nvPicPr>
          <p:cNvPr id="11" name="Image 10">
            <a:extLst>
              <a:ext uri="{FF2B5EF4-FFF2-40B4-BE49-F238E27FC236}">
                <a16:creationId xmlns:a16="http://schemas.microsoft.com/office/drawing/2014/main" id="{3720374C-A55E-45D9-26E4-A25A0270BDB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1089" y="3817615"/>
            <a:ext cx="3125755" cy="2048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1037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444A54-87BC-A08F-B7D0-71785F3037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68CFB55-19AC-9FF0-5612-095DFCB2113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0534EC27-08B5-2E11-91C5-991409ED364A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9600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     </a:t>
            </a:r>
            <a:endParaRPr lang="fr-FR" sz="9600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  <a:p>
            <a:endParaRPr lang="fr-FR" sz="9600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4D3A06DB-7894-66BE-F577-4D4CDAC6921B}"/>
              </a:ext>
            </a:extLst>
          </p:cNvPr>
          <p:cNvSpPr/>
          <p:nvPr/>
        </p:nvSpPr>
        <p:spPr>
          <a:xfrm>
            <a:off x="240560" y="248614"/>
            <a:ext cx="8669403" cy="65792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73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559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0B81551E-F817-C417-C5AA-8EABCFFCC780}"/>
              </a:ext>
            </a:extLst>
          </p:cNvPr>
          <p:cNvSpPr/>
          <p:nvPr/>
        </p:nvSpPr>
        <p:spPr>
          <a:xfrm>
            <a:off x="717890" y="47996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6D7C2D7B-3C51-8541-C2B8-7E436D2D55FF}"/>
              </a:ext>
            </a:extLst>
          </p:cNvPr>
          <p:cNvSpPr/>
          <p:nvPr/>
        </p:nvSpPr>
        <p:spPr>
          <a:xfrm>
            <a:off x="4290407" y="3218595"/>
            <a:ext cx="185510" cy="18876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FF965D5-FA5F-FA18-6933-C863FD1AD34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620" y="2806054"/>
            <a:ext cx="3748749" cy="379007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DD06C45C-694D-A001-69C7-DC9360BD969A}"/>
              </a:ext>
            </a:extLst>
          </p:cNvPr>
          <p:cNvSpPr/>
          <p:nvPr/>
        </p:nvSpPr>
        <p:spPr>
          <a:xfrm>
            <a:off x="3209731" y="1460646"/>
            <a:ext cx="5027724" cy="217829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800C413-BE35-A014-8EC3-90BD04FE3DC3}"/>
              </a:ext>
            </a:extLst>
          </p:cNvPr>
          <p:cNvSpPr txBox="1"/>
          <p:nvPr/>
        </p:nvSpPr>
        <p:spPr>
          <a:xfrm>
            <a:off x="1268190" y="458946"/>
            <a:ext cx="925675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Aujourd’hui nous allons apprendre à lire la lettre B.</a:t>
            </a:r>
            <a:r>
              <a:rPr lang="fr-FR" sz="14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 </a:t>
            </a:r>
            <a:endParaRPr lang="fr-MA" sz="1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105882D-68E4-6587-1902-09B08289749B}"/>
              </a:ext>
            </a:extLst>
          </p:cNvPr>
          <p:cNvSpPr txBox="1"/>
          <p:nvPr/>
        </p:nvSpPr>
        <p:spPr>
          <a:xfrm>
            <a:off x="4958664" y="1365481"/>
            <a:ext cx="1634931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3800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B</a:t>
            </a:r>
            <a:endParaRPr lang="fr-MA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43583CD-BB2A-8749-EE0E-42EEBDBAC76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489555852"/>
              </p:ext>
            </p:ext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1591062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FEF6C2-844C-F5F8-AE00-0E510E4A88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D5070F5-5D77-A1EB-2EAA-F71D636C56E8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87F7698-6A3F-9BE9-CEFE-99821C82917F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EE9D2CC-25D8-33DE-0725-FEF2310F4C07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D5B12F6-93A4-0A68-1022-71609DBD76C9}"/>
              </a:ext>
            </a:extLst>
          </p:cNvPr>
          <p:cNvSpPr/>
          <p:nvPr/>
        </p:nvSpPr>
        <p:spPr>
          <a:xfrm>
            <a:off x="1770735" y="2090057"/>
            <a:ext cx="5602527" cy="2677886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700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B</a:t>
            </a:r>
            <a:endParaRPr lang="fr-MA" sz="1400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CF7C8D84-FBC3-B1FE-6B7D-857AD43D1C83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1A64F3DB-352B-FB64-3709-5388D2DB13A9}"/>
              </a:ext>
            </a:extLst>
          </p:cNvPr>
          <p:cNvSpPr txBox="1"/>
          <p:nvPr/>
        </p:nvSpPr>
        <p:spPr>
          <a:xfrm>
            <a:off x="1028725" y="336168"/>
            <a:ext cx="75984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33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la lettre B, elle fait le son </a:t>
            </a:r>
            <a:r>
              <a:rPr lang="fr-MA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b »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Lisons ensemble B. encore une fois B. qui veut lire B?.</a:t>
            </a:r>
          </a:p>
          <a:p>
            <a:pPr defTabSz="677933">
              <a:defRPr/>
            </a:pPr>
            <a:r>
              <a:rPr lang="fr-FR" sz="1400" b="1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 lire.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312EEFD-CA68-1281-73C7-09EE060C46C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33523779"/>
              </p:ext>
            </p:ext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751689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2073E2-ADAB-0B03-1C2B-5B56FEF655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83A099D-B82D-4E11-6FA1-9021BE8FD991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F5B1925-4ABB-9732-2219-E4D51F16F997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462F2E87-99D1-DEE3-E71F-F176784FD5C0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1D1D768-E2A3-BF1A-C633-F76ADDE284EF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sz="889" dirty="0">
                <a:latin typeface="Dosis" pitchFamily="2" charset="0"/>
              </a:rPr>
              <a:t>a</a:t>
            </a: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772192D5-264A-A9CD-8559-EBBB162F0F24}"/>
              </a:ext>
            </a:extLst>
          </p:cNvPr>
          <p:cNvSpPr/>
          <p:nvPr/>
        </p:nvSpPr>
        <p:spPr>
          <a:xfrm>
            <a:off x="534297" y="36857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6235928D-F0B2-5A5F-21F7-849EB7A17551}"/>
              </a:ext>
            </a:extLst>
          </p:cNvPr>
          <p:cNvSpPr txBox="1"/>
          <p:nvPr/>
        </p:nvSpPr>
        <p:spPr>
          <a:xfrm>
            <a:off x="1042182" y="322360"/>
            <a:ext cx="7411353" cy="5815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banane. banane. Lisons ensemble «  banane ». encore une fois «banane ». Qui veut lire «  banane »?</a:t>
            </a:r>
          </a:p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FR" sz="1400" b="1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 lire.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EDB2CCC-F446-5CC0-18C9-D6531AAF498A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278222" y="3982265"/>
            <a:ext cx="83945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5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80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B</a:t>
            </a:r>
            <a:r>
              <a:rPr lang="fr-FR" sz="8000" b="1" dirty="0">
                <a:solidFill>
                  <a:srgbClr val="106584"/>
                </a:solidFill>
                <a:latin typeface="Dosis" pitchFamily="2" charset="0"/>
              </a:rPr>
              <a:t>ANANE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EB38E680-EDCF-92AD-E997-CFA5567E8CF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44326" y="1374689"/>
            <a:ext cx="2940143" cy="2519506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31C3664D-4EA2-F282-3774-D17490F6E152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333523779"/>
              </p:ext>
            </p:ext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210513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457246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571500" y="786967"/>
            <a:ext cx="8001000" cy="5284067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457246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25401" tIns="25401" rIns="25401" bIns="25401" rtlCol="0" anchor="ctr"/>
            <a:lstStyle/>
            <a:p>
              <a:pPr algn="ctr" defTabSz="457246">
                <a:lnSpc>
                  <a:spcPts val="1606"/>
                </a:lnSpc>
                <a:defRPr/>
              </a:pPr>
              <a:endParaRPr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786645" y="381000"/>
            <a:ext cx="619583" cy="5948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46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97E087D-5FB9-0D89-12A1-098B2632F30A}"/>
              </a:ext>
            </a:extLst>
          </p:cNvPr>
          <p:cNvSpPr txBox="1"/>
          <p:nvPr/>
        </p:nvSpPr>
        <p:spPr>
          <a:xfrm>
            <a:off x="795881" y="1381232"/>
            <a:ext cx="7787760" cy="8257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46">
              <a:spcAft>
                <a:spcPts val="600"/>
              </a:spcAft>
              <a:defRPr/>
            </a:pPr>
            <a:r>
              <a:rPr lang="fr-FR" sz="2133" dirty="0">
                <a:solidFill>
                  <a:srgbClr val="106585"/>
                </a:solidFill>
                <a:latin typeface="Dosis" pitchFamily="2" charset="0"/>
              </a:rPr>
              <a:t>A la fin de la séance d’aujourd’hui,</a:t>
            </a:r>
          </a:p>
          <a:p>
            <a:pPr algn="ctr" defTabSz="457246">
              <a:spcAft>
                <a:spcPts val="600"/>
              </a:spcAft>
              <a:defRPr/>
            </a:pPr>
            <a:r>
              <a:rPr lang="fr-FR" sz="213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2133" b="1" dirty="0">
                <a:solidFill>
                  <a:srgbClr val="106585"/>
                </a:solidFill>
                <a:latin typeface="Dosis" pitchFamily="2" charset="0"/>
              </a:rPr>
              <a:t>au moins 80% des élèves </a:t>
            </a:r>
            <a:r>
              <a:rPr lang="fr-FR" sz="2133" dirty="0">
                <a:solidFill>
                  <a:srgbClr val="106585"/>
                </a:solidFill>
                <a:latin typeface="Dosis" pitchFamily="2" charset="0"/>
              </a:rPr>
              <a:t>doivent être capables de :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61841AB-7BBF-E5DF-ECC0-9422AF094E7E}"/>
              </a:ext>
            </a:extLst>
          </p:cNvPr>
          <p:cNvGrpSpPr/>
          <p:nvPr/>
        </p:nvGrpSpPr>
        <p:grpSpPr>
          <a:xfrm>
            <a:off x="939800" y="2851933"/>
            <a:ext cx="7264400" cy="2202667"/>
            <a:chOff x="3302073" y="4600550"/>
            <a:chExt cx="9396747" cy="2104846"/>
          </a:xfrm>
        </p:grpSpPr>
        <p:sp>
          <p:nvSpPr>
            <p:cNvPr id="8" name="Freeform 17">
              <a:extLst>
                <a:ext uri="{FF2B5EF4-FFF2-40B4-BE49-F238E27FC236}">
                  <a16:creationId xmlns:a16="http://schemas.microsoft.com/office/drawing/2014/main" id="{60BD1024-05C8-C151-181A-C15273BA80F2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457246">
                <a:defRPr/>
              </a:pPr>
              <a:endParaRPr lang="fr-MA" sz="667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21CEE908-A23E-3615-FC3A-B9D65947341C}"/>
                </a:ext>
              </a:extLst>
            </p:cNvPr>
            <p:cNvSpPr txBox="1"/>
            <p:nvPr/>
          </p:nvSpPr>
          <p:spPr>
            <a:xfrm>
              <a:off x="4045023" y="4803725"/>
              <a:ext cx="8013627" cy="7108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46">
                <a:spcAft>
                  <a:spcPts val="600"/>
                </a:spcAft>
                <a:defRPr/>
              </a:pPr>
              <a:r>
                <a:rPr lang="fr-FR" sz="1867" dirty="0">
                  <a:solidFill>
                    <a:schemeClr val="accent5">
                      <a:lumMod val="50000"/>
                    </a:schemeClr>
                  </a:solidFill>
                  <a:latin typeface="Dosis" pitchFamily="2" charset="0"/>
                </a:rPr>
                <a:t>Comprendre et produire les mots de vocabulaire: </a:t>
              </a:r>
            </a:p>
            <a:p>
              <a:pPr algn="ctr" defTabSz="457246">
                <a:spcAft>
                  <a:spcPts val="600"/>
                </a:spcAft>
                <a:defRPr/>
              </a:pPr>
              <a:r>
                <a:rPr lang="fr-FR" sz="1867" b="1" dirty="0">
                  <a:solidFill>
                    <a:schemeClr val="accent5">
                      <a:lumMod val="75000"/>
                    </a:schemeClr>
                  </a:solidFill>
                  <a:latin typeface="Dosis" pitchFamily="2" charset="0"/>
                </a:rPr>
                <a:t>Comment ça va? – ça va bien, merci.</a:t>
              </a: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C5D3884-B682-E82B-6AA4-10FF3C852B6C}"/>
                </a:ext>
              </a:extLst>
            </p:cNvPr>
            <p:cNvSpPr txBox="1"/>
            <p:nvPr/>
          </p:nvSpPr>
          <p:spPr>
            <a:xfrm>
              <a:off x="4064434" y="5718125"/>
              <a:ext cx="8547581" cy="3627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593"/>
                </a:spcAft>
              </a:pPr>
              <a:r>
                <a:rPr lang="fr-MA" sz="1867" dirty="0">
                  <a:solidFill>
                    <a:schemeClr val="accent5">
                      <a:lumMod val="50000"/>
                    </a:schemeClr>
                  </a:solidFill>
                  <a:latin typeface="Dosis" pitchFamily="2" charset="0"/>
                </a:rPr>
                <a:t>Reconnaitre, nommer et écrire </a:t>
              </a:r>
              <a:r>
                <a:rPr lang="fr-MA" sz="1867" b="1" dirty="0">
                  <a:solidFill>
                    <a:schemeClr val="accent5">
                      <a:lumMod val="75000"/>
                    </a:schemeClr>
                  </a:solidFill>
                  <a:latin typeface="Dosis" pitchFamily="2" charset="0"/>
                </a:rPr>
                <a:t>la lettre c.</a:t>
              </a:r>
              <a:endParaRPr lang="fr-FR" sz="1867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endParaRPr>
            </a:p>
          </p:txBody>
        </p:sp>
        <p:sp>
          <p:nvSpPr>
            <p:cNvPr id="15" name="Freeform 17">
              <a:extLst>
                <a:ext uri="{FF2B5EF4-FFF2-40B4-BE49-F238E27FC236}">
                  <a16:creationId xmlns:a16="http://schemas.microsoft.com/office/drawing/2014/main" id="{82E50CCC-DE92-9198-59AA-3EDF1EA1822F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457246">
                <a:defRPr/>
              </a:pPr>
              <a:endParaRPr lang="fr-MA" sz="667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9" name="Oval 86">
            <a:extLst>
              <a:ext uri="{FF2B5EF4-FFF2-40B4-BE49-F238E27FC236}">
                <a16:creationId xmlns:a16="http://schemas.microsoft.com/office/drawing/2014/main" id="{682BD923-01C7-9BB1-673D-4D7011C6955D}"/>
              </a:ext>
            </a:extLst>
          </p:cNvPr>
          <p:cNvSpPr/>
          <p:nvPr/>
        </p:nvSpPr>
        <p:spPr>
          <a:xfrm>
            <a:off x="1019257" y="3036441"/>
            <a:ext cx="488556" cy="521112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09630">
              <a:defRPr/>
            </a:pPr>
            <a:endParaRPr lang="en-US" sz="2133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Oval 86">
            <a:extLst>
              <a:ext uri="{FF2B5EF4-FFF2-40B4-BE49-F238E27FC236}">
                <a16:creationId xmlns:a16="http://schemas.microsoft.com/office/drawing/2014/main" id="{A3F2B2E4-79BA-E754-F415-2B0997A410B3}"/>
              </a:ext>
            </a:extLst>
          </p:cNvPr>
          <p:cNvSpPr/>
          <p:nvPr/>
        </p:nvSpPr>
        <p:spPr>
          <a:xfrm>
            <a:off x="1019257" y="3972610"/>
            <a:ext cx="488556" cy="521111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09630">
              <a:defRPr/>
            </a:pPr>
            <a:endParaRPr lang="en-US" sz="2133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Graphique 30">
            <a:extLst>
              <a:ext uri="{FF2B5EF4-FFF2-40B4-BE49-F238E27FC236}">
                <a16:creationId xmlns:a16="http://schemas.microsoft.com/office/drawing/2014/main" id="{B3EA577C-3557-8FCB-2A20-EC36CC4B7A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928660" y="3924632"/>
            <a:ext cx="443623" cy="377749"/>
          </a:xfrm>
          <a:prstGeom prst="rect">
            <a:avLst/>
          </a:prstGeom>
        </p:spPr>
      </p:pic>
      <p:pic>
        <p:nvPicPr>
          <p:cNvPr id="16" name="Graphique 30">
            <a:extLst>
              <a:ext uri="{FF2B5EF4-FFF2-40B4-BE49-F238E27FC236}">
                <a16:creationId xmlns:a16="http://schemas.microsoft.com/office/drawing/2014/main" id="{B3EA577C-3557-8FCB-2A20-EC36CC4B7A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939801" y="3036442"/>
            <a:ext cx="443623" cy="377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006257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C43EF85B-C4A5-750D-79D1-1F9B3B81B3F9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1D864AC-5DA8-431A-E2FC-ED8CE38B49FF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402C9948-8F37-DAF8-3EDF-FB73AC4C4BB6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278223" y="1063023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/>
        </p:nvSpPr>
        <p:spPr>
          <a:xfrm>
            <a:off x="534297" y="36857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/>
        </p:nvSpPr>
        <p:spPr>
          <a:xfrm>
            <a:off x="1042182" y="284049"/>
            <a:ext cx="75984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33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Dans «</a:t>
            </a:r>
            <a:r>
              <a:rPr lang="fr-MA" sz="1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banane 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», je vois la lettre b et j’entends  le son </a:t>
            </a:r>
            <a:r>
              <a:rPr lang="fr-MA" sz="1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b »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</a:t>
            </a:r>
          </a:p>
          <a:p>
            <a:pPr defTabSz="677933">
              <a:defRPr/>
            </a:pPr>
            <a:r>
              <a:rPr lang="fr-FR" sz="1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L’enseignant( e)  pointe la lettre  B.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2EF63F8C-D8B5-1AB8-ED7A-4CE0928332BC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278222" y="3982265"/>
            <a:ext cx="83945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5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80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B</a:t>
            </a:r>
            <a:r>
              <a:rPr lang="fr-FR" sz="8000" b="1" dirty="0">
                <a:solidFill>
                  <a:srgbClr val="106584"/>
                </a:solidFill>
                <a:latin typeface="Dosis" pitchFamily="2" charset="0"/>
              </a:rPr>
              <a:t>ANANE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891503E2-DF69-C320-CD34-A62EE1DEA9B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44326" y="1374689"/>
            <a:ext cx="2940143" cy="2519506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E9AB2C0-B45F-42A9-6186-0ACE515C8DDA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333523779"/>
              </p:ext>
            </p:ext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00864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1AE296-8C60-4019-9EDB-BE08C65A2C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E9ED56A-FD7F-E9C8-1ED7-9D12B9D0ED9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900" dirty="0"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10194EAB-CE18-99AF-ECA3-B1BCD0948F54}"/>
              </a:ext>
            </a:extLst>
          </p:cNvPr>
          <p:cNvSpPr txBox="1"/>
          <p:nvPr/>
        </p:nvSpPr>
        <p:spPr>
          <a:xfrm>
            <a:off x="647700" y="2175223"/>
            <a:ext cx="7800675" cy="8471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99"/>
              </a:lnSpc>
            </a:pP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Carelia"/>
              </a:rPr>
              <a:t>Rebrassage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Carelia"/>
              </a:rPr>
              <a:t> de la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Carelia"/>
              </a:rPr>
              <a:t>pré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Carelia"/>
              </a:rPr>
              <a:t>-lecture (1)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3CAFDE70-92CB-BAE9-4F11-9672A4C247CE}"/>
              </a:ext>
            </a:extLst>
          </p:cNvPr>
          <p:cNvSpPr txBox="1"/>
          <p:nvPr/>
        </p:nvSpPr>
        <p:spPr>
          <a:xfrm>
            <a:off x="703246" y="3238502"/>
            <a:ext cx="7800675" cy="5376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08"/>
              </a:lnSpc>
            </a:pPr>
            <a:r>
              <a:rPr lang="fr-FR" sz="33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Dosis" pitchFamily="2" charset="0"/>
              </a:rPr>
              <a:t>Je dis, tu montres</a:t>
            </a:r>
            <a:endParaRPr lang="en-US" sz="3000" dirty="0">
              <a:solidFill>
                <a:schemeClr val="tx2">
                  <a:lumMod val="60000"/>
                  <a:lumOff val="40000"/>
                </a:schemeClr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0A8DCBD2-E435-F822-BF47-7505AB2524A9}"/>
              </a:ext>
            </a:extLst>
          </p:cNvPr>
          <p:cNvSpPr txBox="1"/>
          <p:nvPr/>
        </p:nvSpPr>
        <p:spPr>
          <a:xfrm>
            <a:off x="3188527" y="5759619"/>
            <a:ext cx="2523604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77"/>
              </a:lnSpc>
              <a:spcBef>
                <a:spcPct val="0"/>
              </a:spcBef>
            </a:pPr>
            <a:r>
              <a:rPr lang="en-US" sz="841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3AC9F7D-DBC9-1B61-97AF-3D967D6C882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8527" y="4379142"/>
            <a:ext cx="2761269" cy="1875866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43EB3FEE-BEE4-647E-5E12-02FE0D425A2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0198" y="5265321"/>
            <a:ext cx="2523604" cy="988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120436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259416B-AE46-D687-D8A2-DC3749A97B58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E9E1DDB-2709-23D6-F563-49A733AC6724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240560" y="261867"/>
            <a:ext cx="8669403" cy="73542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/>
        </p:nvSpPr>
        <p:spPr>
          <a:xfrm>
            <a:off x="534296" y="513295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/>
        </p:nvSpPr>
        <p:spPr>
          <a:xfrm>
            <a:off x="901295" y="459813"/>
            <a:ext cx="7598447" cy="323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8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Levez la carte de la lettre B</a:t>
            </a:r>
            <a:endParaRPr lang="fr-FR" sz="1482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1792119-25C6-2324-8F58-25E73CC486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33818" y="2026833"/>
            <a:ext cx="4198774" cy="2804334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F1B0472-3C05-4531-A4EE-23A72FE99BC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33523779"/>
              </p:ext>
            </p:ext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1472208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5090EC-E8A5-0445-6634-29AFEC634D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D55988F-F74F-9D66-6B41-CB5D26875B48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E5FDFD6-CFC7-5CFF-6C2F-B1F198691E7C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21E753D-9A1C-5B76-BA4E-9F9627B9A193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6CD50C4-71E5-F87E-50DC-61FA1E4CFB89}"/>
              </a:ext>
            </a:extLst>
          </p:cNvPr>
          <p:cNvSpPr/>
          <p:nvPr/>
        </p:nvSpPr>
        <p:spPr>
          <a:xfrm>
            <a:off x="240560" y="261867"/>
            <a:ext cx="8669403" cy="73542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153D201B-C26D-9684-9A62-21D9EE269EE2}"/>
              </a:ext>
            </a:extLst>
          </p:cNvPr>
          <p:cNvSpPr/>
          <p:nvPr/>
        </p:nvSpPr>
        <p:spPr>
          <a:xfrm>
            <a:off x="534296" y="513295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35E83836-6FDD-AAB5-1D59-D44DEFAE8ABB}"/>
              </a:ext>
            </a:extLst>
          </p:cNvPr>
          <p:cNvSpPr txBox="1"/>
          <p:nvPr/>
        </p:nvSpPr>
        <p:spPr>
          <a:xfrm>
            <a:off x="901295" y="459813"/>
            <a:ext cx="7598447" cy="323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8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la lettre B</a:t>
            </a:r>
            <a:endParaRPr lang="fr-FR" sz="1482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3F7EF05-56B7-9335-CAE2-E4F530A7896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9727"/>
          <a:stretch/>
        </p:blipFill>
        <p:spPr>
          <a:xfrm>
            <a:off x="4428260" y="1768715"/>
            <a:ext cx="2466031" cy="3522516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BFF8EB5-1D46-6DBE-E977-F8C5F27DA9C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4" t="-1841" r="61585" b="1841"/>
          <a:stretch/>
        </p:blipFill>
        <p:spPr>
          <a:xfrm>
            <a:off x="2249711" y="1566772"/>
            <a:ext cx="2466031" cy="3699047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858E84B2-8F70-9F27-BB5A-3447DCE123BC}"/>
              </a:ext>
            </a:extLst>
          </p:cNvPr>
          <p:cNvSpPr/>
          <p:nvPr/>
        </p:nvSpPr>
        <p:spPr>
          <a:xfrm>
            <a:off x="2328614" y="2709437"/>
            <a:ext cx="791784" cy="739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77902">
              <a:defRPr/>
            </a:pPr>
            <a:r>
              <a:rPr lang="fr-MA" sz="4156" b="1" dirty="0">
                <a:latin typeface="Dosis" pitchFamily="2" charset="0"/>
              </a:rPr>
              <a:t>B</a:t>
            </a:r>
            <a:endParaRPr lang="fr-FR" sz="4156" dirty="0">
              <a:latin typeface="Dosis" pitchFamily="2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3B00E0D-2EB9-B473-43ED-1D47C51F3FA3}"/>
              </a:ext>
            </a:extLst>
          </p:cNvPr>
          <p:cNvSpPr/>
          <p:nvPr/>
        </p:nvSpPr>
        <p:spPr>
          <a:xfrm>
            <a:off x="4909701" y="2709437"/>
            <a:ext cx="791784" cy="739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77902">
              <a:defRPr/>
            </a:pPr>
            <a:r>
              <a:rPr lang="fr-FR" sz="4156" b="1" dirty="0">
                <a:latin typeface="Dosis" pitchFamily="2" charset="0"/>
              </a:rPr>
              <a:t>B</a:t>
            </a:r>
            <a:endParaRPr lang="fr-FR" sz="4156" dirty="0"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45FA1307-451E-7942-4D92-A9282E54F14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33523779"/>
              </p:ext>
            </p:ext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9314967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B09ABB-7789-0BC8-60BF-1AA95FAE56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B8238A1-02BF-321F-BEF0-861D72DBA4D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900" dirty="0"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43688FD8-AA7C-DA1C-7BCA-18C61AB16C8C}"/>
              </a:ext>
            </a:extLst>
          </p:cNvPr>
          <p:cNvSpPr txBox="1"/>
          <p:nvPr/>
        </p:nvSpPr>
        <p:spPr>
          <a:xfrm>
            <a:off x="647700" y="2175223"/>
            <a:ext cx="7800675" cy="8471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99"/>
              </a:lnSpc>
            </a:pP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Carelia"/>
              </a:rPr>
              <a:t>Rebrassage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Carelia"/>
              </a:rPr>
              <a:t> de la </a:t>
            </a:r>
            <a:r>
              <a:rPr lang="en-US" sz="4000" dirty="0" err="1">
                <a:solidFill>
                  <a:schemeClr val="accent5">
                    <a:lumMod val="50000"/>
                  </a:schemeClr>
                </a:solidFill>
                <a:latin typeface="Carelia"/>
              </a:rPr>
              <a:t>pré</a:t>
            </a:r>
            <a:r>
              <a:rPr lang="en-US" sz="4000" dirty="0">
                <a:solidFill>
                  <a:schemeClr val="accent5">
                    <a:lumMod val="50000"/>
                  </a:schemeClr>
                </a:solidFill>
                <a:latin typeface="Carelia"/>
              </a:rPr>
              <a:t>-lecture (2)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B354E9C6-FC13-5038-42DA-C4ED2E08122B}"/>
              </a:ext>
            </a:extLst>
          </p:cNvPr>
          <p:cNvSpPr txBox="1"/>
          <p:nvPr/>
        </p:nvSpPr>
        <p:spPr>
          <a:xfrm>
            <a:off x="703246" y="3238502"/>
            <a:ext cx="7800675" cy="5376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08"/>
              </a:lnSpc>
            </a:pPr>
            <a:r>
              <a:rPr lang="fr-FR" sz="33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Dosis" pitchFamily="2" charset="0"/>
              </a:rPr>
              <a:t>Chasse aux lettres</a:t>
            </a:r>
            <a:endParaRPr lang="en-US" sz="3000" dirty="0">
              <a:solidFill>
                <a:schemeClr val="tx2">
                  <a:lumMod val="60000"/>
                  <a:lumOff val="40000"/>
                </a:schemeClr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8878AA41-3E20-C76A-4E9B-ACFCAEC1DF7E}"/>
              </a:ext>
            </a:extLst>
          </p:cNvPr>
          <p:cNvSpPr txBox="1"/>
          <p:nvPr/>
        </p:nvSpPr>
        <p:spPr>
          <a:xfrm>
            <a:off x="3188527" y="5759619"/>
            <a:ext cx="2523604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77"/>
              </a:lnSpc>
              <a:spcBef>
                <a:spcPct val="0"/>
              </a:spcBef>
            </a:pPr>
            <a:r>
              <a:rPr lang="en-US" sz="841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DEE30BF6-AF3D-8B14-C4D0-619ECE677B2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7366" y="4298570"/>
            <a:ext cx="3392096" cy="2305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38972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34FFA1-CA89-0D88-8321-7B33F016A9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1A5AF53-41EB-5D8C-DB32-6DF9849DAF69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E222685-D680-AAEB-FCFA-0A780A9C3D20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93A9417-FCD6-B181-5873-88674575A35D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11CDD13-963A-614B-2BA3-241F52953CCA}"/>
              </a:ext>
            </a:extLst>
          </p:cNvPr>
          <p:cNvSpPr/>
          <p:nvPr/>
        </p:nvSpPr>
        <p:spPr>
          <a:xfrm>
            <a:off x="240560" y="261867"/>
            <a:ext cx="8669403" cy="73542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E081E5D2-3C68-8F3B-5DC4-5C0CE8D7C58D}"/>
              </a:ext>
            </a:extLst>
          </p:cNvPr>
          <p:cNvSpPr/>
          <p:nvPr/>
        </p:nvSpPr>
        <p:spPr>
          <a:xfrm>
            <a:off x="534296" y="513295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746CF03-9815-756D-54D5-17242C4F7D77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01619" y="496457"/>
            <a:ext cx="83716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18">
              <a:defRPr/>
            </a:pPr>
            <a:r>
              <a:rPr lang="fr-FR" sz="1600" b="1" dirty="0">
                <a:solidFill>
                  <a:srgbClr val="A6A6A6"/>
                </a:solidFill>
                <a:latin typeface="Calibri "/>
              </a:rPr>
              <a:t>Observez bien cette liste. </a:t>
            </a:r>
          </a:p>
        </p:txBody>
      </p:sp>
      <p:pic>
        <p:nvPicPr>
          <p:cNvPr id="7" name="Image 6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AACC903-FD6F-128C-ED98-1C526A4496A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030165" y="349356"/>
            <a:ext cx="610777" cy="869844"/>
          </a:xfrm>
          <a:prstGeom prst="rect">
            <a:avLst/>
          </a:prstGeom>
        </p:spPr>
      </p:pic>
      <p:sp>
        <p:nvSpPr>
          <p:cNvPr id="8" name="ZoneTexte 2">
            <a:extLst>
              <a:ext uri="{FF2B5EF4-FFF2-40B4-BE49-F238E27FC236}">
                <a16:creationId xmlns:a16="http://schemas.microsoft.com/office/drawing/2014/main" id="{62BD960C-6403-3B90-29DA-A8C72CEC7708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47520" y="2700563"/>
            <a:ext cx="8627097" cy="145687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MA" sz="8867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D B A B G B U B 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E6F04EF-6724-4AC6-52BA-0A982D3BD745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2333523779"/>
              </p:ext>
            </p:ext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4796942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E7DFA0-CF56-4233-0EB9-4CED2EF75F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9C4D7E1-4324-1FFD-D101-3EA17D52E0B1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DC79D538-272F-466E-0CA8-441FC36A0442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8D812E5-0F76-337A-1CD5-489CDE3B911A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3280ED7-C051-E1F1-9F7C-F11C86AA62E1}"/>
              </a:ext>
            </a:extLst>
          </p:cNvPr>
          <p:cNvSpPr/>
          <p:nvPr/>
        </p:nvSpPr>
        <p:spPr>
          <a:xfrm>
            <a:off x="240560" y="261867"/>
            <a:ext cx="8669403" cy="73542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DE15658D-AAEE-8961-A389-2C0DADE330A1}"/>
              </a:ext>
            </a:extLst>
          </p:cNvPr>
          <p:cNvSpPr/>
          <p:nvPr/>
        </p:nvSpPr>
        <p:spPr>
          <a:xfrm>
            <a:off x="534296" y="513295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3D2AC83-49C3-C4B0-FCCA-98643C7D38C5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01619" y="496457"/>
            <a:ext cx="83716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18">
              <a:defRPr/>
            </a:pPr>
            <a:r>
              <a:rPr lang="fr-FR" sz="1600" b="1" dirty="0">
                <a:solidFill>
                  <a:srgbClr val="A6A6A6"/>
                </a:solidFill>
                <a:latin typeface="Calibri "/>
              </a:rPr>
              <a:t>Qui veut passer au tableau pour montrer la lettre B ?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E31A932C-1EE1-34C9-95F2-89A79ACCCDB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7490890" y="496458"/>
            <a:ext cx="1053349" cy="650890"/>
          </a:xfrm>
          <a:prstGeom prst="roundRect">
            <a:avLst>
              <a:gd name="adj" fmla="val 31362"/>
            </a:avLst>
          </a:prstGeom>
        </p:spPr>
      </p:pic>
      <p:sp>
        <p:nvSpPr>
          <p:cNvPr id="10" name="ZoneTexte 2">
            <a:extLst>
              <a:ext uri="{FF2B5EF4-FFF2-40B4-BE49-F238E27FC236}">
                <a16:creationId xmlns:a16="http://schemas.microsoft.com/office/drawing/2014/main" id="{36B0177F-90A7-9814-E660-AB075A1E5FC9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47520" y="2700563"/>
            <a:ext cx="8627097" cy="145687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MA" sz="8867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D B A B G B U B 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198DD936-B8AC-5D84-E2F8-9D3E9FCB942F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2333523779"/>
              </p:ext>
            </p:ext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774339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93D460-5DE2-BD91-9954-E3C53AABF2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79C91B0-D20E-4E66-4BD2-0B82A8AD77DF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7183A17-3FBC-746D-A355-28472E476A37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517F909-737D-7226-2EB9-63C724CBE395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4492857-2609-7EAB-6F78-47285F15C74A}"/>
              </a:ext>
            </a:extLst>
          </p:cNvPr>
          <p:cNvSpPr/>
          <p:nvPr/>
        </p:nvSpPr>
        <p:spPr>
          <a:xfrm>
            <a:off x="240560" y="261867"/>
            <a:ext cx="8669403" cy="73542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D67FA03B-99F3-14DC-7028-07604AD40259}"/>
              </a:ext>
            </a:extLst>
          </p:cNvPr>
          <p:cNvSpPr/>
          <p:nvPr/>
        </p:nvSpPr>
        <p:spPr>
          <a:xfrm>
            <a:off x="534296" y="513295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5398F36-BECF-BEF6-35D1-531ACB7D5001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59675" y="496457"/>
            <a:ext cx="83716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18">
              <a:defRPr/>
            </a:pPr>
            <a:r>
              <a:rPr lang="fr-FR" sz="1600" b="1" dirty="0">
                <a:solidFill>
                  <a:srgbClr val="A6A6A6"/>
                </a:solidFill>
                <a:latin typeface="Calibri "/>
              </a:rPr>
              <a:t>Qui veut lire? la lettre B. </a:t>
            </a:r>
          </a:p>
        </p:txBody>
      </p:sp>
      <p:sp>
        <p:nvSpPr>
          <p:cNvPr id="9" name="ZoneTexte 2">
            <a:extLst>
              <a:ext uri="{FF2B5EF4-FFF2-40B4-BE49-F238E27FC236}">
                <a16:creationId xmlns:a16="http://schemas.microsoft.com/office/drawing/2014/main" id="{F46AA945-1046-1730-D0C3-85699C9B230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47520" y="2700563"/>
            <a:ext cx="8627097" cy="145687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MA" sz="8867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D </a:t>
            </a:r>
            <a:r>
              <a:rPr lang="fr-MA" sz="8867" b="1" dirty="0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B</a:t>
            </a:r>
            <a:r>
              <a:rPr lang="fr-MA" sz="8867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A </a:t>
            </a:r>
            <a:r>
              <a:rPr lang="fr-MA" sz="8867" b="1" dirty="0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B</a:t>
            </a:r>
            <a:r>
              <a:rPr lang="fr-MA" sz="8867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G </a:t>
            </a:r>
            <a:r>
              <a:rPr lang="fr-MA" sz="8867" b="1" dirty="0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B</a:t>
            </a:r>
            <a:r>
              <a:rPr lang="fr-MA" sz="8867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U </a:t>
            </a:r>
            <a:r>
              <a:rPr lang="fr-MA" sz="8867" b="1" dirty="0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B</a:t>
            </a:r>
            <a:r>
              <a:rPr lang="fr-MA" sz="8867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81624C22-4DD3-7571-1EAE-B0A1BA6196C5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2333523779"/>
              </p:ext>
            </p:ext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5344410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29D5E1-89A1-0A16-B47B-9875EE94E3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EF3B4786-837A-1802-E9AC-8BB7C284DE3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457246"/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E6A62FD0-E22C-8691-363E-2C5E53F07CA4}"/>
              </a:ext>
            </a:extLst>
          </p:cNvPr>
          <p:cNvSpPr txBox="1"/>
          <p:nvPr/>
        </p:nvSpPr>
        <p:spPr>
          <a:xfrm>
            <a:off x="3188527" y="5759619"/>
            <a:ext cx="2523604" cy="1399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46">
              <a:lnSpc>
                <a:spcPts val="1177"/>
              </a:lnSpc>
              <a:spcBef>
                <a:spcPct val="0"/>
              </a:spcBef>
            </a:pPr>
            <a:r>
              <a:rPr lang="en-US" sz="841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1F8CF8A1-1FA9-9FC4-EB4F-119A5C351028}"/>
              </a:ext>
            </a:extLst>
          </p:cNvPr>
          <p:cNvSpPr/>
          <p:nvPr/>
        </p:nvSpPr>
        <p:spPr>
          <a:xfrm>
            <a:off x="1905000" y="991723"/>
            <a:ext cx="5334000" cy="528320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>
              <a:lnSpc>
                <a:spcPts val="7314"/>
              </a:lnSpc>
            </a:pPr>
            <a:r>
              <a:rPr lang="en-US" sz="6000" b="1" dirty="0" err="1">
                <a:solidFill>
                  <a:schemeClr val="accent5">
                    <a:lumMod val="50000"/>
                  </a:schemeClr>
                </a:solidFill>
              </a:rPr>
              <a:t>Graphisme</a:t>
            </a:r>
            <a:endParaRPr lang="en-US" sz="6000" b="1" dirty="0">
              <a:solidFill>
                <a:schemeClr val="accent5">
                  <a:lumMod val="50000"/>
                </a:schemeClr>
              </a:solidFill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4" name="TextBox 7">
            <a:extLst>
              <a:ext uri="{FF2B5EF4-FFF2-40B4-BE49-F238E27FC236}">
                <a16:creationId xmlns:a16="http://schemas.microsoft.com/office/drawing/2014/main" id="{70436DF6-9EBF-2595-4897-2C7665F22AC0}"/>
              </a:ext>
            </a:extLst>
          </p:cNvPr>
          <p:cNvSpPr txBox="1"/>
          <p:nvPr/>
        </p:nvSpPr>
        <p:spPr>
          <a:xfrm>
            <a:off x="2094063" y="2901933"/>
            <a:ext cx="4955875" cy="5463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4608"/>
              </a:lnSpc>
            </a:pPr>
            <a:r>
              <a:rPr lang="fr-MA" sz="3600" b="1" dirty="0">
                <a:solidFill>
                  <a:schemeClr val="accent3">
                    <a:lumMod val="20000"/>
                    <a:lumOff val="80000"/>
                  </a:schemeClr>
                </a:solidFill>
                <a:latin typeface="Dosis" pitchFamily="2" charset="0"/>
              </a:rPr>
              <a:t>La lettres  B</a:t>
            </a:r>
            <a:endParaRPr lang="en-US" sz="3600" b="1" dirty="0">
              <a:solidFill>
                <a:schemeClr val="accent3">
                  <a:lumMod val="20000"/>
                  <a:lumOff val="80000"/>
                </a:schemeClr>
              </a:solidFill>
              <a:latin typeface="Dosis" pitchFamily="2" charset="0"/>
            </a:endParaRP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4EAF1B84-23C2-14F4-4AE9-592921A96E0C}"/>
              </a:ext>
            </a:extLst>
          </p:cNvPr>
          <p:cNvGrpSpPr/>
          <p:nvPr/>
        </p:nvGrpSpPr>
        <p:grpSpPr>
          <a:xfrm>
            <a:off x="254000" y="127000"/>
            <a:ext cx="1493894" cy="558531"/>
            <a:chOff x="3663231" y="3540342"/>
            <a:chExt cx="1037462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EA9858D-4862-FB3F-4D99-93DBA09B8D15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23">
                <a:defRPr/>
              </a:pPr>
              <a:endParaRPr lang="fr-MA" sz="16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E03A2D35-D180-3004-C27F-00013BA4EA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B6BB2F9E-996E-6C97-3B59-9AD97AE79E42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336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23">
                <a:defRPr/>
              </a:pPr>
              <a:r>
                <a:rPr lang="fr-MA" sz="16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pic>
        <p:nvPicPr>
          <p:cNvPr id="11" name="Image 10">
            <a:extLst>
              <a:ext uri="{FF2B5EF4-FFF2-40B4-BE49-F238E27FC236}">
                <a16:creationId xmlns:a16="http://schemas.microsoft.com/office/drawing/2014/main" id="{AE4E61FA-BD7D-FDD0-478F-C54AD34D662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1089" y="3817615"/>
            <a:ext cx="3125755" cy="2048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85749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CE7BCF-A44D-B3A3-0CF6-3EFA21D70B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145865A-3030-B04C-C5F4-BF356D4F735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C799F572-A16C-9087-C6C4-0D63D45BC79D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9600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     </a:t>
            </a:r>
            <a:endParaRPr lang="fr-FR" sz="9600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  <a:p>
            <a:endParaRPr lang="fr-FR" sz="9600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93CA4F04-B2E4-B7C9-24C6-13B971588FC8}"/>
              </a:ext>
            </a:extLst>
          </p:cNvPr>
          <p:cNvSpPr/>
          <p:nvPr/>
        </p:nvSpPr>
        <p:spPr>
          <a:xfrm>
            <a:off x="240560" y="248614"/>
            <a:ext cx="8669403" cy="65792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73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559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DBBC0860-9928-F7EB-BFB9-2D384002E7E6}"/>
              </a:ext>
            </a:extLst>
          </p:cNvPr>
          <p:cNvSpPr/>
          <p:nvPr/>
        </p:nvSpPr>
        <p:spPr>
          <a:xfrm>
            <a:off x="717890" y="47996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9A6F6ADB-665F-BA29-F6DD-DBF3B06885F4}"/>
              </a:ext>
            </a:extLst>
          </p:cNvPr>
          <p:cNvSpPr/>
          <p:nvPr/>
        </p:nvSpPr>
        <p:spPr>
          <a:xfrm>
            <a:off x="4290407" y="3218595"/>
            <a:ext cx="185510" cy="18876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13ECDAB3-67E9-D95A-0D2F-81F82388DA5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620" y="2806054"/>
            <a:ext cx="3748749" cy="379007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48E1022E-372C-7BB1-CF98-D06E71EF3DF2}"/>
              </a:ext>
            </a:extLst>
          </p:cNvPr>
          <p:cNvSpPr/>
          <p:nvPr/>
        </p:nvSpPr>
        <p:spPr>
          <a:xfrm>
            <a:off x="3209731" y="1460646"/>
            <a:ext cx="5027724" cy="217829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DE5FA9F-9E92-BB4A-1BC5-B5B0CC3FB861}"/>
              </a:ext>
            </a:extLst>
          </p:cNvPr>
          <p:cNvSpPr txBox="1"/>
          <p:nvPr/>
        </p:nvSpPr>
        <p:spPr>
          <a:xfrm>
            <a:off x="1268190" y="458946"/>
            <a:ext cx="925675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Aujourd’hui nous allons apprendre à écrire la lettre B.</a:t>
            </a:r>
            <a:r>
              <a:rPr lang="fr-FR" sz="14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 </a:t>
            </a:r>
            <a:endParaRPr lang="fr-MA" sz="1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E9C355D-F93F-BD23-4052-A2C58E84454A}"/>
              </a:ext>
            </a:extLst>
          </p:cNvPr>
          <p:cNvSpPr txBox="1"/>
          <p:nvPr/>
        </p:nvSpPr>
        <p:spPr>
          <a:xfrm>
            <a:off x="4958664" y="1365481"/>
            <a:ext cx="1634931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3800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B</a:t>
            </a:r>
            <a:endParaRPr lang="fr-MA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2B71F7CD-6ACB-BD9E-A300-36822246723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143670655"/>
              </p:ext>
            </p:ext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66423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-762000" y="0"/>
            <a:ext cx="10500106" cy="6858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5555" b="-5555"/>
              </a:stretch>
            </a:blipFill>
          </p:spPr>
          <p:txBody>
            <a:bodyPr/>
            <a:lstStyle/>
            <a:p>
              <a:pPr defTabSz="609660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EBF35789-EF5A-9231-2393-AA2D13C5F56A}"/>
                </a:ext>
              </a:extLst>
            </p:cNvPr>
            <p:cNvSpPr txBox="1"/>
            <p:nvPr/>
          </p:nvSpPr>
          <p:spPr>
            <a:xfrm>
              <a:off x="800100" y="1946591"/>
              <a:ext cx="2504182" cy="2104846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 defTabSz="609660">
                <a:lnSpc>
                  <a:spcPts val="1605"/>
                </a:lnSpc>
                <a:defRPr/>
              </a:pPr>
              <a:endParaRPr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6638930" y="238371"/>
            <a:ext cx="309917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60">
              <a:defRPr/>
            </a:pPr>
            <a:r>
              <a:rPr lang="fr-MA" sz="1333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0B880F6B-019B-D533-D569-3E486C493E3D}"/>
              </a:ext>
            </a:extLst>
          </p:cNvPr>
          <p:cNvGrpSpPr/>
          <p:nvPr/>
        </p:nvGrpSpPr>
        <p:grpSpPr>
          <a:xfrm>
            <a:off x="-149494" y="431800"/>
            <a:ext cx="9293494" cy="6002875"/>
            <a:chOff x="312517" y="227366"/>
            <a:chExt cx="8518967" cy="6196583"/>
          </a:xfrm>
        </p:grpSpPr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C158567-4502-B310-DE89-009000674922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867" dirty="0"/>
            </a:p>
          </p:txBody>
        </p:sp>
        <p:sp>
          <p:nvSpPr>
            <p:cNvPr id="31" name="Freeform 7">
              <a:extLst>
                <a:ext uri="{FF2B5EF4-FFF2-40B4-BE49-F238E27FC236}">
                  <a16:creationId xmlns:a16="http://schemas.microsoft.com/office/drawing/2014/main" id="{68DB3F4F-AC56-D5B8-B6B3-2933D5B57305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467" dirty="0">
                <a:latin typeface="Dosis" pitchFamily="2" charset="0"/>
              </a:endParaRP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420009C-4B5D-ADDB-AB42-273A4C4ED63E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2667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9A18EDE-8FD4-9098-1951-634F9EC90D5E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2667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D8BB73FE-82DE-3657-B2B0-82B688E20DEB}"/>
              </a:ext>
            </a:extLst>
          </p:cNvPr>
          <p:cNvGrpSpPr/>
          <p:nvPr/>
        </p:nvGrpSpPr>
        <p:grpSpPr>
          <a:xfrm>
            <a:off x="798250" y="1185572"/>
            <a:ext cx="7684022" cy="2257073"/>
            <a:chOff x="-3805047" y="3869835"/>
            <a:chExt cx="6297262" cy="2753069"/>
          </a:xfrm>
        </p:grpSpPr>
        <p:sp>
          <p:nvSpPr>
            <p:cNvPr id="35" name="Rectangle : coins arrondis 18 - 2">
              <a:extLst>
                <a:ext uri="{FF2B5EF4-FFF2-40B4-BE49-F238E27FC236}">
                  <a16:creationId xmlns:a16="http://schemas.microsoft.com/office/drawing/2014/main" id="{E66AB5C8-1D1D-D857-E7DC-482198A1642B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endParaRPr lang="fr-FR" sz="933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Rectangle : coins arrondis 18 - 2">
              <a:extLst>
                <a:ext uri="{FF2B5EF4-FFF2-40B4-BE49-F238E27FC236}">
                  <a16:creationId xmlns:a16="http://schemas.microsoft.com/office/drawing/2014/main" id="{49B01AB1-339A-45D5-E17A-8182AEF93E2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r>
                <a:rPr lang="fr-FR" sz="2667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38" name="Rectangle : coins arrondis 18 - 2">
              <a:extLst>
                <a:ext uri="{FF2B5EF4-FFF2-40B4-BE49-F238E27FC236}">
                  <a16:creationId xmlns:a16="http://schemas.microsoft.com/office/drawing/2014/main" id="{247B1C7C-160A-B0C4-5222-0611986D667B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endParaRPr lang="fr-FR" sz="933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9" name="Rectangle : coins arrondis 18 - 2">
              <a:extLst>
                <a:ext uri="{FF2B5EF4-FFF2-40B4-BE49-F238E27FC236}">
                  <a16:creationId xmlns:a16="http://schemas.microsoft.com/office/drawing/2014/main" id="{121C533F-5211-C2F1-3EAD-800CFB01A50B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r>
                <a:rPr lang="fr-FR" sz="2667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40" name="Rectangle : coins arrondis 18 - 2">
              <a:extLst>
                <a:ext uri="{FF2B5EF4-FFF2-40B4-BE49-F238E27FC236}">
                  <a16:creationId xmlns:a16="http://schemas.microsoft.com/office/drawing/2014/main" id="{B0015994-FBA8-0CC0-7192-15FB914433A0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endParaRPr lang="fr-FR" sz="933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1" name="Rectangle : coins arrondis 18 - 2">
              <a:extLst>
                <a:ext uri="{FF2B5EF4-FFF2-40B4-BE49-F238E27FC236}">
                  <a16:creationId xmlns:a16="http://schemas.microsoft.com/office/drawing/2014/main" id="{5494C38E-FD8B-EFAD-06C0-221FC7E8BC80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r>
                <a:rPr lang="fr-FR" sz="2667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42" name="Groupe 41">
            <a:extLst>
              <a:ext uri="{FF2B5EF4-FFF2-40B4-BE49-F238E27FC236}">
                <a16:creationId xmlns:a16="http://schemas.microsoft.com/office/drawing/2014/main" id="{C00D0206-309B-76C5-3DCA-42E6982B78F6}"/>
              </a:ext>
            </a:extLst>
          </p:cNvPr>
          <p:cNvGrpSpPr/>
          <p:nvPr/>
        </p:nvGrpSpPr>
        <p:grpSpPr>
          <a:xfrm>
            <a:off x="798250" y="3987310"/>
            <a:ext cx="7684022" cy="2257073"/>
            <a:chOff x="-3805047" y="3869835"/>
            <a:chExt cx="6297262" cy="2753069"/>
          </a:xfrm>
        </p:grpSpPr>
        <p:sp>
          <p:nvSpPr>
            <p:cNvPr id="43" name="Rectangle : coins arrondis 18 - 2">
              <a:extLst>
                <a:ext uri="{FF2B5EF4-FFF2-40B4-BE49-F238E27FC236}">
                  <a16:creationId xmlns:a16="http://schemas.microsoft.com/office/drawing/2014/main" id="{D8B61545-1988-9D14-609D-4093874F1CF0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endParaRPr lang="fr-FR" sz="933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4" name="Rectangle : coins arrondis 18 - 2">
              <a:extLst>
                <a:ext uri="{FF2B5EF4-FFF2-40B4-BE49-F238E27FC236}">
                  <a16:creationId xmlns:a16="http://schemas.microsoft.com/office/drawing/2014/main" id="{94DDF271-4916-F1E1-8B60-CCD2DD8F3744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r>
                <a:rPr lang="fr-FR" sz="2667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45" name="Rectangle : coins arrondis 18 - 2">
              <a:extLst>
                <a:ext uri="{FF2B5EF4-FFF2-40B4-BE49-F238E27FC236}">
                  <a16:creationId xmlns:a16="http://schemas.microsoft.com/office/drawing/2014/main" id="{C86BE406-9691-131D-B279-28A8CE99F520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endParaRPr lang="fr-FR" sz="933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6" name="Rectangle : coins arrondis 18 - 2">
              <a:extLst>
                <a:ext uri="{FF2B5EF4-FFF2-40B4-BE49-F238E27FC236}">
                  <a16:creationId xmlns:a16="http://schemas.microsoft.com/office/drawing/2014/main" id="{CD2DBE1D-B56C-985F-96AE-BCDDCE0F0E37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r>
                <a:rPr lang="fr-FR" sz="2667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47" name="Rectangle : coins arrondis 18 - 2">
              <a:extLst>
                <a:ext uri="{FF2B5EF4-FFF2-40B4-BE49-F238E27FC236}">
                  <a16:creationId xmlns:a16="http://schemas.microsoft.com/office/drawing/2014/main" id="{6BD78D22-5948-B7AB-2EB6-BA8E82FEDF5B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endParaRPr lang="fr-FR" sz="933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8" name="Rectangle : coins arrondis 18 - 2">
              <a:extLst>
                <a:ext uri="{FF2B5EF4-FFF2-40B4-BE49-F238E27FC236}">
                  <a16:creationId xmlns:a16="http://schemas.microsoft.com/office/drawing/2014/main" id="{8419E73E-BAAB-43E5-A165-5A05A592822B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r>
                <a:rPr lang="fr-FR" sz="2667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lang="ar-MA" sz="2667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49" name="Image 48">
            <a:extLst>
              <a:ext uri="{FF2B5EF4-FFF2-40B4-BE49-F238E27FC236}">
                <a16:creationId xmlns:a16="http://schemas.microsoft.com/office/drawing/2014/main" id="{DAD49D37-0D76-267B-BAB0-985F4C78A59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258026" y="1508248"/>
            <a:ext cx="1299614" cy="1139971"/>
          </a:xfrm>
          <a:prstGeom prst="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A18E004F-9791-13E7-B666-44CA5A37F2B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07220" y="1352831"/>
            <a:ext cx="1329561" cy="1328143"/>
          </a:xfrm>
          <a:prstGeom prst="rect">
            <a:avLst/>
          </a:prstGeom>
        </p:spPr>
      </p:pic>
      <p:pic>
        <p:nvPicPr>
          <p:cNvPr id="51" name="Image 50">
            <a:extLst>
              <a:ext uri="{FF2B5EF4-FFF2-40B4-BE49-F238E27FC236}">
                <a16:creationId xmlns:a16="http://schemas.microsoft.com/office/drawing/2014/main" id="{259E2772-B305-A781-A0E6-A00F85484D6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6400325" y="1716218"/>
            <a:ext cx="1801381" cy="715862"/>
          </a:xfrm>
          <a:prstGeom prst="rect">
            <a:avLst/>
          </a:prstGeom>
        </p:spPr>
      </p:pic>
      <p:pic>
        <p:nvPicPr>
          <p:cNvPr id="52" name="Image 51">
            <a:extLst>
              <a:ext uri="{FF2B5EF4-FFF2-40B4-BE49-F238E27FC236}">
                <a16:creationId xmlns:a16="http://schemas.microsoft.com/office/drawing/2014/main" id="{069D2DAA-D662-9A10-8808-873901890956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 rotWithShape="1">
          <a:blip r:embed="rId15"/>
          <a:srcRect l="1" t="974" r="78882" b="31320"/>
          <a:stretch/>
        </p:blipFill>
        <p:spPr>
          <a:xfrm>
            <a:off x="1211079" y="4244861"/>
            <a:ext cx="1536855" cy="1099063"/>
          </a:xfrm>
          <a:prstGeom prst="rect">
            <a:avLst/>
          </a:prstGeom>
        </p:spPr>
      </p:pic>
      <p:pic>
        <p:nvPicPr>
          <p:cNvPr id="53" name="Image 52">
            <a:extLst>
              <a:ext uri="{FF2B5EF4-FFF2-40B4-BE49-F238E27FC236}">
                <a16:creationId xmlns:a16="http://schemas.microsoft.com/office/drawing/2014/main" id="{C42C5708-4DD4-1F9C-FF7F-CC0A97500EB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370633">
            <a:off x="6781382" y="4242450"/>
            <a:ext cx="1067373" cy="1280073"/>
          </a:xfrm>
          <a:prstGeom prst="rect">
            <a:avLst/>
          </a:prstGeom>
          <a:ln w="28575">
            <a:solidFill>
              <a:srgbClr val="215968"/>
            </a:solidFill>
          </a:ln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5C69F1C-2815-99E3-55DF-94995D9B1B35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4784" y="4137339"/>
            <a:ext cx="1513048" cy="1468877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06B9874-6307-832F-0EC7-D2500378C3DB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773270" y="5887087"/>
            <a:ext cx="1684762" cy="323165"/>
          </a:xfrm>
          <a:prstGeom prst="rect">
            <a:avLst/>
          </a:prstGeom>
          <a:solidFill>
            <a:srgbClr val="1B4955"/>
          </a:solidFill>
        </p:spPr>
        <p:txBody>
          <a:bodyPr wrap="square" rtlCol="0">
            <a:spAutoFit/>
          </a:bodyPr>
          <a:lstStyle/>
          <a:p>
            <a:pPr algn="ctr" defTabSz="457223">
              <a:defRPr/>
            </a:pPr>
            <a:r>
              <a:rPr lang="fr-FR" sz="15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Cartes </a:t>
            </a:r>
          </a:p>
        </p:txBody>
      </p:sp>
    </p:spTree>
    <p:extLst>
      <p:ext uri="{BB962C8B-B14F-4D97-AF65-F5344CB8AC3E}">
        <p14:creationId xmlns:p14="http://schemas.microsoft.com/office/powerpoint/2010/main" val="59707362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9D0E6C-DD4B-CB8E-7DB4-FC888FBD7E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7A11D721-3AC1-ABCA-BE53-2C2B34E93191}"/>
              </a:ext>
            </a:extLst>
          </p:cNvPr>
          <p:cNvSpPr/>
          <p:nvPr/>
        </p:nvSpPr>
        <p:spPr>
          <a:xfrm>
            <a:off x="278225" y="1150545"/>
            <a:ext cx="8587553" cy="5356257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3D3F340-6121-DA5D-C019-C73687A58C20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CA7D929-60D0-D4A0-09F5-B235C0BFBA2C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69F0006-F509-C475-70EE-1DB5C2A09E43}"/>
              </a:ext>
            </a:extLst>
          </p:cNvPr>
          <p:cNvSpPr/>
          <p:nvPr/>
        </p:nvSpPr>
        <p:spPr>
          <a:xfrm>
            <a:off x="240560" y="261865"/>
            <a:ext cx="8669403" cy="88868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C343B4A0-7899-C30C-43C8-1EA0EE4C5C47}"/>
              </a:ext>
            </a:extLst>
          </p:cNvPr>
          <p:cNvSpPr/>
          <p:nvPr/>
        </p:nvSpPr>
        <p:spPr>
          <a:xfrm>
            <a:off x="494871" y="537230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241EC8B-2B2A-885D-DD70-7FD1A93BE3CE}"/>
              </a:ext>
            </a:extLst>
          </p:cNvPr>
          <p:cNvSpPr txBox="1"/>
          <p:nvPr/>
        </p:nvSpPr>
        <p:spPr>
          <a:xfrm>
            <a:off x="1050682" y="323832"/>
            <a:ext cx="7598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commence en haut.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86B21201-0380-AF46-9FDE-DE7183B585C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52286" y="1957088"/>
            <a:ext cx="5039429" cy="2943824"/>
          </a:xfrm>
          <a:prstGeom prst="rect">
            <a:avLst/>
          </a:prstGeom>
        </p:spPr>
      </p:pic>
      <p:pic>
        <p:nvPicPr>
          <p:cNvPr id="6" name="Picture 2" descr="main tenant l'icône de couleur de glyphe de crayon. écriture. dessin ...">
            <a:extLst>
              <a:ext uri="{FF2B5EF4-FFF2-40B4-BE49-F238E27FC236}">
                <a16:creationId xmlns:a16="http://schemas.microsoft.com/office/drawing/2014/main" id="{310E4337-7A71-B6F2-86B3-901010C817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5956" y="1801377"/>
            <a:ext cx="1105247" cy="1105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 7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3BDB6FBB-300B-076B-E0F0-88DEFDEDBA07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99187" y="225164"/>
            <a:ext cx="610777" cy="764321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1FAB0FB7-DFA2-B0DF-A31E-744C17764984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616597365"/>
              </p:ext>
            </p:ext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9129119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84B832A4-6627-ED7E-2E96-FEF9B029EBEE}"/>
              </a:ext>
            </a:extLst>
          </p:cNvPr>
          <p:cNvSpPr/>
          <p:nvPr/>
        </p:nvSpPr>
        <p:spPr>
          <a:xfrm>
            <a:off x="278225" y="1150545"/>
            <a:ext cx="8587553" cy="5356257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EE40B77-2B04-D13C-EF9F-948134C1C211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D66AEB63-1716-B778-B1D9-0EF73C75A854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240560" y="261865"/>
            <a:ext cx="8669403" cy="88868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/>
        </p:nvSpPr>
        <p:spPr>
          <a:xfrm>
            <a:off x="494871" y="537230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6E81447-729D-CAB6-832C-197BFFE425F2}"/>
              </a:ext>
            </a:extLst>
          </p:cNvPr>
          <p:cNvSpPr txBox="1"/>
          <p:nvPr/>
        </p:nvSpPr>
        <p:spPr>
          <a:xfrm>
            <a:off x="1050682" y="323832"/>
            <a:ext cx="7598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trace un grand trait de haut en bas.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93DC045-E91B-0DE3-6A11-139AC217821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52286" y="1705108"/>
            <a:ext cx="5225592" cy="3445390"/>
          </a:xfrm>
          <a:prstGeom prst="rect">
            <a:avLst/>
          </a:prstGeom>
        </p:spPr>
      </p:pic>
      <p:pic>
        <p:nvPicPr>
          <p:cNvPr id="10" name="Picture 2" descr="main tenant l'icône de couleur de glyphe de crayon. écriture. dessin ...">
            <a:extLst>
              <a:ext uri="{FF2B5EF4-FFF2-40B4-BE49-F238E27FC236}">
                <a16:creationId xmlns:a16="http://schemas.microsoft.com/office/drawing/2014/main" id="{BA97421D-4377-AB6A-4D26-2B8F7A8CFC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7006" y="3320717"/>
            <a:ext cx="1105247" cy="1105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E6B5F423-6335-9CFF-14D5-F5887EC9E8A7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99187" y="225164"/>
            <a:ext cx="610777" cy="764321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C96CA504-0E97-17A8-4FC2-37CE145200D6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616597365"/>
              </p:ext>
            </p:ext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5452791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3EB45C-3979-3BA0-D813-6B894CD9DB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C96215F0-9026-A253-E282-E06EDEFCD2AF}"/>
              </a:ext>
            </a:extLst>
          </p:cNvPr>
          <p:cNvSpPr/>
          <p:nvPr/>
        </p:nvSpPr>
        <p:spPr>
          <a:xfrm>
            <a:off x="278225" y="1150545"/>
            <a:ext cx="8587553" cy="5356257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A20F79E-DB3F-EC96-0366-F27F903F718E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E59517F-4914-2C1E-797D-B91CADC83E09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C8D55F5-9291-394E-E08D-16DE8BF0B742}"/>
              </a:ext>
            </a:extLst>
          </p:cNvPr>
          <p:cNvSpPr/>
          <p:nvPr/>
        </p:nvSpPr>
        <p:spPr>
          <a:xfrm>
            <a:off x="240560" y="261865"/>
            <a:ext cx="8669403" cy="88868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00D40CCD-0670-9353-FB84-A1540BB54488}"/>
              </a:ext>
            </a:extLst>
          </p:cNvPr>
          <p:cNvSpPr/>
          <p:nvPr/>
        </p:nvSpPr>
        <p:spPr>
          <a:xfrm>
            <a:off x="494871" y="537230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B285052-3587-EE90-F092-7A5A842B27DB}"/>
              </a:ext>
            </a:extLst>
          </p:cNvPr>
          <p:cNvSpPr txBox="1"/>
          <p:nvPr/>
        </p:nvSpPr>
        <p:spPr>
          <a:xfrm>
            <a:off x="1050682" y="323832"/>
            <a:ext cx="7598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reviens en haut.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1908152-4A33-2137-F42B-7B81E037BFC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52286" y="1705108"/>
            <a:ext cx="5225592" cy="3445390"/>
          </a:xfrm>
          <a:prstGeom prst="rect">
            <a:avLst/>
          </a:prstGeom>
        </p:spPr>
      </p:pic>
      <p:pic>
        <p:nvPicPr>
          <p:cNvPr id="9" name="Picture 2" descr="main tenant l'icône de couleur de glyphe de crayon. écriture. dessin ...">
            <a:extLst>
              <a:ext uri="{FF2B5EF4-FFF2-40B4-BE49-F238E27FC236}">
                <a16:creationId xmlns:a16="http://schemas.microsoft.com/office/drawing/2014/main" id="{19204B39-803A-42E3-0FC2-51DAA1B741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1721" y="1801377"/>
            <a:ext cx="1105247" cy="1105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 9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98F3A442-586E-8A0B-26C4-0E1257FA6C07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99187" y="225164"/>
            <a:ext cx="610777" cy="764321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C50676B9-A4E5-B866-B0B2-CC62827F96C3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616597365"/>
              </p:ext>
            </p:ext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6966999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45006B-EBA7-8648-F7AF-F61AFE543A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FE2598A7-198A-534A-6A88-08BB8302AB36}"/>
              </a:ext>
            </a:extLst>
          </p:cNvPr>
          <p:cNvSpPr/>
          <p:nvPr/>
        </p:nvSpPr>
        <p:spPr>
          <a:xfrm>
            <a:off x="278225" y="1150545"/>
            <a:ext cx="8587553" cy="5356257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8AB3F7B-2825-9F97-4330-A776B1F9678F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C68E150-B95C-9214-DF67-5888AB45096D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800" b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fais un rond jusqu’ au milieu</a:t>
            </a:r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9810D35-25BB-D43F-2652-F082868C301D}"/>
              </a:ext>
            </a:extLst>
          </p:cNvPr>
          <p:cNvSpPr/>
          <p:nvPr/>
        </p:nvSpPr>
        <p:spPr>
          <a:xfrm>
            <a:off x="240560" y="261865"/>
            <a:ext cx="8669403" cy="88868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23BB456A-DEE6-4301-779C-63317F57392E}"/>
              </a:ext>
            </a:extLst>
          </p:cNvPr>
          <p:cNvSpPr/>
          <p:nvPr/>
        </p:nvSpPr>
        <p:spPr>
          <a:xfrm>
            <a:off x="494871" y="537230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2522EDB-7593-9C0D-7750-621FA970AB61}"/>
              </a:ext>
            </a:extLst>
          </p:cNvPr>
          <p:cNvSpPr txBox="1"/>
          <p:nvPr/>
        </p:nvSpPr>
        <p:spPr>
          <a:xfrm>
            <a:off x="1050682" y="323832"/>
            <a:ext cx="7598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fais un rond jusqu’ au milieu.</a:t>
            </a:r>
          </a:p>
        </p:txBody>
      </p:sp>
      <p:pic>
        <p:nvPicPr>
          <p:cNvPr id="19" name="Image 18" descr="Une image contenant ligne, conception, outil&#10;&#10;Le contenu généré par l’IA peut être incorrect.">
            <a:extLst>
              <a:ext uri="{FF2B5EF4-FFF2-40B4-BE49-F238E27FC236}">
                <a16:creationId xmlns:a16="http://schemas.microsoft.com/office/drawing/2014/main" id="{8029F8B0-71D8-7D48-477E-E8B3D413DD4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4509" y="2301089"/>
            <a:ext cx="4908806" cy="2326895"/>
          </a:xfrm>
          <a:prstGeom prst="rect">
            <a:avLst/>
          </a:prstGeom>
        </p:spPr>
      </p:pic>
      <p:pic>
        <p:nvPicPr>
          <p:cNvPr id="20" name="Picture 2" descr="main tenant l'icône de couleur de glyphe de crayon. écriture. dessin ...">
            <a:extLst>
              <a:ext uri="{FF2B5EF4-FFF2-40B4-BE49-F238E27FC236}">
                <a16:creationId xmlns:a16="http://schemas.microsoft.com/office/drawing/2014/main" id="{FA95D38D-C0FB-4BED-32BD-C54FCC72FD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3302" y="2601230"/>
            <a:ext cx="1105247" cy="1105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Image 2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8D6869AD-8317-B8FF-3E61-C9D2BFC9581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99187" y="225164"/>
            <a:ext cx="610777" cy="764321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0685921F-4C03-D653-B4BA-CCC339FEDA4E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616597365"/>
              </p:ext>
            </p:ext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4018657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840A66-9D87-BFB8-D0FB-19F4823CF0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66EBF71B-2946-CA4C-BB5C-21FBE040172E}"/>
              </a:ext>
            </a:extLst>
          </p:cNvPr>
          <p:cNvSpPr/>
          <p:nvPr/>
        </p:nvSpPr>
        <p:spPr>
          <a:xfrm>
            <a:off x="278225" y="1150545"/>
            <a:ext cx="8587553" cy="5356257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E2654C3-891E-99CF-1111-E0A2E0BD7E08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130DDC3-F800-2692-7ECE-0067931960FB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62F3745-F69F-1F6F-E622-FDEDB758BECB}"/>
              </a:ext>
            </a:extLst>
          </p:cNvPr>
          <p:cNvSpPr/>
          <p:nvPr/>
        </p:nvSpPr>
        <p:spPr>
          <a:xfrm>
            <a:off x="240560" y="261865"/>
            <a:ext cx="8669403" cy="88868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C829550D-5619-3A68-462E-D0B47DFD79E4}"/>
              </a:ext>
            </a:extLst>
          </p:cNvPr>
          <p:cNvSpPr/>
          <p:nvPr/>
        </p:nvSpPr>
        <p:spPr>
          <a:xfrm>
            <a:off x="494871" y="537230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D18769D-664B-910D-0AE5-DD3F5B8E38A8}"/>
              </a:ext>
            </a:extLst>
          </p:cNvPr>
          <p:cNvSpPr txBox="1"/>
          <p:nvPr/>
        </p:nvSpPr>
        <p:spPr>
          <a:xfrm>
            <a:off x="1050682" y="323832"/>
            <a:ext cx="7598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fais un autre rond jusqu’ en bas .</a:t>
            </a:r>
          </a:p>
        </p:txBody>
      </p:sp>
      <p:pic>
        <p:nvPicPr>
          <p:cNvPr id="21" name="Image 20" descr="Une image contenant capture d’écran, ligne, conception&#10;&#10;Le contenu généré par l’IA peut être incorrect.">
            <a:extLst>
              <a:ext uri="{FF2B5EF4-FFF2-40B4-BE49-F238E27FC236}">
                <a16:creationId xmlns:a16="http://schemas.microsoft.com/office/drawing/2014/main" id="{255A8B6E-57FD-27E8-7A48-C0C2F501CCA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9255" y="2301088"/>
            <a:ext cx="4908806" cy="2186936"/>
          </a:xfrm>
          <a:prstGeom prst="rect">
            <a:avLst/>
          </a:prstGeom>
        </p:spPr>
      </p:pic>
      <p:pic>
        <p:nvPicPr>
          <p:cNvPr id="16" name="Picture 2" descr="main tenant l'icône de couleur de glyphe de crayon. écriture. dessin ...">
            <a:extLst>
              <a:ext uri="{FF2B5EF4-FFF2-40B4-BE49-F238E27FC236}">
                <a16:creationId xmlns:a16="http://schemas.microsoft.com/office/drawing/2014/main" id="{D85ADA1B-AA81-3AEA-6DBE-7964A4D1A4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8398" y="3276049"/>
            <a:ext cx="1105247" cy="1105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Image 16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8DC7064F-DC65-8C79-2714-3122BCB5BB8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99187" y="225164"/>
            <a:ext cx="610777" cy="764321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65A7FFA-3C8A-F961-3EF2-C168447A54DA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616597365"/>
              </p:ext>
            </p:ext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5891515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6600E0-BA56-C27F-13DB-9D110AEDE5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14A9DF7-757F-9797-B364-1CD794A7275F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EC2166C0-4510-8FF4-294D-430E7F8C9DA6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E5F8830-9A64-C1A2-E74E-FB67BF6055C2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3F431C16-33D4-FFD0-9D64-B6D1958CFEDB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9DD39AE-34C8-F382-CBC4-63480DE5D861}"/>
              </a:ext>
            </a:extLst>
          </p:cNvPr>
          <p:cNvSpPr/>
          <p:nvPr/>
        </p:nvSpPr>
        <p:spPr>
          <a:xfrm>
            <a:off x="4304365" y="1875173"/>
            <a:ext cx="376647" cy="390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515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</a:t>
            </a:r>
            <a:endParaRPr lang="fr-FR" sz="24515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6592E295-0CBB-BE59-DCE1-600C0EC15A8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99187" y="225164"/>
            <a:ext cx="610777" cy="764321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ABDD81B7-8E03-FC8F-424D-ABA4F7D51DF3}"/>
              </a:ext>
            </a:extLst>
          </p:cNvPr>
          <p:cNvSpPr txBox="1"/>
          <p:nvPr/>
        </p:nvSpPr>
        <p:spPr>
          <a:xfrm>
            <a:off x="939968" y="392652"/>
            <a:ext cx="7598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 votre tour. Lever le doigt dans l’air. Écrivez avec moi 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F046ABD3-3FFC-243B-29C9-0B944FDCFA67}"/>
              </a:ext>
            </a:extLst>
          </p:cNvPr>
          <p:cNvSpPr txBox="1"/>
          <p:nvPr/>
        </p:nvSpPr>
        <p:spPr>
          <a:xfrm>
            <a:off x="862013" y="657759"/>
            <a:ext cx="804795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2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L’enseignant(e)</a:t>
            </a:r>
            <a:r>
              <a:rPr lang="fr-MA" sz="1200" b="1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 simule l’écriture dans l’air en repassant sur la lettre.  </a:t>
            </a:r>
          </a:p>
        </p:txBody>
      </p:sp>
      <p:graphicFrame>
        <p:nvGraphicFramePr>
          <p:cNvPr id="23" name="Tableau 22">
            <a:extLst>
              <a:ext uri="{FF2B5EF4-FFF2-40B4-BE49-F238E27FC236}">
                <a16:creationId xmlns:a16="http://schemas.microsoft.com/office/drawing/2014/main" id="{F3E94D47-4920-EEBA-3F98-20E1ED9C77F9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162967" y="26641"/>
          <a:ext cx="8870966" cy="2827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889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88768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01202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3747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23808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282793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 descr="Une image contenant capture d’écran, ligne, conception&#10;&#10;Le contenu généré par l’IA peut être incorrect.">
            <a:extLst>
              <a:ext uri="{FF2B5EF4-FFF2-40B4-BE49-F238E27FC236}">
                <a16:creationId xmlns:a16="http://schemas.microsoft.com/office/drawing/2014/main" id="{BA8B3F88-42A0-C904-593C-431A305F299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9255" y="2301088"/>
            <a:ext cx="4908806" cy="2186936"/>
          </a:xfrm>
          <a:prstGeom prst="rect">
            <a:avLst/>
          </a:prstGeom>
        </p:spPr>
      </p:pic>
      <p:pic>
        <p:nvPicPr>
          <p:cNvPr id="7" name="Picture 2" descr="main tenant l'icône de couleur de glyphe de crayon. écriture. dessin ...">
            <a:extLst>
              <a:ext uri="{FF2B5EF4-FFF2-40B4-BE49-F238E27FC236}">
                <a16:creationId xmlns:a16="http://schemas.microsoft.com/office/drawing/2014/main" id="{44F1E3E4-7BD0-5896-4025-0FF8FC0895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6089" y="1873246"/>
            <a:ext cx="1105247" cy="1105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020145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272919-0848-620A-C0BD-76F4C5C0FD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0AA228D-E170-10C3-5928-508E74566622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20DF1C1-3ECC-2604-9F2D-40EE80A2B9CD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85F0B06-7FB3-7ADA-9571-2BC318189E77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90DAFD0-7A26-A773-41AF-306397792200}"/>
              </a:ext>
            </a:extLst>
          </p:cNvPr>
          <p:cNvSpPr/>
          <p:nvPr/>
        </p:nvSpPr>
        <p:spPr>
          <a:xfrm>
            <a:off x="240560" y="261866"/>
            <a:ext cx="8669403" cy="75659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EAEE407E-7FC4-B84D-A77E-2DDC2F1E88CE}"/>
              </a:ext>
            </a:extLst>
          </p:cNvPr>
          <p:cNvSpPr/>
          <p:nvPr/>
        </p:nvSpPr>
        <p:spPr>
          <a:xfrm>
            <a:off x="534294" y="508503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47161753-BA3E-683E-D5E0-59E47BE37A9B}"/>
              </a:ext>
            </a:extLst>
          </p:cNvPr>
          <p:cNvSpPr txBox="1"/>
          <p:nvPr/>
        </p:nvSpPr>
        <p:spPr>
          <a:xfrm>
            <a:off x="989946" y="471723"/>
            <a:ext cx="7598447" cy="320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8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77DC5B1-4D90-7C54-DC55-128717BEB47E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75695" y="1653643"/>
            <a:ext cx="4592613" cy="3550714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276BE302-6633-1599-6693-075539FAD98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616597365"/>
              </p:ext>
            </p:ext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6049698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345D41-C198-4049-41B9-5A6502C8F8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EE6002C-BB95-685F-6D0F-DFFE99257D64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DFE5B54-D75E-E528-B514-F8CA822E5CCE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197B732-1DB4-69A6-445B-2BAF596AF0C7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5481A4E-4F20-0BBA-E91F-2D6B9092B382}"/>
              </a:ext>
            </a:extLst>
          </p:cNvPr>
          <p:cNvSpPr/>
          <p:nvPr/>
        </p:nvSpPr>
        <p:spPr>
          <a:xfrm>
            <a:off x="240560" y="261866"/>
            <a:ext cx="8669403" cy="688176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130308EB-79E5-965D-0F50-0693A38A4CA1}"/>
              </a:ext>
            </a:extLst>
          </p:cNvPr>
          <p:cNvSpPr/>
          <p:nvPr/>
        </p:nvSpPr>
        <p:spPr>
          <a:xfrm>
            <a:off x="534296" y="40438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4B6D64B3-14FA-6023-CD77-9E7AD9BE4E8E}"/>
              </a:ext>
            </a:extLst>
          </p:cNvPr>
          <p:cNvSpPr txBox="1"/>
          <p:nvPr/>
        </p:nvSpPr>
        <p:spPr>
          <a:xfrm>
            <a:off x="864641" y="351197"/>
            <a:ext cx="7598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Maintenant, </a:t>
            </a:r>
            <a:r>
              <a:rPr lang="fr-FR" sz="1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 écrivez la lettre B sur vos ardoises. </a:t>
            </a:r>
            <a:endParaRPr lang="fr-FR" sz="1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1A0F4B32-98E1-5E4A-153F-E172BFF9421F}"/>
              </a:ext>
            </a:extLst>
          </p:cNvPr>
          <p:cNvSpPr txBox="1"/>
          <p:nvPr/>
        </p:nvSpPr>
        <p:spPr>
          <a:xfrm>
            <a:off x="862013" y="657759"/>
            <a:ext cx="804795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2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L’enseignant(e)</a:t>
            </a:r>
            <a:r>
              <a:rPr lang="fr-MA" sz="1200" b="1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 corrige si nécessaire : refaire la démonstration ou faire passer un élève au tableau.  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E90B9690-778A-E4AB-BFAD-5D7641EB5E74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063241" y="316381"/>
            <a:ext cx="812741" cy="59533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4E6A222-EBE2-83B3-1C0D-E5DB050CF63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52286" y="1957088"/>
            <a:ext cx="5039429" cy="2943824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EE3595AE-6772-06CF-DECE-8471CC79178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616597365"/>
              </p:ext>
            </p:ext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9891574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830A0D-04A9-52F0-E7C4-F5CFEA6927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4FE7122-7686-A080-8B68-E3FD5B3CA8EF}"/>
              </a:ext>
            </a:extLst>
          </p:cNvPr>
          <p:cNvSpPr/>
          <p:nvPr/>
        </p:nvSpPr>
        <p:spPr>
          <a:xfrm>
            <a:off x="1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D27C1D87-5787-6370-B956-262CE3C620C4}"/>
              </a:ext>
            </a:extLst>
          </p:cNvPr>
          <p:cNvSpPr txBox="1"/>
          <p:nvPr/>
        </p:nvSpPr>
        <p:spPr>
          <a:xfrm>
            <a:off x="3204334" y="5732993"/>
            <a:ext cx="2494772" cy="1397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A3DDD6CD-9D8F-213B-5020-9A8B966C1FB5}"/>
              </a:ext>
            </a:extLst>
          </p:cNvPr>
          <p:cNvSpPr/>
          <p:nvPr/>
        </p:nvSpPr>
        <p:spPr>
          <a:xfrm>
            <a:off x="1905000" y="991723"/>
            <a:ext cx="5334000" cy="528320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457246"/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/>
            <a:r>
              <a:rPr lang="fr-FR" sz="4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Graphisme</a:t>
            </a:r>
          </a:p>
          <a:p>
            <a:pPr algn="ctr" defTabSz="457246">
              <a:lnSpc>
                <a:spcPts val="7400"/>
              </a:lnSpc>
            </a:pPr>
            <a:endParaRPr lang="fr-FR" sz="4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5FC378CB-A0C4-8E19-1B19-98A5973AF03B}"/>
              </a:ext>
            </a:extLst>
          </p:cNvPr>
          <p:cNvSpPr txBox="1"/>
          <p:nvPr/>
        </p:nvSpPr>
        <p:spPr>
          <a:xfrm>
            <a:off x="2101735" y="2717800"/>
            <a:ext cx="5123411" cy="11169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4608"/>
              </a:lnSpc>
            </a:pPr>
            <a:r>
              <a:rPr lang="fr-FR" sz="2933" b="1" dirty="0">
                <a:solidFill>
                  <a:schemeClr val="accent4">
                    <a:lumMod val="50000"/>
                  </a:schemeClr>
                </a:solidFill>
                <a:latin typeface="Dosis" pitchFamily="2" charset="0"/>
              </a:rPr>
              <a:t>Je m’exerce dans</a:t>
            </a:r>
          </a:p>
          <a:p>
            <a:pPr algn="ctr" defTabSz="457246">
              <a:lnSpc>
                <a:spcPts val="4608"/>
              </a:lnSpc>
            </a:pPr>
            <a:r>
              <a:rPr lang="fr-FR" sz="2933" b="1" dirty="0">
                <a:solidFill>
                  <a:schemeClr val="accent4">
                    <a:lumMod val="50000"/>
                  </a:schemeClr>
                </a:solidFill>
                <a:latin typeface="Dosis" pitchFamily="2" charset="0"/>
              </a:rPr>
              <a:t> mon cahier d’activités</a:t>
            </a:r>
            <a:endParaRPr lang="en-US" sz="2667" dirty="0">
              <a:solidFill>
                <a:schemeClr val="accent4">
                  <a:lumMod val="50000"/>
                </a:schemeClr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D0E49ABB-F6E8-5B25-FA1F-A85F553676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6055" y="4119363"/>
            <a:ext cx="2494771" cy="1597467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C90DA7EB-9282-69DD-8152-2AC4F13559E4}"/>
              </a:ext>
            </a:extLst>
          </p:cNvPr>
          <p:cNvGrpSpPr/>
          <p:nvPr/>
        </p:nvGrpSpPr>
        <p:grpSpPr>
          <a:xfrm>
            <a:off x="9237" y="127000"/>
            <a:ext cx="1493894" cy="560940"/>
            <a:chOff x="3663231" y="3540342"/>
            <a:chExt cx="1066274" cy="385540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D84C66A2-18BF-A598-46A7-273452224717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23">
                <a:defRPr/>
              </a:pPr>
              <a:endParaRPr lang="fr-MA" sz="16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031CA4C9-9821-5223-3EB4-1ABEBDE05DC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884FE8A8-AF7F-57FB-D525-1B5144C10989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326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23">
                <a:defRPr/>
              </a:pPr>
              <a:r>
                <a:rPr lang="fr-MA" sz="16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42260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E9BFDA6-6C24-C75C-CD31-A1E4A33EBAA9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rgbClr val="FCBF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44065EEF-E88A-16B9-329E-C3ABE50CBE68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278222" y="921686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B850B030-627B-CF6E-D237-3285FF9F2259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E4F170B2-5DAD-9121-5EE0-B248B5AC3E8A}"/>
              </a:ext>
            </a:extLst>
          </p:cNvPr>
          <p:cNvSpPr txBox="1"/>
          <p:nvPr/>
        </p:nvSpPr>
        <p:spPr>
          <a:xfrm>
            <a:off x="938848" y="462124"/>
            <a:ext cx="6026352" cy="324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384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Prenez le livret, un crayon et des crayons de couleur.</a:t>
            </a: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C93ED526-F8C2-7830-1EAA-817F8E45F6EB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pic>
        <p:nvPicPr>
          <p:cNvPr id="2" name="Image 1" descr="Une image contenant texte, capture d’écra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F7B05499-6480-4557-6534-FB69142B28B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25" y="1503221"/>
            <a:ext cx="2585037" cy="3851559"/>
          </a:xfrm>
          <a:prstGeom prst="rect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1ACB513-90EE-8A04-673E-E75F21372A17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9722" y="261865"/>
            <a:ext cx="1011868" cy="911223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Image 10" descr="Une image contenant crayon, outil d’écriture, fournitures de bureau, papeterie&#10;&#10;Le contenu généré par l’IA peut être incorrect.">
            <a:extLst>
              <a:ext uri="{FF2B5EF4-FFF2-40B4-BE49-F238E27FC236}">
                <a16:creationId xmlns:a16="http://schemas.microsoft.com/office/drawing/2014/main" id="{DC58ED46-06F6-15A1-B36A-06D341391BB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5F5ED"/>
              </a:clrFrom>
              <a:clrTo>
                <a:srgbClr val="F5F5E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0551" y="2864383"/>
            <a:ext cx="2677886" cy="2575123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3E9BC5C3-FD72-C7A0-8428-593967346461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3176967">
            <a:off x="3590977" y="3254591"/>
            <a:ext cx="2334551" cy="2175351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39819672-2B5F-B9FF-7E7E-132BA51EAA4E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616597365"/>
              </p:ext>
            </p:ext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64148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e 33">
            <a:extLst>
              <a:ext uri="{FF2B5EF4-FFF2-40B4-BE49-F238E27FC236}">
                <a16:creationId xmlns:a16="http://schemas.microsoft.com/office/drawing/2014/main" id="{547ADE48-CFB4-64B7-F83F-4EAA13317AC0}"/>
              </a:ext>
            </a:extLst>
          </p:cNvPr>
          <p:cNvGrpSpPr/>
          <p:nvPr/>
        </p:nvGrpSpPr>
        <p:grpSpPr>
          <a:xfrm>
            <a:off x="-5359" y="-287986"/>
            <a:ext cx="9144000" cy="7148321"/>
            <a:chOff x="-1265860" y="-442699"/>
            <a:chExt cx="10447750" cy="8255318"/>
          </a:xfrm>
        </p:grpSpPr>
        <p:sp>
          <p:nvSpPr>
            <p:cNvPr id="2" name="Freeform 2"/>
            <p:cNvSpPr/>
            <p:nvPr/>
          </p:nvSpPr>
          <p:spPr>
            <a:xfrm>
              <a:off x="-1265860" y="-442699"/>
              <a:ext cx="10447750" cy="8255318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5555" b="-5555"/>
              </a:stretch>
            </a:blipFill>
          </p:spPr>
          <p:txBody>
            <a:bodyPr/>
            <a:lstStyle/>
            <a:p>
              <a:endParaRPr lang="fr-MA" sz="571" dirty="0">
                <a:latin typeface="Dosis" pitchFamily="2" charset="0"/>
              </a:endParaRPr>
            </a:p>
          </p:txBody>
        </p:sp>
        <p:grpSp>
          <p:nvGrpSpPr>
            <p:cNvPr id="3" name="Group 3"/>
            <p:cNvGrpSpPr/>
            <p:nvPr/>
          </p:nvGrpSpPr>
          <p:grpSpPr>
            <a:xfrm>
              <a:off x="-605046" y="641737"/>
              <a:ext cx="9134475" cy="6335063"/>
              <a:chOff x="-536267" y="-47625"/>
              <a:chExt cx="3895412" cy="2559402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-536267" y="-43398"/>
                <a:ext cx="3895412" cy="2555175"/>
              </a:xfrm>
              <a:custGeom>
                <a:avLst/>
                <a:gdLst/>
                <a:ahLst/>
                <a:cxnLst/>
                <a:rect l="l" t="t" r="r" b="b"/>
                <a:pathLst>
                  <a:path w="3895412" h="2555175">
                    <a:moveTo>
                      <a:pt x="6703" y="0"/>
                    </a:moveTo>
                    <a:lnTo>
                      <a:pt x="3888710" y="0"/>
                    </a:lnTo>
                    <a:cubicBezTo>
                      <a:pt x="3892411" y="0"/>
                      <a:pt x="3895412" y="3001"/>
                      <a:pt x="3895412" y="6703"/>
                    </a:cubicBezTo>
                    <a:lnTo>
                      <a:pt x="3895412" y="2548473"/>
                    </a:lnTo>
                    <a:cubicBezTo>
                      <a:pt x="3895412" y="2550250"/>
                      <a:pt x="3894706" y="2551955"/>
                      <a:pt x="3893449" y="2553212"/>
                    </a:cubicBezTo>
                    <a:cubicBezTo>
                      <a:pt x="3892192" y="2554469"/>
                      <a:pt x="3890487" y="2555175"/>
                      <a:pt x="3888710" y="2555175"/>
                    </a:cubicBezTo>
                    <a:lnTo>
                      <a:pt x="6703" y="2555175"/>
                    </a:lnTo>
                    <a:cubicBezTo>
                      <a:pt x="4925" y="2555175"/>
                      <a:pt x="3220" y="2554469"/>
                      <a:pt x="1963" y="2553212"/>
                    </a:cubicBezTo>
                    <a:cubicBezTo>
                      <a:pt x="706" y="2551955"/>
                      <a:pt x="0" y="2550250"/>
                      <a:pt x="0" y="2548473"/>
                    </a:cubicBezTo>
                    <a:lnTo>
                      <a:pt x="0" y="6703"/>
                    </a:lnTo>
                    <a:cubicBezTo>
                      <a:pt x="0" y="4925"/>
                      <a:pt x="706" y="3220"/>
                      <a:pt x="1963" y="1963"/>
                    </a:cubicBezTo>
                    <a:cubicBezTo>
                      <a:pt x="3220" y="706"/>
                      <a:pt x="4925" y="0"/>
                      <a:pt x="670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9050">
                <a:solidFill>
                  <a:srgbClr val="000000"/>
                </a:solidFill>
              </a:ln>
            </p:spPr>
            <p:txBody>
              <a:bodyPr/>
              <a:lstStyle/>
              <a:p>
                <a:endParaRPr lang="fr-MA" sz="571" dirty="0">
                  <a:latin typeface="Dosis" pitchFamily="2" charset="0"/>
                </a:endParaRPr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0" y="-47625"/>
                <a:ext cx="812800" cy="860425"/>
              </a:xfrm>
              <a:prstGeom prst="rect">
                <a:avLst/>
              </a:prstGeom>
            </p:spPr>
            <p:txBody>
              <a:bodyPr lIns="25110" tIns="25110" rIns="25110" bIns="25110" rtlCol="0" anchor="ctr"/>
              <a:lstStyle/>
              <a:p>
                <a:pPr algn="ctr">
                  <a:lnSpc>
                    <a:spcPts val="1587"/>
                  </a:lnSpc>
                </a:pPr>
                <a:endParaRPr sz="571" dirty="0">
                  <a:latin typeface="Dosis" pitchFamily="2" charset="0"/>
                </a:endParaRPr>
              </a:p>
            </p:txBody>
          </p:sp>
        </p:grpSp>
        <p:sp>
          <p:nvSpPr>
            <p:cNvPr id="7" name="Freeform 7"/>
            <p:cNvSpPr/>
            <p:nvPr/>
          </p:nvSpPr>
          <p:spPr>
            <a:xfrm>
              <a:off x="695961" y="297234"/>
              <a:ext cx="707358" cy="679063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71" dirty="0">
                <a:latin typeface="Dosis" pitchFamily="2" charset="0"/>
              </a:endParaRPr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2093853" y="1223724"/>
            <a:ext cx="4956296" cy="362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67"/>
              </a:lnSpc>
            </a:pPr>
            <a:r>
              <a:rPr lang="en-US" sz="2425" dirty="0">
                <a:solidFill>
                  <a:schemeClr val="tx2"/>
                </a:solidFill>
                <a:latin typeface="Carelia"/>
              </a:rPr>
              <a:t>Plan de la séance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724841" y="2295056"/>
            <a:ext cx="2688755" cy="2590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994"/>
              </a:lnSpc>
            </a:pPr>
            <a:r>
              <a:rPr lang="en-US" sz="1732" dirty="0">
                <a:solidFill>
                  <a:srgbClr val="8DC63F"/>
                </a:solidFill>
                <a:latin typeface="Carelia"/>
              </a:rPr>
              <a:t>    </a:t>
            </a:r>
            <a:r>
              <a:rPr lang="en-US" sz="1732" dirty="0">
                <a:solidFill>
                  <a:srgbClr val="106585"/>
                </a:solidFill>
                <a:latin typeface="Carelia"/>
              </a:rPr>
              <a:t>1. Ouverture</a:t>
            </a: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750287" y="3006666"/>
            <a:ext cx="2688755" cy="2590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994"/>
              </a:lnSpc>
            </a:pPr>
            <a:r>
              <a:rPr lang="en-US" sz="1732" dirty="0">
                <a:solidFill>
                  <a:srgbClr val="8DC63F"/>
                </a:solidFill>
                <a:latin typeface="Carelia"/>
              </a:rPr>
              <a:t>   </a:t>
            </a:r>
            <a:endParaRPr lang="en-US" sz="1732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749475" y="2900999"/>
            <a:ext cx="2688755" cy="2590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994"/>
              </a:lnSpc>
            </a:pPr>
            <a:r>
              <a:rPr lang="en-US" sz="1732" dirty="0">
                <a:solidFill>
                  <a:srgbClr val="8DC63F"/>
                </a:solidFill>
                <a:latin typeface="Carelia"/>
              </a:rPr>
              <a:t>    </a:t>
            </a:r>
            <a:r>
              <a:rPr lang="en-US" sz="1732" dirty="0">
                <a:solidFill>
                  <a:srgbClr val="106585"/>
                </a:solidFill>
                <a:latin typeface="Carelia"/>
              </a:rPr>
              <a:t>2. Vocabulaire</a:t>
            </a: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749474" y="3629499"/>
            <a:ext cx="2688755" cy="2590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994"/>
              </a:lnSpc>
            </a:pPr>
            <a:r>
              <a:rPr lang="en-US" sz="1732" dirty="0">
                <a:solidFill>
                  <a:srgbClr val="106585"/>
                </a:solidFill>
                <a:latin typeface="Carelia"/>
              </a:rPr>
              <a:t>    3. Pré- lecture </a:t>
            </a:r>
          </a:p>
        </p:txBody>
      </p:sp>
      <p:sp>
        <p:nvSpPr>
          <p:cNvPr id="33" name="TextBox 10">
            <a:extLst>
              <a:ext uri="{FF2B5EF4-FFF2-40B4-BE49-F238E27FC236}">
                <a16:creationId xmlns:a16="http://schemas.microsoft.com/office/drawing/2014/main" id="{4AF3FD13-297A-5F5E-8640-C6FB5BC52446}"/>
              </a:ext>
            </a:extLst>
          </p:cNvPr>
          <p:cNvSpPr txBox="1"/>
          <p:nvPr/>
        </p:nvSpPr>
        <p:spPr>
          <a:xfrm>
            <a:off x="724841" y="4288593"/>
            <a:ext cx="5694655" cy="2564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994"/>
              </a:lnSpc>
            </a:pPr>
            <a:r>
              <a:rPr lang="en-US" sz="1732" dirty="0">
                <a:solidFill>
                  <a:srgbClr val="106585"/>
                </a:solidFill>
                <a:latin typeface="Carelia"/>
              </a:rPr>
              <a:t>    4. </a:t>
            </a:r>
            <a:r>
              <a:rPr lang="fr-FR" sz="1732" dirty="0">
                <a:solidFill>
                  <a:srgbClr val="106585"/>
                </a:solidFill>
                <a:latin typeface="Carelia"/>
              </a:rPr>
              <a:t>Graphisme et coloriage . </a:t>
            </a:r>
            <a:endParaRPr lang="en-US" sz="1732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F33599EC-ED0C-6413-491D-F4D576645875}"/>
              </a:ext>
            </a:extLst>
          </p:cNvPr>
          <p:cNvSpPr txBox="1"/>
          <p:nvPr/>
        </p:nvSpPr>
        <p:spPr>
          <a:xfrm>
            <a:off x="749474" y="4915173"/>
            <a:ext cx="5694655" cy="2564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994"/>
              </a:lnSpc>
            </a:pPr>
            <a:r>
              <a:rPr lang="en-US" sz="1732" dirty="0">
                <a:solidFill>
                  <a:srgbClr val="106585"/>
                </a:solidFill>
                <a:latin typeface="Carelia"/>
              </a:rPr>
              <a:t>    5. </a:t>
            </a:r>
            <a:r>
              <a:rPr lang="fr-FR" sz="1732" dirty="0">
                <a:solidFill>
                  <a:srgbClr val="106585"/>
                </a:solidFill>
                <a:latin typeface="Carelia"/>
              </a:rPr>
              <a:t>jeu ludique. </a:t>
            </a:r>
            <a:endParaRPr lang="en-US" sz="1732" dirty="0">
              <a:solidFill>
                <a:srgbClr val="106585"/>
              </a:solidFill>
              <a:latin typeface="Carelia"/>
            </a:endParaRP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F24D42A2-0449-FDF1-9829-BAD12CB37457}"/>
              </a:ext>
            </a:extLst>
          </p:cNvPr>
          <p:cNvGrpSpPr/>
          <p:nvPr/>
        </p:nvGrpSpPr>
        <p:grpSpPr>
          <a:xfrm>
            <a:off x="4666712" y="4150270"/>
            <a:ext cx="1547183" cy="410156"/>
            <a:chOff x="3759976" y="4473309"/>
            <a:chExt cx="1225726" cy="293439"/>
          </a:xfrm>
        </p:grpSpPr>
        <p:sp>
          <p:nvSpPr>
            <p:cNvPr id="27" name="Rectangle : coins arrondis 26">
              <a:extLst>
                <a:ext uri="{FF2B5EF4-FFF2-40B4-BE49-F238E27FC236}">
                  <a16:creationId xmlns:a16="http://schemas.microsoft.com/office/drawing/2014/main" id="{CC7EA5FB-D855-12CD-4180-35B2A5681CF2}"/>
                </a:ext>
              </a:extLst>
            </p:cNvPr>
            <p:cNvSpPr/>
            <p:nvPr/>
          </p:nvSpPr>
          <p:spPr>
            <a:xfrm>
              <a:off x="3825045" y="4559371"/>
              <a:ext cx="727036" cy="188564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100" dirty="0">
                <a:latin typeface="Dosis" pitchFamily="2" charset="0"/>
              </a:endParaRPr>
            </a:p>
          </p:txBody>
        </p:sp>
        <p:pic>
          <p:nvPicPr>
            <p:cNvPr id="30" name="Picture 2">
              <a:extLst>
                <a:ext uri="{FF2B5EF4-FFF2-40B4-BE49-F238E27FC236}">
                  <a16:creationId xmlns:a16="http://schemas.microsoft.com/office/drawing/2014/main" id="{91BEB969-01CD-1CA2-AC4B-93D09BE19F2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9976" y="4473309"/>
              <a:ext cx="259340" cy="2934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1" name="ZoneTexte 30">
              <a:extLst>
                <a:ext uri="{FF2B5EF4-FFF2-40B4-BE49-F238E27FC236}">
                  <a16:creationId xmlns:a16="http://schemas.microsoft.com/office/drawing/2014/main" id="{D9EF8544-FB4C-3D51-D900-5EE6904971C8}"/>
                </a:ext>
              </a:extLst>
            </p:cNvPr>
            <p:cNvSpPr txBox="1"/>
            <p:nvPr/>
          </p:nvSpPr>
          <p:spPr>
            <a:xfrm>
              <a:off x="3985259" y="4533299"/>
              <a:ext cx="1000443" cy="187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MA" sz="1100" b="1" dirty="0">
                  <a:solidFill>
                    <a:srgbClr val="106585"/>
                  </a:solidFill>
                  <a:latin typeface="Dosis" pitchFamily="2" charset="0"/>
                </a:rPr>
                <a:t>15 min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C1F3BD6D-1B14-0806-F846-9D3E21FB05C2}"/>
              </a:ext>
            </a:extLst>
          </p:cNvPr>
          <p:cNvGrpSpPr/>
          <p:nvPr/>
        </p:nvGrpSpPr>
        <p:grpSpPr>
          <a:xfrm>
            <a:off x="4666712" y="3523690"/>
            <a:ext cx="1547183" cy="410156"/>
            <a:chOff x="3759976" y="4473309"/>
            <a:chExt cx="1225726" cy="29343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102EFAB-E6F6-5DD6-7B72-70934ED08541}"/>
                </a:ext>
              </a:extLst>
            </p:cNvPr>
            <p:cNvSpPr/>
            <p:nvPr/>
          </p:nvSpPr>
          <p:spPr>
            <a:xfrm>
              <a:off x="3825045" y="4559371"/>
              <a:ext cx="727036" cy="188564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100" dirty="0">
                <a:latin typeface="Dosis" pitchFamily="2" charset="0"/>
              </a:endParaRPr>
            </a:p>
          </p:txBody>
        </p:sp>
        <p:pic>
          <p:nvPicPr>
            <p:cNvPr id="41" name="Picture 2">
              <a:extLst>
                <a:ext uri="{FF2B5EF4-FFF2-40B4-BE49-F238E27FC236}">
                  <a16:creationId xmlns:a16="http://schemas.microsoft.com/office/drawing/2014/main" id="{BAC2034D-E121-69DC-49AB-BDA0C6C358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9976" y="4473309"/>
              <a:ext cx="259340" cy="2934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2" name="ZoneTexte 41">
              <a:extLst>
                <a:ext uri="{FF2B5EF4-FFF2-40B4-BE49-F238E27FC236}">
                  <a16:creationId xmlns:a16="http://schemas.microsoft.com/office/drawing/2014/main" id="{2A6D1026-8A57-7A33-A3E9-45C36DDC7976}"/>
                </a:ext>
              </a:extLst>
            </p:cNvPr>
            <p:cNvSpPr txBox="1"/>
            <p:nvPr/>
          </p:nvSpPr>
          <p:spPr>
            <a:xfrm>
              <a:off x="3985259" y="4533299"/>
              <a:ext cx="1000443" cy="187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MA" sz="1100" b="1" dirty="0">
                  <a:solidFill>
                    <a:srgbClr val="106585"/>
                  </a:solidFill>
                  <a:latin typeface="Dosis" pitchFamily="2" charset="0"/>
                </a:rPr>
                <a:t>15 min</a:t>
              </a:r>
            </a:p>
          </p:txBody>
        </p:sp>
      </p:grp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5B7AAE02-99F0-235A-F9C7-5447CCDC4A34}"/>
              </a:ext>
            </a:extLst>
          </p:cNvPr>
          <p:cNvGrpSpPr/>
          <p:nvPr/>
        </p:nvGrpSpPr>
        <p:grpSpPr>
          <a:xfrm>
            <a:off x="4682253" y="2819128"/>
            <a:ext cx="1547183" cy="410156"/>
            <a:chOff x="3759976" y="4473309"/>
            <a:chExt cx="1225726" cy="293439"/>
          </a:xfrm>
        </p:grpSpPr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B993D14E-510E-C5C0-89FD-11E47325B8CE}"/>
                </a:ext>
              </a:extLst>
            </p:cNvPr>
            <p:cNvSpPr/>
            <p:nvPr/>
          </p:nvSpPr>
          <p:spPr>
            <a:xfrm>
              <a:off x="3825045" y="4559371"/>
              <a:ext cx="727036" cy="188564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100" dirty="0">
                <a:latin typeface="Dosis" pitchFamily="2" charset="0"/>
              </a:endParaRPr>
            </a:p>
          </p:txBody>
        </p:sp>
        <p:pic>
          <p:nvPicPr>
            <p:cNvPr id="45" name="Picture 2">
              <a:extLst>
                <a:ext uri="{FF2B5EF4-FFF2-40B4-BE49-F238E27FC236}">
                  <a16:creationId xmlns:a16="http://schemas.microsoft.com/office/drawing/2014/main" id="{4C7592FD-651D-AAB9-2955-35040EB23B6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9976" y="4473309"/>
              <a:ext cx="259340" cy="2934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6" name="ZoneTexte 45">
              <a:extLst>
                <a:ext uri="{FF2B5EF4-FFF2-40B4-BE49-F238E27FC236}">
                  <a16:creationId xmlns:a16="http://schemas.microsoft.com/office/drawing/2014/main" id="{9509F052-3D64-75AA-82AE-367DD5BD815E}"/>
                </a:ext>
              </a:extLst>
            </p:cNvPr>
            <p:cNvSpPr txBox="1"/>
            <p:nvPr/>
          </p:nvSpPr>
          <p:spPr>
            <a:xfrm>
              <a:off x="3985259" y="4533299"/>
              <a:ext cx="1000443" cy="187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MA" sz="11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47" name="Groupe 46">
            <a:extLst>
              <a:ext uri="{FF2B5EF4-FFF2-40B4-BE49-F238E27FC236}">
                <a16:creationId xmlns:a16="http://schemas.microsoft.com/office/drawing/2014/main" id="{0159E743-0BF4-E6F5-2246-BE739B2B5254}"/>
              </a:ext>
            </a:extLst>
          </p:cNvPr>
          <p:cNvGrpSpPr/>
          <p:nvPr/>
        </p:nvGrpSpPr>
        <p:grpSpPr>
          <a:xfrm>
            <a:off x="4675816" y="2150081"/>
            <a:ext cx="1547184" cy="410156"/>
            <a:chOff x="3759976" y="4473309"/>
            <a:chExt cx="1225727" cy="293439"/>
          </a:xfrm>
        </p:grpSpPr>
        <p:sp>
          <p:nvSpPr>
            <p:cNvPr id="48" name="Rectangle : coins arrondis 47">
              <a:extLst>
                <a:ext uri="{FF2B5EF4-FFF2-40B4-BE49-F238E27FC236}">
                  <a16:creationId xmlns:a16="http://schemas.microsoft.com/office/drawing/2014/main" id="{6FC19169-EAEE-094F-36ED-550CDFF06D2E}"/>
                </a:ext>
              </a:extLst>
            </p:cNvPr>
            <p:cNvSpPr/>
            <p:nvPr/>
          </p:nvSpPr>
          <p:spPr>
            <a:xfrm>
              <a:off x="3825045" y="4559371"/>
              <a:ext cx="727036" cy="188564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100" dirty="0">
                <a:latin typeface="Dosis" pitchFamily="2" charset="0"/>
              </a:endParaRPr>
            </a:p>
          </p:txBody>
        </p:sp>
        <p:pic>
          <p:nvPicPr>
            <p:cNvPr id="49" name="Picture 2">
              <a:extLst>
                <a:ext uri="{FF2B5EF4-FFF2-40B4-BE49-F238E27FC236}">
                  <a16:creationId xmlns:a16="http://schemas.microsoft.com/office/drawing/2014/main" id="{7F88CAD3-E6EA-0F93-9FDE-58A873D7430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9976" y="4473309"/>
              <a:ext cx="259340" cy="2934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0" name="ZoneTexte 49">
              <a:extLst>
                <a:ext uri="{FF2B5EF4-FFF2-40B4-BE49-F238E27FC236}">
                  <a16:creationId xmlns:a16="http://schemas.microsoft.com/office/drawing/2014/main" id="{574B7DCE-676F-A9AB-B582-B717F6CCA571}"/>
                </a:ext>
              </a:extLst>
            </p:cNvPr>
            <p:cNvSpPr txBox="1"/>
            <p:nvPr/>
          </p:nvSpPr>
          <p:spPr>
            <a:xfrm>
              <a:off x="3985260" y="4533295"/>
              <a:ext cx="1000443" cy="187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MA" sz="11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0279F342-969D-CA29-8241-1ECFE0B8BD78}"/>
              </a:ext>
            </a:extLst>
          </p:cNvPr>
          <p:cNvGrpSpPr/>
          <p:nvPr/>
        </p:nvGrpSpPr>
        <p:grpSpPr>
          <a:xfrm>
            <a:off x="4672919" y="4860701"/>
            <a:ext cx="1547183" cy="410156"/>
            <a:chOff x="3759976" y="4473309"/>
            <a:chExt cx="1225726" cy="293439"/>
          </a:xfrm>
        </p:grpSpPr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6CB00452-673B-0A7E-7CB6-1E478241FF9C}"/>
                </a:ext>
              </a:extLst>
            </p:cNvPr>
            <p:cNvSpPr/>
            <p:nvPr/>
          </p:nvSpPr>
          <p:spPr>
            <a:xfrm>
              <a:off x="3825045" y="4559371"/>
              <a:ext cx="727036" cy="188564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100" dirty="0">
                <a:latin typeface="Dosis" pitchFamily="2" charset="0"/>
              </a:endParaRPr>
            </a:p>
          </p:txBody>
        </p:sp>
        <p:pic>
          <p:nvPicPr>
            <p:cNvPr id="16" name="Picture 2">
              <a:extLst>
                <a:ext uri="{FF2B5EF4-FFF2-40B4-BE49-F238E27FC236}">
                  <a16:creationId xmlns:a16="http://schemas.microsoft.com/office/drawing/2014/main" id="{AE80F2E6-DC5A-CE19-6D70-648816A0982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9976" y="4473309"/>
              <a:ext cx="259340" cy="2934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069979E4-D601-B496-5C30-B4143925E116}"/>
                </a:ext>
              </a:extLst>
            </p:cNvPr>
            <p:cNvSpPr txBox="1"/>
            <p:nvPr/>
          </p:nvSpPr>
          <p:spPr>
            <a:xfrm>
              <a:off x="3985259" y="4533299"/>
              <a:ext cx="1000443" cy="187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MA" sz="1100" b="1" dirty="0">
                  <a:solidFill>
                    <a:srgbClr val="106585"/>
                  </a:solidFill>
                  <a:latin typeface="Dosis" pitchFamily="2" charset="0"/>
                </a:rPr>
                <a:t>05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5519609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689AC5-9F7D-B5B8-1890-3C13BBE142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841EBD5-EB1C-D008-325C-617859017B92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rgbClr val="FCBF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BFB6A39-8496-17F5-B56F-921078266813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AE01470-12D8-3532-4EA7-A6161F828183}"/>
              </a:ext>
            </a:extLst>
          </p:cNvPr>
          <p:cNvSpPr/>
          <p:nvPr/>
        </p:nvSpPr>
        <p:spPr>
          <a:xfrm>
            <a:off x="278222" y="921686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C09392CE-E736-ACC7-11DF-C935EC282C1C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101CAD13-024A-3AFF-7DD2-AA6C1AB13585}"/>
              </a:ext>
            </a:extLst>
          </p:cNvPr>
          <p:cNvSpPr txBox="1"/>
          <p:nvPr/>
        </p:nvSpPr>
        <p:spPr>
          <a:xfrm>
            <a:off x="960319" y="320019"/>
            <a:ext cx="7552009" cy="5811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Ouvrez vos livrets à la page </a:t>
            </a:r>
            <a:r>
              <a:rPr lang="fr-FR" sz="1384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4 . </a:t>
            </a:r>
          </a:p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384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Vous allez colorier la lettre A et l’image de la banane comme dans l’exemple.</a:t>
            </a: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D328C110-D729-2D4C-6A8E-B5582BFE4FC5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F34BBE5-D86A-F4FB-5FDF-10CAFF9A332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5753" y="1297331"/>
            <a:ext cx="2892489" cy="4263338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E764434-CA6B-7890-7298-996974B01AB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873299" y="3564293"/>
            <a:ext cx="3397395" cy="109168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4233294A-8AE0-F3BE-0364-D6FC3C775569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616597365"/>
              </p:ext>
            </p:ext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6554078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F56267-24E0-5222-8A38-9C9E443F32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42E2200-81CB-DD03-875F-A464CE0963DA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rgbClr val="FCBF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4EE3A318-29F7-67D9-CA83-48FEC330E0C3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EBA038E-D0D2-D357-91CF-E3B720B10358}"/>
              </a:ext>
            </a:extLst>
          </p:cNvPr>
          <p:cNvSpPr/>
          <p:nvPr/>
        </p:nvSpPr>
        <p:spPr>
          <a:xfrm>
            <a:off x="278222" y="921686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54CEB5E5-47A0-33A5-8705-5817DF37EBED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4490E0C5-6706-C86C-9AD2-ACE577936D96}"/>
              </a:ext>
            </a:extLst>
          </p:cNvPr>
          <p:cNvSpPr txBox="1"/>
          <p:nvPr/>
        </p:nvSpPr>
        <p:spPr>
          <a:xfrm>
            <a:off x="938847" y="462124"/>
            <a:ext cx="7552009" cy="324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384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Prenez vos crayons de couleur et commencez le coloriage.</a:t>
            </a: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7B21E4BF-8761-E777-9FF1-C7A3DCA41076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pic>
        <p:nvPicPr>
          <p:cNvPr id="10" name="Image 9" descr="Une image contenant fruit, banane, conception&#10;&#10;Le contenu généré par l’IA peut être incorrect.">
            <a:extLst>
              <a:ext uri="{FF2B5EF4-FFF2-40B4-BE49-F238E27FC236}">
                <a16:creationId xmlns:a16="http://schemas.microsoft.com/office/drawing/2014/main" id="{504DE5AA-C796-D3B3-3D77-34C534D7C3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846" y="1844729"/>
            <a:ext cx="7374729" cy="3168542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2B28DC8-3DA2-CA1D-8A4A-13E8D98B087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616597365"/>
              </p:ext>
            </p:ext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3100516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471A89-AEAA-07CD-3E04-E1E6216A61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30732AB-8FAA-712A-A9C1-1F18EE0FD181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rgbClr val="FCBF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48562B4-B0A3-DDDE-9849-C606F6AD5BB1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AC3DCE3-9C3A-B523-F70F-417536199C71}"/>
              </a:ext>
            </a:extLst>
          </p:cNvPr>
          <p:cNvSpPr/>
          <p:nvPr/>
        </p:nvSpPr>
        <p:spPr>
          <a:xfrm>
            <a:off x="234036" y="1093951"/>
            <a:ext cx="8675926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6A7A949A-2EE8-90E3-4393-6482CF69F8F4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3BC98ACA-8450-64CC-569B-E8E80C8531BF}"/>
              </a:ext>
            </a:extLst>
          </p:cNvPr>
          <p:cNvSpPr txBox="1"/>
          <p:nvPr/>
        </p:nvSpPr>
        <p:spPr>
          <a:xfrm>
            <a:off x="938847" y="462124"/>
            <a:ext cx="7552009" cy="324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384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Maintenant, vous allez écrire la lettre B comme dans le modèle.</a:t>
            </a: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1F7F1292-727E-C88D-126D-61C6D8751908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9D9A673-CA0F-AC94-66BD-778ABF8B96F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5751" y="1328258"/>
            <a:ext cx="2892489" cy="4263338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A06F78F-04F7-E6C2-9100-CACFCBEC44D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016153" y="4661172"/>
            <a:ext cx="3397395" cy="86857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E4BB2AC-2D60-60AC-5B47-D61EADD0D3B3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616597365"/>
              </p:ext>
            </p:ext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8236282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C9E7D2-3BF9-1B04-B2F5-409F2941F3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0812698-F29F-1D3C-40F3-F885375D9714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rgbClr val="FCBF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134CCBDE-488E-F11E-1BF6-7A7B86F055F2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F39000-68F9-7ED0-FAA7-C1DD7A9B99C8}"/>
              </a:ext>
            </a:extLst>
          </p:cNvPr>
          <p:cNvSpPr/>
          <p:nvPr/>
        </p:nvSpPr>
        <p:spPr>
          <a:xfrm>
            <a:off x="234037" y="902285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1C9AD809-4D4A-90C9-E9ED-F274D92337EF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B815B014-67E8-C8D9-1B36-D41B99C2EF9D}"/>
              </a:ext>
            </a:extLst>
          </p:cNvPr>
          <p:cNvSpPr txBox="1"/>
          <p:nvPr/>
        </p:nvSpPr>
        <p:spPr>
          <a:xfrm>
            <a:off x="811028" y="393978"/>
            <a:ext cx="6026352" cy="324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384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 </a:t>
            </a: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FAD4A45C-3157-2AA4-51E3-B0B6D0B6610F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433C8B4-07E3-49C8-8F7A-DB5AB78EC33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5150" y="2553175"/>
            <a:ext cx="7893698" cy="1751649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A27121AD-8601-169F-6DF6-69202C5B2636}"/>
              </a:ext>
            </a:extLst>
          </p:cNvPr>
          <p:cNvSpPr txBox="1"/>
          <p:nvPr/>
        </p:nvSpPr>
        <p:spPr>
          <a:xfrm>
            <a:off x="938847" y="462124"/>
            <a:ext cx="7552009" cy="324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384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Prenez vos crayons et commencez l’écriture.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0BE8CA0-3665-29AE-225B-C1E56E77A76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616597365"/>
              </p:ext>
            </p:ext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5276615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00EEE4-3646-686B-C39D-31579F8779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B6025F2-326E-FC22-0681-4E5F3B3E22ED}"/>
              </a:ext>
            </a:extLst>
          </p:cNvPr>
          <p:cNvSpPr/>
          <p:nvPr/>
        </p:nvSpPr>
        <p:spPr>
          <a:xfrm>
            <a:off x="1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C8AF60ED-5E5C-34D4-1FB0-F13D07DF9D81}"/>
              </a:ext>
            </a:extLst>
          </p:cNvPr>
          <p:cNvSpPr txBox="1"/>
          <p:nvPr/>
        </p:nvSpPr>
        <p:spPr>
          <a:xfrm>
            <a:off x="3204334" y="5732993"/>
            <a:ext cx="2494772" cy="1397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8AD6F9CA-5A52-DADB-3E1B-4B86FD30833B}"/>
              </a:ext>
            </a:extLst>
          </p:cNvPr>
          <p:cNvSpPr/>
          <p:nvPr/>
        </p:nvSpPr>
        <p:spPr>
          <a:xfrm>
            <a:off x="1905000" y="991723"/>
            <a:ext cx="5334000" cy="528320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457246"/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/>
            <a:r>
              <a:rPr lang="fr-FR" sz="4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jeu</a:t>
            </a:r>
          </a:p>
          <a:p>
            <a:pPr algn="ctr" defTabSz="457246">
              <a:lnSpc>
                <a:spcPts val="7400"/>
              </a:lnSpc>
            </a:pPr>
            <a:endParaRPr lang="fr-FR" sz="4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89894B9-177E-AFA1-063C-C8D884ACCDE6}"/>
              </a:ext>
            </a:extLst>
          </p:cNvPr>
          <p:cNvSpPr txBox="1"/>
          <p:nvPr/>
        </p:nvSpPr>
        <p:spPr>
          <a:xfrm>
            <a:off x="2101735" y="2717800"/>
            <a:ext cx="5123411" cy="7956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314"/>
              </a:lnSpc>
            </a:pP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Carelia"/>
              </a:rPr>
              <a:t>Sauter sur les </a:t>
            </a: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  <a:latin typeface="Carelia"/>
              </a:rPr>
              <a:t>lettres</a:t>
            </a:r>
            <a:endParaRPr lang="en-US" sz="2800" dirty="0">
              <a:solidFill>
                <a:schemeClr val="accent1">
                  <a:lumMod val="75000"/>
                </a:schemeClr>
              </a:solidFill>
              <a:latin typeface="Carelia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D450740B-F936-E05F-9138-E9578EB099F3}"/>
              </a:ext>
            </a:extLst>
          </p:cNvPr>
          <p:cNvGrpSpPr/>
          <p:nvPr/>
        </p:nvGrpSpPr>
        <p:grpSpPr>
          <a:xfrm>
            <a:off x="9237" y="127000"/>
            <a:ext cx="1493894" cy="560940"/>
            <a:chOff x="3663231" y="3540342"/>
            <a:chExt cx="1066274" cy="385540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557E8FCF-893D-E51C-1D91-6D9F80C7F1C9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23">
                <a:defRPr/>
              </a:pPr>
              <a:endParaRPr lang="fr-MA" sz="16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024DD891-8E71-A727-43E1-96EE08E8D42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3B33AB06-82C2-E951-FE8D-78006C01AAEE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326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23">
                <a:defRPr/>
              </a:pPr>
              <a:r>
                <a:rPr lang="fr-MA" sz="1600" b="1" dirty="0">
                  <a:solidFill>
                    <a:srgbClr val="106585"/>
                  </a:solidFill>
                  <a:latin typeface="Dosis" pitchFamily="2" charset="0"/>
                </a:rPr>
                <a:t>05 min</a:t>
              </a:r>
            </a:p>
          </p:txBody>
        </p:sp>
      </p:grpSp>
      <p:pic>
        <p:nvPicPr>
          <p:cNvPr id="9" name="Image 8" descr="Une image contenant habits, dessin humoristique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74CEB5EE-02D3-67CB-3406-FBD9670EC8A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4987" y="3961143"/>
            <a:ext cx="2029323" cy="1841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334065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2852C5-1943-BF5A-0FF7-60CD531756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7B4AD46-A3BD-D3DF-4BBA-7D90EBB282C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F02B31A5-A8F4-11D6-A729-2274AAB21773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9600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     </a:t>
            </a:r>
            <a:endParaRPr lang="fr-FR" sz="9600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  <a:p>
            <a:endParaRPr lang="fr-FR" sz="9600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1E91DC57-D4FD-9AD5-F337-C0081FC9F6E0}"/>
              </a:ext>
            </a:extLst>
          </p:cNvPr>
          <p:cNvSpPr/>
          <p:nvPr/>
        </p:nvSpPr>
        <p:spPr>
          <a:xfrm>
            <a:off x="240560" y="248614"/>
            <a:ext cx="8669403" cy="65792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73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559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F239544E-FBF5-3101-8F3B-B0FD5E7D210E}"/>
              </a:ext>
            </a:extLst>
          </p:cNvPr>
          <p:cNvSpPr/>
          <p:nvPr/>
        </p:nvSpPr>
        <p:spPr>
          <a:xfrm>
            <a:off x="717890" y="47996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730ACA45-DDD8-EF4B-AC05-3C0B74BD68AC}"/>
              </a:ext>
            </a:extLst>
          </p:cNvPr>
          <p:cNvSpPr/>
          <p:nvPr/>
        </p:nvSpPr>
        <p:spPr>
          <a:xfrm>
            <a:off x="4290407" y="3218595"/>
            <a:ext cx="185510" cy="18876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5D11ED41-B1D1-670D-FDC6-38C1024A8DE3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620" y="2806054"/>
            <a:ext cx="3748749" cy="379007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9040E718-0FF1-EB30-A01E-BF08455739CF}"/>
              </a:ext>
            </a:extLst>
          </p:cNvPr>
          <p:cNvSpPr/>
          <p:nvPr/>
        </p:nvSpPr>
        <p:spPr>
          <a:xfrm>
            <a:off x="3209731" y="1460646"/>
            <a:ext cx="5027724" cy="217829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CF9AA9D-8B6B-01F7-C0D5-047CAB49C609}"/>
              </a:ext>
            </a:extLst>
          </p:cNvPr>
          <p:cNvSpPr txBox="1"/>
          <p:nvPr/>
        </p:nvSpPr>
        <p:spPr>
          <a:xfrm>
            <a:off x="1240198" y="318906"/>
            <a:ext cx="925675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Maintenant, on va jouer. </a:t>
            </a:r>
          </a:p>
          <a:p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On va  sauter sur la lettre B.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857DAF3-4593-CF65-35F6-4978204C080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434035" y="1665330"/>
            <a:ext cx="2579115" cy="1768925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32EA012D-F5F8-E3BF-8582-C2C99E730D2D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852408238"/>
              </p:ext>
            </p:ext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0375085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AF8D3C-4E16-DC46-CB40-67AA81F05B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C1F3C90-F569-EE1D-7F30-96C719A6517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1" y="990602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C895E45-0D72-A8CC-AC5E-E22373B17869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2"/>
            <a:ext cx="9144000" cy="685799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FBCB0F9-397B-82B5-B0CF-30CD08F4018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28598" y="291813"/>
            <a:ext cx="8686803" cy="638838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E94A21B-15F4-8E45-687E-805A80BC5556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28598" y="291813"/>
            <a:ext cx="8708599" cy="69879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1524DF7-1A48-5F8F-3D10-C65972E2F4D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497747" y="478915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46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DB474C9-729B-255F-5A87-0D410F95384F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774760" y="348820"/>
            <a:ext cx="7686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52">
              <a:defRPr/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  <a:latin typeface="+mj-lt"/>
              </a:rPr>
              <a:t>Le joueur doit sauter sur toutes les cases comprenant la lettre A. Après chaque saut, il lit la lettre de la case. L’enseignant désigne un autre joueur.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61D4B01-E137-12B2-4FD8-32153DD6E8C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80313" y="2025323"/>
            <a:ext cx="4293980" cy="2710574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8BF4F85C-36EE-B7C6-66D0-6AE0B3F2E5D4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3183122127"/>
              </p:ext>
            </p:ext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3858886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D7E8C24-DA99-38B5-645D-DE7B164DE1F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DAF020A-9247-3E51-467E-810529B131B9}"/>
              </a:ext>
            </a:extLst>
          </p:cNvPr>
          <p:cNvSpPr/>
          <p:nvPr/>
        </p:nvSpPr>
        <p:spPr>
          <a:xfrm>
            <a:off x="228598" y="228600"/>
            <a:ext cx="8686801" cy="638680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228601" y="990602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3" name="Bulle narrative : rectangle à coins arrondis 32">
            <a:extLst>
              <a:ext uri="{FF2B5EF4-FFF2-40B4-BE49-F238E27FC236}">
                <a16:creationId xmlns:a16="http://schemas.microsoft.com/office/drawing/2014/main" id="{6B171BFB-CFF9-9341-D11E-479BA567AFB6}"/>
              </a:ext>
            </a:extLst>
          </p:cNvPr>
          <p:cNvSpPr/>
          <p:nvPr/>
        </p:nvSpPr>
        <p:spPr>
          <a:xfrm>
            <a:off x="4146900" y="1884202"/>
            <a:ext cx="2601558" cy="1635091"/>
          </a:xfrm>
          <a:prstGeom prst="wedgeRoundRectCallout">
            <a:avLst>
              <a:gd name="adj1" fmla="val -101652"/>
              <a:gd name="adj2" fmla="val -4364"/>
              <a:gd name="adj3" fmla="val 16667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MA" sz="90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19874B0F-145F-42B0-6385-4A51EAD1F300}"/>
              </a:ext>
            </a:extLst>
          </p:cNvPr>
          <p:cNvSpPr txBox="1"/>
          <p:nvPr/>
        </p:nvSpPr>
        <p:spPr>
          <a:xfrm flipH="1">
            <a:off x="4251962" y="2019574"/>
            <a:ext cx="2391435" cy="1364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46"/>
            <a:endParaRPr lang="fr-MA" sz="2133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457246"/>
            <a:r>
              <a:rPr lang="fr-MA" sz="4000" b="1" dirty="0">
                <a:solidFill>
                  <a:srgbClr val="215968"/>
                </a:solidFill>
                <a:latin typeface="Dosis" pitchFamily="2" charset="0"/>
              </a:rPr>
              <a:t>A demain ! </a:t>
            </a:r>
          </a:p>
          <a:p>
            <a:pPr marL="342926" indent="-342926" defTabSz="457246">
              <a:buFontTx/>
              <a:buChar char="-"/>
            </a:pPr>
            <a:endParaRPr lang="fr-MA" sz="2133" b="1" dirty="0">
              <a:solidFill>
                <a:srgbClr val="EEECE1">
                  <a:lumMod val="25000"/>
                </a:srgbClr>
              </a:solidFill>
              <a:latin typeface="Dosis" pitchFamily="2" charset="0"/>
            </a:endParaRPr>
          </a:p>
        </p:txBody>
      </p:sp>
      <p:pic>
        <p:nvPicPr>
          <p:cNvPr id="7" name="Image 6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CE009262-ECC6-6453-617E-99EABA5214A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99" y="2170445"/>
            <a:ext cx="3547457" cy="436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63258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0159BCB2-85A2-A6AA-591B-0633E22E6D8E}"/>
              </a:ext>
            </a:extLst>
          </p:cNvPr>
          <p:cNvSpPr/>
          <p:nvPr/>
        </p:nvSpPr>
        <p:spPr>
          <a:xfrm>
            <a:off x="52236" y="195885"/>
            <a:ext cx="9035862" cy="6662116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779" dirty="0">
              <a:latin typeface="Dosis" pitchFamily="2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70CA71D-5324-E07A-DBF9-E3571BCA24DC}"/>
              </a:ext>
            </a:extLst>
          </p:cNvPr>
          <p:cNvGrpSpPr/>
          <p:nvPr/>
        </p:nvGrpSpPr>
        <p:grpSpPr>
          <a:xfrm>
            <a:off x="579329" y="707902"/>
            <a:ext cx="7906379" cy="5492340"/>
            <a:chOff x="0" y="0"/>
            <a:chExt cx="3895412" cy="2555175"/>
          </a:xfrm>
        </p:grpSpPr>
        <p:sp>
          <p:nvSpPr>
            <p:cNvPr id="17" name="Freeform 4">
              <a:extLst>
                <a:ext uri="{FF2B5EF4-FFF2-40B4-BE49-F238E27FC236}">
                  <a16:creationId xmlns:a16="http://schemas.microsoft.com/office/drawing/2014/main" id="{64BEF5D0-C483-C816-BF6E-E36D2C29A77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endParaRPr lang="fr-MA" sz="779" dirty="0">
                <a:latin typeface="Dosis" pitchFamily="2" charset="0"/>
              </a:endParaRPr>
            </a:p>
          </p:txBody>
        </p:sp>
        <p:sp>
          <p:nvSpPr>
            <p:cNvPr id="18" name="TextBox 5">
              <a:extLst>
                <a:ext uri="{FF2B5EF4-FFF2-40B4-BE49-F238E27FC236}">
                  <a16:creationId xmlns:a16="http://schemas.microsoft.com/office/drawing/2014/main" id="{42EE3AF1-F239-AD86-C500-7ACCD4755AC8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43988" tIns="43988" rIns="43988" bIns="43988" rtlCol="0" anchor="ctr"/>
            <a:lstStyle/>
            <a:p>
              <a:pPr algn="ctr">
                <a:lnSpc>
                  <a:spcPts val="2780"/>
                </a:lnSpc>
              </a:pPr>
              <a:endParaRPr sz="779" dirty="0">
                <a:latin typeface="Dosis" pitchFamily="2" charset="0"/>
              </a:endParaRPr>
            </a:p>
          </p:txBody>
        </p:sp>
      </p:grpSp>
      <p:sp>
        <p:nvSpPr>
          <p:cNvPr id="5" name="Freeform 7">
            <a:extLst>
              <a:ext uri="{FF2B5EF4-FFF2-40B4-BE49-F238E27FC236}">
                <a16:creationId xmlns:a16="http://schemas.microsoft.com/office/drawing/2014/main" id="{2687EE6C-2088-92FC-9DE6-B350438DB646}"/>
              </a:ext>
            </a:extLst>
          </p:cNvPr>
          <p:cNvSpPr/>
          <p:nvPr/>
        </p:nvSpPr>
        <p:spPr>
          <a:xfrm>
            <a:off x="654629" y="276599"/>
            <a:ext cx="612256" cy="587766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779" dirty="0">
              <a:latin typeface="Dosis" pitchFamily="2" charset="0"/>
            </a:endParaRPr>
          </a:p>
        </p:txBody>
      </p:sp>
      <p:sp>
        <p:nvSpPr>
          <p:cNvPr id="6" name="TextBox 9">
            <a:extLst>
              <a:ext uri="{FF2B5EF4-FFF2-40B4-BE49-F238E27FC236}">
                <a16:creationId xmlns:a16="http://schemas.microsoft.com/office/drawing/2014/main" id="{96BD3B74-4D83-1AE4-A813-6BC5DF342880}"/>
              </a:ext>
            </a:extLst>
          </p:cNvPr>
          <p:cNvSpPr txBox="1"/>
          <p:nvPr/>
        </p:nvSpPr>
        <p:spPr>
          <a:xfrm>
            <a:off x="1585021" y="4689798"/>
            <a:ext cx="6514329" cy="991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sz="1732" dirty="0">
                <a:solidFill>
                  <a:schemeClr val="tx2"/>
                </a:solidFill>
                <a:latin typeface="Carelia"/>
              </a:rPr>
              <a:t>Les </a:t>
            </a:r>
            <a:r>
              <a:rPr lang="en-US" sz="1732" dirty="0" err="1">
                <a:solidFill>
                  <a:schemeClr val="tx2"/>
                </a:solidFill>
                <a:latin typeface="Carelia"/>
              </a:rPr>
              <a:t>objectifs</a:t>
            </a:r>
            <a:r>
              <a:rPr lang="en-US" sz="1732" dirty="0">
                <a:solidFill>
                  <a:schemeClr val="tx2"/>
                </a:solidFill>
                <a:latin typeface="Carelia"/>
              </a:rPr>
              <a:t> de ma séance </a:t>
            </a:r>
            <a:r>
              <a:rPr lang="fr-FR" sz="1732" noProof="0" dirty="0">
                <a:solidFill>
                  <a:schemeClr val="tx2"/>
                </a:solidFill>
                <a:latin typeface="Carelia"/>
              </a:rPr>
              <a:t>ont-ils</a:t>
            </a:r>
            <a:r>
              <a:rPr lang="en-US" sz="1732" dirty="0">
                <a:solidFill>
                  <a:schemeClr val="tx2"/>
                </a:solidFill>
                <a:latin typeface="Carelia"/>
              </a:rPr>
              <a:t> </a:t>
            </a:r>
            <a:r>
              <a:rPr lang="en-US" sz="1732" dirty="0" err="1">
                <a:solidFill>
                  <a:schemeClr val="tx2"/>
                </a:solidFill>
                <a:latin typeface="Carelia"/>
              </a:rPr>
              <a:t>été</a:t>
            </a:r>
            <a:r>
              <a:rPr lang="en-US" sz="1732" dirty="0">
                <a:solidFill>
                  <a:schemeClr val="tx2"/>
                </a:solidFill>
                <a:latin typeface="Carelia"/>
              </a:rPr>
              <a:t> </a:t>
            </a:r>
            <a:r>
              <a:rPr lang="en-US" sz="1732" dirty="0" err="1">
                <a:solidFill>
                  <a:schemeClr val="tx2"/>
                </a:solidFill>
                <a:latin typeface="Carelia"/>
              </a:rPr>
              <a:t>atteints</a:t>
            </a:r>
            <a:r>
              <a:rPr lang="en-US" sz="1732" dirty="0">
                <a:solidFill>
                  <a:schemeClr val="tx2"/>
                </a:solidFill>
                <a:latin typeface="Carelia"/>
              </a:rPr>
              <a:t> ? </a:t>
            </a:r>
          </a:p>
          <a:p>
            <a:pPr algn="ctr">
              <a:lnSpc>
                <a:spcPct val="200000"/>
              </a:lnSpc>
            </a:pPr>
            <a:r>
              <a:rPr lang="en-US" sz="1732" dirty="0" err="1">
                <a:solidFill>
                  <a:schemeClr val="tx2"/>
                </a:solidFill>
                <a:latin typeface="Carelia"/>
              </a:rPr>
              <a:t>Pourquoi</a:t>
            </a:r>
            <a:r>
              <a:rPr lang="en-US" sz="1732" dirty="0">
                <a:solidFill>
                  <a:schemeClr val="tx2"/>
                </a:solidFill>
                <a:latin typeface="Carelia"/>
              </a:rPr>
              <a:t> ? Que faire les </a:t>
            </a:r>
            <a:r>
              <a:rPr lang="en-US" sz="1732" dirty="0" err="1">
                <a:solidFill>
                  <a:schemeClr val="tx2"/>
                </a:solidFill>
                <a:latin typeface="Carelia"/>
              </a:rPr>
              <a:t>prochaines</a:t>
            </a:r>
            <a:r>
              <a:rPr lang="en-US" sz="1732" dirty="0">
                <a:solidFill>
                  <a:schemeClr val="tx2"/>
                </a:solidFill>
                <a:latin typeface="Carelia"/>
              </a:rPr>
              <a:t> séances ? </a:t>
            </a:r>
          </a:p>
        </p:txBody>
      </p:sp>
      <p:sp>
        <p:nvSpPr>
          <p:cNvPr id="16" name="Freeform 4">
            <a:extLst>
              <a:ext uri="{FF2B5EF4-FFF2-40B4-BE49-F238E27FC236}">
                <a16:creationId xmlns:a16="http://schemas.microsoft.com/office/drawing/2014/main" id="{4E9A58A3-0586-B43E-03BA-6A1F88AD4DB1}"/>
              </a:ext>
            </a:extLst>
          </p:cNvPr>
          <p:cNvSpPr/>
          <p:nvPr/>
        </p:nvSpPr>
        <p:spPr>
          <a:xfrm rot="21482714">
            <a:off x="1280809" y="4774588"/>
            <a:ext cx="778748" cy="829815"/>
          </a:xfrm>
          <a:custGeom>
            <a:avLst/>
            <a:gdLst/>
            <a:ahLst/>
            <a:cxnLst/>
            <a:rect l="l" t="t" r="r" b="b"/>
            <a:pathLst>
              <a:path w="1363289" h="1605587">
                <a:moveTo>
                  <a:pt x="0" y="0"/>
                </a:moveTo>
                <a:lnTo>
                  <a:pt x="1363289" y="0"/>
                </a:lnTo>
                <a:lnTo>
                  <a:pt x="1363289" y="1605587"/>
                </a:lnTo>
                <a:lnTo>
                  <a:pt x="0" y="160558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779"/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098B3A5F-B651-7B5D-DFDE-2629D389725A}"/>
              </a:ext>
            </a:extLst>
          </p:cNvPr>
          <p:cNvSpPr txBox="1"/>
          <p:nvPr/>
        </p:nvSpPr>
        <p:spPr>
          <a:xfrm>
            <a:off x="744565" y="980534"/>
            <a:ext cx="7711551" cy="9456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13"/>
              </a:lnSpc>
            </a:pPr>
            <a:r>
              <a:rPr lang="en-US" sz="3954" dirty="0">
                <a:solidFill>
                  <a:srgbClr val="01070A"/>
                </a:solidFill>
                <a:latin typeface="Carelia"/>
              </a:rPr>
              <a:t>Réflexions de </a:t>
            </a:r>
            <a:r>
              <a:rPr lang="en-US" sz="3954" dirty="0" err="1">
                <a:solidFill>
                  <a:srgbClr val="01070A"/>
                </a:solidFill>
                <a:latin typeface="Carelia"/>
              </a:rPr>
              <a:t>l’enseignant</a:t>
            </a:r>
            <a:endParaRPr lang="en-US" sz="3954" dirty="0">
              <a:solidFill>
                <a:srgbClr val="01070A"/>
              </a:solidFill>
              <a:latin typeface="Carelia"/>
            </a:endParaRPr>
          </a:p>
        </p:txBody>
      </p:sp>
      <p:sp>
        <p:nvSpPr>
          <p:cNvPr id="20" name="TextBox 7">
            <a:extLst>
              <a:ext uri="{FF2B5EF4-FFF2-40B4-BE49-F238E27FC236}">
                <a16:creationId xmlns:a16="http://schemas.microsoft.com/office/drawing/2014/main" id="{B03C9CDA-9AE6-9534-6AAA-8C60E8456C02}"/>
              </a:ext>
            </a:extLst>
          </p:cNvPr>
          <p:cNvSpPr txBox="1"/>
          <p:nvPr/>
        </p:nvSpPr>
        <p:spPr>
          <a:xfrm>
            <a:off x="749301" y="3347605"/>
            <a:ext cx="7711551" cy="5959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54"/>
              </a:lnSpc>
            </a:pPr>
            <a:r>
              <a:rPr lang="fr-FR" sz="2771" dirty="0">
                <a:solidFill>
                  <a:srgbClr val="106585"/>
                </a:solidFill>
                <a:latin typeface="Dosis Bold"/>
              </a:rPr>
              <a:t>Je note mes observations dans le cahier-journal</a:t>
            </a:r>
          </a:p>
        </p:txBody>
      </p:sp>
    </p:spTree>
    <p:extLst>
      <p:ext uri="{BB962C8B-B14F-4D97-AF65-F5344CB8AC3E}">
        <p14:creationId xmlns:p14="http://schemas.microsoft.com/office/powerpoint/2010/main" val="36587004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96901A4A-E39C-7E25-B549-03330B4DDA4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F98B85E9-0A91-8A8D-A385-1C98BCD6F92F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E629DF5D-1712-9B60-7F28-42160FEE6249}"/>
              </a:ext>
            </a:extLst>
          </p:cNvPr>
          <p:cNvSpPr/>
          <p:nvPr/>
        </p:nvSpPr>
        <p:spPr>
          <a:xfrm>
            <a:off x="240559" y="248614"/>
            <a:ext cx="8669403" cy="59042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FR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9" name="Freeform 8">
            <a:extLst>
              <a:ext uri="{FF2B5EF4-FFF2-40B4-BE49-F238E27FC236}">
                <a16:creationId xmlns:a16="http://schemas.microsoft.com/office/drawing/2014/main" id="{91B89884-E964-904B-A27D-7BF69DF4D796}"/>
              </a:ext>
            </a:extLst>
          </p:cNvPr>
          <p:cNvSpPr/>
          <p:nvPr/>
        </p:nvSpPr>
        <p:spPr>
          <a:xfrm>
            <a:off x="717890" y="479963"/>
            <a:ext cx="273848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508718"/>
            <a:endParaRPr lang="fr-MA" sz="57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B8509EC3-71D1-CC62-9ED2-970CEF202660}"/>
              </a:ext>
            </a:extLst>
          </p:cNvPr>
          <p:cNvSpPr txBox="1"/>
          <p:nvPr/>
        </p:nvSpPr>
        <p:spPr>
          <a:xfrm>
            <a:off x="762995" y="421746"/>
            <a:ext cx="6780401" cy="320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08718"/>
            <a:r>
              <a:rPr lang="fr-FR" sz="1482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       </a:t>
            </a:r>
            <a:r>
              <a:rPr lang="fr-FR" sz="148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Bonjour ! Nous allons commencer la séance de français. </a:t>
            </a:r>
          </a:p>
        </p:txBody>
      </p:sp>
      <p:pic>
        <p:nvPicPr>
          <p:cNvPr id="6" name="Image 5" descr="Une image contenant croquis, dessin, Visage humai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4C69CA41-2B77-D34F-A380-F867540131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738" y="1642188"/>
            <a:ext cx="7032924" cy="4953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39979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ADDE4D-70E6-A77C-8F7A-9853D612F4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352B4E5-DF5C-71D8-950C-AC71E9583078}"/>
              </a:ext>
            </a:extLst>
          </p:cNvPr>
          <p:cNvSpPr/>
          <p:nvPr/>
        </p:nvSpPr>
        <p:spPr>
          <a:xfrm>
            <a:off x="1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2593E7C-BBD8-FF81-D60F-F45BC533BDF4}"/>
              </a:ext>
            </a:extLst>
          </p:cNvPr>
          <p:cNvSpPr txBox="1"/>
          <p:nvPr/>
        </p:nvSpPr>
        <p:spPr>
          <a:xfrm>
            <a:off x="3204334" y="5732993"/>
            <a:ext cx="2494772" cy="1397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845F961A-9D37-EC65-CA2D-DCFBDB9AA6C6}"/>
              </a:ext>
            </a:extLst>
          </p:cNvPr>
          <p:cNvSpPr/>
          <p:nvPr/>
        </p:nvSpPr>
        <p:spPr>
          <a:xfrm>
            <a:off x="1905000" y="991723"/>
            <a:ext cx="5334000" cy="5283200"/>
          </a:xfrm>
          <a:prstGeom prst="ellipse">
            <a:avLst/>
          </a:prstGeom>
          <a:solidFill>
            <a:schemeClr val="bg2">
              <a:lumMod val="75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Rituel</a:t>
            </a: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4" name="Image 3" descr="Une image contenant dessin, garço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7B5EC4ED-BAF2-3126-F281-35DE04DC6E5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0036" y="3555658"/>
            <a:ext cx="1478018" cy="2240517"/>
          </a:xfrm>
          <a:prstGeom prst="rect">
            <a:avLst/>
          </a:prstGeom>
        </p:spPr>
      </p:pic>
      <p:pic>
        <p:nvPicPr>
          <p:cNvPr id="5" name="Image 4" descr="Une image contenant dessin, dessin humoristique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A195909B-29FA-81CA-6650-581EE5D2252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7200" y="3625760"/>
            <a:ext cx="1330474" cy="2240518"/>
          </a:xfrm>
          <a:prstGeom prst="rect">
            <a:avLst/>
          </a:prstGeom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C0ABD8D-7790-A7E5-6F5A-4DAACFA2A94B}"/>
              </a:ext>
            </a:extLst>
          </p:cNvPr>
          <p:cNvSpPr txBox="1"/>
          <p:nvPr/>
        </p:nvSpPr>
        <p:spPr>
          <a:xfrm>
            <a:off x="2641600" y="2494662"/>
            <a:ext cx="3860801" cy="5463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4608"/>
              </a:lnSpc>
              <a:spcAft>
                <a:spcPts val="600"/>
              </a:spcAft>
              <a:defRPr/>
            </a:pPr>
            <a:r>
              <a:rPr lang="fr-MA" sz="3600" b="1" dirty="0">
                <a:solidFill>
                  <a:schemeClr val="bg2">
                    <a:lumMod val="50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Chanson action</a:t>
            </a:r>
            <a:r>
              <a:rPr lang="fr-FR" sz="3600" b="1" dirty="0">
                <a:solidFill>
                  <a:schemeClr val="bg2">
                    <a:lumMod val="50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C990A38F-5DE4-91E9-A9A9-6F6B144FA0F7}"/>
              </a:ext>
            </a:extLst>
          </p:cNvPr>
          <p:cNvGrpSpPr/>
          <p:nvPr/>
        </p:nvGrpSpPr>
        <p:grpSpPr>
          <a:xfrm>
            <a:off x="9237" y="127000"/>
            <a:ext cx="1493894" cy="560940"/>
            <a:chOff x="3663231" y="3540342"/>
            <a:chExt cx="1066274" cy="385540"/>
          </a:xfrm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376B2470-AC12-D2F7-77D5-B7F461CB359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23">
                <a:defRPr/>
              </a:pPr>
              <a:endParaRPr lang="fr-MA" sz="16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0" name="Picture 2">
              <a:extLst>
                <a:ext uri="{FF2B5EF4-FFF2-40B4-BE49-F238E27FC236}">
                  <a16:creationId xmlns:a16="http://schemas.microsoft.com/office/drawing/2014/main" id="{21E691FD-0A56-3EF4-352D-FDA8A9E35C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BB8EE05-52A4-9831-A716-E0E5D55747E6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326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23">
                <a:defRPr/>
              </a:pPr>
              <a:r>
                <a:rPr lang="fr-MA" sz="16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507591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6901A4A-E39C-7E25-B549-03330B4DDA4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D2EB2779-B8E6-D50D-019C-FB6D0BCB3F27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2425" dirty="0">
              <a:solidFill>
                <a:schemeClr val="bg2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7D8695B0-CC80-C02E-16D7-18369F77A457}"/>
              </a:ext>
            </a:extLst>
          </p:cNvPr>
          <p:cNvSpPr/>
          <p:nvPr/>
        </p:nvSpPr>
        <p:spPr>
          <a:xfrm>
            <a:off x="240560" y="248614"/>
            <a:ext cx="8669403" cy="65792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73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endParaRPr lang="fr-FR" sz="1559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CFA48D7E-9BD5-2CBB-49A0-DE8360DB9202}"/>
              </a:ext>
            </a:extLst>
          </p:cNvPr>
          <p:cNvSpPr/>
          <p:nvPr/>
        </p:nvSpPr>
        <p:spPr>
          <a:xfrm>
            <a:off x="717890" y="47996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10B36890-13D8-C93C-DCA0-22084C9415D6}"/>
              </a:ext>
            </a:extLst>
          </p:cNvPr>
          <p:cNvSpPr/>
          <p:nvPr/>
        </p:nvSpPr>
        <p:spPr>
          <a:xfrm>
            <a:off x="4290407" y="3218595"/>
            <a:ext cx="185510" cy="18876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1111" y="1460645"/>
            <a:ext cx="5186344" cy="2925688"/>
          </a:xfrm>
          <a:prstGeom prst="rect">
            <a:avLst/>
          </a:prstGeom>
        </p:spPr>
      </p:pic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68C200A-6F52-D236-5937-CE3BD5DAEDD0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711" y="2753160"/>
            <a:ext cx="2828527" cy="379007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153A3BD5-A72B-6A84-B489-96B94534D55C}"/>
              </a:ext>
            </a:extLst>
          </p:cNvPr>
          <p:cNvSpPr/>
          <p:nvPr/>
        </p:nvSpPr>
        <p:spPr>
          <a:xfrm>
            <a:off x="3209731" y="1460645"/>
            <a:ext cx="5027724" cy="3022351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ZoneTexte 4">
            <a:extLst>
              <a:ext uri="{FF2B5EF4-FFF2-40B4-BE49-F238E27FC236}">
                <a16:creationId xmlns:a16="http://schemas.microsoft.com/office/drawing/2014/main" id="{222C94AB-4121-61CA-A3B7-55D4CC2FFEED}"/>
              </a:ext>
            </a:extLst>
          </p:cNvPr>
          <p:cNvSpPr txBox="1"/>
          <p:nvPr/>
        </p:nvSpPr>
        <p:spPr>
          <a:xfrm>
            <a:off x="1060050" y="343510"/>
            <a:ext cx="93270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Nous allons écouter une chanson et nous allons chanter. 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5F8F4918-117B-B820-CF59-02D86F8D944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84946183"/>
              </p:ext>
            </p:ext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1596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EDFE27-5D39-105A-D7A8-E459BB3669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7D9BDC8-EB22-6D6A-E086-167BDBFB026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F113653E-1CA7-C65D-CD7F-5C7F1FB511BF}"/>
              </a:ext>
            </a:extLst>
          </p:cNvPr>
          <p:cNvSpPr/>
          <p:nvPr/>
        </p:nvSpPr>
        <p:spPr>
          <a:xfrm>
            <a:off x="234037" y="275118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2425" dirty="0">
              <a:solidFill>
                <a:schemeClr val="bg2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770E9216-9FD0-AD6D-0592-795613127A20}"/>
              </a:ext>
            </a:extLst>
          </p:cNvPr>
          <p:cNvSpPr/>
          <p:nvPr/>
        </p:nvSpPr>
        <p:spPr>
          <a:xfrm>
            <a:off x="240560" y="248614"/>
            <a:ext cx="8669403" cy="65792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559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A4713904-FA57-9F23-36F1-C5275C6CA5C0}"/>
              </a:ext>
            </a:extLst>
          </p:cNvPr>
          <p:cNvSpPr/>
          <p:nvPr/>
        </p:nvSpPr>
        <p:spPr>
          <a:xfrm>
            <a:off x="717890" y="47996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E40C5275-D33E-A8CF-C0BB-4E417E9D2051}"/>
              </a:ext>
            </a:extLst>
          </p:cNvPr>
          <p:cNvSpPr/>
          <p:nvPr/>
        </p:nvSpPr>
        <p:spPr>
          <a:xfrm>
            <a:off x="4290407" y="3218595"/>
            <a:ext cx="185510" cy="18876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pic>
        <p:nvPicPr>
          <p:cNvPr id="6" name="WhatsApp Video 2025-08-03 at 22.44.45 (1)">
            <a:hlinkClick r:id="" action="ppaction://media"/>
            <a:extLst>
              <a:ext uri="{FF2B5EF4-FFF2-40B4-BE49-F238E27FC236}">
                <a16:creationId xmlns:a16="http://schemas.microsoft.com/office/drawing/2014/main" id="{391126BB-5D8A-B0D0-8768-9C7F9CAF0BD7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618" end="97314.5102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455577" y="1623527"/>
            <a:ext cx="6335484" cy="4012163"/>
          </a:xfrm>
          <a:prstGeom prst="rect">
            <a:avLst/>
          </a:prstGeom>
        </p:spPr>
      </p:pic>
      <p:sp>
        <p:nvSpPr>
          <p:cNvPr id="2" name="ZoneTexte 4">
            <a:extLst>
              <a:ext uri="{FF2B5EF4-FFF2-40B4-BE49-F238E27FC236}">
                <a16:creationId xmlns:a16="http://schemas.microsoft.com/office/drawing/2014/main" id="{F6621864-985C-4F05-8ADE-FB529AD6BE39}"/>
              </a:ext>
            </a:extLst>
          </p:cNvPr>
          <p:cNvSpPr txBox="1"/>
          <p:nvPr/>
        </p:nvSpPr>
        <p:spPr>
          <a:xfrm>
            <a:off x="1131698" y="430506"/>
            <a:ext cx="93270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On va chanter tous ensemble.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871F6B9D-D83B-E34A-1217-695CA8317142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309348630"/>
              </p:ext>
            </p:ext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06447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68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1èreAP_Fr_Séance-7</Template>
  <TotalTime>4313</TotalTime>
  <Words>1770</Words>
  <Application>Microsoft Office PowerPoint</Application>
  <PresentationFormat>Affichage à l'écran (4:3)</PresentationFormat>
  <Paragraphs>400</Paragraphs>
  <Slides>58</Slides>
  <Notes>1</Notes>
  <HiddenSlides>0</HiddenSlides>
  <MMClips>5</MMClips>
  <ScaleCrop>false</ScaleCrop>
  <HeadingPairs>
    <vt:vector size="6" baseType="variant">
      <vt:variant>
        <vt:lpstr>Polices utilisées</vt:lpstr>
      </vt:variant>
      <vt:variant>
        <vt:i4>12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58</vt:i4>
      </vt:variant>
    </vt:vector>
  </HeadingPairs>
  <TitlesOfParts>
    <vt:vector size="71" baseType="lpstr">
      <vt:lpstr>Arial</vt:lpstr>
      <vt:lpstr>Arimo Italics</vt:lpstr>
      <vt:lpstr>Calibri</vt:lpstr>
      <vt:lpstr>Calibri </vt:lpstr>
      <vt:lpstr>Cambria</vt:lpstr>
      <vt:lpstr>Carelia</vt:lpstr>
      <vt:lpstr>Dosis</vt:lpstr>
      <vt:lpstr>Dosis Bold</vt:lpstr>
      <vt:lpstr>KG Primary Penmanship 2</vt:lpstr>
      <vt:lpstr>KG Primary Penmanship Alt</vt:lpstr>
      <vt:lpstr>Microsoft Uighur</vt:lpstr>
      <vt:lpstr>Times New Roman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Imane BenBrahim</dc:creator>
  <cp:lastModifiedBy>EL HAMDOUNI BTIHAJ</cp:lastModifiedBy>
  <cp:revision>99</cp:revision>
  <dcterms:created xsi:type="dcterms:W3CDTF">2023-09-30T23:18:14Z</dcterms:created>
  <dcterms:modified xsi:type="dcterms:W3CDTF">2025-09-14T04:46:38Z</dcterms:modified>
</cp:coreProperties>
</file>