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28"/>
  </p:notesMasterIdLst>
  <p:handoutMasterIdLst>
    <p:handoutMasterId r:id="rId29"/>
  </p:handoutMasterIdLst>
  <p:sldIdLst>
    <p:sldId id="2147483585" r:id="rId4"/>
    <p:sldId id="2147483485" r:id="rId5"/>
    <p:sldId id="2147483552" r:id="rId6"/>
    <p:sldId id="2147483397" r:id="rId7"/>
    <p:sldId id="2134805878" r:id="rId8"/>
    <p:sldId id="2134806573" r:id="rId9"/>
    <p:sldId id="256" r:id="rId10"/>
    <p:sldId id="2147483633" r:id="rId11"/>
    <p:sldId id="2147483637" r:id="rId12"/>
    <p:sldId id="2147483638" r:id="rId13"/>
    <p:sldId id="258" r:id="rId14"/>
    <p:sldId id="2147483634" r:id="rId15"/>
    <p:sldId id="304" r:id="rId16"/>
    <p:sldId id="2147483635" r:id="rId17"/>
    <p:sldId id="259" r:id="rId18"/>
    <p:sldId id="2147483636" r:id="rId19"/>
    <p:sldId id="2147483568" r:id="rId20"/>
    <p:sldId id="2147483623" r:id="rId21"/>
    <p:sldId id="2147483618" r:id="rId22"/>
    <p:sldId id="2147483628" r:id="rId23"/>
    <p:sldId id="2147483632" r:id="rId24"/>
    <p:sldId id="2134806577" r:id="rId25"/>
    <p:sldId id="2134806581" r:id="rId26"/>
    <p:sldId id="213480658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85"/>
            <p14:sldId id="2147483485"/>
            <p14:sldId id="2147483552"/>
            <p14:sldId id="2147483397"/>
            <p14:sldId id="2134805878"/>
          </p14:sldIdLst>
        </p14:section>
        <p14:section name="Moment de récupération" id="{A2A5D278-252D-471E-A046-E0EEBB7C2D2B}">
          <p14:sldIdLst>
            <p14:sldId id="2134806573"/>
            <p14:sldId id="256"/>
            <p14:sldId id="2147483633"/>
            <p14:sldId id="2147483637"/>
            <p14:sldId id="2147483638"/>
            <p14:sldId id="258"/>
            <p14:sldId id="2147483634"/>
            <p14:sldId id="304"/>
            <p14:sldId id="2147483635"/>
            <p14:sldId id="259"/>
            <p14:sldId id="2147483636"/>
          </p14:sldIdLst>
        </p14:section>
        <p14:section name="Consolidation" id="{22D92770-EE3A-4FC2-857A-DF2A0B803C03}">
          <p14:sldIdLst>
            <p14:sldId id="2147483568"/>
            <p14:sldId id="2147483623"/>
            <p14:sldId id="2147483618"/>
            <p14:sldId id="2147483628"/>
            <p14:sldId id="2147483632"/>
          </p14:sldIdLst>
        </p14:section>
        <p14:section name="Métacognition" id="{FBF6C3DA-BDD6-43C8-8043-82F3BE3C64FD}">
          <p14:sldIdLst>
            <p14:sldId id="2134806577"/>
            <p14:sldId id="2134806581"/>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3F"/>
    <a:srgbClr val="0769BD"/>
    <a:srgbClr val="970F49"/>
    <a:srgbClr val="37ABE0"/>
    <a:srgbClr val="F15E4D"/>
    <a:srgbClr val="5FADE4"/>
    <a:srgbClr val="A11145"/>
    <a:srgbClr val="FDF2E2"/>
    <a:srgbClr val="BF4598"/>
    <a:srgbClr val="F3DF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90" autoAdjust="0"/>
  </p:normalViewPr>
  <p:slideViewPr>
    <p:cSldViewPr snapToGrid="0">
      <p:cViewPr varScale="1">
        <p:scale>
          <a:sx n="64" d="100"/>
          <a:sy n="64" d="100"/>
        </p:scale>
        <p:origin x="414" y="78"/>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18/04/2026</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18/04/2026</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635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18/04/2026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18/04/2026</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Lst>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3.png"/><Relationship Id="rId1" Type="http://schemas.openxmlformats.org/officeDocument/2006/relationships/slideLayout" Target="../slideLayouts/slideLayout11.xml"/><Relationship Id="rId5" Type="http://schemas.microsoft.com/office/2007/relationships/hdphoto" Target="../media/hdphoto5.wdp"/><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3.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gif"/><Relationship Id="rId1" Type="http://schemas.openxmlformats.org/officeDocument/2006/relationships/slideLayout" Target="../slideLayouts/slideLayout6.xml"/><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hdphoto" Target="../media/hdphoto8.wdp"/><Relationship Id="rId7" Type="http://schemas.microsoft.com/office/2007/relationships/hdphoto" Target="../media/hdphoto9.wdp"/><Relationship Id="rId2" Type="http://schemas.openxmlformats.org/officeDocument/2006/relationships/image" Target="../media/image38.png"/><Relationship Id="rId1" Type="http://schemas.openxmlformats.org/officeDocument/2006/relationships/slideLayout" Target="../slideLayouts/slideLayout9.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14.png"/><Relationship Id="rId9" Type="http://schemas.microsoft.com/office/2007/relationships/hdphoto" Target="../media/hdphoto10.wdp"/></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9.xml"/><Relationship Id="rId5" Type="http://schemas.microsoft.com/office/2007/relationships/hdphoto" Target="../media/hdphoto9.wdp"/><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jpeg"/><Relationship Id="rId11" Type="http://schemas.openxmlformats.org/officeDocument/2006/relationships/image" Target="../media/image16.png"/><Relationship Id="rId5" Type="http://schemas.openxmlformats.org/officeDocument/2006/relationships/image" Target="../media/image11.jpeg"/><Relationship Id="rId10" Type="http://schemas.openxmlformats.org/officeDocument/2006/relationships/image" Target="../media/image15.png"/><Relationship Id="rId4" Type="http://schemas.openxmlformats.org/officeDocument/2006/relationships/image" Target="../media/image10.pn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7" Type="http://schemas.microsoft.com/office/2007/relationships/hdphoto" Target="../media/hdphoto10.wdp"/><Relationship Id="rId2" Type="http://schemas.openxmlformats.org/officeDocument/2006/relationships/image" Target="../media/image11.jpeg"/><Relationship Id="rId1" Type="http://schemas.openxmlformats.org/officeDocument/2006/relationships/slideLayout" Target="../slideLayouts/slideLayout9.xml"/><Relationship Id="rId6" Type="http://schemas.openxmlformats.org/officeDocument/2006/relationships/image" Target="../media/image40.png"/><Relationship Id="rId5" Type="http://schemas.microsoft.com/office/2007/relationships/hdphoto" Target="../media/hdphoto9.wdp"/><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9.xml"/><Relationship Id="rId5" Type="http://schemas.microsoft.com/office/2007/relationships/hdphoto" Target="../media/hdphoto9.wdp"/><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8.gif"/></Relationships>
</file>

<file path=ppt/slides/_rels/slide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fif"/><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jpe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gif"/><Relationship Id="rId1" Type="http://schemas.openxmlformats.org/officeDocument/2006/relationships/slideLayout" Target="../slideLayouts/slideLayout6.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98AC74-EFEB-9350-701A-B49ECB32C053}"/>
            </a:ext>
          </a:extLst>
        </p:cNvPr>
        <p:cNvGrpSpPr/>
        <p:nvPr/>
      </p:nvGrpSpPr>
      <p:grpSpPr>
        <a:xfrm>
          <a:off x="0" y="0"/>
          <a:ext cx="0" cy="0"/>
          <a:chOff x="0" y="0"/>
          <a:chExt cx="0" cy="0"/>
        </a:xfrm>
      </p:grpSpPr>
      <p:pic>
        <p:nvPicPr>
          <p:cNvPr id="37" name="Google Shape;730;p98" descr="الصفحة الرئيسية">
            <a:extLst>
              <a:ext uri="{FF2B5EF4-FFF2-40B4-BE49-F238E27FC236}">
                <a16:creationId xmlns:a16="http://schemas.microsoft.com/office/drawing/2014/main" id="{A39C281A-D0BE-21CE-076F-49AB7E7E29B4}"/>
              </a:ext>
            </a:extLst>
          </p:cNvPr>
          <p:cNvPicPr>
            <a:picLocks noChangeAspect="1"/>
          </p:cNvPicPr>
          <p:nvPr/>
        </p:nvPicPr>
        <p:blipFill>
          <a:blip r:embed="rId2">
            <a:alphaModFix/>
          </a:blip>
          <a:srcRect/>
          <a:stretch>
            <a:fillRect/>
          </a:stretch>
        </p:blipFill>
        <p:spPr>
          <a:xfrm>
            <a:off x="3909512" y="183880"/>
            <a:ext cx="4372977" cy="663097"/>
          </a:xfrm>
          <a:prstGeom prst="rect">
            <a:avLst/>
          </a:prstGeom>
          <a:noFill/>
          <a:ln cap="flat">
            <a:noFill/>
          </a:ln>
        </p:spPr>
      </p:pic>
      <p:sp>
        <p:nvSpPr>
          <p:cNvPr id="12" name="Google Shape;742;p98">
            <a:extLst>
              <a:ext uri="{FF2B5EF4-FFF2-40B4-BE49-F238E27FC236}">
                <a16:creationId xmlns:a16="http://schemas.microsoft.com/office/drawing/2014/main" id="{6FD1D953-1D55-3095-732F-5526E45C286B}"/>
              </a:ext>
            </a:extLst>
          </p:cNvPr>
          <p:cNvSpPr/>
          <p:nvPr/>
        </p:nvSpPr>
        <p:spPr>
          <a:xfrm>
            <a:off x="2331257" y="2444618"/>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13" name="Google Shape;731;p98">
            <a:extLst>
              <a:ext uri="{FF2B5EF4-FFF2-40B4-BE49-F238E27FC236}">
                <a16:creationId xmlns:a16="http://schemas.microsoft.com/office/drawing/2014/main" id="{77D74CF0-233C-95D9-BADF-79570E4758A2}"/>
              </a:ext>
            </a:extLst>
          </p:cNvPr>
          <p:cNvSpPr txBox="1"/>
          <p:nvPr/>
        </p:nvSpPr>
        <p:spPr>
          <a:xfrm>
            <a:off x="556265" y="1380988"/>
            <a:ext cx="8495211" cy="820674"/>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5333" b="1" kern="0" noProof="0" dirty="0">
                <a:solidFill>
                  <a:srgbClr val="037A40"/>
                </a:solidFill>
                <a:latin typeface="Calibri"/>
                <a:ea typeface="Calibri"/>
                <a:cs typeface="Calibri"/>
              </a:rPr>
              <a:t>Science de la vie et de la terre</a:t>
            </a:r>
            <a:endParaRPr lang="fr-FR" sz="1400" kern="0" noProof="0" dirty="0">
              <a:solidFill>
                <a:srgbClr val="037A40"/>
              </a:solidFill>
              <a:latin typeface="Arial"/>
              <a:ea typeface="Arial"/>
              <a:cs typeface="Arial"/>
            </a:endParaRPr>
          </a:p>
        </p:txBody>
      </p:sp>
      <p:sp>
        <p:nvSpPr>
          <p:cNvPr id="2" name="Rectangle 1">
            <a:extLst>
              <a:ext uri="{FF2B5EF4-FFF2-40B4-BE49-F238E27FC236}">
                <a16:creationId xmlns:a16="http://schemas.microsoft.com/office/drawing/2014/main" id="{683795D8-29E0-E669-D98B-51DEE5DA8776}"/>
              </a:ext>
            </a:extLst>
          </p:cNvPr>
          <p:cNvSpPr/>
          <p:nvPr/>
        </p:nvSpPr>
        <p:spPr>
          <a:xfrm>
            <a:off x="556067" y="2320314"/>
            <a:ext cx="5438298" cy="369332"/>
          </a:xfrm>
          <a:prstGeom prst="rect">
            <a:avLst/>
          </a:prstGeom>
          <a:gradFill flip="none" rotWithShape="1">
            <a:gsLst>
              <a:gs pos="5000">
                <a:srgbClr val="037A40"/>
              </a:gs>
              <a:gs pos="94000">
                <a:schemeClr val="bg1"/>
              </a:gs>
            </a:gsLst>
            <a:lin ang="0" scaled="0"/>
            <a:tileRect/>
          </a:gradFill>
          <a:ln cap="flat">
            <a:noFill/>
          </a:ln>
        </p:spPr>
        <p:txBody>
          <a:bodyPr vert="horz" wrap="square" lIns="0" tIns="0" rIns="0" bIns="0" anchor="t" anchorCtr="1" compatLnSpc="1">
            <a:spAutoFit/>
          </a:bodyPr>
          <a:lstStyle/>
          <a:p>
            <a:pPr defTabSz="1219170"/>
            <a:r>
              <a:rPr lang="fr-FR" sz="2400" b="1" kern="0" noProof="0" dirty="0">
                <a:solidFill>
                  <a:schemeClr val="bg1"/>
                </a:solidFill>
                <a:latin typeface="Calibri"/>
                <a:ea typeface="Calibri"/>
                <a:cs typeface="Calibri"/>
              </a:rPr>
              <a:t>Période 4</a:t>
            </a:r>
          </a:p>
        </p:txBody>
      </p:sp>
      <p:grpSp>
        <p:nvGrpSpPr>
          <p:cNvPr id="3" name="Groupe 2">
            <a:extLst>
              <a:ext uri="{FF2B5EF4-FFF2-40B4-BE49-F238E27FC236}">
                <a16:creationId xmlns:a16="http://schemas.microsoft.com/office/drawing/2014/main" id="{A2B64C10-8718-E484-2542-D16568F3664F}"/>
              </a:ext>
            </a:extLst>
          </p:cNvPr>
          <p:cNvGrpSpPr/>
          <p:nvPr/>
        </p:nvGrpSpPr>
        <p:grpSpPr>
          <a:xfrm>
            <a:off x="422299" y="4733284"/>
            <a:ext cx="7360261" cy="696796"/>
            <a:chOff x="422300" y="5223143"/>
            <a:chExt cx="7246595" cy="696796"/>
          </a:xfrm>
        </p:grpSpPr>
        <p:sp>
          <p:nvSpPr>
            <p:cNvPr id="10" name="Google Shape;224;p26">
              <a:extLst>
                <a:ext uri="{FF2B5EF4-FFF2-40B4-BE49-F238E27FC236}">
                  <a16:creationId xmlns:a16="http://schemas.microsoft.com/office/drawing/2014/main" id="{15CCB194-4410-E7FA-E8C3-7081F9E33124}"/>
                </a:ext>
              </a:extLst>
            </p:cNvPr>
            <p:cNvSpPr/>
            <p:nvPr/>
          </p:nvSpPr>
          <p:spPr>
            <a:xfrm>
              <a:off x="422300" y="5223143"/>
              <a:ext cx="7246595" cy="696796"/>
            </a:xfrm>
            <a:prstGeom prst="rect">
              <a:avLst/>
            </a:prstGeom>
            <a:solidFill>
              <a:srgbClr val="23B24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noProof="0" dirty="0">
                <a:solidFill>
                  <a:srgbClr val="FFFFFF"/>
                </a:solidFill>
                <a:latin typeface="Calibri"/>
                <a:ea typeface="Calibri"/>
                <a:cs typeface="Calibri"/>
              </a:endParaRPr>
            </a:p>
          </p:txBody>
        </p:sp>
        <p:sp>
          <p:nvSpPr>
            <p:cNvPr id="15" name="Google Shape;741;p98">
              <a:extLst>
                <a:ext uri="{FF2B5EF4-FFF2-40B4-BE49-F238E27FC236}">
                  <a16:creationId xmlns:a16="http://schemas.microsoft.com/office/drawing/2014/main" id="{B771EED7-F0EF-171A-FBE3-CADC75B64457}"/>
                </a:ext>
              </a:extLst>
            </p:cNvPr>
            <p:cNvSpPr txBox="1"/>
            <p:nvPr/>
          </p:nvSpPr>
          <p:spPr>
            <a:xfrm>
              <a:off x="2331257" y="5298016"/>
              <a:ext cx="5273127" cy="307777"/>
            </a:xfrm>
            <a:prstGeom prst="rect">
              <a:avLst/>
            </a:prstGeom>
            <a:noFill/>
            <a:ln cap="flat">
              <a:noFill/>
            </a:ln>
          </p:spPr>
          <p:txBody>
            <a:bodyPr vert="horz" wrap="square" lIns="0" tIns="0" rIns="0" bIns="0" anchor="t" anchorCtr="0" compatLnSpc="1">
              <a:spAutoFit/>
            </a:bodyPr>
            <a:lstStyle/>
            <a:p>
              <a:pPr lvl="0">
                <a:buSzPts val="2800"/>
              </a:pPr>
              <a:endParaRPr lang="fr-FR" sz="2000" b="1" noProof="0" dirty="0">
                <a:solidFill>
                  <a:schemeClr val="bg1"/>
                </a:solidFill>
                <a:ea typeface="Arial"/>
                <a:cs typeface="Arial"/>
                <a:sym typeface="Arial"/>
              </a:endParaRPr>
            </a:p>
          </p:txBody>
        </p:sp>
        <p:sp>
          <p:nvSpPr>
            <p:cNvPr id="16" name="Google Shape;742;p98">
              <a:extLst>
                <a:ext uri="{FF2B5EF4-FFF2-40B4-BE49-F238E27FC236}">
                  <a16:creationId xmlns:a16="http://schemas.microsoft.com/office/drawing/2014/main" id="{1388E045-DCAE-075C-1701-B3B7ACB51CE2}"/>
                </a:ext>
              </a:extLst>
            </p:cNvPr>
            <p:cNvSpPr/>
            <p:nvPr/>
          </p:nvSpPr>
          <p:spPr>
            <a:xfrm>
              <a:off x="1988286" y="5371858"/>
              <a:ext cx="70888"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000" kern="0" noProof="0" dirty="0">
                <a:solidFill>
                  <a:srgbClr val="FFFFFF"/>
                </a:solidFill>
                <a:latin typeface="Calibri"/>
                <a:ea typeface="Calibri"/>
                <a:cs typeface="Calibri"/>
              </a:endParaRPr>
            </a:p>
          </p:txBody>
        </p:sp>
      </p:grpSp>
      <p:grpSp>
        <p:nvGrpSpPr>
          <p:cNvPr id="17" name="Groupe 16">
            <a:extLst>
              <a:ext uri="{FF2B5EF4-FFF2-40B4-BE49-F238E27FC236}">
                <a16:creationId xmlns:a16="http://schemas.microsoft.com/office/drawing/2014/main" id="{9A1D761E-00FE-B609-79F4-BC8DB750CD84}"/>
              </a:ext>
            </a:extLst>
          </p:cNvPr>
          <p:cNvGrpSpPr/>
          <p:nvPr/>
        </p:nvGrpSpPr>
        <p:grpSpPr>
          <a:xfrm>
            <a:off x="422299" y="3859288"/>
            <a:ext cx="7482181" cy="745826"/>
            <a:chOff x="473099" y="3680037"/>
            <a:chExt cx="7928101" cy="745826"/>
          </a:xfrm>
        </p:grpSpPr>
        <p:sp>
          <p:nvSpPr>
            <p:cNvPr id="19" name="Google Shape;223;p26">
              <a:extLst>
                <a:ext uri="{FF2B5EF4-FFF2-40B4-BE49-F238E27FC236}">
                  <a16:creationId xmlns:a16="http://schemas.microsoft.com/office/drawing/2014/main" id="{537E3216-4EB3-EA2D-D098-D8F91293BF4A}"/>
                </a:ext>
              </a:extLst>
            </p:cNvPr>
            <p:cNvSpPr/>
            <p:nvPr/>
          </p:nvSpPr>
          <p:spPr>
            <a:xfrm>
              <a:off x="473099" y="3729067"/>
              <a:ext cx="7795359" cy="696796"/>
            </a:xfrm>
            <a:prstGeom prst="rect">
              <a:avLst/>
            </a:prstGeom>
            <a:solidFill>
              <a:srgbClr val="037A40"/>
            </a:solidFill>
            <a:ln w="38103" cap="flat">
              <a:solidFill>
                <a:srgbClr val="FFFFFF"/>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000" b="1" kern="0" noProof="0" dirty="0">
                  <a:solidFill>
                    <a:srgbClr val="FFFFFF"/>
                  </a:solidFill>
                  <a:ea typeface="Calibri"/>
                  <a:cs typeface="Calibri"/>
                </a:rPr>
                <a:t>   Chapitre 2</a:t>
              </a:r>
              <a:r>
                <a:rPr lang="fr-FR" sz="2000" b="1" kern="0" noProof="0" dirty="0">
                  <a:solidFill>
                    <a:srgbClr val="FFFFFF"/>
                  </a:solidFill>
                  <a:latin typeface="Calibri"/>
                  <a:ea typeface="Calibri"/>
                  <a:cs typeface="Calibri"/>
                </a:rPr>
                <a:t> </a:t>
              </a:r>
            </a:p>
          </p:txBody>
        </p:sp>
        <p:sp>
          <p:nvSpPr>
            <p:cNvPr id="20" name="Google Shape;735;p98">
              <a:extLst>
                <a:ext uri="{FF2B5EF4-FFF2-40B4-BE49-F238E27FC236}">
                  <a16:creationId xmlns:a16="http://schemas.microsoft.com/office/drawing/2014/main" id="{3162349F-0A2C-C364-342E-B81C2932DEEF}"/>
                </a:ext>
              </a:extLst>
            </p:cNvPr>
            <p:cNvSpPr/>
            <p:nvPr/>
          </p:nvSpPr>
          <p:spPr>
            <a:xfrm>
              <a:off x="2190364" y="3825695"/>
              <a:ext cx="65604" cy="468000"/>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000" kern="0" noProof="0" dirty="0">
                <a:solidFill>
                  <a:srgbClr val="FFFFFF"/>
                </a:solidFill>
                <a:latin typeface="Calibri"/>
                <a:ea typeface="Calibri"/>
                <a:cs typeface="Calibri"/>
              </a:endParaRPr>
            </a:p>
          </p:txBody>
        </p:sp>
        <p:sp>
          <p:nvSpPr>
            <p:cNvPr id="21" name="ZoneTexte 20">
              <a:extLst>
                <a:ext uri="{FF2B5EF4-FFF2-40B4-BE49-F238E27FC236}">
                  <a16:creationId xmlns:a16="http://schemas.microsoft.com/office/drawing/2014/main" id="{B60D7CB0-8BEF-E9A2-7440-DCC29074180A}"/>
                </a:ext>
              </a:extLst>
            </p:cNvPr>
            <p:cNvSpPr txBox="1"/>
            <p:nvPr/>
          </p:nvSpPr>
          <p:spPr>
            <a:xfrm>
              <a:off x="2292269" y="3680037"/>
              <a:ext cx="6108931" cy="410112"/>
            </a:xfrm>
            <a:prstGeom prst="rect">
              <a:avLst/>
            </a:prstGeom>
            <a:noFill/>
          </p:spPr>
          <p:txBody>
            <a:bodyPr wrap="square">
              <a:spAutoFit/>
            </a:bodyPr>
            <a:lstStyle/>
            <a:p>
              <a:pPr>
                <a:lnSpc>
                  <a:spcPts val="2569"/>
                </a:lnSpc>
              </a:pPr>
              <a:endParaRPr lang="fr-FR" sz="2000" b="1" noProof="0" dirty="0">
                <a:solidFill>
                  <a:schemeClr val="bg1"/>
                </a:solidFill>
              </a:endParaRPr>
            </a:p>
          </p:txBody>
        </p:sp>
      </p:grpSp>
      <p:grpSp>
        <p:nvGrpSpPr>
          <p:cNvPr id="4" name="Groupe 3">
            <a:extLst>
              <a:ext uri="{FF2B5EF4-FFF2-40B4-BE49-F238E27FC236}">
                <a16:creationId xmlns:a16="http://schemas.microsoft.com/office/drawing/2014/main" id="{5877ABDD-41F6-8E75-E6A7-72BFCB847DB5}"/>
              </a:ext>
            </a:extLst>
          </p:cNvPr>
          <p:cNvGrpSpPr/>
          <p:nvPr/>
        </p:nvGrpSpPr>
        <p:grpSpPr>
          <a:xfrm>
            <a:off x="10084241" y="2215895"/>
            <a:ext cx="2026479" cy="1657497"/>
            <a:chOff x="9988170" y="2528178"/>
            <a:chExt cx="2026479" cy="1657497"/>
          </a:xfrm>
        </p:grpSpPr>
        <p:pic>
          <p:nvPicPr>
            <p:cNvPr id="6" name="Google Shape;743;p98">
              <a:extLst>
                <a:ext uri="{FF2B5EF4-FFF2-40B4-BE49-F238E27FC236}">
                  <a16:creationId xmlns:a16="http://schemas.microsoft.com/office/drawing/2014/main" id="{EA131A58-0B24-9B16-E4F1-DE4EDA7093B1}"/>
                </a:ext>
              </a:extLst>
            </p:cNvPr>
            <p:cNvPicPr>
              <a:picLocks noChangeAspect="1"/>
            </p:cNvPicPr>
            <p:nvPr/>
          </p:nvPicPr>
          <p:blipFill>
            <a:blip r:embed="rId3">
              <a:alphaModFix/>
            </a:blip>
            <a:srcRect/>
            <a:stretch>
              <a:fillRect/>
            </a:stretch>
          </p:blipFill>
          <p:spPr>
            <a:xfrm>
              <a:off x="9988170" y="2561947"/>
              <a:ext cx="2026479" cy="1623728"/>
            </a:xfrm>
            <a:prstGeom prst="rect">
              <a:avLst/>
            </a:prstGeom>
            <a:noFill/>
            <a:ln cap="flat">
              <a:noFill/>
            </a:ln>
          </p:spPr>
        </p:pic>
        <p:sp>
          <p:nvSpPr>
            <p:cNvPr id="7" name="Google Shape;744;p98">
              <a:extLst>
                <a:ext uri="{FF2B5EF4-FFF2-40B4-BE49-F238E27FC236}">
                  <a16:creationId xmlns:a16="http://schemas.microsoft.com/office/drawing/2014/main" id="{BED63A88-A605-DF99-0FC4-0019D109C109}"/>
                </a:ext>
              </a:extLst>
            </p:cNvPr>
            <p:cNvSpPr txBox="1"/>
            <p:nvPr/>
          </p:nvSpPr>
          <p:spPr>
            <a:xfrm>
              <a:off x="10223247" y="2528178"/>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8" name="Image 7">
            <a:extLst>
              <a:ext uri="{FF2B5EF4-FFF2-40B4-BE49-F238E27FC236}">
                <a16:creationId xmlns:a16="http://schemas.microsoft.com/office/drawing/2014/main" id="{D63C2BD7-3D81-4677-6A08-549FD89DBB50}"/>
              </a:ext>
            </a:extLst>
          </p:cNvPr>
          <p:cNvPicPr>
            <a:picLocks noChangeAspect="1"/>
          </p:cNvPicPr>
          <p:nvPr/>
        </p:nvPicPr>
        <p:blipFill>
          <a:blip r:embed="rId4"/>
          <a:srcRect t="723"/>
          <a:stretch>
            <a:fillRect/>
          </a:stretch>
        </p:blipFill>
        <p:spPr>
          <a:xfrm>
            <a:off x="8240942" y="2915791"/>
            <a:ext cx="3559818" cy="2497614"/>
          </a:xfrm>
          <a:prstGeom prst="rect">
            <a:avLst/>
          </a:prstGeom>
        </p:spPr>
      </p:pic>
      <p:sp>
        <p:nvSpPr>
          <p:cNvPr id="9" name="Text Placeholder 3">
            <a:extLst>
              <a:ext uri="{FF2B5EF4-FFF2-40B4-BE49-F238E27FC236}">
                <a16:creationId xmlns:a16="http://schemas.microsoft.com/office/drawing/2014/main" id="{32AC711C-3C61-6CDF-D8A8-4C2A6053DF10}"/>
              </a:ext>
            </a:extLst>
          </p:cNvPr>
          <p:cNvSpPr txBox="1">
            <a:spLocks/>
          </p:cNvSpPr>
          <p:nvPr/>
        </p:nvSpPr>
        <p:spPr>
          <a:xfrm>
            <a:off x="2203995" y="3990224"/>
            <a:ext cx="4844190" cy="544989"/>
          </a:xfrm>
          <a:prstGeom prst="rect">
            <a:avLst/>
          </a:prstGeom>
        </p:spPr>
        <p:txBody>
          <a:bodyPr vert="horz" lIns="91440" tIns="45720" rIns="91440" bIns="45720" rtlCol="0" anchor="ctr">
            <a:no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2000" dirty="0">
                <a:solidFill>
                  <a:schemeClr val="bg1"/>
                </a:solidFill>
              </a:rPr>
              <a:t>La Terre en tant que système</a:t>
            </a:r>
          </a:p>
        </p:txBody>
      </p:sp>
      <p:sp>
        <p:nvSpPr>
          <p:cNvPr id="14" name="Text Placeholder 5">
            <a:extLst>
              <a:ext uri="{FF2B5EF4-FFF2-40B4-BE49-F238E27FC236}">
                <a16:creationId xmlns:a16="http://schemas.microsoft.com/office/drawing/2014/main" id="{F12CE088-4BC6-6EBE-5D04-7A1E759DD840}"/>
              </a:ext>
            </a:extLst>
          </p:cNvPr>
          <p:cNvSpPr txBox="1">
            <a:spLocks/>
          </p:cNvSpPr>
          <p:nvPr/>
        </p:nvSpPr>
        <p:spPr>
          <a:xfrm>
            <a:off x="422299" y="4810799"/>
            <a:ext cx="1590549" cy="521999"/>
          </a:xfrm>
          <a:prstGeom prst="rect">
            <a:avLst/>
          </a:prstGeom>
        </p:spPr>
        <p:txBody>
          <a:bodyPr vert="horz" lIns="91440" tIns="45720" rIns="91440" bIns="45720" rtlCol="0"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FFFFFF"/>
                </a:solidFill>
                <a:effectLst/>
                <a:uLnTx/>
                <a:uFillTx/>
                <a:latin typeface="Calibri"/>
                <a:ea typeface="Calibri"/>
                <a:cs typeface="Calibri"/>
              </a:rPr>
              <a:t>Tâche 7</a:t>
            </a:r>
          </a:p>
        </p:txBody>
      </p:sp>
      <p:sp>
        <p:nvSpPr>
          <p:cNvPr id="18" name="Text Placeholder 6">
            <a:extLst>
              <a:ext uri="{FF2B5EF4-FFF2-40B4-BE49-F238E27FC236}">
                <a16:creationId xmlns:a16="http://schemas.microsoft.com/office/drawing/2014/main" id="{61C2FA83-FE39-310E-A650-85C03B176F0D}"/>
              </a:ext>
            </a:extLst>
          </p:cNvPr>
          <p:cNvSpPr txBox="1">
            <a:spLocks/>
          </p:cNvSpPr>
          <p:nvPr/>
        </p:nvSpPr>
        <p:spPr>
          <a:xfrm>
            <a:off x="2267839" y="4680422"/>
            <a:ext cx="5295726" cy="802520"/>
          </a:xfrm>
          <a:prstGeom prst="rect">
            <a:avLst/>
          </a:prstGeom>
        </p:spPr>
        <p:txBody>
          <a:bodyPr vert="horz" lIns="91440" tIns="45720" rIns="91440" bIns="45720" rtlCol="0"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FFFF"/>
                </a:solidFill>
                <a:effectLst/>
                <a:uLnTx/>
                <a:uFillTx/>
                <a:latin typeface="Calibri"/>
                <a:cs typeface="Calibri"/>
              </a:rPr>
              <a:t>Établir le lien entre les conditions atmosphériques</a:t>
            </a:r>
          </a:p>
          <a:p>
            <a:pPr marL="0" marR="0" lvl="0" indent="0" algn="just"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FFFF"/>
                </a:solidFill>
                <a:effectLst/>
                <a:uLnTx/>
                <a:uFillTx/>
                <a:latin typeface="Calibri"/>
                <a:cs typeface="Calibri"/>
              </a:rPr>
              <a:t>et la météo et le climat d’une région.</a:t>
            </a:r>
            <a:endParaRPr lang="fr-FR" sz="1600" dirty="0"/>
          </a:p>
        </p:txBody>
      </p:sp>
      <p:grpSp>
        <p:nvGrpSpPr>
          <p:cNvPr id="5" name="Groupe 4">
            <a:extLst>
              <a:ext uri="{FF2B5EF4-FFF2-40B4-BE49-F238E27FC236}">
                <a16:creationId xmlns:a16="http://schemas.microsoft.com/office/drawing/2014/main" id="{DA58C9C4-9470-0AE8-068B-E26CB7612749}"/>
              </a:ext>
            </a:extLst>
          </p:cNvPr>
          <p:cNvGrpSpPr/>
          <p:nvPr/>
        </p:nvGrpSpPr>
        <p:grpSpPr>
          <a:xfrm>
            <a:off x="920311" y="2367958"/>
            <a:ext cx="3274142" cy="1862048"/>
            <a:chOff x="4650097" y="4812077"/>
            <a:chExt cx="3274142" cy="1862048"/>
          </a:xfrm>
        </p:grpSpPr>
        <p:pic>
          <p:nvPicPr>
            <p:cNvPr id="11" name="Picture 7">
              <a:extLst>
                <a:ext uri="{FF2B5EF4-FFF2-40B4-BE49-F238E27FC236}">
                  <a16:creationId xmlns:a16="http://schemas.microsoft.com/office/drawing/2014/main" id="{40402C79-3E67-0EF3-9CF5-089704946B27}"/>
                </a:ext>
              </a:extLst>
            </p:cNvPr>
            <p:cNvPicPr>
              <a:picLocks noChangeAspect="1"/>
            </p:cNvPicPr>
            <p:nvPr/>
          </p:nvPicPr>
          <p:blipFill>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t="34836"/>
            <a:stretch/>
          </p:blipFill>
          <p:spPr>
            <a:xfrm rot="10800000">
              <a:off x="4650097" y="4982663"/>
              <a:ext cx="3274142" cy="1368440"/>
            </a:xfrm>
            <a:prstGeom prst="rect">
              <a:avLst/>
            </a:prstGeom>
          </p:spPr>
        </p:pic>
        <p:sp>
          <p:nvSpPr>
            <p:cNvPr id="22" name="ZoneTexte 21">
              <a:extLst>
                <a:ext uri="{FF2B5EF4-FFF2-40B4-BE49-F238E27FC236}">
                  <a16:creationId xmlns:a16="http://schemas.microsoft.com/office/drawing/2014/main" id="{C073068D-EEC3-FD3F-8A32-672E53F1E373}"/>
                </a:ext>
              </a:extLst>
            </p:cNvPr>
            <p:cNvSpPr txBox="1"/>
            <p:nvPr/>
          </p:nvSpPr>
          <p:spPr>
            <a:xfrm>
              <a:off x="5038752" y="5731614"/>
              <a:ext cx="1682845" cy="707886"/>
            </a:xfrm>
            <a:prstGeom prst="rect">
              <a:avLst/>
            </a:prstGeom>
            <a:noFill/>
          </p:spPr>
          <p:txBody>
            <a:bodyPr wrap="square">
              <a:spAutoFit/>
            </a:bodyPr>
            <a:lstStyle/>
            <a:p>
              <a:pPr algn="ctr"/>
              <a:r>
                <a:rPr lang="fr-FR" sz="4000" b="1" dirty="0">
                  <a:solidFill>
                    <a:srgbClr val="FFC000"/>
                  </a:solidFill>
                </a:rPr>
                <a:t> Fiche </a:t>
              </a:r>
              <a:endParaRPr lang="fr-MA" sz="4000" b="1" dirty="0">
                <a:solidFill>
                  <a:srgbClr val="FFC000"/>
                </a:solidFill>
                <a:latin typeface="Dosis" pitchFamily="2" charset="0"/>
              </a:endParaRPr>
            </a:p>
          </p:txBody>
        </p:sp>
        <p:sp>
          <p:nvSpPr>
            <p:cNvPr id="23" name="ZoneTexte 22">
              <a:extLst>
                <a:ext uri="{FF2B5EF4-FFF2-40B4-BE49-F238E27FC236}">
                  <a16:creationId xmlns:a16="http://schemas.microsoft.com/office/drawing/2014/main" id="{E80F703B-BAD0-4C4C-C09F-C0669FA3642B}"/>
                </a:ext>
              </a:extLst>
            </p:cNvPr>
            <p:cNvSpPr txBox="1"/>
            <p:nvPr/>
          </p:nvSpPr>
          <p:spPr>
            <a:xfrm>
              <a:off x="5997625" y="4812077"/>
              <a:ext cx="1447943" cy="1862048"/>
            </a:xfrm>
            <a:prstGeom prst="rect">
              <a:avLst/>
            </a:prstGeom>
            <a:noFill/>
          </p:spPr>
          <p:txBody>
            <a:bodyPr wrap="square">
              <a:spAutoFit/>
            </a:bodyPr>
            <a:lstStyle/>
            <a:p>
              <a:pPr algn="ctr"/>
              <a:r>
                <a:rPr lang="fr-FR" sz="11500" b="1" dirty="0">
                  <a:solidFill>
                    <a:srgbClr val="FFC000"/>
                  </a:solidFill>
                </a:rPr>
                <a:t> 2</a:t>
              </a:r>
              <a:endParaRPr lang="fr-MA" sz="11500" b="1" dirty="0">
                <a:solidFill>
                  <a:srgbClr val="FFC000"/>
                </a:solidFill>
                <a:latin typeface="Dosis" pitchFamily="2" charset="0"/>
              </a:endParaRPr>
            </a:p>
          </p:txBody>
        </p:sp>
      </p:grpSp>
    </p:spTree>
    <p:extLst>
      <p:ext uri="{BB962C8B-B14F-4D97-AF65-F5344CB8AC3E}">
        <p14:creationId xmlns:p14="http://schemas.microsoft.com/office/powerpoint/2010/main" val="328956647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0445A-E9AB-B6EF-B263-139FDFFE282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89AAE52-0CB5-9C3B-D81B-A066A988BED0}"/>
              </a:ext>
            </a:extLst>
          </p:cNvPr>
          <p:cNvSpPr>
            <a:spLocks noGrp="1"/>
          </p:cNvSpPr>
          <p:nvPr>
            <p:ph type="title" idx="4294967295"/>
          </p:nvPr>
        </p:nvSpPr>
        <p:spPr>
          <a:xfrm>
            <a:off x="909637" y="280381"/>
            <a:ext cx="10372725" cy="268287"/>
          </a:xfrm>
        </p:spPr>
        <p:txBody>
          <a:bodyPr vert="horz" lIns="91440" tIns="45720" rIns="91440" bIns="45720" rtlCol="0" anchor="ctr">
            <a:noAutofit/>
          </a:bodyPr>
          <a:lstStyle/>
          <a:p>
            <a:r>
              <a:rPr lang="fr-FR" sz="1600" b="1" dirty="0">
                <a:solidFill>
                  <a:schemeClr val="tx1">
                    <a:lumMod val="50000"/>
                    <a:lumOff val="50000"/>
                  </a:schemeClr>
                </a:solidFill>
              </a:rPr>
              <a:t>Parfait ! Contrairement au climat, la météo indique les conditions météorologiques sur une courte période.</a:t>
            </a:r>
          </a:p>
        </p:txBody>
      </p:sp>
      <p:sp>
        <p:nvSpPr>
          <p:cNvPr id="14" name="Oval 7">
            <a:extLst>
              <a:ext uri="{FF2B5EF4-FFF2-40B4-BE49-F238E27FC236}">
                <a16:creationId xmlns:a16="http://schemas.microsoft.com/office/drawing/2014/main" id="{9D3904B0-6A4B-6EC8-FED7-FB5DE215CCB8}"/>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6" name="ZoneTexte 5">
            <a:extLst>
              <a:ext uri="{FF2B5EF4-FFF2-40B4-BE49-F238E27FC236}">
                <a16:creationId xmlns:a16="http://schemas.microsoft.com/office/drawing/2014/main" id="{C41C63A3-A3E6-FC58-76DE-396000F8A33B}"/>
              </a:ext>
            </a:extLst>
          </p:cNvPr>
          <p:cNvSpPr txBox="1"/>
          <p:nvPr/>
        </p:nvSpPr>
        <p:spPr>
          <a:xfrm>
            <a:off x="854360" y="1993885"/>
            <a:ext cx="10515245"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La météo indique les conditions météorologiques sur une période de quelques:</a:t>
            </a:r>
          </a:p>
        </p:txBody>
      </p:sp>
      <p:sp>
        <p:nvSpPr>
          <p:cNvPr id="5" name="Espace réservé du contenu 3">
            <a:extLst>
              <a:ext uri="{FF2B5EF4-FFF2-40B4-BE49-F238E27FC236}">
                <a16:creationId xmlns:a16="http://schemas.microsoft.com/office/drawing/2014/main" id="{135C2B8C-7AC7-F5C5-B030-3AD9DE25D3C8}"/>
              </a:ext>
            </a:extLst>
          </p:cNvPr>
          <p:cNvSpPr txBox="1">
            <a:spLocks/>
          </p:cNvSpPr>
          <p:nvPr/>
        </p:nvSpPr>
        <p:spPr>
          <a:xfrm>
            <a:off x="788063" y="655225"/>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solidFill>
                  <a:schemeClr val="tx1">
                    <a:lumMod val="50000"/>
                    <a:lumOff val="50000"/>
                  </a:schemeClr>
                </a:solidFill>
              </a:rPr>
              <a:t>Expliquer davantage si nécessaire.</a:t>
            </a:r>
          </a:p>
        </p:txBody>
      </p:sp>
      <p:pic>
        <p:nvPicPr>
          <p:cNvPr id="10" name="Image 9">
            <a:extLst>
              <a:ext uri="{FF2B5EF4-FFF2-40B4-BE49-F238E27FC236}">
                <a16:creationId xmlns:a16="http://schemas.microsoft.com/office/drawing/2014/main" id="{BAA66A86-753A-6903-92EE-A0C6E654997D}"/>
              </a:ext>
            </a:extLst>
          </p:cNvPr>
          <p:cNvPicPr>
            <a:picLocks noChangeAspect="1"/>
          </p:cNvPicPr>
          <p:nvPr/>
        </p:nvPicPr>
        <p:blipFill>
          <a:blip r:embed="rId2"/>
          <a:stretch>
            <a:fillRect/>
          </a:stretch>
        </p:blipFill>
        <p:spPr>
          <a:xfrm>
            <a:off x="11369605" y="786492"/>
            <a:ext cx="583170" cy="583170"/>
          </a:xfrm>
          <a:prstGeom prst="rect">
            <a:avLst/>
          </a:prstGeom>
        </p:spPr>
      </p:pic>
      <p:grpSp>
        <p:nvGrpSpPr>
          <p:cNvPr id="3" name="Groupe 2">
            <a:extLst>
              <a:ext uri="{FF2B5EF4-FFF2-40B4-BE49-F238E27FC236}">
                <a16:creationId xmlns:a16="http://schemas.microsoft.com/office/drawing/2014/main" id="{6A619650-6592-7CA6-9BD2-65C008DBA3C2}"/>
              </a:ext>
            </a:extLst>
          </p:cNvPr>
          <p:cNvGrpSpPr/>
          <p:nvPr/>
        </p:nvGrpSpPr>
        <p:grpSpPr>
          <a:xfrm>
            <a:off x="4026325" y="2842389"/>
            <a:ext cx="2869833" cy="520938"/>
            <a:chOff x="2548157" y="2918433"/>
            <a:chExt cx="2869833" cy="520938"/>
          </a:xfrm>
        </p:grpSpPr>
        <p:sp>
          <p:nvSpPr>
            <p:cNvPr id="4" name="Rectangle : coins arrondis 3">
              <a:extLst>
                <a:ext uri="{FF2B5EF4-FFF2-40B4-BE49-F238E27FC236}">
                  <a16:creationId xmlns:a16="http://schemas.microsoft.com/office/drawing/2014/main" id="{B72D3CB2-AF7B-B4AA-9A6A-B6CDD20E8B49}"/>
                </a:ext>
              </a:extLst>
            </p:cNvPr>
            <p:cNvSpPr/>
            <p:nvPr/>
          </p:nvSpPr>
          <p:spPr>
            <a:xfrm>
              <a:off x="2951823" y="2928593"/>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Années</a:t>
              </a:r>
            </a:p>
          </p:txBody>
        </p:sp>
        <p:sp>
          <p:nvSpPr>
            <p:cNvPr id="7" name="Rectangle : coins arrondis 6">
              <a:extLst>
                <a:ext uri="{FF2B5EF4-FFF2-40B4-BE49-F238E27FC236}">
                  <a16:creationId xmlns:a16="http://schemas.microsoft.com/office/drawing/2014/main" id="{9106A532-04CA-FA6C-F68E-2072C857AAA3}"/>
                </a:ext>
              </a:extLst>
            </p:cNvPr>
            <p:cNvSpPr/>
            <p:nvPr/>
          </p:nvSpPr>
          <p:spPr>
            <a:xfrm>
              <a:off x="2548157" y="2918433"/>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a:t>
              </a:r>
            </a:p>
          </p:txBody>
        </p:sp>
      </p:grpSp>
      <p:grpSp>
        <p:nvGrpSpPr>
          <p:cNvPr id="8" name="Groupe 7">
            <a:extLst>
              <a:ext uri="{FF2B5EF4-FFF2-40B4-BE49-F238E27FC236}">
                <a16:creationId xmlns:a16="http://schemas.microsoft.com/office/drawing/2014/main" id="{FB0094C3-2004-1C5A-0A7B-B0735658A3E2}"/>
              </a:ext>
            </a:extLst>
          </p:cNvPr>
          <p:cNvGrpSpPr/>
          <p:nvPr/>
        </p:nvGrpSpPr>
        <p:grpSpPr>
          <a:xfrm>
            <a:off x="4026325" y="4140706"/>
            <a:ext cx="2869833" cy="520938"/>
            <a:chOff x="2548157" y="4091595"/>
            <a:chExt cx="2869833" cy="520938"/>
          </a:xfrm>
        </p:grpSpPr>
        <p:sp>
          <p:nvSpPr>
            <p:cNvPr id="11" name="Rectangle : coins arrondis 10">
              <a:extLst>
                <a:ext uri="{FF2B5EF4-FFF2-40B4-BE49-F238E27FC236}">
                  <a16:creationId xmlns:a16="http://schemas.microsoft.com/office/drawing/2014/main" id="{804E5099-84B3-A957-22C3-6832552715C6}"/>
                </a:ext>
              </a:extLst>
            </p:cNvPr>
            <p:cNvSpPr/>
            <p:nvPr/>
          </p:nvSpPr>
          <p:spPr>
            <a:xfrm>
              <a:off x="2951823" y="4101755"/>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Mois  </a:t>
              </a:r>
            </a:p>
          </p:txBody>
        </p:sp>
        <p:sp>
          <p:nvSpPr>
            <p:cNvPr id="12" name="Rectangle : coins arrondis 11">
              <a:extLst>
                <a:ext uri="{FF2B5EF4-FFF2-40B4-BE49-F238E27FC236}">
                  <a16:creationId xmlns:a16="http://schemas.microsoft.com/office/drawing/2014/main" id="{96D68060-D520-C4F1-C466-ABE47AF80619}"/>
                </a:ext>
              </a:extLst>
            </p:cNvPr>
            <p:cNvSpPr/>
            <p:nvPr/>
          </p:nvSpPr>
          <p:spPr>
            <a:xfrm>
              <a:off x="2548157" y="4091595"/>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b</a:t>
              </a:r>
            </a:p>
          </p:txBody>
        </p:sp>
      </p:grpSp>
      <p:grpSp>
        <p:nvGrpSpPr>
          <p:cNvPr id="13" name="Groupe 12">
            <a:extLst>
              <a:ext uri="{FF2B5EF4-FFF2-40B4-BE49-F238E27FC236}">
                <a16:creationId xmlns:a16="http://schemas.microsoft.com/office/drawing/2014/main" id="{7E748861-0338-6BF5-5BCB-7228E372E5CD}"/>
              </a:ext>
            </a:extLst>
          </p:cNvPr>
          <p:cNvGrpSpPr/>
          <p:nvPr/>
        </p:nvGrpSpPr>
        <p:grpSpPr>
          <a:xfrm>
            <a:off x="4026325" y="5439022"/>
            <a:ext cx="2869833" cy="520938"/>
            <a:chOff x="2548157" y="6049174"/>
            <a:chExt cx="2869833" cy="520938"/>
          </a:xfrm>
          <a:solidFill>
            <a:srgbClr val="00663F"/>
          </a:solidFill>
        </p:grpSpPr>
        <p:sp>
          <p:nvSpPr>
            <p:cNvPr id="15" name="Rectangle : coins arrondis 14">
              <a:extLst>
                <a:ext uri="{FF2B5EF4-FFF2-40B4-BE49-F238E27FC236}">
                  <a16:creationId xmlns:a16="http://schemas.microsoft.com/office/drawing/2014/main" id="{42D5DF66-0AC1-CC07-3827-CE212FCD7F1B}"/>
                </a:ext>
              </a:extLst>
            </p:cNvPr>
            <p:cNvSpPr/>
            <p:nvPr/>
          </p:nvSpPr>
          <p:spPr>
            <a:xfrm>
              <a:off x="2951823" y="6059334"/>
              <a:ext cx="2466167" cy="510778"/>
            </a:xfrm>
            <a:prstGeom prst="roundRect">
              <a:avLst/>
            </a:prstGeom>
            <a:grp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bg1"/>
                  </a:solidFill>
                  <a:latin typeface="+mj-lt"/>
                  <a:cs typeface="Calibri" panose="020F0502020204030204" pitchFamily="34" charset="0"/>
                </a:rPr>
                <a:t>Heures  </a:t>
              </a:r>
            </a:p>
          </p:txBody>
        </p:sp>
        <p:sp>
          <p:nvSpPr>
            <p:cNvPr id="16" name="Rectangle : coins arrondis 15">
              <a:extLst>
                <a:ext uri="{FF2B5EF4-FFF2-40B4-BE49-F238E27FC236}">
                  <a16:creationId xmlns:a16="http://schemas.microsoft.com/office/drawing/2014/main" id="{9BA5096B-C083-50AF-2FE2-6DFE99D68E01}"/>
                </a:ext>
              </a:extLst>
            </p:cNvPr>
            <p:cNvSpPr/>
            <p:nvPr/>
          </p:nvSpPr>
          <p:spPr>
            <a:xfrm>
              <a:off x="2548157" y="6049174"/>
              <a:ext cx="403667" cy="510778"/>
            </a:xfrm>
            <a:prstGeom prst="roundRect">
              <a:avLst/>
            </a:prstGeom>
            <a:grp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bg1"/>
                  </a:solidFill>
                  <a:latin typeface="+mj-lt"/>
                  <a:cs typeface="Calibri" panose="020F0502020204030204" pitchFamily="34" charset="0"/>
                </a:rPr>
                <a:t>c</a:t>
              </a:r>
            </a:p>
          </p:txBody>
        </p:sp>
      </p:grpSp>
    </p:spTree>
    <p:extLst>
      <p:ext uri="{BB962C8B-B14F-4D97-AF65-F5344CB8AC3E}">
        <p14:creationId xmlns:p14="http://schemas.microsoft.com/office/powerpoint/2010/main" val="31489426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6857-0455-16B9-367A-BF07F9F6710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E44CD01-7C56-1ED4-AD6B-C2FB436766F8}"/>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3361421" y="2674581"/>
            <a:ext cx="5328611" cy="3263320"/>
          </a:xfrm>
          <a:prstGeom prst="rect">
            <a:avLst/>
          </a:prstGeom>
        </p:spPr>
      </p:pic>
      <p:sp>
        <p:nvSpPr>
          <p:cNvPr id="2" name="Titre 1">
            <a:extLst>
              <a:ext uri="{FF2B5EF4-FFF2-40B4-BE49-F238E27FC236}">
                <a16:creationId xmlns:a16="http://schemas.microsoft.com/office/drawing/2014/main" id="{ED03EB1C-8790-0638-8B14-F68F96EB9BCD}"/>
              </a:ext>
            </a:extLst>
          </p:cNvPr>
          <p:cNvSpPr>
            <a:spLocks noGrp="1"/>
          </p:cNvSpPr>
          <p:nvPr>
            <p:ph type="title" idx="4294967295"/>
          </p:nvPr>
        </p:nvSpPr>
        <p:spPr>
          <a:xfrm>
            <a:off x="967178" y="236536"/>
            <a:ext cx="10372725" cy="268287"/>
          </a:xfrm>
        </p:spPr>
        <p:txBody>
          <a:bodyPr vert="horz" lIns="91440" tIns="45720" rIns="91440" bIns="45720" rtlCol="0" anchor="ctr">
            <a:noAutofit/>
          </a:bodyPr>
          <a:lstStyle/>
          <a:p>
            <a:r>
              <a:rPr lang="fr-FR" sz="1600" b="1" dirty="0">
                <a:solidFill>
                  <a:schemeClr val="tx1">
                    <a:lumMod val="50000"/>
                    <a:lumOff val="50000"/>
                  </a:schemeClr>
                </a:solidFill>
              </a:rPr>
              <a:t>Répondez à la question suivante:</a:t>
            </a:r>
          </a:p>
        </p:txBody>
      </p:sp>
      <p:sp>
        <p:nvSpPr>
          <p:cNvPr id="14" name="Google Shape;1376;p31">
            <a:extLst>
              <a:ext uri="{FF2B5EF4-FFF2-40B4-BE49-F238E27FC236}">
                <a16:creationId xmlns:a16="http://schemas.microsoft.com/office/drawing/2014/main" id="{6E635D63-A40E-4662-4FC0-3099965E3DB5}"/>
              </a:ext>
            </a:extLst>
          </p:cNvPr>
          <p:cNvSpPr/>
          <p:nvPr/>
        </p:nvSpPr>
        <p:spPr>
          <a:xfrm>
            <a:off x="2660660" y="1652652"/>
            <a:ext cx="7412730" cy="575123"/>
          </a:xfrm>
          <a:prstGeom prst="roundRect">
            <a:avLst/>
          </a:prstGeom>
          <a:noFill/>
        </p:spPr>
        <p:txBody>
          <a:bodyPr wrap="square">
            <a:spAutoFit/>
          </a:bodyPr>
          <a:lstStyle/>
          <a:p>
            <a:pPr>
              <a:lnSpc>
                <a:spcPct val="125000"/>
              </a:lnSpc>
            </a:pPr>
            <a:r>
              <a:rPr lang="fr-MA" sz="2400" b="1" dirty="0">
                <a:solidFill>
                  <a:srgbClr val="FF0000"/>
                </a:solidFill>
                <a:latin typeface="Calibri" panose="020F0502020204030204" pitchFamily="34" charset="0"/>
                <a:ea typeface="Calibri" panose="020F0502020204030204" pitchFamily="34" charset="0"/>
                <a:cs typeface="Calibri" panose="020F0502020204030204" pitchFamily="34" charset="0"/>
              </a:rPr>
              <a:t>L’échelle</a:t>
            </a:r>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sym typeface="Hammersmith One"/>
              </a:rPr>
              <a:t> – La légende - Le titre  - L’orientation</a:t>
            </a:r>
          </a:p>
        </p:txBody>
      </p:sp>
      <p:sp>
        <p:nvSpPr>
          <p:cNvPr id="26" name="ZoneTexte 25">
            <a:extLst>
              <a:ext uri="{FF2B5EF4-FFF2-40B4-BE49-F238E27FC236}">
                <a16:creationId xmlns:a16="http://schemas.microsoft.com/office/drawing/2014/main" id="{693B113D-B83D-8F66-1BDE-C4CD7D52AB37}"/>
              </a:ext>
            </a:extLst>
          </p:cNvPr>
          <p:cNvSpPr txBox="1"/>
          <p:nvPr/>
        </p:nvSpPr>
        <p:spPr>
          <a:xfrm>
            <a:off x="585595" y="1190987"/>
            <a:ext cx="10880264" cy="461665"/>
          </a:xfrm>
          <a:prstGeom prst="rect">
            <a:avLst/>
          </a:prstGeom>
          <a:noFill/>
        </p:spPr>
        <p:txBody>
          <a:bodyPr wrap="square">
            <a:spAutoFit/>
          </a:bodyPr>
          <a:lstStyle/>
          <a:p>
            <a:r>
              <a:rPr lang="fr-FR" sz="2400" b="1" i="0" dirty="0">
                <a:solidFill>
                  <a:srgbClr val="0D0D0D"/>
                </a:solidFill>
                <a:latin typeface="Calibri" panose="020F0502020204030204" pitchFamily="34" charset="0"/>
                <a:ea typeface="Calibri" panose="020F0502020204030204" pitchFamily="34" charset="0"/>
                <a:cs typeface="Calibri" panose="020F0502020204030204" pitchFamily="34" charset="0"/>
              </a:rPr>
              <a:t>3. Identifiez les éléments de la carte, en utilisant les termes suivants.</a:t>
            </a: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grpSp>
        <p:nvGrpSpPr>
          <p:cNvPr id="44" name="Groupe 43">
            <a:extLst>
              <a:ext uri="{FF2B5EF4-FFF2-40B4-BE49-F238E27FC236}">
                <a16:creationId xmlns:a16="http://schemas.microsoft.com/office/drawing/2014/main" id="{3B3667C4-ECBA-71B6-302A-2A45484A1DF6}"/>
              </a:ext>
            </a:extLst>
          </p:cNvPr>
          <p:cNvGrpSpPr/>
          <p:nvPr/>
        </p:nvGrpSpPr>
        <p:grpSpPr>
          <a:xfrm>
            <a:off x="8379502" y="3318479"/>
            <a:ext cx="3507699" cy="511957"/>
            <a:chOff x="8379502" y="2551759"/>
            <a:chExt cx="3507699" cy="511957"/>
          </a:xfrm>
        </p:grpSpPr>
        <p:sp>
          <p:nvSpPr>
            <p:cNvPr id="5" name="Rectangle: Rounded Corners 22">
              <a:extLst>
                <a:ext uri="{FF2B5EF4-FFF2-40B4-BE49-F238E27FC236}">
                  <a16:creationId xmlns:a16="http://schemas.microsoft.com/office/drawing/2014/main" id="{F0E9BFFE-36DE-D737-7304-AB6AA1509C1C}"/>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2</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2" name="Connecteur droit avec flèche 71">
              <a:extLst>
                <a:ext uri="{FF2B5EF4-FFF2-40B4-BE49-F238E27FC236}">
                  <a16:creationId xmlns:a16="http://schemas.microsoft.com/office/drawing/2014/main" id="{A7E54056-AF0B-0427-F81F-DC5C8883B5A6}"/>
                </a:ext>
              </a:extLst>
            </p:cNvPr>
            <p:cNvCxnSpPr>
              <a:cxnSpLocks/>
              <a:stCxn id="5" idx="1"/>
            </p:cNvCxnSpPr>
            <p:nvPr/>
          </p:nvCxnSpPr>
          <p:spPr>
            <a:xfrm flipH="1">
              <a:off x="8379502" y="2807738"/>
              <a:ext cx="496977"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7" name="Espace réservé du contenu 3">
            <a:extLst>
              <a:ext uri="{FF2B5EF4-FFF2-40B4-BE49-F238E27FC236}">
                <a16:creationId xmlns:a16="http://schemas.microsoft.com/office/drawing/2014/main" id="{0F28B084-5076-16A2-720B-64227BF3CF94}"/>
              </a:ext>
            </a:extLst>
          </p:cNvPr>
          <p:cNvSpPr txBox="1">
            <a:spLocks/>
          </p:cNvSpPr>
          <p:nvPr/>
        </p:nvSpPr>
        <p:spPr>
          <a:xfrm>
            <a:off x="778058" y="703567"/>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342900">
              <a:spcAft>
                <a:spcPts val="300"/>
              </a:spcAft>
              <a:defRPr/>
            </a:pPr>
            <a:r>
              <a:rPr lang="fr-FR" sz="1200" dirty="0">
                <a:solidFill>
                  <a:prstClr val="white">
                    <a:lumMod val="65000"/>
                  </a:prstClr>
                </a:solidFill>
                <a:latin typeface="Calibri" panose="020F0502020204030204"/>
              </a:rPr>
              <a:t>Accorder quelques secondes de réflexion aux élèves. Ensuite inviter 4 au hasard à passer au tableau.</a:t>
            </a:r>
          </a:p>
          <a:p>
            <a:pPr defTabSz="342900">
              <a:spcAft>
                <a:spcPts val="300"/>
              </a:spcAft>
              <a:defRPr/>
            </a:pPr>
            <a:endParaRPr lang="fr-FR" sz="1200" dirty="0">
              <a:solidFill>
                <a:prstClr val="white">
                  <a:lumMod val="65000"/>
                </a:prstClr>
              </a:solidFill>
              <a:latin typeface="Calibri" panose="020F0502020204030204"/>
            </a:endParaRPr>
          </a:p>
        </p:txBody>
      </p:sp>
      <p:pic>
        <p:nvPicPr>
          <p:cNvPr id="8" name="Picture 1">
            <a:extLst>
              <a:ext uri="{FF2B5EF4-FFF2-40B4-BE49-F238E27FC236}">
                <a16:creationId xmlns:a16="http://schemas.microsoft.com/office/drawing/2014/main" id="{7C1D637C-CB6A-50B8-5AB1-527F36468A4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734140" y="364469"/>
            <a:ext cx="648055" cy="648055"/>
          </a:xfrm>
          <a:prstGeom prst="rect">
            <a:avLst/>
          </a:prstGeom>
        </p:spPr>
      </p:pic>
      <p:sp>
        <p:nvSpPr>
          <p:cNvPr id="9" name="Oval 7">
            <a:extLst>
              <a:ext uri="{FF2B5EF4-FFF2-40B4-BE49-F238E27FC236}">
                <a16:creationId xmlns:a16="http://schemas.microsoft.com/office/drawing/2014/main" id="{BEEA1969-3FF1-1952-6DEA-C3A11ABA631E}"/>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grpSp>
        <p:nvGrpSpPr>
          <p:cNvPr id="63" name="Groupe 62">
            <a:extLst>
              <a:ext uri="{FF2B5EF4-FFF2-40B4-BE49-F238E27FC236}">
                <a16:creationId xmlns:a16="http://schemas.microsoft.com/office/drawing/2014/main" id="{B9054ED7-A199-A0A5-8A99-8672AD5199DE}"/>
              </a:ext>
            </a:extLst>
          </p:cNvPr>
          <p:cNvGrpSpPr/>
          <p:nvPr/>
        </p:nvGrpSpPr>
        <p:grpSpPr>
          <a:xfrm>
            <a:off x="8496027" y="4631819"/>
            <a:ext cx="3507699" cy="511957"/>
            <a:chOff x="8379502" y="2551759"/>
            <a:chExt cx="3507699" cy="511957"/>
          </a:xfrm>
        </p:grpSpPr>
        <p:sp>
          <p:nvSpPr>
            <p:cNvPr id="64" name="Rectangle: Rounded Corners 22">
              <a:extLst>
                <a:ext uri="{FF2B5EF4-FFF2-40B4-BE49-F238E27FC236}">
                  <a16:creationId xmlns:a16="http://schemas.microsoft.com/office/drawing/2014/main" id="{33966018-0BC4-30E7-7656-6F309943D9F2}"/>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4</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5" name="Connecteur droit avec flèche 64">
              <a:extLst>
                <a:ext uri="{FF2B5EF4-FFF2-40B4-BE49-F238E27FC236}">
                  <a16:creationId xmlns:a16="http://schemas.microsoft.com/office/drawing/2014/main" id="{11574BBB-8109-452A-D496-316648C630A5}"/>
                </a:ext>
              </a:extLst>
            </p:cNvPr>
            <p:cNvCxnSpPr>
              <a:cxnSpLocks/>
              <a:stCxn id="64" idx="1"/>
            </p:cNvCxnSpPr>
            <p:nvPr/>
          </p:nvCxnSpPr>
          <p:spPr>
            <a:xfrm flipH="1">
              <a:off x="8379502" y="2807738"/>
              <a:ext cx="496977"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6" name="Groupe 65">
            <a:extLst>
              <a:ext uri="{FF2B5EF4-FFF2-40B4-BE49-F238E27FC236}">
                <a16:creationId xmlns:a16="http://schemas.microsoft.com/office/drawing/2014/main" id="{F2B8B859-CEF7-E83E-13FE-049230CFD199}"/>
              </a:ext>
            </a:extLst>
          </p:cNvPr>
          <p:cNvGrpSpPr/>
          <p:nvPr/>
        </p:nvGrpSpPr>
        <p:grpSpPr>
          <a:xfrm>
            <a:off x="227154" y="2886257"/>
            <a:ext cx="3415456" cy="511957"/>
            <a:chOff x="8876479" y="2551759"/>
            <a:chExt cx="3415456" cy="511957"/>
          </a:xfrm>
        </p:grpSpPr>
        <p:sp>
          <p:nvSpPr>
            <p:cNvPr id="67" name="Rectangle: Rounded Corners 22">
              <a:extLst>
                <a:ext uri="{FF2B5EF4-FFF2-40B4-BE49-F238E27FC236}">
                  <a16:creationId xmlns:a16="http://schemas.microsoft.com/office/drawing/2014/main" id="{42BC2B7F-B948-37A5-761E-08C475734B3B}"/>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1</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8" name="Connecteur droit avec flèche 67">
              <a:extLst>
                <a:ext uri="{FF2B5EF4-FFF2-40B4-BE49-F238E27FC236}">
                  <a16:creationId xmlns:a16="http://schemas.microsoft.com/office/drawing/2014/main" id="{A8820B25-51E4-1D49-FDE0-4BAA066D3BDF}"/>
                </a:ext>
              </a:extLst>
            </p:cNvPr>
            <p:cNvCxnSpPr>
              <a:cxnSpLocks/>
              <a:stCxn id="67" idx="3"/>
            </p:cNvCxnSpPr>
            <p:nvPr/>
          </p:nvCxnSpPr>
          <p:spPr>
            <a:xfrm flipV="1">
              <a:off x="11887201" y="2551759"/>
              <a:ext cx="404734" cy="25597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76" name="Groupe 75">
            <a:extLst>
              <a:ext uri="{FF2B5EF4-FFF2-40B4-BE49-F238E27FC236}">
                <a16:creationId xmlns:a16="http://schemas.microsoft.com/office/drawing/2014/main" id="{DE1E21FE-F21D-A9A0-A5BA-31D2FCA1E7E6}"/>
              </a:ext>
            </a:extLst>
          </p:cNvPr>
          <p:cNvGrpSpPr/>
          <p:nvPr/>
        </p:nvGrpSpPr>
        <p:grpSpPr>
          <a:xfrm>
            <a:off x="362064" y="5748761"/>
            <a:ext cx="3415456" cy="511957"/>
            <a:chOff x="8876479" y="2551759"/>
            <a:chExt cx="3415456" cy="511957"/>
          </a:xfrm>
        </p:grpSpPr>
        <p:sp>
          <p:nvSpPr>
            <p:cNvPr id="77" name="Rectangle: Rounded Corners 22">
              <a:extLst>
                <a:ext uri="{FF2B5EF4-FFF2-40B4-BE49-F238E27FC236}">
                  <a16:creationId xmlns:a16="http://schemas.microsoft.com/office/drawing/2014/main" id="{8F33E8D2-CC0A-C632-0576-F47224542A2E}"/>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3</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8" name="Connecteur droit avec flèche 77">
              <a:extLst>
                <a:ext uri="{FF2B5EF4-FFF2-40B4-BE49-F238E27FC236}">
                  <a16:creationId xmlns:a16="http://schemas.microsoft.com/office/drawing/2014/main" id="{6641E5FA-49B0-CA96-2FD6-1DE6FDDA227F}"/>
                </a:ext>
              </a:extLst>
            </p:cNvPr>
            <p:cNvCxnSpPr>
              <a:cxnSpLocks/>
              <a:stCxn id="77" idx="3"/>
            </p:cNvCxnSpPr>
            <p:nvPr/>
          </p:nvCxnSpPr>
          <p:spPr>
            <a:xfrm flipV="1">
              <a:off x="11887201" y="2551759"/>
              <a:ext cx="404734" cy="25597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51842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F80E0-54CD-8A26-AE7A-073B76B19D1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3E9B836-B027-4A19-ED3C-39E07E644B1F}"/>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3361421" y="2674581"/>
            <a:ext cx="5328611" cy="3263320"/>
          </a:xfrm>
          <a:prstGeom prst="rect">
            <a:avLst/>
          </a:prstGeom>
        </p:spPr>
      </p:pic>
      <p:sp>
        <p:nvSpPr>
          <p:cNvPr id="2" name="Titre 1">
            <a:extLst>
              <a:ext uri="{FF2B5EF4-FFF2-40B4-BE49-F238E27FC236}">
                <a16:creationId xmlns:a16="http://schemas.microsoft.com/office/drawing/2014/main" id="{4F76B653-923A-06C1-2593-AE3588958242}"/>
              </a:ext>
            </a:extLst>
          </p:cNvPr>
          <p:cNvSpPr>
            <a:spLocks noGrp="1"/>
          </p:cNvSpPr>
          <p:nvPr>
            <p:ph type="title" idx="4294967295"/>
          </p:nvPr>
        </p:nvSpPr>
        <p:spPr>
          <a:xfrm>
            <a:off x="967178" y="236536"/>
            <a:ext cx="10372725" cy="268287"/>
          </a:xfrm>
        </p:spPr>
        <p:txBody>
          <a:bodyPr vert="horz" lIns="91440" tIns="45720" rIns="91440" bIns="45720" rtlCol="0" anchor="ctr">
            <a:noAutofit/>
          </a:bodyPr>
          <a:lstStyle/>
          <a:p>
            <a:r>
              <a:rPr lang="fr-FR" sz="1600" b="1" dirty="0">
                <a:solidFill>
                  <a:schemeClr val="tx1">
                    <a:lumMod val="50000"/>
                    <a:lumOff val="50000"/>
                  </a:schemeClr>
                </a:solidFill>
              </a:rPr>
              <a:t>Excellent !</a:t>
            </a:r>
          </a:p>
        </p:txBody>
      </p:sp>
      <p:grpSp>
        <p:nvGrpSpPr>
          <p:cNvPr id="44" name="Groupe 43">
            <a:extLst>
              <a:ext uri="{FF2B5EF4-FFF2-40B4-BE49-F238E27FC236}">
                <a16:creationId xmlns:a16="http://schemas.microsoft.com/office/drawing/2014/main" id="{5B1287E3-A85F-2D00-E654-F00B8679491D}"/>
              </a:ext>
            </a:extLst>
          </p:cNvPr>
          <p:cNvGrpSpPr/>
          <p:nvPr/>
        </p:nvGrpSpPr>
        <p:grpSpPr>
          <a:xfrm>
            <a:off x="8379502" y="3318479"/>
            <a:ext cx="3507699" cy="511957"/>
            <a:chOff x="8379502" y="2551759"/>
            <a:chExt cx="3507699" cy="511957"/>
          </a:xfrm>
        </p:grpSpPr>
        <p:sp>
          <p:nvSpPr>
            <p:cNvPr id="5" name="Rectangle: Rounded Corners 22">
              <a:extLst>
                <a:ext uri="{FF2B5EF4-FFF2-40B4-BE49-F238E27FC236}">
                  <a16:creationId xmlns:a16="http://schemas.microsoft.com/office/drawing/2014/main" id="{F68C481A-F9C9-D931-8499-5184DEA7D09B}"/>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2</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2" name="Connecteur droit avec flèche 71">
              <a:extLst>
                <a:ext uri="{FF2B5EF4-FFF2-40B4-BE49-F238E27FC236}">
                  <a16:creationId xmlns:a16="http://schemas.microsoft.com/office/drawing/2014/main" id="{BAE68D5C-54AD-397C-E542-BB66C672B568}"/>
                </a:ext>
              </a:extLst>
            </p:cNvPr>
            <p:cNvCxnSpPr>
              <a:cxnSpLocks/>
              <a:stCxn id="5" idx="1"/>
            </p:cNvCxnSpPr>
            <p:nvPr/>
          </p:nvCxnSpPr>
          <p:spPr>
            <a:xfrm flipH="1">
              <a:off x="8379502" y="2807738"/>
              <a:ext cx="496977"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9" name="Oval 7">
            <a:extLst>
              <a:ext uri="{FF2B5EF4-FFF2-40B4-BE49-F238E27FC236}">
                <a16:creationId xmlns:a16="http://schemas.microsoft.com/office/drawing/2014/main" id="{18907FC5-B865-ED72-A4AD-538FECFCEE64}"/>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grpSp>
        <p:nvGrpSpPr>
          <p:cNvPr id="63" name="Groupe 62">
            <a:extLst>
              <a:ext uri="{FF2B5EF4-FFF2-40B4-BE49-F238E27FC236}">
                <a16:creationId xmlns:a16="http://schemas.microsoft.com/office/drawing/2014/main" id="{B930450F-F6B1-92B8-8EFC-A398B32AA10D}"/>
              </a:ext>
            </a:extLst>
          </p:cNvPr>
          <p:cNvGrpSpPr/>
          <p:nvPr/>
        </p:nvGrpSpPr>
        <p:grpSpPr>
          <a:xfrm>
            <a:off x="8496027" y="4631819"/>
            <a:ext cx="3507699" cy="511957"/>
            <a:chOff x="8379502" y="2551759"/>
            <a:chExt cx="3507699" cy="511957"/>
          </a:xfrm>
        </p:grpSpPr>
        <p:sp>
          <p:nvSpPr>
            <p:cNvPr id="64" name="Rectangle: Rounded Corners 22">
              <a:extLst>
                <a:ext uri="{FF2B5EF4-FFF2-40B4-BE49-F238E27FC236}">
                  <a16:creationId xmlns:a16="http://schemas.microsoft.com/office/drawing/2014/main" id="{808F0581-A9C8-E99E-D8C1-8A86EC02221C}"/>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4</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5" name="Connecteur droit avec flèche 64">
              <a:extLst>
                <a:ext uri="{FF2B5EF4-FFF2-40B4-BE49-F238E27FC236}">
                  <a16:creationId xmlns:a16="http://schemas.microsoft.com/office/drawing/2014/main" id="{A1335517-9935-7985-9C2E-B0763870228F}"/>
                </a:ext>
              </a:extLst>
            </p:cNvPr>
            <p:cNvCxnSpPr>
              <a:cxnSpLocks/>
              <a:stCxn id="64" idx="1"/>
            </p:cNvCxnSpPr>
            <p:nvPr/>
          </p:nvCxnSpPr>
          <p:spPr>
            <a:xfrm flipH="1">
              <a:off x="8379502" y="2807738"/>
              <a:ext cx="496977"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6" name="Groupe 65">
            <a:extLst>
              <a:ext uri="{FF2B5EF4-FFF2-40B4-BE49-F238E27FC236}">
                <a16:creationId xmlns:a16="http://schemas.microsoft.com/office/drawing/2014/main" id="{CDDA335C-73A4-863B-B3FA-3D5FD29005EF}"/>
              </a:ext>
            </a:extLst>
          </p:cNvPr>
          <p:cNvGrpSpPr/>
          <p:nvPr/>
        </p:nvGrpSpPr>
        <p:grpSpPr>
          <a:xfrm>
            <a:off x="227154" y="2886257"/>
            <a:ext cx="3415456" cy="511957"/>
            <a:chOff x="8876479" y="2551759"/>
            <a:chExt cx="3415456" cy="511957"/>
          </a:xfrm>
        </p:grpSpPr>
        <p:sp>
          <p:nvSpPr>
            <p:cNvPr id="67" name="Rectangle: Rounded Corners 22">
              <a:extLst>
                <a:ext uri="{FF2B5EF4-FFF2-40B4-BE49-F238E27FC236}">
                  <a16:creationId xmlns:a16="http://schemas.microsoft.com/office/drawing/2014/main" id="{B0DBC49A-94D5-436D-74F5-E0FC1B59815C}"/>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1</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8" name="Connecteur droit avec flèche 67">
              <a:extLst>
                <a:ext uri="{FF2B5EF4-FFF2-40B4-BE49-F238E27FC236}">
                  <a16:creationId xmlns:a16="http://schemas.microsoft.com/office/drawing/2014/main" id="{A0B82B53-0DD5-21D8-ED2B-594FF8C9E4FB}"/>
                </a:ext>
              </a:extLst>
            </p:cNvPr>
            <p:cNvCxnSpPr>
              <a:cxnSpLocks/>
              <a:stCxn id="67" idx="3"/>
            </p:cNvCxnSpPr>
            <p:nvPr/>
          </p:nvCxnSpPr>
          <p:spPr>
            <a:xfrm flipV="1">
              <a:off x="11887201" y="2551759"/>
              <a:ext cx="404734" cy="25597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76" name="Groupe 75">
            <a:extLst>
              <a:ext uri="{FF2B5EF4-FFF2-40B4-BE49-F238E27FC236}">
                <a16:creationId xmlns:a16="http://schemas.microsoft.com/office/drawing/2014/main" id="{551FD46C-DFD0-DB4B-4D8D-05DFF492ECB9}"/>
              </a:ext>
            </a:extLst>
          </p:cNvPr>
          <p:cNvGrpSpPr/>
          <p:nvPr/>
        </p:nvGrpSpPr>
        <p:grpSpPr>
          <a:xfrm>
            <a:off x="362064" y="5748761"/>
            <a:ext cx="3415456" cy="511957"/>
            <a:chOff x="8876479" y="2551759"/>
            <a:chExt cx="3415456" cy="511957"/>
          </a:xfrm>
        </p:grpSpPr>
        <p:sp>
          <p:nvSpPr>
            <p:cNvPr id="77" name="Rectangle: Rounded Corners 22">
              <a:extLst>
                <a:ext uri="{FF2B5EF4-FFF2-40B4-BE49-F238E27FC236}">
                  <a16:creationId xmlns:a16="http://schemas.microsoft.com/office/drawing/2014/main" id="{49229347-24E7-B742-3F23-E89B342A4568}"/>
                </a:ext>
              </a:extLst>
            </p:cNvPr>
            <p:cNvSpPr/>
            <p:nvPr/>
          </p:nvSpPr>
          <p:spPr>
            <a:xfrm>
              <a:off x="8876479" y="2551759"/>
              <a:ext cx="3010722" cy="511957"/>
            </a:xfrm>
            <a:prstGeom prst="roundRect">
              <a:avLst/>
            </a:prstGeom>
            <a:solidFill>
              <a:srgbClr val="C1E5F5"/>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3</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8" name="Connecteur droit avec flèche 77">
              <a:extLst>
                <a:ext uri="{FF2B5EF4-FFF2-40B4-BE49-F238E27FC236}">
                  <a16:creationId xmlns:a16="http://schemas.microsoft.com/office/drawing/2014/main" id="{15B3FC8A-D252-753E-FC31-4BABF4479683}"/>
                </a:ext>
              </a:extLst>
            </p:cNvPr>
            <p:cNvCxnSpPr>
              <a:cxnSpLocks/>
              <a:stCxn id="77" idx="3"/>
            </p:cNvCxnSpPr>
            <p:nvPr/>
          </p:nvCxnSpPr>
          <p:spPr>
            <a:xfrm flipV="1">
              <a:off x="11887201" y="2551759"/>
              <a:ext cx="404734" cy="25597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4" name="Google Shape;1376;p31">
            <a:extLst>
              <a:ext uri="{FF2B5EF4-FFF2-40B4-BE49-F238E27FC236}">
                <a16:creationId xmlns:a16="http://schemas.microsoft.com/office/drawing/2014/main" id="{89365105-B6EE-8ED1-1E0A-858FA5AD27EC}"/>
              </a:ext>
            </a:extLst>
          </p:cNvPr>
          <p:cNvSpPr/>
          <p:nvPr/>
        </p:nvSpPr>
        <p:spPr>
          <a:xfrm>
            <a:off x="1187360" y="5618757"/>
            <a:ext cx="7412730" cy="575123"/>
          </a:xfrm>
          <a:prstGeom prst="roundRect">
            <a:avLst/>
          </a:prstGeom>
          <a:noFill/>
        </p:spPr>
        <p:txBody>
          <a:bodyPr wrap="square">
            <a:spAutoFit/>
          </a:bodyPr>
          <a:lstStyle/>
          <a:p>
            <a:pPr>
              <a:lnSpc>
                <a:spcPct val="125000"/>
              </a:lnSpc>
            </a:pPr>
            <a:r>
              <a:rPr lang="fr-MA" sz="2400" b="1" dirty="0">
                <a:solidFill>
                  <a:srgbClr val="FF0000"/>
                </a:solidFill>
                <a:latin typeface="Calibri" panose="020F0502020204030204" pitchFamily="34" charset="0"/>
                <a:ea typeface="Calibri" panose="020F0502020204030204" pitchFamily="34" charset="0"/>
                <a:cs typeface="Calibri" panose="020F0502020204030204" pitchFamily="34" charset="0"/>
              </a:rPr>
              <a:t>L’échelle</a:t>
            </a:r>
            <a:endPar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sym typeface="Hammersmith One"/>
            </a:endParaRPr>
          </a:p>
        </p:txBody>
      </p:sp>
      <p:sp>
        <p:nvSpPr>
          <p:cNvPr id="6" name="Google Shape;1376;p31">
            <a:extLst>
              <a:ext uri="{FF2B5EF4-FFF2-40B4-BE49-F238E27FC236}">
                <a16:creationId xmlns:a16="http://schemas.microsoft.com/office/drawing/2014/main" id="{FD10DB54-F463-A75D-59AE-62585A7D6781}"/>
              </a:ext>
            </a:extLst>
          </p:cNvPr>
          <p:cNvSpPr/>
          <p:nvPr/>
        </p:nvSpPr>
        <p:spPr>
          <a:xfrm>
            <a:off x="1122828" y="2755564"/>
            <a:ext cx="1597789" cy="575123"/>
          </a:xfrm>
          <a:prstGeom prst="roundRect">
            <a:avLst/>
          </a:prstGeom>
          <a:noFill/>
        </p:spPr>
        <p:txBody>
          <a:bodyPr wrap="square">
            <a:spAutoFit/>
          </a:bodyPr>
          <a:lstStyle/>
          <a:p>
            <a:pPr>
              <a:lnSpc>
                <a:spcPct val="125000"/>
              </a:lnSpc>
            </a:pPr>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sym typeface="Hammersmith One"/>
              </a:rPr>
              <a:t>Le titre</a:t>
            </a:r>
          </a:p>
        </p:txBody>
      </p:sp>
      <p:sp>
        <p:nvSpPr>
          <p:cNvPr id="10" name="Google Shape;1376;p31">
            <a:extLst>
              <a:ext uri="{FF2B5EF4-FFF2-40B4-BE49-F238E27FC236}">
                <a16:creationId xmlns:a16="http://schemas.microsoft.com/office/drawing/2014/main" id="{1AB125D9-9612-5131-E509-6C6785F644D3}"/>
              </a:ext>
            </a:extLst>
          </p:cNvPr>
          <p:cNvSpPr/>
          <p:nvPr/>
        </p:nvSpPr>
        <p:spPr>
          <a:xfrm>
            <a:off x="9503764" y="3249661"/>
            <a:ext cx="2263516" cy="575123"/>
          </a:xfrm>
          <a:prstGeom prst="roundRect">
            <a:avLst/>
          </a:prstGeom>
          <a:noFill/>
        </p:spPr>
        <p:txBody>
          <a:bodyPr wrap="square">
            <a:spAutoFit/>
          </a:bodyPr>
          <a:lstStyle/>
          <a:p>
            <a:pPr>
              <a:lnSpc>
                <a:spcPct val="125000"/>
              </a:lnSpc>
            </a:pPr>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sym typeface="Hammersmith One"/>
              </a:rPr>
              <a:t>L’orientation .</a:t>
            </a:r>
          </a:p>
        </p:txBody>
      </p:sp>
      <p:sp>
        <p:nvSpPr>
          <p:cNvPr id="11" name="Google Shape;1376;p31">
            <a:extLst>
              <a:ext uri="{FF2B5EF4-FFF2-40B4-BE49-F238E27FC236}">
                <a16:creationId xmlns:a16="http://schemas.microsoft.com/office/drawing/2014/main" id="{5E30AC15-9DE7-CE0B-F5DF-3CD3A127D2FE}"/>
              </a:ext>
            </a:extLst>
          </p:cNvPr>
          <p:cNvSpPr/>
          <p:nvPr/>
        </p:nvSpPr>
        <p:spPr>
          <a:xfrm>
            <a:off x="9788577" y="4529619"/>
            <a:ext cx="2378458" cy="575123"/>
          </a:xfrm>
          <a:prstGeom prst="roundRect">
            <a:avLst/>
          </a:prstGeom>
          <a:noFill/>
        </p:spPr>
        <p:txBody>
          <a:bodyPr wrap="square">
            <a:spAutoFit/>
          </a:bodyPr>
          <a:lstStyle/>
          <a:p>
            <a:pPr>
              <a:lnSpc>
                <a:spcPct val="125000"/>
              </a:lnSpc>
            </a:pPr>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sym typeface="Hammersmith One"/>
              </a:rPr>
              <a:t>La légende</a:t>
            </a:r>
          </a:p>
        </p:txBody>
      </p:sp>
      <p:pic>
        <p:nvPicPr>
          <p:cNvPr id="12" name="Image 11">
            <a:extLst>
              <a:ext uri="{FF2B5EF4-FFF2-40B4-BE49-F238E27FC236}">
                <a16:creationId xmlns:a16="http://schemas.microsoft.com/office/drawing/2014/main" id="{7E6AF9F0-CD89-CD32-27AE-2919F10074D9}"/>
              </a:ext>
            </a:extLst>
          </p:cNvPr>
          <p:cNvPicPr>
            <a:picLocks noChangeAspect="1"/>
          </p:cNvPicPr>
          <p:nvPr/>
        </p:nvPicPr>
        <p:blipFill>
          <a:blip r:embed="rId4"/>
          <a:stretch>
            <a:fillRect/>
          </a:stretch>
        </p:blipFill>
        <p:spPr>
          <a:xfrm>
            <a:off x="11369605" y="786492"/>
            <a:ext cx="583170" cy="583170"/>
          </a:xfrm>
          <a:prstGeom prst="rect">
            <a:avLst/>
          </a:prstGeom>
        </p:spPr>
      </p:pic>
    </p:spTree>
    <p:extLst>
      <p:ext uri="{BB962C8B-B14F-4D97-AF65-F5344CB8AC3E}">
        <p14:creationId xmlns:p14="http://schemas.microsoft.com/office/powerpoint/2010/main" val="3989738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116B4-F032-A20D-CDA9-55730FC8E6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9F45C094-7B12-9391-FC69-D485CCE54BCA}"/>
              </a:ext>
            </a:extLst>
          </p:cNvPr>
          <p:cNvSpPr>
            <a:spLocks noGrp="1"/>
          </p:cNvSpPr>
          <p:nvPr>
            <p:ph type="title" idx="4294967295"/>
          </p:nvPr>
        </p:nvSpPr>
        <p:spPr>
          <a:xfrm>
            <a:off x="922867" y="306846"/>
            <a:ext cx="10372725" cy="268288"/>
          </a:xfrm>
        </p:spPr>
        <p:txBody>
          <a:bodyPr vert="horz" lIns="91440" tIns="45720" rIns="91440" bIns="45720" rtlCol="0" anchor="ctr">
            <a:noAutofit/>
          </a:bodyPr>
          <a:lstStyle/>
          <a:p>
            <a:r>
              <a:rPr lang="fr-FR" sz="1600" b="1" dirty="0">
                <a:solidFill>
                  <a:schemeClr val="tx1">
                    <a:lumMod val="50000"/>
                    <a:lumOff val="50000"/>
                  </a:schemeClr>
                </a:solidFill>
              </a:rPr>
              <a:t>Maintenant, une question sur la carte météorologique.</a:t>
            </a:r>
          </a:p>
        </p:txBody>
      </p:sp>
      <p:sp>
        <p:nvSpPr>
          <p:cNvPr id="2" name="Oval 7">
            <a:extLst>
              <a:ext uri="{FF2B5EF4-FFF2-40B4-BE49-F238E27FC236}">
                <a16:creationId xmlns:a16="http://schemas.microsoft.com/office/drawing/2014/main" id="{EB0F97CF-7501-2881-0D49-D906F67D612F}"/>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8" name="Rectangle : coins arrondis 7">
            <a:extLst>
              <a:ext uri="{FF2B5EF4-FFF2-40B4-BE49-F238E27FC236}">
                <a16:creationId xmlns:a16="http://schemas.microsoft.com/office/drawing/2014/main" id="{D96C390E-819D-9447-C852-EC1B21CB49CA}"/>
              </a:ext>
            </a:extLst>
          </p:cNvPr>
          <p:cNvSpPr/>
          <p:nvPr/>
        </p:nvSpPr>
        <p:spPr>
          <a:xfrm>
            <a:off x="723012" y="114686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4. </a:t>
            </a:r>
            <a:r>
              <a:rPr lang="fr-FR" sz="2400" b="1" dirty="0">
                <a:latin typeface="Calibri" panose="020F0502020204030204"/>
              </a:rPr>
              <a:t>Répondez par « V</a:t>
            </a:r>
            <a:r>
              <a:rPr kumimoji="0" lang="fr-FR" sz="2400" b="1" i="0" u="none" strike="noStrike" kern="1200" cap="none" spc="0" normalizeH="0" baseline="0" noProof="0" dirty="0">
                <a:ln>
                  <a:noFill/>
                </a:ln>
                <a:effectLst/>
                <a:uLnTx/>
                <a:uFillTx/>
                <a:latin typeface="Calibri" panose="020F0502020204030204"/>
                <a:ea typeface="+mn-ea"/>
                <a:cs typeface="+mn-cs"/>
              </a:rPr>
              <a:t>rai » ou « Faux ».</a:t>
            </a:r>
          </a:p>
        </p:txBody>
      </p:sp>
      <p:pic>
        <p:nvPicPr>
          <p:cNvPr id="10" name="Image 9">
            <a:extLst>
              <a:ext uri="{FF2B5EF4-FFF2-40B4-BE49-F238E27FC236}">
                <a16:creationId xmlns:a16="http://schemas.microsoft.com/office/drawing/2014/main" id="{C0EE18DA-AF3E-9F81-A6C3-00481DE52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064" y="2218662"/>
            <a:ext cx="4694099" cy="4334690"/>
          </a:xfrm>
          <a:prstGeom prst="rect">
            <a:avLst/>
          </a:prstGeom>
        </p:spPr>
      </p:pic>
      <p:sp>
        <p:nvSpPr>
          <p:cNvPr id="11" name="ZoneTexte 10">
            <a:extLst>
              <a:ext uri="{FF2B5EF4-FFF2-40B4-BE49-F238E27FC236}">
                <a16:creationId xmlns:a16="http://schemas.microsoft.com/office/drawing/2014/main" id="{5D3843DB-4392-1554-D9AE-D3313E832585}"/>
              </a:ext>
            </a:extLst>
          </p:cNvPr>
          <p:cNvSpPr txBox="1"/>
          <p:nvPr/>
        </p:nvSpPr>
        <p:spPr>
          <a:xfrm>
            <a:off x="935304" y="1756997"/>
            <a:ext cx="9931267"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dirty="0"/>
              <a:t>À Dakhla, le temps est nuageux avec une température de 19°C :</a:t>
            </a:r>
            <a:endParaRPr lang="fr-MA" dirty="0"/>
          </a:p>
        </p:txBody>
      </p:sp>
      <p:grpSp>
        <p:nvGrpSpPr>
          <p:cNvPr id="12" name="Groupe 11">
            <a:extLst>
              <a:ext uri="{FF2B5EF4-FFF2-40B4-BE49-F238E27FC236}">
                <a16:creationId xmlns:a16="http://schemas.microsoft.com/office/drawing/2014/main" id="{FEA4F16B-B10A-43F8-1299-576610E8671D}"/>
              </a:ext>
            </a:extLst>
          </p:cNvPr>
          <p:cNvGrpSpPr/>
          <p:nvPr/>
        </p:nvGrpSpPr>
        <p:grpSpPr>
          <a:xfrm>
            <a:off x="1970220" y="3284915"/>
            <a:ext cx="2419131" cy="510778"/>
            <a:chOff x="1711291" y="2818330"/>
            <a:chExt cx="2419131" cy="510778"/>
          </a:xfrm>
        </p:grpSpPr>
        <p:sp>
          <p:nvSpPr>
            <p:cNvPr id="13" name="Rectangle : coins arrondis 12">
              <a:extLst>
                <a:ext uri="{FF2B5EF4-FFF2-40B4-BE49-F238E27FC236}">
                  <a16:creationId xmlns:a16="http://schemas.microsoft.com/office/drawing/2014/main" id="{894595A5-CCDF-CEC9-5A7E-B6E5492E231F}"/>
                </a:ext>
              </a:extLst>
            </p:cNvPr>
            <p:cNvSpPr/>
            <p:nvPr/>
          </p:nvSpPr>
          <p:spPr>
            <a:xfrm>
              <a:off x="2183784" y="2818330"/>
              <a:ext cx="1946638"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Vrai</a:t>
              </a:r>
            </a:p>
          </p:txBody>
        </p:sp>
        <p:sp>
          <p:nvSpPr>
            <p:cNvPr id="14" name="Rectangle : coins arrondis 13">
              <a:extLst>
                <a:ext uri="{FF2B5EF4-FFF2-40B4-BE49-F238E27FC236}">
                  <a16:creationId xmlns:a16="http://schemas.microsoft.com/office/drawing/2014/main" id="{3288F135-3567-03D4-A704-CA550D49E762}"/>
                </a:ext>
              </a:extLst>
            </p:cNvPr>
            <p:cNvSpPr/>
            <p:nvPr/>
          </p:nvSpPr>
          <p:spPr>
            <a:xfrm>
              <a:off x="1711291" y="2818330"/>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a:t>
              </a:r>
            </a:p>
          </p:txBody>
        </p:sp>
      </p:grpSp>
      <p:grpSp>
        <p:nvGrpSpPr>
          <p:cNvPr id="15" name="Groupe 14">
            <a:extLst>
              <a:ext uri="{FF2B5EF4-FFF2-40B4-BE49-F238E27FC236}">
                <a16:creationId xmlns:a16="http://schemas.microsoft.com/office/drawing/2014/main" id="{41BE7910-343A-112E-66F7-B698260EBC00}"/>
              </a:ext>
            </a:extLst>
          </p:cNvPr>
          <p:cNvGrpSpPr/>
          <p:nvPr/>
        </p:nvGrpSpPr>
        <p:grpSpPr>
          <a:xfrm>
            <a:off x="1970220" y="4685352"/>
            <a:ext cx="2419131" cy="510778"/>
            <a:chOff x="1711291" y="2818330"/>
            <a:chExt cx="2419131" cy="510778"/>
          </a:xfrm>
          <a:solidFill>
            <a:srgbClr val="002060"/>
          </a:solidFill>
        </p:grpSpPr>
        <p:sp>
          <p:nvSpPr>
            <p:cNvPr id="17" name="Rectangle : coins arrondis 16">
              <a:extLst>
                <a:ext uri="{FF2B5EF4-FFF2-40B4-BE49-F238E27FC236}">
                  <a16:creationId xmlns:a16="http://schemas.microsoft.com/office/drawing/2014/main" id="{DFF91090-B5A3-02EB-6012-15AB1AD51556}"/>
                </a:ext>
              </a:extLst>
            </p:cNvPr>
            <p:cNvSpPr/>
            <p:nvPr/>
          </p:nvSpPr>
          <p:spPr>
            <a:xfrm>
              <a:off x="2183784" y="2818330"/>
              <a:ext cx="1946638"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Faux </a:t>
              </a:r>
            </a:p>
          </p:txBody>
        </p:sp>
        <p:sp>
          <p:nvSpPr>
            <p:cNvPr id="18" name="Rectangle : coins arrondis 17">
              <a:extLst>
                <a:ext uri="{FF2B5EF4-FFF2-40B4-BE49-F238E27FC236}">
                  <a16:creationId xmlns:a16="http://schemas.microsoft.com/office/drawing/2014/main" id="{5904443C-893A-E220-6462-675D73BEB369}"/>
                </a:ext>
              </a:extLst>
            </p:cNvPr>
            <p:cNvSpPr/>
            <p:nvPr/>
          </p:nvSpPr>
          <p:spPr>
            <a:xfrm>
              <a:off x="1711291" y="2818330"/>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b</a:t>
              </a:r>
            </a:p>
          </p:txBody>
        </p:sp>
      </p:grpSp>
      <p:sp>
        <p:nvSpPr>
          <p:cNvPr id="3" name="Espace réservé du contenu 3">
            <a:extLst>
              <a:ext uri="{FF2B5EF4-FFF2-40B4-BE49-F238E27FC236}">
                <a16:creationId xmlns:a16="http://schemas.microsoft.com/office/drawing/2014/main" id="{FB4B9A6C-DB8B-5CD2-319F-E6C748F0F843}"/>
              </a:ext>
            </a:extLst>
          </p:cNvPr>
          <p:cNvSpPr txBox="1">
            <a:spLocks/>
          </p:cNvSpPr>
          <p:nvPr/>
        </p:nvSpPr>
        <p:spPr>
          <a:xfrm>
            <a:off x="909637" y="613756"/>
            <a:ext cx="10372725" cy="300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a:solidFill>
                  <a:schemeClr val="tx1">
                    <a:lumMod val="50000"/>
                    <a:lumOff val="50000"/>
                  </a:schemeClr>
                </a:solidFill>
              </a:rPr>
              <a:t>Clarifier la question et, si nécessaire, recourir à l’alternance linguistique. Inviter les élèves à utiliser leurs ardoises.</a:t>
            </a:r>
            <a:endParaRPr lang="fr-FR" sz="1200" dirty="0">
              <a:solidFill>
                <a:schemeClr val="tx1">
                  <a:lumMod val="50000"/>
                  <a:lumOff val="50000"/>
                </a:schemeClr>
              </a:solidFill>
            </a:endParaRPr>
          </a:p>
        </p:txBody>
      </p:sp>
      <p:grpSp>
        <p:nvGrpSpPr>
          <p:cNvPr id="5" name="Groupe 4">
            <a:extLst>
              <a:ext uri="{FF2B5EF4-FFF2-40B4-BE49-F238E27FC236}">
                <a16:creationId xmlns:a16="http://schemas.microsoft.com/office/drawing/2014/main" id="{1C6D1959-FAA1-507E-7A55-C6E89FC5BBFE}"/>
              </a:ext>
            </a:extLst>
          </p:cNvPr>
          <p:cNvGrpSpPr/>
          <p:nvPr/>
        </p:nvGrpSpPr>
        <p:grpSpPr>
          <a:xfrm>
            <a:off x="10790576" y="349758"/>
            <a:ext cx="497596" cy="431295"/>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DC21713C-5985-F5C0-B80B-67B65534AC06}"/>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CB2AA138-E751-4DEC-D6AE-AA15D8C3629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41504819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FBD8A-DE71-A27F-8526-547B2846B71C}"/>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9EF05002-9787-F090-A451-434ECDA98E36}"/>
              </a:ext>
            </a:extLst>
          </p:cNvPr>
          <p:cNvSpPr>
            <a:spLocks noGrp="1"/>
          </p:cNvSpPr>
          <p:nvPr>
            <p:ph type="title" idx="4294967295"/>
          </p:nvPr>
        </p:nvSpPr>
        <p:spPr>
          <a:xfrm>
            <a:off x="922867" y="306846"/>
            <a:ext cx="10372725" cy="268288"/>
          </a:xfrm>
        </p:spPr>
        <p:txBody>
          <a:bodyPr vert="horz" lIns="91440" tIns="45720" rIns="91440" bIns="45720" rtlCol="0" anchor="ctr">
            <a:noAutofit/>
          </a:bodyPr>
          <a:lstStyle/>
          <a:p>
            <a:r>
              <a:rPr lang="fr-FR" sz="1600" b="1" dirty="0">
                <a:solidFill>
                  <a:schemeClr val="tx1">
                    <a:lumMod val="50000"/>
                    <a:lumOff val="50000"/>
                  </a:schemeClr>
                </a:solidFill>
              </a:rPr>
              <a:t>C’est faux ! À Dakhla, on voit que le temps est ensoleillé.</a:t>
            </a:r>
          </a:p>
        </p:txBody>
      </p:sp>
      <p:sp>
        <p:nvSpPr>
          <p:cNvPr id="16" name="Espace réservé du contenu 3">
            <a:extLst>
              <a:ext uri="{FF2B5EF4-FFF2-40B4-BE49-F238E27FC236}">
                <a16:creationId xmlns:a16="http://schemas.microsoft.com/office/drawing/2014/main" id="{68C2D463-319C-8758-1915-463089E20006}"/>
              </a:ext>
            </a:extLst>
          </p:cNvPr>
          <p:cNvSpPr txBox="1">
            <a:spLocks/>
          </p:cNvSpPr>
          <p:nvPr/>
        </p:nvSpPr>
        <p:spPr>
          <a:xfrm>
            <a:off x="788063" y="655225"/>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solidFill>
                  <a:schemeClr val="tx1">
                    <a:lumMod val="50000"/>
                    <a:lumOff val="50000"/>
                  </a:schemeClr>
                </a:solidFill>
              </a:rPr>
              <a:t>Expliquer davantage si nécessaire.</a:t>
            </a:r>
          </a:p>
        </p:txBody>
      </p:sp>
      <p:sp>
        <p:nvSpPr>
          <p:cNvPr id="2" name="Oval 7">
            <a:extLst>
              <a:ext uri="{FF2B5EF4-FFF2-40B4-BE49-F238E27FC236}">
                <a16:creationId xmlns:a16="http://schemas.microsoft.com/office/drawing/2014/main" id="{031E3D10-0E04-8117-CD70-3648717BF214}"/>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pic>
        <p:nvPicPr>
          <p:cNvPr id="4" name="Image 9">
            <a:extLst>
              <a:ext uri="{FF2B5EF4-FFF2-40B4-BE49-F238E27FC236}">
                <a16:creationId xmlns:a16="http://schemas.microsoft.com/office/drawing/2014/main" id="{09317508-92FE-D1FB-5D5C-32264ED83704}"/>
              </a:ext>
            </a:extLst>
          </p:cNvPr>
          <p:cNvPicPr>
            <a:picLocks noChangeAspect="1"/>
          </p:cNvPicPr>
          <p:nvPr/>
        </p:nvPicPr>
        <p:blipFill>
          <a:blip r:embed="rId2"/>
          <a:stretch>
            <a:fillRect/>
          </a:stretch>
        </p:blipFill>
        <p:spPr>
          <a:xfrm>
            <a:off x="11369605" y="786492"/>
            <a:ext cx="583170" cy="583170"/>
          </a:xfrm>
          <a:prstGeom prst="rect">
            <a:avLst/>
          </a:prstGeom>
        </p:spPr>
      </p:pic>
      <p:pic>
        <p:nvPicPr>
          <p:cNvPr id="10" name="Image 9">
            <a:extLst>
              <a:ext uri="{FF2B5EF4-FFF2-40B4-BE49-F238E27FC236}">
                <a16:creationId xmlns:a16="http://schemas.microsoft.com/office/drawing/2014/main" id="{E1F4EAC4-EB3B-1B18-51DC-852547FEC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064" y="2218662"/>
            <a:ext cx="4694099" cy="4334690"/>
          </a:xfrm>
          <a:prstGeom prst="rect">
            <a:avLst/>
          </a:prstGeom>
        </p:spPr>
      </p:pic>
      <p:sp>
        <p:nvSpPr>
          <p:cNvPr id="11" name="ZoneTexte 10">
            <a:extLst>
              <a:ext uri="{FF2B5EF4-FFF2-40B4-BE49-F238E27FC236}">
                <a16:creationId xmlns:a16="http://schemas.microsoft.com/office/drawing/2014/main" id="{5839A44B-E7C4-BDF9-886C-987B91F1A940}"/>
              </a:ext>
            </a:extLst>
          </p:cNvPr>
          <p:cNvSpPr txBox="1"/>
          <p:nvPr/>
        </p:nvSpPr>
        <p:spPr>
          <a:xfrm>
            <a:off x="935304" y="1756997"/>
            <a:ext cx="9931267"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dirty="0"/>
              <a:t>À Dakhla, le temps est nuageux avec une température de 19°C :</a:t>
            </a:r>
            <a:endParaRPr lang="fr-MA" dirty="0"/>
          </a:p>
        </p:txBody>
      </p:sp>
      <p:grpSp>
        <p:nvGrpSpPr>
          <p:cNvPr id="12" name="Groupe 11">
            <a:extLst>
              <a:ext uri="{FF2B5EF4-FFF2-40B4-BE49-F238E27FC236}">
                <a16:creationId xmlns:a16="http://schemas.microsoft.com/office/drawing/2014/main" id="{A2826A22-5C6D-7324-2E40-7997782EF852}"/>
              </a:ext>
            </a:extLst>
          </p:cNvPr>
          <p:cNvGrpSpPr/>
          <p:nvPr/>
        </p:nvGrpSpPr>
        <p:grpSpPr>
          <a:xfrm>
            <a:off x="1970220" y="3284915"/>
            <a:ext cx="2419131" cy="510778"/>
            <a:chOff x="1711291" y="2818330"/>
            <a:chExt cx="2419131" cy="510778"/>
          </a:xfrm>
        </p:grpSpPr>
        <p:sp>
          <p:nvSpPr>
            <p:cNvPr id="13" name="Rectangle : coins arrondis 12">
              <a:extLst>
                <a:ext uri="{FF2B5EF4-FFF2-40B4-BE49-F238E27FC236}">
                  <a16:creationId xmlns:a16="http://schemas.microsoft.com/office/drawing/2014/main" id="{EA47B875-DE54-6B48-D7CA-F9BA5A8BB503}"/>
                </a:ext>
              </a:extLst>
            </p:cNvPr>
            <p:cNvSpPr/>
            <p:nvPr/>
          </p:nvSpPr>
          <p:spPr>
            <a:xfrm>
              <a:off x="2183784" y="2818330"/>
              <a:ext cx="1946638"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Vrai</a:t>
              </a:r>
            </a:p>
          </p:txBody>
        </p:sp>
        <p:sp>
          <p:nvSpPr>
            <p:cNvPr id="14" name="Rectangle : coins arrondis 13">
              <a:extLst>
                <a:ext uri="{FF2B5EF4-FFF2-40B4-BE49-F238E27FC236}">
                  <a16:creationId xmlns:a16="http://schemas.microsoft.com/office/drawing/2014/main" id="{5B6C05C4-8270-9CC4-6F5F-D396060EAFDA}"/>
                </a:ext>
              </a:extLst>
            </p:cNvPr>
            <p:cNvSpPr/>
            <p:nvPr/>
          </p:nvSpPr>
          <p:spPr>
            <a:xfrm>
              <a:off x="1711291" y="2818330"/>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a:t>
              </a:r>
            </a:p>
          </p:txBody>
        </p:sp>
      </p:grpSp>
      <p:grpSp>
        <p:nvGrpSpPr>
          <p:cNvPr id="15" name="Groupe 14">
            <a:extLst>
              <a:ext uri="{FF2B5EF4-FFF2-40B4-BE49-F238E27FC236}">
                <a16:creationId xmlns:a16="http://schemas.microsoft.com/office/drawing/2014/main" id="{F9FEDAB7-546B-E6E9-48D1-92F60E2CD1C5}"/>
              </a:ext>
            </a:extLst>
          </p:cNvPr>
          <p:cNvGrpSpPr/>
          <p:nvPr/>
        </p:nvGrpSpPr>
        <p:grpSpPr>
          <a:xfrm>
            <a:off x="1970220" y="4685352"/>
            <a:ext cx="2419131" cy="510778"/>
            <a:chOff x="1711291" y="2818330"/>
            <a:chExt cx="2419131" cy="510778"/>
          </a:xfrm>
          <a:solidFill>
            <a:srgbClr val="00663F"/>
          </a:solidFill>
        </p:grpSpPr>
        <p:sp>
          <p:nvSpPr>
            <p:cNvPr id="17" name="Rectangle : coins arrondis 16">
              <a:extLst>
                <a:ext uri="{FF2B5EF4-FFF2-40B4-BE49-F238E27FC236}">
                  <a16:creationId xmlns:a16="http://schemas.microsoft.com/office/drawing/2014/main" id="{97693309-9F6E-A4AC-7B18-D20673FB6CD6}"/>
                </a:ext>
              </a:extLst>
            </p:cNvPr>
            <p:cNvSpPr/>
            <p:nvPr/>
          </p:nvSpPr>
          <p:spPr>
            <a:xfrm>
              <a:off x="2183784" y="2818330"/>
              <a:ext cx="1946638" cy="510778"/>
            </a:xfrm>
            <a:prstGeom prst="roundRect">
              <a:avLst/>
            </a:prstGeom>
            <a:grp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bg1"/>
                  </a:solidFill>
                  <a:latin typeface="+mj-lt"/>
                  <a:cs typeface="Calibri" panose="020F0502020204030204" pitchFamily="34" charset="0"/>
                </a:rPr>
                <a:t>Faux </a:t>
              </a:r>
            </a:p>
          </p:txBody>
        </p:sp>
        <p:sp>
          <p:nvSpPr>
            <p:cNvPr id="18" name="Rectangle : coins arrondis 17">
              <a:extLst>
                <a:ext uri="{FF2B5EF4-FFF2-40B4-BE49-F238E27FC236}">
                  <a16:creationId xmlns:a16="http://schemas.microsoft.com/office/drawing/2014/main" id="{043A0F51-E7AF-007B-E61E-D2307960E84B}"/>
                </a:ext>
              </a:extLst>
            </p:cNvPr>
            <p:cNvSpPr/>
            <p:nvPr/>
          </p:nvSpPr>
          <p:spPr>
            <a:xfrm>
              <a:off x="1711291" y="2818330"/>
              <a:ext cx="403667" cy="510778"/>
            </a:xfrm>
            <a:prstGeom prst="roundRect">
              <a:avLst/>
            </a:prstGeom>
            <a:grp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bg1"/>
                  </a:solidFill>
                  <a:latin typeface="+mj-lt"/>
                  <a:cs typeface="Calibri" panose="020F0502020204030204" pitchFamily="34" charset="0"/>
                </a:rPr>
                <a:t>b</a:t>
              </a:r>
            </a:p>
          </p:txBody>
        </p:sp>
      </p:grpSp>
    </p:spTree>
    <p:extLst>
      <p:ext uri="{BB962C8B-B14F-4D97-AF65-F5344CB8AC3E}">
        <p14:creationId xmlns:p14="http://schemas.microsoft.com/office/powerpoint/2010/main" val="38629673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09F59-004D-2693-5FB5-DCE399AB4C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C6A1CF-7E8C-677D-5927-F25D65627CD1}"/>
              </a:ext>
            </a:extLst>
          </p:cNvPr>
          <p:cNvSpPr>
            <a:spLocks noGrp="1"/>
          </p:cNvSpPr>
          <p:nvPr>
            <p:ph type="title" idx="4294967295"/>
          </p:nvPr>
        </p:nvSpPr>
        <p:spPr>
          <a:xfrm>
            <a:off x="887491" y="276770"/>
            <a:ext cx="10372725" cy="268287"/>
          </a:xfrm>
        </p:spPr>
        <p:txBody>
          <a:bodyPr vert="horz" lIns="91440" tIns="45720" rIns="91440" bIns="45720" rtlCol="0" anchor="ctr">
            <a:noAutofit/>
          </a:bodyPr>
          <a:lstStyle/>
          <a:p>
            <a:r>
              <a:rPr lang="fr-FR" sz="1600" b="1" dirty="0">
                <a:solidFill>
                  <a:schemeClr val="tx1">
                    <a:lumMod val="50000"/>
                    <a:lumOff val="50000"/>
                  </a:schemeClr>
                </a:solidFill>
              </a:rPr>
              <a:t>Répondez à cette dernière question concernant la carte du climat :</a:t>
            </a:r>
          </a:p>
        </p:txBody>
      </p:sp>
      <p:sp>
        <p:nvSpPr>
          <p:cNvPr id="24" name="Oval 7">
            <a:extLst>
              <a:ext uri="{FF2B5EF4-FFF2-40B4-BE49-F238E27FC236}">
                <a16:creationId xmlns:a16="http://schemas.microsoft.com/office/drawing/2014/main" id="{A16B3DF9-8419-DFBB-48BA-63ED1B30CC91}"/>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5" name="ZoneTexte 4">
            <a:extLst>
              <a:ext uri="{FF2B5EF4-FFF2-40B4-BE49-F238E27FC236}">
                <a16:creationId xmlns:a16="http://schemas.microsoft.com/office/drawing/2014/main" id="{E53E916A-FC18-8BA1-6556-F6949B9F5C39}"/>
              </a:ext>
            </a:extLst>
          </p:cNvPr>
          <p:cNvSpPr txBox="1"/>
          <p:nvPr/>
        </p:nvSpPr>
        <p:spPr>
          <a:xfrm>
            <a:off x="935304" y="1525446"/>
            <a:ext cx="10944511" cy="461665"/>
          </a:xfrm>
          <a:prstGeom prst="rect">
            <a:avLst/>
          </a:prstGeom>
          <a:noFill/>
        </p:spPr>
        <p:txBody>
          <a:bodyPr wrap="square" rtlCol="0">
            <a:spAutoFit/>
          </a:bodyPr>
          <a:lstStyle/>
          <a:p>
            <a:pPr defTabSz="457200"/>
            <a:r>
              <a:rPr lang="fr-FR" sz="2400" b="1" noProof="0" dirty="0">
                <a:solidFill>
                  <a:srgbClr val="0852A4"/>
                </a:solidFill>
              </a:rPr>
              <a:t>Beni Mellal se trouve dans la zone de climat:</a:t>
            </a:r>
          </a:p>
        </p:txBody>
      </p:sp>
      <p:sp>
        <p:nvSpPr>
          <p:cNvPr id="10" name="Rectangle : coins arrondis 9">
            <a:extLst>
              <a:ext uri="{FF2B5EF4-FFF2-40B4-BE49-F238E27FC236}">
                <a16:creationId xmlns:a16="http://schemas.microsoft.com/office/drawing/2014/main" id="{4FE256EB-A990-6312-0AD5-288EAF0390E6}"/>
              </a:ext>
            </a:extLst>
          </p:cNvPr>
          <p:cNvSpPr/>
          <p:nvPr/>
        </p:nvSpPr>
        <p:spPr>
          <a:xfrm>
            <a:off x="723012" y="1051840"/>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5. Choisissez la bonne réponse :</a:t>
            </a:r>
          </a:p>
        </p:txBody>
      </p:sp>
      <p:pic>
        <p:nvPicPr>
          <p:cNvPr id="11" name="Image 10">
            <a:extLst>
              <a:ext uri="{FF2B5EF4-FFF2-40B4-BE49-F238E27FC236}">
                <a16:creationId xmlns:a16="http://schemas.microsoft.com/office/drawing/2014/main" id="{76F24D4E-F2BA-0BC6-7F63-0D5D145DA40A}"/>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6507520" y="1884460"/>
            <a:ext cx="5372295" cy="4745290"/>
          </a:xfrm>
          <a:prstGeom prst="rect">
            <a:avLst/>
          </a:prstGeom>
        </p:spPr>
      </p:pic>
      <p:grpSp>
        <p:nvGrpSpPr>
          <p:cNvPr id="12" name="Groupe 11">
            <a:extLst>
              <a:ext uri="{FF2B5EF4-FFF2-40B4-BE49-F238E27FC236}">
                <a16:creationId xmlns:a16="http://schemas.microsoft.com/office/drawing/2014/main" id="{88945F03-5353-2988-A95B-4FC238C34044}"/>
              </a:ext>
            </a:extLst>
          </p:cNvPr>
          <p:cNvGrpSpPr/>
          <p:nvPr/>
        </p:nvGrpSpPr>
        <p:grpSpPr>
          <a:xfrm>
            <a:off x="2043663" y="2650111"/>
            <a:ext cx="2911873" cy="520938"/>
            <a:chOff x="2506117" y="2918433"/>
            <a:chExt cx="2911873" cy="520938"/>
          </a:xfrm>
          <a:solidFill>
            <a:srgbClr val="002060"/>
          </a:solidFill>
        </p:grpSpPr>
        <p:sp>
          <p:nvSpPr>
            <p:cNvPr id="14" name="Rectangle : coins arrondis 13">
              <a:extLst>
                <a:ext uri="{FF2B5EF4-FFF2-40B4-BE49-F238E27FC236}">
                  <a16:creationId xmlns:a16="http://schemas.microsoft.com/office/drawing/2014/main" id="{4BB43C8B-FE93-9420-3143-4179A8725A5B}"/>
                </a:ext>
              </a:extLst>
            </p:cNvPr>
            <p:cNvSpPr/>
            <p:nvPr/>
          </p:nvSpPr>
          <p:spPr>
            <a:xfrm>
              <a:off x="2951823" y="2928593"/>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Méditerranéen </a:t>
              </a:r>
            </a:p>
          </p:txBody>
        </p:sp>
        <p:sp>
          <p:nvSpPr>
            <p:cNvPr id="19" name="Rectangle : coins arrondis 18">
              <a:extLst>
                <a:ext uri="{FF2B5EF4-FFF2-40B4-BE49-F238E27FC236}">
                  <a16:creationId xmlns:a16="http://schemas.microsoft.com/office/drawing/2014/main" id="{BEB5064A-998E-D1AA-A508-02E7E5C922DB}"/>
                </a:ext>
              </a:extLst>
            </p:cNvPr>
            <p:cNvSpPr/>
            <p:nvPr/>
          </p:nvSpPr>
          <p:spPr>
            <a:xfrm>
              <a:off x="2506117" y="2918433"/>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a:t>
              </a:r>
            </a:p>
          </p:txBody>
        </p:sp>
      </p:grpSp>
      <p:grpSp>
        <p:nvGrpSpPr>
          <p:cNvPr id="20" name="Groupe 19">
            <a:extLst>
              <a:ext uri="{FF2B5EF4-FFF2-40B4-BE49-F238E27FC236}">
                <a16:creationId xmlns:a16="http://schemas.microsoft.com/office/drawing/2014/main" id="{82008B45-64D0-0A05-EF1E-D772848F2017}"/>
              </a:ext>
            </a:extLst>
          </p:cNvPr>
          <p:cNvGrpSpPr/>
          <p:nvPr/>
        </p:nvGrpSpPr>
        <p:grpSpPr>
          <a:xfrm>
            <a:off x="2043663" y="3736167"/>
            <a:ext cx="2911873" cy="520938"/>
            <a:chOff x="2506117" y="4091595"/>
            <a:chExt cx="2911873" cy="520938"/>
          </a:xfrm>
        </p:grpSpPr>
        <p:sp>
          <p:nvSpPr>
            <p:cNvPr id="25" name="Rectangle : coins arrondis 24">
              <a:extLst>
                <a:ext uri="{FF2B5EF4-FFF2-40B4-BE49-F238E27FC236}">
                  <a16:creationId xmlns:a16="http://schemas.microsoft.com/office/drawing/2014/main" id="{B33B9358-3490-77A4-E3C5-EFCA16651EF5}"/>
                </a:ext>
              </a:extLst>
            </p:cNvPr>
            <p:cNvSpPr/>
            <p:nvPr/>
          </p:nvSpPr>
          <p:spPr>
            <a:xfrm>
              <a:off x="2951823" y="4101755"/>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Continental  </a:t>
              </a:r>
            </a:p>
          </p:txBody>
        </p:sp>
        <p:sp>
          <p:nvSpPr>
            <p:cNvPr id="32" name="Rectangle : coins arrondis 31">
              <a:extLst>
                <a:ext uri="{FF2B5EF4-FFF2-40B4-BE49-F238E27FC236}">
                  <a16:creationId xmlns:a16="http://schemas.microsoft.com/office/drawing/2014/main" id="{FB4CA737-43EC-972D-5A38-99F7E42C80AC}"/>
                </a:ext>
              </a:extLst>
            </p:cNvPr>
            <p:cNvSpPr/>
            <p:nvPr/>
          </p:nvSpPr>
          <p:spPr>
            <a:xfrm>
              <a:off x="2506117" y="4091595"/>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b</a:t>
              </a:r>
            </a:p>
          </p:txBody>
        </p:sp>
      </p:grpSp>
      <p:grpSp>
        <p:nvGrpSpPr>
          <p:cNvPr id="33" name="Groupe 32">
            <a:extLst>
              <a:ext uri="{FF2B5EF4-FFF2-40B4-BE49-F238E27FC236}">
                <a16:creationId xmlns:a16="http://schemas.microsoft.com/office/drawing/2014/main" id="{B920D5D4-0784-C77C-0B68-DCFFF1F43FC7}"/>
              </a:ext>
            </a:extLst>
          </p:cNvPr>
          <p:cNvGrpSpPr/>
          <p:nvPr/>
        </p:nvGrpSpPr>
        <p:grpSpPr>
          <a:xfrm>
            <a:off x="2043663" y="4822223"/>
            <a:ext cx="2911873" cy="520938"/>
            <a:chOff x="2506117" y="5264757"/>
            <a:chExt cx="2911873" cy="520938"/>
          </a:xfrm>
        </p:grpSpPr>
        <p:sp>
          <p:nvSpPr>
            <p:cNvPr id="34" name="Rectangle : coins arrondis 33">
              <a:extLst>
                <a:ext uri="{FF2B5EF4-FFF2-40B4-BE49-F238E27FC236}">
                  <a16:creationId xmlns:a16="http://schemas.microsoft.com/office/drawing/2014/main" id="{D2FEDEC2-D021-C999-07A1-559EE0D98AA9}"/>
                </a:ext>
              </a:extLst>
            </p:cNvPr>
            <p:cNvSpPr/>
            <p:nvPr/>
          </p:nvSpPr>
          <p:spPr>
            <a:xfrm>
              <a:off x="2951823" y="5274917"/>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Désertique  </a:t>
              </a:r>
            </a:p>
          </p:txBody>
        </p:sp>
        <p:sp>
          <p:nvSpPr>
            <p:cNvPr id="35" name="Rectangle : coins arrondis 34">
              <a:extLst>
                <a:ext uri="{FF2B5EF4-FFF2-40B4-BE49-F238E27FC236}">
                  <a16:creationId xmlns:a16="http://schemas.microsoft.com/office/drawing/2014/main" id="{D7E3295E-BAC1-D18D-EE70-B6F7A29DDCEF}"/>
                </a:ext>
              </a:extLst>
            </p:cNvPr>
            <p:cNvSpPr/>
            <p:nvPr/>
          </p:nvSpPr>
          <p:spPr>
            <a:xfrm>
              <a:off x="2506117" y="5264757"/>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c</a:t>
              </a:r>
            </a:p>
          </p:txBody>
        </p:sp>
      </p:grpSp>
      <p:sp>
        <p:nvSpPr>
          <p:cNvPr id="3" name="Espace réservé du contenu 3">
            <a:extLst>
              <a:ext uri="{FF2B5EF4-FFF2-40B4-BE49-F238E27FC236}">
                <a16:creationId xmlns:a16="http://schemas.microsoft.com/office/drawing/2014/main" id="{23ED5E62-D09C-7274-AF0E-9C5572C794D8}"/>
              </a:ext>
            </a:extLst>
          </p:cNvPr>
          <p:cNvSpPr txBox="1">
            <a:spLocks/>
          </p:cNvSpPr>
          <p:nvPr/>
        </p:nvSpPr>
        <p:spPr>
          <a:xfrm>
            <a:off x="909637" y="613756"/>
            <a:ext cx="10372725" cy="300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a:solidFill>
                  <a:schemeClr val="tx1">
                    <a:lumMod val="50000"/>
                    <a:lumOff val="50000"/>
                  </a:schemeClr>
                </a:solidFill>
              </a:rPr>
              <a:t>Clarifier la question et, si nécessaire, recourir à l’alternance linguistique. Inviter les élèves à utiliser leurs ardoises.</a:t>
            </a:r>
            <a:endParaRPr lang="fr-FR" sz="1200" dirty="0">
              <a:solidFill>
                <a:schemeClr val="tx1">
                  <a:lumMod val="50000"/>
                  <a:lumOff val="50000"/>
                </a:schemeClr>
              </a:solidFill>
            </a:endParaRPr>
          </a:p>
        </p:txBody>
      </p:sp>
      <p:grpSp>
        <p:nvGrpSpPr>
          <p:cNvPr id="6" name="Groupe 5">
            <a:extLst>
              <a:ext uri="{FF2B5EF4-FFF2-40B4-BE49-F238E27FC236}">
                <a16:creationId xmlns:a16="http://schemas.microsoft.com/office/drawing/2014/main" id="{3F114985-296B-8AAC-2D8B-C7EE37474EBA}"/>
              </a:ext>
            </a:extLst>
          </p:cNvPr>
          <p:cNvGrpSpPr/>
          <p:nvPr/>
        </p:nvGrpSpPr>
        <p:grpSpPr>
          <a:xfrm>
            <a:off x="10790576" y="349758"/>
            <a:ext cx="497596" cy="431295"/>
            <a:chOff x="779844" y="4335989"/>
            <a:chExt cx="563238" cy="575842"/>
          </a:xfrm>
        </p:grpSpPr>
        <p:pic>
          <p:nvPicPr>
            <p:cNvPr id="7" name="Google Shape;307;p51" descr="Une image contenant Dessin animé, clipart, Animation, illustration&#10;&#10;Description générée automatiquement">
              <a:extLst>
                <a:ext uri="{FF2B5EF4-FFF2-40B4-BE49-F238E27FC236}">
                  <a16:creationId xmlns:a16="http://schemas.microsoft.com/office/drawing/2014/main" id="{BB716634-7D4A-384F-1CF2-F4DC23685715}"/>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204446BA-4496-F1E1-3236-0F345A09381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3431612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E4DA9-9861-97F8-D0F7-3E47247736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375499-2786-6608-5435-BE3226C4D934}"/>
              </a:ext>
            </a:extLst>
          </p:cNvPr>
          <p:cNvSpPr>
            <a:spLocks noGrp="1"/>
          </p:cNvSpPr>
          <p:nvPr>
            <p:ph type="title" idx="4294967295"/>
          </p:nvPr>
        </p:nvSpPr>
        <p:spPr>
          <a:xfrm>
            <a:off x="887491" y="276770"/>
            <a:ext cx="10372725" cy="268287"/>
          </a:xfrm>
        </p:spPr>
        <p:txBody>
          <a:bodyPr vert="horz" lIns="91440" tIns="45720" rIns="91440" bIns="45720" rtlCol="0" anchor="ctr">
            <a:noAutofit/>
          </a:bodyPr>
          <a:lstStyle/>
          <a:p>
            <a:r>
              <a:rPr lang="fr-FR" sz="1600" b="1" dirty="0">
                <a:solidFill>
                  <a:schemeClr val="tx1">
                    <a:lumMod val="50000"/>
                    <a:lumOff val="50000"/>
                  </a:schemeClr>
                </a:solidFill>
              </a:rPr>
              <a:t>Très bien ! </a:t>
            </a:r>
          </a:p>
        </p:txBody>
      </p:sp>
      <p:sp>
        <p:nvSpPr>
          <p:cNvPr id="24" name="Oval 7">
            <a:extLst>
              <a:ext uri="{FF2B5EF4-FFF2-40B4-BE49-F238E27FC236}">
                <a16:creationId xmlns:a16="http://schemas.microsoft.com/office/drawing/2014/main" id="{072177C2-B47E-3E4C-1850-E19DEB6A438A}"/>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5" name="ZoneTexte 4">
            <a:extLst>
              <a:ext uri="{FF2B5EF4-FFF2-40B4-BE49-F238E27FC236}">
                <a16:creationId xmlns:a16="http://schemas.microsoft.com/office/drawing/2014/main" id="{83CA4087-5878-4FC6-C105-A4A182BB8C3E}"/>
              </a:ext>
            </a:extLst>
          </p:cNvPr>
          <p:cNvSpPr txBox="1"/>
          <p:nvPr/>
        </p:nvSpPr>
        <p:spPr>
          <a:xfrm>
            <a:off x="935304" y="1525446"/>
            <a:ext cx="10944511" cy="461665"/>
          </a:xfrm>
          <a:prstGeom prst="rect">
            <a:avLst/>
          </a:prstGeom>
          <a:noFill/>
        </p:spPr>
        <p:txBody>
          <a:bodyPr wrap="square" rtlCol="0">
            <a:spAutoFit/>
          </a:bodyPr>
          <a:lstStyle/>
          <a:p>
            <a:pPr defTabSz="457200"/>
            <a:r>
              <a:rPr lang="fr-FR" sz="2400" b="1" noProof="0" dirty="0">
                <a:solidFill>
                  <a:srgbClr val="0852A4"/>
                </a:solidFill>
              </a:rPr>
              <a:t>Beni Mellal se trouve dans la zone de climat:</a:t>
            </a:r>
          </a:p>
        </p:txBody>
      </p:sp>
      <p:pic>
        <p:nvPicPr>
          <p:cNvPr id="11" name="Image 10">
            <a:extLst>
              <a:ext uri="{FF2B5EF4-FFF2-40B4-BE49-F238E27FC236}">
                <a16:creationId xmlns:a16="http://schemas.microsoft.com/office/drawing/2014/main" id="{1D37D8DC-3DAC-FF20-3055-D2E480007F4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6507520" y="1884460"/>
            <a:ext cx="5372295" cy="4745290"/>
          </a:xfrm>
          <a:prstGeom prst="rect">
            <a:avLst/>
          </a:prstGeom>
        </p:spPr>
      </p:pic>
      <p:grpSp>
        <p:nvGrpSpPr>
          <p:cNvPr id="12" name="Groupe 11">
            <a:extLst>
              <a:ext uri="{FF2B5EF4-FFF2-40B4-BE49-F238E27FC236}">
                <a16:creationId xmlns:a16="http://schemas.microsoft.com/office/drawing/2014/main" id="{FA38F8AC-9147-8A5A-E519-CBF7043E3838}"/>
              </a:ext>
            </a:extLst>
          </p:cNvPr>
          <p:cNvGrpSpPr/>
          <p:nvPr/>
        </p:nvGrpSpPr>
        <p:grpSpPr>
          <a:xfrm>
            <a:off x="2043663" y="2650111"/>
            <a:ext cx="2911873" cy="520938"/>
            <a:chOff x="2506117" y="2918433"/>
            <a:chExt cx="2911873" cy="520938"/>
          </a:xfrm>
          <a:solidFill>
            <a:srgbClr val="002060"/>
          </a:solidFill>
        </p:grpSpPr>
        <p:sp>
          <p:nvSpPr>
            <p:cNvPr id="14" name="Rectangle : coins arrondis 13">
              <a:extLst>
                <a:ext uri="{FF2B5EF4-FFF2-40B4-BE49-F238E27FC236}">
                  <a16:creationId xmlns:a16="http://schemas.microsoft.com/office/drawing/2014/main" id="{0CD5D2B6-A7BE-C320-44C8-80443FFEF747}"/>
                </a:ext>
              </a:extLst>
            </p:cNvPr>
            <p:cNvSpPr/>
            <p:nvPr/>
          </p:nvSpPr>
          <p:spPr>
            <a:xfrm>
              <a:off x="2951823" y="2928593"/>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Méditerranéen </a:t>
              </a:r>
            </a:p>
          </p:txBody>
        </p:sp>
        <p:sp>
          <p:nvSpPr>
            <p:cNvPr id="19" name="Rectangle : coins arrondis 18">
              <a:extLst>
                <a:ext uri="{FF2B5EF4-FFF2-40B4-BE49-F238E27FC236}">
                  <a16:creationId xmlns:a16="http://schemas.microsoft.com/office/drawing/2014/main" id="{B7DC7FA9-F54B-9BB1-6581-4DAD12E5BC00}"/>
                </a:ext>
              </a:extLst>
            </p:cNvPr>
            <p:cNvSpPr/>
            <p:nvPr/>
          </p:nvSpPr>
          <p:spPr>
            <a:xfrm>
              <a:off x="2506117" y="2918433"/>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a:t>
              </a:r>
            </a:p>
          </p:txBody>
        </p:sp>
      </p:grpSp>
      <p:grpSp>
        <p:nvGrpSpPr>
          <p:cNvPr id="20" name="Groupe 19">
            <a:extLst>
              <a:ext uri="{FF2B5EF4-FFF2-40B4-BE49-F238E27FC236}">
                <a16:creationId xmlns:a16="http://schemas.microsoft.com/office/drawing/2014/main" id="{0D338475-4054-05EB-25BD-E680F31EADA5}"/>
              </a:ext>
            </a:extLst>
          </p:cNvPr>
          <p:cNvGrpSpPr/>
          <p:nvPr/>
        </p:nvGrpSpPr>
        <p:grpSpPr>
          <a:xfrm>
            <a:off x="2043663" y="3736167"/>
            <a:ext cx="2911873" cy="520938"/>
            <a:chOff x="2506117" y="4091595"/>
            <a:chExt cx="2911873" cy="520938"/>
          </a:xfrm>
          <a:solidFill>
            <a:srgbClr val="00663F"/>
          </a:solidFill>
        </p:grpSpPr>
        <p:sp>
          <p:nvSpPr>
            <p:cNvPr id="25" name="Rectangle : coins arrondis 24">
              <a:extLst>
                <a:ext uri="{FF2B5EF4-FFF2-40B4-BE49-F238E27FC236}">
                  <a16:creationId xmlns:a16="http://schemas.microsoft.com/office/drawing/2014/main" id="{EAF45CA2-1E83-5AF7-6F41-F6B29B7CAFD4}"/>
                </a:ext>
              </a:extLst>
            </p:cNvPr>
            <p:cNvSpPr/>
            <p:nvPr/>
          </p:nvSpPr>
          <p:spPr>
            <a:xfrm>
              <a:off x="2951823" y="4101755"/>
              <a:ext cx="2466167" cy="510778"/>
            </a:xfrm>
            <a:prstGeom prst="roundRect">
              <a:avLst/>
            </a:prstGeom>
            <a:grp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bg1"/>
                  </a:solidFill>
                  <a:latin typeface="+mj-lt"/>
                  <a:cs typeface="Calibri" panose="020F0502020204030204" pitchFamily="34" charset="0"/>
                </a:rPr>
                <a:t>Continental  </a:t>
              </a:r>
            </a:p>
          </p:txBody>
        </p:sp>
        <p:sp>
          <p:nvSpPr>
            <p:cNvPr id="32" name="Rectangle : coins arrondis 31">
              <a:extLst>
                <a:ext uri="{FF2B5EF4-FFF2-40B4-BE49-F238E27FC236}">
                  <a16:creationId xmlns:a16="http://schemas.microsoft.com/office/drawing/2014/main" id="{D80611F9-F61C-FABA-C3E9-A487E6FF70B4}"/>
                </a:ext>
              </a:extLst>
            </p:cNvPr>
            <p:cNvSpPr/>
            <p:nvPr/>
          </p:nvSpPr>
          <p:spPr>
            <a:xfrm>
              <a:off x="2506117" y="4091595"/>
              <a:ext cx="403667" cy="510778"/>
            </a:xfrm>
            <a:prstGeom prst="roundRect">
              <a:avLst/>
            </a:prstGeom>
            <a:grp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bg1"/>
                  </a:solidFill>
                  <a:latin typeface="+mj-lt"/>
                  <a:cs typeface="Calibri" panose="020F0502020204030204" pitchFamily="34" charset="0"/>
                </a:rPr>
                <a:t>b</a:t>
              </a:r>
            </a:p>
          </p:txBody>
        </p:sp>
      </p:grpSp>
      <p:grpSp>
        <p:nvGrpSpPr>
          <p:cNvPr id="33" name="Groupe 32">
            <a:extLst>
              <a:ext uri="{FF2B5EF4-FFF2-40B4-BE49-F238E27FC236}">
                <a16:creationId xmlns:a16="http://schemas.microsoft.com/office/drawing/2014/main" id="{5BD61F88-714F-4936-55D8-456363F43359}"/>
              </a:ext>
            </a:extLst>
          </p:cNvPr>
          <p:cNvGrpSpPr/>
          <p:nvPr/>
        </p:nvGrpSpPr>
        <p:grpSpPr>
          <a:xfrm>
            <a:off x="2043663" y="4822223"/>
            <a:ext cx="2911873" cy="520938"/>
            <a:chOff x="2506117" y="5264757"/>
            <a:chExt cx="2911873" cy="520938"/>
          </a:xfrm>
        </p:grpSpPr>
        <p:sp>
          <p:nvSpPr>
            <p:cNvPr id="34" name="Rectangle : coins arrondis 33">
              <a:extLst>
                <a:ext uri="{FF2B5EF4-FFF2-40B4-BE49-F238E27FC236}">
                  <a16:creationId xmlns:a16="http://schemas.microsoft.com/office/drawing/2014/main" id="{821DEA53-CA2F-AF71-8AB7-86B56CC69FFD}"/>
                </a:ext>
              </a:extLst>
            </p:cNvPr>
            <p:cNvSpPr/>
            <p:nvPr/>
          </p:nvSpPr>
          <p:spPr>
            <a:xfrm>
              <a:off x="2951823" y="5274917"/>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Désertique  </a:t>
              </a:r>
            </a:p>
          </p:txBody>
        </p:sp>
        <p:sp>
          <p:nvSpPr>
            <p:cNvPr id="35" name="Rectangle : coins arrondis 34">
              <a:extLst>
                <a:ext uri="{FF2B5EF4-FFF2-40B4-BE49-F238E27FC236}">
                  <a16:creationId xmlns:a16="http://schemas.microsoft.com/office/drawing/2014/main" id="{74DDC2E1-1EF3-BFB6-D1D1-8ECB4991D688}"/>
                </a:ext>
              </a:extLst>
            </p:cNvPr>
            <p:cNvSpPr/>
            <p:nvPr/>
          </p:nvSpPr>
          <p:spPr>
            <a:xfrm>
              <a:off x="2506117" y="5264757"/>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c</a:t>
              </a:r>
            </a:p>
          </p:txBody>
        </p:sp>
      </p:grpSp>
      <p:sp>
        <p:nvSpPr>
          <p:cNvPr id="3" name="Espace réservé du contenu 3">
            <a:extLst>
              <a:ext uri="{FF2B5EF4-FFF2-40B4-BE49-F238E27FC236}">
                <a16:creationId xmlns:a16="http://schemas.microsoft.com/office/drawing/2014/main" id="{FBCE57E1-6F4E-4C30-4FA5-FB453D6B7C32}"/>
              </a:ext>
            </a:extLst>
          </p:cNvPr>
          <p:cNvSpPr txBox="1">
            <a:spLocks/>
          </p:cNvSpPr>
          <p:nvPr/>
        </p:nvSpPr>
        <p:spPr>
          <a:xfrm>
            <a:off x="788063" y="655225"/>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solidFill>
                  <a:schemeClr val="tx1">
                    <a:lumMod val="50000"/>
                    <a:lumOff val="50000"/>
                  </a:schemeClr>
                </a:solidFill>
              </a:rPr>
              <a:t>Expliquer davantage si nécessaire.</a:t>
            </a:r>
          </a:p>
        </p:txBody>
      </p:sp>
      <p:pic>
        <p:nvPicPr>
          <p:cNvPr id="6" name="Image 9">
            <a:extLst>
              <a:ext uri="{FF2B5EF4-FFF2-40B4-BE49-F238E27FC236}">
                <a16:creationId xmlns:a16="http://schemas.microsoft.com/office/drawing/2014/main" id="{E83034C7-4164-8203-61A1-460245407121}"/>
              </a:ext>
            </a:extLst>
          </p:cNvPr>
          <p:cNvPicPr>
            <a:picLocks noChangeAspect="1"/>
          </p:cNvPicPr>
          <p:nvPr/>
        </p:nvPicPr>
        <p:blipFill>
          <a:blip r:embed="rId4"/>
          <a:stretch>
            <a:fillRect/>
          </a:stretch>
        </p:blipFill>
        <p:spPr>
          <a:xfrm>
            <a:off x="11369605" y="786492"/>
            <a:ext cx="583170" cy="583170"/>
          </a:xfrm>
          <a:prstGeom prst="rect">
            <a:avLst/>
          </a:prstGeom>
        </p:spPr>
      </p:pic>
    </p:spTree>
    <p:extLst>
      <p:ext uri="{BB962C8B-B14F-4D97-AF65-F5344CB8AC3E}">
        <p14:creationId xmlns:p14="http://schemas.microsoft.com/office/powerpoint/2010/main" val="571787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283D-1C3B-66D5-27D1-4238389C3FF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E59C51D-C642-1DDB-EF5F-B545F91AB698}"/>
              </a:ext>
            </a:extLst>
          </p:cNvPr>
          <p:cNvGrpSpPr/>
          <p:nvPr/>
        </p:nvGrpSpPr>
        <p:grpSpPr>
          <a:xfrm>
            <a:off x="121920" y="142240"/>
            <a:ext cx="11938000" cy="6563360"/>
            <a:chOff x="2184400" y="1402025"/>
            <a:chExt cx="7823200" cy="4942038"/>
          </a:xfrm>
        </p:grpSpPr>
        <p:sp>
          <p:nvSpPr>
            <p:cNvPr id="3" name="Rectangle : coins arrondis 10">
              <a:extLst>
                <a:ext uri="{FF2B5EF4-FFF2-40B4-BE49-F238E27FC236}">
                  <a16:creationId xmlns:a16="http://schemas.microsoft.com/office/drawing/2014/main" id="{2AC10689-3538-031D-3802-6C268474D71E}"/>
                </a:ext>
              </a:extLst>
            </p:cNvPr>
            <p:cNvSpPr/>
            <p:nvPr/>
          </p:nvSpPr>
          <p:spPr>
            <a:xfrm>
              <a:off x="2184400" y="1402025"/>
              <a:ext cx="7823200" cy="4942038"/>
            </a:xfrm>
            <a:prstGeom prst="roundRect">
              <a:avLst>
                <a:gd name="adj" fmla="val 2665"/>
              </a:avLst>
            </a:prstGeom>
            <a:solidFill>
              <a:srgbClr val="7030A0"/>
            </a:solidFill>
            <a:ln>
              <a:solidFill>
                <a:srgbClr val="7030A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459FA3B0-C0C9-55E3-B2A1-609E84332F6A}"/>
                </a:ext>
              </a:extLst>
            </p:cNvPr>
            <p:cNvSpPr/>
            <p:nvPr/>
          </p:nvSpPr>
          <p:spPr>
            <a:xfrm>
              <a:off x="2284185" y="1499313"/>
              <a:ext cx="7623629" cy="4747463"/>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7100EAE4-D5B0-58C8-BFB8-0BAA58F2E6E5}"/>
              </a:ext>
            </a:extLst>
          </p:cNvPr>
          <p:cNvGrpSpPr/>
          <p:nvPr/>
        </p:nvGrpSpPr>
        <p:grpSpPr>
          <a:xfrm>
            <a:off x="9325079" y="5495261"/>
            <a:ext cx="2425142" cy="936370"/>
            <a:chOff x="8796759" y="4917801"/>
            <a:chExt cx="2425142" cy="936370"/>
          </a:xfrm>
        </p:grpSpPr>
        <p:sp>
          <p:nvSpPr>
            <p:cNvPr id="42" name="Oval 41">
              <a:extLst>
                <a:ext uri="{FF2B5EF4-FFF2-40B4-BE49-F238E27FC236}">
                  <a16:creationId xmlns:a16="http://schemas.microsoft.com/office/drawing/2014/main" id="{1D5EC100-C703-5BF8-D45D-0A631A5A8E6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33031D0-700D-C15C-0602-547A49E0B346}"/>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grpSp>
        <p:nvGrpSpPr>
          <p:cNvPr id="6" name="Group 14">
            <a:extLst>
              <a:ext uri="{FF2B5EF4-FFF2-40B4-BE49-F238E27FC236}">
                <a16:creationId xmlns:a16="http://schemas.microsoft.com/office/drawing/2014/main" id="{D48FD848-6B22-CBC8-26A1-AB8FEAE19A0E}"/>
              </a:ext>
            </a:extLst>
          </p:cNvPr>
          <p:cNvGrpSpPr/>
          <p:nvPr/>
        </p:nvGrpSpPr>
        <p:grpSpPr>
          <a:xfrm>
            <a:off x="5062913" y="1699526"/>
            <a:ext cx="4659652" cy="2905447"/>
            <a:chOff x="1641585" y="1048972"/>
            <a:chExt cx="5867403" cy="3260732"/>
          </a:xfrm>
        </p:grpSpPr>
        <p:sp>
          <p:nvSpPr>
            <p:cNvPr id="7" name="Rectangle : coins arrondis 10">
              <a:extLst>
                <a:ext uri="{FF2B5EF4-FFF2-40B4-BE49-F238E27FC236}">
                  <a16:creationId xmlns:a16="http://schemas.microsoft.com/office/drawing/2014/main" id="{2D19C3DD-0EBC-9B26-FFB2-4208CB6C5E64}"/>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7030A0"/>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8" name="Rectangle 18">
              <a:extLst>
                <a:ext uri="{FF2B5EF4-FFF2-40B4-BE49-F238E27FC236}">
                  <a16:creationId xmlns:a16="http://schemas.microsoft.com/office/drawing/2014/main" id="{D6EB2E96-90B4-7C9F-7FA5-54E5A3357C97}"/>
                </a:ext>
              </a:extLst>
            </p:cNvPr>
            <p:cNvSpPr/>
            <p:nvPr/>
          </p:nvSpPr>
          <p:spPr>
            <a:xfrm>
              <a:off x="1715066" y="1103461"/>
              <a:ext cx="5717724" cy="3124203"/>
            </a:xfrm>
            <a:prstGeom prst="rect">
              <a:avLst/>
            </a:prstGeom>
            <a:solidFill>
              <a:srgbClr val="7030A0"/>
            </a:solidFill>
            <a:ln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9" name="Rectangle 19">
              <a:extLst>
                <a:ext uri="{FF2B5EF4-FFF2-40B4-BE49-F238E27FC236}">
                  <a16:creationId xmlns:a16="http://schemas.microsoft.com/office/drawing/2014/main" id="{2F635428-320E-7FAA-0AE5-45B6050A232C}"/>
                </a:ext>
              </a:extLst>
            </p:cNvPr>
            <p:cNvSpPr/>
            <p:nvPr/>
          </p:nvSpPr>
          <p:spPr>
            <a:xfrm>
              <a:off x="1802501" y="1179667"/>
              <a:ext cx="5542845" cy="2971800"/>
            </a:xfrm>
            <a:prstGeom prst="rect">
              <a:avLst/>
            </a:prstGeom>
            <a:solidFill>
              <a:srgbClr val="FFFFFF"/>
            </a:solidFill>
            <a:ln cap="flat">
              <a:solidFill>
                <a:srgbClr val="7030A0"/>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grpSp>
      <p:sp>
        <p:nvSpPr>
          <p:cNvPr id="10" name="Rectangle 20">
            <a:extLst>
              <a:ext uri="{FF2B5EF4-FFF2-40B4-BE49-F238E27FC236}">
                <a16:creationId xmlns:a16="http://schemas.microsoft.com/office/drawing/2014/main" id="{9D03F9B8-F377-B139-7216-A671E70E6119}"/>
              </a:ext>
            </a:extLst>
          </p:cNvPr>
          <p:cNvSpPr/>
          <p:nvPr/>
        </p:nvSpPr>
        <p:spPr>
          <a:xfrm>
            <a:off x="5277854" y="4275717"/>
            <a:ext cx="4145509" cy="57815"/>
          </a:xfrm>
          <a:prstGeom prst="rect">
            <a:avLst/>
          </a:prstGeom>
          <a:solidFill>
            <a:srgbClr val="7030A0"/>
          </a:solidFill>
          <a:ln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11" name="Rectangle 21">
            <a:extLst>
              <a:ext uri="{FF2B5EF4-FFF2-40B4-BE49-F238E27FC236}">
                <a16:creationId xmlns:a16="http://schemas.microsoft.com/office/drawing/2014/main" id="{B724BB5D-38F9-62D3-FBA8-B51BB5AF68FE}"/>
              </a:ext>
            </a:extLst>
          </p:cNvPr>
          <p:cNvSpPr/>
          <p:nvPr/>
        </p:nvSpPr>
        <p:spPr>
          <a:xfrm>
            <a:off x="4713654" y="1956315"/>
            <a:ext cx="867138" cy="384316"/>
          </a:xfrm>
          <a:prstGeom prst="rect">
            <a:avLst/>
          </a:prstGeom>
          <a:solidFill>
            <a:srgbClr val="7030A0"/>
          </a:solidFill>
          <a:ln w="25402"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12" name="Rectangle 23">
            <a:extLst>
              <a:ext uri="{FF2B5EF4-FFF2-40B4-BE49-F238E27FC236}">
                <a16:creationId xmlns:a16="http://schemas.microsoft.com/office/drawing/2014/main" id="{F00BEC9F-294C-ED13-3C79-B10011ABC7EA}"/>
              </a:ext>
            </a:extLst>
          </p:cNvPr>
          <p:cNvSpPr/>
          <p:nvPr/>
        </p:nvSpPr>
        <p:spPr>
          <a:xfrm>
            <a:off x="4773422" y="1963807"/>
            <a:ext cx="789749" cy="369332"/>
          </a:xfrm>
          <a:prstGeom prst="rect">
            <a:avLst/>
          </a:prstGeom>
          <a:solidFill>
            <a:srgbClr val="7030A0"/>
          </a:solidFill>
          <a:ln cap="flat">
            <a:solidFill>
              <a:srgbClr val="7030A0"/>
            </a:solidFill>
            <a:prstDash val="solid"/>
          </a:ln>
        </p:spPr>
        <p:txBody>
          <a:bodyPr vert="horz" wrap="square" lIns="91440" tIns="45720" rIns="91440" bIns="4572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i="0" u="none" strike="noStrike" kern="1200" cap="none" spc="0" baseline="0" noProof="0" dirty="0">
                <a:solidFill>
                  <a:srgbClr val="FFFFFF"/>
                </a:solidFill>
                <a:uFillTx/>
                <a:latin typeface="Arial"/>
                <a:cs typeface="Arial"/>
              </a:rPr>
              <a:t>PGC</a:t>
            </a:r>
          </a:p>
        </p:txBody>
      </p:sp>
      <p:sp>
        <p:nvSpPr>
          <p:cNvPr id="13" name="TextBox 6">
            <a:extLst>
              <a:ext uri="{FF2B5EF4-FFF2-40B4-BE49-F238E27FC236}">
                <a16:creationId xmlns:a16="http://schemas.microsoft.com/office/drawing/2014/main" id="{2CF6C40C-11B3-918F-D6D6-FE3D501BF5FD}"/>
              </a:ext>
            </a:extLst>
          </p:cNvPr>
          <p:cNvSpPr txBox="1"/>
          <p:nvPr/>
        </p:nvSpPr>
        <p:spPr>
          <a:xfrm>
            <a:off x="5249063" y="2462344"/>
            <a:ext cx="4174300" cy="1661993"/>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4000" b="1" noProof="0" dirty="0">
                <a:solidFill>
                  <a:srgbClr val="7030A0"/>
                </a:solidFill>
                <a:latin typeface="Arial"/>
              </a:rPr>
              <a:t>Moment de consolidation et différenciation</a:t>
            </a:r>
            <a:endParaRPr lang="fr-FR" sz="4000" b="1" noProof="0" dirty="0">
              <a:solidFill>
                <a:srgbClr val="7030A0"/>
              </a:solidFill>
              <a:latin typeface="Arial"/>
              <a:cs typeface="Arial"/>
            </a:endParaRPr>
          </a:p>
        </p:txBody>
      </p:sp>
      <p:pic>
        <p:nvPicPr>
          <p:cNvPr id="14" name="Picture 7">
            <a:extLst>
              <a:ext uri="{FF2B5EF4-FFF2-40B4-BE49-F238E27FC236}">
                <a16:creationId xmlns:a16="http://schemas.microsoft.com/office/drawing/2014/main" id="{F9769AB3-E2D7-6AC2-3F2D-73996BD3905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1613565" y="1694883"/>
            <a:ext cx="3060936" cy="3060936"/>
          </a:xfrm>
          <a:prstGeom prst="rect">
            <a:avLst/>
          </a:prstGeom>
        </p:spPr>
      </p:pic>
    </p:spTree>
    <p:extLst>
      <p:ext uri="{BB962C8B-B14F-4D97-AF65-F5344CB8AC3E}">
        <p14:creationId xmlns:p14="http://schemas.microsoft.com/office/powerpoint/2010/main" val="26523331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77A30-10C9-A4CB-D835-17FB877B86CF}"/>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3FEEF0A9-BB86-55E1-8357-A4950B03A735}"/>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3640541" y="4457933"/>
            <a:ext cx="4910915" cy="2226347"/>
          </a:xfrm>
          <a:prstGeom prst="rect">
            <a:avLst/>
          </a:prstGeom>
        </p:spPr>
      </p:pic>
      <p:sp>
        <p:nvSpPr>
          <p:cNvPr id="25" name="Rectangle: Rounded Corners 24">
            <a:extLst>
              <a:ext uri="{FF2B5EF4-FFF2-40B4-BE49-F238E27FC236}">
                <a16:creationId xmlns:a16="http://schemas.microsoft.com/office/drawing/2014/main" id="{D1843258-7E03-039C-7CF7-EFA44DAEC48A}"/>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22" name="Picture 14">
            <a:extLst>
              <a:ext uri="{FF2B5EF4-FFF2-40B4-BE49-F238E27FC236}">
                <a16:creationId xmlns:a16="http://schemas.microsoft.com/office/drawing/2014/main" id="{6C3A7FF5-4F9B-CA7C-B1C6-F37B6BA98D96}"/>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031468" y="958934"/>
            <a:ext cx="837778" cy="837782"/>
          </a:xfrm>
          <a:prstGeom prst="rect">
            <a:avLst/>
          </a:prstGeom>
        </p:spPr>
      </p:pic>
      <p:sp>
        <p:nvSpPr>
          <p:cNvPr id="11" name="ZoneTexte 10">
            <a:extLst>
              <a:ext uri="{FF2B5EF4-FFF2-40B4-BE49-F238E27FC236}">
                <a16:creationId xmlns:a16="http://schemas.microsoft.com/office/drawing/2014/main" id="{339B82D4-E7CE-7B90-C542-43E8A2506248}"/>
              </a:ext>
            </a:extLst>
          </p:cNvPr>
          <p:cNvSpPr txBox="1"/>
          <p:nvPr/>
        </p:nvSpPr>
        <p:spPr>
          <a:xfrm>
            <a:off x="1005840" y="233680"/>
            <a:ext cx="9519920" cy="338554"/>
          </a:xfrm>
          <a:prstGeom prst="rect">
            <a:avLst/>
          </a:prstGeom>
          <a:noFill/>
        </p:spPr>
        <p:txBody>
          <a:bodyPr wrap="square" rtlCol="0">
            <a:spAutoFit/>
          </a:bodyPr>
          <a:lstStyle/>
          <a:p>
            <a:r>
              <a:rPr lang="fr-FR" sz="1600" b="1" noProof="0" dirty="0">
                <a:solidFill>
                  <a:schemeClr val="tx1">
                    <a:lumMod val="50000"/>
                    <a:lumOff val="50000"/>
                  </a:schemeClr>
                </a:solidFill>
              </a:rPr>
              <a:t>Travailler chacun pour soi; prenez l’activité 1 de la page 97 du livret.</a:t>
            </a:r>
          </a:p>
        </p:txBody>
      </p:sp>
      <p:sp>
        <p:nvSpPr>
          <p:cNvPr id="2" name="ZoneTexte 1">
            <a:extLst>
              <a:ext uri="{FF2B5EF4-FFF2-40B4-BE49-F238E27FC236}">
                <a16:creationId xmlns:a16="http://schemas.microsoft.com/office/drawing/2014/main" id="{46A79D66-2C59-990E-5A8B-7EE83EB1E789}"/>
              </a:ext>
            </a:extLst>
          </p:cNvPr>
          <p:cNvSpPr txBox="1"/>
          <p:nvPr/>
        </p:nvSpPr>
        <p:spPr>
          <a:xfrm>
            <a:off x="5302658" y="6239805"/>
            <a:ext cx="926279" cy="369332"/>
          </a:xfrm>
          <a:prstGeom prst="rect">
            <a:avLst/>
          </a:prstGeom>
          <a:noFill/>
        </p:spPr>
        <p:txBody>
          <a:bodyPr wrap="none" rtlCol="0">
            <a:spAutoFit/>
          </a:bodyPr>
          <a:lstStyle/>
          <a:p>
            <a:r>
              <a:rPr lang="fr-FR" b="1" dirty="0"/>
              <a:t>Page 97</a:t>
            </a:r>
          </a:p>
        </p:txBody>
      </p:sp>
      <p:pic>
        <p:nvPicPr>
          <p:cNvPr id="4" name="Image 3">
            <a:extLst>
              <a:ext uri="{FF2B5EF4-FFF2-40B4-BE49-F238E27FC236}">
                <a16:creationId xmlns:a16="http://schemas.microsoft.com/office/drawing/2014/main" id="{6EC52EC2-DD2E-71AC-2378-1E1BABA65CDC}"/>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640542" y="958934"/>
            <a:ext cx="4910915" cy="2501538"/>
          </a:xfrm>
          <a:prstGeom prst="rect">
            <a:avLst/>
          </a:prstGeom>
        </p:spPr>
      </p:pic>
      <p:pic>
        <p:nvPicPr>
          <p:cNvPr id="7" name="Image 6">
            <a:extLst>
              <a:ext uri="{FF2B5EF4-FFF2-40B4-BE49-F238E27FC236}">
                <a16:creationId xmlns:a16="http://schemas.microsoft.com/office/drawing/2014/main" id="{04677775-DD11-ED8D-B15D-D7487C817424}"/>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3640542" y="3355542"/>
            <a:ext cx="4910916" cy="1084494"/>
          </a:xfrm>
          <a:prstGeom prst="rect">
            <a:avLst/>
          </a:prstGeom>
        </p:spPr>
      </p:pic>
      <p:cxnSp>
        <p:nvCxnSpPr>
          <p:cNvPr id="3" name="Connecteur droit avec flèche 2">
            <a:extLst>
              <a:ext uri="{FF2B5EF4-FFF2-40B4-BE49-F238E27FC236}">
                <a16:creationId xmlns:a16="http://schemas.microsoft.com/office/drawing/2014/main" id="{67E6E319-F2A0-8673-312B-E918873E2DAC}"/>
              </a:ext>
            </a:extLst>
          </p:cNvPr>
          <p:cNvCxnSpPr>
            <a:cxnSpLocks/>
          </p:cNvCxnSpPr>
          <p:nvPr/>
        </p:nvCxnSpPr>
        <p:spPr>
          <a:xfrm>
            <a:off x="6228937" y="4616970"/>
            <a:ext cx="3257341" cy="898927"/>
          </a:xfrm>
          <a:prstGeom prst="straightConnector1">
            <a:avLst/>
          </a:prstGeom>
          <a:ln>
            <a:solidFill>
              <a:srgbClr val="FF0000"/>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5" name="ZoneTexte 4">
            <a:extLst>
              <a:ext uri="{FF2B5EF4-FFF2-40B4-BE49-F238E27FC236}">
                <a16:creationId xmlns:a16="http://schemas.microsoft.com/office/drawing/2014/main" id="{0F8E1EB4-CA31-FED5-F70C-52B0DBE0308E}"/>
              </a:ext>
            </a:extLst>
          </p:cNvPr>
          <p:cNvSpPr txBox="1"/>
          <p:nvPr/>
        </p:nvSpPr>
        <p:spPr>
          <a:xfrm>
            <a:off x="9399002" y="5339829"/>
            <a:ext cx="1672923" cy="707886"/>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À rectifier:</a:t>
            </a:r>
          </a:p>
          <a:p>
            <a:pPr algn="ctr"/>
            <a:r>
              <a:rPr lang="fr-FR" sz="2000" b="1" dirty="0">
                <a:solidFill>
                  <a:srgbClr val="FF0000"/>
                </a:solidFill>
                <a:latin typeface="Calibri" panose="020F0502020204030204" pitchFamily="34" charset="0"/>
                <a:cs typeface="Calibri" panose="020F0502020204030204" pitchFamily="34" charset="0"/>
              </a:rPr>
              <a:t>Laâyoune</a:t>
            </a:r>
            <a:endParaRPr lang="fr-FR" sz="2000" b="1" dirty="0">
              <a:latin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11BE1F1A-7E67-46C3-10E4-A51593CA4D08}"/>
              </a:ext>
            </a:extLst>
          </p:cNvPr>
          <p:cNvSpPr txBox="1"/>
          <p:nvPr/>
        </p:nvSpPr>
        <p:spPr>
          <a:xfrm>
            <a:off x="322754" y="1109070"/>
            <a:ext cx="2948891" cy="1015663"/>
          </a:xfrm>
          <a:prstGeom prst="rect">
            <a:avLst/>
          </a:prstGeom>
          <a:noFill/>
        </p:spPr>
        <p:txBody>
          <a:bodyPr wrap="square" rtlCol="0">
            <a:spAutoFit/>
          </a:bodyPr>
          <a:lstStyle/>
          <a:p>
            <a:pPr algn="ctr"/>
            <a:r>
              <a:rPr lang="fr-FR" sz="2000" b="1" dirty="0">
                <a:solidFill>
                  <a:srgbClr val="FF0000"/>
                </a:solidFill>
                <a:latin typeface="Calibri" panose="020F0502020204030204" pitchFamily="34" charset="0"/>
                <a:cs typeface="Calibri" panose="020F0502020204030204" pitchFamily="34" charset="0"/>
              </a:rPr>
              <a:t>Remarque : </a:t>
            </a:r>
            <a:r>
              <a:rPr lang="fr-FR" sz="2000" b="1" dirty="0">
                <a:latin typeface="Calibri" panose="020F0502020204030204" pitchFamily="34" charset="0"/>
                <a:cs typeface="Calibri" panose="020F0502020204030204" pitchFamily="34" charset="0"/>
              </a:rPr>
              <a:t>les réponses doivent être rédigées dans le cahier d’exercices.</a:t>
            </a:r>
          </a:p>
        </p:txBody>
      </p:sp>
      <p:grpSp>
        <p:nvGrpSpPr>
          <p:cNvPr id="6" name="Groupe 5">
            <a:extLst>
              <a:ext uri="{FF2B5EF4-FFF2-40B4-BE49-F238E27FC236}">
                <a16:creationId xmlns:a16="http://schemas.microsoft.com/office/drawing/2014/main" id="{78F31A28-D619-B073-CE16-88C468ED7606}"/>
              </a:ext>
            </a:extLst>
          </p:cNvPr>
          <p:cNvGrpSpPr/>
          <p:nvPr/>
        </p:nvGrpSpPr>
        <p:grpSpPr>
          <a:xfrm>
            <a:off x="5219590" y="3015715"/>
            <a:ext cx="518213" cy="261610"/>
            <a:chOff x="7186212" y="4564882"/>
            <a:chExt cx="524655" cy="234804"/>
          </a:xfrm>
        </p:grpSpPr>
        <p:sp>
          <p:nvSpPr>
            <p:cNvPr id="9" name="Rectangle 8">
              <a:extLst>
                <a:ext uri="{FF2B5EF4-FFF2-40B4-BE49-F238E27FC236}">
                  <a16:creationId xmlns:a16="http://schemas.microsoft.com/office/drawing/2014/main" id="{1DBBFE81-3269-7B38-5F83-87332764F03D}"/>
                </a:ext>
              </a:extLst>
            </p:cNvPr>
            <p:cNvSpPr/>
            <p:nvPr/>
          </p:nvSpPr>
          <p:spPr>
            <a:xfrm>
              <a:off x="7288889" y="4616303"/>
              <a:ext cx="120693" cy="1798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ZoneTexte 11">
              <a:extLst>
                <a:ext uri="{FF2B5EF4-FFF2-40B4-BE49-F238E27FC236}">
                  <a16:creationId xmlns:a16="http://schemas.microsoft.com/office/drawing/2014/main" id="{FD42D468-C553-AD4A-CF8C-472690D1FC35}"/>
                </a:ext>
              </a:extLst>
            </p:cNvPr>
            <p:cNvSpPr txBox="1"/>
            <p:nvPr/>
          </p:nvSpPr>
          <p:spPr>
            <a:xfrm>
              <a:off x="7186212" y="4564882"/>
              <a:ext cx="524655" cy="234804"/>
            </a:xfrm>
            <a:prstGeom prst="rect">
              <a:avLst/>
            </a:prstGeom>
            <a:noFill/>
          </p:spPr>
          <p:txBody>
            <a:bodyPr wrap="square" rtlCol="0">
              <a:spAutoFit/>
            </a:bodyPr>
            <a:lstStyle/>
            <a:p>
              <a:r>
                <a:rPr lang="fr-FR" sz="1050" b="1" dirty="0"/>
                <a:t>12</a:t>
              </a:r>
              <a:endParaRPr lang="fr-MA" sz="1050" b="1" dirty="0"/>
            </a:p>
          </p:txBody>
        </p:sp>
      </p:grpSp>
      <p:sp>
        <p:nvSpPr>
          <p:cNvPr id="13" name="ZoneTexte 12">
            <a:extLst>
              <a:ext uri="{FF2B5EF4-FFF2-40B4-BE49-F238E27FC236}">
                <a16:creationId xmlns:a16="http://schemas.microsoft.com/office/drawing/2014/main" id="{1E1657C2-F34D-CF61-5319-3A9CEA519D17}"/>
              </a:ext>
            </a:extLst>
          </p:cNvPr>
          <p:cNvSpPr txBox="1"/>
          <p:nvPr/>
        </p:nvSpPr>
        <p:spPr>
          <a:xfrm>
            <a:off x="1218432" y="4103990"/>
            <a:ext cx="1672923" cy="707886"/>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À rectifier:</a:t>
            </a:r>
          </a:p>
          <a:p>
            <a:pPr algn="ctr"/>
            <a:r>
              <a:rPr lang="fr-FR" sz="2000" b="1" dirty="0">
                <a:solidFill>
                  <a:srgbClr val="FF0000"/>
                </a:solidFill>
                <a:latin typeface="Calibri" panose="020F0502020204030204" pitchFamily="34" charset="0"/>
                <a:cs typeface="Calibri" panose="020F0502020204030204" pitchFamily="34" charset="0"/>
              </a:rPr>
              <a:t>12 novembre</a:t>
            </a:r>
            <a:endParaRPr lang="fr-FR" sz="2000" b="1" dirty="0">
              <a:latin typeface="Calibri" panose="020F0502020204030204" pitchFamily="34" charset="0"/>
              <a:cs typeface="Calibri" panose="020F0502020204030204" pitchFamily="34" charset="0"/>
            </a:endParaRPr>
          </a:p>
        </p:txBody>
      </p:sp>
      <p:cxnSp>
        <p:nvCxnSpPr>
          <p:cNvPr id="14" name="Connecteur droit avec flèche 13">
            <a:extLst>
              <a:ext uri="{FF2B5EF4-FFF2-40B4-BE49-F238E27FC236}">
                <a16:creationId xmlns:a16="http://schemas.microsoft.com/office/drawing/2014/main" id="{953AB0A2-351D-69E3-2A6D-0204B83CA4A9}"/>
              </a:ext>
            </a:extLst>
          </p:cNvPr>
          <p:cNvCxnSpPr>
            <a:cxnSpLocks/>
          </p:cNvCxnSpPr>
          <p:nvPr/>
        </p:nvCxnSpPr>
        <p:spPr>
          <a:xfrm flipH="1">
            <a:off x="2705719" y="3241637"/>
            <a:ext cx="2596939" cy="1033149"/>
          </a:xfrm>
          <a:prstGeom prst="straightConnector1">
            <a:avLst/>
          </a:prstGeom>
          <a:ln>
            <a:solidFill>
              <a:srgbClr val="FF0000"/>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155108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60382-76AC-AA32-4190-241B60AC5025}"/>
            </a:ext>
          </a:extLst>
        </p:cNvPr>
        <p:cNvGrpSpPr/>
        <p:nvPr/>
      </p:nvGrpSpPr>
      <p:grpSpPr>
        <a:xfrm>
          <a:off x="0" y="0"/>
          <a:ext cx="0" cy="0"/>
          <a:chOff x="0" y="0"/>
          <a:chExt cx="0" cy="0"/>
        </a:xfrm>
      </p:grpSpPr>
      <p:sp>
        <p:nvSpPr>
          <p:cNvPr id="15" name="Rectangle: Rounded Corners 24">
            <a:extLst>
              <a:ext uri="{FF2B5EF4-FFF2-40B4-BE49-F238E27FC236}">
                <a16:creationId xmlns:a16="http://schemas.microsoft.com/office/drawing/2014/main" id="{389A30AA-89F9-72FB-1ED3-436183E57521}"/>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grpSp>
        <p:nvGrpSpPr>
          <p:cNvPr id="13" name="Groupe 12">
            <a:extLst>
              <a:ext uri="{FF2B5EF4-FFF2-40B4-BE49-F238E27FC236}">
                <a16:creationId xmlns:a16="http://schemas.microsoft.com/office/drawing/2014/main" id="{3237C4C8-51C8-7B34-DCC8-2E0534069A80}"/>
              </a:ext>
            </a:extLst>
          </p:cNvPr>
          <p:cNvGrpSpPr/>
          <p:nvPr/>
        </p:nvGrpSpPr>
        <p:grpSpPr>
          <a:xfrm>
            <a:off x="11302532" y="856717"/>
            <a:ext cx="630930" cy="588164"/>
            <a:chOff x="582302" y="4457015"/>
            <a:chExt cx="630930" cy="588164"/>
          </a:xfrm>
        </p:grpSpPr>
        <p:pic>
          <p:nvPicPr>
            <p:cNvPr id="14" name="Picture 7">
              <a:extLst>
                <a:ext uri="{FF2B5EF4-FFF2-40B4-BE49-F238E27FC236}">
                  <a16:creationId xmlns:a16="http://schemas.microsoft.com/office/drawing/2014/main" id="{A0B8BB2B-CC59-F069-193B-14A203EE1FBE}"/>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6" name="Picture 7">
              <a:extLst>
                <a:ext uri="{FF2B5EF4-FFF2-40B4-BE49-F238E27FC236}">
                  <a16:creationId xmlns:a16="http://schemas.microsoft.com/office/drawing/2014/main" id="{C4D18C0E-3605-B500-92F0-F82D82C13200}"/>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 name="ZoneTexte 2">
            <a:extLst>
              <a:ext uri="{FF2B5EF4-FFF2-40B4-BE49-F238E27FC236}">
                <a16:creationId xmlns:a16="http://schemas.microsoft.com/office/drawing/2014/main" id="{9EBFC926-2C1F-28E7-7E61-BEA778DD1C5D}"/>
              </a:ext>
            </a:extLst>
          </p:cNvPr>
          <p:cNvSpPr txBox="1"/>
          <p:nvPr/>
        </p:nvSpPr>
        <p:spPr>
          <a:xfrm>
            <a:off x="1025996" y="216370"/>
            <a:ext cx="7803372" cy="338554"/>
          </a:xfrm>
          <a:prstGeom prst="rect">
            <a:avLst/>
          </a:prstGeom>
          <a:noFill/>
        </p:spPr>
        <p:txBody>
          <a:bodyPr wrap="square">
            <a:spAutoFit/>
          </a:bodyPr>
          <a:lstStyle/>
          <a:p>
            <a:r>
              <a:rPr lang="fr-FR" sz="1600" b="1" noProof="0" dirty="0">
                <a:solidFill>
                  <a:schemeClr val="bg2">
                    <a:lumMod val="50000"/>
                  </a:schemeClr>
                </a:solidFill>
                <a:sym typeface="Hammersmith One"/>
              </a:rPr>
              <a:t>Correction.</a:t>
            </a:r>
          </a:p>
        </p:txBody>
      </p:sp>
      <p:grpSp>
        <p:nvGrpSpPr>
          <p:cNvPr id="7" name="Groupe 6">
            <a:extLst>
              <a:ext uri="{FF2B5EF4-FFF2-40B4-BE49-F238E27FC236}">
                <a16:creationId xmlns:a16="http://schemas.microsoft.com/office/drawing/2014/main" id="{F098E941-5D1A-9819-3286-AE7D39BDE400}"/>
              </a:ext>
            </a:extLst>
          </p:cNvPr>
          <p:cNvGrpSpPr/>
          <p:nvPr/>
        </p:nvGrpSpPr>
        <p:grpSpPr>
          <a:xfrm>
            <a:off x="242137" y="5312926"/>
            <a:ext cx="11285919" cy="478193"/>
            <a:chOff x="674377" y="1225112"/>
            <a:chExt cx="10527038" cy="478193"/>
          </a:xfrm>
        </p:grpSpPr>
        <p:sp>
          <p:nvSpPr>
            <p:cNvPr id="9" name="Google Shape;443;p19">
              <a:extLst>
                <a:ext uri="{FF2B5EF4-FFF2-40B4-BE49-F238E27FC236}">
                  <a16:creationId xmlns:a16="http://schemas.microsoft.com/office/drawing/2014/main" id="{8354C560-69DC-D0C6-21E2-E109F3ABF8AB}"/>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du document 1, décrivez la météo de Laâyoune pour le 12 novembre 2024. </a:t>
              </a:r>
            </a:p>
          </p:txBody>
        </p:sp>
        <p:sp>
          <p:nvSpPr>
            <p:cNvPr id="10" name="Ellipse 9">
              <a:extLst>
                <a:ext uri="{FF2B5EF4-FFF2-40B4-BE49-F238E27FC236}">
                  <a16:creationId xmlns:a16="http://schemas.microsoft.com/office/drawing/2014/main" id="{B57E6585-726B-2FF3-7B15-4AF4D1D473A0}"/>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1</a:t>
              </a:r>
            </a:p>
          </p:txBody>
        </p:sp>
      </p:grpSp>
      <p:pic>
        <p:nvPicPr>
          <p:cNvPr id="11" name="Image 10">
            <a:extLst>
              <a:ext uri="{FF2B5EF4-FFF2-40B4-BE49-F238E27FC236}">
                <a16:creationId xmlns:a16="http://schemas.microsoft.com/office/drawing/2014/main" id="{03C38A1E-9183-EBF7-F6A7-732CDF4877B3}"/>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120" t="9873" r="50000"/>
          <a:stretch/>
        </p:blipFill>
        <p:spPr>
          <a:xfrm>
            <a:off x="4081279" y="973608"/>
            <a:ext cx="4714599" cy="4339318"/>
          </a:xfrm>
          <a:prstGeom prst="rect">
            <a:avLst/>
          </a:prstGeom>
        </p:spPr>
      </p:pic>
      <p:sp>
        <p:nvSpPr>
          <p:cNvPr id="12" name="ZoneTexte 11">
            <a:extLst>
              <a:ext uri="{FF2B5EF4-FFF2-40B4-BE49-F238E27FC236}">
                <a16:creationId xmlns:a16="http://schemas.microsoft.com/office/drawing/2014/main" id="{37826842-E4E0-8D08-5EC2-30D402BDB7D0}"/>
              </a:ext>
            </a:extLst>
          </p:cNvPr>
          <p:cNvSpPr txBox="1"/>
          <p:nvPr/>
        </p:nvSpPr>
        <p:spPr>
          <a:xfrm>
            <a:off x="594385" y="5597683"/>
            <a:ext cx="11056954" cy="1133887"/>
          </a:xfrm>
          <a:prstGeom prst="rect">
            <a:avLst/>
          </a:prstGeom>
          <a:no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fr-FR"/>
            </a:defPPr>
            <a:lvl1pPr algn="ctr">
              <a:spcBef>
                <a:spcPts val="600"/>
              </a:spcBef>
              <a:spcAft>
                <a:spcPts val="600"/>
              </a:spcAft>
              <a:defRPr sz="2400" b="1">
                <a:latin typeface="Calibri"/>
                <a:cs typeface="Calibri"/>
              </a:defRPr>
            </a:lvl1pPr>
          </a:lstStyle>
          <a:p>
            <a:pPr algn="l"/>
            <a:r>
              <a:rPr lang="fr-FR" b="0" dirty="0">
                <a:solidFill>
                  <a:schemeClr val="tx1">
                    <a:lumMod val="50000"/>
                    <a:lumOff val="50000"/>
                  </a:schemeClr>
                </a:solidFill>
              </a:rPr>
              <a:t>………………………………………………………………………………………………………………………………….. ………………………………………………………………………………………………………………………………….. </a:t>
            </a:r>
          </a:p>
        </p:txBody>
      </p:sp>
      <p:sp>
        <p:nvSpPr>
          <p:cNvPr id="20" name="ZoneTexte 19">
            <a:extLst>
              <a:ext uri="{FF2B5EF4-FFF2-40B4-BE49-F238E27FC236}">
                <a16:creationId xmlns:a16="http://schemas.microsoft.com/office/drawing/2014/main" id="{43702FC9-0DB2-039B-4B4C-1E9D2133A2DD}"/>
              </a:ext>
            </a:extLst>
          </p:cNvPr>
          <p:cNvSpPr txBox="1"/>
          <p:nvPr/>
        </p:nvSpPr>
        <p:spPr>
          <a:xfrm>
            <a:off x="1103303" y="5608926"/>
            <a:ext cx="10004408" cy="1143070"/>
          </a:xfrm>
          <a:prstGeom prst="rect">
            <a:avLst/>
          </a:prstGeom>
          <a:noFill/>
        </p:spPr>
        <p:txBody>
          <a:bodyPr wrap="square" rtlCol="0">
            <a:spAutoFit/>
          </a:bodyPr>
          <a:lstStyle/>
          <a:p>
            <a:pPr>
              <a:lnSpc>
                <a:spcPct val="150000"/>
              </a:lnSpc>
            </a:pPr>
            <a:r>
              <a:rPr lang="fr-FR" sz="2400" b="1" dirty="0">
                <a:solidFill>
                  <a:srgbClr val="FF0000"/>
                </a:solidFill>
                <a:latin typeface="Calibri" panose="020F0502020204030204" pitchFamily="34" charset="0"/>
                <a:cs typeface="Calibri" panose="020F0502020204030204" pitchFamily="34" charset="0"/>
              </a:rPr>
              <a:t>La météo de Laâyoune le 12 novembre 2024 indique une journée ensoleillée avec une température d’environ 22 °C.</a:t>
            </a:r>
          </a:p>
        </p:txBody>
      </p:sp>
      <p:grpSp>
        <p:nvGrpSpPr>
          <p:cNvPr id="5" name="Groupe 4">
            <a:extLst>
              <a:ext uri="{FF2B5EF4-FFF2-40B4-BE49-F238E27FC236}">
                <a16:creationId xmlns:a16="http://schemas.microsoft.com/office/drawing/2014/main" id="{8A27B201-E615-EE24-D6EE-E7F1FD40C6BA}"/>
              </a:ext>
            </a:extLst>
          </p:cNvPr>
          <p:cNvGrpSpPr/>
          <p:nvPr/>
        </p:nvGrpSpPr>
        <p:grpSpPr>
          <a:xfrm>
            <a:off x="7208031" y="4500558"/>
            <a:ext cx="524655" cy="369332"/>
            <a:chOff x="7208031" y="4500558"/>
            <a:chExt cx="524655" cy="369332"/>
          </a:xfrm>
        </p:grpSpPr>
        <p:sp>
          <p:nvSpPr>
            <p:cNvPr id="4" name="Rectangle 3">
              <a:extLst>
                <a:ext uri="{FF2B5EF4-FFF2-40B4-BE49-F238E27FC236}">
                  <a16:creationId xmlns:a16="http://schemas.microsoft.com/office/drawing/2014/main" id="{48120ABB-F82F-05B9-1BF1-F59211CE9BD0}"/>
                </a:ext>
              </a:extLst>
            </p:cNvPr>
            <p:cNvSpPr/>
            <p:nvPr/>
          </p:nvSpPr>
          <p:spPr>
            <a:xfrm>
              <a:off x="7323179" y="4616303"/>
              <a:ext cx="205873" cy="1798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 name="ZoneTexte 1">
              <a:extLst>
                <a:ext uri="{FF2B5EF4-FFF2-40B4-BE49-F238E27FC236}">
                  <a16:creationId xmlns:a16="http://schemas.microsoft.com/office/drawing/2014/main" id="{CBBF18CB-4DB6-92A4-C767-C49429532516}"/>
                </a:ext>
              </a:extLst>
            </p:cNvPr>
            <p:cNvSpPr txBox="1"/>
            <p:nvPr/>
          </p:nvSpPr>
          <p:spPr>
            <a:xfrm>
              <a:off x="7208031" y="4500558"/>
              <a:ext cx="524655" cy="369332"/>
            </a:xfrm>
            <a:prstGeom prst="rect">
              <a:avLst/>
            </a:prstGeom>
            <a:noFill/>
          </p:spPr>
          <p:txBody>
            <a:bodyPr wrap="square" rtlCol="0">
              <a:spAutoFit/>
            </a:bodyPr>
            <a:lstStyle/>
            <a:p>
              <a:r>
                <a:rPr lang="fr-FR" b="1" dirty="0"/>
                <a:t>12</a:t>
              </a:r>
              <a:endParaRPr lang="fr-MA" b="1" dirty="0"/>
            </a:p>
          </p:txBody>
        </p:sp>
      </p:grpSp>
    </p:spTree>
    <p:extLst>
      <p:ext uri="{BB962C8B-B14F-4D97-AF65-F5344CB8AC3E}">
        <p14:creationId xmlns:p14="http://schemas.microsoft.com/office/powerpoint/2010/main" val="18306325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grpSp>
        <p:nvGrpSpPr>
          <p:cNvPr id="26" name="Groupe 25">
            <a:extLst>
              <a:ext uri="{FF2B5EF4-FFF2-40B4-BE49-F238E27FC236}">
                <a16:creationId xmlns:a16="http://schemas.microsoft.com/office/drawing/2014/main" id="{1F60E79E-44F9-73E8-EE0A-CD776DBAD59C}"/>
              </a:ext>
            </a:extLst>
          </p:cNvPr>
          <p:cNvGrpSpPr/>
          <p:nvPr/>
        </p:nvGrpSpPr>
        <p:grpSpPr>
          <a:xfrm>
            <a:off x="619365" y="1551565"/>
            <a:ext cx="10083393" cy="553396"/>
            <a:chOff x="619365" y="2771723"/>
            <a:chExt cx="10083393" cy="553396"/>
          </a:xfrm>
        </p:grpSpPr>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619365" y="2771723"/>
              <a:ext cx="556805" cy="55339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185;p114">
              <a:extLst>
                <a:ext uri="{FF2B5EF4-FFF2-40B4-BE49-F238E27FC236}">
                  <a16:creationId xmlns:a16="http://schemas.microsoft.com/office/drawing/2014/main" id="{A59F36CC-CDFE-3C2A-2593-769EE40B2A0D}"/>
                </a:ext>
              </a:extLst>
            </p:cNvPr>
            <p:cNvSpPr txBox="1"/>
            <p:nvPr/>
          </p:nvSpPr>
          <p:spPr>
            <a:xfrm>
              <a:off x="1596074" y="285003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Consignes et explications données aux élèves (à dire à haute voix)</a:t>
              </a:r>
              <a:endParaRPr lang="fr-FR" sz="1467" kern="0" noProof="0" dirty="0">
                <a:solidFill>
                  <a:srgbClr val="000000"/>
                </a:solidFill>
                <a:latin typeface="Arial"/>
                <a:ea typeface="Arial"/>
                <a:cs typeface="Arial"/>
              </a:endParaRPr>
            </a:p>
          </p:txBody>
        </p:sp>
      </p:grpSp>
      <p:grpSp>
        <p:nvGrpSpPr>
          <p:cNvPr id="31" name="Groupe 30">
            <a:extLst>
              <a:ext uri="{FF2B5EF4-FFF2-40B4-BE49-F238E27FC236}">
                <a16:creationId xmlns:a16="http://schemas.microsoft.com/office/drawing/2014/main" id="{FF811532-D41C-18D2-CC75-4FDADF22C5F0}"/>
              </a:ext>
            </a:extLst>
          </p:cNvPr>
          <p:cNvGrpSpPr/>
          <p:nvPr/>
        </p:nvGrpSpPr>
        <p:grpSpPr>
          <a:xfrm>
            <a:off x="641607" y="2278151"/>
            <a:ext cx="10061151" cy="481959"/>
            <a:chOff x="641607" y="3874674"/>
            <a:chExt cx="10061151" cy="481959"/>
          </a:xfrm>
        </p:grpSpPr>
        <p:pic>
          <p:nvPicPr>
            <p:cNvPr id="30" name="Image 9">
              <a:extLst>
                <a:ext uri="{FF2B5EF4-FFF2-40B4-BE49-F238E27FC236}">
                  <a16:creationId xmlns:a16="http://schemas.microsoft.com/office/drawing/2014/main" id="{09036825-C8BB-3F76-00B6-B6E0060FFEDC}"/>
                </a:ext>
              </a:extLst>
            </p:cNvPr>
            <p:cNvPicPr>
              <a:picLocks noChangeAspect="1"/>
            </p:cNvPicPr>
            <p:nvPr/>
          </p:nvPicPr>
          <p:blipFill>
            <a:blip r:embed="rId3"/>
            <a:stretch>
              <a:fillRect/>
            </a:stretch>
          </p:blipFill>
          <p:spPr>
            <a:xfrm>
              <a:off x="641607" y="3874674"/>
              <a:ext cx="481959" cy="481959"/>
            </a:xfrm>
            <a:prstGeom prst="rect">
              <a:avLst/>
            </a:prstGeom>
          </p:spPr>
        </p:pic>
        <p:sp>
          <p:nvSpPr>
            <p:cNvPr id="10" name="Google Shape;1185;p114">
              <a:extLst>
                <a:ext uri="{FF2B5EF4-FFF2-40B4-BE49-F238E27FC236}">
                  <a16:creationId xmlns:a16="http://schemas.microsoft.com/office/drawing/2014/main" id="{29D2EE66-5645-E2E2-A84E-694256C5078B}"/>
                </a:ext>
              </a:extLst>
            </p:cNvPr>
            <p:cNvSpPr txBox="1"/>
            <p:nvPr/>
          </p:nvSpPr>
          <p:spPr>
            <a:xfrm>
              <a:off x="1596074" y="394206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prête l’attention à l’enseignant</a:t>
              </a:r>
              <a:endParaRPr lang="fr-FR" sz="1467" kern="0" noProof="0" dirty="0">
                <a:solidFill>
                  <a:srgbClr val="000000"/>
                </a:solidFill>
                <a:latin typeface="Arial"/>
                <a:ea typeface="Arial"/>
                <a:cs typeface="Arial"/>
              </a:endParaRPr>
            </a:p>
          </p:txBody>
        </p:sp>
      </p:grpSp>
      <p:sp>
        <p:nvSpPr>
          <p:cNvPr id="13" name="Google Shape;853;p104">
            <a:extLst>
              <a:ext uri="{FF2B5EF4-FFF2-40B4-BE49-F238E27FC236}">
                <a16:creationId xmlns:a16="http://schemas.microsoft.com/office/drawing/2014/main" id="{0B966DA1-200F-843A-31DC-1A206DCDCBE7}"/>
              </a:ext>
            </a:extLst>
          </p:cNvPr>
          <p:cNvSpPr/>
          <p:nvPr/>
        </p:nvSpPr>
        <p:spPr>
          <a:xfrm>
            <a:off x="122496" y="137991"/>
            <a:ext cx="8240977" cy="603712"/>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Banque des icones utilisées dans les slides</a:t>
            </a:r>
            <a:endParaRPr lang="fr-FR" sz="1867" kern="0" noProof="0" dirty="0">
              <a:solidFill>
                <a:srgbClr val="000000"/>
              </a:solidFill>
              <a:latin typeface="Arial"/>
              <a:ea typeface="Arial"/>
              <a:cs typeface="Arial"/>
            </a:endParaRPr>
          </a:p>
        </p:txBody>
      </p:sp>
      <p:grpSp>
        <p:nvGrpSpPr>
          <p:cNvPr id="29" name="Groupe 28">
            <a:extLst>
              <a:ext uri="{FF2B5EF4-FFF2-40B4-BE49-F238E27FC236}">
                <a16:creationId xmlns:a16="http://schemas.microsoft.com/office/drawing/2014/main" id="{F9836112-CCAC-4413-2986-BF5CC2870BAA}"/>
              </a:ext>
            </a:extLst>
          </p:cNvPr>
          <p:cNvGrpSpPr/>
          <p:nvPr/>
        </p:nvGrpSpPr>
        <p:grpSpPr>
          <a:xfrm>
            <a:off x="633815" y="2933300"/>
            <a:ext cx="10068943" cy="527905"/>
            <a:chOff x="633815" y="5937939"/>
            <a:chExt cx="10068943" cy="527905"/>
          </a:xfrm>
        </p:grpSpPr>
        <p:sp>
          <p:nvSpPr>
            <p:cNvPr id="12" name="Google Shape;1185;p114">
              <a:extLst>
                <a:ext uri="{FF2B5EF4-FFF2-40B4-BE49-F238E27FC236}">
                  <a16:creationId xmlns:a16="http://schemas.microsoft.com/office/drawing/2014/main" id="{B47427F0-4482-A0CA-65C7-0A249E0575EF}"/>
                </a:ext>
              </a:extLst>
            </p:cNvPr>
            <p:cNvSpPr txBox="1"/>
            <p:nvPr/>
          </p:nvSpPr>
          <p:spPr>
            <a:xfrm>
              <a:off x="1596074" y="6001862"/>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lève la main avant de répondre</a:t>
              </a:r>
              <a:endParaRPr lang="fr-FR" sz="1467" kern="0" noProof="0" dirty="0">
                <a:solidFill>
                  <a:srgbClr val="000000"/>
                </a:solidFill>
                <a:latin typeface="Arial"/>
                <a:ea typeface="Arial"/>
                <a:cs typeface="Arial"/>
              </a:endParaRPr>
            </a:p>
          </p:txBody>
        </p:sp>
        <p:pic>
          <p:nvPicPr>
            <p:cNvPr id="20" name="Picture 2" descr="Lever la main - Icônes mains et gestes gratuites">
              <a:extLst>
                <a:ext uri="{FF2B5EF4-FFF2-40B4-BE49-F238E27FC236}">
                  <a16:creationId xmlns:a16="http://schemas.microsoft.com/office/drawing/2014/main" id="{2FCF7B9A-6689-6267-0FD9-41B383A18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15" y="5937939"/>
              <a:ext cx="527905" cy="5279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e 27">
            <a:extLst>
              <a:ext uri="{FF2B5EF4-FFF2-40B4-BE49-F238E27FC236}">
                <a16:creationId xmlns:a16="http://schemas.microsoft.com/office/drawing/2014/main" id="{DA1E3BCF-77F7-83D5-7635-BA60211B5BB3}"/>
              </a:ext>
            </a:extLst>
          </p:cNvPr>
          <p:cNvGrpSpPr/>
          <p:nvPr/>
        </p:nvGrpSpPr>
        <p:grpSpPr>
          <a:xfrm>
            <a:off x="582302" y="4457015"/>
            <a:ext cx="10120456" cy="588164"/>
            <a:chOff x="582302" y="4995763"/>
            <a:chExt cx="10120456" cy="588164"/>
          </a:xfrm>
        </p:grpSpPr>
        <p:sp>
          <p:nvSpPr>
            <p:cNvPr id="11" name="Google Shape;1185;p114">
              <a:extLst>
                <a:ext uri="{FF2B5EF4-FFF2-40B4-BE49-F238E27FC236}">
                  <a16:creationId xmlns:a16="http://schemas.microsoft.com/office/drawing/2014/main" id="{8E1A970E-903D-6D16-9675-51626C774FDD}"/>
                </a:ext>
              </a:extLst>
            </p:cNvPr>
            <p:cNvSpPr txBox="1"/>
            <p:nvPr/>
          </p:nvSpPr>
          <p:spPr>
            <a:xfrm>
              <a:off x="1596074" y="511703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recopie la correction sur le livret</a:t>
              </a:r>
              <a:endParaRPr lang="fr-FR" sz="1467" kern="0" noProof="0" dirty="0">
                <a:solidFill>
                  <a:srgbClr val="000000"/>
                </a:solidFill>
                <a:latin typeface="Arial"/>
                <a:ea typeface="Arial"/>
                <a:cs typeface="Arial"/>
              </a:endParaRPr>
            </a:p>
          </p:txBody>
        </p:sp>
        <p:grpSp>
          <p:nvGrpSpPr>
            <p:cNvPr id="24" name="Groupe 23">
              <a:extLst>
                <a:ext uri="{FF2B5EF4-FFF2-40B4-BE49-F238E27FC236}">
                  <a16:creationId xmlns:a16="http://schemas.microsoft.com/office/drawing/2014/main" id="{B2982EF8-5E48-6000-7A9A-FFBA190C7120}"/>
                </a:ext>
              </a:extLst>
            </p:cNvPr>
            <p:cNvGrpSpPr/>
            <p:nvPr/>
          </p:nvGrpSpPr>
          <p:grpSpPr>
            <a:xfrm>
              <a:off x="582302" y="4995763"/>
              <a:ext cx="630930" cy="588164"/>
              <a:chOff x="10280460" y="4850932"/>
              <a:chExt cx="630930" cy="588164"/>
            </a:xfrm>
          </p:grpSpPr>
          <p:pic>
            <p:nvPicPr>
              <p:cNvPr id="2" name="Picture 7">
                <a:extLst>
                  <a:ext uri="{FF2B5EF4-FFF2-40B4-BE49-F238E27FC236}">
                    <a16:creationId xmlns:a16="http://schemas.microsoft.com/office/drawing/2014/main" id="{FBCC49BC-29F6-6E08-E3DD-5BFF1ADED9A8}"/>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23" name="Picture 7">
                <a:extLst>
                  <a:ext uri="{FF2B5EF4-FFF2-40B4-BE49-F238E27FC236}">
                    <a16:creationId xmlns:a16="http://schemas.microsoft.com/office/drawing/2014/main" id="{6B1C2D3A-6AC5-2620-1526-A1C86C35AB61}"/>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grpSp>
        <p:nvGrpSpPr>
          <p:cNvPr id="7" name="Groupe 6">
            <a:extLst>
              <a:ext uri="{FF2B5EF4-FFF2-40B4-BE49-F238E27FC236}">
                <a16:creationId xmlns:a16="http://schemas.microsoft.com/office/drawing/2014/main" id="{2A52812C-2574-5FBD-20D8-4B52D19C9B88}"/>
              </a:ext>
            </a:extLst>
          </p:cNvPr>
          <p:cNvGrpSpPr/>
          <p:nvPr/>
        </p:nvGrpSpPr>
        <p:grpSpPr>
          <a:xfrm>
            <a:off x="563963" y="3754530"/>
            <a:ext cx="9818899" cy="471273"/>
            <a:chOff x="563963" y="3754530"/>
            <a:chExt cx="9818899" cy="471273"/>
          </a:xfrm>
        </p:grpSpPr>
        <p:pic>
          <p:nvPicPr>
            <p:cNvPr id="6" name="Picture 2">
              <a:extLst>
                <a:ext uri="{FF2B5EF4-FFF2-40B4-BE49-F238E27FC236}">
                  <a16:creationId xmlns:a16="http://schemas.microsoft.com/office/drawing/2014/main" id="{8017B555-F8E8-EF10-A734-35560AD21E1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963" y="3754530"/>
              <a:ext cx="649216" cy="471273"/>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1233;p116">
              <a:extLst>
                <a:ext uri="{FF2B5EF4-FFF2-40B4-BE49-F238E27FC236}">
                  <a16:creationId xmlns:a16="http://schemas.microsoft.com/office/drawing/2014/main" id="{60FA70E0-73E4-C505-CD95-3A2BF272883C}"/>
                </a:ext>
              </a:extLst>
            </p:cNvPr>
            <p:cNvSpPr txBox="1"/>
            <p:nvPr/>
          </p:nvSpPr>
          <p:spPr>
            <a:xfrm>
              <a:off x="1589281" y="3778310"/>
              <a:ext cx="87935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noProof="0" dirty="0">
                  <a:solidFill>
                    <a:srgbClr val="44546A"/>
                  </a:solidFill>
                  <a:latin typeface="Calibri"/>
                  <a:ea typeface="Calibri"/>
                  <a:cs typeface="Calibri"/>
                </a:rPr>
                <a:t>L’élève utilise l’ardoise pour répondre </a:t>
              </a:r>
            </a:p>
          </p:txBody>
        </p:sp>
      </p:grpSp>
      <p:grpSp>
        <p:nvGrpSpPr>
          <p:cNvPr id="39" name="Groupe 38">
            <a:extLst>
              <a:ext uri="{FF2B5EF4-FFF2-40B4-BE49-F238E27FC236}">
                <a16:creationId xmlns:a16="http://schemas.microsoft.com/office/drawing/2014/main" id="{53AAD794-A7AF-D7A8-B8AE-396A98369A1C}"/>
              </a:ext>
            </a:extLst>
          </p:cNvPr>
          <p:cNvGrpSpPr/>
          <p:nvPr/>
        </p:nvGrpSpPr>
        <p:grpSpPr>
          <a:xfrm>
            <a:off x="641607" y="5918134"/>
            <a:ext cx="9414435" cy="615521"/>
            <a:chOff x="594801" y="7422032"/>
            <a:chExt cx="9414435" cy="615521"/>
          </a:xfrm>
        </p:grpSpPr>
        <p:sp>
          <p:nvSpPr>
            <p:cNvPr id="33" name="Google Shape;1234;p116">
              <a:extLst>
                <a:ext uri="{FF2B5EF4-FFF2-40B4-BE49-F238E27FC236}">
                  <a16:creationId xmlns:a16="http://schemas.microsoft.com/office/drawing/2014/main" id="{4A00C5EF-E445-EB6B-1DE2-E4A5A54530F6}"/>
                </a:ext>
              </a:extLst>
            </p:cNvPr>
            <p:cNvSpPr txBox="1"/>
            <p:nvPr/>
          </p:nvSpPr>
          <p:spPr>
            <a:xfrm>
              <a:off x="1589281" y="7548993"/>
              <a:ext cx="8419955"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autonome</a:t>
              </a:r>
            </a:p>
          </p:txBody>
        </p:sp>
        <p:pic>
          <p:nvPicPr>
            <p:cNvPr id="36" name="Picture 14">
              <a:extLst>
                <a:ext uri="{FF2B5EF4-FFF2-40B4-BE49-F238E27FC236}">
                  <a16:creationId xmlns:a16="http://schemas.microsoft.com/office/drawing/2014/main" id="{65756CE2-44EC-5A96-FB15-7BE43C6C2C3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94801" y="7422032"/>
              <a:ext cx="615518" cy="615521"/>
            </a:xfrm>
            <a:prstGeom prst="rect">
              <a:avLst/>
            </a:prstGeom>
          </p:spPr>
        </p:pic>
      </p:grpSp>
      <p:grpSp>
        <p:nvGrpSpPr>
          <p:cNvPr id="40" name="Groupe 39">
            <a:extLst>
              <a:ext uri="{FF2B5EF4-FFF2-40B4-BE49-F238E27FC236}">
                <a16:creationId xmlns:a16="http://schemas.microsoft.com/office/drawing/2014/main" id="{FCBBF3BE-3157-798D-4F61-21AD576E26E4}"/>
              </a:ext>
            </a:extLst>
          </p:cNvPr>
          <p:cNvGrpSpPr/>
          <p:nvPr/>
        </p:nvGrpSpPr>
        <p:grpSpPr>
          <a:xfrm>
            <a:off x="633815" y="5227796"/>
            <a:ext cx="8608190" cy="574642"/>
            <a:chOff x="594801" y="8720789"/>
            <a:chExt cx="8608190" cy="574642"/>
          </a:xfrm>
        </p:grpSpPr>
        <p:sp>
          <p:nvSpPr>
            <p:cNvPr id="34" name="Google Shape;1235;p116">
              <a:extLst>
                <a:ext uri="{FF2B5EF4-FFF2-40B4-BE49-F238E27FC236}">
                  <a16:creationId xmlns:a16="http://schemas.microsoft.com/office/drawing/2014/main" id="{F1EDF54E-1505-D11C-6E61-D13C0509A328}"/>
                </a:ext>
              </a:extLst>
            </p:cNvPr>
            <p:cNvSpPr txBox="1"/>
            <p:nvPr/>
          </p:nvSpPr>
          <p:spPr>
            <a:xfrm>
              <a:off x="1589281" y="8827342"/>
              <a:ext cx="7613710"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guidée en binôme</a:t>
              </a:r>
            </a:p>
          </p:txBody>
        </p:sp>
        <p:pic>
          <p:nvPicPr>
            <p:cNvPr id="37" name="Picture 9">
              <a:extLst>
                <a:ext uri="{FF2B5EF4-FFF2-40B4-BE49-F238E27FC236}">
                  <a16:creationId xmlns:a16="http://schemas.microsoft.com/office/drawing/2014/main" id="{40841830-4F1E-C9C4-4026-00753CDEA5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4801" y="8720789"/>
              <a:ext cx="615518" cy="574642"/>
            </a:xfrm>
            <a:prstGeom prst="rect">
              <a:avLst/>
            </a:prstGeom>
          </p:spPr>
        </p:pic>
      </p:grpSp>
      <p:grpSp>
        <p:nvGrpSpPr>
          <p:cNvPr id="45" name="Groupe 44">
            <a:extLst>
              <a:ext uri="{FF2B5EF4-FFF2-40B4-BE49-F238E27FC236}">
                <a16:creationId xmlns:a16="http://schemas.microsoft.com/office/drawing/2014/main" id="{40C50BF5-960C-B6C6-9315-41D3DF110C0F}"/>
              </a:ext>
            </a:extLst>
          </p:cNvPr>
          <p:cNvGrpSpPr/>
          <p:nvPr/>
        </p:nvGrpSpPr>
        <p:grpSpPr>
          <a:xfrm>
            <a:off x="605726" y="736482"/>
            <a:ext cx="10092113" cy="641893"/>
            <a:chOff x="605726" y="736482"/>
            <a:chExt cx="10092113" cy="641893"/>
          </a:xfrm>
        </p:grpSpPr>
        <p:pic>
          <p:nvPicPr>
            <p:cNvPr id="41" name="Picture 2" descr="Image générée">
              <a:extLst>
                <a:ext uri="{FF2B5EF4-FFF2-40B4-BE49-F238E27FC236}">
                  <a16:creationId xmlns:a16="http://schemas.microsoft.com/office/drawing/2014/main" id="{E9531E9B-C991-40A9-D03B-DB4C18F8924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1064" b="10678"/>
            <a:stretch>
              <a:fillRect/>
            </a:stretch>
          </p:blipFill>
          <p:spPr bwMode="auto">
            <a:xfrm>
              <a:off x="605726" y="736482"/>
              <a:ext cx="546818" cy="641893"/>
            </a:xfrm>
            <a:prstGeom prst="rect">
              <a:avLst/>
            </a:prstGeom>
            <a:noFill/>
            <a:extLst>
              <a:ext uri="{909E8E84-426E-40DD-AFC4-6F175D3DCCD1}">
                <a14:hiddenFill xmlns:a14="http://schemas.microsoft.com/office/drawing/2010/main">
                  <a:solidFill>
                    <a:srgbClr val="FFFFFF"/>
                  </a:solidFill>
                </a14:hiddenFill>
              </a:ext>
            </a:extLst>
          </p:spPr>
        </p:pic>
        <p:sp>
          <p:nvSpPr>
            <p:cNvPr id="44" name="Google Shape;1185;p114">
              <a:extLst>
                <a:ext uri="{FF2B5EF4-FFF2-40B4-BE49-F238E27FC236}">
                  <a16:creationId xmlns:a16="http://schemas.microsoft.com/office/drawing/2014/main" id="{8E049F13-5293-D7AC-1599-B71F84A1B7F9}"/>
                </a:ext>
              </a:extLst>
            </p:cNvPr>
            <p:cNvSpPr txBox="1"/>
            <p:nvPr/>
          </p:nvSpPr>
          <p:spPr>
            <a:xfrm>
              <a:off x="1591155" y="85739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Slide réservé à l’enseignant</a:t>
              </a:r>
              <a:endParaRPr lang="fr-FR" sz="1467" kern="0" noProof="0" dirty="0">
                <a:solidFill>
                  <a:srgbClr val="000000"/>
                </a:solidFill>
                <a:latin typeface="Arial"/>
                <a:ea typeface="Arial"/>
                <a:cs typeface="Arial"/>
              </a:endParaRPr>
            </a:p>
          </p:txBody>
        </p:sp>
      </p:grpSp>
    </p:spTree>
    <p:extLst>
      <p:ext uri="{BB962C8B-B14F-4D97-AF65-F5344CB8AC3E}">
        <p14:creationId xmlns:p14="http://schemas.microsoft.com/office/powerpoint/2010/main" val="24277631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0B13-98D1-9704-B5EC-C54355F97C64}"/>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311DF746-F0E1-B225-1EB6-6A970A3ADC98}"/>
              </a:ext>
            </a:extLst>
          </p:cNvPr>
          <p:cNvSpPr txBox="1"/>
          <p:nvPr/>
        </p:nvSpPr>
        <p:spPr>
          <a:xfrm>
            <a:off x="594385" y="5477763"/>
            <a:ext cx="11056954" cy="1133887"/>
          </a:xfrm>
          <a:prstGeom prst="rect">
            <a:avLst/>
          </a:prstGeom>
          <a:no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fr-FR"/>
            </a:defPPr>
            <a:lvl1pPr algn="ctr">
              <a:spcBef>
                <a:spcPts val="600"/>
              </a:spcBef>
              <a:spcAft>
                <a:spcPts val="600"/>
              </a:spcAft>
              <a:defRPr sz="2400" b="1">
                <a:latin typeface="Calibri"/>
                <a:cs typeface="Calibri"/>
              </a:defRPr>
            </a:lvl1pPr>
          </a:lstStyle>
          <a:p>
            <a:pPr algn="l">
              <a:lnSpc>
                <a:spcPct val="150000"/>
              </a:lnSpc>
            </a:pPr>
            <a:r>
              <a:rPr lang="fr-FR" b="0" dirty="0">
                <a:solidFill>
                  <a:schemeClr val="tx1">
                    <a:lumMod val="50000"/>
                    <a:lumOff val="50000"/>
                  </a:schemeClr>
                </a:solidFill>
              </a:rPr>
              <a:t>………………………………………………………………………………………………………………………………….. ………………………………………………………………………………………………………………………………….. </a:t>
            </a:r>
          </a:p>
        </p:txBody>
      </p:sp>
      <p:sp>
        <p:nvSpPr>
          <p:cNvPr id="15" name="Rectangle: Rounded Corners 24">
            <a:extLst>
              <a:ext uri="{FF2B5EF4-FFF2-40B4-BE49-F238E27FC236}">
                <a16:creationId xmlns:a16="http://schemas.microsoft.com/office/drawing/2014/main" id="{DB6A2841-E0C6-132D-4D09-8A1223CE8FB5}"/>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grpSp>
        <p:nvGrpSpPr>
          <p:cNvPr id="13" name="Groupe 12">
            <a:extLst>
              <a:ext uri="{FF2B5EF4-FFF2-40B4-BE49-F238E27FC236}">
                <a16:creationId xmlns:a16="http://schemas.microsoft.com/office/drawing/2014/main" id="{357F5B04-8DAC-467E-2854-6E1381E167F5}"/>
              </a:ext>
            </a:extLst>
          </p:cNvPr>
          <p:cNvGrpSpPr/>
          <p:nvPr/>
        </p:nvGrpSpPr>
        <p:grpSpPr>
          <a:xfrm>
            <a:off x="11302532" y="856717"/>
            <a:ext cx="630930" cy="588164"/>
            <a:chOff x="582302" y="4457015"/>
            <a:chExt cx="630930" cy="588164"/>
          </a:xfrm>
        </p:grpSpPr>
        <p:pic>
          <p:nvPicPr>
            <p:cNvPr id="14" name="Picture 7">
              <a:extLst>
                <a:ext uri="{FF2B5EF4-FFF2-40B4-BE49-F238E27FC236}">
                  <a16:creationId xmlns:a16="http://schemas.microsoft.com/office/drawing/2014/main" id="{F86AAA8C-965B-9DC2-C277-08EBB4C51957}"/>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6" name="Picture 7">
              <a:extLst>
                <a:ext uri="{FF2B5EF4-FFF2-40B4-BE49-F238E27FC236}">
                  <a16:creationId xmlns:a16="http://schemas.microsoft.com/office/drawing/2014/main" id="{D717A1D9-D254-9FE4-5278-7E00FD2AFDFD}"/>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 name="ZoneTexte 2">
            <a:extLst>
              <a:ext uri="{FF2B5EF4-FFF2-40B4-BE49-F238E27FC236}">
                <a16:creationId xmlns:a16="http://schemas.microsoft.com/office/drawing/2014/main" id="{1658586B-4A46-73B0-5413-F59508324CB5}"/>
              </a:ext>
            </a:extLst>
          </p:cNvPr>
          <p:cNvSpPr txBox="1"/>
          <p:nvPr/>
        </p:nvSpPr>
        <p:spPr>
          <a:xfrm>
            <a:off x="1025996" y="216370"/>
            <a:ext cx="7803372" cy="338554"/>
          </a:xfrm>
          <a:prstGeom prst="rect">
            <a:avLst/>
          </a:prstGeom>
          <a:noFill/>
        </p:spPr>
        <p:txBody>
          <a:bodyPr wrap="square">
            <a:spAutoFit/>
          </a:bodyPr>
          <a:lstStyle/>
          <a:p>
            <a:r>
              <a:rPr lang="fr-FR" sz="1600" b="1" noProof="0" dirty="0">
                <a:solidFill>
                  <a:schemeClr val="bg2">
                    <a:lumMod val="50000"/>
                  </a:schemeClr>
                </a:solidFill>
                <a:sym typeface="Hammersmith One"/>
              </a:rPr>
              <a:t>Correction.</a:t>
            </a:r>
          </a:p>
        </p:txBody>
      </p:sp>
      <p:grpSp>
        <p:nvGrpSpPr>
          <p:cNvPr id="6" name="Groupe 5">
            <a:extLst>
              <a:ext uri="{FF2B5EF4-FFF2-40B4-BE49-F238E27FC236}">
                <a16:creationId xmlns:a16="http://schemas.microsoft.com/office/drawing/2014/main" id="{51AF0DB2-85FA-62E1-16CC-CBD1CA02943B}"/>
              </a:ext>
            </a:extLst>
          </p:cNvPr>
          <p:cNvGrpSpPr/>
          <p:nvPr/>
        </p:nvGrpSpPr>
        <p:grpSpPr>
          <a:xfrm>
            <a:off x="260494" y="4841653"/>
            <a:ext cx="11285919" cy="478193"/>
            <a:chOff x="674377" y="1225112"/>
            <a:chExt cx="10527038" cy="478193"/>
          </a:xfrm>
        </p:grpSpPr>
        <p:sp>
          <p:nvSpPr>
            <p:cNvPr id="7" name="Google Shape;443;p19">
              <a:extLst>
                <a:ext uri="{FF2B5EF4-FFF2-40B4-BE49-F238E27FC236}">
                  <a16:creationId xmlns:a16="http://schemas.microsoft.com/office/drawing/2014/main" id="{AF352207-AE27-D323-E0F3-B5B2828B4169}"/>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des document 2 et 3, décrivez le climat de Laâyoune. </a:t>
              </a:r>
            </a:p>
          </p:txBody>
        </p:sp>
        <p:sp>
          <p:nvSpPr>
            <p:cNvPr id="8" name="Ellipse 7">
              <a:extLst>
                <a:ext uri="{FF2B5EF4-FFF2-40B4-BE49-F238E27FC236}">
                  <a16:creationId xmlns:a16="http://schemas.microsoft.com/office/drawing/2014/main" id="{1B35D8D6-605B-7042-A5C2-316057B25569}"/>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2</a:t>
              </a:r>
            </a:p>
          </p:txBody>
        </p:sp>
      </p:grpSp>
      <p:pic>
        <p:nvPicPr>
          <p:cNvPr id="9" name="Image 8">
            <a:extLst>
              <a:ext uri="{FF2B5EF4-FFF2-40B4-BE49-F238E27FC236}">
                <a16:creationId xmlns:a16="http://schemas.microsoft.com/office/drawing/2014/main" id="{FFA62AC1-2D8B-9DDC-B3EF-906AE395192E}"/>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50354" t="9873" r="959"/>
          <a:stretch/>
        </p:blipFill>
        <p:spPr>
          <a:xfrm>
            <a:off x="1025996" y="973608"/>
            <a:ext cx="3990939" cy="3763284"/>
          </a:xfrm>
          <a:prstGeom prst="rect">
            <a:avLst/>
          </a:prstGeom>
        </p:spPr>
      </p:pic>
      <p:pic>
        <p:nvPicPr>
          <p:cNvPr id="10" name="Image 9">
            <a:extLst>
              <a:ext uri="{FF2B5EF4-FFF2-40B4-BE49-F238E27FC236}">
                <a16:creationId xmlns:a16="http://schemas.microsoft.com/office/drawing/2014/main" id="{9BDF0041-1047-9165-F641-C99BB61B8D86}"/>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5072964" y="2121690"/>
            <a:ext cx="6643557" cy="1467119"/>
          </a:xfrm>
          <a:prstGeom prst="rect">
            <a:avLst/>
          </a:prstGeom>
        </p:spPr>
      </p:pic>
      <p:sp>
        <p:nvSpPr>
          <p:cNvPr id="17" name="ZoneTexte 16">
            <a:extLst>
              <a:ext uri="{FF2B5EF4-FFF2-40B4-BE49-F238E27FC236}">
                <a16:creationId xmlns:a16="http://schemas.microsoft.com/office/drawing/2014/main" id="{70AC93F8-55AC-AB08-7CCF-A4DCDD289D07}"/>
              </a:ext>
            </a:extLst>
          </p:cNvPr>
          <p:cNvSpPr txBox="1"/>
          <p:nvPr/>
        </p:nvSpPr>
        <p:spPr>
          <a:xfrm>
            <a:off x="899410" y="5454756"/>
            <a:ext cx="9664307" cy="1143070"/>
          </a:xfrm>
          <a:prstGeom prst="rect">
            <a:avLst/>
          </a:prstGeom>
          <a:noFill/>
        </p:spPr>
        <p:txBody>
          <a:bodyPr wrap="square" rtlCol="0">
            <a:spAutoFit/>
          </a:bodyPr>
          <a:lstStyle/>
          <a:p>
            <a:pPr>
              <a:lnSpc>
                <a:spcPct val="150000"/>
              </a:lnSpc>
            </a:pPr>
            <a:r>
              <a:rPr lang="fr-FR" sz="2400" b="1" dirty="0">
                <a:solidFill>
                  <a:srgbClr val="FF0000"/>
                </a:solidFill>
                <a:latin typeface="Calibri" panose="020F0502020204030204" pitchFamily="34" charset="0"/>
                <a:cs typeface="Calibri" panose="020F0502020204030204" pitchFamily="34" charset="0"/>
              </a:rPr>
              <a:t>Le climat de Laâyoune est de type désertique, caractérisé par un temps très sec, très chaud le jour et frais la nuit et très faibles précipitations.</a:t>
            </a:r>
          </a:p>
        </p:txBody>
      </p:sp>
    </p:spTree>
    <p:extLst>
      <p:ext uri="{BB962C8B-B14F-4D97-AF65-F5344CB8AC3E}">
        <p14:creationId xmlns:p14="http://schemas.microsoft.com/office/powerpoint/2010/main" val="41888828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6C88A-D358-79E0-ECAD-664E300F77BB}"/>
            </a:ext>
          </a:extLst>
        </p:cNvPr>
        <p:cNvGrpSpPr/>
        <p:nvPr/>
      </p:nvGrpSpPr>
      <p:grpSpPr>
        <a:xfrm>
          <a:off x="0" y="0"/>
          <a:ext cx="0" cy="0"/>
          <a:chOff x="0" y="0"/>
          <a:chExt cx="0" cy="0"/>
        </a:xfrm>
      </p:grpSpPr>
      <p:sp>
        <p:nvSpPr>
          <p:cNvPr id="15" name="Rectangle: Rounded Corners 24">
            <a:extLst>
              <a:ext uri="{FF2B5EF4-FFF2-40B4-BE49-F238E27FC236}">
                <a16:creationId xmlns:a16="http://schemas.microsoft.com/office/drawing/2014/main" id="{7C946CC4-C78C-1F4F-4542-6E1531F43052}"/>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grpSp>
        <p:nvGrpSpPr>
          <p:cNvPr id="13" name="Groupe 12">
            <a:extLst>
              <a:ext uri="{FF2B5EF4-FFF2-40B4-BE49-F238E27FC236}">
                <a16:creationId xmlns:a16="http://schemas.microsoft.com/office/drawing/2014/main" id="{227E9E03-F6BF-2AF8-A54E-F8431790D842}"/>
              </a:ext>
            </a:extLst>
          </p:cNvPr>
          <p:cNvGrpSpPr/>
          <p:nvPr/>
        </p:nvGrpSpPr>
        <p:grpSpPr>
          <a:xfrm>
            <a:off x="11302532" y="856717"/>
            <a:ext cx="630930" cy="588164"/>
            <a:chOff x="582302" y="4457015"/>
            <a:chExt cx="630930" cy="588164"/>
          </a:xfrm>
        </p:grpSpPr>
        <p:pic>
          <p:nvPicPr>
            <p:cNvPr id="14" name="Picture 7">
              <a:extLst>
                <a:ext uri="{FF2B5EF4-FFF2-40B4-BE49-F238E27FC236}">
                  <a16:creationId xmlns:a16="http://schemas.microsoft.com/office/drawing/2014/main" id="{D194498B-A266-7364-DD24-854EEF3B5756}"/>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6" name="Picture 7">
              <a:extLst>
                <a:ext uri="{FF2B5EF4-FFF2-40B4-BE49-F238E27FC236}">
                  <a16:creationId xmlns:a16="http://schemas.microsoft.com/office/drawing/2014/main" id="{6D490632-1CAF-B0CE-2256-7D19967953AF}"/>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 name="ZoneTexte 2">
            <a:extLst>
              <a:ext uri="{FF2B5EF4-FFF2-40B4-BE49-F238E27FC236}">
                <a16:creationId xmlns:a16="http://schemas.microsoft.com/office/drawing/2014/main" id="{3E253917-E1F2-4EA7-9BB8-A230FE1E752B}"/>
              </a:ext>
            </a:extLst>
          </p:cNvPr>
          <p:cNvSpPr txBox="1"/>
          <p:nvPr/>
        </p:nvSpPr>
        <p:spPr>
          <a:xfrm>
            <a:off x="1025996" y="216370"/>
            <a:ext cx="7803372" cy="338554"/>
          </a:xfrm>
          <a:prstGeom prst="rect">
            <a:avLst/>
          </a:prstGeom>
          <a:noFill/>
        </p:spPr>
        <p:txBody>
          <a:bodyPr wrap="square">
            <a:spAutoFit/>
          </a:bodyPr>
          <a:lstStyle/>
          <a:p>
            <a:r>
              <a:rPr lang="fr-FR" sz="1600" b="1" noProof="0" dirty="0">
                <a:solidFill>
                  <a:schemeClr val="bg2">
                    <a:lumMod val="50000"/>
                  </a:schemeClr>
                </a:solidFill>
                <a:sym typeface="Hammersmith One"/>
              </a:rPr>
              <a:t>Correction.</a:t>
            </a:r>
          </a:p>
        </p:txBody>
      </p:sp>
      <p:pic>
        <p:nvPicPr>
          <p:cNvPr id="9" name="Image 8">
            <a:extLst>
              <a:ext uri="{FF2B5EF4-FFF2-40B4-BE49-F238E27FC236}">
                <a16:creationId xmlns:a16="http://schemas.microsoft.com/office/drawing/2014/main" id="{F29671AB-ED9B-A1C8-2A32-A1F638CD63F3}"/>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1447" t="9873" r="959"/>
          <a:stretch/>
        </p:blipFill>
        <p:spPr>
          <a:xfrm>
            <a:off x="1798817" y="973608"/>
            <a:ext cx="7999978" cy="3763284"/>
          </a:xfrm>
          <a:prstGeom prst="rect">
            <a:avLst/>
          </a:prstGeom>
        </p:spPr>
      </p:pic>
      <p:grpSp>
        <p:nvGrpSpPr>
          <p:cNvPr id="2" name="Groupe 1">
            <a:extLst>
              <a:ext uri="{FF2B5EF4-FFF2-40B4-BE49-F238E27FC236}">
                <a16:creationId xmlns:a16="http://schemas.microsoft.com/office/drawing/2014/main" id="{A2048B9A-ED25-E051-37F7-20848C07977D}"/>
              </a:ext>
            </a:extLst>
          </p:cNvPr>
          <p:cNvGrpSpPr/>
          <p:nvPr/>
        </p:nvGrpSpPr>
        <p:grpSpPr>
          <a:xfrm>
            <a:off x="290474" y="4713276"/>
            <a:ext cx="11285919" cy="783148"/>
            <a:chOff x="674377" y="1225112"/>
            <a:chExt cx="10527038" cy="783148"/>
          </a:xfrm>
        </p:grpSpPr>
        <p:sp>
          <p:nvSpPr>
            <p:cNvPr id="4" name="Google Shape;443;p19">
              <a:extLst>
                <a:ext uri="{FF2B5EF4-FFF2-40B4-BE49-F238E27FC236}">
                  <a16:creationId xmlns:a16="http://schemas.microsoft.com/office/drawing/2014/main" id="{A2775CA6-A267-C5BB-3AE3-FF81DA55986D}"/>
                </a:ext>
              </a:extLst>
            </p:cNvPr>
            <p:cNvSpPr/>
            <p:nvPr/>
          </p:nvSpPr>
          <p:spPr>
            <a:xfrm>
              <a:off x="674377" y="1225112"/>
              <a:ext cx="10527038" cy="783148"/>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R</a:t>
              </a:r>
              <a:r>
                <a:rPr lang="fr-FR" sz="2000" b="1" spc="-20" dirty="0">
                  <a:solidFill>
                    <a:srgbClr val="002060"/>
                  </a:solidFill>
                  <a:latin typeface="Calibri" panose="020F0502020204030204" pitchFamily="34" charset="0"/>
                  <a:ea typeface="Calibri"/>
                  <a:cs typeface="Calibri" panose="020F0502020204030204" pitchFamily="34" charset="0"/>
                </a:rPr>
                <a:t>eliez les conditions observées dans le document 1 (météo du jour) aux conditions atmosphériques </a:t>
              </a:r>
            </a:p>
            <a:p>
              <a:r>
                <a:rPr lang="fr-FR" sz="2000" b="1" spc="-20" dirty="0">
                  <a:solidFill>
                    <a:srgbClr val="002060"/>
                  </a:solidFill>
                  <a:latin typeface="Calibri" panose="020F0502020204030204" pitchFamily="34" charset="0"/>
                  <a:ea typeface="Calibri"/>
                  <a:cs typeface="Calibri" panose="020F0502020204030204" pitchFamily="34" charset="0"/>
                </a:rPr>
                <a:t>         (pression, température, etc.)</a:t>
              </a:r>
            </a:p>
          </p:txBody>
        </p:sp>
        <p:sp>
          <p:nvSpPr>
            <p:cNvPr id="5" name="Ellipse 4">
              <a:extLst>
                <a:ext uri="{FF2B5EF4-FFF2-40B4-BE49-F238E27FC236}">
                  <a16:creationId xmlns:a16="http://schemas.microsoft.com/office/drawing/2014/main" id="{343E0363-C63B-5EA2-63EA-414402BA7AF8}"/>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Calibri" panose="020F0502020204030204" pitchFamily="34" charset="0"/>
                  <a:cs typeface="Calibri" panose="020F0502020204030204" pitchFamily="34" charset="0"/>
                </a:rPr>
                <a:t>3</a:t>
              </a:r>
              <a:endParaRPr lang="fr-FR" sz="2400" b="1" noProof="0" dirty="0">
                <a:latin typeface="Calibri" panose="020F0502020204030204" pitchFamily="34" charset="0"/>
                <a:cs typeface="Calibri" panose="020F0502020204030204" pitchFamily="34" charset="0"/>
              </a:endParaRPr>
            </a:p>
          </p:txBody>
        </p:sp>
      </p:grpSp>
      <p:sp>
        <p:nvSpPr>
          <p:cNvPr id="11" name="ZoneTexte 10">
            <a:extLst>
              <a:ext uri="{FF2B5EF4-FFF2-40B4-BE49-F238E27FC236}">
                <a16:creationId xmlns:a16="http://schemas.microsoft.com/office/drawing/2014/main" id="{3DBE566B-400B-2F43-3314-337FAE567781}"/>
              </a:ext>
            </a:extLst>
          </p:cNvPr>
          <p:cNvSpPr txBox="1"/>
          <p:nvPr/>
        </p:nvSpPr>
        <p:spPr>
          <a:xfrm>
            <a:off x="594385" y="5507743"/>
            <a:ext cx="11056954" cy="1133887"/>
          </a:xfrm>
          <a:prstGeom prst="rect">
            <a:avLst/>
          </a:prstGeom>
          <a:no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fr-FR"/>
            </a:defPPr>
            <a:lvl1pPr algn="ctr">
              <a:spcBef>
                <a:spcPts val="600"/>
              </a:spcBef>
              <a:spcAft>
                <a:spcPts val="600"/>
              </a:spcAft>
              <a:defRPr sz="2400" b="1">
                <a:latin typeface="Calibri"/>
                <a:cs typeface="Calibri"/>
              </a:defRPr>
            </a:lvl1pPr>
          </a:lstStyle>
          <a:p>
            <a:pPr algn="l"/>
            <a:r>
              <a:rPr lang="fr-FR" b="0" dirty="0">
                <a:solidFill>
                  <a:schemeClr val="tx1">
                    <a:lumMod val="50000"/>
                    <a:lumOff val="50000"/>
                  </a:schemeClr>
                </a:solidFill>
              </a:rPr>
              <a:t>………………………………………………………………………………………………………………………………….. ………………………………………………………………………………………………………………………………….. …………………………………………………………………………………………………………………………………..</a:t>
            </a:r>
          </a:p>
        </p:txBody>
      </p:sp>
      <p:sp>
        <p:nvSpPr>
          <p:cNvPr id="12" name="ZoneTexte 11">
            <a:extLst>
              <a:ext uri="{FF2B5EF4-FFF2-40B4-BE49-F238E27FC236}">
                <a16:creationId xmlns:a16="http://schemas.microsoft.com/office/drawing/2014/main" id="{2189E273-E152-E5AB-9C24-A1533EADE730}"/>
              </a:ext>
            </a:extLst>
          </p:cNvPr>
          <p:cNvSpPr txBox="1"/>
          <p:nvPr/>
        </p:nvSpPr>
        <p:spPr>
          <a:xfrm>
            <a:off x="769414" y="5540503"/>
            <a:ext cx="10618534" cy="1051629"/>
          </a:xfrm>
          <a:prstGeom prst="rect">
            <a:avLst/>
          </a:prstGeom>
          <a:no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fr-FR"/>
            </a:defPPr>
            <a:lvl1pPr algn="ctr">
              <a:spcBef>
                <a:spcPts val="600"/>
              </a:spcBef>
              <a:spcAft>
                <a:spcPts val="600"/>
              </a:spcAft>
              <a:defRPr sz="2400" b="1">
                <a:latin typeface="Calibri"/>
                <a:cs typeface="Calibri"/>
              </a:defRPr>
            </a:lvl1pPr>
          </a:lstStyle>
          <a:p>
            <a:pPr algn="l"/>
            <a:r>
              <a:rPr lang="fr-FR" dirty="0">
                <a:solidFill>
                  <a:srgbClr val="FF0000"/>
                </a:solidFill>
              </a:rPr>
              <a:t>On observe que la journée ensoleillée de Laâyoune est liée au climat de type désertique, caractérisé par un temps très sec, très chaud le jour et frais la nuit et très faibles précipitations.</a:t>
            </a:r>
          </a:p>
        </p:txBody>
      </p:sp>
      <p:grpSp>
        <p:nvGrpSpPr>
          <p:cNvPr id="6" name="Groupe 5">
            <a:extLst>
              <a:ext uri="{FF2B5EF4-FFF2-40B4-BE49-F238E27FC236}">
                <a16:creationId xmlns:a16="http://schemas.microsoft.com/office/drawing/2014/main" id="{669D6E94-C1AF-C571-2104-FDF297C20F00}"/>
              </a:ext>
            </a:extLst>
          </p:cNvPr>
          <p:cNvGrpSpPr/>
          <p:nvPr/>
        </p:nvGrpSpPr>
        <p:grpSpPr>
          <a:xfrm>
            <a:off x="4368737" y="4007056"/>
            <a:ext cx="524655" cy="369332"/>
            <a:chOff x="7208031" y="4500558"/>
            <a:chExt cx="524655" cy="369332"/>
          </a:xfrm>
        </p:grpSpPr>
        <p:sp>
          <p:nvSpPr>
            <p:cNvPr id="7" name="Rectangle 6">
              <a:extLst>
                <a:ext uri="{FF2B5EF4-FFF2-40B4-BE49-F238E27FC236}">
                  <a16:creationId xmlns:a16="http://schemas.microsoft.com/office/drawing/2014/main" id="{FBA5DF9C-BDD3-1582-1B04-432D2663916D}"/>
                </a:ext>
              </a:extLst>
            </p:cNvPr>
            <p:cNvSpPr/>
            <p:nvPr/>
          </p:nvSpPr>
          <p:spPr>
            <a:xfrm>
              <a:off x="7323179" y="4616303"/>
              <a:ext cx="205873" cy="1798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ZoneTexte 7">
              <a:extLst>
                <a:ext uri="{FF2B5EF4-FFF2-40B4-BE49-F238E27FC236}">
                  <a16:creationId xmlns:a16="http://schemas.microsoft.com/office/drawing/2014/main" id="{6F7ABF25-3533-1792-7BE5-EBFDA4EE40B6}"/>
                </a:ext>
              </a:extLst>
            </p:cNvPr>
            <p:cNvSpPr txBox="1"/>
            <p:nvPr/>
          </p:nvSpPr>
          <p:spPr>
            <a:xfrm>
              <a:off x="7208031" y="4500558"/>
              <a:ext cx="524655" cy="369332"/>
            </a:xfrm>
            <a:prstGeom prst="rect">
              <a:avLst/>
            </a:prstGeom>
            <a:noFill/>
          </p:spPr>
          <p:txBody>
            <a:bodyPr wrap="square" rtlCol="0">
              <a:spAutoFit/>
            </a:bodyPr>
            <a:lstStyle/>
            <a:p>
              <a:r>
                <a:rPr lang="fr-FR" b="1" dirty="0"/>
                <a:t>12</a:t>
              </a:r>
              <a:endParaRPr lang="fr-MA" b="1" dirty="0"/>
            </a:p>
          </p:txBody>
        </p:sp>
      </p:grpSp>
    </p:spTree>
    <p:extLst>
      <p:ext uri="{BB962C8B-B14F-4D97-AF65-F5344CB8AC3E}">
        <p14:creationId xmlns:p14="http://schemas.microsoft.com/office/powerpoint/2010/main" val="36402516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176981" y="167148"/>
            <a:ext cx="11897031" cy="6548284"/>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9406363" y="5517567"/>
            <a:ext cx="2425142" cy="936370"/>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2 min</a:t>
              </a:r>
            </a:p>
          </p:txBody>
        </p:sp>
      </p:grpSp>
      <p:grpSp>
        <p:nvGrpSpPr>
          <p:cNvPr id="6" name="Group 14">
            <a:extLst>
              <a:ext uri="{FF2B5EF4-FFF2-40B4-BE49-F238E27FC236}">
                <a16:creationId xmlns:a16="http://schemas.microsoft.com/office/drawing/2014/main" id="{F0F1821D-0D6A-41E0-8724-D9C7D3D5ADB1}"/>
              </a:ext>
            </a:extLst>
          </p:cNvPr>
          <p:cNvGrpSpPr/>
          <p:nvPr/>
        </p:nvGrpSpPr>
        <p:grpSpPr>
          <a:xfrm>
            <a:off x="4781813" y="1873520"/>
            <a:ext cx="4659652" cy="2905447"/>
            <a:chOff x="1641585" y="1048972"/>
            <a:chExt cx="5867403" cy="3260732"/>
          </a:xfrm>
        </p:grpSpPr>
        <p:sp>
          <p:nvSpPr>
            <p:cNvPr id="7" name="Rectangle : coins arrondis 10">
              <a:extLst>
                <a:ext uri="{FF2B5EF4-FFF2-40B4-BE49-F238E27FC236}">
                  <a16:creationId xmlns:a16="http://schemas.microsoft.com/office/drawing/2014/main" id="{C9E93F21-0F17-F348-433B-F065F01ABBF7}"/>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1D9A78"/>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Rectangle 18">
              <a:extLst>
                <a:ext uri="{FF2B5EF4-FFF2-40B4-BE49-F238E27FC236}">
                  <a16:creationId xmlns:a16="http://schemas.microsoft.com/office/drawing/2014/main" id="{CAA3C2C1-ACA9-1179-6445-552B59102A68}"/>
                </a:ext>
              </a:extLst>
            </p:cNvPr>
            <p:cNvSpPr/>
            <p:nvPr/>
          </p:nvSpPr>
          <p:spPr>
            <a:xfrm>
              <a:off x="1715066" y="1103461"/>
              <a:ext cx="5717724" cy="3124203"/>
            </a:xfrm>
            <a:prstGeom prst="rect">
              <a:avLst/>
            </a:prstGeom>
            <a:solidFill>
              <a:srgbClr val="1D9A78"/>
            </a:solidFill>
            <a:ln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ectangle 19">
              <a:extLst>
                <a:ext uri="{FF2B5EF4-FFF2-40B4-BE49-F238E27FC236}">
                  <a16:creationId xmlns:a16="http://schemas.microsoft.com/office/drawing/2014/main" id="{21C09A1D-3DD5-F163-9319-B49D9F5E2B96}"/>
                </a:ext>
              </a:extLst>
            </p:cNvPr>
            <p:cNvSpPr/>
            <p:nvPr/>
          </p:nvSpPr>
          <p:spPr>
            <a:xfrm>
              <a:off x="1802501" y="1179667"/>
              <a:ext cx="5542845" cy="2971800"/>
            </a:xfrm>
            <a:prstGeom prst="rect">
              <a:avLst/>
            </a:prstGeom>
            <a:solidFill>
              <a:srgbClr val="FFFFFF"/>
            </a:solidFill>
            <a:ln cap="flat">
              <a:solidFill>
                <a:srgbClr val="1D9A78"/>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0" name="Rectangle 20">
            <a:extLst>
              <a:ext uri="{FF2B5EF4-FFF2-40B4-BE49-F238E27FC236}">
                <a16:creationId xmlns:a16="http://schemas.microsoft.com/office/drawing/2014/main" id="{F017EFE5-194E-9CD5-4C4B-E1F9924C9E94}"/>
              </a:ext>
            </a:extLst>
          </p:cNvPr>
          <p:cNvSpPr/>
          <p:nvPr/>
        </p:nvSpPr>
        <p:spPr>
          <a:xfrm>
            <a:off x="4996754" y="4449711"/>
            <a:ext cx="4145509" cy="57815"/>
          </a:xfrm>
          <a:prstGeom prst="rect">
            <a:avLst/>
          </a:prstGeom>
          <a:solidFill>
            <a:srgbClr val="1D9A78"/>
          </a:solidFill>
          <a:ln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21">
            <a:extLst>
              <a:ext uri="{FF2B5EF4-FFF2-40B4-BE49-F238E27FC236}">
                <a16:creationId xmlns:a16="http://schemas.microsoft.com/office/drawing/2014/main" id="{CF101BFF-AA3D-FDAF-1E85-A7F4EFA703B1}"/>
              </a:ext>
            </a:extLst>
          </p:cNvPr>
          <p:cNvSpPr/>
          <p:nvPr/>
        </p:nvSpPr>
        <p:spPr>
          <a:xfrm>
            <a:off x="4432554" y="2130309"/>
            <a:ext cx="867138" cy="384316"/>
          </a:xfrm>
          <a:prstGeom prst="rect">
            <a:avLst/>
          </a:prstGeom>
          <a:solidFill>
            <a:srgbClr val="1D9A78"/>
          </a:solidFill>
          <a:ln w="25402"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23">
            <a:extLst>
              <a:ext uri="{FF2B5EF4-FFF2-40B4-BE49-F238E27FC236}">
                <a16:creationId xmlns:a16="http://schemas.microsoft.com/office/drawing/2014/main" id="{F8AF22EA-1A2C-828A-A5B1-5E8E9778780D}"/>
              </a:ext>
            </a:extLst>
          </p:cNvPr>
          <p:cNvSpPr/>
          <p:nvPr/>
        </p:nvSpPr>
        <p:spPr>
          <a:xfrm>
            <a:off x="4509943" y="2135616"/>
            <a:ext cx="789749" cy="369332"/>
          </a:xfrm>
          <a:prstGeom prst="rect">
            <a:avLst/>
          </a:prstGeom>
          <a:noFill/>
          <a:ln cap="flat">
            <a:solidFill>
              <a:srgbClr val="1D9A78"/>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M</a:t>
            </a:r>
          </a:p>
        </p:txBody>
      </p:sp>
      <p:sp>
        <p:nvSpPr>
          <p:cNvPr id="13" name="TextBox 6">
            <a:extLst>
              <a:ext uri="{FF2B5EF4-FFF2-40B4-BE49-F238E27FC236}">
                <a16:creationId xmlns:a16="http://schemas.microsoft.com/office/drawing/2014/main" id="{6D624DA3-095E-502E-84A1-FC9FD5F8B42A}"/>
              </a:ext>
            </a:extLst>
          </p:cNvPr>
          <p:cNvSpPr txBox="1"/>
          <p:nvPr/>
        </p:nvSpPr>
        <p:spPr>
          <a:xfrm>
            <a:off x="4904817" y="3076944"/>
            <a:ext cx="4401901" cy="498598"/>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3600" b="1" kern="0" noProof="0" dirty="0">
                <a:solidFill>
                  <a:schemeClr val="tx2"/>
                </a:solidFill>
              </a:rPr>
              <a:t>Métacognition</a:t>
            </a:r>
            <a:endParaRPr lang="fr-FR" sz="3600" b="1" kern="0" noProof="0" dirty="0">
              <a:solidFill>
                <a:srgbClr val="1D9A78"/>
              </a:solidFill>
              <a:ea typeface="Calibri"/>
              <a:cs typeface="Calibri"/>
            </a:endParaRPr>
          </a:p>
        </p:txBody>
      </p:sp>
      <p:pic>
        <p:nvPicPr>
          <p:cNvPr id="15" name="Image 14" descr="Une image contenant habits, Dessin d’enfant, table, personne&#10;&#10;Le contenu généré par l’IA peut être incorrect.">
            <a:extLst>
              <a:ext uri="{FF2B5EF4-FFF2-40B4-BE49-F238E27FC236}">
                <a16:creationId xmlns:a16="http://schemas.microsoft.com/office/drawing/2014/main" id="{B520775D-28E0-ED11-D2EA-6FE80C7918CC}"/>
              </a:ext>
            </a:extLst>
          </p:cNvPr>
          <p:cNvPicPr>
            <a:picLocks noChangeAspect="1"/>
          </p:cNvPicPr>
          <p:nvPr/>
        </p:nvPicPr>
        <p:blipFill>
          <a:blip r:embed="rId3"/>
          <a:stretch>
            <a:fillRect/>
          </a:stretch>
        </p:blipFill>
        <p:spPr>
          <a:xfrm>
            <a:off x="619760" y="1930384"/>
            <a:ext cx="3545840" cy="2673188"/>
          </a:xfrm>
          <a:prstGeom prst="rect">
            <a:avLst/>
          </a:prstGeom>
        </p:spPr>
      </p:pic>
    </p:spTree>
    <p:extLst>
      <p:ext uri="{BB962C8B-B14F-4D97-AF65-F5344CB8AC3E}">
        <p14:creationId xmlns:p14="http://schemas.microsoft.com/office/powerpoint/2010/main" val="89179648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6F8C8A96-867E-FFA7-6DF7-81B8314FCDC6}"/>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M</a:t>
            </a:r>
            <a:endParaRPr lang="fr-FR" sz="1200" b="1" noProof="0" dirty="0">
              <a:latin typeface="Dosis Bold" pitchFamily="2" charset="0"/>
            </a:endParaRPr>
          </a:p>
        </p:txBody>
      </p:sp>
      <p:sp>
        <p:nvSpPr>
          <p:cNvPr id="5" name="ZoneTexte 4">
            <a:extLst>
              <a:ext uri="{FF2B5EF4-FFF2-40B4-BE49-F238E27FC236}">
                <a16:creationId xmlns:a16="http://schemas.microsoft.com/office/drawing/2014/main" id="{CFDBBDB4-A43A-47FA-3CE3-69435953B379}"/>
              </a:ext>
            </a:extLst>
          </p:cNvPr>
          <p:cNvSpPr txBox="1"/>
          <p:nvPr/>
        </p:nvSpPr>
        <p:spPr>
          <a:xfrm>
            <a:off x="920750" y="250603"/>
            <a:ext cx="10350500" cy="338554"/>
          </a:xfrm>
          <a:prstGeom prst="rect">
            <a:avLst/>
          </a:prstGeom>
          <a:noFill/>
        </p:spPr>
        <p:txBody>
          <a:bodyPr wrap="square">
            <a:spAutoFit/>
          </a:bodyPr>
          <a:lstStyle/>
          <a:p>
            <a:pPr fontAlgn="t">
              <a:buNone/>
            </a:pPr>
            <a:r>
              <a:rPr lang="fr-FR" sz="1600" b="1" noProof="0" dirty="0">
                <a:solidFill>
                  <a:schemeClr val="tx1">
                    <a:lumMod val="50000"/>
                    <a:lumOff val="50000"/>
                  </a:schemeClr>
                </a:solidFill>
              </a:rPr>
              <a:t>Evaluez-vous en utilisant la grille ci-dessous. Montrez ce que vous trouvez difficile, demandez de l’aide si nécessaire. </a:t>
            </a:r>
          </a:p>
        </p:txBody>
      </p:sp>
      <p:pic>
        <p:nvPicPr>
          <p:cNvPr id="4" name="Image 3">
            <a:extLst>
              <a:ext uri="{FF2B5EF4-FFF2-40B4-BE49-F238E27FC236}">
                <a16:creationId xmlns:a16="http://schemas.microsoft.com/office/drawing/2014/main" id="{87DCD863-0943-5C71-2FB9-0D5978003EA7}"/>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432597" y="2514472"/>
            <a:ext cx="11326806" cy="1829055"/>
          </a:xfrm>
          <a:prstGeom prst="rect">
            <a:avLst/>
          </a:prstGeom>
        </p:spPr>
      </p:pic>
    </p:spTree>
    <p:extLst>
      <p:ext uri="{BB962C8B-B14F-4D97-AF65-F5344CB8AC3E}">
        <p14:creationId xmlns:p14="http://schemas.microsoft.com/office/powerpoint/2010/main" val="285488405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232055" y="186813"/>
            <a:ext cx="11694474" cy="6508955"/>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pic>
        <p:nvPicPr>
          <p:cNvPr id="2" name="Google Shape;1141;p76">
            <a:extLst>
              <a:ext uri="{FF2B5EF4-FFF2-40B4-BE49-F238E27FC236}">
                <a16:creationId xmlns:a16="http://schemas.microsoft.com/office/drawing/2014/main" id="{FDD4F246-B97F-2E21-9620-18B2A9D3567B}"/>
              </a:ext>
            </a:extLst>
          </p:cNvPr>
          <p:cNvPicPr>
            <a:picLocks noChangeAspect="1"/>
          </p:cNvPicPr>
          <p:nvPr/>
        </p:nvPicPr>
        <p:blipFill>
          <a:blip r:embed="rId2">
            <a:alphaModFix/>
          </a:blip>
          <a:srcRect/>
          <a:stretch>
            <a:fillRect/>
          </a:stretch>
        </p:blipFill>
        <p:spPr>
          <a:xfrm>
            <a:off x="4248719" y="1807010"/>
            <a:ext cx="3694561" cy="3694561"/>
          </a:xfrm>
          <a:prstGeom prst="rect">
            <a:avLst/>
          </a:prstGeom>
          <a:noFill/>
          <a:ln cap="flat">
            <a:noFill/>
          </a:ln>
        </p:spPr>
      </p:pic>
      <p:sp>
        <p:nvSpPr>
          <p:cNvPr id="8" name="ZoneTexte 9">
            <a:extLst>
              <a:ext uri="{FF2B5EF4-FFF2-40B4-BE49-F238E27FC236}">
                <a16:creationId xmlns:a16="http://schemas.microsoft.com/office/drawing/2014/main" id="{EF94CCB1-9147-4D75-6B54-FE296D6B5834}"/>
              </a:ext>
            </a:extLst>
          </p:cNvPr>
          <p:cNvSpPr txBox="1"/>
          <p:nvPr/>
        </p:nvSpPr>
        <p:spPr>
          <a:xfrm>
            <a:off x="2339239" y="509316"/>
            <a:ext cx="7480102" cy="400110"/>
          </a:xfrm>
          <a:prstGeom prst="rect">
            <a:avLst/>
          </a:prstGeom>
          <a:noFill/>
        </p:spPr>
        <p:txBody>
          <a:bodyPr wrap="square" rtlCol="0">
            <a:spAutoFit/>
          </a:bodyPr>
          <a:lstStyle/>
          <a:p>
            <a:pPr algn="ctr">
              <a:spcAft>
                <a:spcPts val="400"/>
              </a:spcAft>
            </a:pPr>
            <a:r>
              <a:rPr lang="fr-FR" sz="2000" noProof="0" dirty="0">
                <a:solidFill>
                  <a:srgbClr val="002060"/>
                </a:solidFill>
              </a:rPr>
              <a:t> </a:t>
            </a:r>
            <a:r>
              <a:rPr lang="fr-FR" sz="2000" b="1" noProof="0" dirty="0">
                <a:solidFill>
                  <a:schemeClr val="bg2">
                    <a:lumMod val="50000"/>
                  </a:schemeClr>
                </a:solidFill>
              </a:rPr>
              <a:t>C’est la fin de notre séance. N’oubliez pas de réviser votre leçon.</a:t>
            </a:r>
          </a:p>
        </p:txBody>
      </p:sp>
    </p:spTree>
    <p:extLst>
      <p:ext uri="{BB962C8B-B14F-4D97-AF65-F5344CB8AC3E}">
        <p14:creationId xmlns:p14="http://schemas.microsoft.com/office/powerpoint/2010/main" val="38209670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22041" y="1645920"/>
            <a:ext cx="8127601" cy="30988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Structure de la séance</a:t>
            </a:r>
            <a:endParaRPr lang="fr-FR" sz="1467" kern="0" noProof="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 44">
            <a:extLst>
              <a:ext uri="{FF2B5EF4-FFF2-40B4-BE49-F238E27FC236}">
                <a16:creationId xmlns:a16="http://schemas.microsoft.com/office/drawing/2014/main" id="{7AA13D06-2280-5296-5273-3F265180E7AD}"/>
              </a:ext>
            </a:extLst>
          </p:cNvPr>
          <p:cNvGrpSpPr/>
          <p:nvPr/>
        </p:nvGrpSpPr>
        <p:grpSpPr>
          <a:xfrm>
            <a:off x="2860121" y="2114436"/>
            <a:ext cx="6994935" cy="548005"/>
            <a:chOff x="2156845" y="1060636"/>
            <a:chExt cx="5246201" cy="411004"/>
          </a:xfrm>
        </p:grpSpPr>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08 min</a:t>
              </a:r>
              <a:endParaRPr lang="fr-FR" sz="1467" b="1" kern="0" noProof="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Moment de récupération</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860121" y="2940814"/>
            <a:ext cx="6994935" cy="548005"/>
            <a:chOff x="2156845" y="1060636"/>
            <a:chExt cx="5246201" cy="411004"/>
          </a:xfrm>
        </p:grpSpPr>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10 min</a:t>
              </a:r>
              <a:endParaRPr lang="fr-FR" sz="1467" b="1" kern="0" noProof="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Consolidation</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829641" y="3770612"/>
            <a:ext cx="6994935" cy="548005"/>
            <a:chOff x="2156845" y="1060636"/>
            <a:chExt cx="5246201" cy="411004"/>
          </a:xfrm>
        </p:grpSpPr>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2 min</a:t>
              </a:r>
              <a:endParaRPr lang="fr-FR" sz="1467" b="1" kern="0" noProof="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Métacognition</a:t>
              </a:r>
            </a:p>
          </p:txBody>
        </p:sp>
      </p:grpSp>
      <p:sp>
        <p:nvSpPr>
          <p:cNvPr id="5" name="Oval 7">
            <a:extLst>
              <a:ext uri="{FF2B5EF4-FFF2-40B4-BE49-F238E27FC236}">
                <a16:creationId xmlns:a16="http://schemas.microsoft.com/office/drawing/2014/main" id="{3314F01D-6B56-A75E-BB5C-1F73DFE488F6}"/>
              </a:ext>
            </a:extLst>
          </p:cNvPr>
          <p:cNvSpPr/>
          <p:nvPr/>
        </p:nvSpPr>
        <p:spPr>
          <a:xfrm>
            <a:off x="2306885" y="213833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6" name="Rectangle: Rounded Corners 24">
            <a:extLst>
              <a:ext uri="{FF2B5EF4-FFF2-40B4-BE49-F238E27FC236}">
                <a16:creationId xmlns:a16="http://schemas.microsoft.com/office/drawing/2014/main" id="{4CCB0D59-EEBD-8010-677B-271DEC587BB0}"/>
              </a:ext>
            </a:extLst>
          </p:cNvPr>
          <p:cNvSpPr/>
          <p:nvPr/>
        </p:nvSpPr>
        <p:spPr>
          <a:xfrm>
            <a:off x="2255520" y="2946399"/>
            <a:ext cx="568960" cy="508001"/>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8" name="Oval 15">
            <a:extLst>
              <a:ext uri="{FF2B5EF4-FFF2-40B4-BE49-F238E27FC236}">
                <a16:creationId xmlns:a16="http://schemas.microsoft.com/office/drawing/2014/main" id="{3E464916-733B-FA9C-B9F2-9F98E93495D6}"/>
              </a:ext>
            </a:extLst>
          </p:cNvPr>
          <p:cNvSpPr/>
          <p:nvPr/>
        </p:nvSpPr>
        <p:spPr>
          <a:xfrm>
            <a:off x="2256508" y="379786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M</a:t>
            </a:r>
            <a:endParaRPr lang="fr-FR" sz="1200" b="1" noProof="0" dirty="0">
              <a:latin typeface="Dosis Bold" pitchFamily="2" charset="0"/>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oogle Shape;250;p28">
            <a:extLst>
              <a:ext uri="{FF2B5EF4-FFF2-40B4-BE49-F238E27FC236}">
                <a16:creationId xmlns:a16="http://schemas.microsoft.com/office/drawing/2014/main" id="{94371097-424C-120B-3BFA-623F005C0E96}"/>
              </a:ext>
            </a:extLst>
          </p:cNvPr>
          <p:cNvGrpSpPr/>
          <p:nvPr/>
        </p:nvGrpSpPr>
        <p:grpSpPr>
          <a:xfrm>
            <a:off x="1257907" y="1041305"/>
            <a:ext cx="9579427" cy="5403036"/>
            <a:chOff x="1619475" y="1029778"/>
            <a:chExt cx="6095701" cy="3804525"/>
          </a:xfrm>
        </p:grpSpPr>
        <p:sp>
          <p:nvSpPr>
            <p:cNvPr id="8" name="Google Shape;251;p28">
              <a:extLst>
                <a:ext uri="{FF2B5EF4-FFF2-40B4-BE49-F238E27FC236}">
                  <a16:creationId xmlns:a16="http://schemas.microsoft.com/office/drawing/2014/main" id="{971B8BBE-5274-BA5C-7CA6-B9A09A8AF719}"/>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11" name="Google Shape;252;p28">
              <a:extLst>
                <a:ext uri="{FF2B5EF4-FFF2-40B4-BE49-F238E27FC236}">
                  <a16:creationId xmlns:a16="http://schemas.microsoft.com/office/drawing/2014/main" id="{68632981-0713-1ABF-EB18-041F8052CB66}"/>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grpSp>
        <p:nvGrpSpPr>
          <p:cNvPr id="2" name="Google Shape;250;p28">
            <a:extLst>
              <a:ext uri="{FF2B5EF4-FFF2-40B4-BE49-F238E27FC236}">
                <a16:creationId xmlns:a16="http://schemas.microsoft.com/office/drawing/2014/main" id="{EEBFA401-42BB-FF7F-E534-425C81F9587A}"/>
              </a:ext>
            </a:extLst>
          </p:cNvPr>
          <p:cNvGrpSpPr/>
          <p:nvPr/>
        </p:nvGrpSpPr>
        <p:grpSpPr>
          <a:xfrm>
            <a:off x="1257907" y="1041305"/>
            <a:ext cx="9579427" cy="5403036"/>
            <a:chOff x="1619475" y="1029778"/>
            <a:chExt cx="6095701" cy="3804525"/>
          </a:xfrm>
        </p:grpSpPr>
        <p:sp>
          <p:nvSpPr>
            <p:cNvPr id="4" name="Google Shape;251;p28">
              <a:extLst>
                <a:ext uri="{FF2B5EF4-FFF2-40B4-BE49-F238E27FC236}">
                  <a16:creationId xmlns:a16="http://schemas.microsoft.com/office/drawing/2014/main" id="{AD5FE414-C036-8972-9731-1D3C41307C99}"/>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5" name="Google Shape;252;p28">
              <a:extLst>
                <a:ext uri="{FF2B5EF4-FFF2-40B4-BE49-F238E27FC236}">
                  <a16:creationId xmlns:a16="http://schemas.microsoft.com/office/drawing/2014/main" id="{5D91C36E-40DD-EE8A-6B5B-F21C7BE9B1B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6" name="Google Shape;995;p109">
            <a:extLst>
              <a:ext uri="{FF2B5EF4-FFF2-40B4-BE49-F238E27FC236}">
                <a16:creationId xmlns:a16="http://schemas.microsoft.com/office/drawing/2014/main" id="{613E8824-4285-45CF-F126-A6A5CCECD96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Supports de l’enseignant</a:t>
            </a:r>
          </a:p>
        </p:txBody>
      </p:sp>
      <p:sp>
        <p:nvSpPr>
          <p:cNvPr id="9" name="Google Shape;996;p109">
            <a:extLst>
              <a:ext uri="{FF2B5EF4-FFF2-40B4-BE49-F238E27FC236}">
                <a16:creationId xmlns:a16="http://schemas.microsoft.com/office/drawing/2014/main" id="{E481C910-34E3-B3C5-A643-DB4CEB7578F0}"/>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Supports de l’élève</a:t>
            </a:r>
          </a:p>
        </p:txBody>
      </p:sp>
      <p:pic>
        <p:nvPicPr>
          <p:cNvPr id="10" name="Picture 11">
            <a:extLst>
              <a:ext uri="{FF2B5EF4-FFF2-40B4-BE49-F238E27FC236}">
                <a16:creationId xmlns:a16="http://schemas.microsoft.com/office/drawing/2014/main" id="{8A5AF14B-9CF0-CBE4-DE99-32E453240B9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6655628" y="4749144"/>
            <a:ext cx="1101650" cy="122738"/>
          </a:xfrm>
          <a:prstGeom prst="rect">
            <a:avLst/>
          </a:prstGeom>
        </p:spPr>
      </p:pic>
      <p:pic>
        <p:nvPicPr>
          <p:cNvPr id="12" name="Picture 21">
            <a:extLst>
              <a:ext uri="{FF2B5EF4-FFF2-40B4-BE49-F238E27FC236}">
                <a16:creationId xmlns:a16="http://schemas.microsoft.com/office/drawing/2014/main" id="{DB3A85E7-FAFF-8BAD-062B-82057D93E2B0}"/>
              </a:ext>
            </a:extLst>
          </p:cNvPr>
          <p:cNvPicPr>
            <a:picLocks noChangeAspect="1"/>
          </p:cNvPicPr>
          <p:nvPr/>
        </p:nvPicPr>
        <p:blipFill>
          <a:blip r:embed="rId4">
            <a:clrChange>
              <a:clrFrom>
                <a:srgbClr val="FEFFFF"/>
              </a:clrFrom>
              <a:clrTo>
                <a:srgbClr val="FEFFFF">
                  <a:alpha val="0"/>
                </a:srgbClr>
              </a:clrTo>
            </a:clrChange>
          </a:blip>
          <a:stretch>
            <a:fillRect/>
          </a:stretch>
        </p:blipFill>
        <p:spPr>
          <a:xfrm>
            <a:off x="8465730" y="2442132"/>
            <a:ext cx="1632389" cy="1164080"/>
          </a:xfrm>
          <a:prstGeom prst="rect">
            <a:avLst/>
          </a:prstGeom>
        </p:spPr>
      </p:pic>
      <p:pic>
        <p:nvPicPr>
          <p:cNvPr id="16" name="Picture 1">
            <a:extLst>
              <a:ext uri="{FF2B5EF4-FFF2-40B4-BE49-F238E27FC236}">
                <a16:creationId xmlns:a16="http://schemas.microsoft.com/office/drawing/2014/main" id="{88E92475-82C2-82FC-3EC9-230DE591528C}"/>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555546" y="2563443"/>
            <a:ext cx="1227204" cy="921459"/>
          </a:xfrm>
          <a:prstGeom prst="rect">
            <a:avLst/>
          </a:prstGeom>
          <a:ln w="19050">
            <a:noFill/>
          </a:ln>
        </p:spPr>
      </p:pic>
      <p:pic>
        <p:nvPicPr>
          <p:cNvPr id="17" name="Picture 8">
            <a:extLst>
              <a:ext uri="{FF2B5EF4-FFF2-40B4-BE49-F238E27FC236}">
                <a16:creationId xmlns:a16="http://schemas.microsoft.com/office/drawing/2014/main" id="{A0F8C8BE-16E5-0148-1F88-E19CAFB2B6F9}"/>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81071" y="4902849"/>
            <a:ext cx="401679" cy="386205"/>
          </a:xfrm>
          <a:prstGeom prst="rect">
            <a:avLst/>
          </a:prstGeom>
        </p:spPr>
      </p:pic>
      <p:pic>
        <p:nvPicPr>
          <p:cNvPr id="20" name="Image 19">
            <a:extLst>
              <a:ext uri="{FF2B5EF4-FFF2-40B4-BE49-F238E27FC236}">
                <a16:creationId xmlns:a16="http://schemas.microsoft.com/office/drawing/2014/main" id="{AE4CAFBC-30D0-CF7E-205D-D2DC7D3E0145}"/>
              </a:ext>
            </a:extLst>
          </p:cNvPr>
          <p:cNvPicPr>
            <a:picLocks noChangeAspect="1"/>
          </p:cNvPicPr>
          <p:nvPr/>
        </p:nvPicPr>
        <p:blipFill>
          <a:blip r:embed="rId7">
            <a:extLst>
              <a:ext uri="{28A0092B-C50C-407E-A947-70E740481C1C}">
                <a14:useLocalDpi xmlns:a14="http://schemas.microsoft.com/office/drawing/2010/main" val="0"/>
              </a:ext>
            </a:extLst>
          </a:blip>
          <a:srcRect t="3376" b="3376"/>
          <a:stretch/>
        </p:blipFill>
        <p:spPr>
          <a:xfrm>
            <a:off x="8634714" y="4110586"/>
            <a:ext cx="1183096" cy="1524862"/>
          </a:xfrm>
          <a:prstGeom prst="rect">
            <a:avLst/>
          </a:prstGeom>
        </p:spPr>
      </p:pic>
      <p:pic>
        <p:nvPicPr>
          <p:cNvPr id="26" name="Picture 2" descr="Tableau blanc magnétique d'affichage et d'écriture">
            <a:extLst>
              <a:ext uri="{FF2B5EF4-FFF2-40B4-BE49-F238E27FC236}">
                <a16:creationId xmlns:a16="http://schemas.microsoft.com/office/drawing/2014/main" id="{FD16DCD1-ECD6-00D2-0CB3-02992248774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87092" y="2617894"/>
            <a:ext cx="1803578" cy="13526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Vidéoprojecteur Nec V260">
            <a:extLst>
              <a:ext uri="{FF2B5EF4-FFF2-40B4-BE49-F238E27FC236}">
                <a16:creationId xmlns:a16="http://schemas.microsoft.com/office/drawing/2014/main" id="{D1B55AC4-1BFD-A360-AF50-37E8C5B676B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3053" b="26285"/>
          <a:stretch>
            <a:fillRect/>
          </a:stretch>
        </p:blipFill>
        <p:spPr bwMode="auto">
          <a:xfrm>
            <a:off x="1691652" y="4178563"/>
            <a:ext cx="2404770" cy="121831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PC PORTABLE LENOVO I7-13620H 16G 512G SSD WIN 11">
            <a:extLst>
              <a:ext uri="{FF2B5EF4-FFF2-40B4-BE49-F238E27FC236}">
                <a16:creationId xmlns:a16="http://schemas.microsoft.com/office/drawing/2014/main" id="{4F7BCC70-5FF6-35C2-87E5-6F9987A46208}"/>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1215" r="6523" b="21193"/>
          <a:stretch>
            <a:fillRect/>
          </a:stretch>
        </p:blipFill>
        <p:spPr bwMode="auto">
          <a:xfrm>
            <a:off x="4187092" y="4185212"/>
            <a:ext cx="1861667" cy="1211665"/>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a:extLst>
              <a:ext uri="{FF2B5EF4-FFF2-40B4-BE49-F238E27FC236}">
                <a16:creationId xmlns:a16="http://schemas.microsoft.com/office/drawing/2014/main" id="{010BC0CE-366A-FED7-A044-742F7F60ED36}"/>
              </a:ext>
            </a:extLst>
          </p:cNvPr>
          <p:cNvPicPr>
            <a:picLocks noChangeAspect="1"/>
          </p:cNvPicPr>
          <p:nvPr/>
        </p:nvPicPr>
        <p:blipFill>
          <a:blip r:embed="rId11"/>
          <a:stretch>
            <a:fillRect/>
          </a:stretch>
        </p:blipFill>
        <p:spPr>
          <a:xfrm>
            <a:off x="1691652" y="2617894"/>
            <a:ext cx="2404770" cy="1352683"/>
          </a:xfrm>
          <a:prstGeom prst="rect">
            <a:avLst/>
          </a:prstGeom>
        </p:spPr>
      </p:pic>
    </p:spTree>
    <p:extLst>
      <p:ext uri="{BB962C8B-B14F-4D97-AF65-F5344CB8AC3E}">
        <p14:creationId xmlns:p14="http://schemas.microsoft.com/office/powerpoint/2010/main" val="79722459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456919ED-CC42-D4C9-B299-6D709E41BEA5}"/>
              </a:ext>
            </a:extLst>
          </p:cNvPr>
          <p:cNvPicPr>
            <a:picLocks noChangeAspect="1"/>
          </p:cNvPicPr>
          <p:nvPr/>
        </p:nvPicPr>
        <p:blipFill>
          <a:blip r:embed="rId2"/>
          <a:stretch>
            <a:fillRect/>
          </a:stretch>
        </p:blipFill>
        <p:spPr>
          <a:xfrm>
            <a:off x="11336818" y="940034"/>
            <a:ext cx="583170" cy="583170"/>
          </a:xfrm>
          <a:prstGeom prst="rect">
            <a:avLst/>
          </a:prstGeom>
        </p:spPr>
      </p:pic>
      <p:sp>
        <p:nvSpPr>
          <p:cNvPr id="14" name="Google Shape;2054;p38">
            <a:extLst>
              <a:ext uri="{FF2B5EF4-FFF2-40B4-BE49-F238E27FC236}">
                <a16:creationId xmlns:a16="http://schemas.microsoft.com/office/drawing/2014/main" id="{6501D79C-26AF-921E-9B63-CD8E14A565B9}"/>
              </a:ext>
            </a:extLst>
          </p:cNvPr>
          <p:cNvSpPr/>
          <p:nvPr/>
        </p:nvSpPr>
        <p:spPr>
          <a:xfrm>
            <a:off x="1223837" y="2834372"/>
            <a:ext cx="10004602"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15" name="ZoneTexte 3">
            <a:extLst>
              <a:ext uri="{FF2B5EF4-FFF2-40B4-BE49-F238E27FC236}">
                <a16:creationId xmlns:a16="http://schemas.microsoft.com/office/drawing/2014/main" id="{A2F52361-43C4-DFD3-0C09-18ABE961AD0E}"/>
              </a:ext>
            </a:extLst>
          </p:cNvPr>
          <p:cNvSpPr txBox="1"/>
          <p:nvPr/>
        </p:nvSpPr>
        <p:spPr>
          <a:xfrm>
            <a:off x="1837028" y="2966720"/>
            <a:ext cx="8999055" cy="405121"/>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endParaRPr lang="fr-FR" b="1" noProof="0" dirty="0">
              <a:solidFill>
                <a:srgbClr val="106585"/>
              </a:solidFill>
            </a:endParaRPr>
          </a:p>
        </p:txBody>
      </p:sp>
      <p:pic>
        <p:nvPicPr>
          <p:cNvPr id="18" name="Image 23">
            <a:extLst>
              <a:ext uri="{FF2B5EF4-FFF2-40B4-BE49-F238E27FC236}">
                <a16:creationId xmlns:a16="http://schemas.microsoft.com/office/drawing/2014/main" id="{26133DAA-B1B6-2FA8-97A6-AB92BE8CFE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397" y="2551095"/>
            <a:ext cx="805544" cy="805544"/>
          </a:xfrm>
          <a:prstGeom prst="rect">
            <a:avLst/>
          </a:prstGeom>
        </p:spPr>
      </p:pic>
      <p:sp>
        <p:nvSpPr>
          <p:cNvPr id="44" name="Oval 43">
            <a:extLst>
              <a:ext uri="{FF2B5EF4-FFF2-40B4-BE49-F238E27FC236}">
                <a16:creationId xmlns:a16="http://schemas.microsoft.com/office/drawing/2014/main" id="{937B0509-6C22-05EA-3A25-50D2C4A264F8}"/>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
        <p:nvSpPr>
          <p:cNvPr id="4" name="ZoneTexte 3">
            <a:extLst>
              <a:ext uri="{FF2B5EF4-FFF2-40B4-BE49-F238E27FC236}">
                <a16:creationId xmlns:a16="http://schemas.microsoft.com/office/drawing/2014/main" id="{D208B667-BB9A-A18E-DD68-DF5D6AFCF4A2}"/>
              </a:ext>
            </a:extLst>
          </p:cNvPr>
          <p:cNvSpPr txBox="1"/>
          <p:nvPr/>
        </p:nvSpPr>
        <p:spPr>
          <a:xfrm>
            <a:off x="1014879" y="268896"/>
            <a:ext cx="9937265" cy="338554"/>
          </a:xfrm>
          <a:prstGeom prst="rect">
            <a:avLst/>
          </a:prstGeom>
          <a:noFill/>
        </p:spPr>
        <p:txBody>
          <a:bodyPr wrap="square">
            <a:spAutoFit/>
          </a:bodyPr>
          <a:lstStyle/>
          <a:p>
            <a:pPr>
              <a:spcAft>
                <a:spcPts val="600"/>
              </a:spcAft>
            </a:pPr>
            <a:r>
              <a:rPr lang="fr-FR" sz="1600" b="1" noProof="0" dirty="0">
                <a:solidFill>
                  <a:schemeClr val="bg2">
                    <a:lumMod val="50000"/>
                  </a:schemeClr>
                </a:solidFill>
              </a:rPr>
              <a:t>À la fin de cette séance, vous allez consolider vos apprentissages concernant la tâche ci-dessous:</a:t>
            </a:r>
          </a:p>
        </p:txBody>
      </p:sp>
      <p:sp>
        <p:nvSpPr>
          <p:cNvPr id="7" name="ZoneTexte 6">
            <a:extLst>
              <a:ext uri="{FF2B5EF4-FFF2-40B4-BE49-F238E27FC236}">
                <a16:creationId xmlns:a16="http://schemas.microsoft.com/office/drawing/2014/main" id="{1EC9FD5C-4F6B-1688-10F3-5CC9DCA314FD}"/>
              </a:ext>
            </a:extLst>
          </p:cNvPr>
          <p:cNvSpPr txBox="1"/>
          <p:nvPr/>
        </p:nvSpPr>
        <p:spPr>
          <a:xfrm>
            <a:off x="1891442" y="2753988"/>
            <a:ext cx="8930640" cy="954107"/>
          </a:xfrm>
          <a:prstGeom prst="rect">
            <a:avLst/>
          </a:prstGeom>
          <a:noFill/>
        </p:spPr>
        <p:txBody>
          <a:bodyPr wrap="square">
            <a:spAutoFit/>
          </a:bodyPr>
          <a:lstStyle/>
          <a:p>
            <a:pPr algn="ctr"/>
            <a:r>
              <a:rPr lang="fr-FR" sz="2800" b="1" dirty="0">
                <a:solidFill>
                  <a:srgbClr val="106585"/>
                </a:solidFill>
                <a:latin typeface="Calibri"/>
                <a:sym typeface="Calibri"/>
              </a:rPr>
              <a:t>Établir le lien entre les conditions atmosphériques</a:t>
            </a:r>
          </a:p>
          <a:p>
            <a:pPr algn="ctr"/>
            <a:r>
              <a:rPr lang="fr-FR" sz="2800" b="1" dirty="0">
                <a:solidFill>
                  <a:srgbClr val="106585"/>
                </a:solidFill>
                <a:latin typeface="Calibri"/>
                <a:sym typeface="Calibri"/>
              </a:rPr>
              <a:t>et la météo et le climat d’une région.</a:t>
            </a:r>
          </a:p>
        </p:txBody>
      </p:sp>
    </p:spTree>
    <p:extLst>
      <p:ext uri="{BB962C8B-B14F-4D97-AF65-F5344CB8AC3E}">
        <p14:creationId xmlns:p14="http://schemas.microsoft.com/office/powerpoint/2010/main" val="33143371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alpha val="15000"/>
              </a:srgbClr>
            </a:gs>
            <a:gs pos="74000">
              <a:srgbClr val="7030A0">
                <a:alpha val="64000"/>
              </a:srgbClr>
            </a:gs>
            <a:gs pos="83000">
              <a:srgbClr val="7030A0"/>
            </a:gs>
            <a:gs pos="100000">
              <a:srgbClr val="7030A0"/>
            </a:gs>
          </a:gsLst>
          <a:lin ang="5400000" scaled="1"/>
          <a:tileRect/>
        </a:gradFill>
        <a:effectLst/>
      </p:bgPr>
    </p:bg>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162560" y="127802"/>
            <a:ext cx="11958320" cy="6624320"/>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rgbClr val="E9896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9451770" y="5588361"/>
            <a:ext cx="2425142" cy="936370"/>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08 min</a:t>
              </a:r>
            </a:p>
          </p:txBody>
        </p:sp>
      </p:grpSp>
      <p:grpSp>
        <p:nvGrpSpPr>
          <p:cNvPr id="5" name="Group 14">
            <a:extLst>
              <a:ext uri="{FF2B5EF4-FFF2-40B4-BE49-F238E27FC236}">
                <a16:creationId xmlns:a16="http://schemas.microsoft.com/office/drawing/2014/main" id="{897F2485-23D9-B2B2-F57E-16FD7892F3C5}"/>
              </a:ext>
            </a:extLst>
          </p:cNvPr>
          <p:cNvGrpSpPr/>
          <p:nvPr/>
        </p:nvGrpSpPr>
        <p:grpSpPr>
          <a:xfrm>
            <a:off x="4372791" y="1797765"/>
            <a:ext cx="4659652" cy="2905447"/>
            <a:chOff x="1641585" y="1048972"/>
            <a:chExt cx="5867403" cy="3260732"/>
          </a:xfrm>
        </p:grpSpPr>
        <p:sp>
          <p:nvSpPr>
            <p:cNvPr id="11" name="Rectangle : coins arrondis 10">
              <a:extLst>
                <a:ext uri="{FF2B5EF4-FFF2-40B4-BE49-F238E27FC236}">
                  <a16:creationId xmlns:a16="http://schemas.microsoft.com/office/drawing/2014/main" id="{AE536356-1C70-A4DD-11D3-BC374E11D50E}"/>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E98960"/>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18">
              <a:extLst>
                <a:ext uri="{FF2B5EF4-FFF2-40B4-BE49-F238E27FC236}">
                  <a16:creationId xmlns:a16="http://schemas.microsoft.com/office/drawing/2014/main" id="{B0C8F032-0488-6276-7C44-14A23DBB98EB}"/>
                </a:ext>
              </a:extLst>
            </p:cNvPr>
            <p:cNvSpPr/>
            <p:nvPr/>
          </p:nvSpPr>
          <p:spPr>
            <a:xfrm>
              <a:off x="1715066" y="1103461"/>
              <a:ext cx="5717724" cy="3124203"/>
            </a:xfrm>
            <a:prstGeom prst="rect">
              <a:avLst/>
            </a:prstGeom>
            <a:solidFill>
              <a:srgbClr val="E98960"/>
            </a:solidFill>
            <a:ln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Rectangle 19">
              <a:extLst>
                <a:ext uri="{FF2B5EF4-FFF2-40B4-BE49-F238E27FC236}">
                  <a16:creationId xmlns:a16="http://schemas.microsoft.com/office/drawing/2014/main" id="{B018600F-454F-07F1-BB50-EAC5167104C5}"/>
                </a:ext>
              </a:extLst>
            </p:cNvPr>
            <p:cNvSpPr/>
            <p:nvPr/>
          </p:nvSpPr>
          <p:spPr>
            <a:xfrm>
              <a:off x="1802501" y="1179667"/>
              <a:ext cx="5542845" cy="2971800"/>
            </a:xfrm>
            <a:prstGeom prst="rect">
              <a:avLst/>
            </a:prstGeom>
            <a:solidFill>
              <a:srgbClr val="FFFFFF"/>
            </a:solidFill>
            <a:ln cap="flat">
              <a:solidFill>
                <a:srgbClr val="E98960"/>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4" name="Rectangle 20">
            <a:extLst>
              <a:ext uri="{FF2B5EF4-FFF2-40B4-BE49-F238E27FC236}">
                <a16:creationId xmlns:a16="http://schemas.microsoft.com/office/drawing/2014/main" id="{E56303BC-FA35-1296-33D2-B75B7DB24E99}"/>
              </a:ext>
            </a:extLst>
          </p:cNvPr>
          <p:cNvSpPr/>
          <p:nvPr/>
        </p:nvSpPr>
        <p:spPr>
          <a:xfrm>
            <a:off x="4587732" y="4373956"/>
            <a:ext cx="4145509" cy="57815"/>
          </a:xfrm>
          <a:prstGeom prst="rect">
            <a:avLst/>
          </a:prstGeom>
          <a:solidFill>
            <a:srgbClr val="E98960"/>
          </a:solidFill>
          <a:ln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Rectangle 21">
            <a:extLst>
              <a:ext uri="{FF2B5EF4-FFF2-40B4-BE49-F238E27FC236}">
                <a16:creationId xmlns:a16="http://schemas.microsoft.com/office/drawing/2014/main" id="{C5DABD1F-21CA-E807-52EC-A038184A577E}"/>
              </a:ext>
            </a:extLst>
          </p:cNvPr>
          <p:cNvSpPr/>
          <p:nvPr/>
        </p:nvSpPr>
        <p:spPr>
          <a:xfrm>
            <a:off x="4023532" y="2054554"/>
            <a:ext cx="867138" cy="384316"/>
          </a:xfrm>
          <a:prstGeom prst="rect">
            <a:avLst/>
          </a:prstGeom>
          <a:solidFill>
            <a:srgbClr val="E98960"/>
          </a:solidFill>
          <a:ln w="25402"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Rectangle 23">
            <a:extLst>
              <a:ext uri="{FF2B5EF4-FFF2-40B4-BE49-F238E27FC236}">
                <a16:creationId xmlns:a16="http://schemas.microsoft.com/office/drawing/2014/main" id="{A7D27552-2B9A-7E28-7C7B-716A6DB8049F}"/>
              </a:ext>
            </a:extLst>
          </p:cNvPr>
          <p:cNvSpPr/>
          <p:nvPr/>
        </p:nvSpPr>
        <p:spPr>
          <a:xfrm>
            <a:off x="4100921" y="2059861"/>
            <a:ext cx="789749" cy="369332"/>
          </a:xfrm>
          <a:prstGeom prst="rect">
            <a:avLst/>
          </a:prstGeom>
          <a:noFill/>
          <a:ln cap="flat">
            <a:solidFill>
              <a:srgbClr val="E98960"/>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M</a:t>
            </a:r>
          </a:p>
        </p:txBody>
      </p:sp>
      <p:sp>
        <p:nvSpPr>
          <p:cNvPr id="17" name="TextBox 6">
            <a:extLst>
              <a:ext uri="{FF2B5EF4-FFF2-40B4-BE49-F238E27FC236}">
                <a16:creationId xmlns:a16="http://schemas.microsoft.com/office/drawing/2014/main" id="{91C2DE76-8417-0353-F29C-66DD89828FF9}"/>
              </a:ext>
            </a:extLst>
          </p:cNvPr>
          <p:cNvSpPr txBox="1"/>
          <p:nvPr/>
        </p:nvSpPr>
        <p:spPr>
          <a:xfrm>
            <a:off x="4739381" y="2742767"/>
            <a:ext cx="3924305" cy="1329595"/>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4800" b="1" kern="0" noProof="0" dirty="0">
                <a:solidFill>
                  <a:srgbClr val="E98960"/>
                </a:solidFill>
                <a:latin typeface="Arial" panose="020B0604020202020204" pitchFamily="34" charset="0"/>
                <a:ea typeface="Calibri"/>
                <a:cs typeface="Arial" panose="020B0604020202020204" pitchFamily="34" charset="0"/>
              </a:rPr>
              <a:t>Moment de récupération</a:t>
            </a:r>
          </a:p>
        </p:txBody>
      </p:sp>
      <p:pic>
        <p:nvPicPr>
          <p:cNvPr id="18" name="Picture 11">
            <a:extLst>
              <a:ext uri="{FF2B5EF4-FFF2-40B4-BE49-F238E27FC236}">
                <a16:creationId xmlns:a16="http://schemas.microsoft.com/office/drawing/2014/main" id="{12B8274E-5CEB-E8E8-69D7-DA52619A7CE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426007" y="1567314"/>
            <a:ext cx="2687484" cy="2687484"/>
          </a:xfrm>
          <a:prstGeom prst="rect">
            <a:avLst/>
          </a:prstGeom>
        </p:spPr>
      </p:pic>
    </p:spTree>
    <p:extLst>
      <p:ext uri="{BB962C8B-B14F-4D97-AF65-F5344CB8AC3E}">
        <p14:creationId xmlns:p14="http://schemas.microsoft.com/office/powerpoint/2010/main" val="277433153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A7E55-AF15-B67F-AA51-7D1634ABCB96}"/>
            </a:ext>
          </a:extLst>
        </p:cNvPr>
        <p:cNvGrpSpPr/>
        <p:nvPr/>
      </p:nvGrpSpPr>
      <p:grpSpPr>
        <a:xfrm>
          <a:off x="0" y="0"/>
          <a:ext cx="0" cy="0"/>
          <a:chOff x="0" y="0"/>
          <a:chExt cx="0" cy="0"/>
        </a:xfrm>
      </p:grpSpPr>
      <p:sp>
        <p:nvSpPr>
          <p:cNvPr id="5" name="Google Shape;15880;p58">
            <a:extLst>
              <a:ext uri="{FF2B5EF4-FFF2-40B4-BE49-F238E27FC236}">
                <a16:creationId xmlns:a16="http://schemas.microsoft.com/office/drawing/2014/main" id="{815AD081-8491-73CD-DC57-E8E6BC1074AD}"/>
              </a:ext>
            </a:extLst>
          </p:cNvPr>
          <p:cNvSpPr txBox="1">
            <a:spLocks/>
          </p:cNvSpPr>
          <p:nvPr/>
        </p:nvSpPr>
        <p:spPr>
          <a:xfrm>
            <a:off x="1593553" y="1842763"/>
            <a:ext cx="8525027" cy="980625"/>
          </a:xfrm>
          <a:prstGeom prst="roundRect">
            <a:avLst/>
          </a:prstGeom>
          <a:noFill/>
          <a:ln w="19050"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RPr lang="fr-FR"/>
            </a:defPPr>
            <a:lvl1pPr marR="0" lvl="0" algn="ctr" defTabSz="457200">
              <a:lnSpc>
                <a:spcPct val="100000"/>
              </a:lnSpc>
              <a:spcBef>
                <a:spcPts val="0"/>
              </a:spcBef>
              <a:spcAft>
                <a:spcPts val="600"/>
              </a:spcAft>
              <a:buClrTx/>
              <a:buSzTx/>
              <a:buFont typeface="Hammersmith One"/>
              <a:buNone/>
              <a:defRPr sz="2400" b="1" i="0" u="none" strike="noStrike" cap="none">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defRPr>
            </a:lvl1pPr>
            <a:lvl2pPr marR="0" lvl="1">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2pPr>
            <a:lvl3pPr marR="0" lvl="2">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3pPr>
            <a:lvl4pPr marR="0" lvl="3">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4pPr>
            <a:lvl5pPr marR="0" lvl="4">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5pPr>
            <a:lvl6pPr marR="0" lvl="5">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6pPr>
            <a:lvl7pPr marR="0" lvl="6">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7pPr>
            <a:lvl8pPr marR="0" lvl="7">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8pPr>
            <a:lvl9pPr marR="0" lvl="8">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9pPr>
          </a:lstStyle>
          <a:p>
            <a:r>
              <a:rPr lang="fr-FR" dirty="0"/>
              <a:t>Parmi les conditions atmosphériques, on trouve :</a:t>
            </a:r>
          </a:p>
        </p:txBody>
      </p:sp>
      <p:sp>
        <p:nvSpPr>
          <p:cNvPr id="13" name="Google Shape;15880;p58">
            <a:extLst>
              <a:ext uri="{FF2B5EF4-FFF2-40B4-BE49-F238E27FC236}">
                <a16:creationId xmlns:a16="http://schemas.microsoft.com/office/drawing/2014/main" id="{F96F1932-9B6F-5048-3A4F-C8E3E3CB1F19}"/>
              </a:ext>
            </a:extLst>
          </p:cNvPr>
          <p:cNvSpPr txBox="1">
            <a:spLocks/>
          </p:cNvSpPr>
          <p:nvPr/>
        </p:nvSpPr>
        <p:spPr>
          <a:xfrm>
            <a:off x="781899" y="1368825"/>
            <a:ext cx="7313230" cy="365125"/>
          </a:xfrm>
          <a:prstGeom prst="roundRect">
            <a:avLst/>
          </a:prstGeom>
          <a:solidFill>
            <a:srgbClr val="FFFFFF"/>
          </a:solidFill>
          <a:ln w="19050"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RPr lang="en-US"/>
            </a:defPPr>
            <a:lvl1pPr marR="0" lvl="0" algn="ctr" defTabSz="914400">
              <a:lnSpc>
                <a:spcPct val="100000"/>
              </a:lnSpc>
              <a:spcBef>
                <a:spcPts val="0"/>
              </a:spcBef>
              <a:spcAft>
                <a:spcPts val="0"/>
              </a:spcAft>
              <a:buClr>
                <a:srgbClr val="000000"/>
              </a:buClr>
              <a:buSzPts val="2400"/>
              <a:buFont typeface="Hammersmith One"/>
              <a:buNone/>
              <a:defRPr sz="2400" b="1" i="0" u="none" strike="noStrike" cap="none">
                <a:solidFill>
                  <a:schemeClr val="dk1"/>
                </a:solidFill>
                <a:latin typeface="+mj-lt"/>
                <a:ea typeface="Hammersmith One"/>
                <a:cs typeface="Hammersmith One"/>
              </a:defRPr>
            </a:lvl1pPr>
            <a:lvl2pPr marR="0" lvl="1">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2pPr>
            <a:lvl3pPr marR="0" lvl="2">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3pPr>
            <a:lvl4pPr marR="0" lvl="3">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4pPr>
            <a:lvl5pPr marR="0" lvl="4">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5pPr>
            <a:lvl6pPr marR="0" lvl="5">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6pPr>
            <a:lvl7pPr marR="0" lvl="6">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7pPr>
            <a:lvl8pPr marR="0" lvl="7">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8pPr>
            <a:lvl9pPr marR="0" lvl="8">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9pPr>
          </a:lstStyle>
          <a:p>
            <a:pPr algn="l">
              <a:lnSpc>
                <a:spcPct val="125000"/>
              </a:lnSpc>
            </a:pPr>
            <a:r>
              <a:rPr lang="fr-FR" noProof="0" dirty="0">
                <a:solidFill>
                  <a:schemeClr val="tx1"/>
                </a:solidFill>
                <a:latin typeface="Calibri" panose="020F0502020204030204" pitchFamily="34" charset="0"/>
                <a:ea typeface="Calibri" panose="020F0502020204030204" pitchFamily="34" charset="0"/>
                <a:cs typeface="Calibri" panose="020F0502020204030204" pitchFamily="34" charset="0"/>
              </a:rPr>
              <a:t>1. Choisissez les bonnes réponses.</a:t>
            </a:r>
          </a:p>
        </p:txBody>
      </p:sp>
      <p:grpSp>
        <p:nvGrpSpPr>
          <p:cNvPr id="3" name="Groupe 2">
            <a:extLst>
              <a:ext uri="{FF2B5EF4-FFF2-40B4-BE49-F238E27FC236}">
                <a16:creationId xmlns:a16="http://schemas.microsoft.com/office/drawing/2014/main" id="{FD8F41EC-4549-09D5-35EC-0127666AD307}"/>
              </a:ext>
            </a:extLst>
          </p:cNvPr>
          <p:cNvGrpSpPr/>
          <p:nvPr/>
        </p:nvGrpSpPr>
        <p:grpSpPr>
          <a:xfrm>
            <a:off x="10790576" y="349758"/>
            <a:ext cx="497596" cy="431295"/>
            <a:chOff x="779844" y="4335989"/>
            <a:chExt cx="563238" cy="575842"/>
          </a:xfrm>
        </p:grpSpPr>
        <p:pic>
          <p:nvPicPr>
            <p:cNvPr id="7" name="Google Shape;307;p51" descr="Une image contenant Dessin animé, clipart, Animation, illustration&#10;&#10;Description générée automatiquement">
              <a:extLst>
                <a:ext uri="{FF2B5EF4-FFF2-40B4-BE49-F238E27FC236}">
                  <a16:creationId xmlns:a16="http://schemas.microsoft.com/office/drawing/2014/main" id="{8A73BF68-1792-2539-CF30-E88C37F8230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E69FF03B-5185-98C9-06B8-B937D3E2517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4" name="Oval 7">
            <a:extLst>
              <a:ext uri="{FF2B5EF4-FFF2-40B4-BE49-F238E27FC236}">
                <a16:creationId xmlns:a16="http://schemas.microsoft.com/office/drawing/2014/main" id="{8D403985-CA82-5097-A655-CA313E1FBF1C}"/>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grpSp>
        <p:nvGrpSpPr>
          <p:cNvPr id="10" name="Groupe 9">
            <a:extLst>
              <a:ext uri="{FF2B5EF4-FFF2-40B4-BE49-F238E27FC236}">
                <a16:creationId xmlns:a16="http://schemas.microsoft.com/office/drawing/2014/main" id="{7ABE674D-494D-91CC-7611-2E3D6B34F9F9}"/>
              </a:ext>
            </a:extLst>
          </p:cNvPr>
          <p:cNvGrpSpPr/>
          <p:nvPr/>
        </p:nvGrpSpPr>
        <p:grpSpPr>
          <a:xfrm>
            <a:off x="3234680" y="2811806"/>
            <a:ext cx="5189790" cy="535788"/>
            <a:chOff x="486425" y="2783102"/>
            <a:chExt cx="2450871" cy="535788"/>
          </a:xfrm>
        </p:grpSpPr>
        <p:sp>
          <p:nvSpPr>
            <p:cNvPr id="11" name="Rectangle: Rounded Corners 22">
              <a:extLst>
                <a:ext uri="{FF2B5EF4-FFF2-40B4-BE49-F238E27FC236}">
                  <a16:creationId xmlns:a16="http://schemas.microsoft.com/office/drawing/2014/main" id="{47E69A25-F31D-EF12-0665-B690569957E4}"/>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 </a:t>
              </a:r>
              <a:r>
                <a:rPr lang="fr-FR" sz="2400" b="1" dirty="0">
                  <a:latin typeface="+mj-lt"/>
                  <a:cs typeface="Calibri" panose="020F0502020204030204" pitchFamily="34" charset="0"/>
                </a:rPr>
                <a:t>La température</a:t>
              </a:r>
              <a:endParaRPr lang="fr-FR" sz="2400" b="1" dirty="0">
                <a:solidFill>
                  <a:schemeClr val="tx1"/>
                </a:solidFill>
                <a:latin typeface="+mj-lt"/>
                <a:cs typeface="Calibri" panose="020F0502020204030204" pitchFamily="34" charset="0"/>
              </a:endParaRPr>
            </a:p>
          </p:txBody>
        </p:sp>
        <p:sp>
          <p:nvSpPr>
            <p:cNvPr id="12" name="Rectangle: Rounded Corners 22">
              <a:extLst>
                <a:ext uri="{FF2B5EF4-FFF2-40B4-BE49-F238E27FC236}">
                  <a16:creationId xmlns:a16="http://schemas.microsoft.com/office/drawing/2014/main" id="{1E27E79D-5E01-4FCF-6986-45CAC09F71A2}"/>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grpSp>
        <p:nvGrpSpPr>
          <p:cNvPr id="15" name="Groupe 14">
            <a:extLst>
              <a:ext uri="{FF2B5EF4-FFF2-40B4-BE49-F238E27FC236}">
                <a16:creationId xmlns:a16="http://schemas.microsoft.com/office/drawing/2014/main" id="{5036293B-E30D-09B2-1E12-ECB297A32D55}"/>
              </a:ext>
            </a:extLst>
          </p:cNvPr>
          <p:cNvGrpSpPr/>
          <p:nvPr/>
        </p:nvGrpSpPr>
        <p:grpSpPr>
          <a:xfrm>
            <a:off x="3219689" y="3704262"/>
            <a:ext cx="5189790" cy="535788"/>
            <a:chOff x="486425" y="2783102"/>
            <a:chExt cx="2450871" cy="535788"/>
          </a:xfrm>
        </p:grpSpPr>
        <p:sp>
          <p:nvSpPr>
            <p:cNvPr id="16" name="Rectangle: Rounded Corners 22">
              <a:extLst>
                <a:ext uri="{FF2B5EF4-FFF2-40B4-BE49-F238E27FC236}">
                  <a16:creationId xmlns:a16="http://schemas.microsoft.com/office/drawing/2014/main" id="{3317F048-A655-6E90-B8AD-3656D65E78C4}"/>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b. </a:t>
              </a:r>
              <a:r>
                <a:rPr lang="fr-FR" sz="2400" b="1" dirty="0">
                  <a:latin typeface="+mj-lt"/>
                  <a:cs typeface="Calibri" panose="020F0502020204030204" pitchFamily="34" charset="0"/>
                </a:rPr>
                <a:t>La pression</a:t>
              </a:r>
              <a:endParaRPr lang="fr-FR" sz="2400" b="1" dirty="0">
                <a:solidFill>
                  <a:schemeClr val="tx1"/>
                </a:solidFill>
                <a:latin typeface="+mj-lt"/>
                <a:cs typeface="Calibri" panose="020F0502020204030204" pitchFamily="34" charset="0"/>
              </a:endParaRPr>
            </a:p>
          </p:txBody>
        </p:sp>
        <p:sp>
          <p:nvSpPr>
            <p:cNvPr id="17" name="Rectangle: Rounded Corners 22">
              <a:extLst>
                <a:ext uri="{FF2B5EF4-FFF2-40B4-BE49-F238E27FC236}">
                  <a16:creationId xmlns:a16="http://schemas.microsoft.com/office/drawing/2014/main" id="{6CB6F404-7EEA-8932-05FE-580DCBB093B0}"/>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grpSp>
        <p:nvGrpSpPr>
          <p:cNvPr id="18" name="Groupe 17">
            <a:extLst>
              <a:ext uri="{FF2B5EF4-FFF2-40B4-BE49-F238E27FC236}">
                <a16:creationId xmlns:a16="http://schemas.microsoft.com/office/drawing/2014/main" id="{8CB05B7C-8DDF-6C1A-E23F-5C3DCFC6386C}"/>
              </a:ext>
            </a:extLst>
          </p:cNvPr>
          <p:cNvGrpSpPr/>
          <p:nvPr/>
        </p:nvGrpSpPr>
        <p:grpSpPr>
          <a:xfrm>
            <a:off x="3234680" y="4596718"/>
            <a:ext cx="5189790" cy="535788"/>
            <a:chOff x="486425" y="2783102"/>
            <a:chExt cx="2450871" cy="535788"/>
          </a:xfrm>
        </p:grpSpPr>
        <p:sp>
          <p:nvSpPr>
            <p:cNvPr id="19" name="Rectangle: Rounded Corners 22">
              <a:extLst>
                <a:ext uri="{FF2B5EF4-FFF2-40B4-BE49-F238E27FC236}">
                  <a16:creationId xmlns:a16="http://schemas.microsoft.com/office/drawing/2014/main" id="{DC2F62FA-6F65-7BA0-42CF-ACE7FE816421}"/>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c. </a:t>
              </a:r>
              <a:r>
                <a:rPr lang="fr-FR" sz="2400" b="1" dirty="0">
                  <a:latin typeface="+mj-lt"/>
                  <a:cs typeface="Calibri" panose="020F0502020204030204" pitchFamily="34" charset="0"/>
                </a:rPr>
                <a:t>L’altitude</a:t>
              </a:r>
              <a:endParaRPr lang="fr-FR" sz="2400" b="1" dirty="0">
                <a:solidFill>
                  <a:schemeClr val="tx1"/>
                </a:solidFill>
                <a:latin typeface="+mj-lt"/>
                <a:cs typeface="Calibri" panose="020F0502020204030204" pitchFamily="34" charset="0"/>
              </a:endParaRPr>
            </a:p>
          </p:txBody>
        </p:sp>
        <p:sp>
          <p:nvSpPr>
            <p:cNvPr id="20" name="Rectangle: Rounded Corners 22">
              <a:extLst>
                <a:ext uri="{FF2B5EF4-FFF2-40B4-BE49-F238E27FC236}">
                  <a16:creationId xmlns:a16="http://schemas.microsoft.com/office/drawing/2014/main" id="{7E33E3CC-0CEF-51A5-D0D7-663000DBBC20}"/>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grpSp>
        <p:nvGrpSpPr>
          <p:cNvPr id="21" name="Groupe 20">
            <a:extLst>
              <a:ext uri="{FF2B5EF4-FFF2-40B4-BE49-F238E27FC236}">
                <a16:creationId xmlns:a16="http://schemas.microsoft.com/office/drawing/2014/main" id="{043101C9-6019-A4B8-8C37-65D59C48E4AB}"/>
              </a:ext>
            </a:extLst>
          </p:cNvPr>
          <p:cNvGrpSpPr/>
          <p:nvPr/>
        </p:nvGrpSpPr>
        <p:grpSpPr>
          <a:xfrm>
            <a:off x="3219689" y="5489175"/>
            <a:ext cx="5189790" cy="535788"/>
            <a:chOff x="486425" y="2783102"/>
            <a:chExt cx="2450871" cy="535788"/>
          </a:xfrm>
        </p:grpSpPr>
        <p:sp>
          <p:nvSpPr>
            <p:cNvPr id="22" name="Rectangle: Rounded Corners 22">
              <a:extLst>
                <a:ext uri="{FF2B5EF4-FFF2-40B4-BE49-F238E27FC236}">
                  <a16:creationId xmlns:a16="http://schemas.microsoft.com/office/drawing/2014/main" id="{20FA99CC-7EB9-05DE-5413-B3763AFAD17F}"/>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d. </a:t>
              </a:r>
              <a:r>
                <a:rPr lang="fr-FR" sz="2400" b="1" dirty="0">
                  <a:latin typeface="+mj-lt"/>
                  <a:cs typeface="Calibri" panose="020F0502020204030204" pitchFamily="34" charset="0"/>
                </a:rPr>
                <a:t>Le vent</a:t>
              </a:r>
              <a:endParaRPr lang="fr-FR" sz="2400" b="1" dirty="0">
                <a:solidFill>
                  <a:schemeClr val="tx1"/>
                </a:solidFill>
                <a:latin typeface="+mj-lt"/>
                <a:cs typeface="Calibri" panose="020F0502020204030204" pitchFamily="34" charset="0"/>
              </a:endParaRPr>
            </a:p>
          </p:txBody>
        </p:sp>
        <p:sp>
          <p:nvSpPr>
            <p:cNvPr id="23" name="Rectangle: Rounded Corners 22">
              <a:extLst>
                <a:ext uri="{FF2B5EF4-FFF2-40B4-BE49-F238E27FC236}">
                  <a16:creationId xmlns:a16="http://schemas.microsoft.com/office/drawing/2014/main" id="{77F9F289-57CB-BA83-A111-757299A83EF2}"/>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sp>
        <p:nvSpPr>
          <p:cNvPr id="6" name="Titre 1">
            <a:extLst>
              <a:ext uri="{FF2B5EF4-FFF2-40B4-BE49-F238E27FC236}">
                <a16:creationId xmlns:a16="http://schemas.microsoft.com/office/drawing/2014/main" id="{C8224210-C945-214E-BAC1-3281D77F33DF}"/>
              </a:ext>
            </a:extLst>
          </p:cNvPr>
          <p:cNvSpPr txBox="1">
            <a:spLocks/>
          </p:cNvSpPr>
          <p:nvPr/>
        </p:nvSpPr>
        <p:spPr>
          <a:xfrm>
            <a:off x="996880" y="268895"/>
            <a:ext cx="10372725" cy="2682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b="1" dirty="0">
                <a:solidFill>
                  <a:schemeClr val="tx1">
                    <a:lumMod val="50000"/>
                    <a:lumOff val="50000"/>
                  </a:schemeClr>
                </a:solidFill>
              </a:rPr>
              <a:t>Répondez à la question suivante:</a:t>
            </a:r>
          </a:p>
        </p:txBody>
      </p:sp>
      <p:sp>
        <p:nvSpPr>
          <p:cNvPr id="9" name="Espace réservé du contenu 3">
            <a:extLst>
              <a:ext uri="{FF2B5EF4-FFF2-40B4-BE49-F238E27FC236}">
                <a16:creationId xmlns:a16="http://schemas.microsoft.com/office/drawing/2014/main" id="{305F776B-51BF-0081-0C8F-CCCF2FD38506}"/>
              </a:ext>
            </a:extLst>
          </p:cNvPr>
          <p:cNvSpPr txBox="1">
            <a:spLocks/>
          </p:cNvSpPr>
          <p:nvPr/>
        </p:nvSpPr>
        <p:spPr>
          <a:xfrm>
            <a:off x="812866" y="660194"/>
            <a:ext cx="10372725" cy="300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i="1" dirty="0">
                <a:solidFill>
                  <a:schemeClr val="tx1">
                    <a:lumMod val="50000"/>
                    <a:lumOff val="50000"/>
                  </a:schemeClr>
                </a:solidFill>
              </a:rPr>
              <a:t>Clarifier la question et, si nécessaire, recourir à l’alternance linguistique. Inviter les élèves à utiliser leurs ardoises.</a:t>
            </a:r>
          </a:p>
        </p:txBody>
      </p:sp>
    </p:spTree>
    <p:extLst>
      <p:ext uri="{BB962C8B-B14F-4D97-AF65-F5344CB8AC3E}">
        <p14:creationId xmlns:p14="http://schemas.microsoft.com/office/powerpoint/2010/main" val="32873560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00A0A-E8B1-1803-5F0F-F7970EB08D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1E52B0E-0033-BFD2-E406-F28C1633AFE3}"/>
              </a:ext>
            </a:extLst>
          </p:cNvPr>
          <p:cNvSpPr>
            <a:spLocks noGrp="1"/>
          </p:cNvSpPr>
          <p:nvPr>
            <p:ph type="title" idx="4294967295"/>
          </p:nvPr>
        </p:nvSpPr>
        <p:spPr>
          <a:xfrm>
            <a:off x="909637" y="280381"/>
            <a:ext cx="10372725" cy="268287"/>
          </a:xfrm>
        </p:spPr>
        <p:txBody>
          <a:bodyPr vert="horz" lIns="91440" tIns="45720" rIns="91440" bIns="45720" rtlCol="0" anchor="ctr">
            <a:noAutofit/>
          </a:bodyPr>
          <a:lstStyle/>
          <a:p>
            <a:r>
              <a:rPr lang="fr-FR" sz="1600" b="1" dirty="0">
                <a:solidFill>
                  <a:schemeClr val="tx1">
                    <a:lumMod val="50000"/>
                    <a:lumOff val="50000"/>
                  </a:schemeClr>
                </a:solidFill>
              </a:rPr>
              <a:t>Très bien ! L’altitude ne fait pas partie des conditions atmosphériques.</a:t>
            </a:r>
          </a:p>
        </p:txBody>
      </p:sp>
      <p:sp>
        <p:nvSpPr>
          <p:cNvPr id="14" name="Oval 7">
            <a:extLst>
              <a:ext uri="{FF2B5EF4-FFF2-40B4-BE49-F238E27FC236}">
                <a16:creationId xmlns:a16="http://schemas.microsoft.com/office/drawing/2014/main" id="{A823BD2F-4A8C-0F48-B084-E582255AFCCA}"/>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6" name="Espace réservé du contenu 3">
            <a:extLst>
              <a:ext uri="{FF2B5EF4-FFF2-40B4-BE49-F238E27FC236}">
                <a16:creationId xmlns:a16="http://schemas.microsoft.com/office/drawing/2014/main" id="{0DA04A59-A75A-844D-3F92-3DC09C19DCA1}"/>
              </a:ext>
            </a:extLst>
          </p:cNvPr>
          <p:cNvSpPr txBox="1">
            <a:spLocks/>
          </p:cNvSpPr>
          <p:nvPr/>
        </p:nvSpPr>
        <p:spPr>
          <a:xfrm>
            <a:off x="788063" y="655225"/>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solidFill>
                  <a:schemeClr val="tx1">
                    <a:lumMod val="50000"/>
                    <a:lumOff val="50000"/>
                  </a:schemeClr>
                </a:solidFill>
              </a:rPr>
              <a:t>Expliquer davantage si nécessaire.</a:t>
            </a:r>
          </a:p>
        </p:txBody>
      </p:sp>
      <p:pic>
        <p:nvPicPr>
          <p:cNvPr id="13" name="Image 9">
            <a:extLst>
              <a:ext uri="{FF2B5EF4-FFF2-40B4-BE49-F238E27FC236}">
                <a16:creationId xmlns:a16="http://schemas.microsoft.com/office/drawing/2014/main" id="{3AAAE673-E27D-EFE1-C4CE-7418F67D9E93}"/>
              </a:ext>
            </a:extLst>
          </p:cNvPr>
          <p:cNvPicPr>
            <a:picLocks noChangeAspect="1"/>
          </p:cNvPicPr>
          <p:nvPr/>
        </p:nvPicPr>
        <p:blipFill>
          <a:blip r:embed="rId2"/>
          <a:stretch>
            <a:fillRect/>
          </a:stretch>
        </p:blipFill>
        <p:spPr>
          <a:xfrm>
            <a:off x="11369605" y="786492"/>
            <a:ext cx="583170" cy="583170"/>
          </a:xfrm>
          <a:prstGeom prst="rect">
            <a:avLst/>
          </a:prstGeom>
        </p:spPr>
      </p:pic>
      <p:sp>
        <p:nvSpPr>
          <p:cNvPr id="3" name="Google Shape;15880;p58">
            <a:extLst>
              <a:ext uri="{FF2B5EF4-FFF2-40B4-BE49-F238E27FC236}">
                <a16:creationId xmlns:a16="http://schemas.microsoft.com/office/drawing/2014/main" id="{68FEB7CE-5502-9099-AD64-9A1C37E34854}"/>
              </a:ext>
            </a:extLst>
          </p:cNvPr>
          <p:cNvSpPr txBox="1">
            <a:spLocks/>
          </p:cNvSpPr>
          <p:nvPr/>
        </p:nvSpPr>
        <p:spPr>
          <a:xfrm>
            <a:off x="1593553" y="1842763"/>
            <a:ext cx="8525027" cy="980625"/>
          </a:xfrm>
          <a:prstGeom prst="roundRect">
            <a:avLst/>
          </a:prstGeom>
          <a:noFill/>
          <a:ln w="19050"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RPr lang="fr-FR"/>
            </a:defPPr>
            <a:lvl1pPr marR="0" lvl="0" algn="ctr" defTabSz="457200">
              <a:lnSpc>
                <a:spcPct val="100000"/>
              </a:lnSpc>
              <a:spcBef>
                <a:spcPts val="0"/>
              </a:spcBef>
              <a:spcAft>
                <a:spcPts val="600"/>
              </a:spcAft>
              <a:buClrTx/>
              <a:buSzTx/>
              <a:buFont typeface="Hammersmith One"/>
              <a:buNone/>
              <a:defRPr sz="2400" b="1" i="0" u="none" strike="noStrike" cap="none">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defRPr>
            </a:lvl1pPr>
            <a:lvl2pPr marR="0" lvl="1">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2pPr>
            <a:lvl3pPr marR="0" lvl="2">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3pPr>
            <a:lvl4pPr marR="0" lvl="3">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4pPr>
            <a:lvl5pPr marR="0" lvl="4">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5pPr>
            <a:lvl6pPr marR="0" lvl="5">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6pPr>
            <a:lvl7pPr marR="0" lvl="6">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7pPr>
            <a:lvl8pPr marR="0" lvl="7">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8pPr>
            <a:lvl9pPr marR="0" lvl="8">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defRPr>
            </a:lvl9pPr>
          </a:lstStyle>
          <a:p>
            <a:r>
              <a:rPr lang="fr-FR" dirty="0"/>
              <a:t>Parmi les conditions atmosphériques, on trouve :</a:t>
            </a:r>
          </a:p>
        </p:txBody>
      </p:sp>
      <p:grpSp>
        <p:nvGrpSpPr>
          <p:cNvPr id="4" name="Groupe 3">
            <a:extLst>
              <a:ext uri="{FF2B5EF4-FFF2-40B4-BE49-F238E27FC236}">
                <a16:creationId xmlns:a16="http://schemas.microsoft.com/office/drawing/2014/main" id="{D30F0610-9CF0-785B-F2D6-D70613E8FAC0}"/>
              </a:ext>
            </a:extLst>
          </p:cNvPr>
          <p:cNvGrpSpPr/>
          <p:nvPr/>
        </p:nvGrpSpPr>
        <p:grpSpPr>
          <a:xfrm>
            <a:off x="3234680" y="2811806"/>
            <a:ext cx="5189790" cy="535788"/>
            <a:chOff x="486425" y="2783102"/>
            <a:chExt cx="2450871" cy="535788"/>
          </a:xfrm>
        </p:grpSpPr>
        <p:sp>
          <p:nvSpPr>
            <p:cNvPr id="7" name="Rectangle: Rounded Corners 22">
              <a:extLst>
                <a:ext uri="{FF2B5EF4-FFF2-40B4-BE49-F238E27FC236}">
                  <a16:creationId xmlns:a16="http://schemas.microsoft.com/office/drawing/2014/main" id="{566F125E-B832-4218-2CB8-3C53F2DB5312}"/>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 </a:t>
              </a:r>
              <a:r>
                <a:rPr lang="fr-FR" sz="2400" b="1" dirty="0">
                  <a:latin typeface="+mj-lt"/>
                  <a:cs typeface="Calibri" panose="020F0502020204030204" pitchFamily="34" charset="0"/>
                </a:rPr>
                <a:t>La température</a:t>
              </a:r>
              <a:endParaRPr lang="fr-FR" sz="2400" b="1" dirty="0">
                <a:solidFill>
                  <a:schemeClr val="tx1"/>
                </a:solidFill>
                <a:latin typeface="+mj-lt"/>
                <a:cs typeface="Calibri" panose="020F0502020204030204" pitchFamily="34" charset="0"/>
              </a:endParaRPr>
            </a:p>
          </p:txBody>
        </p:sp>
        <p:sp>
          <p:nvSpPr>
            <p:cNvPr id="8" name="Rectangle: Rounded Corners 22">
              <a:extLst>
                <a:ext uri="{FF2B5EF4-FFF2-40B4-BE49-F238E27FC236}">
                  <a16:creationId xmlns:a16="http://schemas.microsoft.com/office/drawing/2014/main" id="{0A48C833-5B29-9018-0552-C7383CB0EC57}"/>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grpSp>
        <p:nvGrpSpPr>
          <p:cNvPr id="26" name="Groupe 25">
            <a:extLst>
              <a:ext uri="{FF2B5EF4-FFF2-40B4-BE49-F238E27FC236}">
                <a16:creationId xmlns:a16="http://schemas.microsoft.com/office/drawing/2014/main" id="{516381DA-118C-DD74-1946-B2CC954F7E10}"/>
              </a:ext>
            </a:extLst>
          </p:cNvPr>
          <p:cNvGrpSpPr/>
          <p:nvPr/>
        </p:nvGrpSpPr>
        <p:grpSpPr>
          <a:xfrm>
            <a:off x="3219689" y="3704262"/>
            <a:ext cx="5189790" cy="535788"/>
            <a:chOff x="486425" y="2783102"/>
            <a:chExt cx="2450871" cy="535788"/>
          </a:xfrm>
        </p:grpSpPr>
        <p:sp>
          <p:nvSpPr>
            <p:cNvPr id="27" name="Rectangle: Rounded Corners 22">
              <a:extLst>
                <a:ext uri="{FF2B5EF4-FFF2-40B4-BE49-F238E27FC236}">
                  <a16:creationId xmlns:a16="http://schemas.microsoft.com/office/drawing/2014/main" id="{723DCBAF-3AED-7A65-7333-28A5CBE17CB9}"/>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b. </a:t>
              </a:r>
              <a:r>
                <a:rPr lang="fr-FR" sz="2400" b="1" dirty="0">
                  <a:latin typeface="+mj-lt"/>
                  <a:cs typeface="Calibri" panose="020F0502020204030204" pitchFamily="34" charset="0"/>
                </a:rPr>
                <a:t>La pression</a:t>
              </a:r>
              <a:endParaRPr lang="fr-FR" sz="2400" b="1" dirty="0">
                <a:solidFill>
                  <a:schemeClr val="tx1"/>
                </a:solidFill>
                <a:latin typeface="+mj-lt"/>
                <a:cs typeface="Calibri" panose="020F0502020204030204" pitchFamily="34" charset="0"/>
              </a:endParaRPr>
            </a:p>
          </p:txBody>
        </p:sp>
        <p:sp>
          <p:nvSpPr>
            <p:cNvPr id="28" name="Rectangle: Rounded Corners 22">
              <a:extLst>
                <a:ext uri="{FF2B5EF4-FFF2-40B4-BE49-F238E27FC236}">
                  <a16:creationId xmlns:a16="http://schemas.microsoft.com/office/drawing/2014/main" id="{CDEDBA61-00EF-E732-FDCA-9B7D7D677C20}"/>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grpSp>
        <p:nvGrpSpPr>
          <p:cNvPr id="29" name="Groupe 28">
            <a:extLst>
              <a:ext uri="{FF2B5EF4-FFF2-40B4-BE49-F238E27FC236}">
                <a16:creationId xmlns:a16="http://schemas.microsoft.com/office/drawing/2014/main" id="{4C3348B4-A5E3-B575-1928-B205D480170A}"/>
              </a:ext>
            </a:extLst>
          </p:cNvPr>
          <p:cNvGrpSpPr/>
          <p:nvPr/>
        </p:nvGrpSpPr>
        <p:grpSpPr>
          <a:xfrm>
            <a:off x="3234680" y="4596718"/>
            <a:ext cx="5189790" cy="535788"/>
            <a:chOff x="486425" y="2783102"/>
            <a:chExt cx="2450871" cy="535788"/>
          </a:xfrm>
        </p:grpSpPr>
        <p:sp>
          <p:nvSpPr>
            <p:cNvPr id="30" name="Rectangle: Rounded Corners 22">
              <a:extLst>
                <a:ext uri="{FF2B5EF4-FFF2-40B4-BE49-F238E27FC236}">
                  <a16:creationId xmlns:a16="http://schemas.microsoft.com/office/drawing/2014/main" id="{513B3213-5C5F-3E53-C1CB-F919FEE9CB96}"/>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c. </a:t>
              </a:r>
              <a:r>
                <a:rPr lang="fr-FR" sz="2400" b="1" dirty="0">
                  <a:latin typeface="+mj-lt"/>
                  <a:cs typeface="Calibri" panose="020F0502020204030204" pitchFamily="34" charset="0"/>
                </a:rPr>
                <a:t>L’altitude</a:t>
              </a:r>
              <a:endParaRPr lang="fr-FR" sz="2400" b="1" dirty="0">
                <a:solidFill>
                  <a:schemeClr val="tx1"/>
                </a:solidFill>
                <a:latin typeface="+mj-lt"/>
                <a:cs typeface="Calibri" panose="020F0502020204030204" pitchFamily="34" charset="0"/>
              </a:endParaRPr>
            </a:p>
          </p:txBody>
        </p:sp>
        <p:sp>
          <p:nvSpPr>
            <p:cNvPr id="31" name="Rectangle: Rounded Corners 22">
              <a:extLst>
                <a:ext uri="{FF2B5EF4-FFF2-40B4-BE49-F238E27FC236}">
                  <a16:creationId xmlns:a16="http://schemas.microsoft.com/office/drawing/2014/main" id="{4F6704A8-A7D9-E9C3-28A6-5132ED23F270}"/>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grpSp>
        <p:nvGrpSpPr>
          <p:cNvPr id="32" name="Groupe 31">
            <a:extLst>
              <a:ext uri="{FF2B5EF4-FFF2-40B4-BE49-F238E27FC236}">
                <a16:creationId xmlns:a16="http://schemas.microsoft.com/office/drawing/2014/main" id="{2616864D-500B-4D87-4095-78CB49E8555D}"/>
              </a:ext>
            </a:extLst>
          </p:cNvPr>
          <p:cNvGrpSpPr/>
          <p:nvPr/>
        </p:nvGrpSpPr>
        <p:grpSpPr>
          <a:xfrm>
            <a:off x="3219689" y="5489175"/>
            <a:ext cx="5189790" cy="535788"/>
            <a:chOff x="486425" y="2783102"/>
            <a:chExt cx="2450871" cy="535788"/>
          </a:xfrm>
        </p:grpSpPr>
        <p:sp>
          <p:nvSpPr>
            <p:cNvPr id="33" name="Rectangle: Rounded Corners 22">
              <a:extLst>
                <a:ext uri="{FF2B5EF4-FFF2-40B4-BE49-F238E27FC236}">
                  <a16:creationId xmlns:a16="http://schemas.microsoft.com/office/drawing/2014/main" id="{8CF45B06-924B-BCE8-9279-7A5B07B5E473}"/>
                </a:ext>
              </a:extLst>
            </p:cNvPr>
            <p:cNvSpPr/>
            <p:nvPr/>
          </p:nvSpPr>
          <p:spPr>
            <a:xfrm>
              <a:off x="889678" y="2783102"/>
              <a:ext cx="2047618"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d. </a:t>
              </a:r>
              <a:r>
                <a:rPr lang="fr-FR" sz="2400" b="1" dirty="0">
                  <a:latin typeface="+mj-lt"/>
                  <a:cs typeface="Calibri" panose="020F0502020204030204" pitchFamily="34" charset="0"/>
                </a:rPr>
                <a:t>Le vent</a:t>
              </a:r>
              <a:endParaRPr lang="fr-FR" sz="2400" b="1" dirty="0">
                <a:solidFill>
                  <a:schemeClr val="tx1"/>
                </a:solidFill>
                <a:latin typeface="+mj-lt"/>
                <a:cs typeface="Calibri" panose="020F0502020204030204" pitchFamily="34" charset="0"/>
              </a:endParaRPr>
            </a:p>
          </p:txBody>
        </p:sp>
        <p:sp>
          <p:nvSpPr>
            <p:cNvPr id="34" name="Rectangle: Rounded Corners 22">
              <a:extLst>
                <a:ext uri="{FF2B5EF4-FFF2-40B4-BE49-F238E27FC236}">
                  <a16:creationId xmlns:a16="http://schemas.microsoft.com/office/drawing/2014/main" id="{A0E66D5E-4D60-C1E2-E4E9-55C891E6F462}"/>
                </a:ext>
              </a:extLst>
            </p:cNvPr>
            <p:cNvSpPr/>
            <p:nvPr/>
          </p:nvSpPr>
          <p:spPr>
            <a:xfrm>
              <a:off x="486425" y="2783103"/>
              <a:ext cx="347153" cy="535787"/>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endParaRPr lang="fr-FR" sz="2400" b="1" dirty="0">
                <a:solidFill>
                  <a:schemeClr val="tx1"/>
                </a:solidFill>
                <a:latin typeface="+mj-lt"/>
                <a:cs typeface="Calibri" panose="020F0502020204030204" pitchFamily="34" charset="0"/>
              </a:endParaRPr>
            </a:p>
          </p:txBody>
        </p:sp>
      </p:grpSp>
      <p:pic>
        <p:nvPicPr>
          <p:cNvPr id="35" name="Image 34">
            <a:extLst>
              <a:ext uri="{FF2B5EF4-FFF2-40B4-BE49-F238E27FC236}">
                <a16:creationId xmlns:a16="http://schemas.microsoft.com/office/drawing/2014/main" id="{26EA122D-713C-DECD-EFD2-69C77DB3FB7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41" r="11445"/>
          <a:stretch>
            <a:fillRect/>
          </a:stretch>
        </p:blipFill>
        <p:spPr>
          <a:xfrm>
            <a:off x="3263942" y="2508177"/>
            <a:ext cx="970309" cy="890843"/>
          </a:xfrm>
          <a:prstGeom prst="rect">
            <a:avLst/>
          </a:prstGeom>
        </p:spPr>
      </p:pic>
      <p:pic>
        <p:nvPicPr>
          <p:cNvPr id="36" name="Image 35">
            <a:extLst>
              <a:ext uri="{FF2B5EF4-FFF2-40B4-BE49-F238E27FC236}">
                <a16:creationId xmlns:a16="http://schemas.microsoft.com/office/drawing/2014/main" id="{2A9971BC-9147-7C6F-CAA1-E030BD3C122E}"/>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41" r="11445"/>
          <a:stretch>
            <a:fillRect/>
          </a:stretch>
        </p:blipFill>
        <p:spPr>
          <a:xfrm>
            <a:off x="3234680" y="3370810"/>
            <a:ext cx="970309" cy="890843"/>
          </a:xfrm>
          <a:prstGeom prst="rect">
            <a:avLst/>
          </a:prstGeom>
        </p:spPr>
      </p:pic>
      <p:pic>
        <p:nvPicPr>
          <p:cNvPr id="37" name="Image 36">
            <a:extLst>
              <a:ext uri="{FF2B5EF4-FFF2-40B4-BE49-F238E27FC236}">
                <a16:creationId xmlns:a16="http://schemas.microsoft.com/office/drawing/2014/main" id="{92B6F352-73F8-47B7-A6B8-EE53787281C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41" r="11445"/>
          <a:stretch>
            <a:fillRect/>
          </a:stretch>
        </p:blipFill>
        <p:spPr>
          <a:xfrm>
            <a:off x="3263942" y="5180965"/>
            <a:ext cx="970309" cy="890843"/>
          </a:xfrm>
          <a:prstGeom prst="rect">
            <a:avLst/>
          </a:prstGeom>
        </p:spPr>
      </p:pic>
    </p:spTree>
    <p:extLst>
      <p:ext uri="{BB962C8B-B14F-4D97-AF65-F5344CB8AC3E}">
        <p14:creationId xmlns:p14="http://schemas.microsoft.com/office/powerpoint/2010/main" val="32120554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20895-C23D-90E7-37D0-B2C87DC4CAC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78BB84B-2357-3584-7B6B-E8AECE5F5179}"/>
              </a:ext>
            </a:extLst>
          </p:cNvPr>
          <p:cNvSpPr>
            <a:spLocks noGrp="1"/>
          </p:cNvSpPr>
          <p:nvPr>
            <p:ph type="title" idx="4294967295"/>
          </p:nvPr>
        </p:nvSpPr>
        <p:spPr>
          <a:xfrm>
            <a:off x="909637" y="280381"/>
            <a:ext cx="10372725" cy="268287"/>
          </a:xfrm>
        </p:spPr>
        <p:txBody>
          <a:bodyPr vert="horz" lIns="91440" tIns="45720" rIns="91440" bIns="45720" rtlCol="0" anchor="ctr">
            <a:noAutofit/>
          </a:bodyPr>
          <a:lstStyle/>
          <a:p>
            <a:r>
              <a:rPr lang="fr-FR" sz="1600" b="1" dirty="0">
                <a:solidFill>
                  <a:schemeClr val="tx1">
                    <a:lumMod val="50000"/>
                    <a:lumOff val="50000"/>
                  </a:schemeClr>
                </a:solidFill>
              </a:rPr>
              <a:t>Vérifions maintenant si vous vous souvenez de la définition de la météo. Répondez à la question suivante :</a:t>
            </a:r>
          </a:p>
        </p:txBody>
      </p:sp>
      <p:sp>
        <p:nvSpPr>
          <p:cNvPr id="4" name="Espace réservé du contenu 3">
            <a:extLst>
              <a:ext uri="{FF2B5EF4-FFF2-40B4-BE49-F238E27FC236}">
                <a16:creationId xmlns:a16="http://schemas.microsoft.com/office/drawing/2014/main" id="{B8122C7A-886F-DD6B-58FD-F5281EBC223D}"/>
              </a:ext>
            </a:extLst>
          </p:cNvPr>
          <p:cNvSpPr>
            <a:spLocks noGrp="1"/>
          </p:cNvSpPr>
          <p:nvPr>
            <p:ph sz="quarter" idx="4294967295"/>
          </p:nvPr>
        </p:nvSpPr>
        <p:spPr>
          <a:xfrm>
            <a:off x="909637" y="613756"/>
            <a:ext cx="10372725" cy="300037"/>
          </a:xfrm>
        </p:spPr>
        <p:txBody>
          <a:bodyPr/>
          <a:lstStyle/>
          <a:p>
            <a:pPr marL="0" indent="0">
              <a:buNone/>
            </a:pPr>
            <a:r>
              <a:rPr lang="fr-FR" sz="1200" dirty="0">
                <a:solidFill>
                  <a:schemeClr val="tx1">
                    <a:lumMod val="50000"/>
                    <a:lumOff val="50000"/>
                  </a:schemeClr>
                </a:solidFill>
              </a:rPr>
              <a:t>Clarifier la question et, si nécessaire, recourir à l’alternance linguistique. Inviter les élèves à utiliser leurs ardoises.</a:t>
            </a:r>
            <a:endParaRPr lang="fr-FR" sz="1200" noProof="0" dirty="0">
              <a:solidFill>
                <a:schemeClr val="tx1">
                  <a:lumMod val="50000"/>
                  <a:lumOff val="50000"/>
                </a:schemeClr>
              </a:solidFill>
            </a:endParaRPr>
          </a:p>
        </p:txBody>
      </p:sp>
      <p:grpSp>
        <p:nvGrpSpPr>
          <p:cNvPr id="3" name="Groupe 2">
            <a:extLst>
              <a:ext uri="{FF2B5EF4-FFF2-40B4-BE49-F238E27FC236}">
                <a16:creationId xmlns:a16="http://schemas.microsoft.com/office/drawing/2014/main" id="{CBBDBB92-5297-5638-B969-A5D433E581AF}"/>
              </a:ext>
            </a:extLst>
          </p:cNvPr>
          <p:cNvGrpSpPr/>
          <p:nvPr/>
        </p:nvGrpSpPr>
        <p:grpSpPr>
          <a:xfrm>
            <a:off x="10790576" y="349758"/>
            <a:ext cx="497596" cy="431295"/>
            <a:chOff x="779844" y="4335989"/>
            <a:chExt cx="563238" cy="575842"/>
          </a:xfrm>
        </p:grpSpPr>
        <p:pic>
          <p:nvPicPr>
            <p:cNvPr id="7" name="Google Shape;307;p51" descr="Une image contenant Dessin animé, clipart, Animation, illustration&#10;&#10;Description générée automatiquement">
              <a:extLst>
                <a:ext uri="{FF2B5EF4-FFF2-40B4-BE49-F238E27FC236}">
                  <a16:creationId xmlns:a16="http://schemas.microsoft.com/office/drawing/2014/main" id="{4C0447EF-F1A1-4434-8360-63257D465A4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FA36DB70-80C1-AE54-2357-C685D0BC8AE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4" name="Oval 7">
            <a:extLst>
              <a:ext uri="{FF2B5EF4-FFF2-40B4-BE49-F238E27FC236}">
                <a16:creationId xmlns:a16="http://schemas.microsoft.com/office/drawing/2014/main" id="{B946BEAF-5131-9222-34B6-52E5EAE1D439}"/>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6" name="ZoneTexte 5">
            <a:extLst>
              <a:ext uri="{FF2B5EF4-FFF2-40B4-BE49-F238E27FC236}">
                <a16:creationId xmlns:a16="http://schemas.microsoft.com/office/drawing/2014/main" id="{B4ACC1CB-C90E-B28F-BFE7-E247782540A2}"/>
              </a:ext>
            </a:extLst>
          </p:cNvPr>
          <p:cNvSpPr txBox="1"/>
          <p:nvPr/>
        </p:nvSpPr>
        <p:spPr>
          <a:xfrm>
            <a:off x="854360" y="1993885"/>
            <a:ext cx="10515245"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La météo indique les conditions météorologiques sur une période de quelques:</a:t>
            </a:r>
          </a:p>
        </p:txBody>
      </p:sp>
      <p:grpSp>
        <p:nvGrpSpPr>
          <p:cNvPr id="9" name="Groupe 8">
            <a:extLst>
              <a:ext uri="{FF2B5EF4-FFF2-40B4-BE49-F238E27FC236}">
                <a16:creationId xmlns:a16="http://schemas.microsoft.com/office/drawing/2014/main" id="{93FDEFD8-87CF-B7EC-BA88-7CBC1E9E7F52}"/>
              </a:ext>
            </a:extLst>
          </p:cNvPr>
          <p:cNvGrpSpPr/>
          <p:nvPr/>
        </p:nvGrpSpPr>
        <p:grpSpPr>
          <a:xfrm>
            <a:off x="4026325" y="2842389"/>
            <a:ext cx="2869833" cy="520938"/>
            <a:chOff x="2548157" y="2918433"/>
            <a:chExt cx="2869833" cy="520938"/>
          </a:xfrm>
        </p:grpSpPr>
        <p:sp>
          <p:nvSpPr>
            <p:cNvPr id="24" name="Rectangle : coins arrondis 23">
              <a:extLst>
                <a:ext uri="{FF2B5EF4-FFF2-40B4-BE49-F238E27FC236}">
                  <a16:creationId xmlns:a16="http://schemas.microsoft.com/office/drawing/2014/main" id="{04D26D35-17E4-FEA7-DF18-DB5530E20407}"/>
                </a:ext>
              </a:extLst>
            </p:cNvPr>
            <p:cNvSpPr/>
            <p:nvPr/>
          </p:nvSpPr>
          <p:spPr>
            <a:xfrm>
              <a:off x="2951823" y="2928593"/>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Années</a:t>
              </a:r>
            </a:p>
          </p:txBody>
        </p:sp>
        <p:sp>
          <p:nvSpPr>
            <p:cNvPr id="25" name="Rectangle : coins arrondis 24">
              <a:extLst>
                <a:ext uri="{FF2B5EF4-FFF2-40B4-BE49-F238E27FC236}">
                  <a16:creationId xmlns:a16="http://schemas.microsoft.com/office/drawing/2014/main" id="{92E80185-3A6B-EF1D-55BB-77F8502F413C}"/>
                </a:ext>
              </a:extLst>
            </p:cNvPr>
            <p:cNvSpPr/>
            <p:nvPr/>
          </p:nvSpPr>
          <p:spPr>
            <a:xfrm>
              <a:off x="2548157" y="2918433"/>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a</a:t>
              </a:r>
            </a:p>
          </p:txBody>
        </p:sp>
      </p:grpSp>
      <p:grpSp>
        <p:nvGrpSpPr>
          <p:cNvPr id="26" name="Groupe 25">
            <a:extLst>
              <a:ext uri="{FF2B5EF4-FFF2-40B4-BE49-F238E27FC236}">
                <a16:creationId xmlns:a16="http://schemas.microsoft.com/office/drawing/2014/main" id="{C2581FA1-88AE-A12B-12CE-6657F7DB5E58}"/>
              </a:ext>
            </a:extLst>
          </p:cNvPr>
          <p:cNvGrpSpPr/>
          <p:nvPr/>
        </p:nvGrpSpPr>
        <p:grpSpPr>
          <a:xfrm>
            <a:off x="4026325" y="4140706"/>
            <a:ext cx="2869833" cy="520938"/>
            <a:chOff x="2548157" y="4091595"/>
            <a:chExt cx="2869833" cy="520938"/>
          </a:xfrm>
        </p:grpSpPr>
        <p:sp>
          <p:nvSpPr>
            <p:cNvPr id="27" name="Rectangle : coins arrondis 26">
              <a:extLst>
                <a:ext uri="{FF2B5EF4-FFF2-40B4-BE49-F238E27FC236}">
                  <a16:creationId xmlns:a16="http://schemas.microsoft.com/office/drawing/2014/main" id="{F77DA170-0669-20DA-80A1-D370F1407562}"/>
                </a:ext>
              </a:extLst>
            </p:cNvPr>
            <p:cNvSpPr/>
            <p:nvPr/>
          </p:nvSpPr>
          <p:spPr>
            <a:xfrm>
              <a:off x="2951823" y="4101755"/>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Mois  </a:t>
              </a:r>
            </a:p>
          </p:txBody>
        </p:sp>
        <p:sp>
          <p:nvSpPr>
            <p:cNvPr id="28" name="Rectangle : coins arrondis 27">
              <a:extLst>
                <a:ext uri="{FF2B5EF4-FFF2-40B4-BE49-F238E27FC236}">
                  <a16:creationId xmlns:a16="http://schemas.microsoft.com/office/drawing/2014/main" id="{62E56588-BE77-2F75-C8FD-ED78DF43C652}"/>
                </a:ext>
              </a:extLst>
            </p:cNvPr>
            <p:cNvSpPr/>
            <p:nvPr/>
          </p:nvSpPr>
          <p:spPr>
            <a:xfrm>
              <a:off x="2548157" y="4091595"/>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b</a:t>
              </a:r>
            </a:p>
          </p:txBody>
        </p:sp>
      </p:grpSp>
      <p:sp>
        <p:nvSpPr>
          <p:cNvPr id="32" name="Rectangle : coins arrondis 31">
            <a:extLst>
              <a:ext uri="{FF2B5EF4-FFF2-40B4-BE49-F238E27FC236}">
                <a16:creationId xmlns:a16="http://schemas.microsoft.com/office/drawing/2014/main" id="{892EA36E-98DD-748C-69F4-0F3345213289}"/>
              </a:ext>
            </a:extLst>
          </p:cNvPr>
          <p:cNvSpPr/>
          <p:nvPr/>
        </p:nvSpPr>
        <p:spPr>
          <a:xfrm>
            <a:off x="723012" y="114686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2. Choisissez la bonne réponse :</a:t>
            </a:r>
          </a:p>
        </p:txBody>
      </p:sp>
      <p:grpSp>
        <p:nvGrpSpPr>
          <p:cNvPr id="33" name="Groupe 32">
            <a:extLst>
              <a:ext uri="{FF2B5EF4-FFF2-40B4-BE49-F238E27FC236}">
                <a16:creationId xmlns:a16="http://schemas.microsoft.com/office/drawing/2014/main" id="{99747D28-00F1-269F-C0A5-52D740C91CCE}"/>
              </a:ext>
            </a:extLst>
          </p:cNvPr>
          <p:cNvGrpSpPr/>
          <p:nvPr/>
        </p:nvGrpSpPr>
        <p:grpSpPr>
          <a:xfrm>
            <a:off x="4026325" y="5439022"/>
            <a:ext cx="2869833" cy="520938"/>
            <a:chOff x="2548157" y="6049174"/>
            <a:chExt cx="2869833" cy="520938"/>
          </a:xfrm>
        </p:grpSpPr>
        <p:sp>
          <p:nvSpPr>
            <p:cNvPr id="34" name="Rectangle : coins arrondis 33">
              <a:extLst>
                <a:ext uri="{FF2B5EF4-FFF2-40B4-BE49-F238E27FC236}">
                  <a16:creationId xmlns:a16="http://schemas.microsoft.com/office/drawing/2014/main" id="{399716F3-23DB-39B1-1C77-6269523CEA03}"/>
                </a:ext>
              </a:extLst>
            </p:cNvPr>
            <p:cNvSpPr/>
            <p:nvPr/>
          </p:nvSpPr>
          <p:spPr>
            <a:xfrm>
              <a:off x="2951823" y="6059334"/>
              <a:ext cx="24661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Heures  </a:t>
              </a:r>
            </a:p>
          </p:txBody>
        </p:sp>
        <p:sp>
          <p:nvSpPr>
            <p:cNvPr id="35" name="Rectangle : coins arrondis 34">
              <a:extLst>
                <a:ext uri="{FF2B5EF4-FFF2-40B4-BE49-F238E27FC236}">
                  <a16:creationId xmlns:a16="http://schemas.microsoft.com/office/drawing/2014/main" id="{A2F4D68D-8D66-942D-421A-8681252D8B6C}"/>
                </a:ext>
              </a:extLst>
            </p:cNvPr>
            <p:cNvSpPr/>
            <p:nvPr/>
          </p:nvSpPr>
          <p:spPr>
            <a:xfrm>
              <a:off x="2548157" y="6049174"/>
              <a:ext cx="403667" cy="510778"/>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400" b="1" dirty="0">
                  <a:solidFill>
                    <a:schemeClr val="tx1"/>
                  </a:solidFill>
                  <a:latin typeface="+mj-lt"/>
                  <a:cs typeface="Calibri" panose="020F0502020204030204" pitchFamily="34" charset="0"/>
                </a:rPr>
                <a:t>c</a:t>
              </a:r>
            </a:p>
          </p:txBody>
        </p:sp>
      </p:grpSp>
    </p:spTree>
    <p:extLst>
      <p:ext uri="{BB962C8B-B14F-4D97-AF65-F5344CB8AC3E}">
        <p14:creationId xmlns:p14="http://schemas.microsoft.com/office/powerpoint/2010/main" val="3771537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18629</TotalTime>
  <Words>888</Words>
  <Application>Microsoft Office PowerPoint</Application>
  <PresentationFormat>Grand écran</PresentationFormat>
  <Paragraphs>174</Paragraphs>
  <Slides>24</Slides>
  <Notes>1</Notes>
  <HiddenSlides>0</HiddenSlides>
  <MMClips>0</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24</vt:i4>
      </vt:variant>
    </vt:vector>
  </HeadingPairs>
  <TitlesOfParts>
    <vt:vector size="34" baseType="lpstr">
      <vt:lpstr>Aptos</vt:lpstr>
      <vt:lpstr>Arial</vt:lpstr>
      <vt:lpstr>Calibri</vt:lpstr>
      <vt:lpstr>Dosis</vt:lpstr>
      <vt:lpstr>Dosis Bold</vt:lpstr>
      <vt:lpstr>Hammersmith One</vt:lpstr>
      <vt:lpstr>Poppins ExtraBold</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Très bien ! L’altitude ne fait pas partie des conditions atmosphériques.</vt:lpstr>
      <vt:lpstr>Vérifions maintenant si vous vous souvenez de la définition de la météo. Répondez à la question suivante :</vt:lpstr>
      <vt:lpstr>Parfait ! Contrairement au climat, la météo indique les conditions météorologiques sur une courte période.</vt:lpstr>
      <vt:lpstr>Répondez à la question suivante:</vt:lpstr>
      <vt:lpstr>Excellent !</vt:lpstr>
      <vt:lpstr>Maintenant, une question sur la carte météorologique.</vt:lpstr>
      <vt:lpstr>C’est faux ! À Dakhla, on voit que le temps est ensoleillé.</vt:lpstr>
      <vt:lpstr>Répondez à cette dernière question concernant la carte du climat :</vt:lpstr>
      <vt:lpstr>Très bien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MOHAMMED.SENHAJI-KHA</cp:lastModifiedBy>
  <cp:revision>1306</cp:revision>
  <cp:lastPrinted>2024-10-05T19:15:58Z</cp:lastPrinted>
  <dcterms:created xsi:type="dcterms:W3CDTF">2024-05-28T10:13:44Z</dcterms:created>
  <dcterms:modified xsi:type="dcterms:W3CDTF">2026-04-18T17:25:57Z</dcterms:modified>
</cp:coreProperties>
</file>