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3" r:id="rId1"/>
    <p:sldMasterId id="2147483767" r:id="rId2"/>
    <p:sldMasterId id="2147483768" r:id="rId3"/>
    <p:sldMasterId id="2147483780" r:id="rId4"/>
  </p:sldMasterIdLst>
  <p:notesMasterIdLst>
    <p:notesMasterId r:id="rId27"/>
  </p:notesMasterIdLst>
  <p:handoutMasterIdLst>
    <p:handoutMasterId r:id="rId28"/>
  </p:handoutMasterIdLst>
  <p:sldIdLst>
    <p:sldId id="308" r:id="rId5"/>
    <p:sldId id="2147483485" r:id="rId6"/>
    <p:sldId id="2147483552" r:id="rId7"/>
    <p:sldId id="2147483397" r:id="rId8"/>
    <p:sldId id="2134805878" r:id="rId9"/>
    <p:sldId id="2134806573" r:id="rId10"/>
    <p:sldId id="2147483634" r:id="rId11"/>
    <p:sldId id="2147483642" r:id="rId12"/>
    <p:sldId id="2147483641" r:id="rId13"/>
    <p:sldId id="2147483643" r:id="rId14"/>
    <p:sldId id="2147483636" r:id="rId15"/>
    <p:sldId id="2147483637" r:id="rId16"/>
    <p:sldId id="2147483629" r:id="rId17"/>
    <p:sldId id="2147483644" r:id="rId18"/>
    <p:sldId id="2147483568" r:id="rId19"/>
    <p:sldId id="2147483623" r:id="rId20"/>
    <p:sldId id="2147483618" r:id="rId21"/>
    <p:sldId id="2147483627" r:id="rId22"/>
    <p:sldId id="2147483638" r:id="rId23"/>
    <p:sldId id="2134806577" r:id="rId24"/>
    <p:sldId id="2147483640" r:id="rId25"/>
    <p:sldId id="2134806584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ébut de la séance" id="{C2A08ED1-B979-4AF1-8A74-6EA0648FD953}">
          <p14:sldIdLst>
            <p14:sldId id="308"/>
            <p14:sldId id="2147483485"/>
            <p14:sldId id="2147483552"/>
            <p14:sldId id="2147483397"/>
            <p14:sldId id="2134805878"/>
          </p14:sldIdLst>
        </p14:section>
        <p14:section name="Moment de récupération" id="{A2A5D278-252D-471E-A046-E0EEBB7C2D2B}">
          <p14:sldIdLst>
            <p14:sldId id="2134806573"/>
            <p14:sldId id="2147483634"/>
            <p14:sldId id="2147483642"/>
            <p14:sldId id="2147483641"/>
            <p14:sldId id="2147483643"/>
            <p14:sldId id="2147483636"/>
            <p14:sldId id="2147483637"/>
            <p14:sldId id="2147483629"/>
            <p14:sldId id="2147483644"/>
          </p14:sldIdLst>
        </p14:section>
        <p14:section name="Consolidation" id="{22D92770-EE3A-4FC2-857A-DF2A0B803C03}">
          <p14:sldIdLst>
            <p14:sldId id="2147483568"/>
            <p14:sldId id="2147483623"/>
            <p14:sldId id="2147483618"/>
            <p14:sldId id="2147483627"/>
            <p14:sldId id="2147483638"/>
          </p14:sldIdLst>
        </p14:section>
        <p14:section name="Métacognition" id="{FBF6C3DA-BDD6-43C8-8043-82F3BE3C64FD}">
          <p14:sldIdLst>
            <p14:sldId id="2134806577"/>
            <p14:sldId id="2147483640"/>
          </p14:sldIdLst>
        </p14:section>
        <p14:section name="Fin de la séance" id="{44B71B2B-D974-4F2C-B5A1-E1796678D1E2}">
          <p14:sldIdLst>
            <p14:sldId id="2134806584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5E4D"/>
    <a:srgbClr val="5FADE4"/>
    <a:srgbClr val="A11145"/>
    <a:srgbClr val="FDF2E2"/>
    <a:srgbClr val="BF4598"/>
    <a:srgbClr val="00663F"/>
    <a:srgbClr val="F3DFED"/>
    <a:srgbClr val="2CB551"/>
    <a:srgbClr val="F2F7D9"/>
    <a:srgbClr val="0273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04" autoAdjust="0"/>
    <p:restoredTop sz="94690" autoAdjust="0"/>
  </p:normalViewPr>
  <p:slideViewPr>
    <p:cSldViewPr snapToGrid="0">
      <p:cViewPr varScale="1">
        <p:scale>
          <a:sx n="78" d="100"/>
          <a:sy n="78" d="100"/>
        </p:scale>
        <p:origin x="869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>
      <p:cViewPr varScale="1">
        <p:scale>
          <a:sx n="65" d="100"/>
          <a:sy n="65" d="100"/>
        </p:scale>
        <p:origin x="2040" y="4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CBC5355-174C-897A-4DA3-34860DDD257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E6C065-6D13-7E84-9157-4778C9CB029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E90AC0-E56A-4928-9268-F8B86B3617FD}" type="datetimeFigureOut">
              <a:rPr lang="fr-FR" smtClean="0"/>
              <a:t>01/03/2026</a:t>
            </a:fld>
            <a:endParaRPr lang="fr-FR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77FEFC-A0B3-5633-10E3-B5C99AE1CE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D936D1-2E50-70A0-15D8-53F6492963D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D1FAB1-D3C0-4044-A94D-A9D2AF2A113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25238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52897D-8270-46EB-9581-9FD6E1B808F9}" type="datetimeFigureOut">
              <a:rPr lang="fr-FR" smtClean="0"/>
              <a:t>01/03/2026</a:t>
            </a:fld>
            <a:endParaRPr lang="fr-FR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437357-FDEB-42E8-94B9-16208305E930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267654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46;g3708d1f8300_1_658:notes">
            <a:extLst>
              <a:ext uri="{FF2B5EF4-FFF2-40B4-BE49-F238E27FC236}">
                <a16:creationId xmlns:a16="http://schemas.microsoft.com/office/drawing/2014/main" id="{353E4283-BBA2-8675-6601-7A74B15BD2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247;g3708d1f8300_1_658:notes">
            <a:extLst>
              <a:ext uri="{FF2B5EF4-FFF2-40B4-BE49-F238E27FC236}">
                <a16:creationId xmlns:a16="http://schemas.microsoft.com/office/drawing/2014/main" id="{7F1C854B-1D70-C6F1-A27D-A011B6547AC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 dirty="0"/>
          </a:p>
        </p:txBody>
      </p:sp>
      <p:sp>
        <p:nvSpPr>
          <p:cNvPr id="4" name="Google Shape;248;g3708d1f8300_1_658:notes">
            <a:extLst>
              <a:ext uri="{FF2B5EF4-FFF2-40B4-BE49-F238E27FC236}">
                <a16:creationId xmlns:a16="http://schemas.microsoft.com/office/drawing/2014/main" id="{788381E9-0A6B-C645-053A-CA620AEFDDD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23401D-AD66-48E8-9BE6-514052742394}" type="slidenum"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4" Type="http://schemas.microsoft.com/office/2007/relationships/hdphoto" Target="../media/hdphoto2.wdp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5.png"/><Relationship Id="rId7" Type="http://schemas.openxmlformats.org/officeDocument/2006/relationships/image" Target="../media/image11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0.png"/><Relationship Id="rId5" Type="http://schemas.openxmlformats.org/officeDocument/2006/relationships/image" Target="../media/image9.svg"/><Relationship Id="rId4" Type="http://schemas.openxmlformats.org/officeDocument/2006/relationships/image" Target="../media/image8.png"/><Relationship Id="rId9" Type="http://schemas.openxmlformats.org/officeDocument/2006/relationships/image" Target="../media/image17.png"/></Relationships>
</file>

<file path=ppt/slideLayouts/_rels/slideLayout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png"/><Relationship Id="rId7" Type="http://schemas.openxmlformats.org/officeDocument/2006/relationships/image" Target="../media/image23.jpe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10" Type="http://schemas.microsoft.com/office/2007/relationships/hdphoto" Target="../media/hdphoto3.wdp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16.pn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8" Type="http://schemas.openxmlformats.org/officeDocument/2006/relationships/hyperlink" Target="https://drive.google.com/drive/folders/15A4aThGXboZ7RlTminYue4etFTXwyFRM?usp=drive_link" TargetMode="External"/><Relationship Id="rId3" Type="http://schemas.openxmlformats.org/officeDocument/2006/relationships/image" Target="../media/image31.png"/><Relationship Id="rId7" Type="http://schemas.openxmlformats.org/officeDocument/2006/relationships/image" Target="../media/image35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34.png"/><Relationship Id="rId5" Type="http://schemas.openxmlformats.org/officeDocument/2006/relationships/image" Target="../media/image33.svg"/><Relationship Id="rId10" Type="http://schemas.openxmlformats.org/officeDocument/2006/relationships/image" Target="../media/image37.svg"/><Relationship Id="rId4" Type="http://schemas.openxmlformats.org/officeDocument/2006/relationships/image" Target="../media/image32.png"/><Relationship Id="rId9" Type="http://schemas.openxmlformats.org/officeDocument/2006/relationships/image" Target="../media/image36.pn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gif"/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gif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15.png"/><Relationship Id="rId4" Type="http://schemas.microsoft.com/office/2007/relationships/hdphoto" Target="../media/hdphoto4.wdp"/></Relationships>
</file>

<file path=ppt/slideLayouts/_rels/slideLayout37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41.pn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44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45.png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11.svg"/><Relationship Id="rId2" Type="http://schemas.openxmlformats.org/officeDocument/2006/relationships/image" Target="../media/image39.gif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0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45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44.pn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44.pn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39.gif"/><Relationship Id="rId1" Type="http://schemas.openxmlformats.org/officeDocument/2006/relationships/slideMaster" Target="../slideMasters/slideMaster4.xml"/><Relationship Id="rId4" Type="http://schemas.microsoft.com/office/2007/relationships/hdphoto" Target="../media/hdphoto7.wdp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9.gif"/><Relationship Id="rId1" Type="http://schemas.openxmlformats.org/officeDocument/2006/relationships/slideMaster" Target="../slideMasters/slideMaster4.xml"/><Relationship Id="rId4" Type="http://schemas.microsoft.com/office/2007/relationships/hdphoto" Target="../media/hdphoto8.wdp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39.gif"/><Relationship Id="rId1" Type="http://schemas.openxmlformats.org/officeDocument/2006/relationships/slideMaster" Target="../slideMasters/slideMaster4.xml"/><Relationship Id="rId4" Type="http://schemas.microsoft.com/office/2007/relationships/hdphoto" Target="../media/hdphoto9.wdp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4" Type="http://schemas.microsoft.com/office/2007/relationships/hdphoto" Target="../media/hdphoto2.wdp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gif"/><Relationship Id="rId1" Type="http://schemas.openxmlformats.org/officeDocument/2006/relationships/slideMaster" Target="../slideMasters/slideMaster4.xml"/><Relationship Id="rId4" Type="http://schemas.microsoft.com/office/2007/relationships/hdphoto" Target="../media/hdphoto4.wdp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01/03/2026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120317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01/03/2026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984356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01/03/2026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627271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01/03/2026</a:t>
            </a:fld>
            <a:endParaRPr lang="fr-F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871298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01/03/2026</a:t>
            </a:fld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293399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01/03/2026</a:t>
            </a:fld>
            <a:endParaRPr lang="fr-F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049158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0">
            <a:extLst>
              <a:ext uri="{FF2B5EF4-FFF2-40B4-BE49-F238E27FC236}">
                <a16:creationId xmlns:a16="http://schemas.microsoft.com/office/drawing/2014/main" id="{E0BC4242-9A8C-5D25-7A48-0D752968C08F}"/>
              </a:ext>
            </a:extLst>
          </p:cNvPr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5E1EAA-044A-F868-99A6-40884F81B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01/03/2026</a:t>
            </a:fld>
            <a:endParaRPr lang="fr-FR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C4152E-60FA-2D27-4B48-3A7F90862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E59203-A521-FAC9-67B6-E8D73875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D36517-4ED4-0548-6E68-9A2D2FC87595}"/>
              </a:ext>
            </a:extLst>
          </p:cNvPr>
          <p:cNvSpPr/>
          <p:nvPr userDrawn="1"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31B206-CDBC-66FF-FF75-2FB0BB6B3102}"/>
              </a:ext>
            </a:extLst>
          </p:cNvPr>
          <p:cNvSpPr/>
          <p:nvPr userDrawn="1"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5CDF9342-9116-CFDE-97E1-6BEFAA00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9800" y="2311679"/>
            <a:ext cx="7772400" cy="2234643"/>
          </a:xfrm>
        </p:spPr>
        <p:txBody>
          <a:bodyPr>
            <a:normAutofit/>
          </a:bodyPr>
          <a:lstStyle>
            <a:lvl1pPr algn="ctr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3DB1997-A891-40DD-2A8A-7CF8DA76F90A}"/>
              </a:ext>
            </a:extLst>
          </p:cNvPr>
          <p:cNvSpPr/>
          <p:nvPr userDrawn="1"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1" name="Picture 23">
            <a:extLst>
              <a:ext uri="{FF2B5EF4-FFF2-40B4-BE49-F238E27FC236}">
                <a16:creationId xmlns:a16="http://schemas.microsoft.com/office/drawing/2014/main" id="{AC82658B-7A46-B36B-B5A0-5250BDA107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5784" y="1391337"/>
            <a:ext cx="920432" cy="92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9780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01/03/2026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129527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44866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13064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42617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58855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13365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24310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2709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05152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28842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16800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47472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DC94D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62840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40368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ga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738;p98">
            <a:extLst>
              <a:ext uri="{FF2B5EF4-FFF2-40B4-BE49-F238E27FC236}">
                <a16:creationId xmlns:a16="http://schemas.microsoft.com/office/drawing/2014/main" id="{1530F5E6-2DBF-5246-2FFD-73AE39131B49}"/>
              </a:ext>
            </a:extLst>
          </p:cNvPr>
          <p:cNvSpPr txBox="1"/>
          <p:nvPr userDrawn="1"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Niveau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</a:t>
            </a:r>
            <a:r>
              <a:rPr lang="fr-FR" sz="10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 </a:t>
            </a:r>
            <a:endParaRPr lang="fr-FR" sz="1100"/>
          </a:p>
        </p:txBody>
      </p:sp>
      <p:pic>
        <p:nvPicPr>
          <p:cNvPr id="24" name="Google Shape;743;p98">
            <a:extLst>
              <a:ext uri="{FF2B5EF4-FFF2-40B4-BE49-F238E27FC236}">
                <a16:creationId xmlns:a16="http://schemas.microsoft.com/office/drawing/2014/main" id="{3C8FAB56-B905-B4D3-C85A-B1EC177899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5" name="Google Shape;744;p98">
            <a:extLst>
              <a:ext uri="{FF2B5EF4-FFF2-40B4-BE49-F238E27FC236}">
                <a16:creationId xmlns:a16="http://schemas.microsoft.com/office/drawing/2014/main" id="{E352CC90-04F9-4FEC-7808-329A389DB36D}"/>
              </a:ext>
            </a:extLst>
          </p:cNvPr>
          <p:cNvSpPr txBox="1"/>
          <p:nvPr userDrawn="1"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Niveau</a:t>
            </a:r>
            <a:r>
              <a:rPr lang="fr-FR" sz="16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Google Shape;745;p98">
            <a:extLst>
              <a:ext uri="{FF2B5EF4-FFF2-40B4-BE49-F238E27FC236}">
                <a16:creationId xmlns:a16="http://schemas.microsoft.com/office/drawing/2014/main" id="{3902D7DD-335C-B83B-FBF0-3461CEB92A0F}"/>
              </a:ext>
            </a:extLst>
          </p:cNvPr>
          <p:cNvSpPr txBox="1"/>
          <p:nvPr userDrawn="1"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1" compatLnSpc="1">
            <a:spAutoFit/>
          </a:bodyPr>
          <a:lstStyle/>
          <a:p>
            <a:pPr algn="ctr" defTabSz="914378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CBF1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4665E728-B129-706A-BDB1-22B94D41AFBF}"/>
              </a:ext>
            </a:extLst>
          </p:cNvPr>
          <p:cNvGrpSpPr/>
          <p:nvPr userDrawn="1"/>
        </p:nvGrpSpPr>
        <p:grpSpPr>
          <a:xfrm>
            <a:off x="271218" y="4592685"/>
            <a:ext cx="6693265" cy="522000"/>
            <a:chOff x="304312" y="4531839"/>
            <a:chExt cx="5990003" cy="696796"/>
          </a:xfrm>
          <a:solidFill>
            <a:srgbClr val="037A40"/>
          </a:solidFill>
        </p:grpSpPr>
        <p:sp>
          <p:nvSpPr>
            <p:cNvPr id="28" name="Google Shape;223;p26">
              <a:extLst>
                <a:ext uri="{FF2B5EF4-FFF2-40B4-BE49-F238E27FC236}">
                  <a16:creationId xmlns:a16="http://schemas.microsoft.com/office/drawing/2014/main" id="{A46CB91A-EBEB-F991-CD39-28DB7BAB45BE}"/>
                </a:ext>
              </a:extLst>
            </p:cNvPr>
            <p:cNvSpPr/>
            <p:nvPr/>
          </p:nvSpPr>
          <p:spPr>
            <a:xfrm>
              <a:off x="304312" y="4531839"/>
              <a:ext cx="5990003" cy="696796"/>
            </a:xfrm>
            <a:prstGeom prst="rect">
              <a:avLst/>
            </a:prstGeom>
            <a:grpFill/>
            <a:ln w="38103" cap="flat">
              <a:noFill/>
              <a:prstDash val="solid"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</a:pPr>
              <a:endParaRPr lang="fr-FR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29" name="Google Shape;735;p98">
              <a:extLst>
                <a:ext uri="{FF2B5EF4-FFF2-40B4-BE49-F238E27FC236}">
                  <a16:creationId xmlns:a16="http://schemas.microsoft.com/office/drawing/2014/main" id="{AD1724B8-EA3E-2F08-C15C-29C1D1553FDD}"/>
                </a:ext>
              </a:extLst>
            </p:cNvPr>
            <p:cNvSpPr/>
            <p:nvPr/>
          </p:nvSpPr>
          <p:spPr>
            <a:xfrm>
              <a:off x="1853337" y="4607219"/>
              <a:ext cx="59640" cy="546036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F462A6B-5C20-3975-F90E-B1FC46965C44}"/>
              </a:ext>
            </a:extLst>
          </p:cNvPr>
          <p:cNvGrpSpPr/>
          <p:nvPr userDrawn="1"/>
        </p:nvGrpSpPr>
        <p:grpSpPr>
          <a:xfrm>
            <a:off x="271218" y="5289789"/>
            <a:ext cx="6693265" cy="522000"/>
            <a:chOff x="304312" y="5304657"/>
            <a:chExt cx="5990003" cy="696796"/>
          </a:xfrm>
          <a:solidFill>
            <a:srgbClr val="00B050"/>
          </a:solidFill>
        </p:grpSpPr>
        <p:sp>
          <p:nvSpPr>
            <p:cNvPr id="32" name="Google Shape;224;p26">
              <a:extLst>
                <a:ext uri="{FF2B5EF4-FFF2-40B4-BE49-F238E27FC236}">
                  <a16:creationId xmlns:a16="http://schemas.microsoft.com/office/drawing/2014/main" id="{DEB7DF84-BD99-EC95-89FA-F9508B730598}"/>
                </a:ext>
              </a:extLst>
            </p:cNvPr>
            <p:cNvSpPr/>
            <p:nvPr/>
          </p:nvSpPr>
          <p:spPr>
            <a:xfrm>
              <a:off x="304312" y="5304657"/>
              <a:ext cx="5990003" cy="696796"/>
            </a:xfrm>
            <a:prstGeom prst="rect">
              <a:avLst/>
            </a:prstGeom>
            <a:grpFill/>
            <a:ln w="38103" cap="flat">
              <a:noFill/>
              <a:prstDash val="solid"/>
            </a:ln>
            <a:effectLst/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  <a:r>
                <a:rPr lang="fr-FR" sz="20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</a:p>
          </p:txBody>
        </p:sp>
        <p:sp>
          <p:nvSpPr>
            <p:cNvPr id="33" name="Google Shape;742;p98">
              <a:extLst>
                <a:ext uri="{FF2B5EF4-FFF2-40B4-BE49-F238E27FC236}">
                  <a16:creationId xmlns:a16="http://schemas.microsoft.com/office/drawing/2014/main" id="{2683E674-65A3-93A9-1D16-D4E9E60AFC0F}"/>
                </a:ext>
              </a:extLst>
            </p:cNvPr>
            <p:cNvSpPr/>
            <p:nvPr/>
          </p:nvSpPr>
          <p:spPr>
            <a:xfrm>
              <a:off x="1850355" y="5380322"/>
              <a:ext cx="65604" cy="545467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pic>
        <p:nvPicPr>
          <p:cNvPr id="35" name="Google Shape;730;p98" descr="الصفحة الرئيسية">
            <a:extLst>
              <a:ext uri="{FF2B5EF4-FFF2-40B4-BE49-F238E27FC236}">
                <a16:creationId xmlns:a16="http://schemas.microsoft.com/office/drawing/2014/main" id="{022D203A-7644-5D55-624B-311DEAA3376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3668233" y="0"/>
            <a:ext cx="4855535" cy="73627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5" name="Espace réservé du texte 43">
            <a:extLst>
              <a:ext uri="{FF2B5EF4-FFF2-40B4-BE49-F238E27FC236}">
                <a16:creationId xmlns:a16="http://schemas.microsoft.com/office/drawing/2014/main" id="{7F5E0C99-8D40-CBB2-766A-7131594212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03924" y="1882678"/>
            <a:ext cx="717129" cy="346211"/>
          </a:xfrm>
        </p:spPr>
        <p:txBody>
          <a:bodyPr>
            <a:noAutofit/>
          </a:bodyPr>
          <a:lstStyle>
            <a:lvl1pPr marL="0" indent="0" algn="ctr" defTabSz="914378" rtl="0" eaLnBrk="1" latinLnBrk="0" hangingPunct="1">
              <a:buClrTx/>
              <a:buNone/>
              <a:defRPr lang="fr-FR" sz="1800" b="1" i="0" u="none" strike="noStrike" kern="0" cap="none" spc="0" baseline="0" dirty="0">
                <a:solidFill>
                  <a:srgbClr val="FCBF18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 AC</a:t>
            </a:r>
            <a:endParaRPr lang="fr-FR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F167873-4F2A-2E68-9DEA-31794E958BD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86856" y="2366503"/>
            <a:ext cx="409473" cy="522000"/>
          </a:xfrm>
        </p:spPr>
        <p:txBody>
          <a:bodyPr/>
          <a:lstStyle>
            <a:lvl1pPr>
              <a:buNone/>
              <a:defRPr lang="fr-FR" sz="3000" b="1" i="0" u="none" strike="noStrike" kern="0" cap="none" spc="0" baseline="0" dirty="0">
                <a:solidFill>
                  <a:srgbClr val="037A4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9E42638-5610-A241-4463-6A085A6F726B}"/>
              </a:ext>
            </a:extLst>
          </p:cNvPr>
          <p:cNvSpPr txBox="1"/>
          <p:nvPr userDrawn="1"/>
        </p:nvSpPr>
        <p:spPr>
          <a:xfrm>
            <a:off x="391996" y="1378425"/>
            <a:ext cx="89552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5400" b="1" i="0" u="none" strike="noStrike" kern="0" cap="none" spc="0" baseline="0" dirty="0">
                <a:solidFill>
                  <a:srgbClr val="037A40"/>
                </a:solidFill>
                <a:uFillTx/>
                <a:latin typeface="Calibri"/>
                <a:cs typeface="Calibri"/>
              </a:rPr>
              <a:t>Science de la vie et de la terre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17F484-2477-B3F9-BE05-6957BC8C2899}"/>
              </a:ext>
            </a:extLst>
          </p:cNvPr>
          <p:cNvSpPr txBox="1"/>
          <p:nvPr userDrawn="1"/>
        </p:nvSpPr>
        <p:spPr>
          <a:xfrm>
            <a:off x="391997" y="2305050"/>
            <a:ext cx="1519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000" b="1" i="0" u="none" strike="noStrike" kern="0" cap="none" spc="0" baseline="0" dirty="0">
                <a:solidFill>
                  <a:srgbClr val="037A40"/>
                </a:solidFill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Période</a:t>
            </a:r>
            <a:endParaRPr lang="fr-FR" sz="3000" b="1" i="0" u="none" strike="noStrike" kern="0" cap="none" spc="0" baseline="0" dirty="0">
              <a:solidFill>
                <a:srgbClr val="037A40"/>
              </a:solidFill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space réservé du texte 43">
            <a:extLst>
              <a:ext uri="{FF2B5EF4-FFF2-40B4-BE49-F238E27FC236}">
                <a16:creationId xmlns:a16="http://schemas.microsoft.com/office/drawing/2014/main" id="{7DEC17B5-AD7F-BD47-F7CF-DD89EBC16D6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120815" y="4591216"/>
            <a:ext cx="4843667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5" name="Espace réservé du texte 43">
            <a:extLst>
              <a:ext uri="{FF2B5EF4-FFF2-40B4-BE49-F238E27FC236}">
                <a16:creationId xmlns:a16="http://schemas.microsoft.com/office/drawing/2014/main" id="{DD979FC7-7D7A-BA7E-4DF0-D43F0F90D5D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71217" y="4591216"/>
            <a:ext cx="1288409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Chapitre 2</a:t>
            </a:r>
            <a:endParaRPr lang="fr-FR" dirty="0"/>
          </a:p>
        </p:txBody>
      </p:sp>
      <p:sp>
        <p:nvSpPr>
          <p:cNvPr id="6" name="Espace réservé du texte 43">
            <a:extLst>
              <a:ext uri="{FF2B5EF4-FFF2-40B4-BE49-F238E27FC236}">
                <a16:creationId xmlns:a16="http://schemas.microsoft.com/office/drawing/2014/main" id="{9A565E53-78F6-3990-8269-7E3C33DC136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71217" y="5288319"/>
            <a:ext cx="1288409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fr-FR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Tâche</a:t>
            </a:r>
            <a:r>
              <a:rPr lang="en-US" dirty="0"/>
              <a:t> 1</a:t>
            </a:r>
            <a:endParaRPr lang="fr-FR" dirty="0"/>
          </a:p>
        </p:txBody>
      </p:sp>
      <p:sp>
        <p:nvSpPr>
          <p:cNvPr id="10" name="Espace réservé du texte 43">
            <a:extLst>
              <a:ext uri="{FF2B5EF4-FFF2-40B4-BE49-F238E27FC236}">
                <a16:creationId xmlns:a16="http://schemas.microsoft.com/office/drawing/2014/main" id="{9D40EE84-97BD-1D2C-C9FD-BC704A6339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2120815" y="5288319"/>
            <a:ext cx="4843667" cy="521999"/>
          </a:xfrm>
        </p:spPr>
        <p:txBody>
          <a:bodyPr anchor="ctr">
            <a:normAutofit/>
          </a:bodyPr>
          <a:lstStyle>
            <a:lvl1pPr marL="0" marR="0" indent="0" algn="l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1800" b="1" kern="120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l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 dirty="0"/>
          </a:p>
        </p:txBody>
      </p:sp>
      <p:pic>
        <p:nvPicPr>
          <p:cNvPr id="3" name="Image 16">
            <a:extLst>
              <a:ext uri="{FF2B5EF4-FFF2-40B4-BE49-F238E27FC236}">
                <a16:creationId xmlns:a16="http://schemas.microsoft.com/office/drawing/2014/main" id="{90524A8E-E48F-3EF0-D60C-1776D259D3B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8780" l="4112" r="93586">
                        <a14:foregroundMark x1="23684" y1="23902" x2="23684" y2="23902"/>
                        <a14:foregroundMark x1="23684" y1="23902" x2="22204" y2="56098"/>
                        <a14:foregroundMark x1="22204" y1="56098" x2="43257" y2="40000"/>
                        <a14:foregroundMark x1="43257" y1="40000" x2="66118" y2="34146"/>
                        <a14:foregroundMark x1="66118" y1="34146" x2="53618" y2="34634"/>
                        <a14:foregroundMark x1="53618" y1="34634" x2="52632" y2="54146"/>
                        <a14:foregroundMark x1="52632" y1="54146" x2="61184" y2="35854"/>
                        <a14:foregroundMark x1="61184" y1="35854" x2="68421" y2="52195"/>
                        <a14:foregroundMark x1="68421" y1="52195" x2="57237" y2="75854"/>
                        <a14:foregroundMark x1="57237" y1="75854" x2="69901" y2="75610"/>
                        <a14:foregroundMark x1="69901" y1="75610" x2="53289" y2="79512"/>
                        <a14:foregroundMark x1="53289" y1="79512" x2="77796" y2="81220"/>
                        <a14:foregroundMark x1="77796" y1="81220" x2="24342" y2="80000"/>
                        <a14:foregroundMark x1="24342" y1="80000" x2="11513" y2="88537"/>
                        <a14:foregroundMark x1="11513" y1="88537" x2="18586" y2="68049"/>
                        <a14:foregroundMark x1="18586" y1="68049" x2="31743" y2="70976"/>
                        <a14:foregroundMark x1="31743" y1="70976" x2="38322" y2="89024"/>
                        <a14:foregroundMark x1="38322" y1="89024" x2="38816" y2="92439"/>
                        <a14:foregroundMark x1="27632" y1="40000" x2="13322" y2="80976"/>
                        <a14:foregroundMark x1="13322" y1="80976" x2="37829" y2="47561"/>
                        <a14:foregroundMark x1="37829" y1="47561" x2="36349" y2="73659"/>
                        <a14:foregroundMark x1="36349" y1="73659" x2="33388" y2="54634"/>
                        <a14:foregroundMark x1="33388" y1="54634" x2="29605" y2="82683"/>
                        <a14:foregroundMark x1="29605" y1="82683" x2="12664" y2="87073"/>
                        <a14:foregroundMark x1="12664" y1="87073" x2="10691" y2="67805"/>
                        <a14:foregroundMark x1="10691" y1="67805" x2="7072" y2="94390"/>
                        <a14:foregroundMark x1="7072" y1="94390" x2="19901" y2="88293"/>
                        <a14:foregroundMark x1="19901" y1="88293" x2="30921" y2="92927"/>
                        <a14:foregroundMark x1="30921" y1="92927" x2="67270" y2="85610"/>
                        <a14:foregroundMark x1="67270" y1="85610" x2="79276" y2="90732"/>
                        <a14:foregroundMark x1="79276" y1="90732" x2="45724" y2="96098"/>
                        <a14:foregroundMark x1="45724" y1="96098" x2="66612" y2="92195"/>
                        <a14:foregroundMark x1="66612" y1="92195" x2="76809" y2="69512"/>
                        <a14:foregroundMark x1="76809" y1="69512" x2="57730" y2="88537"/>
                        <a14:foregroundMark x1="57730" y1="88537" x2="25987" y2="93659"/>
                        <a14:foregroundMark x1="25987" y1="93659" x2="11678" y2="86098"/>
                        <a14:foregroundMark x1="11678" y1="86098" x2="30592" y2="48780"/>
                        <a14:foregroundMark x1="30592" y1="48780" x2="58553" y2="65366"/>
                        <a14:foregroundMark x1="58553" y1="65366" x2="70066" y2="64390"/>
                        <a14:foregroundMark x1="70066" y1="64390" x2="72862" y2="56098"/>
                        <a14:foregroundMark x1="21382" y1="35366" x2="5263" y2="85610"/>
                        <a14:foregroundMark x1="5263" y1="85610" x2="21053" y2="97073"/>
                        <a14:foregroundMark x1="21053" y1="97073" x2="45559" y2="93659"/>
                        <a14:foregroundMark x1="45559" y1="93659" x2="61678" y2="94878"/>
                        <a14:foregroundMark x1="61678" y1="94878" x2="87993" y2="93659"/>
                        <a14:foregroundMark x1="87993" y1="93659" x2="88158" y2="76585"/>
                        <a14:foregroundMark x1="88158" y1="76585" x2="80263" y2="61707"/>
                        <a14:foregroundMark x1="80263" y1="61707" x2="70395" y2="29268"/>
                        <a14:foregroundMark x1="70395" y1="29268" x2="60197" y2="19756"/>
                        <a14:foregroundMark x1="60197" y1="19756" x2="59211" y2="19756"/>
                        <a14:foregroundMark x1="15789" y1="30732" x2="5099" y2="56585"/>
                        <a14:foregroundMark x1="5099" y1="56585" x2="3618" y2="77561"/>
                        <a14:foregroundMark x1="3618" y1="77561" x2="7072" y2="93902"/>
                        <a14:foregroundMark x1="7072" y1="93902" x2="18750" y2="97805"/>
                        <a14:foregroundMark x1="18750" y1="97805" x2="26480" y2="97317"/>
                        <a14:foregroundMark x1="11349" y1="53415" x2="1151" y2="70488"/>
                        <a14:foregroundMark x1="1151" y1="70488" x2="4276" y2="87561"/>
                        <a14:foregroundMark x1="4276" y1="87561" x2="15625" y2="92195"/>
                        <a14:foregroundMark x1="15625" y1="92195" x2="15625" y2="92195"/>
                        <a14:foregroundMark x1="49671" y1="56341" x2="72533" y2="57561"/>
                        <a14:foregroundMark x1="72533" y1="57561" x2="73355" y2="77073"/>
                        <a14:foregroundMark x1="73355" y1="77073" x2="56250" y2="82439"/>
                        <a14:foregroundMark x1="56250" y1="82439" x2="50822" y2="61220"/>
                        <a14:foregroundMark x1="50822" y1="61220" x2="53125" y2="57073"/>
                        <a14:foregroundMark x1="69901" y1="61220" x2="60526" y2="74146"/>
                        <a14:foregroundMark x1="60526" y1="74146" x2="71875" y2="70000"/>
                        <a14:foregroundMark x1="71875" y1="70000" x2="68421" y2="61220"/>
                        <a14:foregroundMark x1="44901" y1="92683" x2="87500" y2="69512"/>
                        <a14:foregroundMark x1="87500" y1="69512" x2="93586" y2="87561"/>
                        <a14:foregroundMark x1="93586" y1="87561" x2="91941" y2="98780"/>
                        <a14:foregroundMark x1="75493" y1="58537" x2="76809" y2="41220"/>
                        <a14:foregroundMark x1="76809" y1="41220" x2="72204" y2="25854"/>
                        <a14:foregroundMark x1="72204" y1="25854" x2="60526" y2="23659"/>
                        <a14:foregroundMark x1="60526" y1="23659" x2="56743" y2="2487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86894" y="3491604"/>
            <a:ext cx="4255186" cy="2869452"/>
          </a:xfrm>
          <a:prstGeom prst="rect">
            <a:avLst/>
          </a:prstGeom>
        </p:spPr>
      </p:pic>
      <p:sp>
        <p:nvSpPr>
          <p:cNvPr id="4" name="Google Shape;735;p98">
            <a:extLst>
              <a:ext uri="{FF2B5EF4-FFF2-40B4-BE49-F238E27FC236}">
                <a16:creationId xmlns:a16="http://schemas.microsoft.com/office/drawing/2014/main" id="{AA32DAC6-E40B-3260-CF4C-57F69A65368F}"/>
              </a:ext>
            </a:extLst>
          </p:cNvPr>
          <p:cNvSpPr/>
          <p:nvPr userDrawn="1"/>
        </p:nvSpPr>
        <p:spPr>
          <a:xfrm>
            <a:off x="1968787" y="4613885"/>
            <a:ext cx="66642" cy="479598"/>
          </a:xfrm>
          <a:custGeom>
            <a:avLst>
              <a:gd name="f0" fmla="val 108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400" kern="0" noProof="0" dirty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1" name="Google Shape;735;p98">
            <a:extLst>
              <a:ext uri="{FF2B5EF4-FFF2-40B4-BE49-F238E27FC236}">
                <a16:creationId xmlns:a16="http://schemas.microsoft.com/office/drawing/2014/main" id="{6706102D-42C9-61DB-F81D-8B81F55C8119}"/>
              </a:ext>
            </a:extLst>
          </p:cNvPr>
          <p:cNvSpPr/>
          <p:nvPr userDrawn="1"/>
        </p:nvSpPr>
        <p:spPr>
          <a:xfrm>
            <a:off x="1968787" y="5310990"/>
            <a:ext cx="66642" cy="479598"/>
          </a:xfrm>
          <a:custGeom>
            <a:avLst>
              <a:gd name="f0" fmla="val 108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400" kern="0" noProof="0" dirty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188531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181684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Mode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22727D2-BE22-8622-92D4-25E68C3F1FFB}"/>
              </a:ext>
            </a:extLst>
          </p:cNvPr>
          <p:cNvGrpSpPr/>
          <p:nvPr userDrawn="1"/>
        </p:nvGrpSpPr>
        <p:grpSpPr>
          <a:xfrm>
            <a:off x="326095" y="267178"/>
            <a:ext cx="523639" cy="458540"/>
            <a:chOff x="277892" y="2322046"/>
            <a:chExt cx="828656" cy="786827"/>
          </a:xfrm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41196D48-55A6-0E12-52D3-8A9CEC441622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DF35ECF-4AD4-1636-C7D9-4EF43C28A373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72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BDC5D4E5-59CF-DD84-D4E9-422961FC3B66}"/>
              </a:ext>
            </a:extLst>
          </p:cNvPr>
          <p:cNvSpPr txBox="1"/>
          <p:nvPr userDrawn="1"/>
        </p:nvSpPr>
        <p:spPr>
          <a:xfrm>
            <a:off x="11748194" y="95600"/>
            <a:ext cx="274643" cy="30777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M</a:t>
            </a:r>
            <a:endParaRPr lang="fr-F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995738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5F82235-1647-48CF-0D02-D2A4A746DF20}"/>
              </a:ext>
            </a:extLst>
          </p:cNvPr>
          <p:cNvSpPr txBox="1"/>
          <p:nvPr userDrawn="1"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PC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115772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025437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271092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21137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164048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lô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8" name="Rectangle 23">
            <a:extLst>
              <a:ext uri="{FF2B5EF4-FFF2-40B4-BE49-F238E27FC236}">
                <a16:creationId xmlns:a16="http://schemas.microsoft.com/office/drawing/2014/main" id="{1186D531-053D-7666-CC80-C267D50E17B6}"/>
              </a:ext>
            </a:extLst>
          </p:cNvPr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74439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L’enseignant contrôle les réalisations d’un échantillon d’élèves avant de passer à la correction au tableau</a:t>
            </a:r>
            <a:endParaRPr lang="fr-FR" dirty="0"/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le devoir à corriger ou capture d’écran du livret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BAB172-2F58-33A8-7C80-58366D5F18E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3128736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enseignant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21;p52">
            <a:extLst>
              <a:ext uri="{FF2B5EF4-FFF2-40B4-BE49-F238E27FC236}">
                <a16:creationId xmlns:a16="http://schemas.microsoft.com/office/drawing/2014/main" id="{72ADEC78-C166-E7B6-0228-F3ECC0331BC2}"/>
              </a:ext>
            </a:extLst>
          </p:cNvPr>
          <p:cNvSpPr txBox="1"/>
          <p:nvPr userDrawn="1"/>
        </p:nvSpPr>
        <p:spPr>
          <a:xfrm>
            <a:off x="2151695" y="1298921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Pages réservées à l’enseignant(e)</a:t>
            </a:r>
            <a:endParaRPr sz="1467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322;p52">
            <a:extLst>
              <a:ext uri="{FF2B5EF4-FFF2-40B4-BE49-F238E27FC236}">
                <a16:creationId xmlns:a16="http://schemas.microsoft.com/office/drawing/2014/main" id="{E4C322F2-106E-8B8C-D527-BEB0DA3609BD}"/>
              </a:ext>
            </a:extLst>
          </p:cNvPr>
          <p:cNvSpPr txBox="1"/>
          <p:nvPr userDrawn="1"/>
        </p:nvSpPr>
        <p:spPr>
          <a:xfrm>
            <a:off x="2151695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Modelage de la tâche par l’enseignant (explicitation à haute voix)</a:t>
            </a:r>
            <a:endParaRPr sz="1467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8" name="Google Shape;318;p52" descr="Image générée">
            <a:extLst>
              <a:ext uri="{FF2B5EF4-FFF2-40B4-BE49-F238E27FC236}">
                <a16:creationId xmlns:a16="http://schemas.microsoft.com/office/drawing/2014/main" id="{AA7CEDC4-4EAD-5796-C8DE-A3FE218AEFCB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322;p52">
            <a:extLst>
              <a:ext uri="{FF2B5EF4-FFF2-40B4-BE49-F238E27FC236}">
                <a16:creationId xmlns:a16="http://schemas.microsoft.com/office/drawing/2014/main" id="{B506BC51-2309-B11A-BF8E-62D4306DA8F0}"/>
              </a:ext>
            </a:extLst>
          </p:cNvPr>
          <p:cNvSpPr txBox="1"/>
          <p:nvPr userDrawn="1"/>
        </p:nvSpPr>
        <p:spPr>
          <a:xfrm>
            <a:off x="2151695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Consignes et explications données aux élèves – hors modelage (à dire à haute voix)</a:t>
            </a:r>
            <a:endParaRPr sz="2000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332;p53">
            <a:extLst>
              <a:ext uri="{FF2B5EF4-FFF2-40B4-BE49-F238E27FC236}">
                <a16:creationId xmlns:a16="http://schemas.microsoft.com/office/drawing/2014/main" id="{73DA3CC4-D07A-FD24-06B2-470FF6AFCBFE}"/>
              </a:ext>
            </a:extLst>
          </p:cNvPr>
          <p:cNvSpPr txBox="1"/>
          <p:nvPr userDrawn="1"/>
        </p:nvSpPr>
        <p:spPr>
          <a:xfrm>
            <a:off x="2151695" y="400551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133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Rappel du contrat de classe </a:t>
            </a:r>
            <a:endParaRPr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1" name="Google Shape;336;p53">
            <a:extLst>
              <a:ext uri="{FF2B5EF4-FFF2-40B4-BE49-F238E27FC236}">
                <a16:creationId xmlns:a16="http://schemas.microsoft.com/office/drawing/2014/main" id="{707D932E-E30A-7595-2289-FC158DAB3283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291;p51">
            <a:extLst>
              <a:ext uri="{FF2B5EF4-FFF2-40B4-BE49-F238E27FC236}">
                <a16:creationId xmlns:a16="http://schemas.microsoft.com/office/drawing/2014/main" id="{B102DBF7-8612-EAB2-F4F6-FE2824A33C62}"/>
              </a:ext>
            </a:extLst>
          </p:cNvPr>
          <p:cNvSpPr/>
          <p:nvPr userDrawn="1"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Icônes pour l’enseignant</a:t>
            </a:r>
            <a:endParaRPr lang="fr-FR"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grpSp>
        <p:nvGrpSpPr>
          <p:cNvPr id="13" name="Groupe 3">
            <a:extLst>
              <a:ext uri="{FF2B5EF4-FFF2-40B4-BE49-F238E27FC236}">
                <a16:creationId xmlns:a16="http://schemas.microsoft.com/office/drawing/2014/main" id="{7C8BB474-F23B-5C87-47EF-B73EA69BFC17}"/>
              </a:ext>
            </a:extLst>
          </p:cNvPr>
          <p:cNvGrpSpPr/>
          <p:nvPr userDrawn="1"/>
        </p:nvGrpSpPr>
        <p:grpSpPr>
          <a:xfrm>
            <a:off x="1153868" y="2019636"/>
            <a:ext cx="814489" cy="699291"/>
            <a:chOff x="277892" y="2322046"/>
            <a:chExt cx="828656" cy="786827"/>
          </a:xfrm>
        </p:grpSpPr>
        <p:sp>
          <p:nvSpPr>
            <p:cNvPr id="14" name="Freeform 2">
              <a:extLst>
                <a:ext uri="{FF2B5EF4-FFF2-40B4-BE49-F238E27FC236}">
                  <a16:creationId xmlns:a16="http://schemas.microsoft.com/office/drawing/2014/main" id="{410781AD-EC8B-9893-FFEA-ADFD5BF9DD5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Freeform 4">
              <a:extLst>
                <a:ext uri="{FF2B5EF4-FFF2-40B4-BE49-F238E27FC236}">
                  <a16:creationId xmlns:a16="http://schemas.microsoft.com/office/drawing/2014/main" id="{50FDC7F3-F5D0-66D4-CD0D-B9EC4EE2A3C9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72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6" name="Picture 2" descr="Image générée">
            <a:extLst>
              <a:ext uri="{FF2B5EF4-FFF2-40B4-BE49-F238E27FC236}">
                <a16:creationId xmlns:a16="http://schemas.microsoft.com/office/drawing/2014/main" id="{527D9024-1749-B2A5-B66C-218973707C9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53867" y="1023539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52">
            <a:extLst>
              <a:ext uri="{FF2B5EF4-FFF2-40B4-BE49-F238E27FC236}">
                <a16:creationId xmlns:a16="http://schemas.microsoft.com/office/drawing/2014/main" id="{99F2DA21-0D6B-EEDA-E4D7-20FE6425D166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8" name="Google Shape;332;p53">
            <a:extLst>
              <a:ext uri="{FF2B5EF4-FFF2-40B4-BE49-F238E27FC236}">
                <a16:creationId xmlns:a16="http://schemas.microsoft.com/office/drawing/2014/main" id="{D8F68E27-C54B-2365-46CC-80826021819A}"/>
              </a:ext>
            </a:extLst>
          </p:cNvPr>
          <p:cNvSpPr txBox="1"/>
          <p:nvPr userDrawn="1"/>
        </p:nvSpPr>
        <p:spPr>
          <a:xfrm>
            <a:off x="2064863" y="503403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133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Correction du devoir maison</a:t>
            </a:r>
            <a:endParaRPr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9444444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élèv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20">
            <a:extLst>
              <a:ext uri="{FF2B5EF4-FFF2-40B4-BE49-F238E27FC236}">
                <a16:creationId xmlns:a16="http://schemas.microsoft.com/office/drawing/2014/main" id="{455484CA-69F8-E897-4194-227636DCF03E}"/>
              </a:ext>
            </a:extLst>
          </p:cNvPr>
          <p:cNvGrpSpPr/>
          <p:nvPr userDrawn="1"/>
        </p:nvGrpSpPr>
        <p:grpSpPr>
          <a:xfrm>
            <a:off x="863927" y="4507781"/>
            <a:ext cx="5760430" cy="603600"/>
            <a:chOff x="647945" y="3380837"/>
            <a:chExt cx="4320322" cy="452700"/>
          </a:xfrm>
        </p:grpSpPr>
        <p:sp>
          <p:nvSpPr>
            <p:cNvPr id="3" name="Google Shape;334;p53">
              <a:extLst>
                <a:ext uri="{FF2B5EF4-FFF2-40B4-BE49-F238E27FC236}">
                  <a16:creationId xmlns:a16="http://schemas.microsoft.com/office/drawing/2014/main" id="{F98C3186-68F4-DA75-23D3-C638DE9F3D4C}"/>
                </a:ext>
              </a:extLst>
            </p:cNvPr>
            <p:cNvSpPr txBox="1"/>
            <p:nvPr/>
          </p:nvSpPr>
          <p:spPr>
            <a:xfrm>
              <a:off x="1372968" y="3457186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Les élèves travaillent en autonomie</a:t>
              </a:r>
              <a:endParaRPr lang="fr-FR" altLang="fr-FR" sz="20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pic>
          <p:nvPicPr>
            <p:cNvPr id="4" name="Google Shape;338;p53">
              <a:extLst>
                <a:ext uri="{FF2B5EF4-FFF2-40B4-BE49-F238E27FC236}">
                  <a16:creationId xmlns:a16="http://schemas.microsoft.com/office/drawing/2014/main" id="{EE8B5758-FC32-6DBC-FA34-8AD293E331F4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47945" y="33808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" name="Groupe 19">
            <a:extLst>
              <a:ext uri="{FF2B5EF4-FFF2-40B4-BE49-F238E27FC236}">
                <a16:creationId xmlns:a16="http://schemas.microsoft.com/office/drawing/2014/main" id="{6A2A93EC-87F6-95D1-5797-17C55B688302}"/>
              </a:ext>
            </a:extLst>
          </p:cNvPr>
          <p:cNvGrpSpPr/>
          <p:nvPr userDrawn="1"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9" name="Google Shape;335;p53">
              <a:extLst>
                <a:ext uri="{FF2B5EF4-FFF2-40B4-BE49-F238E27FC236}">
                  <a16:creationId xmlns:a16="http://schemas.microsoft.com/office/drawing/2014/main" id="{16265EDD-5F5E-B918-CCF9-5A4977E0A2E1}"/>
                </a:ext>
              </a:extLst>
            </p:cNvPr>
            <p:cNvSpPr txBox="1"/>
            <p:nvPr/>
          </p:nvSpPr>
          <p:spPr>
            <a:xfrm>
              <a:off x="1372969" y="2851181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Les élèves travaillent en binômes</a:t>
              </a:r>
            </a:p>
          </p:txBody>
        </p:sp>
        <p:pic>
          <p:nvPicPr>
            <p:cNvPr id="20" name="Google Shape;339;p53">
              <a:extLst>
                <a:ext uri="{FF2B5EF4-FFF2-40B4-BE49-F238E27FC236}">
                  <a16:creationId xmlns:a16="http://schemas.microsoft.com/office/drawing/2014/main" id="{43A7DB30-C267-63FA-52A5-387FE7EB2813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1" name="Groupe 17">
            <a:extLst>
              <a:ext uri="{FF2B5EF4-FFF2-40B4-BE49-F238E27FC236}">
                <a16:creationId xmlns:a16="http://schemas.microsoft.com/office/drawing/2014/main" id="{AB8F74CF-5AE3-7B7C-8F1A-7138C5479B0F}"/>
              </a:ext>
            </a:extLst>
          </p:cNvPr>
          <p:cNvGrpSpPr/>
          <p:nvPr userDrawn="1"/>
        </p:nvGrpSpPr>
        <p:grpSpPr>
          <a:xfrm>
            <a:off x="887673" y="2319672"/>
            <a:ext cx="6840126" cy="498414"/>
            <a:chOff x="657162" y="1688359"/>
            <a:chExt cx="5130094" cy="373810"/>
          </a:xfrm>
        </p:grpSpPr>
        <p:pic>
          <p:nvPicPr>
            <p:cNvPr id="22" name="Google Shape;289;p51">
              <a:extLst>
                <a:ext uri="{FF2B5EF4-FFF2-40B4-BE49-F238E27FC236}">
                  <a16:creationId xmlns:a16="http://schemas.microsoft.com/office/drawing/2014/main" id="{AF9116B7-A8C5-1AC9-6D6A-06E46B310BA3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" name="Google Shape;290;p51">
              <a:extLst>
                <a:ext uri="{FF2B5EF4-FFF2-40B4-BE49-F238E27FC236}">
                  <a16:creationId xmlns:a16="http://schemas.microsoft.com/office/drawing/2014/main" id="{7C2661D8-C739-826A-F71A-B0D3928B2B2F}"/>
                </a:ext>
              </a:extLst>
            </p:cNvPr>
            <p:cNvSpPr txBox="1"/>
            <p:nvPr/>
          </p:nvSpPr>
          <p:spPr>
            <a:xfrm>
              <a:off x="1364376" y="1725263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écoutent l’enseignant avec attention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24" name="Groupe 16">
            <a:extLst>
              <a:ext uri="{FF2B5EF4-FFF2-40B4-BE49-F238E27FC236}">
                <a16:creationId xmlns:a16="http://schemas.microsoft.com/office/drawing/2014/main" id="{55116010-721E-395D-81F9-3AB0089260C9}"/>
              </a:ext>
            </a:extLst>
          </p:cNvPr>
          <p:cNvGrpSpPr/>
          <p:nvPr userDrawn="1"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25" name="Google Shape;293;p51">
              <a:extLst>
                <a:ext uri="{FF2B5EF4-FFF2-40B4-BE49-F238E27FC236}">
                  <a16:creationId xmlns:a16="http://schemas.microsoft.com/office/drawing/2014/main" id="{7032D0E0-EBEC-53E8-0B49-48526A3D36F9}"/>
                </a:ext>
              </a:extLst>
            </p:cNvPr>
            <p:cNvSpPr txBox="1"/>
            <p:nvPr/>
          </p:nvSpPr>
          <p:spPr>
            <a:xfrm>
              <a:off x="1372969" y="1278960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lèvent la main pour participer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pic>
          <p:nvPicPr>
            <p:cNvPr id="26" name="Google Shape;294;p51" descr="Lever la main - Icônes mains et gestes gratuites">
              <a:extLst>
                <a:ext uri="{FF2B5EF4-FFF2-40B4-BE49-F238E27FC236}">
                  <a16:creationId xmlns:a16="http://schemas.microsoft.com/office/drawing/2014/main" id="{2ACEC901-186A-BF79-835B-E57B82F459EF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7" name="Groupe 4">
            <a:extLst>
              <a:ext uri="{FF2B5EF4-FFF2-40B4-BE49-F238E27FC236}">
                <a16:creationId xmlns:a16="http://schemas.microsoft.com/office/drawing/2014/main" id="{A476E449-2EDB-16AA-E1CA-9C17502AAE06}"/>
              </a:ext>
            </a:extLst>
          </p:cNvPr>
          <p:cNvGrpSpPr/>
          <p:nvPr userDrawn="1"/>
        </p:nvGrpSpPr>
        <p:grpSpPr>
          <a:xfrm>
            <a:off x="863575" y="916351"/>
            <a:ext cx="6681334" cy="603600"/>
            <a:chOff x="915782" y="892042"/>
            <a:chExt cx="6681334" cy="603600"/>
          </a:xfrm>
        </p:grpSpPr>
        <p:sp>
          <p:nvSpPr>
            <p:cNvPr id="28" name="Google Shape;333;p53">
              <a:extLst>
                <a:ext uri="{FF2B5EF4-FFF2-40B4-BE49-F238E27FC236}">
                  <a16:creationId xmlns:a16="http://schemas.microsoft.com/office/drawing/2014/main" id="{DFD7CD4B-7B90-E1D3-21AD-ACB5739F4ED9}"/>
                </a:ext>
              </a:extLst>
            </p:cNvPr>
            <p:cNvSpPr txBox="1"/>
            <p:nvPr/>
          </p:nvSpPr>
          <p:spPr>
            <a:xfrm>
              <a:off x="1882832" y="949173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utilisent l’ardoise pour répondre</a:t>
              </a:r>
              <a:endParaRPr sz="20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grpSp>
          <p:nvGrpSpPr>
            <p:cNvPr id="29" name="Groupe 26">
              <a:extLst>
                <a:ext uri="{FF2B5EF4-FFF2-40B4-BE49-F238E27FC236}">
                  <a16:creationId xmlns:a16="http://schemas.microsoft.com/office/drawing/2014/main" id="{A0ECEF0B-4454-0780-970F-F29223465F33}"/>
                </a:ext>
              </a:extLst>
            </p:cNvPr>
            <p:cNvGrpSpPr/>
            <p:nvPr/>
          </p:nvGrpSpPr>
          <p:grpSpPr>
            <a:xfrm>
              <a:off x="915782" y="892042"/>
              <a:ext cx="632111" cy="603600"/>
              <a:chOff x="779845" y="4335989"/>
              <a:chExt cx="442253" cy="575842"/>
            </a:xfrm>
          </p:grpSpPr>
          <p:pic>
            <p:nvPicPr>
              <p:cNvPr id="30" name="Google Shape;307;p51" descr="Une image contenant Dessin animé, clipart, Animation, illustration&#10;&#10;Description générée automatiquement">
                <a:extLst>
                  <a:ext uri="{FF2B5EF4-FFF2-40B4-BE49-F238E27FC236}">
                    <a16:creationId xmlns:a16="http://schemas.microsoft.com/office/drawing/2014/main" id="{631B41C6-5093-1874-B93F-DF1E71265567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/>
              </a:blip>
              <a:srcRect l="18242" t="9344" r="18458" b="23864"/>
              <a:stretch/>
            </p:blipFill>
            <p:spPr>
              <a:xfrm>
                <a:off x="779845" y="4335989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B7B9C88E-B244-D0E5-DBC7-CAAEF4B2E030}"/>
                  </a:ext>
                </a:extLst>
              </p:cNvPr>
              <p:cNvSpPr/>
              <p:nvPr/>
            </p:nvSpPr>
            <p:spPr>
              <a:xfrm>
                <a:off x="1078544" y="4438901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>
                  <a:buClr>
                    <a:srgbClr val="000000"/>
                  </a:buClr>
                </a:pPr>
                <a:endParaRPr lang="fr-FR" sz="1867" kern="0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</p:txBody>
          </p:sp>
        </p:grpSp>
      </p:grpSp>
      <p:grpSp>
        <p:nvGrpSpPr>
          <p:cNvPr id="32" name="Groupe 18">
            <a:extLst>
              <a:ext uri="{FF2B5EF4-FFF2-40B4-BE49-F238E27FC236}">
                <a16:creationId xmlns:a16="http://schemas.microsoft.com/office/drawing/2014/main" id="{F3573989-899D-DD36-F65B-31E027EEE3BF}"/>
              </a:ext>
            </a:extLst>
          </p:cNvPr>
          <p:cNvGrpSpPr/>
          <p:nvPr userDrawn="1"/>
        </p:nvGrpSpPr>
        <p:grpSpPr>
          <a:xfrm>
            <a:off x="915782" y="3014983"/>
            <a:ext cx="8342891" cy="482880"/>
            <a:chOff x="686836" y="2261237"/>
            <a:chExt cx="6257168" cy="362160"/>
          </a:xfrm>
        </p:grpSpPr>
        <p:sp>
          <p:nvSpPr>
            <p:cNvPr id="33" name="Google Shape;295;p51">
              <a:extLst>
                <a:ext uri="{FF2B5EF4-FFF2-40B4-BE49-F238E27FC236}">
                  <a16:creationId xmlns:a16="http://schemas.microsoft.com/office/drawing/2014/main" id="{6D8A138A-8404-BF79-B7CE-ED709CE3DE1C}"/>
                </a:ext>
              </a:extLst>
            </p:cNvPr>
            <p:cNvSpPr txBox="1"/>
            <p:nvPr/>
          </p:nvSpPr>
          <p:spPr>
            <a:xfrm>
              <a:off x="1372968" y="2323395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élèvent gardent des traces écrites sur les livrets ou leurs cahiers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grpSp>
          <p:nvGrpSpPr>
            <p:cNvPr id="34" name="Groupe 37">
              <a:extLst>
                <a:ext uri="{FF2B5EF4-FFF2-40B4-BE49-F238E27FC236}">
                  <a16:creationId xmlns:a16="http://schemas.microsoft.com/office/drawing/2014/main" id="{D258F6F1-54E9-CC65-6804-B72492331640}"/>
                </a:ext>
              </a:extLst>
            </p:cNvPr>
            <p:cNvGrpSpPr/>
            <p:nvPr/>
          </p:nvGrpSpPr>
          <p:grpSpPr>
            <a:xfrm>
              <a:off x="686836" y="2261237"/>
              <a:ext cx="413750" cy="353971"/>
              <a:chOff x="10280460" y="4850932"/>
              <a:chExt cx="630930" cy="588164"/>
            </a:xfrm>
          </p:grpSpPr>
          <p:pic>
            <p:nvPicPr>
              <p:cNvPr id="35" name="Picture 7">
                <a:extLst>
                  <a:ext uri="{FF2B5EF4-FFF2-40B4-BE49-F238E27FC236}">
                    <a16:creationId xmlns:a16="http://schemas.microsoft.com/office/drawing/2014/main" id="{D769BB9A-B098-79E1-8239-99CA09660C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664" t="23325" r="25923" b="30055"/>
              <a:stretch>
                <a:fillRect/>
              </a:stretch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ln w="19050">
                <a:noFill/>
              </a:ln>
            </p:spPr>
          </p:pic>
          <p:pic>
            <p:nvPicPr>
              <p:cNvPr id="36" name="Picture 7">
                <a:extLst>
                  <a:ext uri="{FF2B5EF4-FFF2-40B4-BE49-F238E27FC236}">
                    <a16:creationId xmlns:a16="http://schemas.microsoft.com/office/drawing/2014/main" id="{C784C1E5-128D-2566-862A-59901DE4B6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744" t="23325" r="10688" b="30055"/>
              <a:stretch>
                <a:fillRect/>
              </a:stretch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ln w="19050">
                <a:noFill/>
              </a:ln>
            </p:spPr>
          </p:pic>
        </p:grpSp>
      </p:grpSp>
      <p:sp>
        <p:nvSpPr>
          <p:cNvPr id="37" name="Google Shape;291;p51">
            <a:extLst>
              <a:ext uri="{FF2B5EF4-FFF2-40B4-BE49-F238E27FC236}">
                <a16:creationId xmlns:a16="http://schemas.microsoft.com/office/drawing/2014/main" id="{A40F8BC1-7C32-736A-15E5-657A517D14A8}"/>
              </a:ext>
            </a:extLst>
          </p:cNvPr>
          <p:cNvSpPr/>
          <p:nvPr userDrawn="1"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Icônes pour l’élève</a:t>
            </a:r>
            <a:endParaRPr lang="fr-FR"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38" name="Google Shape;335;p53">
            <a:extLst>
              <a:ext uri="{FF2B5EF4-FFF2-40B4-BE49-F238E27FC236}">
                <a16:creationId xmlns:a16="http://schemas.microsoft.com/office/drawing/2014/main" id="{2369AF76-2833-62D1-EB9E-5C27BDD16343}"/>
              </a:ext>
            </a:extLst>
          </p:cNvPr>
          <p:cNvSpPr txBox="1"/>
          <p:nvPr userDrawn="1"/>
        </p:nvSpPr>
        <p:spPr>
          <a:xfrm>
            <a:off x="1830624" y="5422784"/>
            <a:ext cx="4867240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-MA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L</a:t>
            </a: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es élèves passent au tableau</a:t>
            </a:r>
            <a:endParaRPr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39" name="Picture 1">
            <a:extLst>
              <a:ext uri="{FF2B5EF4-FFF2-40B4-BE49-F238E27FC236}">
                <a16:creationId xmlns:a16="http://schemas.microsoft.com/office/drawing/2014/main" id="{6AE998C4-B93B-EDF2-241A-2D56A1D7A190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418" b="97852" l="9961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575" y="5298758"/>
            <a:ext cx="648055" cy="648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42544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tériel nécessair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250;p28">
            <a:extLst>
              <a:ext uri="{FF2B5EF4-FFF2-40B4-BE49-F238E27FC236}">
                <a16:creationId xmlns:a16="http://schemas.microsoft.com/office/drawing/2014/main" id="{A8360E5E-9716-211B-4AB4-F30E96005C08}"/>
              </a:ext>
            </a:extLst>
          </p:cNvPr>
          <p:cNvGrpSpPr/>
          <p:nvPr userDrawn="1"/>
        </p:nvGrpSpPr>
        <p:grpSpPr>
          <a:xfrm>
            <a:off x="1306286" y="1032992"/>
            <a:ext cx="9579427" cy="5403036"/>
            <a:chOff x="1619475" y="1029778"/>
            <a:chExt cx="6095701" cy="3804525"/>
          </a:xfrm>
        </p:grpSpPr>
        <p:sp>
          <p:nvSpPr>
            <p:cNvPr id="7" name="Google Shape;251;p28">
              <a:extLst>
                <a:ext uri="{FF2B5EF4-FFF2-40B4-BE49-F238E27FC236}">
                  <a16:creationId xmlns:a16="http://schemas.microsoft.com/office/drawing/2014/main" id="{FA17CCFF-EE09-3EC4-5D73-7FB52CE59901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8" name="Google Shape;252;p28">
              <a:extLst>
                <a:ext uri="{FF2B5EF4-FFF2-40B4-BE49-F238E27FC236}">
                  <a16:creationId xmlns:a16="http://schemas.microsoft.com/office/drawing/2014/main" id="{ECBB120E-536C-8FEB-869A-62ABAFAC3241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9" name="Google Shape;255;p28">
            <a:extLst>
              <a:ext uri="{FF2B5EF4-FFF2-40B4-BE49-F238E27FC236}">
                <a16:creationId xmlns:a16="http://schemas.microsoft.com/office/drawing/2014/main" id="{A70412DC-1D3C-A7CC-7D08-6DA571BCD97C}"/>
              </a:ext>
            </a:extLst>
          </p:cNvPr>
          <p:cNvSpPr/>
          <p:nvPr userDrawn="1"/>
        </p:nvSpPr>
        <p:spPr>
          <a:xfrm>
            <a:off x="948075" y="18148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457189">
              <a:lnSpc>
                <a:spcPct val="9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nécessaire</a:t>
            </a:r>
          </a:p>
        </p:txBody>
      </p:sp>
      <p:sp>
        <p:nvSpPr>
          <p:cNvPr id="10" name="Google Shape;995;p109">
            <a:extLst>
              <a:ext uri="{FF2B5EF4-FFF2-40B4-BE49-F238E27FC236}">
                <a16:creationId xmlns:a16="http://schemas.microsoft.com/office/drawing/2014/main" id="{22D538A4-3182-65C8-6ABA-050037FC3F41}"/>
              </a:ext>
            </a:extLst>
          </p:cNvPr>
          <p:cNvSpPr txBox="1"/>
          <p:nvPr userDrawn="1"/>
        </p:nvSpPr>
        <p:spPr>
          <a:xfrm>
            <a:off x="1508625" y="1416789"/>
            <a:ext cx="4266849" cy="650167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40">
              <a:lnSpc>
                <a:spcPct val="13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l’enseignant</a:t>
            </a:r>
          </a:p>
        </p:txBody>
      </p:sp>
      <p:sp>
        <p:nvSpPr>
          <p:cNvPr id="11" name="Google Shape;996;p109">
            <a:extLst>
              <a:ext uri="{FF2B5EF4-FFF2-40B4-BE49-F238E27FC236}">
                <a16:creationId xmlns:a16="http://schemas.microsoft.com/office/drawing/2014/main" id="{66364002-3C43-EA1F-98DB-2415C1736FA0}"/>
              </a:ext>
            </a:extLst>
          </p:cNvPr>
          <p:cNvSpPr txBox="1"/>
          <p:nvPr userDrawn="1"/>
        </p:nvSpPr>
        <p:spPr>
          <a:xfrm>
            <a:off x="5991497" y="1416788"/>
            <a:ext cx="4360944" cy="650168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l’élève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0826B0B-A604-22AA-6B36-0CE111A532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75284">
            <a:off x="8544238" y="4865352"/>
            <a:ext cx="1564020" cy="17425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8EC4882-7C52-C087-E415-A9FE7DECFDE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5" t="23325" r="26247" b="30055"/>
          <a:stretch>
            <a:fillRect/>
          </a:stretch>
        </p:blipFill>
        <p:spPr>
          <a:xfrm>
            <a:off x="8786281" y="2316888"/>
            <a:ext cx="1478097" cy="1109845"/>
          </a:xfrm>
          <a:prstGeom prst="rect">
            <a:avLst/>
          </a:prstGeom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0BC54C1-3967-5578-4E72-B4CAFC18A08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492110" y="5381605"/>
            <a:ext cx="413335" cy="397411"/>
          </a:xfrm>
          <a:prstGeom prst="rect">
            <a:avLst/>
          </a:prstGeom>
        </p:spPr>
      </p:pic>
      <p:pic>
        <p:nvPicPr>
          <p:cNvPr id="40" name="Picture 4">
            <a:extLst>
              <a:ext uri="{FF2B5EF4-FFF2-40B4-BE49-F238E27FC236}">
                <a16:creationId xmlns:a16="http://schemas.microsoft.com/office/drawing/2014/main" id="{CC630518-916E-ACA4-D8BB-8D1B317C61B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9475" y="4700745"/>
            <a:ext cx="1491516" cy="108039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ZoneTexte 10">
            <a:extLst>
              <a:ext uri="{FF2B5EF4-FFF2-40B4-BE49-F238E27FC236}">
                <a16:creationId xmlns:a16="http://schemas.microsoft.com/office/drawing/2014/main" id="{136304CA-9344-CA01-AF56-88EE7AC7B643}"/>
              </a:ext>
            </a:extLst>
          </p:cNvPr>
          <p:cNvSpPr txBox="1"/>
          <p:nvPr userDrawn="1"/>
        </p:nvSpPr>
        <p:spPr>
          <a:xfrm>
            <a:off x="8617364" y="3426733"/>
            <a:ext cx="1907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Cahier de l’élève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33213196-BB7D-7049-E6FD-D6A3E6F126B3}"/>
              </a:ext>
            </a:extLst>
          </p:cNvPr>
          <p:cNvSpPr/>
          <p:nvPr userDrawn="1"/>
        </p:nvSpPr>
        <p:spPr>
          <a:xfrm>
            <a:off x="4218715" y="3878375"/>
            <a:ext cx="1349291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Fiche technique de préparation de la séance</a:t>
            </a:r>
          </a:p>
        </p:txBody>
      </p:sp>
      <p:pic>
        <p:nvPicPr>
          <p:cNvPr id="43" name="Image 20">
            <a:extLst>
              <a:ext uri="{FF2B5EF4-FFF2-40B4-BE49-F238E27FC236}">
                <a16:creationId xmlns:a16="http://schemas.microsoft.com/office/drawing/2014/main" id="{F7D6FA7E-4E73-2155-87D8-FD7655791AF4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4010586" y="2316888"/>
            <a:ext cx="1765551" cy="1457749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035B0005-5CB7-5851-ED75-A8F4E9987C07}"/>
              </a:ext>
            </a:extLst>
          </p:cNvPr>
          <p:cNvSpPr/>
          <p:nvPr userDrawn="1"/>
        </p:nvSpPr>
        <p:spPr>
          <a:xfrm>
            <a:off x="2118499" y="3514273"/>
            <a:ext cx="1349291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Support PPT</a:t>
            </a:r>
          </a:p>
        </p:txBody>
      </p:sp>
      <p:sp>
        <p:nvSpPr>
          <p:cNvPr id="45" name="ZoneTexte 24">
            <a:extLst>
              <a:ext uri="{FF2B5EF4-FFF2-40B4-BE49-F238E27FC236}">
                <a16:creationId xmlns:a16="http://schemas.microsoft.com/office/drawing/2014/main" id="{212D7E7D-188B-E302-A4A1-B9D9218ED360}"/>
              </a:ext>
            </a:extLst>
          </p:cNvPr>
          <p:cNvSpPr txBox="1"/>
          <p:nvPr userDrawn="1"/>
        </p:nvSpPr>
        <p:spPr>
          <a:xfrm>
            <a:off x="6383334" y="3948484"/>
            <a:ext cx="1907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Livret</a:t>
            </a:r>
          </a:p>
        </p:txBody>
      </p:sp>
      <p:sp>
        <p:nvSpPr>
          <p:cNvPr id="47" name="Picture Placeholder 46">
            <a:extLst>
              <a:ext uri="{FF2B5EF4-FFF2-40B4-BE49-F238E27FC236}">
                <a16:creationId xmlns:a16="http://schemas.microsoft.com/office/drawing/2014/main" id="{E158C153-CEB9-6B25-4344-46AB868B415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773800" y="2320200"/>
            <a:ext cx="1976400" cy="1108800"/>
          </a:xfrm>
        </p:spPr>
        <p:txBody>
          <a:bodyPr/>
          <a:lstStyle/>
          <a:p>
            <a:endParaRPr lang="fr-FR"/>
          </a:p>
        </p:txBody>
      </p:sp>
      <p:sp>
        <p:nvSpPr>
          <p:cNvPr id="48" name="Picture Placeholder 46">
            <a:extLst>
              <a:ext uri="{FF2B5EF4-FFF2-40B4-BE49-F238E27FC236}">
                <a16:creationId xmlns:a16="http://schemas.microsoft.com/office/drawing/2014/main" id="{F5AA724E-4917-3B05-FA7A-466E7FD5919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847600" y="4260622"/>
            <a:ext cx="1828800" cy="1728000"/>
          </a:xfrm>
        </p:spPr>
        <p:txBody>
          <a:bodyPr/>
          <a:lstStyle/>
          <a:p>
            <a:endParaRPr lang="fr-FR"/>
          </a:p>
        </p:txBody>
      </p:sp>
      <p:sp>
        <p:nvSpPr>
          <p:cNvPr id="49" name="Picture Placeholder 46">
            <a:extLst>
              <a:ext uri="{FF2B5EF4-FFF2-40B4-BE49-F238E27FC236}">
                <a16:creationId xmlns:a16="http://schemas.microsoft.com/office/drawing/2014/main" id="{824CE353-F760-8F0B-B724-42EC32B6F96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770034" y="2373367"/>
            <a:ext cx="1134000" cy="1587600"/>
          </a:xfrm>
        </p:spPr>
        <p:txBody>
          <a:bodyPr/>
          <a:lstStyle/>
          <a:p>
            <a:endParaRPr lang="fr-FR"/>
          </a:p>
        </p:txBody>
      </p:sp>
      <p:pic>
        <p:nvPicPr>
          <p:cNvPr id="50" name="Picture 49" descr="Image générée">
            <a:extLst>
              <a:ext uri="{FF2B5EF4-FFF2-40B4-BE49-F238E27FC236}">
                <a16:creationId xmlns:a16="http://schemas.microsoft.com/office/drawing/2014/main" id="{5F3834D9-D25B-1AA0-4467-FDDA80A5FD8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546963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érage dans le chapitr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Repérage dans </a:t>
            </a:r>
            <a:r>
              <a:rPr lang="fr-FR" sz="3200" b="1" kern="0" dirty="0">
                <a:solidFill>
                  <a:srgbClr val="44546A"/>
                </a:solidFill>
                <a:latin typeface="Calibri"/>
                <a:cs typeface="Calibri"/>
              </a:rPr>
              <a:t>le chapitre</a:t>
            </a:r>
            <a:endParaRPr lang="fr-FR" sz="3200" i="1" kern="0" dirty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Google Shape;286;p29">
            <a:extLst>
              <a:ext uri="{FF2B5EF4-FFF2-40B4-BE49-F238E27FC236}">
                <a16:creationId xmlns:a16="http://schemas.microsoft.com/office/drawing/2014/main" id="{ABDCD58E-FB84-201F-97D0-4B520E132A8C}"/>
              </a:ext>
            </a:extLst>
          </p:cNvPr>
          <p:cNvSpPr>
            <a:spLocks/>
          </p:cNvSpPr>
          <p:nvPr userDrawn="1"/>
        </p:nvSpPr>
        <p:spPr>
          <a:xfrm>
            <a:off x="3132175" y="2873353"/>
            <a:ext cx="8145605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>
              <a:defRPr/>
            </a:pPr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9" name="Google Shape;289;p29">
            <a:extLst>
              <a:ext uri="{FF2B5EF4-FFF2-40B4-BE49-F238E27FC236}">
                <a16:creationId xmlns:a16="http://schemas.microsoft.com/office/drawing/2014/main" id="{4017964E-FA83-761C-86B1-3E5647955B13}"/>
              </a:ext>
            </a:extLst>
          </p:cNvPr>
          <p:cNvSpPr>
            <a:spLocks/>
          </p:cNvSpPr>
          <p:nvPr userDrawn="1"/>
        </p:nvSpPr>
        <p:spPr>
          <a:xfrm>
            <a:off x="1703823" y="2873356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2D8B298-C52A-F641-FE46-F63A5D014E5F}"/>
              </a:ext>
            </a:extLst>
          </p:cNvPr>
          <p:cNvSpPr>
            <a:spLocks/>
          </p:cNvSpPr>
          <p:nvPr userDrawn="1"/>
        </p:nvSpPr>
        <p:spPr>
          <a:xfrm>
            <a:off x="948074" y="1308144"/>
            <a:ext cx="10321337" cy="554477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189"/>
            <a:endParaRPr lang="fr-FR" sz="2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ACE85E0A-429A-B51A-FED1-DABE33E433B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6582" y="1308064"/>
            <a:ext cx="10321200" cy="554400"/>
          </a:xfrm>
        </p:spPr>
        <p:txBody>
          <a:bodyPr/>
          <a:lstStyle>
            <a:lvl1pPr>
              <a:buNone/>
              <a:defRPr sz="2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Chapitre 1 : Relations vivant-vivant</a:t>
            </a:r>
            <a:endParaRPr lang="fr-FR" dirty="0"/>
          </a:p>
        </p:txBody>
      </p:sp>
      <p:sp>
        <p:nvSpPr>
          <p:cNvPr id="33" name="Text Placeholder 30">
            <a:extLst>
              <a:ext uri="{FF2B5EF4-FFF2-40B4-BE49-F238E27FC236}">
                <a16:creationId xmlns:a16="http://schemas.microsoft.com/office/drawing/2014/main" id="{74B77D63-73E9-1593-011E-46752471AAC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03823" y="2873199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1</a:t>
            </a:r>
          </a:p>
        </p:txBody>
      </p:sp>
      <p:sp>
        <p:nvSpPr>
          <p:cNvPr id="36" name="Text Placeholder 30">
            <a:extLst>
              <a:ext uri="{FF2B5EF4-FFF2-40B4-BE49-F238E27FC236}">
                <a16:creationId xmlns:a16="http://schemas.microsoft.com/office/drawing/2014/main" id="{5F879908-CFB2-F5B3-9CE2-A65F5F3E622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139379" y="2873199"/>
            <a:ext cx="8144401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>
              <a:defRPr/>
            </a:pPr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Identifier le type de relation d’exploitation et ses caractéristiques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89CEE65-9627-A065-406C-D0416F5E70D1}"/>
              </a:ext>
            </a:extLst>
          </p:cNvPr>
          <p:cNvSpPr>
            <a:spLocks/>
          </p:cNvSpPr>
          <p:nvPr userDrawn="1"/>
        </p:nvSpPr>
        <p:spPr>
          <a:xfrm>
            <a:off x="1339721" y="2120717"/>
            <a:ext cx="9898863" cy="494615"/>
          </a:xfrm>
          <a:prstGeom prst="rect">
            <a:avLst/>
          </a:prstGeom>
          <a:solidFill>
            <a:srgbClr val="1D6F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189"/>
            <a:endParaRPr lang="fr-FR" sz="2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Text Placeholder 30">
            <a:extLst>
              <a:ext uri="{FF2B5EF4-FFF2-40B4-BE49-F238E27FC236}">
                <a16:creationId xmlns:a16="http://schemas.microsoft.com/office/drawing/2014/main" id="{5C1F621F-48A7-3B73-016A-666E3888307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348223" y="2120637"/>
            <a:ext cx="9898732" cy="494546"/>
          </a:xfrm>
        </p:spPr>
        <p:txBody>
          <a:bodyPr/>
          <a:lstStyle>
            <a:lvl1pPr>
              <a:buNone/>
              <a:defRPr sz="2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Séquence</a:t>
            </a:r>
            <a:r>
              <a:rPr lang="en-US" dirty="0"/>
              <a:t> 1 : Relations </a:t>
            </a:r>
            <a:r>
              <a:rPr lang="en-US" dirty="0" err="1"/>
              <a:t>d’exploitation</a:t>
            </a:r>
            <a:endParaRPr lang="en-US" dirty="0"/>
          </a:p>
        </p:txBody>
      </p:sp>
      <p:sp>
        <p:nvSpPr>
          <p:cNvPr id="9" name="Google Shape;286;p29">
            <a:extLst>
              <a:ext uri="{FF2B5EF4-FFF2-40B4-BE49-F238E27FC236}">
                <a16:creationId xmlns:a16="http://schemas.microsoft.com/office/drawing/2014/main" id="{4D9B2296-F4A8-F01C-635B-95350C14B275}"/>
              </a:ext>
            </a:extLst>
          </p:cNvPr>
          <p:cNvSpPr>
            <a:spLocks/>
          </p:cNvSpPr>
          <p:nvPr userDrawn="1"/>
        </p:nvSpPr>
        <p:spPr>
          <a:xfrm>
            <a:off x="3140677" y="4683091"/>
            <a:ext cx="8145605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8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>
              <a:defRPr/>
            </a:pPr>
            <a:endParaRPr lang="fr-FR" sz="2000"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289;p29">
            <a:extLst>
              <a:ext uri="{FF2B5EF4-FFF2-40B4-BE49-F238E27FC236}">
                <a16:creationId xmlns:a16="http://schemas.microsoft.com/office/drawing/2014/main" id="{82EC8553-22FA-A547-D471-3AF6D6395AAE}"/>
              </a:ext>
            </a:extLst>
          </p:cNvPr>
          <p:cNvSpPr>
            <a:spLocks/>
          </p:cNvSpPr>
          <p:nvPr userDrawn="1"/>
        </p:nvSpPr>
        <p:spPr>
          <a:xfrm>
            <a:off x="1702674" y="4682937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8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1" name="Text Placeholder 30">
            <a:extLst>
              <a:ext uri="{FF2B5EF4-FFF2-40B4-BE49-F238E27FC236}">
                <a16:creationId xmlns:a16="http://schemas.microsoft.com/office/drawing/2014/main" id="{6CD6B33D-72A6-DA03-1907-6091D050691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702674" y="4682780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2</a:t>
            </a:r>
          </a:p>
        </p:txBody>
      </p:sp>
      <p:sp>
        <p:nvSpPr>
          <p:cNvPr id="12" name="Text Placeholder 30">
            <a:extLst>
              <a:ext uri="{FF2B5EF4-FFF2-40B4-BE49-F238E27FC236}">
                <a16:creationId xmlns:a16="http://schemas.microsoft.com/office/drawing/2014/main" id="{60559DCE-9034-76AA-7F03-AD960D4C0BC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147881" y="4682937"/>
            <a:ext cx="8144401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>
              <a:defRPr/>
            </a:pPr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Identifier le type de relation de compétition ou mutualisme et leurs caractéristiques.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1D96935-9C28-F26E-BED5-5A912445CB69}"/>
              </a:ext>
            </a:extLst>
          </p:cNvPr>
          <p:cNvSpPr>
            <a:spLocks/>
          </p:cNvSpPr>
          <p:nvPr userDrawn="1"/>
        </p:nvSpPr>
        <p:spPr>
          <a:xfrm>
            <a:off x="1348223" y="3930455"/>
            <a:ext cx="9898863" cy="494615"/>
          </a:xfrm>
          <a:prstGeom prst="rect">
            <a:avLst/>
          </a:prstGeom>
          <a:solidFill>
            <a:srgbClr val="1D6F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189"/>
            <a:endParaRPr lang="fr-FR" sz="2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4" name="Text Placeholder 30">
            <a:extLst>
              <a:ext uri="{FF2B5EF4-FFF2-40B4-BE49-F238E27FC236}">
                <a16:creationId xmlns:a16="http://schemas.microsoft.com/office/drawing/2014/main" id="{31D148C6-5492-AED5-7F54-3E33BB132E1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356725" y="3930375"/>
            <a:ext cx="9898732" cy="494546"/>
          </a:xfrm>
        </p:spPr>
        <p:txBody>
          <a:bodyPr/>
          <a:lstStyle>
            <a:lvl1pPr>
              <a:buNone/>
              <a:defRPr sz="2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Séquence</a:t>
            </a:r>
            <a:r>
              <a:rPr lang="en-US" dirty="0"/>
              <a:t> 2 : </a:t>
            </a:r>
            <a:r>
              <a:rPr lang="fr-FR" dirty="0"/>
              <a:t>Relations de compétition et de mutualisme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431181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ientations didactiques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853;p104">
            <a:extLst>
              <a:ext uri="{FF2B5EF4-FFF2-40B4-BE49-F238E27FC236}">
                <a16:creationId xmlns:a16="http://schemas.microsoft.com/office/drawing/2014/main" id="{C295CB38-5765-1953-FCB3-90200B7911C4}"/>
              </a:ext>
            </a:extLst>
          </p:cNvPr>
          <p:cNvSpPr/>
          <p:nvPr userDrawn="1"/>
        </p:nvSpPr>
        <p:spPr>
          <a:xfrm>
            <a:off x="825760" y="226972"/>
            <a:ext cx="9932872" cy="49410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Orientations didactiques pour cette séance</a:t>
            </a:r>
            <a:endParaRPr lang="en-US" sz="2400" kern="0" dirty="0">
              <a:solidFill>
                <a:srgbClr val="44546A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5" name="Picture 14" descr="Image générée">
            <a:extLst>
              <a:ext uri="{FF2B5EF4-FFF2-40B4-BE49-F238E27FC236}">
                <a16:creationId xmlns:a16="http://schemas.microsoft.com/office/drawing/2014/main" id="{381B1BC2-8735-DB66-B5F6-3C1A854D65A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360782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Pédagogique Effica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Pratique Pédagogique Efficace de la Semaine</a:t>
            </a: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à coins arrondis 2">
            <a:extLst>
              <a:ext uri="{FF2B5EF4-FFF2-40B4-BE49-F238E27FC236}">
                <a16:creationId xmlns:a16="http://schemas.microsoft.com/office/drawing/2014/main" id="{07817361-C8BF-DC04-5CC1-00D7EE33E80A}"/>
              </a:ext>
            </a:extLst>
          </p:cNvPr>
          <p:cNvSpPr/>
          <p:nvPr userDrawn="1"/>
        </p:nvSpPr>
        <p:spPr>
          <a:xfrm>
            <a:off x="304800" y="1262245"/>
            <a:ext cx="11291147" cy="5597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Donner un feedback de manière efficace aux élèves</a:t>
            </a:r>
          </a:p>
        </p:txBody>
      </p:sp>
      <p:sp>
        <p:nvSpPr>
          <p:cNvPr id="7" name="Rectangle à coins arrondis 13">
            <a:extLst>
              <a:ext uri="{FF2B5EF4-FFF2-40B4-BE49-F238E27FC236}">
                <a16:creationId xmlns:a16="http://schemas.microsoft.com/office/drawing/2014/main" id="{710314CC-0AB6-DA63-763A-7BA531C34D31}"/>
              </a:ext>
            </a:extLst>
          </p:cNvPr>
          <p:cNvSpPr/>
          <p:nvPr userDrawn="1"/>
        </p:nvSpPr>
        <p:spPr>
          <a:xfrm>
            <a:off x="304800" y="2628796"/>
            <a:ext cx="2873248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Pourquoi c’est important ?</a:t>
            </a:r>
          </a:p>
        </p:txBody>
      </p:sp>
      <p:pic>
        <p:nvPicPr>
          <p:cNvPr id="8" name="Image 18">
            <a:extLst>
              <a:ext uri="{FF2B5EF4-FFF2-40B4-BE49-F238E27FC236}">
                <a16:creationId xmlns:a16="http://schemas.microsoft.com/office/drawing/2014/main" id="{BE35A20A-79A6-BC4C-B761-793B343AFC4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41874" y="1158017"/>
            <a:ext cx="1137399" cy="751840"/>
          </a:xfrm>
          <a:prstGeom prst="rect">
            <a:avLst/>
          </a:prstGeom>
          <a:ln w="38100">
            <a:solidFill>
              <a:srgbClr val="156082"/>
            </a:solidFill>
          </a:ln>
        </p:spPr>
      </p:pic>
      <p:sp>
        <p:nvSpPr>
          <p:cNvPr id="9" name="Rectangle à coins arrondis 22">
            <a:extLst>
              <a:ext uri="{FF2B5EF4-FFF2-40B4-BE49-F238E27FC236}">
                <a16:creationId xmlns:a16="http://schemas.microsoft.com/office/drawing/2014/main" id="{231233C5-A6EF-A81F-8794-ECA65494280A}"/>
              </a:ext>
            </a:extLst>
          </p:cNvPr>
          <p:cNvSpPr/>
          <p:nvPr userDrawn="1"/>
        </p:nvSpPr>
        <p:spPr>
          <a:xfrm>
            <a:off x="362779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Bonnes pratiques</a:t>
            </a:r>
          </a:p>
        </p:txBody>
      </p:sp>
      <p:sp>
        <p:nvSpPr>
          <p:cNvPr id="10" name="Rectangle à coins arrondis 23">
            <a:extLst>
              <a:ext uri="{FF2B5EF4-FFF2-40B4-BE49-F238E27FC236}">
                <a16:creationId xmlns:a16="http://schemas.microsoft.com/office/drawing/2014/main" id="{224B6940-5456-5257-0478-EEF645943074}"/>
              </a:ext>
            </a:extLst>
          </p:cNvPr>
          <p:cNvSpPr/>
          <p:nvPr userDrawn="1"/>
        </p:nvSpPr>
        <p:spPr>
          <a:xfrm>
            <a:off x="783674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Pratiques à éviter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5BE10E1-FAE9-07F0-EE56-E170BA07A2EC}"/>
              </a:ext>
            </a:extLst>
          </p:cNvPr>
          <p:cNvSpPr/>
          <p:nvPr userDrawn="1"/>
        </p:nvSpPr>
        <p:spPr>
          <a:xfrm>
            <a:off x="304800" y="6150185"/>
            <a:ext cx="11291147" cy="6773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 plus d’informations Veuillez consulter le lien Suivant : </a:t>
            </a:r>
          </a:p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Autres questions ? Veuillez Contacter l’inspecteur encadrant</a:t>
            </a:r>
          </a:p>
        </p:txBody>
      </p:sp>
      <p:pic>
        <p:nvPicPr>
          <p:cNvPr id="42" name="Graphic 41" descr="Handshake with solid fill">
            <a:extLst>
              <a:ext uri="{FF2B5EF4-FFF2-40B4-BE49-F238E27FC236}">
                <a16:creationId xmlns:a16="http://schemas.microsoft.com/office/drawing/2014/main" id="{43B73333-66C9-B016-85F3-57ED66A47BC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21083" y="1993815"/>
            <a:ext cx="549076" cy="549076"/>
          </a:xfrm>
          <a:prstGeom prst="rect">
            <a:avLst/>
          </a:prstGeom>
        </p:spPr>
      </p:pic>
      <p:pic>
        <p:nvPicPr>
          <p:cNvPr id="44" name="Graphic 43" descr="No sign with solid fill">
            <a:extLst>
              <a:ext uri="{FF2B5EF4-FFF2-40B4-BE49-F238E27FC236}">
                <a16:creationId xmlns:a16="http://schemas.microsoft.com/office/drawing/2014/main" id="{010C90E2-D2BB-4844-7DD3-B8E18C29F8E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640956" y="2013585"/>
            <a:ext cx="500918" cy="500918"/>
          </a:xfrm>
          <a:prstGeom prst="rect">
            <a:avLst/>
          </a:prstGeom>
        </p:spPr>
      </p:pic>
      <p:sp>
        <p:nvSpPr>
          <p:cNvPr id="50" name="Text Placeholder 49">
            <a:extLst>
              <a:ext uri="{FF2B5EF4-FFF2-40B4-BE49-F238E27FC236}">
                <a16:creationId xmlns:a16="http://schemas.microsoft.com/office/drawing/2014/main" id="{99ABF8C0-44A0-D350-70D7-F757FE2866E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3322" y="3190552"/>
            <a:ext cx="2873248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1" name="Text Placeholder 49">
            <a:extLst>
              <a:ext uri="{FF2B5EF4-FFF2-40B4-BE49-F238E27FC236}">
                <a16:creationId xmlns:a16="http://schemas.microsoft.com/office/drawing/2014/main" id="{93ED2D80-264B-2858-5374-3ACA0D7E43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7796" y="3190551"/>
            <a:ext cx="3759199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2" name="Text Placeholder 49">
            <a:extLst>
              <a:ext uri="{FF2B5EF4-FFF2-40B4-BE49-F238E27FC236}">
                <a16:creationId xmlns:a16="http://schemas.microsoft.com/office/drawing/2014/main" id="{F3B207E1-EF2D-9BAB-F462-3268E1DEBF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16647" y="3190551"/>
            <a:ext cx="3779300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30863B3-86D2-D6DA-8984-19E4C3B9736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48039" y="6238017"/>
            <a:ext cx="4493835" cy="389965"/>
          </a:xfr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« </a:t>
            </a: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  <a:hlinkClick r:id="rId8"/>
              </a:rPr>
              <a:t>Banque des pratiques pédagogiques efficaces </a:t>
            </a: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»</a:t>
            </a:r>
          </a:p>
        </p:txBody>
      </p:sp>
      <p:pic>
        <p:nvPicPr>
          <p:cNvPr id="11" name="Graphic 10" descr="Bullseye with solid fill">
            <a:extLst>
              <a:ext uri="{FF2B5EF4-FFF2-40B4-BE49-F238E27FC236}">
                <a16:creationId xmlns:a16="http://schemas.microsoft.com/office/drawing/2014/main" id="{DA838800-BA03-865C-FAC5-9BCCC281F097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439746" y="2014103"/>
            <a:ext cx="500400" cy="5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66763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ucture de la séan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250;p28">
            <a:extLst>
              <a:ext uri="{FF2B5EF4-FFF2-40B4-BE49-F238E27FC236}">
                <a16:creationId xmlns:a16="http://schemas.microsoft.com/office/drawing/2014/main" id="{AB71405C-E132-F074-752A-522052544B0D}"/>
              </a:ext>
            </a:extLst>
          </p:cNvPr>
          <p:cNvGrpSpPr/>
          <p:nvPr userDrawn="1"/>
        </p:nvGrpSpPr>
        <p:grpSpPr>
          <a:xfrm>
            <a:off x="1945490" y="1011968"/>
            <a:ext cx="8301023" cy="5193545"/>
            <a:chOff x="1619475" y="1029778"/>
            <a:chExt cx="6095701" cy="3804525"/>
          </a:xfrm>
        </p:grpSpPr>
        <p:sp>
          <p:nvSpPr>
            <p:cNvPr id="5" name="Google Shape;251;p28">
              <a:extLst>
                <a:ext uri="{FF2B5EF4-FFF2-40B4-BE49-F238E27FC236}">
                  <a16:creationId xmlns:a16="http://schemas.microsoft.com/office/drawing/2014/main" id="{424CAD94-9BC3-9334-E90D-3BB5EE56D37F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1" name="Google Shape;252;p28">
              <a:extLst>
                <a:ext uri="{FF2B5EF4-FFF2-40B4-BE49-F238E27FC236}">
                  <a16:creationId xmlns:a16="http://schemas.microsoft.com/office/drawing/2014/main" id="{7D76BE51-F758-84BB-A089-AD0F5E8B552A}"/>
                </a:ext>
              </a:extLst>
            </p:cNvPr>
            <p:cNvSpPr/>
            <p:nvPr/>
          </p:nvSpPr>
          <p:spPr>
            <a:xfrm>
              <a:off x="1740952" y="1097174"/>
              <a:ext cx="5852746" cy="366973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12" name="Google Shape;255;p28">
            <a:extLst>
              <a:ext uri="{FF2B5EF4-FFF2-40B4-BE49-F238E27FC236}">
                <a16:creationId xmlns:a16="http://schemas.microsoft.com/office/drawing/2014/main" id="{7DA7A975-0BFA-0171-FB29-113FAAFBB3EE}"/>
              </a:ext>
            </a:extLst>
          </p:cNvPr>
          <p:cNvSpPr/>
          <p:nvPr userDrawn="1"/>
        </p:nvSpPr>
        <p:spPr>
          <a:xfrm>
            <a:off x="963315" y="16526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Structure de la séance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3" name="Picture 2" descr="Image générée">
            <a:extLst>
              <a:ext uri="{FF2B5EF4-FFF2-40B4-BE49-F238E27FC236}">
                <a16:creationId xmlns:a16="http://schemas.microsoft.com/office/drawing/2014/main" id="{A1C7E789-651D-CC90-8513-248F5C858B8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2" y="30483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A3FE43CA-6C2F-0686-9241-631290B69727}"/>
              </a:ext>
            </a:extLst>
          </p:cNvPr>
          <p:cNvGrpSpPr/>
          <p:nvPr userDrawn="1"/>
        </p:nvGrpSpPr>
        <p:grpSpPr>
          <a:xfrm>
            <a:off x="2336946" y="1407978"/>
            <a:ext cx="7518111" cy="548005"/>
            <a:chOff x="1764463" y="1060636"/>
            <a:chExt cx="5638583" cy="411004"/>
          </a:xfrm>
        </p:grpSpPr>
        <p:sp>
          <p:nvSpPr>
            <p:cNvPr id="17" name="Google Shape;275;p28">
              <a:extLst>
                <a:ext uri="{FF2B5EF4-FFF2-40B4-BE49-F238E27FC236}">
                  <a16:creationId xmlns:a16="http://schemas.microsoft.com/office/drawing/2014/main" id="{08E6331C-0B84-F58D-2A65-7DFAB9994FF1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/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1</a:t>
              </a:r>
            </a:p>
          </p:txBody>
        </p:sp>
        <p:sp>
          <p:nvSpPr>
            <p:cNvPr id="18" name="Google Shape;276;p28">
              <a:extLst>
                <a:ext uri="{FF2B5EF4-FFF2-40B4-BE49-F238E27FC236}">
                  <a16:creationId xmlns:a16="http://schemas.microsoft.com/office/drawing/2014/main" id="{521BD7C7-59D6-F138-978F-4AB155889227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0" name="Google Shape;278;p28">
              <a:extLst>
                <a:ext uri="{FF2B5EF4-FFF2-40B4-BE49-F238E27FC236}">
                  <a16:creationId xmlns:a16="http://schemas.microsoft.com/office/drawing/2014/main" id="{256F3608-8BCC-D992-72CC-8A7F795FDC1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1" name="Google Shape;277;p28">
              <a:extLst>
                <a:ext uri="{FF2B5EF4-FFF2-40B4-BE49-F238E27FC236}">
                  <a16:creationId xmlns:a16="http://schemas.microsoft.com/office/drawing/2014/main" id="{3CB598B3-3A75-3B5B-656D-CB59D4B85F3C}"/>
                </a:ext>
              </a:extLst>
            </p:cNvPr>
            <p:cNvSpPr txBox="1"/>
            <p:nvPr/>
          </p:nvSpPr>
          <p:spPr>
            <a:xfrm>
              <a:off x="2214439" y="1112834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Ouverture de la séance</a:t>
              </a:r>
            </a:p>
          </p:txBody>
        </p:sp>
      </p:grpSp>
      <p:sp>
        <p:nvSpPr>
          <p:cNvPr id="22" name="Google Shape;275;p28">
            <a:extLst>
              <a:ext uri="{FF2B5EF4-FFF2-40B4-BE49-F238E27FC236}">
                <a16:creationId xmlns:a16="http://schemas.microsoft.com/office/drawing/2014/main" id="{13B66026-2F1C-8EEC-C55A-3E2267A81F31}"/>
              </a:ext>
            </a:extLst>
          </p:cNvPr>
          <p:cNvSpPr/>
          <p:nvPr userDrawn="1"/>
        </p:nvSpPr>
        <p:spPr>
          <a:xfrm>
            <a:off x="2336945" y="2310757"/>
            <a:ext cx="395203" cy="39520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68567" tIns="34271" rIns="68567" bIns="34271" anchor="ctr" anchorCtr="1" compatLnSpc="1">
            <a:noAutofit/>
          </a:bodyPr>
          <a:lstStyle/>
          <a:p>
            <a:pPr algn="ctr"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2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3" name="Google Shape;276;p28">
            <a:extLst>
              <a:ext uri="{FF2B5EF4-FFF2-40B4-BE49-F238E27FC236}">
                <a16:creationId xmlns:a16="http://schemas.microsoft.com/office/drawing/2014/main" id="{35EE909F-5B77-43E5-71AF-AA17BE0B6885}"/>
              </a:ext>
            </a:extLst>
          </p:cNvPr>
          <p:cNvSpPr/>
          <p:nvPr userDrawn="1"/>
        </p:nvSpPr>
        <p:spPr>
          <a:xfrm>
            <a:off x="2860122" y="2234356"/>
            <a:ext cx="6994935" cy="548005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rgbClr val="F2F2F2"/>
          </a:solidFill>
          <a:ln w="28575" cap="flat">
            <a:solidFill>
              <a:srgbClr val="C00000"/>
            </a:solidFill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6" name="Google Shape;278;p28">
            <a:extLst>
              <a:ext uri="{FF2B5EF4-FFF2-40B4-BE49-F238E27FC236}">
                <a16:creationId xmlns:a16="http://schemas.microsoft.com/office/drawing/2014/main" id="{131447B8-88F5-B917-3031-E64441CCE5E4}"/>
              </a:ext>
            </a:extLst>
          </p:cNvPr>
          <p:cNvSpPr/>
          <p:nvPr userDrawn="1"/>
        </p:nvSpPr>
        <p:spPr>
          <a:xfrm>
            <a:off x="9301364" y="2248560"/>
            <a:ext cx="519597" cy="519597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w="9528" cap="flat">
            <a:solidFill>
              <a:srgbClr val="FFFFFF"/>
            </a:solidFill>
            <a:prstDash val="solid"/>
            <a:miter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8" name="Google Shape;277;p28">
            <a:extLst>
              <a:ext uri="{FF2B5EF4-FFF2-40B4-BE49-F238E27FC236}">
                <a16:creationId xmlns:a16="http://schemas.microsoft.com/office/drawing/2014/main" id="{94B8B070-367E-06E9-E0A9-6E278B2B32BC}"/>
              </a:ext>
            </a:extLst>
          </p:cNvPr>
          <p:cNvSpPr txBox="1"/>
          <p:nvPr userDrawn="1"/>
        </p:nvSpPr>
        <p:spPr>
          <a:xfrm>
            <a:off x="2930042" y="2318590"/>
            <a:ext cx="5296572" cy="46161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44546A"/>
                </a:solidFill>
                <a:latin typeface="Calibri" panose="020F0502020204030204" pitchFamily="34" charset="0"/>
                <a:ea typeface="Poppins ExtraBold"/>
                <a:cs typeface="Calibri" panose="020F0502020204030204" pitchFamily="34" charset="0"/>
                <a:sym typeface="Arial"/>
              </a:rPr>
              <a:t>Modelage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84A0DD3-A018-7BDC-5E24-9925ADE4860D}"/>
              </a:ext>
            </a:extLst>
          </p:cNvPr>
          <p:cNvGrpSpPr/>
          <p:nvPr userDrawn="1"/>
        </p:nvGrpSpPr>
        <p:grpSpPr>
          <a:xfrm>
            <a:off x="2336946" y="3060735"/>
            <a:ext cx="7518111" cy="548005"/>
            <a:chOff x="1764463" y="1060636"/>
            <a:chExt cx="5638583" cy="411004"/>
          </a:xfrm>
        </p:grpSpPr>
        <p:sp>
          <p:nvSpPr>
            <p:cNvPr id="30" name="Google Shape;275;p28">
              <a:extLst>
                <a:ext uri="{FF2B5EF4-FFF2-40B4-BE49-F238E27FC236}">
                  <a16:creationId xmlns:a16="http://schemas.microsoft.com/office/drawing/2014/main" id="{EE0B76E1-6822-AE01-6764-F5FB75D528E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0F9ED5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3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1" name="Google Shape;276;p28">
              <a:extLst>
                <a:ext uri="{FF2B5EF4-FFF2-40B4-BE49-F238E27FC236}">
                  <a16:creationId xmlns:a16="http://schemas.microsoft.com/office/drawing/2014/main" id="{FA1826B2-60AC-A0B9-0CF8-1D592120006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0F9ED5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3" name="Google Shape;278;p28">
              <a:extLst>
                <a:ext uri="{FF2B5EF4-FFF2-40B4-BE49-F238E27FC236}">
                  <a16:creationId xmlns:a16="http://schemas.microsoft.com/office/drawing/2014/main" id="{070F7352-D540-A174-1DC1-79CEFBB4D70D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4" name="Google Shape;277;p28">
              <a:extLst>
                <a:ext uri="{FF2B5EF4-FFF2-40B4-BE49-F238E27FC236}">
                  <a16:creationId xmlns:a16="http://schemas.microsoft.com/office/drawing/2014/main" id="{36DE7B8F-39E3-8D2B-2B8B-410700C8C370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collective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7BB5DC2-04A1-3B98-9B4A-6A1DFDCBE183}"/>
              </a:ext>
            </a:extLst>
          </p:cNvPr>
          <p:cNvGrpSpPr/>
          <p:nvPr userDrawn="1"/>
        </p:nvGrpSpPr>
        <p:grpSpPr>
          <a:xfrm>
            <a:off x="2336946" y="3887114"/>
            <a:ext cx="7518111" cy="548005"/>
            <a:chOff x="1764463" y="1060636"/>
            <a:chExt cx="5638583" cy="411004"/>
          </a:xfrm>
        </p:grpSpPr>
        <p:sp>
          <p:nvSpPr>
            <p:cNvPr id="36" name="Google Shape;275;p28">
              <a:extLst>
                <a:ext uri="{FF2B5EF4-FFF2-40B4-BE49-F238E27FC236}">
                  <a16:creationId xmlns:a16="http://schemas.microsoft.com/office/drawing/2014/main" id="{DE53882E-663B-ACF6-4055-29CE20FCBAD6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0070C0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4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7" name="Google Shape;276;p28">
              <a:extLst>
                <a:ext uri="{FF2B5EF4-FFF2-40B4-BE49-F238E27FC236}">
                  <a16:creationId xmlns:a16="http://schemas.microsoft.com/office/drawing/2014/main" id="{FD13BDDE-0F3A-173D-BB5D-4BDF593AB9A4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0070C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9" name="Google Shape;278;p28">
              <a:extLst>
                <a:ext uri="{FF2B5EF4-FFF2-40B4-BE49-F238E27FC236}">
                  <a16:creationId xmlns:a16="http://schemas.microsoft.com/office/drawing/2014/main" id="{9AE8B48F-9157-ADAC-2056-9DCC817229F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0" name="Google Shape;277;p28">
              <a:extLst>
                <a:ext uri="{FF2B5EF4-FFF2-40B4-BE49-F238E27FC236}">
                  <a16:creationId xmlns:a16="http://schemas.microsoft.com/office/drawing/2014/main" id="{97A7A3E6-D824-B5AB-142A-0A76180C6E21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en binôme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BD1C3A7F-72C7-633D-F6E7-0C21959DAABF}"/>
              </a:ext>
            </a:extLst>
          </p:cNvPr>
          <p:cNvGrpSpPr/>
          <p:nvPr userDrawn="1"/>
        </p:nvGrpSpPr>
        <p:grpSpPr>
          <a:xfrm>
            <a:off x="2336946" y="4713491"/>
            <a:ext cx="7518111" cy="548005"/>
            <a:chOff x="1764463" y="1060636"/>
            <a:chExt cx="5638583" cy="411004"/>
          </a:xfrm>
        </p:grpSpPr>
        <p:sp>
          <p:nvSpPr>
            <p:cNvPr id="43" name="Google Shape;275;p28">
              <a:extLst>
                <a:ext uri="{FF2B5EF4-FFF2-40B4-BE49-F238E27FC236}">
                  <a16:creationId xmlns:a16="http://schemas.microsoft.com/office/drawing/2014/main" id="{D7E88F6C-134A-2D52-8809-D16E173DEB8B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8BC145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5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5" name="Google Shape;276;p28">
              <a:extLst>
                <a:ext uri="{FF2B5EF4-FFF2-40B4-BE49-F238E27FC236}">
                  <a16:creationId xmlns:a16="http://schemas.microsoft.com/office/drawing/2014/main" id="{14CB13DE-5B8A-7209-0929-3CD0EEAF6D9B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92D05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8" name="Google Shape;278;p28">
              <a:extLst>
                <a:ext uri="{FF2B5EF4-FFF2-40B4-BE49-F238E27FC236}">
                  <a16:creationId xmlns:a16="http://schemas.microsoft.com/office/drawing/2014/main" id="{DFEE628A-E51B-AAB4-D7B0-ED8582314510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9" name="Google Shape;277;p28">
              <a:extLst>
                <a:ext uri="{FF2B5EF4-FFF2-40B4-BE49-F238E27FC236}">
                  <a16:creationId xmlns:a16="http://schemas.microsoft.com/office/drawing/2014/main" id="{5A277F9A-C52D-C449-7586-9EA90403EDFC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autonome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8609008-8598-8DA3-5CF0-36C7F92580DF}"/>
              </a:ext>
            </a:extLst>
          </p:cNvPr>
          <p:cNvGrpSpPr/>
          <p:nvPr userDrawn="1"/>
        </p:nvGrpSpPr>
        <p:grpSpPr>
          <a:xfrm>
            <a:off x="2336946" y="5539871"/>
            <a:ext cx="7518111" cy="548005"/>
            <a:chOff x="1764463" y="1060636"/>
            <a:chExt cx="5638583" cy="411004"/>
          </a:xfrm>
        </p:grpSpPr>
        <p:sp>
          <p:nvSpPr>
            <p:cNvPr id="54" name="Google Shape;275;p28">
              <a:extLst>
                <a:ext uri="{FF2B5EF4-FFF2-40B4-BE49-F238E27FC236}">
                  <a16:creationId xmlns:a16="http://schemas.microsoft.com/office/drawing/2014/main" id="{7A5BFF89-3876-69CC-9A25-265205B19B7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6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5" name="Google Shape;276;p28">
              <a:extLst>
                <a:ext uri="{FF2B5EF4-FFF2-40B4-BE49-F238E27FC236}">
                  <a16:creationId xmlns:a16="http://schemas.microsoft.com/office/drawing/2014/main" id="{516AE221-2B10-10F0-74F7-99F581D8E5A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7" name="Google Shape;278;p28">
              <a:extLst>
                <a:ext uri="{FF2B5EF4-FFF2-40B4-BE49-F238E27FC236}">
                  <a16:creationId xmlns:a16="http://schemas.microsoft.com/office/drawing/2014/main" id="{C06BF0CF-9607-5CE3-2B1B-82BB78BA62F2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8" name="Google Shape;277;p28">
              <a:extLst>
                <a:ext uri="{FF2B5EF4-FFF2-40B4-BE49-F238E27FC236}">
                  <a16:creationId xmlns:a16="http://schemas.microsoft.com/office/drawing/2014/main" id="{392280B0-7590-3FE1-5000-E5BA3C9C5BCF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Clôture</a:t>
              </a:r>
            </a:p>
          </p:txBody>
        </p:sp>
      </p:grpSp>
      <p:sp>
        <p:nvSpPr>
          <p:cNvPr id="60" name="Text Placeholder 59">
            <a:extLst>
              <a:ext uri="{FF2B5EF4-FFF2-40B4-BE49-F238E27FC236}">
                <a16:creationId xmlns:a16="http://schemas.microsoft.com/office/drawing/2014/main" id="{2997086D-6002-18E9-088F-7D2FC79B25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79221" y="1447571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1" name="Text Placeholder 59">
            <a:extLst>
              <a:ext uri="{FF2B5EF4-FFF2-40B4-BE49-F238E27FC236}">
                <a16:creationId xmlns:a16="http://schemas.microsoft.com/office/drawing/2014/main" id="{13288093-8A60-FA70-C6FB-7D69FB80D89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79221" y="2277958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2" name="Text Placeholder 59">
            <a:extLst>
              <a:ext uri="{FF2B5EF4-FFF2-40B4-BE49-F238E27FC236}">
                <a16:creationId xmlns:a16="http://schemas.microsoft.com/office/drawing/2014/main" id="{A3A18267-30BE-A144-8A47-7EDFF6042B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79220" y="3104337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3" name="Text Placeholder 59">
            <a:extLst>
              <a:ext uri="{FF2B5EF4-FFF2-40B4-BE49-F238E27FC236}">
                <a16:creationId xmlns:a16="http://schemas.microsoft.com/office/drawing/2014/main" id="{69911D84-D37E-215F-8EF0-B39B19B6F1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79219" y="3928027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4" name="Text Placeholder 59">
            <a:extLst>
              <a:ext uri="{FF2B5EF4-FFF2-40B4-BE49-F238E27FC236}">
                <a16:creationId xmlns:a16="http://schemas.microsoft.com/office/drawing/2014/main" id="{DBCF547F-8119-1ABE-E176-4FEDF97A3CC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879218" y="4757093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5" name="Text Placeholder 59">
            <a:extLst>
              <a:ext uri="{FF2B5EF4-FFF2-40B4-BE49-F238E27FC236}">
                <a16:creationId xmlns:a16="http://schemas.microsoft.com/office/drawing/2014/main" id="{4E6C3199-30EC-380B-E406-0655DBA57A7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879217" y="5583473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05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4670224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Ouverture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pic>
        <p:nvPicPr>
          <p:cNvPr id="15" name="Google Shape;1333;p128">
            <a:extLst>
              <a:ext uri="{FF2B5EF4-FFF2-40B4-BE49-F238E27FC236}">
                <a16:creationId xmlns:a16="http://schemas.microsoft.com/office/drawing/2014/main" id="{E4A7273E-67E2-0C23-0C4F-F01019D0FF6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4806828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ussion inform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993162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Discussion informelle</a:t>
            </a:r>
          </a:p>
        </p:txBody>
      </p:sp>
      <p:pic>
        <p:nvPicPr>
          <p:cNvPr id="13" name="Picture 1">
            <a:extLst>
              <a:ext uri="{FF2B5EF4-FFF2-40B4-BE49-F238E27FC236}">
                <a16:creationId xmlns:a16="http://schemas.microsoft.com/office/drawing/2014/main" id="{81DC4E81-0C61-B93A-A49E-EEE6F672BA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103" y="1875577"/>
            <a:ext cx="2856443" cy="285644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4" name="Freeform 17">
            <a:extLst>
              <a:ext uri="{FF2B5EF4-FFF2-40B4-BE49-F238E27FC236}">
                <a16:creationId xmlns:a16="http://schemas.microsoft.com/office/drawing/2014/main" id="{C744DE00-AF1E-C1C2-374B-720BC4F5372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890297" y="1779907"/>
            <a:ext cx="691824" cy="704171"/>
          </a:xfrm>
          <a:custGeom>
            <a:avLst/>
            <a:gdLst>
              <a:gd name="T0" fmla="*/ 1830 w 2759"/>
              <a:gd name="T1" fmla="*/ 1151 h 2558"/>
              <a:gd name="T2" fmla="*/ 2122 w 2759"/>
              <a:gd name="T3" fmla="*/ 851 h 2558"/>
              <a:gd name="T4" fmla="*/ 1243 w 2759"/>
              <a:gd name="T5" fmla="*/ 851 h 2558"/>
              <a:gd name="T6" fmla="*/ 1533 w 2759"/>
              <a:gd name="T7" fmla="*/ 1151 h 2558"/>
              <a:gd name="T8" fmla="*/ 1243 w 2759"/>
              <a:gd name="T9" fmla="*/ 851 h 2558"/>
              <a:gd name="T10" fmla="*/ 655 w 2759"/>
              <a:gd name="T11" fmla="*/ 1151 h 2558"/>
              <a:gd name="T12" fmla="*/ 946 w 2759"/>
              <a:gd name="T13" fmla="*/ 851 h 2558"/>
              <a:gd name="T14" fmla="*/ 1379 w 2759"/>
              <a:gd name="T15" fmla="*/ 0 h 2558"/>
              <a:gd name="T16" fmla="*/ 1584 w 2759"/>
              <a:gd name="T17" fmla="*/ 11 h 2558"/>
              <a:gd name="T18" fmla="*/ 1778 w 2759"/>
              <a:gd name="T19" fmla="*/ 43 h 2558"/>
              <a:gd name="T20" fmla="*/ 1962 w 2759"/>
              <a:gd name="T21" fmla="*/ 97 h 2558"/>
              <a:gd name="T22" fmla="*/ 2131 w 2759"/>
              <a:gd name="T23" fmla="*/ 168 h 2558"/>
              <a:gd name="T24" fmla="*/ 2285 w 2759"/>
              <a:gd name="T25" fmla="*/ 255 h 2558"/>
              <a:gd name="T26" fmla="*/ 2421 w 2759"/>
              <a:gd name="T27" fmla="*/ 357 h 2558"/>
              <a:gd name="T28" fmla="*/ 2536 w 2759"/>
              <a:gd name="T29" fmla="*/ 473 h 2558"/>
              <a:gd name="T30" fmla="*/ 2630 w 2759"/>
              <a:gd name="T31" fmla="*/ 600 h 2558"/>
              <a:gd name="T32" fmla="*/ 2700 w 2759"/>
              <a:gd name="T33" fmla="*/ 738 h 2558"/>
              <a:gd name="T34" fmla="*/ 2744 w 2759"/>
              <a:gd name="T35" fmla="*/ 884 h 2558"/>
              <a:gd name="T36" fmla="*/ 2759 w 2759"/>
              <a:gd name="T37" fmla="*/ 1038 h 2558"/>
              <a:gd name="T38" fmla="*/ 2744 w 2759"/>
              <a:gd name="T39" fmla="*/ 1191 h 2558"/>
              <a:gd name="T40" fmla="*/ 2700 w 2759"/>
              <a:gd name="T41" fmla="*/ 1338 h 2558"/>
              <a:gd name="T42" fmla="*/ 2630 w 2759"/>
              <a:gd name="T43" fmla="*/ 1476 h 2558"/>
              <a:gd name="T44" fmla="*/ 2536 w 2759"/>
              <a:gd name="T45" fmla="*/ 1604 h 2558"/>
              <a:gd name="T46" fmla="*/ 2421 w 2759"/>
              <a:gd name="T47" fmla="*/ 1720 h 2558"/>
              <a:gd name="T48" fmla="*/ 2285 w 2759"/>
              <a:gd name="T49" fmla="*/ 1822 h 2558"/>
              <a:gd name="T50" fmla="*/ 2131 w 2759"/>
              <a:gd name="T51" fmla="*/ 1909 h 2558"/>
              <a:gd name="T52" fmla="*/ 1962 w 2759"/>
              <a:gd name="T53" fmla="*/ 1980 h 2558"/>
              <a:gd name="T54" fmla="*/ 1778 w 2759"/>
              <a:gd name="T55" fmla="*/ 2032 h 2558"/>
              <a:gd name="T56" fmla="*/ 1584 w 2759"/>
              <a:gd name="T57" fmla="*/ 2066 h 2558"/>
              <a:gd name="T58" fmla="*/ 1379 w 2759"/>
              <a:gd name="T59" fmla="*/ 2077 h 2558"/>
              <a:gd name="T60" fmla="*/ 1221 w 2759"/>
              <a:gd name="T61" fmla="*/ 2068 h 2558"/>
              <a:gd name="T62" fmla="*/ 1067 w 2759"/>
              <a:gd name="T63" fmla="*/ 2045 h 2558"/>
              <a:gd name="T64" fmla="*/ 250 w 2759"/>
              <a:gd name="T65" fmla="*/ 2558 h 2558"/>
              <a:gd name="T66" fmla="*/ 518 w 2759"/>
              <a:gd name="T67" fmla="*/ 1847 h 2558"/>
              <a:gd name="T68" fmla="*/ 381 w 2759"/>
              <a:gd name="T69" fmla="*/ 1752 h 2558"/>
              <a:gd name="T70" fmla="*/ 261 w 2759"/>
              <a:gd name="T71" fmla="*/ 1644 h 2558"/>
              <a:gd name="T72" fmla="*/ 163 w 2759"/>
              <a:gd name="T73" fmla="*/ 1526 h 2558"/>
              <a:gd name="T74" fmla="*/ 85 w 2759"/>
              <a:gd name="T75" fmla="*/ 1396 h 2558"/>
              <a:gd name="T76" fmla="*/ 32 w 2759"/>
              <a:gd name="T77" fmla="*/ 1259 h 2558"/>
              <a:gd name="T78" fmla="*/ 3 w 2759"/>
              <a:gd name="T79" fmla="*/ 1113 h 2558"/>
              <a:gd name="T80" fmla="*/ 3 w 2759"/>
              <a:gd name="T81" fmla="*/ 960 h 2558"/>
              <a:gd name="T82" fmla="*/ 33 w 2759"/>
              <a:gd name="T83" fmla="*/ 810 h 2558"/>
              <a:gd name="T84" fmla="*/ 90 w 2759"/>
              <a:gd name="T85" fmla="*/ 668 h 2558"/>
              <a:gd name="T86" fmla="*/ 172 w 2759"/>
              <a:gd name="T87" fmla="*/ 535 h 2558"/>
              <a:gd name="T88" fmla="*/ 277 w 2759"/>
              <a:gd name="T89" fmla="*/ 413 h 2558"/>
              <a:gd name="T90" fmla="*/ 404 w 2759"/>
              <a:gd name="T91" fmla="*/ 304 h 2558"/>
              <a:gd name="T92" fmla="*/ 549 w 2759"/>
              <a:gd name="T93" fmla="*/ 208 h 2558"/>
              <a:gd name="T94" fmla="*/ 711 w 2759"/>
              <a:gd name="T95" fmla="*/ 129 h 2558"/>
              <a:gd name="T96" fmla="*/ 888 w 2759"/>
              <a:gd name="T97" fmla="*/ 68 h 2558"/>
              <a:gd name="T98" fmla="*/ 1077 w 2759"/>
              <a:gd name="T99" fmla="*/ 25 h 2558"/>
              <a:gd name="T100" fmla="*/ 1276 w 2759"/>
              <a:gd name="T101" fmla="*/ 3 h 2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759" h="2558">
                <a:moveTo>
                  <a:pt x="1830" y="851"/>
                </a:moveTo>
                <a:lnTo>
                  <a:pt x="1830" y="1151"/>
                </a:lnTo>
                <a:lnTo>
                  <a:pt x="2122" y="1151"/>
                </a:lnTo>
                <a:lnTo>
                  <a:pt x="2122" y="851"/>
                </a:lnTo>
                <a:lnTo>
                  <a:pt x="1830" y="851"/>
                </a:lnTo>
                <a:close/>
                <a:moveTo>
                  <a:pt x="1243" y="851"/>
                </a:moveTo>
                <a:lnTo>
                  <a:pt x="1243" y="1151"/>
                </a:lnTo>
                <a:lnTo>
                  <a:pt x="1533" y="1151"/>
                </a:lnTo>
                <a:lnTo>
                  <a:pt x="1533" y="851"/>
                </a:lnTo>
                <a:lnTo>
                  <a:pt x="1243" y="851"/>
                </a:lnTo>
                <a:close/>
                <a:moveTo>
                  <a:pt x="655" y="851"/>
                </a:moveTo>
                <a:lnTo>
                  <a:pt x="655" y="1151"/>
                </a:lnTo>
                <a:lnTo>
                  <a:pt x="946" y="1151"/>
                </a:lnTo>
                <a:lnTo>
                  <a:pt x="946" y="851"/>
                </a:lnTo>
                <a:lnTo>
                  <a:pt x="655" y="851"/>
                </a:lnTo>
                <a:close/>
                <a:moveTo>
                  <a:pt x="1379" y="0"/>
                </a:moveTo>
                <a:lnTo>
                  <a:pt x="1483" y="3"/>
                </a:lnTo>
                <a:lnTo>
                  <a:pt x="1584" y="11"/>
                </a:lnTo>
                <a:lnTo>
                  <a:pt x="1682" y="25"/>
                </a:lnTo>
                <a:lnTo>
                  <a:pt x="1778" y="43"/>
                </a:lnTo>
                <a:lnTo>
                  <a:pt x="1871" y="68"/>
                </a:lnTo>
                <a:lnTo>
                  <a:pt x="1962" y="97"/>
                </a:lnTo>
                <a:lnTo>
                  <a:pt x="2048" y="129"/>
                </a:lnTo>
                <a:lnTo>
                  <a:pt x="2131" y="168"/>
                </a:lnTo>
                <a:lnTo>
                  <a:pt x="2209" y="208"/>
                </a:lnTo>
                <a:lnTo>
                  <a:pt x="2285" y="255"/>
                </a:lnTo>
                <a:lnTo>
                  <a:pt x="2355" y="304"/>
                </a:lnTo>
                <a:lnTo>
                  <a:pt x="2421" y="357"/>
                </a:lnTo>
                <a:lnTo>
                  <a:pt x="2481" y="413"/>
                </a:lnTo>
                <a:lnTo>
                  <a:pt x="2536" y="473"/>
                </a:lnTo>
                <a:lnTo>
                  <a:pt x="2586" y="535"/>
                </a:lnTo>
                <a:lnTo>
                  <a:pt x="2630" y="600"/>
                </a:lnTo>
                <a:lnTo>
                  <a:pt x="2668" y="668"/>
                </a:lnTo>
                <a:lnTo>
                  <a:pt x="2700" y="738"/>
                </a:lnTo>
                <a:lnTo>
                  <a:pt x="2725" y="810"/>
                </a:lnTo>
                <a:lnTo>
                  <a:pt x="2744" y="884"/>
                </a:lnTo>
                <a:lnTo>
                  <a:pt x="2754" y="960"/>
                </a:lnTo>
                <a:lnTo>
                  <a:pt x="2759" y="1038"/>
                </a:lnTo>
                <a:lnTo>
                  <a:pt x="2754" y="1116"/>
                </a:lnTo>
                <a:lnTo>
                  <a:pt x="2744" y="1191"/>
                </a:lnTo>
                <a:lnTo>
                  <a:pt x="2725" y="1266"/>
                </a:lnTo>
                <a:lnTo>
                  <a:pt x="2700" y="1338"/>
                </a:lnTo>
                <a:lnTo>
                  <a:pt x="2668" y="1409"/>
                </a:lnTo>
                <a:lnTo>
                  <a:pt x="2630" y="1476"/>
                </a:lnTo>
                <a:lnTo>
                  <a:pt x="2586" y="1541"/>
                </a:lnTo>
                <a:lnTo>
                  <a:pt x="2536" y="1604"/>
                </a:lnTo>
                <a:lnTo>
                  <a:pt x="2481" y="1663"/>
                </a:lnTo>
                <a:lnTo>
                  <a:pt x="2421" y="1720"/>
                </a:lnTo>
                <a:lnTo>
                  <a:pt x="2355" y="1772"/>
                </a:lnTo>
                <a:lnTo>
                  <a:pt x="2285" y="1822"/>
                </a:lnTo>
                <a:lnTo>
                  <a:pt x="2209" y="1867"/>
                </a:lnTo>
                <a:lnTo>
                  <a:pt x="2131" y="1909"/>
                </a:lnTo>
                <a:lnTo>
                  <a:pt x="2048" y="1948"/>
                </a:lnTo>
                <a:lnTo>
                  <a:pt x="1962" y="1980"/>
                </a:lnTo>
                <a:lnTo>
                  <a:pt x="1871" y="2009"/>
                </a:lnTo>
                <a:lnTo>
                  <a:pt x="1778" y="2032"/>
                </a:lnTo>
                <a:lnTo>
                  <a:pt x="1682" y="2052"/>
                </a:lnTo>
                <a:lnTo>
                  <a:pt x="1584" y="2066"/>
                </a:lnTo>
                <a:lnTo>
                  <a:pt x="1483" y="2074"/>
                </a:lnTo>
                <a:lnTo>
                  <a:pt x="1379" y="2077"/>
                </a:lnTo>
                <a:lnTo>
                  <a:pt x="1300" y="2074"/>
                </a:lnTo>
                <a:lnTo>
                  <a:pt x="1221" y="2068"/>
                </a:lnTo>
                <a:lnTo>
                  <a:pt x="1143" y="2059"/>
                </a:lnTo>
                <a:lnTo>
                  <a:pt x="1067" y="2045"/>
                </a:lnTo>
                <a:lnTo>
                  <a:pt x="993" y="2030"/>
                </a:lnTo>
                <a:lnTo>
                  <a:pt x="250" y="2558"/>
                </a:lnTo>
                <a:lnTo>
                  <a:pt x="592" y="1890"/>
                </a:lnTo>
                <a:lnTo>
                  <a:pt x="518" y="1847"/>
                </a:lnTo>
                <a:lnTo>
                  <a:pt x="447" y="1801"/>
                </a:lnTo>
                <a:lnTo>
                  <a:pt x="381" y="1752"/>
                </a:lnTo>
                <a:lnTo>
                  <a:pt x="319" y="1700"/>
                </a:lnTo>
                <a:lnTo>
                  <a:pt x="261" y="1644"/>
                </a:lnTo>
                <a:lnTo>
                  <a:pt x="209" y="1586"/>
                </a:lnTo>
                <a:lnTo>
                  <a:pt x="163" y="1526"/>
                </a:lnTo>
                <a:lnTo>
                  <a:pt x="121" y="1462"/>
                </a:lnTo>
                <a:lnTo>
                  <a:pt x="85" y="1396"/>
                </a:lnTo>
                <a:lnTo>
                  <a:pt x="55" y="1328"/>
                </a:lnTo>
                <a:lnTo>
                  <a:pt x="32" y="1259"/>
                </a:lnTo>
                <a:lnTo>
                  <a:pt x="14" y="1187"/>
                </a:lnTo>
                <a:lnTo>
                  <a:pt x="3" y="1113"/>
                </a:lnTo>
                <a:lnTo>
                  <a:pt x="0" y="1038"/>
                </a:lnTo>
                <a:lnTo>
                  <a:pt x="3" y="960"/>
                </a:lnTo>
                <a:lnTo>
                  <a:pt x="15" y="884"/>
                </a:lnTo>
                <a:lnTo>
                  <a:pt x="33" y="810"/>
                </a:lnTo>
                <a:lnTo>
                  <a:pt x="59" y="738"/>
                </a:lnTo>
                <a:lnTo>
                  <a:pt x="90" y="668"/>
                </a:lnTo>
                <a:lnTo>
                  <a:pt x="128" y="600"/>
                </a:lnTo>
                <a:lnTo>
                  <a:pt x="172" y="535"/>
                </a:lnTo>
                <a:lnTo>
                  <a:pt x="222" y="473"/>
                </a:lnTo>
                <a:lnTo>
                  <a:pt x="277" y="413"/>
                </a:lnTo>
                <a:lnTo>
                  <a:pt x="338" y="357"/>
                </a:lnTo>
                <a:lnTo>
                  <a:pt x="404" y="304"/>
                </a:lnTo>
                <a:lnTo>
                  <a:pt x="474" y="255"/>
                </a:lnTo>
                <a:lnTo>
                  <a:pt x="549" y="208"/>
                </a:lnTo>
                <a:lnTo>
                  <a:pt x="629" y="168"/>
                </a:lnTo>
                <a:lnTo>
                  <a:pt x="711" y="129"/>
                </a:lnTo>
                <a:lnTo>
                  <a:pt x="798" y="97"/>
                </a:lnTo>
                <a:lnTo>
                  <a:pt x="888" y="68"/>
                </a:lnTo>
                <a:lnTo>
                  <a:pt x="981" y="43"/>
                </a:lnTo>
                <a:lnTo>
                  <a:pt x="1077" y="25"/>
                </a:lnTo>
                <a:lnTo>
                  <a:pt x="1176" y="11"/>
                </a:lnTo>
                <a:lnTo>
                  <a:pt x="1276" y="3"/>
                </a:lnTo>
                <a:lnTo>
                  <a:pt x="1379" y="0"/>
                </a:lnTo>
                <a:close/>
              </a:path>
            </a:pathLst>
          </a:custGeom>
          <a:solidFill>
            <a:srgbClr val="F7C47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5" name="Freeform 18">
            <a:extLst>
              <a:ext uri="{FF2B5EF4-FFF2-40B4-BE49-F238E27FC236}">
                <a16:creationId xmlns:a16="http://schemas.microsoft.com/office/drawing/2014/main" id="{87772EAF-D513-9472-B872-5A7B64B000FE}"/>
              </a:ext>
            </a:extLst>
          </p:cNvPr>
          <p:cNvSpPr>
            <a:spLocks/>
          </p:cNvSpPr>
          <p:nvPr userDrawn="1"/>
        </p:nvSpPr>
        <p:spPr bwMode="auto">
          <a:xfrm rot="21039827">
            <a:off x="2207633" y="1946096"/>
            <a:ext cx="584715" cy="634720"/>
          </a:xfrm>
          <a:custGeom>
            <a:avLst/>
            <a:gdLst>
              <a:gd name="T0" fmla="*/ 1716 w 2331"/>
              <a:gd name="T1" fmla="*/ 35 h 2303"/>
              <a:gd name="T2" fmla="*/ 1866 w 2331"/>
              <a:gd name="T3" fmla="*/ 117 h 2303"/>
              <a:gd name="T4" fmla="*/ 1999 w 2331"/>
              <a:gd name="T5" fmla="*/ 214 h 2303"/>
              <a:gd name="T6" fmla="*/ 2113 w 2331"/>
              <a:gd name="T7" fmla="*/ 324 h 2303"/>
              <a:gd name="T8" fmla="*/ 2204 w 2331"/>
              <a:gd name="T9" fmla="*/ 446 h 2303"/>
              <a:gd name="T10" fmla="*/ 2273 w 2331"/>
              <a:gd name="T11" fmla="*/ 579 h 2303"/>
              <a:gd name="T12" fmla="*/ 2316 w 2331"/>
              <a:gd name="T13" fmla="*/ 719 h 2303"/>
              <a:gd name="T14" fmla="*/ 2331 w 2331"/>
              <a:gd name="T15" fmla="*/ 867 h 2303"/>
              <a:gd name="T16" fmla="*/ 2317 w 2331"/>
              <a:gd name="T17" fmla="*/ 1007 h 2303"/>
              <a:gd name="T18" fmla="*/ 2279 w 2331"/>
              <a:gd name="T19" fmla="*/ 1141 h 2303"/>
              <a:gd name="T20" fmla="*/ 2217 w 2331"/>
              <a:gd name="T21" fmla="*/ 1268 h 2303"/>
              <a:gd name="T22" fmla="*/ 2133 w 2331"/>
              <a:gd name="T23" fmla="*/ 1385 h 2303"/>
              <a:gd name="T24" fmla="*/ 2030 w 2331"/>
              <a:gd name="T25" fmla="*/ 1492 h 2303"/>
              <a:gd name="T26" fmla="*/ 1908 w 2331"/>
              <a:gd name="T27" fmla="*/ 1588 h 2303"/>
              <a:gd name="T28" fmla="*/ 1771 w 2331"/>
              <a:gd name="T29" fmla="*/ 1672 h 2303"/>
              <a:gd name="T30" fmla="*/ 1392 w 2331"/>
              <a:gd name="T31" fmla="*/ 1805 h 2303"/>
              <a:gd name="T32" fmla="*/ 1251 w 2331"/>
              <a:gd name="T33" fmla="*/ 1831 h 2303"/>
              <a:gd name="T34" fmla="*/ 1104 w 2331"/>
              <a:gd name="T35" fmla="*/ 1846 h 2303"/>
              <a:gd name="T36" fmla="*/ 924 w 2331"/>
              <a:gd name="T37" fmla="*/ 1845 h 2303"/>
              <a:gd name="T38" fmla="*/ 724 w 2331"/>
              <a:gd name="T39" fmla="*/ 1821 h 2303"/>
              <a:gd name="T40" fmla="*/ 536 w 2331"/>
              <a:gd name="T41" fmla="*/ 1775 h 2303"/>
              <a:gd name="T42" fmla="*/ 361 w 2331"/>
              <a:gd name="T43" fmla="*/ 1709 h 2303"/>
              <a:gd name="T44" fmla="*/ 202 w 2331"/>
              <a:gd name="T45" fmla="*/ 1624 h 2303"/>
              <a:gd name="T46" fmla="*/ 63 w 2331"/>
              <a:gd name="T47" fmla="*/ 1524 h 2303"/>
              <a:gd name="T48" fmla="*/ 17 w 2331"/>
              <a:gd name="T49" fmla="*/ 1469 h 2303"/>
              <a:gd name="T50" fmla="*/ 144 w 2331"/>
              <a:gd name="T51" fmla="*/ 1468 h 2303"/>
              <a:gd name="T52" fmla="*/ 363 w 2331"/>
              <a:gd name="T53" fmla="*/ 1445 h 2303"/>
              <a:gd name="T54" fmla="*/ 569 w 2331"/>
              <a:gd name="T55" fmla="*/ 1402 h 2303"/>
              <a:gd name="T56" fmla="*/ 765 w 2331"/>
              <a:gd name="T57" fmla="*/ 1341 h 2303"/>
              <a:gd name="T58" fmla="*/ 946 w 2331"/>
              <a:gd name="T59" fmla="*/ 1261 h 2303"/>
              <a:gd name="T60" fmla="*/ 1112 w 2331"/>
              <a:gd name="T61" fmla="*/ 1164 h 2303"/>
              <a:gd name="T62" fmla="*/ 1259 w 2331"/>
              <a:gd name="T63" fmla="*/ 1053 h 2303"/>
              <a:gd name="T64" fmla="*/ 1387 w 2331"/>
              <a:gd name="T65" fmla="*/ 928 h 2303"/>
              <a:gd name="T66" fmla="*/ 1493 w 2331"/>
              <a:gd name="T67" fmla="*/ 791 h 2303"/>
              <a:gd name="T68" fmla="*/ 1576 w 2331"/>
              <a:gd name="T69" fmla="*/ 644 h 2303"/>
              <a:gd name="T70" fmla="*/ 1633 w 2331"/>
              <a:gd name="T71" fmla="*/ 488 h 2303"/>
              <a:gd name="T72" fmla="*/ 1663 w 2331"/>
              <a:gd name="T73" fmla="*/ 324 h 2303"/>
              <a:gd name="T74" fmla="*/ 1664 w 2331"/>
              <a:gd name="T75" fmla="*/ 178 h 2303"/>
              <a:gd name="T76" fmla="*/ 1648 w 2331"/>
              <a:gd name="T77" fmla="*/ 58 h 2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331" h="2303">
                <a:moveTo>
                  <a:pt x="1634" y="0"/>
                </a:moveTo>
                <a:lnTo>
                  <a:pt x="1716" y="35"/>
                </a:lnTo>
                <a:lnTo>
                  <a:pt x="1793" y="73"/>
                </a:lnTo>
                <a:lnTo>
                  <a:pt x="1866" y="117"/>
                </a:lnTo>
                <a:lnTo>
                  <a:pt x="1935" y="164"/>
                </a:lnTo>
                <a:lnTo>
                  <a:pt x="1999" y="214"/>
                </a:lnTo>
                <a:lnTo>
                  <a:pt x="2058" y="267"/>
                </a:lnTo>
                <a:lnTo>
                  <a:pt x="2113" y="324"/>
                </a:lnTo>
                <a:lnTo>
                  <a:pt x="2161" y="385"/>
                </a:lnTo>
                <a:lnTo>
                  <a:pt x="2204" y="446"/>
                </a:lnTo>
                <a:lnTo>
                  <a:pt x="2242" y="511"/>
                </a:lnTo>
                <a:lnTo>
                  <a:pt x="2273" y="579"/>
                </a:lnTo>
                <a:lnTo>
                  <a:pt x="2298" y="648"/>
                </a:lnTo>
                <a:lnTo>
                  <a:pt x="2316" y="719"/>
                </a:lnTo>
                <a:lnTo>
                  <a:pt x="2326" y="792"/>
                </a:lnTo>
                <a:lnTo>
                  <a:pt x="2331" y="867"/>
                </a:lnTo>
                <a:lnTo>
                  <a:pt x="2328" y="938"/>
                </a:lnTo>
                <a:lnTo>
                  <a:pt x="2317" y="1007"/>
                </a:lnTo>
                <a:lnTo>
                  <a:pt x="2302" y="1075"/>
                </a:lnTo>
                <a:lnTo>
                  <a:pt x="2279" y="1141"/>
                </a:lnTo>
                <a:lnTo>
                  <a:pt x="2251" y="1206"/>
                </a:lnTo>
                <a:lnTo>
                  <a:pt x="2217" y="1268"/>
                </a:lnTo>
                <a:lnTo>
                  <a:pt x="2177" y="1328"/>
                </a:lnTo>
                <a:lnTo>
                  <a:pt x="2133" y="1385"/>
                </a:lnTo>
                <a:lnTo>
                  <a:pt x="2083" y="1440"/>
                </a:lnTo>
                <a:lnTo>
                  <a:pt x="2030" y="1492"/>
                </a:lnTo>
                <a:lnTo>
                  <a:pt x="1971" y="1542"/>
                </a:lnTo>
                <a:lnTo>
                  <a:pt x="1908" y="1588"/>
                </a:lnTo>
                <a:lnTo>
                  <a:pt x="1841" y="1631"/>
                </a:lnTo>
                <a:lnTo>
                  <a:pt x="1771" y="1672"/>
                </a:lnTo>
                <a:lnTo>
                  <a:pt x="2095" y="2303"/>
                </a:lnTo>
                <a:lnTo>
                  <a:pt x="1392" y="1805"/>
                </a:lnTo>
                <a:lnTo>
                  <a:pt x="1322" y="1818"/>
                </a:lnTo>
                <a:lnTo>
                  <a:pt x="1251" y="1831"/>
                </a:lnTo>
                <a:lnTo>
                  <a:pt x="1178" y="1841"/>
                </a:lnTo>
                <a:lnTo>
                  <a:pt x="1104" y="1846"/>
                </a:lnTo>
                <a:lnTo>
                  <a:pt x="1028" y="1848"/>
                </a:lnTo>
                <a:lnTo>
                  <a:pt x="924" y="1845"/>
                </a:lnTo>
                <a:lnTo>
                  <a:pt x="824" y="1836"/>
                </a:lnTo>
                <a:lnTo>
                  <a:pt x="724" y="1821"/>
                </a:lnTo>
                <a:lnTo>
                  <a:pt x="628" y="1801"/>
                </a:lnTo>
                <a:lnTo>
                  <a:pt x="536" y="1775"/>
                </a:lnTo>
                <a:lnTo>
                  <a:pt x="446" y="1745"/>
                </a:lnTo>
                <a:lnTo>
                  <a:pt x="361" y="1709"/>
                </a:lnTo>
                <a:lnTo>
                  <a:pt x="280" y="1670"/>
                </a:lnTo>
                <a:lnTo>
                  <a:pt x="202" y="1624"/>
                </a:lnTo>
                <a:lnTo>
                  <a:pt x="130" y="1577"/>
                </a:lnTo>
                <a:lnTo>
                  <a:pt x="63" y="1524"/>
                </a:lnTo>
                <a:lnTo>
                  <a:pt x="0" y="1468"/>
                </a:lnTo>
                <a:lnTo>
                  <a:pt x="17" y="1469"/>
                </a:lnTo>
                <a:lnTo>
                  <a:pt x="34" y="1471"/>
                </a:lnTo>
                <a:lnTo>
                  <a:pt x="144" y="1468"/>
                </a:lnTo>
                <a:lnTo>
                  <a:pt x="255" y="1459"/>
                </a:lnTo>
                <a:lnTo>
                  <a:pt x="363" y="1445"/>
                </a:lnTo>
                <a:lnTo>
                  <a:pt x="468" y="1427"/>
                </a:lnTo>
                <a:lnTo>
                  <a:pt x="569" y="1402"/>
                </a:lnTo>
                <a:lnTo>
                  <a:pt x="669" y="1373"/>
                </a:lnTo>
                <a:lnTo>
                  <a:pt x="765" y="1341"/>
                </a:lnTo>
                <a:lnTo>
                  <a:pt x="858" y="1303"/>
                </a:lnTo>
                <a:lnTo>
                  <a:pt x="946" y="1261"/>
                </a:lnTo>
                <a:lnTo>
                  <a:pt x="1031" y="1214"/>
                </a:lnTo>
                <a:lnTo>
                  <a:pt x="1112" y="1164"/>
                </a:lnTo>
                <a:lnTo>
                  <a:pt x="1188" y="1110"/>
                </a:lnTo>
                <a:lnTo>
                  <a:pt x="1259" y="1053"/>
                </a:lnTo>
                <a:lnTo>
                  <a:pt x="1326" y="992"/>
                </a:lnTo>
                <a:lnTo>
                  <a:pt x="1387" y="928"/>
                </a:lnTo>
                <a:lnTo>
                  <a:pt x="1443" y="861"/>
                </a:lnTo>
                <a:lnTo>
                  <a:pt x="1493" y="791"/>
                </a:lnTo>
                <a:lnTo>
                  <a:pt x="1538" y="719"/>
                </a:lnTo>
                <a:lnTo>
                  <a:pt x="1576" y="644"/>
                </a:lnTo>
                <a:lnTo>
                  <a:pt x="1607" y="567"/>
                </a:lnTo>
                <a:lnTo>
                  <a:pt x="1633" y="488"/>
                </a:lnTo>
                <a:lnTo>
                  <a:pt x="1651" y="407"/>
                </a:lnTo>
                <a:lnTo>
                  <a:pt x="1663" y="324"/>
                </a:lnTo>
                <a:lnTo>
                  <a:pt x="1666" y="239"/>
                </a:lnTo>
                <a:lnTo>
                  <a:pt x="1664" y="178"/>
                </a:lnTo>
                <a:lnTo>
                  <a:pt x="1658" y="117"/>
                </a:lnTo>
                <a:lnTo>
                  <a:pt x="1648" y="58"/>
                </a:lnTo>
                <a:lnTo>
                  <a:pt x="1634" y="0"/>
                </a:lnTo>
                <a:close/>
              </a:path>
            </a:pathLst>
          </a:custGeom>
          <a:solidFill>
            <a:srgbClr val="F19D19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 dirty="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244500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16464" y="2131992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Contrôle des cahiers et correction des devoirs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3" name="Image 11" descr="Une image contenant Visage humain, personne, habits, dessin&#10;&#10;Le contenu généré par l’IA peut être incorrect.">
            <a:extLst>
              <a:ext uri="{FF2B5EF4-FFF2-40B4-BE49-F238E27FC236}">
                <a16:creationId xmlns:a16="http://schemas.microsoft.com/office/drawing/2014/main" id="{566E1B4D-074A-EFA3-17EB-A3834A0427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9743" y="1746941"/>
            <a:ext cx="3766659" cy="3766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19673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é préparato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4995540" y="2500904"/>
            <a:ext cx="5985399" cy="8142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Activité préparatoire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3" name="Image 11" descr="Une image contenant Visage humain, personne, habits, dessin&#10;&#10;Le contenu généré par l’IA peut être incorrect.">
            <a:extLst>
              <a:ext uri="{FF2B5EF4-FFF2-40B4-BE49-F238E27FC236}">
                <a16:creationId xmlns:a16="http://schemas.microsoft.com/office/drawing/2014/main" id="{566E1B4D-074A-EFA3-17EB-A3834A0427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9743" y="1746941"/>
            <a:ext cx="3766659" cy="3766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93811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on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840616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Activation des prérequis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2" name="Image 2">
            <a:extLst>
              <a:ext uri="{FF2B5EF4-FFF2-40B4-BE49-F238E27FC236}">
                <a16:creationId xmlns:a16="http://schemas.microsoft.com/office/drawing/2014/main" id="{1801F4AF-8932-E23F-A90D-D75E958CBA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9616" y="1583362"/>
            <a:ext cx="3843765" cy="384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88162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nthèse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Synthèse des prérequis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5264150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une synthèse des prérequis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312617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éclaration de l’objecti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Déclaration de l’objectif </a:t>
            </a:r>
            <a:b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 la séance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 min</a:t>
            </a:r>
            <a:endParaRPr lang="fr-FR" dirty="0"/>
          </a:p>
        </p:txBody>
      </p:sp>
      <p:grpSp>
        <p:nvGrpSpPr>
          <p:cNvPr id="3" name="Groupe 1">
            <a:extLst>
              <a:ext uri="{FF2B5EF4-FFF2-40B4-BE49-F238E27FC236}">
                <a16:creationId xmlns:a16="http://schemas.microsoft.com/office/drawing/2014/main" id="{2DE31D31-74FF-5927-3B7C-DF53EAFFDF93}"/>
              </a:ext>
            </a:extLst>
          </p:cNvPr>
          <p:cNvGrpSpPr/>
          <p:nvPr userDrawn="1"/>
        </p:nvGrpSpPr>
        <p:grpSpPr>
          <a:xfrm>
            <a:off x="1204787" y="2139690"/>
            <a:ext cx="2432604" cy="2689799"/>
            <a:chOff x="1169970" y="1521517"/>
            <a:chExt cx="2675209" cy="2958054"/>
          </a:xfrm>
        </p:grpSpPr>
        <p:pic>
          <p:nvPicPr>
            <p:cNvPr id="4" name="Picture 1">
              <a:extLst>
                <a:ext uri="{FF2B5EF4-FFF2-40B4-BE49-F238E27FC236}">
                  <a16:creationId xmlns:a16="http://schemas.microsoft.com/office/drawing/2014/main" id="{A64A780A-A595-A463-4E76-42D8AE0D86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758" b="100000" l="2344" r="99023">
                          <a14:backgroundMark x1="57227" y1="8496" x2="56836" y2="420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9970" y="1804362"/>
              <a:ext cx="2675209" cy="2675209"/>
            </a:xfrm>
            <a:prstGeom prst="rect">
              <a:avLst/>
            </a:prstGeom>
          </p:spPr>
        </p:pic>
        <p:pic>
          <p:nvPicPr>
            <p:cNvPr id="5" name="Google Shape;1205;p11">
              <a:extLst>
                <a:ext uri="{FF2B5EF4-FFF2-40B4-BE49-F238E27FC236}">
                  <a16:creationId xmlns:a16="http://schemas.microsoft.com/office/drawing/2014/main" id="{CEECF5B1-A983-36B2-1E0A-1DE0AB11762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671488" y="1521517"/>
              <a:ext cx="1173691" cy="1173691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93381807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claration de l'objecti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3247602"/>
            <a:ext cx="11174095" cy="3153198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une capture d’écran illustrant la tâche ciblée par cet objectif</a:t>
            </a:r>
          </a:p>
          <a:p>
            <a:pPr lvl="0"/>
            <a:endParaRPr lang="fr-FR" dirty="0"/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Google Shape;2054;p38">
            <a:extLst>
              <a:ext uri="{FF2B5EF4-FFF2-40B4-BE49-F238E27FC236}">
                <a16:creationId xmlns:a16="http://schemas.microsoft.com/office/drawing/2014/main" id="{E68972AD-29C5-3385-642B-0C5308EE8844}"/>
              </a:ext>
            </a:extLst>
          </p:cNvPr>
          <p:cNvSpPr/>
          <p:nvPr userDrawn="1"/>
        </p:nvSpPr>
        <p:spPr>
          <a:xfrm>
            <a:off x="1396677" y="1831580"/>
            <a:ext cx="9651623" cy="830997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72B6D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15">
            <a:extLst>
              <a:ext uri="{FF2B5EF4-FFF2-40B4-BE49-F238E27FC236}">
                <a16:creationId xmlns:a16="http://schemas.microsoft.com/office/drawing/2014/main" id="{ED85EDE7-D9A6-2F96-809C-0BCE91611A1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238" y="1567130"/>
            <a:ext cx="805544" cy="805544"/>
          </a:xfrm>
          <a:prstGeom prst="rect">
            <a:avLst/>
          </a:prstGeom>
          <a:ln>
            <a:noFill/>
          </a:ln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AFD452F-0A61-50AE-900C-12687164760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12975" y="1831975"/>
            <a:ext cx="8582025" cy="819150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Identifier le type de relation d’exploitation entre deux êtres vivants dans un écosystème donné.</a:t>
            </a:r>
          </a:p>
        </p:txBody>
      </p:sp>
    </p:spTree>
    <p:extLst>
      <p:ext uri="{BB962C8B-B14F-4D97-AF65-F5344CB8AC3E}">
        <p14:creationId xmlns:p14="http://schemas.microsoft.com/office/powerpoint/2010/main" val="22666083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delage">
    <p:bg>
      <p:bgPr>
        <a:gradFill flip="none" rotWithShape="1">
          <a:gsLst>
            <a:gs pos="0">
              <a:schemeClr val="bg1"/>
            </a:gs>
            <a:gs pos="71000">
              <a:schemeClr val="bg1"/>
            </a:gs>
            <a:gs pos="85000">
              <a:srgbClr val="FF0000"/>
            </a:gs>
            <a:gs pos="100000">
              <a:srgbClr val="C0000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D9C82A8D-28C0-EB5E-3709-AF311F8D01CD}"/>
              </a:ext>
            </a:extLst>
          </p:cNvPr>
          <p:cNvGrpSpPr/>
          <p:nvPr userDrawn="1"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F189926-0EF4-AA79-2B18-4601E9F8A8F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5D9E3C6-7F1C-98B2-DE3E-BEA5903BEC4E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275B312E-EE1D-91E7-D2A4-94C6C58C9E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sp>
        <p:nvSpPr>
          <p:cNvPr id="12" name="ZoneTexte 12">
            <a:extLst>
              <a:ext uri="{FF2B5EF4-FFF2-40B4-BE49-F238E27FC236}">
                <a16:creationId xmlns:a16="http://schemas.microsoft.com/office/drawing/2014/main" id="{928CA9CB-1960-5BE9-8BA5-06D197E76037}"/>
              </a:ext>
            </a:extLst>
          </p:cNvPr>
          <p:cNvSpPr txBox="1"/>
          <p:nvPr userDrawn="1"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C00000"/>
                </a:solidFill>
                <a:latin typeface="Calibri" panose="020F0502020204030204"/>
              </a:rPr>
              <a:t>Modelage</a:t>
            </a:r>
          </a:p>
        </p:txBody>
      </p:sp>
      <p:pic>
        <p:nvPicPr>
          <p:cNvPr id="13" name="Image 5">
            <a:extLst>
              <a:ext uri="{FF2B5EF4-FFF2-40B4-BE49-F238E27FC236}">
                <a16:creationId xmlns:a16="http://schemas.microsoft.com/office/drawing/2014/main" id="{8F67DF80-3377-88C2-8858-2773AE1645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44253" y="1192462"/>
            <a:ext cx="3503492" cy="2545921"/>
          </a:xfrm>
          <a:prstGeom prst="rect">
            <a:avLst/>
          </a:prstGeom>
        </p:spPr>
      </p:pic>
      <p:grpSp>
        <p:nvGrpSpPr>
          <p:cNvPr id="14" name="Groupe 9">
            <a:extLst>
              <a:ext uri="{FF2B5EF4-FFF2-40B4-BE49-F238E27FC236}">
                <a16:creationId xmlns:a16="http://schemas.microsoft.com/office/drawing/2014/main" id="{7D66805A-4845-FD80-804A-C183910E655C}"/>
              </a:ext>
            </a:extLst>
          </p:cNvPr>
          <p:cNvGrpSpPr/>
          <p:nvPr userDrawn="1"/>
        </p:nvGrpSpPr>
        <p:grpSpPr>
          <a:xfrm>
            <a:off x="5759801" y="1145404"/>
            <a:ext cx="591112" cy="561273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:a16="http://schemas.microsoft.com/office/drawing/2014/main" id="{E2D83DE9-3B8E-3EA6-79DA-4EDDD8844EC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02566BFB-6FF0-C108-1D4D-9FEF91C910F7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72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F11AACC7-6BBA-FB2F-ED06-97D2C944B0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3821078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tions cl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C00000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C00000"/>
            </a:solidFill>
            <a:ln cap="flat">
              <a:solidFill>
                <a:srgbClr val="C00000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C00000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C00000"/>
          </a:solidFill>
          <a:ln w="25402" cap="flat">
            <a:solidFill>
              <a:srgbClr val="C00000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C00000"/>
          </a:solidFill>
          <a:ln cap="flat">
            <a:solidFill>
              <a:srgbClr val="C00000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i="0" u="none" strike="noStrike" kern="0" cap="none" spc="0" baseline="0" dirty="0">
                <a:solidFill>
                  <a:srgbClr val="C00000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Introduction de notions clés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 min</a:t>
            </a:r>
            <a:endParaRPr lang="fr-FR" dirty="0"/>
          </a:p>
        </p:txBody>
      </p:sp>
      <p:pic>
        <p:nvPicPr>
          <p:cNvPr id="4" name="Picture 1">
            <a:extLst>
              <a:ext uri="{FF2B5EF4-FFF2-40B4-BE49-F238E27FC236}">
                <a16:creationId xmlns:a16="http://schemas.microsoft.com/office/drawing/2014/main" id="{A64A780A-A595-A463-4E76-42D8AE0D868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4787" y="2396885"/>
            <a:ext cx="2432604" cy="2432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815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âche princip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C00000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C00000"/>
            </a:solidFill>
            <a:ln cap="flat">
              <a:solidFill>
                <a:srgbClr val="C00000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C00000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C00000"/>
          </a:solidFill>
          <a:ln w="25402" cap="flat">
            <a:solidFill>
              <a:srgbClr val="C00000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C00000"/>
          </a:solidFill>
          <a:ln cap="flat">
            <a:solidFill>
              <a:srgbClr val="C00000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i="0" u="none" strike="noStrike" kern="0" cap="none" spc="0" baseline="0" dirty="0">
                <a:solidFill>
                  <a:srgbClr val="C00000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Modelage de la tâche principale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 min</a:t>
            </a:r>
            <a:endParaRPr lang="fr-FR" dirty="0"/>
          </a:p>
        </p:txBody>
      </p:sp>
      <p:pic>
        <p:nvPicPr>
          <p:cNvPr id="4" name="Picture 1">
            <a:extLst>
              <a:ext uri="{FF2B5EF4-FFF2-40B4-BE49-F238E27FC236}">
                <a16:creationId xmlns:a16="http://schemas.microsoft.com/office/drawing/2014/main" id="{A64A780A-A595-A463-4E76-42D8AE0D868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4787" y="2396885"/>
            <a:ext cx="2432604" cy="2432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8301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collective">
    <p:bg>
      <p:bgPr>
        <a:gradFill>
          <a:gsLst>
            <a:gs pos="100000">
              <a:schemeClr val="accent4">
                <a:lumMod val="0"/>
                <a:lumOff val="100000"/>
              </a:schemeClr>
            </a:gs>
            <a:gs pos="21000">
              <a:schemeClr val="accent4">
                <a:lumMod val="0"/>
                <a:lumOff val="100000"/>
              </a:schemeClr>
            </a:gs>
            <a:gs pos="41000">
              <a:srgbClr val="1D6FA9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F818CB3E-F584-78E1-8764-EFFBC0C304CB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40E721E3-A192-7DDF-411F-CD6F3A7CBB52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>
              <a:solidFill>
                <a:srgbClr val="0F9ED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70F1763-EFA5-6D9D-B9D5-3013F318A333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F9ED5"/>
                  </a:solidFill>
                  <a:latin typeface="Calibri" panose="020F0502020204030204"/>
                </a:rPr>
                <a:t>Pratique collective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62ED4730-5EB5-C846-AAF0-FA87753C74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">
            <a:extLst>
              <a:ext uri="{FF2B5EF4-FFF2-40B4-BE49-F238E27FC236}">
                <a16:creationId xmlns:a16="http://schemas.microsoft.com/office/drawing/2014/main" id="{79E6CAA1-6560-6DE7-7F6D-A94F7B9BA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506" y="1398207"/>
            <a:ext cx="2206989" cy="2206989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A6DA47B5-A346-C69B-BDB7-D323D56438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6034451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en binôme">
    <p:bg>
      <p:bgPr>
        <a:gradFill>
          <a:gsLst>
            <a:gs pos="8000">
              <a:srgbClr val="16537F"/>
            </a:gs>
            <a:gs pos="100000">
              <a:srgbClr val="16537F"/>
            </a:gs>
            <a:gs pos="39000">
              <a:schemeClr val="accent4">
                <a:lumMod val="0"/>
                <a:lumOff val="100000"/>
              </a:schemeClr>
            </a:gs>
            <a:gs pos="73000">
              <a:srgbClr val="16537F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3D8193AB-FB1F-142E-2002-6FE9DEB2BFD0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64162B8-DB3E-A677-B3B0-423DFF0BE754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>
              <a:solidFill>
                <a:srgbClr val="0070C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2A46882-096C-691E-AA66-E1636863F4D9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400" b="1" dirty="0">
                <a:solidFill>
                  <a:srgbClr val="0070C0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070C0"/>
                  </a:solidFill>
                  <a:latin typeface="Calibri" panose="020F0502020204030204"/>
                </a:rPr>
                <a:t>Pratique en binôme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979E02AC-1272-F890-A1D4-24BE30689B03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C77F27D-3D28-E243-22FE-1AF96E5D095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11" b="96094" l="1465" r="99219">
                        <a14:foregroundMark x1="25977" y1="7813" x2="51270" y2="18555"/>
                        <a14:foregroundMark x1="28809" y1="22070" x2="28125" y2="2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577" y="1244095"/>
            <a:ext cx="2494771" cy="2494771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FE9A70FA-56D5-E562-AB92-2D1AAFB7722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8801840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B, l'exercice à travail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Espace réservé du contenu 12">
            <a:extLst>
              <a:ext uri="{FF2B5EF4-FFF2-40B4-BE49-F238E27FC236}">
                <a16:creationId xmlns:a16="http://schemas.microsoft.com/office/drawing/2014/main" id="{DAF3345B-F972-61D2-B05E-3D1433CCAC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8A755D0-1152-1698-AF19-075EF3D3A0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7630349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B, Correction de l'exerci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Espace réservé du contenu 12">
            <a:extLst>
              <a:ext uri="{FF2B5EF4-FFF2-40B4-BE49-F238E27FC236}">
                <a16:creationId xmlns:a16="http://schemas.microsoft.com/office/drawing/2014/main" id="{DAF3345B-F972-61D2-B05E-3D1433CCAC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Correction de l'exercice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8A755D0-1152-1698-AF19-075EF3D3A0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6247507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autonome">
    <p:bg>
      <p:bgPr>
        <a:gradFill>
          <a:gsLst>
            <a:gs pos="74000">
              <a:schemeClr val="accent2">
                <a:lumMod val="0"/>
                <a:lumOff val="100000"/>
              </a:schemeClr>
            </a:gs>
            <a:gs pos="2000">
              <a:srgbClr val="8BC145"/>
            </a:gs>
            <a:gs pos="91000">
              <a:srgbClr val="8BC145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56B7B771-D9E6-7703-B664-984A50A9B632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0593496A-7222-9DC4-B8A3-41363F57615D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8BC145"/>
            </a:solidFill>
            <a:ln>
              <a:solidFill>
                <a:srgbClr val="8BC14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00DE2B5-C21D-C983-F082-F6DB19AA8B57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8BC145"/>
                  </a:solidFill>
                  <a:latin typeface="Calibri" panose="020F0502020204030204"/>
                </a:rPr>
                <a:t>Pratique autonome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874E8214-1EA9-2524-0E0A-6BE86BDF2C26}"/>
              </a:ext>
            </a:extLst>
          </p:cNvPr>
          <p:cNvSpPr/>
          <p:nvPr/>
        </p:nvSpPr>
        <p:spPr>
          <a:xfrm>
            <a:off x="10366088" y="5002108"/>
            <a:ext cx="649878" cy="649879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922D62D-2CC4-E988-BDFA-75264CC076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18" b="100000" l="684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0599" y="1158197"/>
            <a:ext cx="2270803" cy="2270803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450EC0AC-AE50-353B-FC81-2F80EE9A46B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979409" y="5148686"/>
            <a:ext cx="1488776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5808530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, l'exercice à travaill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271092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21137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2" name="Espace réservé du contenu 12">
            <a:extLst>
              <a:ext uri="{FF2B5EF4-FFF2-40B4-BE49-F238E27FC236}">
                <a16:creationId xmlns:a16="http://schemas.microsoft.com/office/drawing/2014/main" id="{9DD1B16D-1996-B134-78C1-F1BCCE89F2A7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61AB2B-C65C-FE07-DA69-7E8AF9FA444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2821196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ô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Clôture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860537" y="5229083"/>
            <a:ext cx="1499616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05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8706887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voir maiso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8" name="Rectangle 23">
            <a:extLst>
              <a:ext uri="{FF2B5EF4-FFF2-40B4-BE49-F238E27FC236}">
                <a16:creationId xmlns:a16="http://schemas.microsoft.com/office/drawing/2014/main" id="{1186D531-053D-7666-CC80-C267D50E17B6}"/>
              </a:ext>
            </a:extLst>
          </p:cNvPr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ce réservé du contenu 12">
            <a:extLst>
              <a:ext uri="{FF2B5EF4-FFF2-40B4-BE49-F238E27FC236}">
                <a16:creationId xmlns:a16="http://schemas.microsoft.com/office/drawing/2014/main" id="{C76A0BA3-F678-6E27-051B-2A913F5D5DE5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Ici, vous mettez le devoir à faire à la maison ou la capture d’écran du livret.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F74FCE-19AA-2ABA-0F7A-5BFE91FC403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4405780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7D6CB4-D5E0-255A-D1DC-2090D98B6F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07C596B-9060-C73D-988B-933619E2C5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D925645-3992-73C1-B7D9-83B3414DA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01/03/2026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D6A59ED-4700-4062-BF8B-2CC57435B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8E9F18B-8E77-9500-6820-87AF5B160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328854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CA458F-2512-35F6-17BC-106AB2510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6E1150-90A2-9F92-2182-EAEED0D411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3A9A9C4-7B64-F690-48DE-91AA2D0A9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01/03/2026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731C833-F5F1-19BE-0FC1-22A56E5CB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421557C-E8E2-88A7-3931-25BBB92AE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561987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8FD7C76-CA2B-57C8-5B7E-DB8C99C9B0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685EAB4-90DB-C44B-3AF0-0122A8A671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E3346BB-CFF7-AD6B-201A-FCF11EC82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01/03/2026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F7BDABC-576B-CBBB-3AF1-CFD797E6B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2DF6E42-1452-3011-0330-A7AC64778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63603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013A38-1EBE-A72A-4B94-A778570E4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61F48A-18E1-FE2C-22D9-A835F3976C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1AF196C-C1D3-2EE1-A515-B6A7FA4D72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63FCDA3-0D1C-069E-B43B-AF1C7E2CA7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01/03/2026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DE20BDA-C5FC-A025-D6F6-EA5CD4B55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DE8B263-4A71-39DD-5C76-0BBAAC67D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545877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397850-407C-3ED9-DCC1-B9B859DD46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E57CD9-B92D-DB20-5A9F-BDE10F3128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FCE6B9E-2F01-D160-23F0-D69401DFC1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1249E26-B33C-4CC0-6A07-C69C8EDBD0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D4D1B625-4F39-843A-9038-BFE6319213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5744FDA-B113-EB64-D3C8-ACAA4372C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01/03/2026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6789C29A-4CC1-DDCD-96B2-4D97D2506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D6D1AF8-30BB-FFA4-8602-8B4B38F8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055090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AB53BB-3E3D-063F-B297-D62AC0441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FFF0F35-A834-44FB-3385-235A2609B4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01/03/2026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10CADCD-6655-1E71-E9E7-519A7BDBA3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2623ADB-4151-BE8E-26E1-9A457A981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608507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1F509CF-6FEC-2EE9-9B15-9A20EE208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01/03/2026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2B67623-D981-F7B4-3FB0-0E1E0375D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D62BB9-AC39-EF12-765A-46767DFA6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536891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7DDCB1-A8E4-F8B0-F5A7-24D6B10A3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FEF833B-6463-E8C5-F183-3B5DB3DB47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CF26C76-1698-47EF-8D75-6991869C54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DB30515-19F5-BC27-083C-985C1D3A4C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01/03/2026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34D5ED6-F0CE-7DE2-BDA4-126FC3500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35274F0-D15B-62AE-743F-E7FEDDD64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852986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05A142-2C20-AFC9-9698-9A9981E5CB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743BF5DE-ACA4-E552-2A87-01F046D207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4701E04-9A33-A8A6-6CA8-601B9E71B2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385318D-7A1F-774E-8C7D-646E8D428D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01/03/2026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2B1F594-F245-3490-1986-61461F012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392BD1E-4AD7-A5A0-CA43-D84AFDB96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642478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E023BC-6740-9B98-BA88-E73BC905D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CD15FC6-78AA-2F20-9213-ED07B9D135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F61B4A9-ACC0-878C-EEC8-D510BF67E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01/03/2026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96C4B90-192C-B2DA-EE2D-91CAD5924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A9DFAEF-7D14-9A4E-659C-8F6A371B6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493945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42A9420-E15E-6F2E-09B5-6D70440220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FB2B366-540E-57E6-117D-53B623E054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1C4DCEE-3C92-99E5-AEDF-6005AA367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01/03/2026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DF65CC-A58F-7C98-A121-99B978E75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7630D65-F02F-F89B-2B64-2FD2F71A6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46977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33.xml"/><Relationship Id="rId18" Type="http://schemas.openxmlformats.org/officeDocument/2006/relationships/slideLayout" Target="../slideLayouts/slideLayout38.xml"/><Relationship Id="rId26" Type="http://schemas.openxmlformats.org/officeDocument/2006/relationships/slideLayout" Target="../slideLayouts/slideLayout46.xml"/><Relationship Id="rId39" Type="http://schemas.openxmlformats.org/officeDocument/2006/relationships/slideLayout" Target="../slideLayouts/slideLayout59.xml"/><Relationship Id="rId21" Type="http://schemas.openxmlformats.org/officeDocument/2006/relationships/slideLayout" Target="../slideLayouts/slideLayout41.xml"/><Relationship Id="rId34" Type="http://schemas.openxmlformats.org/officeDocument/2006/relationships/slideLayout" Target="../slideLayouts/slideLayout54.xml"/><Relationship Id="rId42" Type="http://schemas.openxmlformats.org/officeDocument/2006/relationships/slideLayout" Target="../slideLayouts/slideLayout62.xml"/><Relationship Id="rId7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2.xml"/><Relationship Id="rId16" Type="http://schemas.openxmlformats.org/officeDocument/2006/relationships/slideLayout" Target="../slideLayouts/slideLayout36.xml"/><Relationship Id="rId29" Type="http://schemas.openxmlformats.org/officeDocument/2006/relationships/slideLayout" Target="../slideLayouts/slideLayout49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24" Type="http://schemas.openxmlformats.org/officeDocument/2006/relationships/slideLayout" Target="../slideLayouts/slideLayout44.xml"/><Relationship Id="rId32" Type="http://schemas.openxmlformats.org/officeDocument/2006/relationships/slideLayout" Target="../slideLayouts/slideLayout52.xml"/><Relationship Id="rId37" Type="http://schemas.openxmlformats.org/officeDocument/2006/relationships/slideLayout" Target="../slideLayouts/slideLayout57.xml"/><Relationship Id="rId40" Type="http://schemas.openxmlformats.org/officeDocument/2006/relationships/slideLayout" Target="../slideLayouts/slideLayout60.xml"/><Relationship Id="rId45" Type="http://schemas.openxmlformats.org/officeDocument/2006/relationships/slideLayout" Target="../slideLayouts/slideLayout65.xml"/><Relationship Id="rId5" Type="http://schemas.openxmlformats.org/officeDocument/2006/relationships/slideLayout" Target="../slideLayouts/slideLayout25.xml"/><Relationship Id="rId15" Type="http://schemas.openxmlformats.org/officeDocument/2006/relationships/slideLayout" Target="../slideLayouts/slideLayout35.xml"/><Relationship Id="rId23" Type="http://schemas.openxmlformats.org/officeDocument/2006/relationships/slideLayout" Target="../slideLayouts/slideLayout43.xml"/><Relationship Id="rId28" Type="http://schemas.openxmlformats.org/officeDocument/2006/relationships/slideLayout" Target="../slideLayouts/slideLayout48.xml"/><Relationship Id="rId36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30.xml"/><Relationship Id="rId19" Type="http://schemas.openxmlformats.org/officeDocument/2006/relationships/slideLayout" Target="../slideLayouts/slideLayout39.xml"/><Relationship Id="rId31" Type="http://schemas.openxmlformats.org/officeDocument/2006/relationships/slideLayout" Target="../slideLayouts/slideLayout51.xml"/><Relationship Id="rId44" Type="http://schemas.openxmlformats.org/officeDocument/2006/relationships/slideLayout" Target="../slideLayouts/slideLayout64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4.xml"/><Relationship Id="rId22" Type="http://schemas.openxmlformats.org/officeDocument/2006/relationships/slideLayout" Target="../slideLayouts/slideLayout42.xml"/><Relationship Id="rId27" Type="http://schemas.openxmlformats.org/officeDocument/2006/relationships/slideLayout" Target="../slideLayouts/slideLayout47.xml"/><Relationship Id="rId30" Type="http://schemas.openxmlformats.org/officeDocument/2006/relationships/slideLayout" Target="../slideLayouts/slideLayout50.xml"/><Relationship Id="rId35" Type="http://schemas.openxmlformats.org/officeDocument/2006/relationships/slideLayout" Target="../slideLayouts/slideLayout55.xml"/><Relationship Id="rId43" Type="http://schemas.openxmlformats.org/officeDocument/2006/relationships/slideLayout" Target="../slideLayouts/slideLayout63.xml"/><Relationship Id="rId8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32.xml"/><Relationship Id="rId17" Type="http://schemas.openxmlformats.org/officeDocument/2006/relationships/slideLayout" Target="../slideLayouts/slideLayout37.xml"/><Relationship Id="rId25" Type="http://schemas.openxmlformats.org/officeDocument/2006/relationships/slideLayout" Target="../slideLayouts/slideLayout45.xml"/><Relationship Id="rId33" Type="http://schemas.openxmlformats.org/officeDocument/2006/relationships/slideLayout" Target="../slideLayouts/slideLayout53.xml"/><Relationship Id="rId38" Type="http://schemas.openxmlformats.org/officeDocument/2006/relationships/slideLayout" Target="../slideLayouts/slideLayout58.xml"/><Relationship Id="rId46" Type="http://schemas.openxmlformats.org/officeDocument/2006/relationships/theme" Target="../theme/theme4.xml"/><Relationship Id="rId20" Type="http://schemas.openxmlformats.org/officeDocument/2006/relationships/slideLayout" Target="../slideLayouts/slideLayout40.xml"/><Relationship Id="rId41" Type="http://schemas.openxmlformats.org/officeDocument/2006/relationships/slideLayout" Target="../slideLayouts/slideLayout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CE231B-25EB-4A68-BA80-EB75600200BE}" type="datetimeFigureOut">
              <a:rPr lang="fr-FR" smtClean="0"/>
              <a:t>01/03/2026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53985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7" r:id="rId3"/>
    <p:sldLayoutId id="2147483748" r:id="rId4"/>
    <p:sldLayoutId id="2147483749" r:id="rId5"/>
    <p:sldLayoutId id="2147483750" r:id="rId6"/>
    <p:sldLayoutId id="2147483761" r:id="rId7"/>
    <p:sldLayoutId id="2147483751" r:id="rId8"/>
    <p:sldLayoutId id="2147483755" r:id="rId9"/>
    <p:sldLayoutId id="2147483769" r:id="rId10"/>
    <p:sldLayoutId id="2147483770" r:id="rId11"/>
    <p:sldLayoutId id="2147483771" r:id="rId12"/>
    <p:sldLayoutId id="2147483772" r:id="rId13"/>
    <p:sldLayoutId id="2147483773" r:id="rId14"/>
    <p:sldLayoutId id="2147483774" r:id="rId15"/>
    <p:sldLayoutId id="2147483775" r:id="rId16"/>
    <p:sldLayoutId id="2147483776" r:id="rId17"/>
    <p:sldLayoutId id="2147483777" r:id="rId18"/>
    <p:sldLayoutId id="2147483778" r:id="rId19"/>
    <p:sldLayoutId id="2147483779" r:id="rId20"/>
  </p:sldLayoutIdLst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2631432"/>
      </p:ext>
    </p:extLst>
  </p:cSld>
  <p:clrMap bg1="lt1" tx1="dk1" bg2="lt2" tx2="dk2" accent1="accent1" accent2="accent2" accent3="accent3" accent4="accent4" accent5="accent5" accent6="accent6" hlink="hlink" folHlink="folHlink"/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7476001"/>
      </p:ext>
    </p:extLst>
  </p:cSld>
  <p:clrMap bg1="lt1" tx1="dk1" bg2="lt2" tx2="dk2" accent1="accent1" accent2="accent2" accent3="accent3" accent4="accent4" accent5="accent5" accent6="accent6" hlink="hlink" folHlink="folHlink"/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868B7D6-72FD-23EC-C6E6-953B0A5B9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D1DA3A3-D9BA-C806-C100-A31FE09116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7BC0920-3829-AA94-F2C5-CFE7152D4D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3B0BB0-0C34-4B10-ACDF-EACD0FA6154F}" type="datetimeFigureOut">
              <a:rPr lang="fr-FR" smtClean="0"/>
              <a:t>01/03/2026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D3EB402-30F3-6FBA-D48E-6957733E9D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BA3FC22-293D-2F1B-E36D-B1660CD5CA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6BB794-D201-4EBE-865A-45FE0EF738B6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84224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  <p:sldLayoutId id="2147483792" r:id="rId12"/>
    <p:sldLayoutId id="2147483793" r:id="rId13"/>
    <p:sldLayoutId id="2147483794" r:id="rId14"/>
    <p:sldLayoutId id="2147483795" r:id="rId15"/>
    <p:sldLayoutId id="2147483796" r:id="rId16"/>
    <p:sldLayoutId id="2147483797" r:id="rId17"/>
    <p:sldLayoutId id="2147483798" r:id="rId18"/>
    <p:sldLayoutId id="2147483799" r:id="rId19"/>
    <p:sldLayoutId id="2147483800" r:id="rId20"/>
    <p:sldLayoutId id="2147483801" r:id="rId21"/>
    <p:sldLayoutId id="2147483802" r:id="rId22"/>
    <p:sldLayoutId id="2147483803" r:id="rId23"/>
    <p:sldLayoutId id="2147483804" r:id="rId24"/>
    <p:sldLayoutId id="2147483805" r:id="rId25"/>
    <p:sldLayoutId id="2147483806" r:id="rId26"/>
    <p:sldLayoutId id="2147483807" r:id="rId27"/>
    <p:sldLayoutId id="2147483808" r:id="rId28"/>
    <p:sldLayoutId id="2147483809" r:id="rId29"/>
    <p:sldLayoutId id="2147483810" r:id="rId30"/>
    <p:sldLayoutId id="2147483811" r:id="rId31"/>
    <p:sldLayoutId id="2147483812" r:id="rId32"/>
    <p:sldLayoutId id="2147483813" r:id="rId33"/>
    <p:sldLayoutId id="2147483814" r:id="rId34"/>
    <p:sldLayoutId id="2147483815" r:id="rId35"/>
    <p:sldLayoutId id="2147483816" r:id="rId36"/>
    <p:sldLayoutId id="2147483817" r:id="rId37"/>
    <p:sldLayoutId id="2147483818" r:id="rId38"/>
    <p:sldLayoutId id="2147483819" r:id="rId39"/>
    <p:sldLayoutId id="2147483820" r:id="rId40"/>
    <p:sldLayoutId id="2147483821" r:id="rId41"/>
    <p:sldLayoutId id="2147483822" r:id="rId42"/>
    <p:sldLayoutId id="2147483823" r:id="rId43"/>
    <p:sldLayoutId id="2147483824" r:id="rId44"/>
    <p:sldLayoutId id="2147483825" r:id="rId4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0.png"/><Relationship Id="rId7" Type="http://schemas.openxmlformats.org/officeDocument/2006/relationships/image" Target="../media/image55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4.jpeg"/><Relationship Id="rId11" Type="http://schemas.openxmlformats.org/officeDocument/2006/relationships/image" Target="../media/image57.png"/><Relationship Id="rId5" Type="http://schemas.openxmlformats.org/officeDocument/2006/relationships/image" Target="../media/image53.jpeg"/><Relationship Id="rId10" Type="http://schemas.openxmlformats.org/officeDocument/2006/relationships/image" Target="../media/image56.png"/><Relationship Id="rId4" Type="http://schemas.openxmlformats.org/officeDocument/2006/relationships/image" Target="../media/image21.png"/><Relationship Id="rId9" Type="http://schemas.microsoft.com/office/2007/relationships/hdphoto" Target="../media/hdphoto1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39.gi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26.png"/><Relationship Id="rId7" Type="http://schemas.openxmlformats.org/officeDocument/2006/relationships/image" Target="../media/image6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9.png"/><Relationship Id="rId11" Type="http://schemas.openxmlformats.org/officeDocument/2006/relationships/image" Target="../media/image64.png"/><Relationship Id="rId5" Type="http://schemas.openxmlformats.org/officeDocument/2006/relationships/image" Target="../media/image27.jpeg"/><Relationship Id="rId10" Type="http://schemas.openxmlformats.org/officeDocument/2006/relationships/image" Target="../media/image63.jpeg"/><Relationship Id="rId4" Type="http://schemas.openxmlformats.org/officeDocument/2006/relationships/image" Target="../media/image58.png"/><Relationship Id="rId9" Type="http://schemas.openxmlformats.org/officeDocument/2006/relationships/image" Target="../media/image6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6.xml"/><Relationship Id="rId4" Type="http://schemas.microsoft.com/office/2007/relationships/hdphoto" Target="../media/hdphoto12.wdp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6.xml"/><Relationship Id="rId4" Type="http://schemas.microsoft.com/office/2007/relationships/hdphoto" Target="../media/hdphoto13.wdp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Relationship Id="rId5" Type="http://schemas.microsoft.com/office/2007/relationships/hdphoto" Target="../media/hdphoto14.wdp"/><Relationship Id="rId4" Type="http://schemas.openxmlformats.org/officeDocument/2006/relationships/image" Target="../media/image6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9.xml"/><Relationship Id="rId5" Type="http://schemas.microsoft.com/office/2007/relationships/hdphoto" Target="../media/hdphoto14.wdp"/><Relationship Id="rId4" Type="http://schemas.openxmlformats.org/officeDocument/2006/relationships/image" Target="../media/image67.png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4.wdp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4.wdp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5.wdp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16FEA15-69D0-A51C-B0B6-70FD8D1867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noProof="0" dirty="0"/>
              <a:t>2 AC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C1C22208-84FE-450F-4951-F81B343D1D0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765641" y="2347843"/>
            <a:ext cx="409473" cy="522000"/>
          </a:xfrm>
        </p:spPr>
        <p:txBody>
          <a:bodyPr/>
          <a:lstStyle/>
          <a:p>
            <a:r>
              <a:rPr lang="fr-FR" noProof="0" dirty="0"/>
              <a:t>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8EAEDA-9B09-E9AF-A7F9-C457C2446A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169908" y="4591215"/>
            <a:ext cx="4625615" cy="544989"/>
          </a:xfrm>
        </p:spPr>
        <p:txBody>
          <a:bodyPr>
            <a:noAutofit/>
          </a:bodyPr>
          <a:lstStyle/>
          <a:p>
            <a:pPr lvl="0">
              <a:lnSpc>
                <a:spcPct val="100000"/>
              </a:lnSpc>
              <a:defRPr/>
            </a:pPr>
            <a:r>
              <a:rPr lang="fr-FR" dirty="0">
                <a:solidFill>
                  <a:sysClr val="window" lastClr="FFFFFF"/>
                </a:solidFill>
              </a:rPr>
              <a:t>Les aides au système immunitaire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7BA12AC-286E-611E-6564-F58EF395FFB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36532" y="4614205"/>
            <a:ext cx="1542510" cy="521999"/>
          </a:xfrm>
        </p:spPr>
        <p:txBody>
          <a:bodyPr/>
          <a:lstStyle/>
          <a:p>
            <a:pPr algn="ctr"/>
            <a:r>
              <a:rPr lang="fr-FR" noProof="0" dirty="0"/>
              <a:t>Chapitre 2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EBD0900-5EEC-DF07-2A76-91F0F440BAC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71217" y="5288319"/>
            <a:ext cx="1688212" cy="521999"/>
          </a:xfrm>
        </p:spPr>
        <p:txBody>
          <a:bodyPr/>
          <a:lstStyle/>
          <a:p>
            <a:pPr algn="ctr"/>
            <a:r>
              <a:rPr lang="fr-FR" noProof="0" dirty="0"/>
              <a:t>Tâche 7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1BEDC05-80CF-B10E-D5C6-D0C7E83F2FD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2169908" y="5288319"/>
            <a:ext cx="4843667" cy="521999"/>
          </a:xfrm>
        </p:spPr>
        <p:txBody>
          <a:bodyPr>
            <a:noAutofit/>
          </a:bodyPr>
          <a:lstStyle/>
          <a:p>
            <a:r>
              <a:rPr lang="fr-FR" dirty="0"/>
              <a:t>Déduire le rôle de la vaccination comme moyen d’aide préventif au système immunitaire.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63F8967F-5567-71F1-EF8D-A3707C092410}"/>
              </a:ext>
            </a:extLst>
          </p:cNvPr>
          <p:cNvGrpSpPr/>
          <p:nvPr/>
        </p:nvGrpSpPr>
        <p:grpSpPr>
          <a:xfrm>
            <a:off x="1115323" y="2577052"/>
            <a:ext cx="3274142" cy="1862048"/>
            <a:chOff x="4650097" y="4812077"/>
            <a:chExt cx="3274142" cy="1862048"/>
          </a:xfrm>
        </p:grpSpPr>
        <p:pic>
          <p:nvPicPr>
            <p:cNvPr id="13" name="Picture 7">
              <a:extLst>
                <a:ext uri="{FF2B5EF4-FFF2-40B4-BE49-F238E27FC236}">
                  <a16:creationId xmlns:a16="http://schemas.microsoft.com/office/drawing/2014/main" id="{5590DB8A-0BF9-A89F-4BE9-D51CC1923D2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duotone>
                <a:srgbClr val="1D6FA9">
                  <a:shade val="45000"/>
                  <a:satMod val="135000"/>
                </a:srgb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4836"/>
            <a:stretch/>
          </p:blipFill>
          <p:spPr>
            <a:xfrm rot="10800000">
              <a:off x="4650097" y="4982663"/>
              <a:ext cx="3274142" cy="136844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815E3CCA-70C7-96CD-5F80-49A4E8F9F318}"/>
                </a:ext>
              </a:extLst>
            </p:cNvPr>
            <p:cNvSpPr txBox="1"/>
            <p:nvPr/>
          </p:nvSpPr>
          <p:spPr>
            <a:xfrm>
              <a:off x="5038752" y="5731614"/>
              <a:ext cx="1682845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Calibri" panose="020F0502020204030204"/>
                </a:rPr>
                <a:t> Fiche </a:t>
              </a:r>
              <a:endParaRPr kumimoji="0" lang="fr-MA" sz="4000" b="1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Dosis" pitchFamily="2" charset="0"/>
              </a:endParaRP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B27212C0-70DB-A200-473C-35002FF1E52C}"/>
                </a:ext>
              </a:extLst>
            </p:cNvPr>
            <p:cNvSpPr txBox="1"/>
            <p:nvPr/>
          </p:nvSpPr>
          <p:spPr>
            <a:xfrm>
              <a:off x="5997625" y="4812077"/>
              <a:ext cx="1447943" cy="186204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15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Calibri" panose="020F0502020204030204"/>
                </a:rPr>
                <a:t> 2</a:t>
              </a:r>
              <a:endParaRPr kumimoji="0" lang="fr-MA" sz="11500" b="1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Dosis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270045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DBB1FF-6D47-6CCE-5034-90D187628B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e 25">
            <a:extLst>
              <a:ext uri="{FF2B5EF4-FFF2-40B4-BE49-F238E27FC236}">
                <a16:creationId xmlns:a16="http://schemas.microsoft.com/office/drawing/2014/main" id="{1F60E79E-44F9-73E8-EE0A-CD776DBAD59C}"/>
              </a:ext>
            </a:extLst>
          </p:cNvPr>
          <p:cNvGrpSpPr/>
          <p:nvPr/>
        </p:nvGrpSpPr>
        <p:grpSpPr>
          <a:xfrm>
            <a:off x="619365" y="1551565"/>
            <a:ext cx="10083393" cy="553396"/>
            <a:chOff x="619365" y="2771723"/>
            <a:chExt cx="10083393" cy="553396"/>
          </a:xfrm>
        </p:grpSpPr>
        <p:pic>
          <p:nvPicPr>
            <p:cNvPr id="4" name="Picture 3" descr="Image générée">
              <a:extLst>
                <a:ext uri="{FF2B5EF4-FFF2-40B4-BE49-F238E27FC236}">
                  <a16:creationId xmlns:a16="http://schemas.microsoft.com/office/drawing/2014/main" id="{4FFB60C4-8009-C22C-6AF2-61AABBB304C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26" t="25227" r="75345" b="62431"/>
            <a:stretch>
              <a:fillRect/>
            </a:stretch>
          </p:blipFill>
          <p:spPr bwMode="auto">
            <a:xfrm>
              <a:off x="619365" y="2771723"/>
              <a:ext cx="556805" cy="5533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Google Shape;1185;p114">
              <a:extLst>
                <a:ext uri="{FF2B5EF4-FFF2-40B4-BE49-F238E27FC236}">
                  <a16:creationId xmlns:a16="http://schemas.microsoft.com/office/drawing/2014/main" id="{A59F36CC-CDFE-3C2A-2593-769EE40B2A0D}"/>
                </a:ext>
              </a:extLst>
            </p:cNvPr>
            <p:cNvSpPr txBox="1"/>
            <p:nvPr/>
          </p:nvSpPr>
          <p:spPr>
            <a:xfrm>
              <a:off x="1596074" y="2850034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Consignes et explications données aux élèves (à dire à haute voix)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FF811532-D41C-18D2-CC75-4FDADF22C5F0}"/>
              </a:ext>
            </a:extLst>
          </p:cNvPr>
          <p:cNvGrpSpPr/>
          <p:nvPr/>
        </p:nvGrpSpPr>
        <p:grpSpPr>
          <a:xfrm>
            <a:off x="641607" y="2278151"/>
            <a:ext cx="10061151" cy="481959"/>
            <a:chOff x="641607" y="3874674"/>
            <a:chExt cx="10061151" cy="481959"/>
          </a:xfrm>
        </p:grpSpPr>
        <p:pic>
          <p:nvPicPr>
            <p:cNvPr id="30" name="Image 9">
              <a:extLst>
                <a:ext uri="{FF2B5EF4-FFF2-40B4-BE49-F238E27FC236}">
                  <a16:creationId xmlns:a16="http://schemas.microsoft.com/office/drawing/2014/main" id="{09036825-C8BB-3F76-00B6-B6E0060FFED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1607" y="3874674"/>
              <a:ext cx="481959" cy="481959"/>
            </a:xfrm>
            <a:prstGeom prst="rect">
              <a:avLst/>
            </a:prstGeom>
          </p:spPr>
        </p:pic>
        <p:sp>
          <p:nvSpPr>
            <p:cNvPr id="10" name="Google Shape;1185;p114">
              <a:extLst>
                <a:ext uri="{FF2B5EF4-FFF2-40B4-BE49-F238E27FC236}">
                  <a16:creationId xmlns:a16="http://schemas.microsoft.com/office/drawing/2014/main" id="{29D2EE66-5645-E2E2-A84E-694256C5078B}"/>
                </a:ext>
              </a:extLst>
            </p:cNvPr>
            <p:cNvSpPr txBox="1"/>
            <p:nvPr/>
          </p:nvSpPr>
          <p:spPr>
            <a:xfrm>
              <a:off x="1596074" y="3942064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L’élève prête l’attention à l’enseignant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3" name="Google Shape;853;p104">
            <a:extLst>
              <a:ext uri="{FF2B5EF4-FFF2-40B4-BE49-F238E27FC236}">
                <a16:creationId xmlns:a16="http://schemas.microsoft.com/office/drawing/2014/main" id="{0B966DA1-200F-843A-31DC-1A206DCDCBE7}"/>
              </a:ext>
            </a:extLst>
          </p:cNvPr>
          <p:cNvSpPr/>
          <p:nvPr/>
        </p:nvSpPr>
        <p:spPr>
          <a:xfrm>
            <a:off x="122496" y="137991"/>
            <a:ext cx="8240977" cy="603712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Banque des icones utilisées dans les slides</a:t>
            </a:r>
            <a:endParaRPr lang="fr-FR" sz="1867" kern="0" noProof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F9836112-CCAC-4413-2986-BF5CC2870BAA}"/>
              </a:ext>
            </a:extLst>
          </p:cNvPr>
          <p:cNvGrpSpPr/>
          <p:nvPr/>
        </p:nvGrpSpPr>
        <p:grpSpPr>
          <a:xfrm>
            <a:off x="633815" y="2933300"/>
            <a:ext cx="10068943" cy="527905"/>
            <a:chOff x="633815" y="5937939"/>
            <a:chExt cx="10068943" cy="527905"/>
          </a:xfrm>
        </p:grpSpPr>
        <p:sp>
          <p:nvSpPr>
            <p:cNvPr id="12" name="Google Shape;1185;p114">
              <a:extLst>
                <a:ext uri="{FF2B5EF4-FFF2-40B4-BE49-F238E27FC236}">
                  <a16:creationId xmlns:a16="http://schemas.microsoft.com/office/drawing/2014/main" id="{B47427F0-4482-A0CA-65C7-0A249E0575EF}"/>
                </a:ext>
              </a:extLst>
            </p:cNvPr>
            <p:cNvSpPr txBox="1"/>
            <p:nvPr/>
          </p:nvSpPr>
          <p:spPr>
            <a:xfrm>
              <a:off x="1596074" y="6001862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L’élève lève la main avant de répondre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pic>
          <p:nvPicPr>
            <p:cNvPr id="20" name="Picture 2" descr="Lever la main - Icônes mains et gestes gratuites">
              <a:extLst>
                <a:ext uri="{FF2B5EF4-FFF2-40B4-BE49-F238E27FC236}">
                  <a16:creationId xmlns:a16="http://schemas.microsoft.com/office/drawing/2014/main" id="{2FCF7B9A-6689-6267-0FD9-41B383A180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3815" y="5937939"/>
              <a:ext cx="527905" cy="5279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DA1E3BCF-77F7-83D5-7635-BA60211B5BB3}"/>
              </a:ext>
            </a:extLst>
          </p:cNvPr>
          <p:cNvGrpSpPr/>
          <p:nvPr/>
        </p:nvGrpSpPr>
        <p:grpSpPr>
          <a:xfrm>
            <a:off x="582302" y="4457015"/>
            <a:ext cx="10120456" cy="588164"/>
            <a:chOff x="582302" y="4995763"/>
            <a:chExt cx="10120456" cy="588164"/>
          </a:xfrm>
        </p:grpSpPr>
        <p:sp>
          <p:nvSpPr>
            <p:cNvPr id="11" name="Google Shape;1185;p114">
              <a:extLst>
                <a:ext uri="{FF2B5EF4-FFF2-40B4-BE49-F238E27FC236}">
                  <a16:creationId xmlns:a16="http://schemas.microsoft.com/office/drawing/2014/main" id="{8E1A970E-903D-6D16-9675-51626C774FDD}"/>
                </a:ext>
              </a:extLst>
            </p:cNvPr>
            <p:cNvSpPr txBox="1"/>
            <p:nvPr/>
          </p:nvSpPr>
          <p:spPr>
            <a:xfrm>
              <a:off x="1596074" y="5117031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L’élève recopie la correction sur le livret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B2982EF8-5E48-6000-7A9A-FFBA190C7120}"/>
                </a:ext>
              </a:extLst>
            </p:cNvPr>
            <p:cNvGrpSpPr/>
            <p:nvPr/>
          </p:nvGrpSpPr>
          <p:grpSpPr>
            <a:xfrm>
              <a:off x="582302" y="4995763"/>
              <a:ext cx="630930" cy="588164"/>
              <a:chOff x="10280460" y="4850932"/>
              <a:chExt cx="630930" cy="588164"/>
            </a:xfrm>
          </p:grpSpPr>
          <p:pic>
            <p:nvPicPr>
              <p:cNvPr id="2" name="Picture 7">
                <a:extLst>
                  <a:ext uri="{FF2B5EF4-FFF2-40B4-BE49-F238E27FC236}">
                    <a16:creationId xmlns:a16="http://schemas.microsoft.com/office/drawing/2014/main" id="{FBCC49BC-29F6-6E08-E3DD-5BFF1ADED9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664" t="23325" r="25923" b="30055"/>
              <a:stretch>
                <a:fillRect/>
              </a:stretch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ln w="19050">
                <a:noFill/>
              </a:ln>
            </p:spPr>
          </p:pic>
          <p:pic>
            <p:nvPicPr>
              <p:cNvPr id="23" name="Picture 7">
                <a:extLst>
                  <a:ext uri="{FF2B5EF4-FFF2-40B4-BE49-F238E27FC236}">
                    <a16:creationId xmlns:a16="http://schemas.microsoft.com/office/drawing/2014/main" id="{6B1C2D3A-6AC5-2620-1526-A1C86C35AB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744" t="23325" r="10688" b="30055"/>
              <a:stretch>
                <a:fillRect/>
              </a:stretch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ln w="19050">
                <a:noFill/>
              </a:ln>
            </p:spPr>
          </p:pic>
        </p:grp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2A52812C-2574-5FBD-20D8-4B52D19C9B88}"/>
              </a:ext>
            </a:extLst>
          </p:cNvPr>
          <p:cNvGrpSpPr/>
          <p:nvPr/>
        </p:nvGrpSpPr>
        <p:grpSpPr>
          <a:xfrm>
            <a:off x="563963" y="3754530"/>
            <a:ext cx="9818899" cy="471273"/>
            <a:chOff x="563963" y="3754530"/>
            <a:chExt cx="9818899" cy="471273"/>
          </a:xfrm>
        </p:grpSpPr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8017B555-F8E8-EF10-A734-35560AD21E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3963" y="3754530"/>
              <a:ext cx="649216" cy="4712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2" name="Google Shape;1233;p116">
              <a:extLst>
                <a:ext uri="{FF2B5EF4-FFF2-40B4-BE49-F238E27FC236}">
                  <a16:creationId xmlns:a16="http://schemas.microsoft.com/office/drawing/2014/main" id="{60FA70E0-73E4-C505-CD95-3A2BF272883C}"/>
                </a:ext>
              </a:extLst>
            </p:cNvPr>
            <p:cNvSpPr txBox="1"/>
            <p:nvPr/>
          </p:nvSpPr>
          <p:spPr>
            <a:xfrm>
              <a:off x="1589281" y="3778310"/>
              <a:ext cx="8793581" cy="42051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L’élève utilise l’ardoise pour répondre </a:t>
              </a: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53AAD794-A7AF-D7A8-B8AE-396A98369A1C}"/>
              </a:ext>
            </a:extLst>
          </p:cNvPr>
          <p:cNvGrpSpPr/>
          <p:nvPr/>
        </p:nvGrpSpPr>
        <p:grpSpPr>
          <a:xfrm>
            <a:off x="641607" y="5918134"/>
            <a:ext cx="9414435" cy="615521"/>
            <a:chOff x="594801" y="7422032"/>
            <a:chExt cx="9414435" cy="615521"/>
          </a:xfrm>
        </p:grpSpPr>
        <p:sp>
          <p:nvSpPr>
            <p:cNvPr id="33" name="Google Shape;1234;p116">
              <a:extLst>
                <a:ext uri="{FF2B5EF4-FFF2-40B4-BE49-F238E27FC236}">
                  <a16:creationId xmlns:a16="http://schemas.microsoft.com/office/drawing/2014/main" id="{4A00C5EF-E445-EB6B-1DE2-E4A5A54530F6}"/>
                </a:ext>
              </a:extLst>
            </p:cNvPr>
            <p:cNvSpPr txBox="1"/>
            <p:nvPr/>
          </p:nvSpPr>
          <p:spPr>
            <a:xfrm>
              <a:off x="1589281" y="7548993"/>
              <a:ext cx="8419955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Pratique autonome</a:t>
              </a:r>
            </a:p>
          </p:txBody>
        </p:sp>
        <p:pic>
          <p:nvPicPr>
            <p:cNvPr id="36" name="Picture 14">
              <a:extLst>
                <a:ext uri="{FF2B5EF4-FFF2-40B4-BE49-F238E27FC236}">
                  <a16:creationId xmlns:a16="http://schemas.microsoft.com/office/drawing/2014/main" id="{65756CE2-44EC-5A96-FB15-7BE43C6C2C3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5469" b="89941" l="9961" r="89941">
                          <a14:foregroundMark x1="29102" y1="41602" x2="32422" y2="38184"/>
                          <a14:foregroundMark x1="50098" y1="9570" x2="43262" y2="13379"/>
                          <a14:foregroundMark x1="32227" y1="37109" x2="32715" y2="35742"/>
                          <a14:foregroundMark x1="37891" y1="55078" x2="61914" y2="65430"/>
                          <a14:foregroundMark x1="52539" y1="55078" x2="61816" y2="55078"/>
                          <a14:foregroundMark x1="37012" y1="64941" x2="46777" y2="64063"/>
                          <a14:foregroundMark x1="73535" y1="56738" x2="81250" y2="55957"/>
                          <a14:foregroundMark x1="71875" y1="66699" x2="79102" y2="66504"/>
                          <a14:foregroundMark x1="43848" y1="20801" x2="44922" y2="2763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4801" y="7422032"/>
              <a:ext cx="615518" cy="615521"/>
            </a:xfrm>
            <a:prstGeom prst="rect">
              <a:avLst/>
            </a:prstGeom>
          </p:spPr>
        </p:pic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FCBBF3BE-3157-798D-4F61-21AD576E26E4}"/>
              </a:ext>
            </a:extLst>
          </p:cNvPr>
          <p:cNvGrpSpPr/>
          <p:nvPr/>
        </p:nvGrpSpPr>
        <p:grpSpPr>
          <a:xfrm>
            <a:off x="633815" y="5227796"/>
            <a:ext cx="8608190" cy="574642"/>
            <a:chOff x="594801" y="8720789"/>
            <a:chExt cx="8608190" cy="574642"/>
          </a:xfrm>
        </p:grpSpPr>
        <p:sp>
          <p:nvSpPr>
            <p:cNvPr id="34" name="Google Shape;1235;p116">
              <a:extLst>
                <a:ext uri="{FF2B5EF4-FFF2-40B4-BE49-F238E27FC236}">
                  <a16:creationId xmlns:a16="http://schemas.microsoft.com/office/drawing/2014/main" id="{F1EDF54E-1505-D11C-6E61-D13C0509A328}"/>
                </a:ext>
              </a:extLst>
            </p:cNvPr>
            <p:cNvSpPr txBox="1"/>
            <p:nvPr/>
          </p:nvSpPr>
          <p:spPr>
            <a:xfrm>
              <a:off x="1589281" y="8827342"/>
              <a:ext cx="7613710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Pratique guidée en binôme</a:t>
              </a:r>
            </a:p>
          </p:txBody>
        </p:sp>
        <p:pic>
          <p:nvPicPr>
            <p:cNvPr id="37" name="Picture 9">
              <a:extLst>
                <a:ext uri="{FF2B5EF4-FFF2-40B4-BE49-F238E27FC236}">
                  <a16:creationId xmlns:a16="http://schemas.microsoft.com/office/drawing/2014/main" id="{40841830-4F1E-C9C4-4026-00753CDEA54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4801" y="8720789"/>
              <a:ext cx="615518" cy="574642"/>
            </a:xfrm>
            <a:prstGeom prst="rect">
              <a:avLst/>
            </a:prstGeom>
          </p:spPr>
        </p:pic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40C50BF5-960C-B6C6-9315-41D3DF110C0F}"/>
              </a:ext>
            </a:extLst>
          </p:cNvPr>
          <p:cNvGrpSpPr/>
          <p:nvPr/>
        </p:nvGrpSpPr>
        <p:grpSpPr>
          <a:xfrm>
            <a:off x="605726" y="736482"/>
            <a:ext cx="10092113" cy="641893"/>
            <a:chOff x="605726" y="736482"/>
            <a:chExt cx="10092113" cy="641893"/>
          </a:xfrm>
        </p:grpSpPr>
        <p:pic>
          <p:nvPicPr>
            <p:cNvPr id="41" name="Picture 2" descr="Image générée">
              <a:extLst>
                <a:ext uri="{FF2B5EF4-FFF2-40B4-BE49-F238E27FC236}">
                  <a16:creationId xmlns:a16="http://schemas.microsoft.com/office/drawing/2014/main" id="{E9531E9B-C991-40A9-D03B-DB4C18F8924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064" b="10678"/>
            <a:stretch>
              <a:fillRect/>
            </a:stretch>
          </p:blipFill>
          <p:spPr bwMode="auto">
            <a:xfrm>
              <a:off x="605726" y="736482"/>
              <a:ext cx="546818" cy="6418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4" name="Google Shape;1185;p114">
              <a:extLst>
                <a:ext uri="{FF2B5EF4-FFF2-40B4-BE49-F238E27FC236}">
                  <a16:creationId xmlns:a16="http://schemas.microsoft.com/office/drawing/2014/main" id="{8E049F13-5293-D7AC-1599-B71F84A1B7F9}"/>
                </a:ext>
              </a:extLst>
            </p:cNvPr>
            <p:cNvSpPr txBox="1"/>
            <p:nvPr/>
          </p:nvSpPr>
          <p:spPr>
            <a:xfrm>
              <a:off x="1591155" y="857399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Slide réservé à l’enseignant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277631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250;p28">
            <a:extLst>
              <a:ext uri="{FF2B5EF4-FFF2-40B4-BE49-F238E27FC236}">
                <a16:creationId xmlns:a16="http://schemas.microsoft.com/office/drawing/2014/main" id="{C800167E-37EA-13EC-1FB9-743D51DCFB5D}"/>
              </a:ext>
            </a:extLst>
          </p:cNvPr>
          <p:cNvGrpSpPr/>
          <p:nvPr/>
        </p:nvGrpSpPr>
        <p:grpSpPr>
          <a:xfrm>
            <a:off x="2022041" y="1645920"/>
            <a:ext cx="8127601" cy="3098800"/>
            <a:chOff x="1619475" y="1029778"/>
            <a:chExt cx="6095701" cy="3804525"/>
          </a:xfrm>
        </p:grpSpPr>
        <p:sp>
          <p:nvSpPr>
            <p:cNvPr id="3" name="Google Shape;251;p28">
              <a:extLst>
                <a:ext uri="{FF2B5EF4-FFF2-40B4-BE49-F238E27FC236}">
                  <a16:creationId xmlns:a16="http://schemas.microsoft.com/office/drawing/2014/main" id="{10870841-AEDA-07BF-4759-A91AE73C7011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4" name="Google Shape;252;p28">
              <a:extLst>
                <a:ext uri="{FF2B5EF4-FFF2-40B4-BE49-F238E27FC236}">
                  <a16:creationId xmlns:a16="http://schemas.microsoft.com/office/drawing/2014/main" id="{83DDB58E-AC9C-C2A3-D510-E6E3A01973FA}"/>
                </a:ext>
              </a:extLst>
            </p:cNvPr>
            <p:cNvSpPr/>
            <p:nvPr/>
          </p:nvSpPr>
          <p:spPr>
            <a:xfrm>
              <a:off x="1740952" y="1097174"/>
              <a:ext cx="5852746" cy="366973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7" name="Google Shape;255;p28">
            <a:extLst>
              <a:ext uri="{FF2B5EF4-FFF2-40B4-BE49-F238E27FC236}">
                <a16:creationId xmlns:a16="http://schemas.microsoft.com/office/drawing/2014/main" id="{02B13D41-2ADF-EF99-8CB6-4F2930151FA6}"/>
              </a:ext>
            </a:extLst>
          </p:cNvPr>
          <p:cNvSpPr/>
          <p:nvPr/>
        </p:nvSpPr>
        <p:spPr>
          <a:xfrm>
            <a:off x="963315" y="165261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Structure de la séance</a:t>
            </a:r>
            <a:endParaRPr lang="fr-FR" sz="1467" kern="0" noProof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33" name="Picture 2" descr="Image générée">
            <a:extLst>
              <a:ext uri="{FF2B5EF4-FFF2-40B4-BE49-F238E27FC236}">
                <a16:creationId xmlns:a16="http://schemas.microsoft.com/office/drawing/2014/main" id="{5400CA35-CF96-4D76-E13D-C79B2D0ABA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5" name="Group 44">
            <a:extLst>
              <a:ext uri="{FF2B5EF4-FFF2-40B4-BE49-F238E27FC236}">
                <a16:creationId xmlns:a16="http://schemas.microsoft.com/office/drawing/2014/main" id="{7AA13D06-2280-5296-5273-3F265180E7AD}"/>
              </a:ext>
            </a:extLst>
          </p:cNvPr>
          <p:cNvGrpSpPr/>
          <p:nvPr/>
        </p:nvGrpSpPr>
        <p:grpSpPr>
          <a:xfrm>
            <a:off x="2860121" y="2114436"/>
            <a:ext cx="6994935" cy="548005"/>
            <a:chOff x="2156845" y="1060636"/>
            <a:chExt cx="5246201" cy="411004"/>
          </a:xfrm>
        </p:grpSpPr>
        <p:sp>
          <p:nvSpPr>
            <p:cNvPr id="47" name="Google Shape;276;p28">
              <a:extLst>
                <a:ext uri="{FF2B5EF4-FFF2-40B4-BE49-F238E27FC236}">
                  <a16:creationId xmlns:a16="http://schemas.microsoft.com/office/drawing/2014/main" id="{B6B26038-0D5B-9609-CA9D-3FCC40186630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E55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48" name="Google Shape;277;p28">
              <a:extLst>
                <a:ext uri="{FF2B5EF4-FFF2-40B4-BE49-F238E27FC236}">
                  <a16:creationId xmlns:a16="http://schemas.microsoft.com/office/drawing/2014/main" id="{C8D0E979-52C2-31BE-0722-FA7EFB9398A8}"/>
                </a:ext>
              </a:extLst>
            </p:cNvPr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08 min</a:t>
              </a:r>
              <a:endParaRPr lang="fr-FR" sz="1467" b="1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49" name="Google Shape;278;p28">
              <a:extLst>
                <a:ext uri="{FF2B5EF4-FFF2-40B4-BE49-F238E27FC236}">
                  <a16:creationId xmlns:a16="http://schemas.microsoft.com/office/drawing/2014/main" id="{71AB5E10-6838-C817-C24E-4CB1859770B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4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50" name="Google Shape;277;p28">
              <a:extLst>
                <a:ext uri="{FF2B5EF4-FFF2-40B4-BE49-F238E27FC236}">
                  <a16:creationId xmlns:a16="http://schemas.microsoft.com/office/drawing/2014/main" id="{A18A4C4B-95C5-1A78-39F5-AF28F2CB3888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Moment de récupération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F0920BF8-C981-4610-6478-FDC5D2CA45FC}"/>
              </a:ext>
            </a:extLst>
          </p:cNvPr>
          <p:cNvGrpSpPr/>
          <p:nvPr/>
        </p:nvGrpSpPr>
        <p:grpSpPr>
          <a:xfrm>
            <a:off x="2860121" y="2940814"/>
            <a:ext cx="6994935" cy="548005"/>
            <a:chOff x="2156845" y="1060636"/>
            <a:chExt cx="5246201" cy="411004"/>
          </a:xfrm>
        </p:grpSpPr>
        <p:sp>
          <p:nvSpPr>
            <p:cNvPr id="59" name="Google Shape;276;p28">
              <a:extLst>
                <a:ext uri="{FF2B5EF4-FFF2-40B4-BE49-F238E27FC236}">
                  <a16:creationId xmlns:a16="http://schemas.microsoft.com/office/drawing/2014/main" id="{3981E70C-7E53-08AD-CAB8-818D0EE496BD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7030A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60" name="Google Shape;277;p28">
              <a:extLst>
                <a:ext uri="{FF2B5EF4-FFF2-40B4-BE49-F238E27FC236}">
                  <a16:creationId xmlns:a16="http://schemas.microsoft.com/office/drawing/2014/main" id="{36333017-6646-6752-DC35-A23A299ED258}"/>
                </a:ext>
              </a:extLst>
            </p:cNvPr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10 min</a:t>
              </a:r>
              <a:endParaRPr lang="fr-FR" sz="1467" b="1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61" name="Google Shape;278;p28">
              <a:extLst>
                <a:ext uri="{FF2B5EF4-FFF2-40B4-BE49-F238E27FC236}">
                  <a16:creationId xmlns:a16="http://schemas.microsoft.com/office/drawing/2014/main" id="{8F2E0FB1-62C4-7B4A-8038-538A2A181CA2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4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62" name="Google Shape;277;p28">
              <a:extLst>
                <a:ext uri="{FF2B5EF4-FFF2-40B4-BE49-F238E27FC236}">
                  <a16:creationId xmlns:a16="http://schemas.microsoft.com/office/drawing/2014/main" id="{410718F4-E9BC-25DE-C290-6FEDCDC8AC61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Consolidation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C996A062-500C-F473-91E8-49466B9814A0}"/>
              </a:ext>
            </a:extLst>
          </p:cNvPr>
          <p:cNvGrpSpPr/>
          <p:nvPr/>
        </p:nvGrpSpPr>
        <p:grpSpPr>
          <a:xfrm>
            <a:off x="2829641" y="3770612"/>
            <a:ext cx="6994935" cy="548005"/>
            <a:chOff x="2156845" y="1060636"/>
            <a:chExt cx="5246201" cy="411004"/>
          </a:xfrm>
        </p:grpSpPr>
        <p:sp>
          <p:nvSpPr>
            <p:cNvPr id="71" name="Google Shape;276;p28">
              <a:extLst>
                <a:ext uri="{FF2B5EF4-FFF2-40B4-BE49-F238E27FC236}">
                  <a16:creationId xmlns:a16="http://schemas.microsoft.com/office/drawing/2014/main" id="{242BF3E4-E53D-A10C-6032-366E013121BA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C0000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72" name="Google Shape;277;p28">
              <a:extLst>
                <a:ext uri="{FF2B5EF4-FFF2-40B4-BE49-F238E27FC236}">
                  <a16:creationId xmlns:a16="http://schemas.microsoft.com/office/drawing/2014/main" id="{F0C5D024-F5C2-2CEE-E3CB-CF926EA9590A}"/>
                </a:ext>
              </a:extLst>
            </p:cNvPr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2 min</a:t>
              </a:r>
              <a:endParaRPr lang="fr-FR" sz="1467" b="1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73" name="Google Shape;278;p28">
              <a:extLst>
                <a:ext uri="{FF2B5EF4-FFF2-40B4-BE49-F238E27FC236}">
                  <a16:creationId xmlns:a16="http://schemas.microsoft.com/office/drawing/2014/main" id="{4D2422B7-6329-949C-8EBD-C7C6DD022C17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4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74" name="Google Shape;277;p28">
              <a:extLst>
                <a:ext uri="{FF2B5EF4-FFF2-40B4-BE49-F238E27FC236}">
                  <a16:creationId xmlns:a16="http://schemas.microsoft.com/office/drawing/2014/main" id="{0CC3379E-5560-46C3-11F8-04A0471C163E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Métacognition</a:t>
              </a:r>
            </a:p>
          </p:txBody>
        </p:sp>
      </p:grpSp>
      <p:sp>
        <p:nvSpPr>
          <p:cNvPr id="5" name="Oval 7">
            <a:extLst>
              <a:ext uri="{FF2B5EF4-FFF2-40B4-BE49-F238E27FC236}">
                <a16:creationId xmlns:a16="http://schemas.microsoft.com/office/drawing/2014/main" id="{3314F01D-6B56-A75E-BB5C-1F73DFE488F6}"/>
              </a:ext>
            </a:extLst>
          </p:cNvPr>
          <p:cNvSpPr/>
          <p:nvPr/>
        </p:nvSpPr>
        <p:spPr>
          <a:xfrm>
            <a:off x="2306885" y="213833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6" name="Rectangle: Rounded Corners 24">
            <a:extLst>
              <a:ext uri="{FF2B5EF4-FFF2-40B4-BE49-F238E27FC236}">
                <a16:creationId xmlns:a16="http://schemas.microsoft.com/office/drawing/2014/main" id="{4CCB0D59-EEBD-8010-677B-271DEC587BB0}"/>
              </a:ext>
            </a:extLst>
          </p:cNvPr>
          <p:cNvSpPr/>
          <p:nvPr/>
        </p:nvSpPr>
        <p:spPr>
          <a:xfrm>
            <a:off x="2255520" y="2946399"/>
            <a:ext cx="568960" cy="508001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 Bold" pitchFamily="2" charset="0"/>
                <a:ea typeface="+mn-ea"/>
                <a:cs typeface="+mn-cs"/>
              </a:rPr>
              <a:t>C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Bold" pitchFamily="2" charset="0"/>
              <a:ea typeface="+mn-ea"/>
              <a:cs typeface="+mn-cs"/>
            </a:endParaRPr>
          </a:p>
        </p:txBody>
      </p:sp>
      <p:sp>
        <p:nvSpPr>
          <p:cNvPr id="8" name="Oval 15">
            <a:extLst>
              <a:ext uri="{FF2B5EF4-FFF2-40B4-BE49-F238E27FC236}">
                <a16:creationId xmlns:a16="http://schemas.microsoft.com/office/drawing/2014/main" id="{3E464916-733B-FA9C-B9F2-9F98E93495D6}"/>
              </a:ext>
            </a:extLst>
          </p:cNvPr>
          <p:cNvSpPr/>
          <p:nvPr/>
        </p:nvSpPr>
        <p:spPr>
          <a:xfrm>
            <a:off x="2256508" y="3797864"/>
            <a:ext cx="517596" cy="517596"/>
          </a:xfrm>
          <a:prstGeom prst="ellipse">
            <a:avLst/>
          </a:prstGeom>
          <a:solidFill>
            <a:srgbClr val="FF65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M</a:t>
            </a:r>
            <a:endParaRPr lang="fr-FR" sz="1200" b="1" noProof="0" dirty="0">
              <a:latin typeface="Dosis Bold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44E6E-7CB8-832A-A38E-C83B711AFA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255;p28">
            <a:extLst>
              <a:ext uri="{FF2B5EF4-FFF2-40B4-BE49-F238E27FC236}">
                <a16:creationId xmlns:a16="http://schemas.microsoft.com/office/drawing/2014/main" id="{D8494A09-7DAA-A65A-1F48-7178CEC9BBBB}"/>
              </a:ext>
            </a:extLst>
          </p:cNvPr>
          <p:cNvSpPr/>
          <p:nvPr/>
        </p:nvSpPr>
        <p:spPr>
          <a:xfrm>
            <a:off x="948074" y="181481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>
              <a:lnSpc>
                <a:spcPct val="9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noProof="0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Matériel nécessaire</a:t>
            </a:r>
          </a:p>
        </p:txBody>
      </p:sp>
      <p:pic>
        <p:nvPicPr>
          <p:cNvPr id="7" name="Picture 2" descr="Image générée">
            <a:extLst>
              <a:ext uri="{FF2B5EF4-FFF2-40B4-BE49-F238E27FC236}">
                <a16:creationId xmlns:a16="http://schemas.microsoft.com/office/drawing/2014/main" id="{961A9FAD-1D9B-C737-844B-2FB12A0C32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59" y="4670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oogle Shape;250;p28">
            <a:extLst>
              <a:ext uri="{FF2B5EF4-FFF2-40B4-BE49-F238E27FC236}">
                <a16:creationId xmlns:a16="http://schemas.microsoft.com/office/drawing/2014/main" id="{94371097-424C-120B-3BFA-623F005C0E96}"/>
              </a:ext>
            </a:extLst>
          </p:cNvPr>
          <p:cNvGrpSpPr/>
          <p:nvPr/>
        </p:nvGrpSpPr>
        <p:grpSpPr>
          <a:xfrm>
            <a:off x="1257907" y="1041305"/>
            <a:ext cx="9579427" cy="5403036"/>
            <a:chOff x="1619475" y="1029778"/>
            <a:chExt cx="6095701" cy="3804525"/>
          </a:xfrm>
        </p:grpSpPr>
        <p:sp>
          <p:nvSpPr>
            <p:cNvPr id="8" name="Google Shape;251;p28">
              <a:extLst>
                <a:ext uri="{FF2B5EF4-FFF2-40B4-BE49-F238E27FC236}">
                  <a16:creationId xmlns:a16="http://schemas.microsoft.com/office/drawing/2014/main" id="{971B8BBE-5274-BA5C-7CA6-B9A09A8AF719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11" name="Google Shape;252;p28">
              <a:extLst>
                <a:ext uri="{FF2B5EF4-FFF2-40B4-BE49-F238E27FC236}">
                  <a16:creationId xmlns:a16="http://schemas.microsoft.com/office/drawing/2014/main" id="{68632981-0713-1ABF-EB18-041F8052CB66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2" name="Google Shape;250;p28">
            <a:extLst>
              <a:ext uri="{FF2B5EF4-FFF2-40B4-BE49-F238E27FC236}">
                <a16:creationId xmlns:a16="http://schemas.microsoft.com/office/drawing/2014/main" id="{EEBFA401-42BB-FF7F-E534-425C81F9587A}"/>
              </a:ext>
            </a:extLst>
          </p:cNvPr>
          <p:cNvGrpSpPr/>
          <p:nvPr/>
        </p:nvGrpSpPr>
        <p:grpSpPr>
          <a:xfrm>
            <a:off x="1257907" y="1041305"/>
            <a:ext cx="9579427" cy="5403036"/>
            <a:chOff x="1619475" y="1029778"/>
            <a:chExt cx="6095701" cy="3804525"/>
          </a:xfrm>
        </p:grpSpPr>
        <p:sp>
          <p:nvSpPr>
            <p:cNvPr id="4" name="Google Shape;251;p28">
              <a:extLst>
                <a:ext uri="{FF2B5EF4-FFF2-40B4-BE49-F238E27FC236}">
                  <a16:creationId xmlns:a16="http://schemas.microsoft.com/office/drawing/2014/main" id="{AD5FE414-C036-8972-9731-1D3C41307C99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5" name="Google Shape;252;p28">
              <a:extLst>
                <a:ext uri="{FF2B5EF4-FFF2-40B4-BE49-F238E27FC236}">
                  <a16:creationId xmlns:a16="http://schemas.microsoft.com/office/drawing/2014/main" id="{5D91C36E-40DD-EE8A-6B5B-F21C7BE9B1BA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6" name="Google Shape;995;p109">
            <a:extLst>
              <a:ext uri="{FF2B5EF4-FFF2-40B4-BE49-F238E27FC236}">
                <a16:creationId xmlns:a16="http://schemas.microsoft.com/office/drawing/2014/main" id="{613E8824-4285-45CF-F126-A6A5CCECD96B}"/>
              </a:ext>
            </a:extLst>
          </p:cNvPr>
          <p:cNvSpPr txBox="1"/>
          <p:nvPr/>
        </p:nvSpPr>
        <p:spPr>
          <a:xfrm>
            <a:off x="1989337" y="1416787"/>
            <a:ext cx="3341675" cy="650167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70">
              <a:lnSpc>
                <a:spcPct val="13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67" b="1" kern="0" noProof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Supports de l’enseignant</a:t>
            </a:r>
          </a:p>
        </p:txBody>
      </p:sp>
      <p:sp>
        <p:nvSpPr>
          <p:cNvPr id="9" name="Google Shape;996;p109">
            <a:extLst>
              <a:ext uri="{FF2B5EF4-FFF2-40B4-BE49-F238E27FC236}">
                <a16:creationId xmlns:a16="http://schemas.microsoft.com/office/drawing/2014/main" id="{E481C910-34E3-B3C5-A643-DB4CEB7578F0}"/>
              </a:ext>
            </a:extLst>
          </p:cNvPr>
          <p:cNvSpPr txBox="1"/>
          <p:nvPr/>
        </p:nvSpPr>
        <p:spPr>
          <a:xfrm>
            <a:off x="5991497" y="1416788"/>
            <a:ext cx="4360944" cy="650168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67" b="1" kern="0" noProof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Supports de l’élève</a:t>
            </a:r>
          </a:p>
        </p:txBody>
      </p:sp>
      <p:pic>
        <p:nvPicPr>
          <p:cNvPr id="10" name="Picture 11">
            <a:extLst>
              <a:ext uri="{FF2B5EF4-FFF2-40B4-BE49-F238E27FC236}">
                <a16:creationId xmlns:a16="http://schemas.microsoft.com/office/drawing/2014/main" id="{8A5AF14B-9CF0-CBE4-DE99-32E453240B9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75284">
            <a:off x="6655628" y="4749144"/>
            <a:ext cx="1101650" cy="122738"/>
          </a:xfrm>
          <a:prstGeom prst="rect">
            <a:avLst/>
          </a:prstGeom>
        </p:spPr>
      </p:pic>
      <p:pic>
        <p:nvPicPr>
          <p:cNvPr id="12" name="Picture 21">
            <a:extLst>
              <a:ext uri="{FF2B5EF4-FFF2-40B4-BE49-F238E27FC236}">
                <a16:creationId xmlns:a16="http://schemas.microsoft.com/office/drawing/2014/main" id="{DB3A85E7-FAFF-8BAD-062B-82057D93E2B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465730" y="2442132"/>
            <a:ext cx="1632389" cy="1164080"/>
          </a:xfrm>
          <a:prstGeom prst="rect">
            <a:avLst/>
          </a:prstGeom>
        </p:spPr>
      </p:pic>
      <p:pic>
        <p:nvPicPr>
          <p:cNvPr id="16" name="Picture 1">
            <a:extLst>
              <a:ext uri="{FF2B5EF4-FFF2-40B4-BE49-F238E27FC236}">
                <a16:creationId xmlns:a16="http://schemas.microsoft.com/office/drawing/2014/main" id="{88E92475-82C2-82FC-3EC9-230DE591528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5" t="23325" r="26247" b="30055"/>
          <a:stretch>
            <a:fillRect/>
          </a:stretch>
        </p:blipFill>
        <p:spPr>
          <a:xfrm>
            <a:off x="6555546" y="2563443"/>
            <a:ext cx="1227204" cy="921459"/>
          </a:xfrm>
          <a:prstGeom prst="rect">
            <a:avLst/>
          </a:prstGeom>
          <a:ln w="19050">
            <a:noFill/>
          </a:ln>
        </p:spPr>
      </p:pic>
      <p:pic>
        <p:nvPicPr>
          <p:cNvPr id="17" name="Picture 8">
            <a:extLst>
              <a:ext uri="{FF2B5EF4-FFF2-40B4-BE49-F238E27FC236}">
                <a16:creationId xmlns:a16="http://schemas.microsoft.com/office/drawing/2014/main" id="{A0F8C8BE-16E5-0148-1F88-E19CAFB2B6F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381071" y="4902849"/>
            <a:ext cx="401679" cy="386205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E4CAFBC-30D0-CF7E-205D-D2DC7D3E014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2700" b="4437"/>
          <a:stretch>
            <a:fillRect/>
          </a:stretch>
        </p:blipFill>
        <p:spPr>
          <a:xfrm>
            <a:off x="8634714" y="4110586"/>
            <a:ext cx="1183096" cy="1524862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5185D4D-1DF2-7993-BF63-4BCD8F7C15E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91652" y="2617893"/>
            <a:ext cx="2404770" cy="1352683"/>
          </a:xfrm>
          <a:prstGeom prst="rect">
            <a:avLst/>
          </a:prstGeom>
        </p:spPr>
      </p:pic>
      <p:pic>
        <p:nvPicPr>
          <p:cNvPr id="26" name="Picture 2" descr="Tableau blanc magnétique d'affichage et d'écriture">
            <a:extLst>
              <a:ext uri="{FF2B5EF4-FFF2-40B4-BE49-F238E27FC236}">
                <a16:creationId xmlns:a16="http://schemas.microsoft.com/office/drawing/2014/main" id="{FD16DCD1-ECD6-00D2-0CB3-0299224877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7092" y="2617894"/>
            <a:ext cx="1803578" cy="1352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Vidéoprojecteur Nec V260">
            <a:extLst>
              <a:ext uri="{FF2B5EF4-FFF2-40B4-BE49-F238E27FC236}">
                <a16:creationId xmlns:a16="http://schemas.microsoft.com/office/drawing/2014/main" id="{D1B55AC4-1BFD-A360-AF50-37E8C5B676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53" b="26285"/>
          <a:stretch>
            <a:fillRect/>
          </a:stretch>
        </p:blipFill>
        <p:spPr bwMode="auto">
          <a:xfrm>
            <a:off x="1691652" y="4178563"/>
            <a:ext cx="2404770" cy="1218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6" descr="PC PORTABLE LENOVO I7-13620H 16G 512G SSD WIN 11">
            <a:extLst>
              <a:ext uri="{FF2B5EF4-FFF2-40B4-BE49-F238E27FC236}">
                <a16:creationId xmlns:a16="http://schemas.microsoft.com/office/drawing/2014/main" id="{4F7BCC70-5FF6-35C2-87E5-6F9987A462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15" r="6523" b="21193"/>
          <a:stretch>
            <a:fillRect/>
          </a:stretch>
        </p:blipFill>
        <p:spPr bwMode="auto">
          <a:xfrm>
            <a:off x="4187092" y="4185212"/>
            <a:ext cx="1861667" cy="1211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72245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8">
            <a:extLst>
              <a:ext uri="{FF2B5EF4-FFF2-40B4-BE49-F238E27FC236}">
                <a16:creationId xmlns:a16="http://schemas.microsoft.com/office/drawing/2014/main" id="{456919ED-CC42-D4C9-B299-6D709E41B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36818" y="940034"/>
            <a:ext cx="583170" cy="583170"/>
          </a:xfrm>
          <a:prstGeom prst="rect">
            <a:avLst/>
          </a:prstGeom>
        </p:spPr>
      </p:pic>
      <p:sp>
        <p:nvSpPr>
          <p:cNvPr id="14" name="Google Shape;2054;p38">
            <a:extLst>
              <a:ext uri="{FF2B5EF4-FFF2-40B4-BE49-F238E27FC236}">
                <a16:creationId xmlns:a16="http://schemas.microsoft.com/office/drawing/2014/main" id="{6501D79C-26AF-921E-9B63-CD8E14A565B9}"/>
              </a:ext>
            </a:extLst>
          </p:cNvPr>
          <p:cNvSpPr/>
          <p:nvPr/>
        </p:nvSpPr>
        <p:spPr>
          <a:xfrm>
            <a:off x="1223837" y="2834371"/>
            <a:ext cx="10004602" cy="815393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72B6D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lang="fr-FR" sz="2400" noProof="0" dirty="0"/>
          </a:p>
        </p:txBody>
      </p:sp>
      <p:sp>
        <p:nvSpPr>
          <p:cNvPr id="15" name="ZoneTexte 3">
            <a:extLst>
              <a:ext uri="{FF2B5EF4-FFF2-40B4-BE49-F238E27FC236}">
                <a16:creationId xmlns:a16="http://schemas.microsoft.com/office/drawing/2014/main" id="{A2F52361-43C4-DFD3-0C09-18ABE961AD0E}"/>
              </a:ext>
            </a:extLst>
          </p:cNvPr>
          <p:cNvSpPr txBox="1"/>
          <p:nvPr/>
        </p:nvSpPr>
        <p:spPr>
          <a:xfrm>
            <a:off x="1837028" y="2966720"/>
            <a:ext cx="8999055" cy="405121"/>
          </a:xfrm>
          <a:prstGeom prst="rect">
            <a:avLst/>
          </a:prstGeom>
          <a:noFill/>
          <a:ln w="19050"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>
              <a:defRPr lang="en-US"/>
            </a:defPPr>
            <a:lvl1pPr algn="ctr">
              <a:defRPr sz="2400"/>
            </a:lvl1pPr>
          </a:lstStyle>
          <a:p>
            <a:pPr algn="l"/>
            <a:endParaRPr lang="fr-FR" b="1" noProof="0" dirty="0">
              <a:solidFill>
                <a:srgbClr val="106585"/>
              </a:solidFill>
            </a:endParaRPr>
          </a:p>
        </p:txBody>
      </p:sp>
      <p:pic>
        <p:nvPicPr>
          <p:cNvPr id="18" name="Image 23">
            <a:extLst>
              <a:ext uri="{FF2B5EF4-FFF2-40B4-BE49-F238E27FC236}">
                <a16:creationId xmlns:a16="http://schemas.microsoft.com/office/drawing/2014/main" id="{26133DAA-B1B6-2FA8-97A6-AB92BE8CFE1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397" y="2551095"/>
            <a:ext cx="805544" cy="805544"/>
          </a:xfrm>
          <a:prstGeom prst="rect">
            <a:avLst/>
          </a:prstGeom>
        </p:spPr>
      </p:pic>
      <p:sp>
        <p:nvSpPr>
          <p:cNvPr id="44" name="Oval 43">
            <a:extLst>
              <a:ext uri="{FF2B5EF4-FFF2-40B4-BE49-F238E27FC236}">
                <a16:creationId xmlns:a16="http://schemas.microsoft.com/office/drawing/2014/main" id="{937B0509-6C22-05EA-3A25-50D2C4A264F8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5F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O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208B667-BB9A-A18E-DD68-DF5D6AFCF4A2}"/>
              </a:ext>
            </a:extLst>
          </p:cNvPr>
          <p:cNvSpPr txBox="1"/>
          <p:nvPr/>
        </p:nvSpPr>
        <p:spPr>
          <a:xfrm>
            <a:off x="984734" y="227265"/>
            <a:ext cx="993726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</a:rPr>
              <a:t>À la fin de cette séance, vous allez consolider vos apprentissages concernant la tâche ci-dessous: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EC9FD5C-4F6B-1688-10F3-5CC9DCA314FD}"/>
              </a:ext>
            </a:extLst>
          </p:cNvPr>
          <p:cNvSpPr txBox="1"/>
          <p:nvPr/>
        </p:nvSpPr>
        <p:spPr>
          <a:xfrm>
            <a:off x="1837028" y="2787153"/>
            <a:ext cx="9030653" cy="9229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>
                <a:solidFill>
                  <a:srgbClr val="106585"/>
                </a:solidFill>
                <a:latin typeface="Calibri" panose="020F0502020204030204"/>
              </a:defRPr>
            </a:lvl1pPr>
            <a:lvl2pPr marL="685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ctr"/>
            <a:r>
              <a:rPr lang="fr-FR" dirty="0"/>
              <a:t>Déduire le rôle de la vaccination comme moyen d’aide préventif au système immunitaire.</a:t>
            </a:r>
          </a:p>
        </p:txBody>
      </p:sp>
    </p:spTree>
    <p:extLst>
      <p:ext uri="{BB962C8B-B14F-4D97-AF65-F5344CB8AC3E}">
        <p14:creationId xmlns:p14="http://schemas.microsoft.com/office/powerpoint/2010/main" val="33143371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>
                <a:alpha val="15000"/>
              </a:srgbClr>
            </a:gs>
            <a:gs pos="74000">
              <a:srgbClr val="7030A0">
                <a:alpha val="64000"/>
              </a:srgbClr>
            </a:gs>
            <a:gs pos="83000">
              <a:srgbClr val="7030A0"/>
            </a:gs>
            <a:gs pos="100000">
              <a:srgbClr val="7030A0"/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39780FE-9FCE-1381-FFD4-A5D640666A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CCB8A577-911C-FD81-B916-3D7EE40911B3}"/>
              </a:ext>
            </a:extLst>
          </p:cNvPr>
          <p:cNvGrpSpPr/>
          <p:nvPr/>
        </p:nvGrpSpPr>
        <p:grpSpPr>
          <a:xfrm>
            <a:off x="162560" y="127802"/>
            <a:ext cx="11958320" cy="6624320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5E5F7B02-652F-05AB-0AA0-813BC29E60F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E98960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8959736-496E-A58E-DE07-89E2E7784484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0CC6AB3A-9C73-A6CA-AAC2-813D827AB29C}"/>
              </a:ext>
            </a:extLst>
          </p:cNvPr>
          <p:cNvGrpSpPr/>
          <p:nvPr/>
        </p:nvGrpSpPr>
        <p:grpSpPr>
          <a:xfrm>
            <a:off x="9451770" y="5588361"/>
            <a:ext cx="2425142" cy="936370"/>
            <a:chOff x="8796759" y="4917801"/>
            <a:chExt cx="2425142" cy="936370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77E1DEAE-FF3D-2DFB-798F-C9F31425C258}"/>
                </a:ext>
              </a:extLst>
            </p:cNvPr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FR" sz="1200" noProof="0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6327F1A6-9BD2-766B-F33A-F10703AAAC04}"/>
                </a:ext>
              </a:extLst>
            </p:cNvPr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r"/>
              <a:r>
                <a:rPr lang="fr-FR" sz="3600" b="1" noProof="0" dirty="0">
                  <a:solidFill>
                    <a:schemeClr val="tx1"/>
                  </a:solidFill>
                </a:rPr>
                <a:t>08 min</a:t>
              </a:r>
            </a:p>
          </p:txBody>
        </p:sp>
      </p:grpSp>
      <p:grpSp>
        <p:nvGrpSpPr>
          <p:cNvPr id="5" name="Group 14">
            <a:extLst>
              <a:ext uri="{FF2B5EF4-FFF2-40B4-BE49-F238E27FC236}">
                <a16:creationId xmlns:a16="http://schemas.microsoft.com/office/drawing/2014/main" id="{897F2485-23D9-B2B2-F57E-16FD7892F3C5}"/>
              </a:ext>
            </a:extLst>
          </p:cNvPr>
          <p:cNvGrpSpPr/>
          <p:nvPr/>
        </p:nvGrpSpPr>
        <p:grpSpPr>
          <a:xfrm>
            <a:off x="4372791" y="1797765"/>
            <a:ext cx="4659652" cy="2905447"/>
            <a:chOff x="1641585" y="1048972"/>
            <a:chExt cx="5867403" cy="3260732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AE536356-1C70-A4DD-11D3-BC374E11D50E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E98960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" name="Rectangle 18">
              <a:extLst>
                <a:ext uri="{FF2B5EF4-FFF2-40B4-BE49-F238E27FC236}">
                  <a16:creationId xmlns:a16="http://schemas.microsoft.com/office/drawing/2014/main" id="{B0C8F032-0488-6276-7C44-14A23DBB98EB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E98960"/>
            </a:solidFill>
            <a:ln cap="flat">
              <a:solidFill>
                <a:srgbClr val="E98960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" name="Rectangle 19">
              <a:extLst>
                <a:ext uri="{FF2B5EF4-FFF2-40B4-BE49-F238E27FC236}">
                  <a16:creationId xmlns:a16="http://schemas.microsoft.com/office/drawing/2014/main" id="{B018600F-454F-07F1-BB50-EAC5167104C5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E98960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4" name="Rectangle 20">
            <a:extLst>
              <a:ext uri="{FF2B5EF4-FFF2-40B4-BE49-F238E27FC236}">
                <a16:creationId xmlns:a16="http://schemas.microsoft.com/office/drawing/2014/main" id="{E56303BC-FA35-1296-33D2-B75B7DB24E99}"/>
              </a:ext>
            </a:extLst>
          </p:cNvPr>
          <p:cNvSpPr/>
          <p:nvPr/>
        </p:nvSpPr>
        <p:spPr>
          <a:xfrm>
            <a:off x="4587732" y="4373956"/>
            <a:ext cx="4145509" cy="57815"/>
          </a:xfrm>
          <a:prstGeom prst="rect">
            <a:avLst/>
          </a:prstGeom>
          <a:solidFill>
            <a:srgbClr val="E98960"/>
          </a:solidFill>
          <a:ln cap="flat">
            <a:solidFill>
              <a:srgbClr val="E98960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Rectangle 21">
            <a:extLst>
              <a:ext uri="{FF2B5EF4-FFF2-40B4-BE49-F238E27FC236}">
                <a16:creationId xmlns:a16="http://schemas.microsoft.com/office/drawing/2014/main" id="{C5DABD1F-21CA-E807-52EC-A038184A577E}"/>
              </a:ext>
            </a:extLst>
          </p:cNvPr>
          <p:cNvSpPr/>
          <p:nvPr/>
        </p:nvSpPr>
        <p:spPr>
          <a:xfrm>
            <a:off x="4023532" y="2054554"/>
            <a:ext cx="867138" cy="384316"/>
          </a:xfrm>
          <a:prstGeom prst="rect">
            <a:avLst/>
          </a:prstGeom>
          <a:solidFill>
            <a:srgbClr val="E98960"/>
          </a:solidFill>
          <a:ln w="25402" cap="flat">
            <a:solidFill>
              <a:srgbClr val="E98960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Rectangle 23">
            <a:extLst>
              <a:ext uri="{FF2B5EF4-FFF2-40B4-BE49-F238E27FC236}">
                <a16:creationId xmlns:a16="http://schemas.microsoft.com/office/drawing/2014/main" id="{A7D27552-2B9A-7E28-7C7B-716A6DB8049F}"/>
              </a:ext>
            </a:extLst>
          </p:cNvPr>
          <p:cNvSpPr/>
          <p:nvPr/>
        </p:nvSpPr>
        <p:spPr>
          <a:xfrm>
            <a:off x="4100921" y="2059861"/>
            <a:ext cx="789749" cy="369332"/>
          </a:xfrm>
          <a:prstGeom prst="rect">
            <a:avLst/>
          </a:prstGeom>
          <a:noFill/>
          <a:ln cap="flat">
            <a:solidFill>
              <a:srgbClr val="E98960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</a:t>
            </a:r>
          </a:p>
        </p:txBody>
      </p:sp>
      <p:sp>
        <p:nvSpPr>
          <p:cNvPr id="17" name="TextBox 6">
            <a:extLst>
              <a:ext uri="{FF2B5EF4-FFF2-40B4-BE49-F238E27FC236}">
                <a16:creationId xmlns:a16="http://schemas.microsoft.com/office/drawing/2014/main" id="{91C2DE76-8417-0353-F29C-66DD89828FF9}"/>
              </a:ext>
            </a:extLst>
          </p:cNvPr>
          <p:cNvSpPr txBox="1"/>
          <p:nvPr/>
        </p:nvSpPr>
        <p:spPr>
          <a:xfrm>
            <a:off x="4739381" y="2742767"/>
            <a:ext cx="3924305" cy="132959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685800">
              <a:lnSpc>
                <a:spcPct val="90000"/>
              </a:lnSpc>
              <a:spcAft>
                <a:spcPts val="15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1" kern="0" noProof="0" dirty="0">
                <a:solidFill>
                  <a:srgbClr val="E9896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Moment de récupération</a:t>
            </a:r>
          </a:p>
        </p:txBody>
      </p:sp>
      <p:pic>
        <p:nvPicPr>
          <p:cNvPr id="18" name="Picture 11">
            <a:extLst>
              <a:ext uri="{FF2B5EF4-FFF2-40B4-BE49-F238E27FC236}">
                <a16:creationId xmlns:a16="http://schemas.microsoft.com/office/drawing/2014/main" id="{12B8274E-5CEB-E8E8-69D7-DA52619A7CE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007" y="1567314"/>
            <a:ext cx="2687484" cy="2687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3315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1">
            <a:extLst>
              <a:ext uri="{FF2B5EF4-FFF2-40B4-BE49-F238E27FC236}">
                <a16:creationId xmlns:a16="http://schemas.microsoft.com/office/drawing/2014/main" id="{6BA51A9C-4883-E34E-D719-434773162796}"/>
              </a:ext>
            </a:extLst>
          </p:cNvPr>
          <p:cNvSpPr txBox="1"/>
          <p:nvPr/>
        </p:nvSpPr>
        <p:spPr>
          <a:xfrm>
            <a:off x="995680" y="271195"/>
            <a:ext cx="106070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kumimoji="0" b="1" i="0" u="none" strike="noStrike" cap="none" spc="0" normalizeH="0" baseline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noProof="0" dirty="0"/>
              <a:t>Répondez à la question suivante. </a:t>
            </a:r>
          </a:p>
        </p:txBody>
      </p:sp>
      <p:sp>
        <p:nvSpPr>
          <p:cNvPr id="34" name="Google Shape;891;p40">
            <a:extLst>
              <a:ext uri="{FF2B5EF4-FFF2-40B4-BE49-F238E27FC236}">
                <a16:creationId xmlns:a16="http://schemas.microsoft.com/office/drawing/2014/main" id="{CCA6FCAD-823C-F2C2-A8BD-6ED906F5DAFA}"/>
              </a:ext>
            </a:extLst>
          </p:cNvPr>
          <p:cNvSpPr/>
          <p:nvPr/>
        </p:nvSpPr>
        <p:spPr>
          <a:xfrm>
            <a:off x="1634534" y="1726683"/>
            <a:ext cx="9269625" cy="578837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defTabSz="914400">
              <a:buClr>
                <a:srgbClr val="000000"/>
              </a:buClr>
              <a:buFont typeface="Arial"/>
              <a:buNone/>
            </a:pPr>
            <a:r>
              <a:rPr lang="fr-FR" sz="2800" b="1" dirty="0">
                <a:solidFill>
                  <a:srgbClr val="0852A4"/>
                </a:solidFill>
                <a:cs typeface="Calibri"/>
                <a:sym typeface="Calibri"/>
              </a:rPr>
              <a:t>Le vaccin </a:t>
            </a:r>
            <a:r>
              <a:rPr lang="fr-FR" sz="2800" b="1" dirty="0">
                <a:solidFill>
                  <a:srgbClr val="0852A4"/>
                </a:solidFill>
                <a:cs typeface="Arial"/>
                <a:sym typeface="Calibri"/>
              </a:rPr>
              <a:t>:</a:t>
            </a:r>
            <a:endParaRPr sz="2800" b="1" dirty="0">
              <a:solidFill>
                <a:srgbClr val="0852A4"/>
              </a:solidFill>
              <a:cs typeface="Arial"/>
              <a:sym typeface="Calibri"/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B214614F-FF1E-4FFA-29C5-0A3403C975E9}"/>
              </a:ext>
            </a:extLst>
          </p:cNvPr>
          <p:cNvSpPr txBox="1"/>
          <p:nvPr/>
        </p:nvSpPr>
        <p:spPr>
          <a:xfrm>
            <a:off x="1010451" y="1097482"/>
            <a:ext cx="682498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buFont typeface="Arial"/>
              <a:buNone/>
              <a:defRPr/>
            </a:pPr>
            <a:r>
              <a:rPr lang="fr-FR" sz="2400" b="1" dirty="0">
                <a:solidFill>
                  <a:prstClr val="black"/>
                </a:solidFill>
                <a:cs typeface="Arial"/>
                <a:sym typeface="Arial"/>
              </a:rPr>
              <a:t>1- Choisissez la bonne réponse :</a:t>
            </a:r>
          </a:p>
        </p:txBody>
      </p:sp>
      <p:sp>
        <p:nvSpPr>
          <p:cNvPr id="55" name="Rectangle : coins arrondis 54">
            <a:extLst>
              <a:ext uri="{FF2B5EF4-FFF2-40B4-BE49-F238E27FC236}">
                <a16:creationId xmlns:a16="http://schemas.microsoft.com/office/drawing/2014/main" id="{C272A890-7795-2F0D-C1A5-EB630B0F7DF5}"/>
              </a:ext>
            </a:extLst>
          </p:cNvPr>
          <p:cNvSpPr/>
          <p:nvPr/>
        </p:nvSpPr>
        <p:spPr>
          <a:xfrm>
            <a:off x="6605116" y="3352020"/>
            <a:ext cx="4066233" cy="1039110"/>
          </a:xfrm>
          <a:prstGeom prst="roundRect">
            <a:avLst/>
          </a:prstGeom>
          <a:solidFill>
            <a:srgbClr val="D3E8F1"/>
          </a:solidFill>
          <a:ln w="2540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914400">
              <a:buClr>
                <a:srgbClr val="000000"/>
              </a:buClr>
              <a:defRPr/>
            </a:pP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n-ea"/>
                <a:cs typeface="+mn-cs"/>
                <a:sym typeface="Arial"/>
              </a:rPr>
              <a:t>b- Assure une protection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n-ea"/>
                <a:cs typeface="+mn-cs"/>
                <a:sym typeface="Arial"/>
              </a:rPr>
              <a:t> </a:t>
            </a:r>
            <a:r>
              <a:rPr lang="fr-FR" sz="2800" b="1" kern="0" dirty="0">
                <a:solidFill>
                  <a:srgbClr val="002060"/>
                </a:solidFill>
                <a:latin typeface="+mj-lt"/>
                <a:sym typeface="Arial"/>
              </a:rPr>
              <a:t>provisoire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n-ea"/>
              <a:cs typeface="+mn-cs"/>
              <a:sym typeface="Arial"/>
            </a:endParaRPr>
          </a:p>
        </p:txBody>
      </p:sp>
      <p:sp>
        <p:nvSpPr>
          <p:cNvPr id="56" name="Rectangle : coins arrondis 55">
            <a:extLst>
              <a:ext uri="{FF2B5EF4-FFF2-40B4-BE49-F238E27FC236}">
                <a16:creationId xmlns:a16="http://schemas.microsoft.com/office/drawing/2014/main" id="{853A8423-76BC-C44A-058E-66AA8DA50075}"/>
              </a:ext>
            </a:extLst>
          </p:cNvPr>
          <p:cNvSpPr/>
          <p:nvPr/>
        </p:nvSpPr>
        <p:spPr>
          <a:xfrm>
            <a:off x="1634534" y="3362844"/>
            <a:ext cx="3952352" cy="1039110"/>
          </a:xfrm>
          <a:prstGeom prst="roundRect">
            <a:avLst/>
          </a:prstGeom>
          <a:solidFill>
            <a:srgbClr val="D3E8F1"/>
          </a:solidFill>
          <a:ln w="2540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914400">
              <a:buClr>
                <a:srgbClr val="000000"/>
              </a:buClr>
              <a:defRPr/>
            </a:pP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n-ea"/>
                <a:cs typeface="+mn-cs"/>
                <a:sym typeface="Arial"/>
              </a:rPr>
              <a:t>a- Assure une protection </a:t>
            </a:r>
            <a:r>
              <a:rPr lang="fr-FR" sz="2800" b="1" kern="0" dirty="0">
                <a:solidFill>
                  <a:srgbClr val="002060"/>
                </a:solidFill>
                <a:latin typeface="+mj-lt"/>
                <a:sym typeface="Arial"/>
              </a:rPr>
              <a:t>durable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n-ea"/>
              <a:cs typeface="+mn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819760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1BE233-657B-F8B9-0279-DDB0ABF595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1">
            <a:extLst>
              <a:ext uri="{FF2B5EF4-FFF2-40B4-BE49-F238E27FC236}">
                <a16:creationId xmlns:a16="http://schemas.microsoft.com/office/drawing/2014/main" id="{FAF4C80C-1672-3CF3-9CBC-56726749FF9F}"/>
              </a:ext>
            </a:extLst>
          </p:cNvPr>
          <p:cNvSpPr txBox="1"/>
          <p:nvPr/>
        </p:nvSpPr>
        <p:spPr>
          <a:xfrm>
            <a:off x="995680" y="271195"/>
            <a:ext cx="106070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kumimoji="0" b="1" i="0" u="none" strike="noStrike" cap="none" spc="0" normalizeH="0" baseline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Parfait ! Le vaccin stimule le système immunitaire et assure une protection durable de l’organisme contre les maladies</a:t>
            </a:r>
            <a:r>
              <a:rPr lang="fr-FR" noProof="0" dirty="0"/>
              <a:t>. </a:t>
            </a:r>
          </a:p>
        </p:txBody>
      </p:sp>
      <p:sp>
        <p:nvSpPr>
          <p:cNvPr id="34" name="Google Shape;891;p40">
            <a:extLst>
              <a:ext uri="{FF2B5EF4-FFF2-40B4-BE49-F238E27FC236}">
                <a16:creationId xmlns:a16="http://schemas.microsoft.com/office/drawing/2014/main" id="{F1CD2EC5-0315-7033-5B92-74C17BB1EA87}"/>
              </a:ext>
            </a:extLst>
          </p:cNvPr>
          <p:cNvSpPr/>
          <p:nvPr/>
        </p:nvSpPr>
        <p:spPr>
          <a:xfrm>
            <a:off x="1634534" y="1726683"/>
            <a:ext cx="9269625" cy="578837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defTabSz="914400">
              <a:buClr>
                <a:srgbClr val="000000"/>
              </a:buClr>
              <a:buFont typeface="Arial"/>
              <a:buNone/>
            </a:pPr>
            <a:r>
              <a:rPr lang="fr-FR" sz="2800" b="1" dirty="0">
                <a:solidFill>
                  <a:srgbClr val="0852A4"/>
                </a:solidFill>
                <a:cs typeface="Calibri"/>
                <a:sym typeface="Calibri"/>
              </a:rPr>
              <a:t>Le vaccin </a:t>
            </a:r>
            <a:r>
              <a:rPr lang="fr-FR" sz="2800" b="1" dirty="0">
                <a:solidFill>
                  <a:srgbClr val="0852A4"/>
                </a:solidFill>
                <a:cs typeface="Arial"/>
                <a:sym typeface="Calibri"/>
              </a:rPr>
              <a:t>:</a:t>
            </a:r>
            <a:endParaRPr sz="2800" b="1" dirty="0">
              <a:solidFill>
                <a:srgbClr val="0852A4"/>
              </a:solidFill>
              <a:cs typeface="Arial"/>
              <a:sym typeface="Calibri"/>
            </a:endParaRPr>
          </a:p>
        </p:txBody>
      </p:sp>
      <p:sp>
        <p:nvSpPr>
          <p:cNvPr id="49" name="Rectangle : coins arrondis 48">
            <a:extLst>
              <a:ext uri="{FF2B5EF4-FFF2-40B4-BE49-F238E27FC236}">
                <a16:creationId xmlns:a16="http://schemas.microsoft.com/office/drawing/2014/main" id="{C165AFAF-831E-DBF7-291E-35530CEA086F}"/>
              </a:ext>
            </a:extLst>
          </p:cNvPr>
          <p:cNvSpPr/>
          <p:nvPr/>
        </p:nvSpPr>
        <p:spPr>
          <a:xfrm>
            <a:off x="6605116" y="3352020"/>
            <a:ext cx="4066233" cy="1039110"/>
          </a:xfrm>
          <a:prstGeom prst="roundRect">
            <a:avLst/>
          </a:prstGeom>
          <a:solidFill>
            <a:srgbClr val="D3E8F1"/>
          </a:solidFill>
          <a:ln w="2540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914400">
              <a:buClr>
                <a:srgbClr val="000000"/>
              </a:buClr>
              <a:defRPr/>
            </a:pP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n-ea"/>
                <a:cs typeface="+mn-cs"/>
                <a:sym typeface="Arial"/>
              </a:rPr>
              <a:t>b- Assure une protection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n-ea"/>
                <a:cs typeface="+mn-cs"/>
                <a:sym typeface="Arial"/>
              </a:rPr>
              <a:t> </a:t>
            </a:r>
            <a:r>
              <a:rPr lang="fr-FR" sz="2800" b="1" kern="0" dirty="0">
                <a:solidFill>
                  <a:srgbClr val="002060"/>
                </a:solidFill>
                <a:latin typeface="+mj-lt"/>
                <a:sym typeface="Arial"/>
              </a:rPr>
              <a:t>provisoire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n-ea"/>
              <a:cs typeface="+mn-cs"/>
              <a:sym typeface="Arial"/>
            </a:endParaRPr>
          </a:p>
        </p:txBody>
      </p:sp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24EA9D2E-F57D-9592-27BA-F6E103140E0F}"/>
              </a:ext>
            </a:extLst>
          </p:cNvPr>
          <p:cNvSpPr/>
          <p:nvPr/>
        </p:nvSpPr>
        <p:spPr>
          <a:xfrm>
            <a:off x="1634534" y="3362844"/>
            <a:ext cx="3952352" cy="1039110"/>
          </a:xfrm>
          <a:prstGeom prst="roundRect">
            <a:avLst/>
          </a:prstGeom>
          <a:solidFill>
            <a:srgbClr val="002060"/>
          </a:solidFill>
          <a:ln w="2540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914400">
              <a:buClr>
                <a:srgbClr val="000000"/>
              </a:buClr>
              <a:defRPr/>
            </a:pP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+mn-cs"/>
                <a:sym typeface="Arial"/>
              </a:rPr>
              <a:t>a- Assure une protection </a:t>
            </a:r>
            <a:r>
              <a:rPr lang="fr-FR" sz="2800" b="1" kern="0" dirty="0">
                <a:solidFill>
                  <a:schemeClr val="bg1"/>
                </a:solidFill>
                <a:latin typeface="+mj-lt"/>
                <a:sym typeface="Arial"/>
              </a:rPr>
              <a:t>durable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n-ea"/>
              <a:cs typeface="+mn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248699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FBEDE8-B094-7881-5ED7-867240ED9A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1">
            <a:extLst>
              <a:ext uri="{FF2B5EF4-FFF2-40B4-BE49-F238E27FC236}">
                <a16:creationId xmlns:a16="http://schemas.microsoft.com/office/drawing/2014/main" id="{523C795F-F4A4-04D1-0B73-6E39C6636687}"/>
              </a:ext>
            </a:extLst>
          </p:cNvPr>
          <p:cNvSpPr txBox="1"/>
          <p:nvPr/>
        </p:nvSpPr>
        <p:spPr>
          <a:xfrm>
            <a:off x="995680" y="271195"/>
            <a:ext cx="106070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kumimoji="0" b="1" i="0" u="none" strike="noStrike" cap="none" spc="0" normalizeH="0" baseline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noProof="0" dirty="0"/>
              <a:t>Répondez à la question suivante. </a:t>
            </a:r>
          </a:p>
        </p:txBody>
      </p:sp>
      <p:sp>
        <p:nvSpPr>
          <p:cNvPr id="52" name="Rectangle : coins arrondis 51">
            <a:extLst>
              <a:ext uri="{FF2B5EF4-FFF2-40B4-BE49-F238E27FC236}">
                <a16:creationId xmlns:a16="http://schemas.microsoft.com/office/drawing/2014/main" id="{8AF0C961-3848-21CD-7F91-ACBCCA509E75}"/>
              </a:ext>
            </a:extLst>
          </p:cNvPr>
          <p:cNvSpPr/>
          <p:nvPr/>
        </p:nvSpPr>
        <p:spPr>
          <a:xfrm>
            <a:off x="1309638" y="3195023"/>
            <a:ext cx="4481565" cy="1186059"/>
          </a:xfrm>
          <a:prstGeom prst="roundRect">
            <a:avLst/>
          </a:prstGeom>
          <a:solidFill>
            <a:srgbClr val="D3E8F1"/>
          </a:solidFill>
          <a:ln w="2540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914400">
              <a:buClr>
                <a:srgbClr val="000000"/>
              </a:buClr>
            </a:pPr>
            <a:r>
              <a:rPr lang="fr-FR" sz="2600" b="1" kern="0" dirty="0">
                <a:solidFill>
                  <a:srgbClr val="002060"/>
                </a:solidFill>
                <a:sym typeface="Arial"/>
              </a:rPr>
              <a:t>a- Un micro-organisme nocif </a:t>
            </a:r>
          </a:p>
          <a:p>
            <a:pPr lvl="0" algn="ctr" defTabSz="914400">
              <a:buClr>
                <a:srgbClr val="000000"/>
              </a:buClr>
            </a:pPr>
            <a:r>
              <a:rPr lang="fr-FR" sz="2600" b="1" kern="0" dirty="0">
                <a:solidFill>
                  <a:srgbClr val="002060"/>
                </a:solidFill>
                <a:sym typeface="Arial"/>
              </a:rPr>
              <a:t>( </a:t>
            </a:r>
            <a:r>
              <a:rPr lang="ar-MA" sz="2600" b="1" kern="0" dirty="0">
                <a:solidFill>
                  <a:srgbClr val="002060"/>
                </a:solidFill>
              </a:rPr>
              <a:t>مؤذٍ</a:t>
            </a:r>
            <a:r>
              <a:rPr lang="fr-FR" sz="2600" b="1" kern="0" dirty="0">
                <a:solidFill>
                  <a:srgbClr val="002060"/>
                </a:solidFill>
              </a:rPr>
              <a:t> )</a:t>
            </a:r>
            <a:r>
              <a:rPr lang="fr-FR" sz="2600" b="1" kern="0" dirty="0">
                <a:solidFill>
                  <a:srgbClr val="002060"/>
                </a:solidFill>
                <a:sym typeface="Arial"/>
              </a:rPr>
              <a:t> </a:t>
            </a:r>
          </a:p>
        </p:txBody>
      </p:sp>
      <p:sp>
        <p:nvSpPr>
          <p:cNvPr id="2" name="Google Shape;891;p40">
            <a:extLst>
              <a:ext uri="{FF2B5EF4-FFF2-40B4-BE49-F238E27FC236}">
                <a16:creationId xmlns:a16="http://schemas.microsoft.com/office/drawing/2014/main" id="{D7BCCA5C-6910-3FA2-F317-157DB98DD633}"/>
              </a:ext>
            </a:extLst>
          </p:cNvPr>
          <p:cNvSpPr/>
          <p:nvPr/>
        </p:nvSpPr>
        <p:spPr>
          <a:xfrm>
            <a:off x="1634534" y="1726683"/>
            <a:ext cx="9269625" cy="578837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defTabSz="914400">
              <a:buClr>
                <a:srgbClr val="000000"/>
              </a:buClr>
              <a:buFont typeface="Arial"/>
              <a:buNone/>
            </a:pPr>
            <a:r>
              <a:rPr lang="fr-FR" sz="2800" b="1" dirty="0">
                <a:solidFill>
                  <a:srgbClr val="0852A4"/>
                </a:solidFill>
                <a:cs typeface="Calibri"/>
                <a:sym typeface="Calibri"/>
              </a:rPr>
              <a:t>Un vaccin contient </a:t>
            </a:r>
            <a:r>
              <a:rPr lang="fr-FR" sz="2800" b="1" dirty="0">
                <a:solidFill>
                  <a:srgbClr val="0852A4"/>
                </a:solidFill>
                <a:cs typeface="Arial"/>
                <a:sym typeface="Calibri"/>
              </a:rPr>
              <a:t>:</a:t>
            </a:r>
            <a:endParaRPr sz="2800" b="1" dirty="0">
              <a:solidFill>
                <a:srgbClr val="0852A4"/>
              </a:solidFill>
              <a:cs typeface="Arial"/>
              <a:sym typeface="Calibri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FE4D65C-FC09-4C70-6D26-7971712CC71A}"/>
              </a:ext>
            </a:extLst>
          </p:cNvPr>
          <p:cNvSpPr txBox="1"/>
          <p:nvPr/>
        </p:nvSpPr>
        <p:spPr>
          <a:xfrm>
            <a:off x="1010451" y="1097482"/>
            <a:ext cx="682498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buFont typeface="Arial"/>
              <a:buNone/>
              <a:defRPr/>
            </a:pPr>
            <a:r>
              <a:rPr lang="ar-MA" sz="2400" b="1" dirty="0">
                <a:solidFill>
                  <a:prstClr val="black"/>
                </a:solidFill>
                <a:cs typeface="Arial"/>
                <a:sym typeface="Arial"/>
              </a:rPr>
              <a:t>2</a:t>
            </a:r>
            <a:r>
              <a:rPr lang="fr-FR" sz="2400" b="1" dirty="0">
                <a:solidFill>
                  <a:prstClr val="black"/>
                </a:solidFill>
                <a:cs typeface="Arial"/>
                <a:sym typeface="Arial"/>
              </a:rPr>
              <a:t>- Choisissez la bonne réponse :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8F174BF-77AC-B9C2-70F1-ED847F00A74C}"/>
              </a:ext>
            </a:extLst>
          </p:cNvPr>
          <p:cNvSpPr/>
          <p:nvPr/>
        </p:nvSpPr>
        <p:spPr>
          <a:xfrm>
            <a:off x="6591719" y="3195022"/>
            <a:ext cx="4481565" cy="1186059"/>
          </a:xfrm>
          <a:prstGeom prst="roundRect">
            <a:avLst/>
          </a:prstGeom>
          <a:solidFill>
            <a:srgbClr val="D3E8F1"/>
          </a:solidFill>
          <a:ln w="2540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914400">
              <a:buClr>
                <a:srgbClr val="000000"/>
              </a:buClr>
            </a:pPr>
            <a:r>
              <a:rPr lang="fr-FR" sz="2600" b="1" kern="0" dirty="0">
                <a:solidFill>
                  <a:srgbClr val="002060"/>
                </a:solidFill>
                <a:sym typeface="Arial"/>
              </a:rPr>
              <a:t>b- Un micro-organisme inoffensif ( </a:t>
            </a:r>
            <a:r>
              <a:rPr lang="ar-MA" sz="2600" b="1" kern="0" dirty="0">
                <a:solidFill>
                  <a:srgbClr val="002060"/>
                </a:solidFill>
                <a:sym typeface="Arial"/>
              </a:rPr>
              <a:t>غير مؤذ</a:t>
            </a:r>
            <a:r>
              <a:rPr lang="fr-FR" sz="2600" b="1" dirty="0"/>
              <a:t> )</a:t>
            </a:r>
            <a:r>
              <a:rPr lang="fr-FR" sz="2600" b="1" kern="0" dirty="0">
                <a:solidFill>
                  <a:srgbClr val="002060"/>
                </a:solidFill>
                <a:sym typeface="Arial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743112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48635E-D645-B2C3-A452-ECE376E652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1">
            <a:extLst>
              <a:ext uri="{FF2B5EF4-FFF2-40B4-BE49-F238E27FC236}">
                <a16:creationId xmlns:a16="http://schemas.microsoft.com/office/drawing/2014/main" id="{A31892FF-684E-813A-B639-F982EA448869}"/>
              </a:ext>
            </a:extLst>
          </p:cNvPr>
          <p:cNvSpPr txBox="1"/>
          <p:nvPr/>
        </p:nvSpPr>
        <p:spPr>
          <a:xfrm>
            <a:off x="995680" y="271195"/>
            <a:ext cx="106070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kumimoji="0" b="1" i="0" u="none" strike="noStrike" cap="none" spc="0" normalizeH="0" baseline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Très bien ! Le vaccin contient un micro-organisme inoffensif (affaibli ou tué) capable de déclencher une réaction immunitaire</a:t>
            </a:r>
            <a:r>
              <a:rPr lang="fr-FR" noProof="0" dirty="0"/>
              <a:t>. </a:t>
            </a:r>
          </a:p>
        </p:txBody>
      </p:sp>
      <p:sp>
        <p:nvSpPr>
          <p:cNvPr id="52" name="Rectangle : coins arrondis 51">
            <a:extLst>
              <a:ext uri="{FF2B5EF4-FFF2-40B4-BE49-F238E27FC236}">
                <a16:creationId xmlns:a16="http://schemas.microsoft.com/office/drawing/2014/main" id="{5D20CC9A-D106-2B9E-9D43-BA53D105939B}"/>
              </a:ext>
            </a:extLst>
          </p:cNvPr>
          <p:cNvSpPr/>
          <p:nvPr/>
        </p:nvSpPr>
        <p:spPr>
          <a:xfrm>
            <a:off x="1309638" y="3195023"/>
            <a:ext cx="4481565" cy="1186059"/>
          </a:xfrm>
          <a:prstGeom prst="roundRect">
            <a:avLst/>
          </a:prstGeom>
          <a:solidFill>
            <a:srgbClr val="D3E8F1"/>
          </a:solidFill>
          <a:ln w="2540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914400">
              <a:buClr>
                <a:srgbClr val="000000"/>
              </a:buClr>
            </a:pPr>
            <a:r>
              <a:rPr lang="fr-FR" sz="2600" b="1" kern="0" dirty="0">
                <a:solidFill>
                  <a:srgbClr val="002060"/>
                </a:solidFill>
                <a:sym typeface="Arial"/>
              </a:rPr>
              <a:t>a- Un micro-organisme nocif </a:t>
            </a:r>
          </a:p>
          <a:p>
            <a:pPr lvl="0" algn="ctr" defTabSz="914400">
              <a:buClr>
                <a:srgbClr val="000000"/>
              </a:buClr>
            </a:pPr>
            <a:r>
              <a:rPr lang="fr-FR" sz="2600" b="1" kern="0" dirty="0">
                <a:solidFill>
                  <a:srgbClr val="002060"/>
                </a:solidFill>
                <a:sym typeface="Arial"/>
              </a:rPr>
              <a:t>( </a:t>
            </a:r>
            <a:r>
              <a:rPr lang="ar-MA" sz="2600" b="1" dirty="0"/>
              <a:t>مؤذٍ</a:t>
            </a:r>
            <a:r>
              <a:rPr lang="fr-FR" sz="2600" b="1" dirty="0"/>
              <a:t> )</a:t>
            </a:r>
            <a:r>
              <a:rPr lang="fr-FR" sz="2600" b="1" kern="0" dirty="0">
                <a:solidFill>
                  <a:srgbClr val="002060"/>
                </a:solidFill>
                <a:sym typeface="Arial"/>
              </a:rPr>
              <a:t> 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090EB0C-E693-1A2B-8CF6-55342780A8E7}"/>
              </a:ext>
            </a:extLst>
          </p:cNvPr>
          <p:cNvSpPr/>
          <p:nvPr/>
        </p:nvSpPr>
        <p:spPr>
          <a:xfrm>
            <a:off x="6591719" y="3195022"/>
            <a:ext cx="4481565" cy="1186059"/>
          </a:xfrm>
          <a:prstGeom prst="roundRect">
            <a:avLst/>
          </a:prstGeom>
          <a:solidFill>
            <a:srgbClr val="002060"/>
          </a:solidFill>
          <a:ln w="2540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914400">
              <a:buClr>
                <a:srgbClr val="000000"/>
              </a:buClr>
            </a:pPr>
            <a:r>
              <a:rPr lang="fr-FR" sz="2600" b="1" kern="0" dirty="0">
                <a:solidFill>
                  <a:schemeClr val="bg1"/>
                </a:solidFill>
                <a:sym typeface="Arial"/>
              </a:rPr>
              <a:t>b- Un micro-organisme inoffensif ( </a:t>
            </a:r>
            <a:r>
              <a:rPr lang="ar-MA" sz="2600" b="1" kern="0" dirty="0">
                <a:solidFill>
                  <a:schemeClr val="bg1"/>
                </a:solidFill>
                <a:sym typeface="Arial"/>
              </a:rPr>
              <a:t>غير مؤذ</a:t>
            </a:r>
            <a:r>
              <a:rPr lang="fr-FR" sz="2600" b="1" dirty="0">
                <a:solidFill>
                  <a:schemeClr val="bg1"/>
                </a:solidFill>
              </a:rPr>
              <a:t> )</a:t>
            </a:r>
            <a:r>
              <a:rPr lang="fr-FR" sz="2600" b="1" kern="0" dirty="0">
                <a:solidFill>
                  <a:schemeClr val="bg1"/>
                </a:solidFill>
                <a:sym typeface="Arial"/>
              </a:rPr>
              <a:t> </a:t>
            </a:r>
          </a:p>
        </p:txBody>
      </p:sp>
      <p:sp>
        <p:nvSpPr>
          <p:cNvPr id="5" name="Google Shape;891;p40">
            <a:extLst>
              <a:ext uri="{FF2B5EF4-FFF2-40B4-BE49-F238E27FC236}">
                <a16:creationId xmlns:a16="http://schemas.microsoft.com/office/drawing/2014/main" id="{C2C843E0-F555-DF7C-D9C2-E2C2D1232D84}"/>
              </a:ext>
            </a:extLst>
          </p:cNvPr>
          <p:cNvSpPr/>
          <p:nvPr/>
        </p:nvSpPr>
        <p:spPr>
          <a:xfrm>
            <a:off x="1634534" y="1726683"/>
            <a:ext cx="9269625" cy="578837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defTabSz="914400">
              <a:buClr>
                <a:srgbClr val="000000"/>
              </a:buClr>
              <a:buFont typeface="Arial"/>
              <a:buNone/>
            </a:pPr>
            <a:r>
              <a:rPr lang="fr-FR" sz="2800" b="1" dirty="0">
                <a:solidFill>
                  <a:srgbClr val="0852A4"/>
                </a:solidFill>
                <a:cs typeface="Calibri"/>
                <a:sym typeface="Calibri"/>
              </a:rPr>
              <a:t>Un vaccin contient </a:t>
            </a:r>
            <a:r>
              <a:rPr lang="fr-FR" sz="2800" b="1" dirty="0">
                <a:solidFill>
                  <a:srgbClr val="0852A4"/>
                </a:solidFill>
                <a:cs typeface="Arial"/>
                <a:sym typeface="Calibri"/>
              </a:rPr>
              <a:t>:</a:t>
            </a:r>
            <a:endParaRPr sz="2800" b="1" dirty="0">
              <a:solidFill>
                <a:srgbClr val="0852A4"/>
              </a:solidFill>
              <a:cs typeface="Arial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504100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8AA055BA-4858-650B-9B20-78E6B2C3DFE2}"/>
              </a:ext>
            </a:extLst>
          </p:cNvPr>
          <p:cNvSpPr txBox="1"/>
          <p:nvPr/>
        </p:nvSpPr>
        <p:spPr>
          <a:xfrm>
            <a:off x="990600" y="1610488"/>
            <a:ext cx="7752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R="0" lvl="0" indent="0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1">
                <a:solidFill>
                  <a:srgbClr val="0852A4"/>
                </a:solidFill>
                <a:latin typeface="Calibri" panose="020F0502020204030204"/>
              </a:defRPr>
            </a:lvl1pPr>
          </a:lstStyle>
          <a:p>
            <a:r>
              <a:rPr lang="fr-FR" noProof="0" dirty="0"/>
              <a:t>Les caractéristiques des réponses immunitaires :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0C54107-B49A-B7BD-6D57-34F3C3A6E4BB}"/>
              </a:ext>
            </a:extLst>
          </p:cNvPr>
          <p:cNvSpPr txBox="1"/>
          <p:nvPr/>
        </p:nvSpPr>
        <p:spPr>
          <a:xfrm>
            <a:off x="1814566" y="2143837"/>
            <a:ext cx="73696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2400" b="1" noProof="0" dirty="0">
                <a:latin typeface="Calibri" panose="020F0502020204030204" pitchFamily="34" charset="0"/>
                <a:cs typeface="Calibri" panose="020F0502020204030204" pitchFamily="34" charset="0"/>
              </a:rPr>
              <a:t>Plus rapide  -  Moins rapide  -  plus forte  -  Moins forte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615B4010-3ABE-AABA-673D-BD863E4EEE1F}"/>
              </a:ext>
            </a:extLst>
          </p:cNvPr>
          <p:cNvSpPr/>
          <p:nvPr/>
        </p:nvSpPr>
        <p:spPr>
          <a:xfrm>
            <a:off x="682808" y="1028026"/>
            <a:ext cx="7752460" cy="510778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lvl="0" defTabSz="457200">
              <a:spcAft>
                <a:spcPts val="600"/>
              </a:spcAft>
              <a:defRPr/>
            </a:pPr>
            <a:r>
              <a:rPr lang="ar-MA" sz="2400" b="1" dirty="0">
                <a:latin typeface="Calibri" panose="020F0502020204030204"/>
              </a:rPr>
              <a:t>3</a:t>
            </a:r>
            <a:r>
              <a:rPr lang="fr-FR" sz="2400" b="1" dirty="0">
                <a:latin typeface="Calibri" panose="020F0502020204030204"/>
              </a:rPr>
              <a:t>.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fr-FR" sz="2400" b="1" noProof="0" dirty="0">
                <a:latin typeface="Calibri" panose="020F0502020204030204"/>
              </a:rPr>
              <a:t>Organisez dans le tableau suivant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BC02F35-3225-51C8-3A57-9834971419D5}"/>
              </a:ext>
            </a:extLst>
          </p:cNvPr>
          <p:cNvSpPr txBox="1"/>
          <p:nvPr/>
        </p:nvSpPr>
        <p:spPr>
          <a:xfrm>
            <a:off x="995680" y="271195"/>
            <a:ext cx="106070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kumimoji="0" b="1" i="0" u="none" strike="noStrike" cap="none" spc="0" normalizeH="0" baseline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Passons maintenant à la comparaison de la vitesse et l’intensité des deux réponses immunitaires</a:t>
            </a:r>
            <a:r>
              <a:rPr lang="fr-FR" noProof="0" dirty="0"/>
              <a:t>. Répondez à la question suivante :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F06CE449-2F2D-C130-91D6-C7FAF0A69DF8}"/>
              </a:ext>
            </a:extLst>
          </p:cNvPr>
          <p:cNvGrpSpPr/>
          <p:nvPr/>
        </p:nvGrpSpPr>
        <p:grpSpPr>
          <a:xfrm>
            <a:off x="2247481" y="3042114"/>
            <a:ext cx="7697038" cy="2914023"/>
            <a:chOff x="1457010" y="3114988"/>
            <a:chExt cx="7697038" cy="2914023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F5F3974-2890-9D64-64E6-4F0C230AF911}"/>
                </a:ext>
              </a:extLst>
            </p:cNvPr>
            <p:cNvSpPr/>
            <p:nvPr/>
          </p:nvSpPr>
          <p:spPr>
            <a:xfrm>
              <a:off x="1457010" y="3114989"/>
              <a:ext cx="3848519" cy="914815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b="1" dirty="0"/>
                <a:t>Réponse immunitaire primaire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566D5FF-DF4D-964C-A75A-749966DBED87}"/>
                </a:ext>
              </a:extLst>
            </p:cNvPr>
            <p:cNvSpPr/>
            <p:nvPr/>
          </p:nvSpPr>
          <p:spPr>
            <a:xfrm>
              <a:off x="5305529" y="3114988"/>
              <a:ext cx="3848519" cy="914815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b="1" dirty="0"/>
                <a:t>Réponse immunitaire secondaire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334A5A1-97DC-97C8-6DC1-1B6F4484842F}"/>
                </a:ext>
              </a:extLst>
            </p:cNvPr>
            <p:cNvSpPr/>
            <p:nvPr/>
          </p:nvSpPr>
          <p:spPr>
            <a:xfrm>
              <a:off x="1477106" y="4029803"/>
              <a:ext cx="3848519" cy="1999208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>
                  <a:solidFill>
                    <a:schemeClr val="tx1"/>
                  </a:solidFill>
                </a:rPr>
                <a:t>……………………………………………….</a:t>
              </a:r>
            </a:p>
            <a:p>
              <a:pPr algn="ctr"/>
              <a:endParaRPr lang="fr-FR" dirty="0">
                <a:solidFill>
                  <a:schemeClr val="tx1"/>
                </a:solidFill>
              </a:endParaRPr>
            </a:p>
            <a:p>
              <a:pPr algn="ctr"/>
              <a:endParaRPr lang="fr-FR" dirty="0">
                <a:solidFill>
                  <a:schemeClr val="tx1"/>
                </a:solidFill>
              </a:endParaRPr>
            </a:p>
            <a:p>
              <a:pPr algn="ctr"/>
              <a:r>
                <a:rPr lang="fr-FR" dirty="0">
                  <a:solidFill>
                    <a:schemeClr val="tx1"/>
                  </a:solidFill>
                </a:rPr>
                <a:t>………………………………………………..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C45E765-DEF5-AE48-A27D-ED49DF14E577}"/>
                </a:ext>
              </a:extLst>
            </p:cNvPr>
            <p:cNvSpPr/>
            <p:nvPr/>
          </p:nvSpPr>
          <p:spPr>
            <a:xfrm>
              <a:off x="5295480" y="4029803"/>
              <a:ext cx="3848519" cy="1999208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>
                  <a:solidFill>
                    <a:schemeClr val="tx1"/>
                  </a:solidFill>
                </a:rPr>
                <a:t>……………………………………………….</a:t>
              </a:r>
            </a:p>
            <a:p>
              <a:pPr algn="ctr"/>
              <a:endParaRPr lang="fr-FR" dirty="0">
                <a:solidFill>
                  <a:schemeClr val="tx1"/>
                </a:solidFill>
              </a:endParaRPr>
            </a:p>
            <a:p>
              <a:pPr algn="ctr"/>
              <a:endParaRPr lang="fr-FR" dirty="0">
                <a:solidFill>
                  <a:schemeClr val="tx1"/>
                </a:solidFill>
              </a:endParaRPr>
            </a:p>
            <a:p>
              <a:pPr algn="ctr"/>
              <a:r>
                <a:rPr lang="fr-FR" dirty="0">
                  <a:solidFill>
                    <a:schemeClr val="tx1"/>
                  </a:solidFill>
                </a:rPr>
                <a:t>………………………………………………..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733463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10E8A419-4F41-BB4F-4868-7EA17A89C996}"/>
              </a:ext>
            </a:extLst>
          </p:cNvPr>
          <p:cNvSpPr txBox="1"/>
          <p:nvPr/>
        </p:nvSpPr>
        <p:spPr>
          <a:xfrm>
            <a:off x="990600" y="278724"/>
            <a:ext cx="109118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Parfait ! La réponse immunitaire après le 2ème contact est plus rapide et forte. 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80603DF-699F-F22A-1E5A-3048DB37DB9E}"/>
              </a:ext>
            </a:extLst>
          </p:cNvPr>
          <p:cNvSpPr txBox="1"/>
          <p:nvPr/>
        </p:nvSpPr>
        <p:spPr>
          <a:xfrm>
            <a:off x="990600" y="1610488"/>
            <a:ext cx="86156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R="0" lvl="0" indent="0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1">
                <a:solidFill>
                  <a:srgbClr val="0852A4"/>
                </a:solidFill>
                <a:latin typeface="Calibri" panose="020F0502020204030204"/>
              </a:defRPr>
            </a:lvl1pPr>
          </a:lstStyle>
          <a:p>
            <a:r>
              <a:rPr lang="fr-FR" noProof="0" dirty="0"/>
              <a:t>Les caractéristiques des réponses immunitaires :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0D51D79B-CA38-F2C6-5C3D-2C3A5E7460EB}"/>
              </a:ext>
            </a:extLst>
          </p:cNvPr>
          <p:cNvGrpSpPr/>
          <p:nvPr/>
        </p:nvGrpSpPr>
        <p:grpSpPr>
          <a:xfrm>
            <a:off x="2247481" y="3042114"/>
            <a:ext cx="7697038" cy="2914023"/>
            <a:chOff x="1457010" y="3114988"/>
            <a:chExt cx="7697038" cy="2914023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4D142D38-37BA-B81B-354C-4B15483BFD74}"/>
                </a:ext>
              </a:extLst>
            </p:cNvPr>
            <p:cNvSpPr/>
            <p:nvPr/>
          </p:nvSpPr>
          <p:spPr>
            <a:xfrm>
              <a:off x="1457010" y="3114989"/>
              <a:ext cx="3848519" cy="914815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b="1" dirty="0"/>
                <a:t>Réponse immunitaire primaire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402AE06-62A4-CE92-1B9D-F5187C50251D}"/>
                </a:ext>
              </a:extLst>
            </p:cNvPr>
            <p:cNvSpPr/>
            <p:nvPr/>
          </p:nvSpPr>
          <p:spPr>
            <a:xfrm>
              <a:off x="5305529" y="3114988"/>
              <a:ext cx="3848519" cy="914815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b="1" dirty="0"/>
                <a:t>Réponse immunitaire secondaire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1547C477-4C02-C6F2-1552-A757AFF072E8}"/>
                </a:ext>
              </a:extLst>
            </p:cNvPr>
            <p:cNvSpPr/>
            <p:nvPr/>
          </p:nvSpPr>
          <p:spPr>
            <a:xfrm>
              <a:off x="1477106" y="4029803"/>
              <a:ext cx="3848519" cy="1999208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>
                  <a:solidFill>
                    <a:schemeClr val="tx1"/>
                  </a:solidFill>
                </a:rPr>
                <a:t>……………………………………………….</a:t>
              </a:r>
            </a:p>
            <a:p>
              <a:pPr algn="ctr"/>
              <a:endParaRPr lang="fr-FR" dirty="0">
                <a:solidFill>
                  <a:schemeClr val="tx1"/>
                </a:solidFill>
              </a:endParaRPr>
            </a:p>
            <a:p>
              <a:pPr algn="ctr"/>
              <a:endParaRPr lang="fr-FR" dirty="0">
                <a:solidFill>
                  <a:schemeClr val="tx1"/>
                </a:solidFill>
              </a:endParaRPr>
            </a:p>
            <a:p>
              <a:pPr algn="ctr"/>
              <a:r>
                <a:rPr lang="fr-FR" dirty="0">
                  <a:solidFill>
                    <a:schemeClr val="tx1"/>
                  </a:solidFill>
                </a:rPr>
                <a:t>………………………………………………..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6325BD4F-D020-A29A-37D5-783446016230}"/>
                </a:ext>
              </a:extLst>
            </p:cNvPr>
            <p:cNvSpPr/>
            <p:nvPr/>
          </p:nvSpPr>
          <p:spPr>
            <a:xfrm>
              <a:off x="5295480" y="4029803"/>
              <a:ext cx="3848519" cy="1999208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>
                  <a:solidFill>
                    <a:schemeClr val="tx1"/>
                  </a:solidFill>
                </a:rPr>
                <a:t>……………………………………………….</a:t>
              </a:r>
            </a:p>
            <a:p>
              <a:pPr algn="ctr"/>
              <a:endParaRPr lang="fr-FR" dirty="0">
                <a:solidFill>
                  <a:schemeClr val="tx1"/>
                </a:solidFill>
              </a:endParaRPr>
            </a:p>
            <a:p>
              <a:pPr algn="ctr"/>
              <a:endParaRPr lang="fr-FR" dirty="0">
                <a:solidFill>
                  <a:schemeClr val="tx1"/>
                </a:solidFill>
              </a:endParaRPr>
            </a:p>
            <a:p>
              <a:pPr algn="ctr"/>
              <a:r>
                <a:rPr lang="fr-FR" dirty="0">
                  <a:solidFill>
                    <a:schemeClr val="tx1"/>
                  </a:solidFill>
                </a:rPr>
                <a:t>………………………………………………..</a:t>
              </a:r>
            </a:p>
          </p:txBody>
        </p:sp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2E21251B-81F2-F3A3-4AF8-F3509716E929}"/>
              </a:ext>
            </a:extLst>
          </p:cNvPr>
          <p:cNvSpPr txBox="1"/>
          <p:nvPr/>
        </p:nvSpPr>
        <p:spPr>
          <a:xfrm>
            <a:off x="7187084" y="4162708"/>
            <a:ext cx="182628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Plus rapide 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03B36CB2-D4EA-5A4D-4D3C-433C9B293BC2}"/>
              </a:ext>
            </a:extLst>
          </p:cNvPr>
          <p:cNvSpPr txBox="1"/>
          <p:nvPr/>
        </p:nvSpPr>
        <p:spPr>
          <a:xfrm>
            <a:off x="3100124" y="4165398"/>
            <a:ext cx="21834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Moins rapide 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63542F61-AB03-1890-915B-D05B5462725C}"/>
              </a:ext>
            </a:extLst>
          </p:cNvPr>
          <p:cNvSpPr txBox="1"/>
          <p:nvPr/>
        </p:nvSpPr>
        <p:spPr>
          <a:xfrm>
            <a:off x="3100124" y="5060767"/>
            <a:ext cx="21834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Moins forte 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6150B241-8301-82A5-5749-2452D7C65AA4}"/>
              </a:ext>
            </a:extLst>
          </p:cNvPr>
          <p:cNvSpPr txBox="1"/>
          <p:nvPr/>
        </p:nvSpPr>
        <p:spPr>
          <a:xfrm>
            <a:off x="7200064" y="5059422"/>
            <a:ext cx="182628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Plus forte 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31731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91;p40">
            <a:extLst>
              <a:ext uri="{FF2B5EF4-FFF2-40B4-BE49-F238E27FC236}">
                <a16:creationId xmlns:a16="http://schemas.microsoft.com/office/drawing/2014/main" id="{80DFBC86-099F-9535-D07D-D0BADCA2748A}"/>
              </a:ext>
            </a:extLst>
          </p:cNvPr>
          <p:cNvSpPr/>
          <p:nvPr/>
        </p:nvSpPr>
        <p:spPr>
          <a:xfrm>
            <a:off x="525647" y="1644732"/>
            <a:ext cx="10372033" cy="51073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defTabSz="914400">
              <a:buClr>
                <a:srgbClr val="000000"/>
              </a:buClr>
            </a:pPr>
            <a:r>
              <a:rPr lang="fr-FR" sz="2400" b="1" noProof="0" dirty="0">
                <a:solidFill>
                  <a:srgbClr val="0852A4"/>
                </a:solidFill>
                <a:cs typeface="Calibri"/>
                <a:sym typeface="Calibri"/>
              </a:rPr>
              <a:t>Le vaccin protège l’organisme contre la maladie grâce à: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D21CA7C-725D-D2A9-4ADF-84AC047FEEF1}"/>
              </a:ext>
            </a:extLst>
          </p:cNvPr>
          <p:cNvSpPr txBox="1"/>
          <p:nvPr/>
        </p:nvSpPr>
        <p:spPr>
          <a:xfrm>
            <a:off x="826746" y="1157441"/>
            <a:ext cx="60993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prstClr val="black"/>
                </a:solidFill>
              </a:rPr>
              <a:t>4.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Choisissez l</a:t>
            </a:r>
            <a:r>
              <a:rPr lang="fr-FR" sz="2400" b="1" kern="0" dirty="0">
                <a:solidFill>
                  <a:prstClr val="black"/>
                </a:solidFill>
              </a:rPr>
              <a:t>es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bonnes réponses.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904D0D2D-C14F-C911-36E7-1EB4A7077AB4}"/>
              </a:ext>
            </a:extLst>
          </p:cNvPr>
          <p:cNvGrpSpPr/>
          <p:nvPr/>
        </p:nvGrpSpPr>
        <p:grpSpPr>
          <a:xfrm>
            <a:off x="1845186" y="2422629"/>
            <a:ext cx="6083883" cy="510733"/>
            <a:chOff x="7921466" y="2594893"/>
            <a:chExt cx="4254143" cy="510778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F741D9B6-01C9-4099-B455-A7CE32BE576E}"/>
                </a:ext>
              </a:extLst>
            </p:cNvPr>
            <p:cNvSpPr/>
            <p:nvPr/>
          </p:nvSpPr>
          <p:spPr>
            <a:xfrm>
              <a:off x="8369183" y="2594893"/>
              <a:ext cx="3806426" cy="510778"/>
            </a:xfrm>
            <a:prstGeom prst="roundRect">
              <a:avLst/>
            </a:prstGeom>
            <a:solidFill>
              <a:srgbClr val="D3E8F1"/>
            </a:solidFill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La phagocytose des antigènes 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48721D47-55DD-5A8F-7A26-D316792988EB}"/>
                </a:ext>
              </a:extLst>
            </p:cNvPr>
            <p:cNvSpPr/>
            <p:nvPr/>
          </p:nvSpPr>
          <p:spPr>
            <a:xfrm>
              <a:off x="7921466" y="2594893"/>
              <a:ext cx="403667" cy="510778"/>
            </a:xfrm>
            <a:prstGeom prst="roundRect">
              <a:avLst/>
            </a:prstGeom>
            <a:solidFill>
              <a:srgbClr val="D3E8F1"/>
            </a:solidFill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AB4757B7-B3A5-2EAC-05EA-B3C03658B3B6}"/>
              </a:ext>
            </a:extLst>
          </p:cNvPr>
          <p:cNvGrpSpPr/>
          <p:nvPr/>
        </p:nvGrpSpPr>
        <p:grpSpPr>
          <a:xfrm>
            <a:off x="1845186" y="3562800"/>
            <a:ext cx="6083883" cy="510733"/>
            <a:chOff x="7921466" y="2594893"/>
            <a:chExt cx="4254143" cy="510778"/>
          </a:xfrm>
          <a:solidFill>
            <a:srgbClr val="002060"/>
          </a:solidFill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22ACF179-6E79-0893-7AF8-90F18F777977}"/>
                </a:ext>
              </a:extLst>
            </p:cNvPr>
            <p:cNvSpPr/>
            <p:nvPr/>
          </p:nvSpPr>
          <p:spPr>
            <a:xfrm>
              <a:off x="8369183" y="2594893"/>
              <a:ext cx="3806426" cy="510778"/>
            </a:xfrm>
            <a:prstGeom prst="roundRect">
              <a:avLst/>
            </a:prstGeom>
            <a:solidFill>
              <a:srgbClr val="D3E8F1"/>
            </a:solidFill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400" b="1" kern="0" dirty="0">
                  <a:solidFill>
                    <a:srgbClr val="002060"/>
                  </a:solidFill>
                  <a:latin typeface="Aptos" panose="02110004020202020204"/>
                </a:rPr>
                <a:t>La production des anticorps </a:t>
              </a:r>
              <a:endPara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B0E023DE-A074-0904-4D06-C9479ED875C5}"/>
                </a:ext>
              </a:extLst>
            </p:cNvPr>
            <p:cNvSpPr/>
            <p:nvPr/>
          </p:nvSpPr>
          <p:spPr>
            <a:xfrm>
              <a:off x="7921466" y="2594893"/>
              <a:ext cx="403667" cy="510778"/>
            </a:xfrm>
            <a:prstGeom prst="roundRect">
              <a:avLst/>
            </a:prstGeom>
            <a:solidFill>
              <a:srgbClr val="D3E8F1"/>
            </a:solidFill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b</a:t>
              </a: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4FEB0068-AAF3-1442-2804-A6DA9ABBB751}"/>
              </a:ext>
            </a:extLst>
          </p:cNvPr>
          <p:cNvGrpSpPr/>
          <p:nvPr/>
        </p:nvGrpSpPr>
        <p:grpSpPr>
          <a:xfrm>
            <a:off x="1856385" y="4702971"/>
            <a:ext cx="6072684" cy="510733"/>
            <a:chOff x="7921466" y="2594893"/>
            <a:chExt cx="4246312" cy="510778"/>
          </a:xfrm>
          <a:solidFill>
            <a:srgbClr val="002060"/>
          </a:solidFill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FE9E693B-836A-FB10-2C7E-4592D23DD5E7}"/>
                </a:ext>
              </a:extLst>
            </p:cNvPr>
            <p:cNvSpPr/>
            <p:nvPr/>
          </p:nvSpPr>
          <p:spPr>
            <a:xfrm>
              <a:off x="8369183" y="2594893"/>
              <a:ext cx="3798595" cy="510778"/>
            </a:xfrm>
            <a:prstGeom prst="roundRect">
              <a:avLst/>
            </a:prstGeom>
            <a:solidFill>
              <a:srgbClr val="D3E8F1"/>
            </a:solidFill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lvl="0" algn="ctr" defTabSz="914400">
                <a:defRPr/>
              </a:pPr>
              <a:r>
                <a:rPr lang="fr-FR" sz="2400" b="1" kern="0" dirty="0">
                  <a:solidFill>
                    <a:srgbClr val="002060"/>
                  </a:solidFill>
                  <a:latin typeface="Aptos" panose="02110004020202020204"/>
                </a:rPr>
                <a:t>La production de cellules mémoires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D09903A2-3ABD-6754-5A98-47E016EE8E89}"/>
                </a:ext>
              </a:extLst>
            </p:cNvPr>
            <p:cNvSpPr/>
            <p:nvPr/>
          </p:nvSpPr>
          <p:spPr>
            <a:xfrm>
              <a:off x="7921466" y="2594893"/>
              <a:ext cx="403667" cy="510778"/>
            </a:xfrm>
            <a:prstGeom prst="roundRect">
              <a:avLst/>
            </a:prstGeom>
            <a:solidFill>
              <a:srgbClr val="D3E8F1"/>
            </a:solidFill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c</a:t>
              </a:r>
            </a:p>
          </p:txBody>
        </p:sp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D84D2DB0-5194-2C79-8E9F-E1C6F58C12B8}"/>
              </a:ext>
            </a:extLst>
          </p:cNvPr>
          <p:cNvSpPr txBox="1">
            <a:spLocks/>
          </p:cNvSpPr>
          <p:nvPr/>
        </p:nvSpPr>
        <p:spPr>
          <a:xfrm>
            <a:off x="909983" y="358604"/>
            <a:ext cx="10372033" cy="26754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1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La dernière question concerne le rôle du vaccin. </a:t>
            </a:r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9616B6E6-A47E-756B-38A0-D0DA3B96AAF7}"/>
              </a:ext>
            </a:extLst>
          </p:cNvPr>
          <p:cNvGrpSpPr/>
          <p:nvPr/>
        </p:nvGrpSpPr>
        <p:grpSpPr>
          <a:xfrm>
            <a:off x="1845186" y="5843142"/>
            <a:ext cx="6083883" cy="510733"/>
            <a:chOff x="7921466" y="2594893"/>
            <a:chExt cx="4254143" cy="510778"/>
          </a:xfrm>
          <a:solidFill>
            <a:srgbClr val="002060"/>
          </a:solidFill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43261FBB-0B83-8368-D3B7-D4C18668D704}"/>
                </a:ext>
              </a:extLst>
            </p:cNvPr>
            <p:cNvSpPr/>
            <p:nvPr/>
          </p:nvSpPr>
          <p:spPr>
            <a:xfrm>
              <a:off x="8369183" y="2594893"/>
              <a:ext cx="3806426" cy="510778"/>
            </a:xfrm>
            <a:prstGeom prst="roundRect">
              <a:avLst/>
            </a:prstGeom>
            <a:solidFill>
              <a:srgbClr val="D3E8F1"/>
            </a:solidFill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400" b="1" kern="0" dirty="0">
                  <a:solidFill>
                    <a:srgbClr val="002060"/>
                  </a:solidFill>
                  <a:latin typeface="Aptos" panose="02110004020202020204"/>
                </a:rPr>
                <a:t>La libération d</a:t>
              </a:r>
              <a:r>
                <a:rPr kumimoji="0" lang="fr-FR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es enzymes digestives</a:t>
              </a: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CD6B203E-01E2-FE36-A5C7-D6B158AB4EC3}"/>
                </a:ext>
              </a:extLst>
            </p:cNvPr>
            <p:cNvSpPr/>
            <p:nvPr/>
          </p:nvSpPr>
          <p:spPr>
            <a:xfrm>
              <a:off x="7921466" y="2594893"/>
              <a:ext cx="403667" cy="510778"/>
            </a:xfrm>
            <a:prstGeom prst="roundRect">
              <a:avLst/>
            </a:prstGeom>
            <a:solidFill>
              <a:srgbClr val="D3E8F1"/>
            </a:solidFill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230096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BCEDAF-AEC2-C5F6-718B-EE2E6A1706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91;p40">
            <a:extLst>
              <a:ext uri="{FF2B5EF4-FFF2-40B4-BE49-F238E27FC236}">
                <a16:creationId xmlns:a16="http://schemas.microsoft.com/office/drawing/2014/main" id="{7B2BE427-5C45-43AF-9BD0-CA9CF986AF6B}"/>
              </a:ext>
            </a:extLst>
          </p:cNvPr>
          <p:cNvSpPr/>
          <p:nvPr/>
        </p:nvSpPr>
        <p:spPr>
          <a:xfrm>
            <a:off x="525647" y="1644732"/>
            <a:ext cx="10372033" cy="51073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defTabSz="914400">
              <a:buClr>
                <a:srgbClr val="000000"/>
              </a:buClr>
            </a:pPr>
            <a:r>
              <a:rPr lang="fr-FR" sz="2400" b="1" noProof="0" dirty="0">
                <a:solidFill>
                  <a:srgbClr val="0852A4"/>
                </a:solidFill>
                <a:cs typeface="Calibri"/>
                <a:sym typeface="Calibri"/>
              </a:rPr>
              <a:t>Le vaccin protège l’organisme contre la maladie grâce à: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3217BBC-1D6C-080F-710A-8975EAB83AB4}"/>
              </a:ext>
            </a:extLst>
          </p:cNvPr>
          <p:cNvGrpSpPr/>
          <p:nvPr/>
        </p:nvGrpSpPr>
        <p:grpSpPr>
          <a:xfrm>
            <a:off x="1845186" y="2422629"/>
            <a:ext cx="6082963" cy="510733"/>
            <a:chOff x="7921466" y="2594893"/>
            <a:chExt cx="4253500" cy="510778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33151164-2B19-E511-6525-D1FF81A038D5}"/>
                </a:ext>
              </a:extLst>
            </p:cNvPr>
            <p:cNvSpPr/>
            <p:nvPr/>
          </p:nvSpPr>
          <p:spPr>
            <a:xfrm>
              <a:off x="8369183" y="2594893"/>
              <a:ext cx="3805783" cy="510778"/>
            </a:xfrm>
            <a:prstGeom prst="roundRect">
              <a:avLst/>
            </a:prstGeom>
            <a:solidFill>
              <a:srgbClr val="D3E8F1"/>
            </a:solidFill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La phagocytose des antigènes 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DF284279-E5BE-A02C-5B36-DFAE2CF70785}"/>
                </a:ext>
              </a:extLst>
            </p:cNvPr>
            <p:cNvSpPr/>
            <p:nvPr/>
          </p:nvSpPr>
          <p:spPr>
            <a:xfrm>
              <a:off x="7921466" y="2594893"/>
              <a:ext cx="403667" cy="510778"/>
            </a:xfrm>
            <a:prstGeom prst="roundRect">
              <a:avLst/>
            </a:prstGeom>
            <a:solidFill>
              <a:srgbClr val="D3E8F1"/>
            </a:solidFill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509D88F7-F937-F9A3-52CD-E3D7C6275C2E}"/>
              </a:ext>
            </a:extLst>
          </p:cNvPr>
          <p:cNvGrpSpPr/>
          <p:nvPr/>
        </p:nvGrpSpPr>
        <p:grpSpPr>
          <a:xfrm>
            <a:off x="1845186" y="3562800"/>
            <a:ext cx="6071764" cy="510733"/>
            <a:chOff x="7921466" y="2594893"/>
            <a:chExt cx="4245669" cy="510778"/>
          </a:xfrm>
          <a:solidFill>
            <a:srgbClr val="002060"/>
          </a:solidFill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CAC0ABA0-4726-3FAD-5FF4-7D135CD543A5}"/>
                </a:ext>
              </a:extLst>
            </p:cNvPr>
            <p:cNvSpPr/>
            <p:nvPr/>
          </p:nvSpPr>
          <p:spPr>
            <a:xfrm>
              <a:off x="8369183" y="2594893"/>
              <a:ext cx="3797952" cy="510778"/>
            </a:xfrm>
            <a:prstGeom prst="roundRect">
              <a:avLst/>
            </a:prstGeom>
            <a:grp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400" b="1" kern="0" dirty="0">
                  <a:solidFill>
                    <a:schemeClr val="bg1"/>
                  </a:solidFill>
                  <a:latin typeface="Aptos" panose="02110004020202020204"/>
                </a:rPr>
                <a:t>La production des anticorps </a:t>
              </a:r>
              <a:endPara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DEB6E275-8761-37F7-37B8-3B55D65880F4}"/>
                </a:ext>
              </a:extLst>
            </p:cNvPr>
            <p:cNvSpPr/>
            <p:nvPr/>
          </p:nvSpPr>
          <p:spPr>
            <a:xfrm>
              <a:off x="7921466" y="2594893"/>
              <a:ext cx="403667" cy="510778"/>
            </a:xfrm>
            <a:prstGeom prst="roundRect">
              <a:avLst/>
            </a:prstGeom>
            <a:grp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b</a:t>
              </a: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F27C68BB-5E71-934A-7277-B05D97015B33}"/>
              </a:ext>
            </a:extLst>
          </p:cNvPr>
          <p:cNvGrpSpPr/>
          <p:nvPr/>
        </p:nvGrpSpPr>
        <p:grpSpPr>
          <a:xfrm>
            <a:off x="1856385" y="4702971"/>
            <a:ext cx="6071764" cy="510733"/>
            <a:chOff x="7921466" y="2594893"/>
            <a:chExt cx="4245669" cy="510778"/>
          </a:xfrm>
          <a:solidFill>
            <a:srgbClr val="002060"/>
          </a:solidFill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A0694B42-DAAF-C804-2AF9-C1C95C66F6AD}"/>
                </a:ext>
              </a:extLst>
            </p:cNvPr>
            <p:cNvSpPr/>
            <p:nvPr/>
          </p:nvSpPr>
          <p:spPr>
            <a:xfrm>
              <a:off x="8369183" y="2594893"/>
              <a:ext cx="3797952" cy="510778"/>
            </a:xfrm>
            <a:prstGeom prst="roundRect">
              <a:avLst/>
            </a:prstGeom>
            <a:grp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lvl="0" algn="ctr" defTabSz="914400">
                <a:defRPr/>
              </a:pPr>
              <a:r>
                <a:rPr lang="fr-FR" sz="2400" b="1" kern="0" dirty="0">
                  <a:solidFill>
                    <a:schemeClr val="bg1"/>
                  </a:solidFill>
                  <a:latin typeface="Aptos" panose="02110004020202020204"/>
                </a:rPr>
                <a:t>La production de cellules mémoires</a:t>
              </a:r>
              <a:endPara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BAB85FDC-57D2-1352-A455-4793A6BC14BF}"/>
                </a:ext>
              </a:extLst>
            </p:cNvPr>
            <p:cNvSpPr/>
            <p:nvPr/>
          </p:nvSpPr>
          <p:spPr>
            <a:xfrm>
              <a:off x="7921466" y="2594893"/>
              <a:ext cx="403667" cy="510778"/>
            </a:xfrm>
            <a:prstGeom prst="roundRect">
              <a:avLst/>
            </a:prstGeom>
            <a:grp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c</a:t>
              </a:r>
            </a:p>
          </p:txBody>
        </p:sp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364E5B62-CC3D-44CB-D5B0-0A3F05B38017}"/>
              </a:ext>
            </a:extLst>
          </p:cNvPr>
          <p:cNvSpPr txBox="1">
            <a:spLocks/>
          </p:cNvSpPr>
          <p:nvPr/>
        </p:nvSpPr>
        <p:spPr>
          <a:xfrm>
            <a:off x="935304" y="318293"/>
            <a:ext cx="10372033" cy="26754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1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Parfait !</a:t>
            </a:r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688559E9-F5DF-2D20-25F4-8840D7247260}"/>
              </a:ext>
            </a:extLst>
          </p:cNvPr>
          <p:cNvGrpSpPr/>
          <p:nvPr/>
        </p:nvGrpSpPr>
        <p:grpSpPr>
          <a:xfrm>
            <a:off x="1845186" y="5843142"/>
            <a:ext cx="6082963" cy="510733"/>
            <a:chOff x="7921466" y="2594893"/>
            <a:chExt cx="4253500" cy="510778"/>
          </a:xfrm>
          <a:solidFill>
            <a:srgbClr val="002060"/>
          </a:solidFill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2D4081BA-0A41-9690-4E27-47062DA5F64B}"/>
                </a:ext>
              </a:extLst>
            </p:cNvPr>
            <p:cNvSpPr/>
            <p:nvPr/>
          </p:nvSpPr>
          <p:spPr>
            <a:xfrm>
              <a:off x="8369183" y="2594893"/>
              <a:ext cx="3805783" cy="510778"/>
            </a:xfrm>
            <a:prstGeom prst="roundRect">
              <a:avLst/>
            </a:prstGeom>
            <a:solidFill>
              <a:srgbClr val="D3E8F1"/>
            </a:solidFill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400" b="1" kern="0" dirty="0">
                  <a:solidFill>
                    <a:srgbClr val="002060"/>
                  </a:solidFill>
                  <a:latin typeface="Aptos" panose="02110004020202020204"/>
                </a:rPr>
                <a:t>La libération d</a:t>
              </a:r>
              <a:r>
                <a:rPr kumimoji="0" lang="fr-FR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es enzymes digestives</a:t>
              </a: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CB68F595-A501-C109-97F8-AC62B94F7D5D}"/>
                </a:ext>
              </a:extLst>
            </p:cNvPr>
            <p:cNvSpPr/>
            <p:nvPr/>
          </p:nvSpPr>
          <p:spPr>
            <a:xfrm>
              <a:off x="7921466" y="2594893"/>
              <a:ext cx="403667" cy="510778"/>
            </a:xfrm>
            <a:prstGeom prst="roundRect">
              <a:avLst/>
            </a:prstGeom>
            <a:solidFill>
              <a:srgbClr val="D3E8F1"/>
            </a:solidFill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269220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5283D-1C3B-66D5-27D1-4238389C3F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1E59C51D-C642-1DDB-EF5F-B545F91AB698}"/>
              </a:ext>
            </a:extLst>
          </p:cNvPr>
          <p:cNvGrpSpPr/>
          <p:nvPr/>
        </p:nvGrpSpPr>
        <p:grpSpPr>
          <a:xfrm>
            <a:off x="121920" y="142240"/>
            <a:ext cx="11938000" cy="6563360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2AC10689-3538-031D-3802-6C268474D71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7030A0"/>
            </a:solidFill>
            <a:ln>
              <a:solidFill>
                <a:srgbClr val="7030A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59FA3B0-C0C9-55E3-B2A1-609E84332F6A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100EAE4-D5B0-58C8-BFB8-0BAA58F2E6E5}"/>
              </a:ext>
            </a:extLst>
          </p:cNvPr>
          <p:cNvGrpSpPr/>
          <p:nvPr/>
        </p:nvGrpSpPr>
        <p:grpSpPr>
          <a:xfrm>
            <a:off x="9325079" y="5495261"/>
            <a:ext cx="2425142" cy="936370"/>
            <a:chOff x="8796759" y="4917801"/>
            <a:chExt cx="2425142" cy="936370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1D5EC100-C703-5BF8-D45D-0A631A5A8E60}"/>
                </a:ext>
              </a:extLst>
            </p:cNvPr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FR" sz="1200" noProof="0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033031D0-700D-C15C-0602-547A49E0B346}"/>
                </a:ext>
              </a:extLst>
            </p:cNvPr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r"/>
              <a:r>
                <a:rPr lang="fr-FR" sz="3600" b="1" noProof="0" dirty="0">
                  <a:solidFill>
                    <a:schemeClr val="tx1"/>
                  </a:solidFill>
                </a:rPr>
                <a:t>10 min</a:t>
              </a:r>
            </a:p>
          </p:txBody>
        </p:sp>
      </p:grpSp>
      <p:grpSp>
        <p:nvGrpSpPr>
          <p:cNvPr id="6" name="Group 14">
            <a:extLst>
              <a:ext uri="{FF2B5EF4-FFF2-40B4-BE49-F238E27FC236}">
                <a16:creationId xmlns:a16="http://schemas.microsoft.com/office/drawing/2014/main" id="{D48FD848-6B22-CBC8-26A1-AB8FEAE19A0E}"/>
              </a:ext>
            </a:extLst>
          </p:cNvPr>
          <p:cNvGrpSpPr/>
          <p:nvPr/>
        </p:nvGrpSpPr>
        <p:grpSpPr>
          <a:xfrm>
            <a:off x="5062913" y="1699526"/>
            <a:ext cx="4659652" cy="2905447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2D19C3DD-0EBC-9B26-FFB2-4208CB6C5E64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7030A0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00" b="0" i="0" u="none" strike="noStrike" kern="1200" cap="none" spc="0" baseline="0" noProof="0" dirty="0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D6EB2E96-90B4-7C9F-7FA5-54E5A3357C97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7030A0"/>
            </a:solidFill>
            <a:ln cap="flat">
              <a:solidFill>
                <a:srgbClr val="7030A0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00" b="0" i="0" u="none" strike="noStrike" kern="1200" cap="none" spc="0" baseline="0" noProof="0" dirty="0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2F635428-320E-7FAA-0AE5-45B6050A232C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7030A0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00" b="0" i="0" u="none" strike="noStrike" kern="1200" cap="none" spc="0" baseline="0" noProof="0" dirty="0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sp>
        <p:nvSpPr>
          <p:cNvPr id="10" name="Rectangle 20">
            <a:extLst>
              <a:ext uri="{FF2B5EF4-FFF2-40B4-BE49-F238E27FC236}">
                <a16:creationId xmlns:a16="http://schemas.microsoft.com/office/drawing/2014/main" id="{9D03F9B8-F377-B139-7216-A671E70E6119}"/>
              </a:ext>
            </a:extLst>
          </p:cNvPr>
          <p:cNvSpPr/>
          <p:nvPr/>
        </p:nvSpPr>
        <p:spPr>
          <a:xfrm>
            <a:off x="5277854" y="4275717"/>
            <a:ext cx="4145509" cy="57815"/>
          </a:xfrm>
          <a:prstGeom prst="rect">
            <a:avLst/>
          </a:prstGeom>
          <a:solidFill>
            <a:srgbClr val="7030A0"/>
          </a:solidFill>
          <a:ln cap="flat">
            <a:solidFill>
              <a:srgbClr val="7030A0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00" b="0" i="0" u="none" strike="noStrike" kern="1200" cap="none" spc="0" baseline="0" noProof="0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B724BB5D-38F9-62D3-FBA8-B51BB5AF68FE}"/>
              </a:ext>
            </a:extLst>
          </p:cNvPr>
          <p:cNvSpPr/>
          <p:nvPr/>
        </p:nvSpPr>
        <p:spPr>
          <a:xfrm>
            <a:off x="4713654" y="1956315"/>
            <a:ext cx="867138" cy="384316"/>
          </a:xfrm>
          <a:prstGeom prst="rect">
            <a:avLst/>
          </a:prstGeom>
          <a:solidFill>
            <a:srgbClr val="7030A0"/>
          </a:solidFill>
          <a:ln w="25402" cap="flat">
            <a:solidFill>
              <a:srgbClr val="7030A0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00" b="0" i="0" u="none" strike="noStrike" kern="1200" cap="none" spc="0" baseline="0" noProof="0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F00BEC9F-294C-ED13-3C79-B10011ABC7EA}"/>
              </a:ext>
            </a:extLst>
          </p:cNvPr>
          <p:cNvSpPr/>
          <p:nvPr/>
        </p:nvSpPr>
        <p:spPr>
          <a:xfrm>
            <a:off x="4773422" y="1963807"/>
            <a:ext cx="789749" cy="369332"/>
          </a:xfrm>
          <a:prstGeom prst="rect">
            <a:avLst/>
          </a:prstGeom>
          <a:solidFill>
            <a:srgbClr val="7030A0"/>
          </a:solidFill>
          <a:ln cap="flat">
            <a:solidFill>
              <a:srgbClr val="7030A0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 i="0" u="none" strike="noStrike" kern="1200" cap="none" spc="0" baseline="0" noProof="0" dirty="0">
                <a:solidFill>
                  <a:srgbClr val="FFFFFF"/>
                </a:solidFill>
                <a:uFillTx/>
                <a:latin typeface="Arial"/>
                <a:cs typeface="Arial"/>
              </a:rPr>
              <a:t>PGC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2CF6C40C-11B3-918F-D6D6-FE3D501BF5FD}"/>
              </a:ext>
            </a:extLst>
          </p:cNvPr>
          <p:cNvSpPr txBox="1"/>
          <p:nvPr/>
        </p:nvSpPr>
        <p:spPr>
          <a:xfrm>
            <a:off x="5249063" y="2462344"/>
            <a:ext cx="4174300" cy="166199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685800">
              <a:lnSpc>
                <a:spcPct val="90000"/>
              </a:lnSpc>
              <a:spcAft>
                <a:spcPts val="15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000" b="1" noProof="0" dirty="0">
                <a:solidFill>
                  <a:srgbClr val="7030A0"/>
                </a:solidFill>
                <a:latin typeface="Arial"/>
              </a:rPr>
              <a:t>Moment de consolidation et différenciation</a:t>
            </a:r>
            <a:endParaRPr lang="fr-FR" sz="4000" b="1" noProof="0" dirty="0">
              <a:solidFill>
                <a:srgbClr val="7030A0"/>
              </a:solidFill>
              <a:latin typeface="Arial"/>
              <a:cs typeface="Arial"/>
            </a:endParaRPr>
          </a:p>
        </p:txBody>
      </p:sp>
      <p:pic>
        <p:nvPicPr>
          <p:cNvPr id="14" name="Picture 7">
            <a:extLst>
              <a:ext uri="{FF2B5EF4-FFF2-40B4-BE49-F238E27FC236}">
                <a16:creationId xmlns:a16="http://schemas.microsoft.com/office/drawing/2014/main" id="{F9769AB3-E2D7-6AC2-3F2D-73996BD390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565" y="1694883"/>
            <a:ext cx="3060936" cy="3060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3331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577A30-10C9-A4CB-D835-17FB877B86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D1843258-7E03-039C-7CF7-EFA44DAEC48A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 Bold" pitchFamily="2" charset="0"/>
                <a:ea typeface="+mn-ea"/>
                <a:cs typeface="+mn-cs"/>
              </a:rPr>
              <a:t>C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Bold" pitchFamily="2" charset="0"/>
              <a:ea typeface="+mn-ea"/>
              <a:cs typeface="+mn-cs"/>
            </a:endParaRPr>
          </a:p>
        </p:txBody>
      </p:sp>
      <p:pic>
        <p:nvPicPr>
          <p:cNvPr id="22" name="Picture 14">
            <a:extLst>
              <a:ext uri="{FF2B5EF4-FFF2-40B4-BE49-F238E27FC236}">
                <a16:creationId xmlns:a16="http://schemas.microsoft.com/office/drawing/2014/main" id="{6C3A7FF5-4F9B-CA7C-B1C6-F37B6BA98D9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1468" y="958934"/>
            <a:ext cx="837778" cy="837782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339B82D4-E7CE-7B90-C542-43E8A2506248}"/>
              </a:ext>
            </a:extLst>
          </p:cNvPr>
          <p:cNvSpPr txBox="1"/>
          <p:nvPr/>
        </p:nvSpPr>
        <p:spPr>
          <a:xfrm>
            <a:off x="1005840" y="304800"/>
            <a:ext cx="95199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Travaillez chacun pour soi; prenez l’activité 2 de la page 37 du livret.</a:t>
            </a:r>
          </a:p>
        </p:txBody>
      </p:sp>
      <p:pic>
        <p:nvPicPr>
          <p:cNvPr id="7" name="Image 6" descr="Une image contenant texte, capture d’écran, Police, Parallèle&#10;&#10;Le contenu généré par l’IA peut être incorrect.">
            <a:extLst>
              <a:ext uri="{FF2B5EF4-FFF2-40B4-BE49-F238E27FC236}">
                <a16:creationId xmlns:a16="http://schemas.microsoft.com/office/drawing/2014/main" id="{B3BE8E3C-9785-A3D2-8D96-9624BE0F18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20605" y="775631"/>
            <a:ext cx="5350789" cy="5931561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86CD6394-DCAB-BF3E-BD8F-3A6B5D1D724C}"/>
              </a:ext>
            </a:extLst>
          </p:cNvPr>
          <p:cNvSpPr txBox="1"/>
          <p:nvPr/>
        </p:nvSpPr>
        <p:spPr>
          <a:xfrm>
            <a:off x="5499378" y="6234108"/>
            <a:ext cx="11932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800" b="1" noProof="0" dirty="0"/>
              <a:t>Page 37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115510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A60382-76AC-AA32-4190-241B60AC50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: Rounded Corners 24">
            <a:extLst>
              <a:ext uri="{FF2B5EF4-FFF2-40B4-BE49-F238E27FC236}">
                <a16:creationId xmlns:a16="http://schemas.microsoft.com/office/drawing/2014/main" id="{389A30AA-89F9-72FB-1ED3-436183E57521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C</a:t>
            </a:r>
            <a:endParaRPr lang="fr-FR" sz="1200" b="1" noProof="0" dirty="0">
              <a:latin typeface="Dosis Bold" pitchFamily="2" charset="0"/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3237C4C8-51C8-7B34-DCC8-2E0534069A80}"/>
              </a:ext>
            </a:extLst>
          </p:cNvPr>
          <p:cNvGrpSpPr/>
          <p:nvPr/>
        </p:nvGrpSpPr>
        <p:grpSpPr>
          <a:xfrm>
            <a:off x="11302532" y="856717"/>
            <a:ext cx="630930" cy="588164"/>
            <a:chOff x="582302" y="4457015"/>
            <a:chExt cx="630930" cy="588164"/>
          </a:xfrm>
        </p:grpSpPr>
        <p:pic>
          <p:nvPicPr>
            <p:cNvPr id="14" name="Picture 7">
              <a:extLst>
                <a:ext uri="{FF2B5EF4-FFF2-40B4-BE49-F238E27FC236}">
                  <a16:creationId xmlns:a16="http://schemas.microsoft.com/office/drawing/2014/main" id="{A0B8BB2B-CC59-F069-193B-14A203EE1F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64" t="23325" r="25923" b="30055"/>
            <a:stretch>
              <a:fillRect/>
            </a:stretch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ln w="19050">
              <a:noFill/>
            </a:ln>
          </p:spPr>
        </p:pic>
        <p:pic>
          <p:nvPicPr>
            <p:cNvPr id="16" name="Picture 7">
              <a:extLst>
                <a:ext uri="{FF2B5EF4-FFF2-40B4-BE49-F238E27FC236}">
                  <a16:creationId xmlns:a16="http://schemas.microsoft.com/office/drawing/2014/main" id="{C4D18C0E-3605-B500-92F0-F82D82C1320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744" t="23325" r="10688" b="30055"/>
            <a:stretch>
              <a:fillRect/>
            </a:stretch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ln w="19050">
              <a:noFill/>
            </a:ln>
          </p:spPr>
        </p:pic>
      </p:grpSp>
      <p:pic>
        <p:nvPicPr>
          <p:cNvPr id="9" name="Image 8" descr="Une image contenant texte, capture d’écran, Police, Parallèle&#10;&#10;Le contenu généré par l’IA peut être incorrect.">
            <a:extLst>
              <a:ext uri="{FF2B5EF4-FFF2-40B4-BE49-F238E27FC236}">
                <a16:creationId xmlns:a16="http://schemas.microsoft.com/office/drawing/2014/main" id="{D0A2DF0C-A852-C8AF-A3C4-B695D49042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l="2551" t="54008" b="34642"/>
          <a:stretch>
            <a:fillRect/>
          </a:stretch>
        </p:blipFill>
        <p:spPr>
          <a:xfrm>
            <a:off x="443345" y="5022734"/>
            <a:ext cx="11305310" cy="145968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EBFC926-2C1F-28E7-7E61-BEA778DD1C5D}"/>
              </a:ext>
            </a:extLst>
          </p:cNvPr>
          <p:cNvSpPr txBox="1"/>
          <p:nvPr/>
        </p:nvSpPr>
        <p:spPr>
          <a:xfrm>
            <a:off x="1025996" y="216370"/>
            <a:ext cx="780337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ECB300D-7315-89B0-0851-6C5B1D1C49CB}"/>
              </a:ext>
            </a:extLst>
          </p:cNvPr>
          <p:cNvSpPr txBox="1"/>
          <p:nvPr/>
        </p:nvSpPr>
        <p:spPr>
          <a:xfrm>
            <a:off x="2320915" y="5653559"/>
            <a:ext cx="260676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noProof="0" dirty="0">
                <a:solidFill>
                  <a:srgbClr val="FF0000"/>
                </a:solidFill>
              </a:rPr>
              <a:t>Toxine neutralisée</a:t>
            </a:r>
          </a:p>
        </p:txBody>
      </p:sp>
      <p:pic>
        <p:nvPicPr>
          <p:cNvPr id="7" name="Image 6" descr="Une image contenant texte, capture d’écran, Police, Parallèle&#10;&#10;Le contenu généré par l’IA peut être incorrect.">
            <a:extLst>
              <a:ext uri="{FF2B5EF4-FFF2-40B4-BE49-F238E27FC236}">
                <a16:creationId xmlns:a16="http://schemas.microsoft.com/office/drawing/2014/main" id="{E8630262-7256-3784-E59F-C4ABE14928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l="2551" t="3338" r="1863" b="45992"/>
          <a:stretch>
            <a:fillRect/>
          </a:stretch>
        </p:blipFill>
        <p:spPr>
          <a:xfrm>
            <a:off x="2615921" y="1062209"/>
            <a:ext cx="6960158" cy="4090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6325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Une image contenant texte, capture d’écran, Police, Parallèle&#10;&#10;Le contenu généré par l’IA peut être incorrect.">
            <a:extLst>
              <a:ext uri="{FF2B5EF4-FFF2-40B4-BE49-F238E27FC236}">
                <a16:creationId xmlns:a16="http://schemas.microsoft.com/office/drawing/2014/main" id="{F0AD1BB4-7AC9-5C9F-BE02-32197990DE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l="2551" t="64508" b="15336"/>
          <a:stretch>
            <a:fillRect/>
          </a:stretch>
        </p:blipFill>
        <p:spPr>
          <a:xfrm>
            <a:off x="443345" y="4049486"/>
            <a:ext cx="11305310" cy="2592143"/>
          </a:xfrm>
          <a:prstGeom prst="rect">
            <a:avLst/>
          </a:prstGeom>
        </p:spPr>
      </p:pic>
      <p:pic>
        <p:nvPicPr>
          <p:cNvPr id="9" name="Image 8" descr="Une image contenant texte, capture d’écran, Police, Parallèle&#10;&#10;Le contenu généré par l’IA peut être incorrect.">
            <a:extLst>
              <a:ext uri="{FF2B5EF4-FFF2-40B4-BE49-F238E27FC236}">
                <a16:creationId xmlns:a16="http://schemas.microsoft.com/office/drawing/2014/main" id="{D33DFED4-813D-AF77-5036-92ED5FB7E4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l="2551" t="14952" r="42158" b="51561"/>
          <a:stretch>
            <a:fillRect/>
          </a:stretch>
        </p:blipFill>
        <p:spPr>
          <a:xfrm>
            <a:off x="3727938" y="1024932"/>
            <a:ext cx="4381081" cy="294138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56EE2B5-C7F5-26E8-FBB0-A3164FBC56FF}"/>
              </a:ext>
            </a:extLst>
          </p:cNvPr>
          <p:cNvSpPr txBox="1"/>
          <p:nvPr/>
        </p:nvSpPr>
        <p:spPr>
          <a:xfrm>
            <a:off x="1025996" y="216370"/>
            <a:ext cx="780337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CD5FEE9-0C4C-DE93-7032-D24DDC7E9D0E}"/>
              </a:ext>
            </a:extLst>
          </p:cNvPr>
          <p:cNvSpPr txBox="1"/>
          <p:nvPr/>
        </p:nvSpPr>
        <p:spPr>
          <a:xfrm>
            <a:off x="844868" y="4702638"/>
            <a:ext cx="1079279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Lors de la 1ère injection la production des anticorps commence après 2 jours, et atteint un maximum de 10 UA.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Lors de la 2ème injection la production des anticorps commence après 1 jour et atteint un maximum de 1000 UA.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réponse après la 2ème injection est plus rapide et plus forte.</a:t>
            </a:r>
          </a:p>
        </p:txBody>
      </p:sp>
    </p:spTree>
    <p:extLst>
      <p:ext uri="{BB962C8B-B14F-4D97-AF65-F5344CB8AC3E}">
        <p14:creationId xmlns:p14="http://schemas.microsoft.com/office/powerpoint/2010/main" val="35827389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Une image contenant texte, capture d’écran, Police, Parallèle&#10;&#10;Le contenu généré par l’IA peut être incorrect.">
            <a:extLst>
              <a:ext uri="{FF2B5EF4-FFF2-40B4-BE49-F238E27FC236}">
                <a16:creationId xmlns:a16="http://schemas.microsoft.com/office/drawing/2014/main" id="{916BF811-1FAD-D2C2-A632-937656F6C5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l="2551" t="84665" b="-787"/>
          <a:stretch>
            <a:fillRect/>
          </a:stretch>
        </p:blipFill>
        <p:spPr>
          <a:xfrm>
            <a:off x="443345" y="4628873"/>
            <a:ext cx="11305310" cy="2073377"/>
          </a:xfrm>
          <a:prstGeom prst="rect">
            <a:avLst/>
          </a:prstGeom>
        </p:spPr>
      </p:pic>
      <p:pic>
        <p:nvPicPr>
          <p:cNvPr id="8" name="Image 7" descr="Une image contenant texte, capture d’écran, Police, Parallèle&#10;&#10;Le contenu généré par l’IA peut être incorrect.">
            <a:extLst>
              <a:ext uri="{FF2B5EF4-FFF2-40B4-BE49-F238E27FC236}">
                <a16:creationId xmlns:a16="http://schemas.microsoft.com/office/drawing/2014/main" id="{99B4DA77-0292-6C44-7A8B-E7BC7A8F48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l="2551" t="14952" r="42158" b="51561"/>
          <a:stretch>
            <a:fillRect/>
          </a:stretch>
        </p:blipFill>
        <p:spPr>
          <a:xfrm>
            <a:off x="3412033" y="1024932"/>
            <a:ext cx="5367933" cy="3603941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D3D8956-2F58-9C09-65BD-7A402CDB531B}"/>
              </a:ext>
            </a:extLst>
          </p:cNvPr>
          <p:cNvSpPr txBox="1"/>
          <p:nvPr/>
        </p:nvSpPr>
        <p:spPr>
          <a:xfrm>
            <a:off x="1005840" y="233680"/>
            <a:ext cx="95199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2000" b="1" dirty="0">
                <a:solidFill>
                  <a:srgbClr val="E7E6E6">
                    <a:lumMod val="50000"/>
                  </a:srgbClr>
                </a:solidFill>
                <a:sym typeface="Hammersmith One"/>
              </a:rPr>
              <a:t>Correction.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75FBA8F-DE90-35DC-2B97-5CFFCBADA252}"/>
              </a:ext>
            </a:extLst>
          </p:cNvPr>
          <p:cNvSpPr txBox="1"/>
          <p:nvPr/>
        </p:nvSpPr>
        <p:spPr>
          <a:xfrm>
            <a:off x="1005840" y="5382500"/>
            <a:ext cx="106763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sz="2400" b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On déduit que le vaccin protège l’organisme contre la diphtérie grâce à la mémoire</a:t>
            </a:r>
            <a:br>
              <a:rPr lang="fr-FR" dirty="0"/>
            </a:br>
            <a:r>
              <a:rPr lang="fr-FR" dirty="0"/>
              <a:t>immunitaire. </a:t>
            </a:r>
          </a:p>
        </p:txBody>
      </p:sp>
    </p:spTree>
    <p:extLst>
      <p:ext uri="{BB962C8B-B14F-4D97-AF65-F5344CB8AC3E}">
        <p14:creationId xmlns:p14="http://schemas.microsoft.com/office/powerpoint/2010/main" val="35619632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50">
                <a:alpha val="30000"/>
              </a:srgbClr>
            </a:gs>
            <a:gs pos="74000">
              <a:srgbClr val="00B050">
                <a:alpha val="33000"/>
              </a:srgbClr>
            </a:gs>
            <a:gs pos="83000">
              <a:srgbClr val="00B050">
                <a:alpha val="78000"/>
              </a:srgbClr>
            </a:gs>
            <a:gs pos="100000">
              <a:srgbClr val="00B050">
                <a:alpha val="92000"/>
              </a:srgb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E1A2AEC-4FEC-0615-956B-B4DD379158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BAF45B94-C52C-8B49-DB6E-84596265B029}"/>
              </a:ext>
            </a:extLst>
          </p:cNvPr>
          <p:cNvGrpSpPr/>
          <p:nvPr/>
        </p:nvGrpSpPr>
        <p:grpSpPr>
          <a:xfrm>
            <a:off x="176981" y="207788"/>
            <a:ext cx="11897031" cy="6548284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C3503BD9-8239-80DA-DFDD-EDCBC0CF8740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chemeClr val="accent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DC6C1B6-2959-2170-0BB3-DFE9D2F8FE57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D196EF9-21FB-9D05-ACD6-0BA09BA2BC98}"/>
              </a:ext>
            </a:extLst>
          </p:cNvPr>
          <p:cNvGrpSpPr/>
          <p:nvPr/>
        </p:nvGrpSpPr>
        <p:grpSpPr>
          <a:xfrm>
            <a:off x="9406363" y="5517567"/>
            <a:ext cx="2425142" cy="936370"/>
            <a:chOff x="8796759" y="4917801"/>
            <a:chExt cx="2425142" cy="936370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ECDF3BAF-17A8-4A90-0D0C-BB94FB33C1C5}"/>
                </a:ext>
              </a:extLst>
            </p:cNvPr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FR" sz="1200" noProof="0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A83C7FD9-368B-76CC-4A3D-907A30B0ABA0}"/>
                </a:ext>
              </a:extLst>
            </p:cNvPr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r"/>
              <a:r>
                <a:rPr lang="fr-FR" sz="3600" b="1" noProof="0" dirty="0">
                  <a:solidFill>
                    <a:schemeClr val="tx1"/>
                  </a:solidFill>
                </a:rPr>
                <a:t>2 min</a:t>
              </a:r>
            </a:p>
          </p:txBody>
        </p:sp>
      </p:grpSp>
      <p:grpSp>
        <p:nvGrpSpPr>
          <p:cNvPr id="6" name="Group 14">
            <a:extLst>
              <a:ext uri="{FF2B5EF4-FFF2-40B4-BE49-F238E27FC236}">
                <a16:creationId xmlns:a16="http://schemas.microsoft.com/office/drawing/2014/main" id="{F0F1821D-0D6A-41E0-8724-D9C7D3D5ADB1}"/>
              </a:ext>
            </a:extLst>
          </p:cNvPr>
          <p:cNvGrpSpPr/>
          <p:nvPr/>
        </p:nvGrpSpPr>
        <p:grpSpPr>
          <a:xfrm>
            <a:off x="4781813" y="1873520"/>
            <a:ext cx="4659652" cy="2905447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C9E93F21-0F17-F348-433B-F065F01ABBF7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D9A78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CAA3C2C1-ACA9-1179-6445-552B59102A68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1D9A78"/>
            </a:solidFill>
            <a:ln cap="flat">
              <a:solidFill>
                <a:srgbClr val="1D9A78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21C09A1D-3DD5-F163-9319-B49D9F5E2B96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D9A78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0" name="Rectangle 20">
            <a:extLst>
              <a:ext uri="{FF2B5EF4-FFF2-40B4-BE49-F238E27FC236}">
                <a16:creationId xmlns:a16="http://schemas.microsoft.com/office/drawing/2014/main" id="{F017EFE5-194E-9CD5-4C4B-E1F9924C9E94}"/>
              </a:ext>
            </a:extLst>
          </p:cNvPr>
          <p:cNvSpPr/>
          <p:nvPr/>
        </p:nvSpPr>
        <p:spPr>
          <a:xfrm>
            <a:off x="4996754" y="4449711"/>
            <a:ext cx="4145509" cy="57815"/>
          </a:xfrm>
          <a:prstGeom prst="rect">
            <a:avLst/>
          </a:prstGeom>
          <a:solidFill>
            <a:srgbClr val="1D9A78"/>
          </a:solidFill>
          <a:ln cap="flat">
            <a:solidFill>
              <a:srgbClr val="1D9A78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CF101BFF-AA3D-FDAF-1E85-A7F4EFA703B1}"/>
              </a:ext>
            </a:extLst>
          </p:cNvPr>
          <p:cNvSpPr/>
          <p:nvPr/>
        </p:nvSpPr>
        <p:spPr>
          <a:xfrm>
            <a:off x="4432554" y="2130309"/>
            <a:ext cx="867138" cy="384316"/>
          </a:xfrm>
          <a:prstGeom prst="rect">
            <a:avLst/>
          </a:prstGeom>
          <a:solidFill>
            <a:srgbClr val="1D9A78"/>
          </a:solidFill>
          <a:ln w="25402" cap="flat">
            <a:solidFill>
              <a:srgbClr val="1D9A78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F8AF22EA-1A2C-828A-A5B1-5E8E9778780D}"/>
              </a:ext>
            </a:extLst>
          </p:cNvPr>
          <p:cNvSpPr/>
          <p:nvPr/>
        </p:nvSpPr>
        <p:spPr>
          <a:xfrm>
            <a:off x="4509943" y="2135616"/>
            <a:ext cx="789749" cy="369332"/>
          </a:xfrm>
          <a:prstGeom prst="rect">
            <a:avLst/>
          </a:prstGeom>
          <a:noFill/>
          <a:ln cap="flat">
            <a:solidFill>
              <a:srgbClr val="1D9A78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6D624DA3-095E-502E-84A1-FC9FD5F8B42A}"/>
              </a:ext>
            </a:extLst>
          </p:cNvPr>
          <p:cNvSpPr txBox="1"/>
          <p:nvPr/>
        </p:nvSpPr>
        <p:spPr>
          <a:xfrm>
            <a:off x="4939862" y="2710597"/>
            <a:ext cx="4401901" cy="4985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685800">
              <a:lnSpc>
                <a:spcPct val="90000"/>
              </a:lnSpc>
              <a:spcAft>
                <a:spcPts val="15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600" b="1" kern="0" noProof="0" dirty="0">
                <a:solidFill>
                  <a:schemeClr val="tx2"/>
                </a:solidFill>
              </a:rPr>
              <a:t>Métacognition</a:t>
            </a:r>
            <a:endParaRPr lang="fr-FR" sz="3600" b="1" kern="0" noProof="0" dirty="0">
              <a:solidFill>
                <a:srgbClr val="1D9A78"/>
              </a:solidFill>
              <a:ea typeface="Calibri"/>
              <a:cs typeface="Calibri"/>
            </a:endParaRPr>
          </a:p>
        </p:txBody>
      </p:sp>
      <p:pic>
        <p:nvPicPr>
          <p:cNvPr id="15" name="Image 14" descr="Une image contenant habits, Dessin d’enfant, table, personne&#10;&#10;Le contenu généré par l’IA peut être incorrect.">
            <a:extLst>
              <a:ext uri="{FF2B5EF4-FFF2-40B4-BE49-F238E27FC236}">
                <a16:creationId xmlns:a16="http://schemas.microsoft.com/office/drawing/2014/main" id="{B520775D-28E0-ED11-D2EA-6FE80C7918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760" y="1930384"/>
            <a:ext cx="3545840" cy="2673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7964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127490-A8BD-8A35-08DC-2CAC48FC72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>
            <a:extLst>
              <a:ext uri="{FF2B5EF4-FFF2-40B4-BE49-F238E27FC236}">
                <a16:creationId xmlns:a16="http://schemas.microsoft.com/office/drawing/2014/main" id="{4AAC1441-3C48-36D2-98A8-9475C9E4A0D6}"/>
              </a:ext>
            </a:extLst>
          </p:cNvPr>
          <p:cNvSpPr/>
          <p:nvPr/>
        </p:nvSpPr>
        <p:spPr>
          <a:xfrm>
            <a:off x="11430988" y="262184"/>
            <a:ext cx="517596" cy="517596"/>
          </a:xfrm>
          <a:prstGeom prst="ellipse">
            <a:avLst/>
          </a:prstGeom>
          <a:solidFill>
            <a:srgbClr val="FF65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 Bold" pitchFamily="2" charset="0"/>
                <a:ea typeface="+mn-ea"/>
                <a:cs typeface="+mn-cs"/>
              </a:rPr>
              <a:t>M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Bold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21931DC-A97F-F227-18E5-0724AD5D7985}"/>
              </a:ext>
            </a:extLst>
          </p:cNvPr>
          <p:cNvSpPr txBox="1"/>
          <p:nvPr/>
        </p:nvSpPr>
        <p:spPr>
          <a:xfrm>
            <a:off x="932886" y="273300"/>
            <a:ext cx="103815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t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Maintenant, Cochez ce que vous pouvez faire ou ce que vous connaissez, ajoutez tous ce que vous pouvez faire en plus de ça. </a:t>
            </a:r>
            <a:endParaRPr kumimoji="0" lang="fr-FR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 2" descr="Une image contenant tex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9BF2B635-8AE1-B09C-E2F7-0FEAF04069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6443" y="2578474"/>
            <a:ext cx="11259114" cy="1867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0191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DDF43">
                <a:alpha val="6000"/>
              </a:srgbClr>
            </a:gs>
            <a:gs pos="74000">
              <a:srgbClr val="FDDF43"/>
            </a:gs>
            <a:gs pos="83000">
              <a:srgbClr val="FDDF43"/>
            </a:gs>
            <a:gs pos="100000">
              <a:schemeClr val="bg1">
                <a:lumMod val="5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F12874-C1F0-17A4-9296-F5D31632C8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80B7ABD5-53E8-9EA2-20D0-860D7D0B9FF3}"/>
              </a:ext>
            </a:extLst>
          </p:cNvPr>
          <p:cNvGrpSpPr/>
          <p:nvPr/>
        </p:nvGrpSpPr>
        <p:grpSpPr>
          <a:xfrm>
            <a:off x="232055" y="186813"/>
            <a:ext cx="11694474" cy="6508955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546493DB-9F14-91A6-2354-900B5DCE89AF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76717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4CB245B-8C18-4047-0371-E548E5BA8B21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pic>
        <p:nvPicPr>
          <p:cNvPr id="2" name="Google Shape;1141;p76">
            <a:extLst>
              <a:ext uri="{FF2B5EF4-FFF2-40B4-BE49-F238E27FC236}">
                <a16:creationId xmlns:a16="http://schemas.microsoft.com/office/drawing/2014/main" id="{FDD4F246-B97F-2E21-9620-18B2A9D3567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4248719" y="1807010"/>
            <a:ext cx="3694561" cy="369456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ZoneTexte 9">
            <a:extLst>
              <a:ext uri="{FF2B5EF4-FFF2-40B4-BE49-F238E27FC236}">
                <a16:creationId xmlns:a16="http://schemas.microsoft.com/office/drawing/2014/main" id="{EF94CCB1-9147-4D75-6B54-FE296D6B5834}"/>
              </a:ext>
            </a:extLst>
          </p:cNvPr>
          <p:cNvSpPr txBox="1"/>
          <p:nvPr/>
        </p:nvSpPr>
        <p:spPr>
          <a:xfrm>
            <a:off x="2339239" y="509316"/>
            <a:ext cx="74801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400"/>
              </a:spcAft>
            </a:pPr>
            <a:r>
              <a:rPr lang="fr-FR" sz="2000" noProof="0" dirty="0">
                <a:solidFill>
                  <a:srgbClr val="002060"/>
                </a:solidFill>
              </a:rPr>
              <a:t> </a:t>
            </a:r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</a:rPr>
              <a:t>C’est la fin de notre séance. N’oubliez pas de réviser votre leçon.</a:t>
            </a:r>
          </a:p>
        </p:txBody>
      </p:sp>
    </p:spTree>
    <p:extLst>
      <p:ext uri="{BB962C8B-B14F-4D97-AF65-F5344CB8AC3E}">
        <p14:creationId xmlns:p14="http://schemas.microsoft.com/office/powerpoint/2010/main" val="38209670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TARL" id="{0C4CAB91-F34E-4205-ABF6-3041DDA56795}" vid="{DBB87C20-3F3E-4238-97D1-73A76B480B08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2000" dirty="0"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18817</TotalTime>
  <Words>609</Words>
  <Application>Microsoft Office PowerPoint</Application>
  <PresentationFormat>Grand écran</PresentationFormat>
  <Paragraphs>129</Paragraphs>
  <Slides>22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4</vt:i4>
      </vt:variant>
      <vt:variant>
        <vt:lpstr>Titres des diapositives</vt:lpstr>
      </vt:variant>
      <vt:variant>
        <vt:i4>22</vt:i4>
      </vt:variant>
    </vt:vector>
  </HeadingPairs>
  <TitlesOfParts>
    <vt:vector size="35" baseType="lpstr">
      <vt:lpstr>Aptos</vt:lpstr>
      <vt:lpstr>Aptos Display</vt:lpstr>
      <vt:lpstr>Arial</vt:lpstr>
      <vt:lpstr>Calibri</vt:lpstr>
      <vt:lpstr>Dosis</vt:lpstr>
      <vt:lpstr>Dosis Bold</vt:lpstr>
      <vt:lpstr>Hammersmith One</vt:lpstr>
      <vt:lpstr>Poppins ExtraBold</vt:lpstr>
      <vt:lpstr>Wingdings</vt:lpstr>
      <vt:lpstr>Office Theme</vt:lpstr>
      <vt:lpstr>Custom Design</vt:lpstr>
      <vt:lpstr>1_Custom Design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D_Abdellah</dc:creator>
  <cp:lastModifiedBy>ahmed el annaoui</cp:lastModifiedBy>
  <cp:revision>1286</cp:revision>
  <cp:lastPrinted>2024-10-05T19:15:58Z</cp:lastPrinted>
  <dcterms:created xsi:type="dcterms:W3CDTF">2024-05-28T10:13:44Z</dcterms:created>
  <dcterms:modified xsi:type="dcterms:W3CDTF">2026-03-01T00:01:15Z</dcterms:modified>
</cp:coreProperties>
</file>