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67" r:id="rId2"/>
    <p:sldMasterId id="2147483768" r:id="rId3"/>
    <p:sldMasterId id="2147483780" r:id="rId4"/>
  </p:sldMasterIdLst>
  <p:notesMasterIdLst>
    <p:notesMasterId r:id="rId28"/>
  </p:notesMasterIdLst>
  <p:handoutMasterIdLst>
    <p:handoutMasterId r:id="rId29"/>
  </p:handoutMasterIdLst>
  <p:sldIdLst>
    <p:sldId id="287" r:id="rId5"/>
    <p:sldId id="2147483485" r:id="rId6"/>
    <p:sldId id="2147483552" r:id="rId7"/>
    <p:sldId id="2147483397" r:id="rId8"/>
    <p:sldId id="2134805878" r:id="rId9"/>
    <p:sldId id="2134806573" r:id="rId10"/>
    <p:sldId id="2147483634" r:id="rId11"/>
    <p:sldId id="2147483635" r:id="rId12"/>
    <p:sldId id="2147483592" r:id="rId13"/>
    <p:sldId id="256" r:id="rId14"/>
    <p:sldId id="2147483641" r:id="rId15"/>
    <p:sldId id="2147483642" r:id="rId16"/>
    <p:sldId id="257" r:id="rId17"/>
    <p:sldId id="2147483624" r:id="rId18"/>
    <p:sldId id="2147483636" r:id="rId19"/>
    <p:sldId id="2147483637" r:id="rId20"/>
    <p:sldId id="2147483568" r:id="rId21"/>
    <p:sldId id="2147483623" r:id="rId22"/>
    <p:sldId id="2147483618" r:id="rId23"/>
    <p:sldId id="2147483627" r:id="rId24"/>
    <p:sldId id="2134806577" r:id="rId25"/>
    <p:sldId id="2147483640" r:id="rId26"/>
    <p:sldId id="213480658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ébut de la séance" id="{C2A08ED1-B979-4AF1-8A74-6EA0648FD953}">
          <p14:sldIdLst>
            <p14:sldId id="287"/>
            <p14:sldId id="2147483485"/>
            <p14:sldId id="2147483552"/>
            <p14:sldId id="2147483397"/>
            <p14:sldId id="2134805878"/>
          </p14:sldIdLst>
        </p14:section>
        <p14:section name="Moment de récupération" id="{A2A5D278-252D-471E-A046-E0EEBB7C2D2B}">
          <p14:sldIdLst>
            <p14:sldId id="2134806573"/>
            <p14:sldId id="2147483634"/>
            <p14:sldId id="2147483635"/>
            <p14:sldId id="2147483592"/>
            <p14:sldId id="256"/>
            <p14:sldId id="2147483641"/>
            <p14:sldId id="2147483642"/>
            <p14:sldId id="257"/>
            <p14:sldId id="2147483624"/>
            <p14:sldId id="2147483636"/>
            <p14:sldId id="2147483637"/>
          </p14:sldIdLst>
        </p14:section>
        <p14:section name="Consolidation" id="{22D92770-EE3A-4FC2-857A-DF2A0B803C03}">
          <p14:sldIdLst>
            <p14:sldId id="2147483568"/>
            <p14:sldId id="2147483623"/>
            <p14:sldId id="2147483618"/>
            <p14:sldId id="2147483627"/>
          </p14:sldIdLst>
        </p14:section>
        <p14:section name="Métacognition" id="{FBF6C3DA-BDD6-43C8-8043-82F3BE3C64FD}">
          <p14:sldIdLst>
            <p14:sldId id="2134806577"/>
            <p14:sldId id="2147483640"/>
          </p14:sldIdLst>
        </p14:section>
        <p14:section name="Fin de la séance" id="{44B71B2B-D974-4F2C-B5A1-E1796678D1E2}">
          <p14:sldIdLst>
            <p14:sldId id="21348065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8960"/>
    <a:srgbClr val="F15E4D"/>
    <a:srgbClr val="5FADE4"/>
    <a:srgbClr val="A11145"/>
    <a:srgbClr val="FDF2E2"/>
    <a:srgbClr val="BF4598"/>
    <a:srgbClr val="00663F"/>
    <a:srgbClr val="F3DFED"/>
    <a:srgbClr val="2CB551"/>
    <a:srgbClr val="F2F7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90" autoAdjust="0"/>
  </p:normalViewPr>
  <p:slideViewPr>
    <p:cSldViewPr snapToGrid="0">
      <p:cViewPr varScale="1">
        <p:scale>
          <a:sx n="78" d="100"/>
          <a:sy n="78" d="100"/>
        </p:scale>
        <p:origin x="869" y="62"/>
      </p:cViewPr>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65" d="100"/>
          <a:sy n="65" d="100"/>
        </p:scale>
        <p:origin x="2040"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BC5355-174C-897A-4DA3-34860DDD257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D4E6C065-6D13-7E84-9157-4778C9CB02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E90AC0-E56A-4928-9268-F8B86B3617FD}" type="datetimeFigureOut">
              <a:rPr lang="fr-FR" smtClean="0"/>
              <a:t>01/03/2026</a:t>
            </a:fld>
            <a:endParaRPr lang="fr-FR"/>
          </a:p>
        </p:txBody>
      </p:sp>
      <p:sp>
        <p:nvSpPr>
          <p:cNvPr id="4" name="Footer Placeholder 3">
            <a:extLst>
              <a:ext uri="{FF2B5EF4-FFF2-40B4-BE49-F238E27FC236}">
                <a16:creationId xmlns:a16="http://schemas.microsoft.com/office/drawing/2014/main" id="{DC77FEFC-A0B3-5633-10E3-B5C99AE1CE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B5D936D1-2E50-70A0-15D8-53F6492963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D1FAB1-D3C0-4044-A94D-A9D2AF2A113A}" type="slidenum">
              <a:rPr lang="fr-FR" smtClean="0"/>
              <a:t>‹N°›</a:t>
            </a:fld>
            <a:endParaRPr lang="fr-FR"/>
          </a:p>
        </p:txBody>
      </p:sp>
    </p:spTree>
    <p:extLst>
      <p:ext uri="{BB962C8B-B14F-4D97-AF65-F5344CB8AC3E}">
        <p14:creationId xmlns:p14="http://schemas.microsoft.com/office/powerpoint/2010/main" val="582523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2897D-8270-46EB-9581-9FD6E1B808F9}" type="datetimeFigureOut">
              <a:rPr lang="fr-FR" smtClean="0"/>
              <a:t>01/03/2026</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437357-FDEB-42E8-94B9-16208305E930}" type="slidenum">
              <a:rPr lang="fr-FR" smtClean="0"/>
              <a:t>‹N°›</a:t>
            </a:fld>
            <a:endParaRPr lang="fr-FR" dirty="0"/>
          </a:p>
        </p:txBody>
      </p:sp>
    </p:spTree>
    <p:extLst>
      <p:ext uri="{BB962C8B-B14F-4D97-AF65-F5344CB8AC3E}">
        <p14:creationId xmlns:p14="http://schemas.microsoft.com/office/powerpoint/2010/main" val="212676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46;g3708d1f8300_1_658:notes">
            <a:extLst>
              <a:ext uri="{FF2B5EF4-FFF2-40B4-BE49-F238E27FC236}">
                <a16:creationId xmlns:a16="http://schemas.microsoft.com/office/drawing/2014/main" id="{353E4283-BBA2-8675-6601-7A74B15BD29B}"/>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247;g3708d1f8300_1_658:notes">
            <a:extLst>
              <a:ext uri="{FF2B5EF4-FFF2-40B4-BE49-F238E27FC236}">
                <a16:creationId xmlns:a16="http://schemas.microsoft.com/office/drawing/2014/main" id="{7F1C854B-1D70-C6F1-A27D-A011B6547AC1}"/>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248;g3708d1f8300_1_658:notes">
            <a:extLst>
              <a:ext uri="{FF2B5EF4-FFF2-40B4-BE49-F238E27FC236}">
                <a16:creationId xmlns:a16="http://schemas.microsoft.com/office/drawing/2014/main" id="{788381E9-0A6B-C645-053A-CA620AEFDDDF}"/>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23401D-AD66-48E8-9BE6-514052742394}" type="slidenum">
              <a:rPr kumimoji="0"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400" b="0" i="0" u="none" strike="noStrike" kern="0" cap="none" spc="0" normalizeH="0" baseline="0" noProof="0">
              <a:ln>
                <a:noFill/>
              </a:ln>
              <a:solidFill>
                <a:srgbClr val="000000"/>
              </a:solidFill>
              <a:effectLst/>
              <a:uLnTx/>
              <a:uFillTx/>
              <a:latin typeface="Arial"/>
              <a:ea typeface="+mn-ea"/>
              <a:cs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90DADEB-F4DB-91A8-0FE9-07A6DB5F294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E1ADF05F-B58D-DA65-AA83-51F0D1462173}"/>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3BB46C34-C402-58E9-44A0-5516BA67A597}"/>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9A632772-99AF-A45A-331E-E4A69F36067A}"/>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9</a:t>
            </a:fld>
            <a:endParaRPr lang="fr-FR" sz="1400" kern="0">
              <a:solidFill>
                <a:srgbClr val="000000"/>
              </a:solidFill>
              <a:latin typeface="Arial"/>
              <a:cs typeface="Arial"/>
            </a:endParaRPr>
          </a:p>
        </p:txBody>
      </p:sp>
    </p:spTree>
    <p:extLst>
      <p:ext uri="{BB962C8B-B14F-4D97-AF65-F5344CB8AC3E}">
        <p14:creationId xmlns:p14="http://schemas.microsoft.com/office/powerpoint/2010/main" val="3613970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2925764-0D6D-CD92-5595-5B0A597ACA71}"/>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CDB13F9B-5110-E022-72EE-D5D6F3C2B19F}"/>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A4D05A80-33D6-C9B2-D359-976734BE650E}"/>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2351BEC8-3BC2-088D-D8F7-DC1DA9C46892}"/>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10</a:t>
            </a:fld>
            <a:endParaRPr lang="fr-FR" sz="1400" kern="0">
              <a:solidFill>
                <a:srgbClr val="000000"/>
              </a:solidFill>
              <a:latin typeface="Arial"/>
              <a:cs typeface="Arial"/>
            </a:endParaRPr>
          </a:p>
        </p:txBody>
      </p:sp>
    </p:spTree>
    <p:extLst>
      <p:ext uri="{BB962C8B-B14F-4D97-AF65-F5344CB8AC3E}">
        <p14:creationId xmlns:p14="http://schemas.microsoft.com/office/powerpoint/2010/main" val="196827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FF6F289-BDD3-B764-531C-202C791F11AD}"/>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651A34B0-8D61-B8C6-328E-46A34463162F}"/>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FF506BB8-4B27-65F8-6385-DC89BF171B2A}"/>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583BEB26-E5C5-131E-0BB5-09CF1187FEDB}"/>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13</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235805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image" Target="../media/image11.sv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image" Target="../media/image13.png"/><Relationship Id="rId1" Type="http://schemas.openxmlformats.org/officeDocument/2006/relationships/slideMaster" Target="../slideMasters/slideMaster4.xml"/><Relationship Id="rId6" Type="http://schemas.openxmlformats.org/officeDocument/2006/relationships/image" Target="../media/image21.png"/><Relationship Id="rId5" Type="http://schemas.openxmlformats.org/officeDocument/2006/relationships/image" Target="../media/image20.png"/><Relationship Id="rId10" Type="http://schemas.microsoft.com/office/2007/relationships/hdphoto" Target="../media/hdphoto3.wdp"/><Relationship Id="rId4" Type="http://schemas.openxmlformats.org/officeDocument/2006/relationships/image" Target="../media/image19.png"/><Relationship Id="rId9" Type="http://schemas.openxmlformats.org/officeDocument/2006/relationships/image" Target="../media/image2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30.png"/><Relationship Id="rId7" Type="http://schemas.openxmlformats.org/officeDocument/2006/relationships/image" Target="../media/image34.svg"/><Relationship Id="rId2" Type="http://schemas.openxmlformats.org/officeDocument/2006/relationships/image" Target="../media/image16.png"/><Relationship Id="rId1" Type="http://schemas.openxmlformats.org/officeDocument/2006/relationships/slideMaster" Target="../slideMasters/slideMaster4.xml"/><Relationship Id="rId6" Type="http://schemas.openxmlformats.org/officeDocument/2006/relationships/image" Target="../media/image33.png"/><Relationship Id="rId5" Type="http://schemas.openxmlformats.org/officeDocument/2006/relationships/image" Target="../media/image32.svg"/><Relationship Id="rId10" Type="http://schemas.openxmlformats.org/officeDocument/2006/relationships/image" Target="../media/image36.svg"/><Relationship Id="rId4" Type="http://schemas.openxmlformats.org/officeDocument/2006/relationships/image" Target="../media/image31.png"/><Relationship Id="rId9" Type="http://schemas.openxmlformats.org/officeDocument/2006/relationships/image" Target="../media/image3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Master" Target="../slideMasters/slideMaster4.xml"/><Relationship Id="rId5" Type="http://schemas.openxmlformats.org/officeDocument/2006/relationships/image" Target="../media/image15.png"/><Relationship Id="rId4" Type="http://schemas.microsoft.com/office/2007/relationships/hdphoto" Target="../media/hdphoto4.wdp"/></Relationships>
</file>

<file path=ppt/slideLayouts/_rels/slideLayout3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3.png"/><Relationship Id="rId1" Type="http://schemas.openxmlformats.org/officeDocument/2006/relationships/slideMaster" Target="../slideMasters/slideMaster4.xml"/><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1.svg"/><Relationship Id="rId2" Type="http://schemas.openxmlformats.org/officeDocument/2006/relationships/image" Target="../media/image38.gif"/><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8.gif"/><Relationship Id="rId1" Type="http://schemas.openxmlformats.org/officeDocument/2006/relationships/slideMaster" Target="../slideMasters/slideMaster4.xml"/><Relationship Id="rId4" Type="http://schemas.microsoft.com/office/2007/relationships/hdphoto" Target="../media/hdphoto7.wdp"/></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8.gif"/><Relationship Id="rId1" Type="http://schemas.openxmlformats.org/officeDocument/2006/relationships/slideMaster" Target="../slideMasters/slideMaster4.xml"/><Relationship Id="rId4" Type="http://schemas.microsoft.com/office/2007/relationships/hdphoto" Target="../media/hdphoto8.wdp"/></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8.gif"/><Relationship Id="rId1" Type="http://schemas.openxmlformats.org/officeDocument/2006/relationships/slideMaster" Target="../slideMasters/slideMaster4.xml"/><Relationship Id="rId4" Type="http://schemas.microsoft.com/office/2007/relationships/hdphoto" Target="../media/hdphoto9.wdp"/></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gif"/><Relationship Id="rId1" Type="http://schemas.openxmlformats.org/officeDocument/2006/relationships/slideMaster" Target="../slideMasters/slideMaster4.xml"/><Relationship Id="rId4" Type="http://schemas.microsoft.com/office/2007/relationships/hdphoto" Target="../media/hdphoto4.wdp"/></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01/03/2026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12031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01/03/2026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98435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t>01/03/2026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1662727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t>01/03/2026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687129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t>01/03/2026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352933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t>01/03/2026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4104915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p:txBody>
          <a:bodyPr/>
          <a:lstStyle/>
          <a:p>
            <a:fld id="{35CE231B-25EB-4A68-BA80-EB75600200BE}" type="datetimeFigureOut">
              <a:rPr lang="fr-FR" smtClean="0"/>
              <a:t>01/03/2026</a:t>
            </a:fld>
            <a:endParaRPr lang="fr-FR" dirty="0"/>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p:txBody>
          <a:bodyPr/>
          <a:lstStyle/>
          <a:p>
            <a:endParaRPr lang="fr-FR" dirty="0"/>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p:txBody>
          <a:bodyPr/>
          <a:lstStyle/>
          <a:p>
            <a:fld id="{7EB6BF17-B454-4520-84DD-15E34D16678A}" type="slidenum">
              <a:rPr lang="fr-FR" smtClean="0"/>
              <a:t>‹N°›</a:t>
            </a:fld>
            <a:endParaRPr lang="fr-FR" dirty="0"/>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extLst>
      <p:ext uri="{BB962C8B-B14F-4D97-AF65-F5344CB8AC3E}">
        <p14:creationId xmlns:p14="http://schemas.microsoft.com/office/powerpoint/2010/main" val="3076978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t>01/03/2026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912952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70C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354486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661306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84261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125885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71336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102431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240515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52884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591680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914747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66284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1214036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8200295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3808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861959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8116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9828018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6424306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0259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010317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609487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18478022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786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5632914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025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44333220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40375970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338558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8116354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3091531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4229588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221156435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3190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6272568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65532827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956705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31356614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66708008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148002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15891446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2852352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0553402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9289574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1205844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32333600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85100517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0433301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1121838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8409599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57511727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639495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28145326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0035903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1551097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2263361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098615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24992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9" Type="http://schemas.openxmlformats.org/officeDocument/2006/relationships/slideLayout" Target="../slideLayouts/slideLayout59.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42" Type="http://schemas.openxmlformats.org/officeDocument/2006/relationships/slideLayout" Target="../slideLayouts/slideLayout62.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slideLayout" Target="../slideLayouts/slideLayout57.xml"/><Relationship Id="rId40" Type="http://schemas.openxmlformats.org/officeDocument/2006/relationships/slideLayout" Target="../slideLayouts/slideLayout60.xml"/><Relationship Id="rId45" Type="http://schemas.openxmlformats.org/officeDocument/2006/relationships/slideLayout" Target="../slideLayouts/slideLayout65.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slideLayout" Target="../slideLayouts/slideLayout56.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4" Type="http://schemas.openxmlformats.org/officeDocument/2006/relationships/slideLayout" Target="../slideLayouts/slideLayout64.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 Id="rId43" Type="http://schemas.openxmlformats.org/officeDocument/2006/relationships/slideLayout" Target="../slideLayouts/slideLayout63.xml"/><Relationship Id="rId8" Type="http://schemas.openxmlformats.org/officeDocument/2006/relationships/slideLayout" Target="../slideLayouts/slideLayout28.xml"/><Relationship Id="rId3" Type="http://schemas.openxmlformats.org/officeDocument/2006/relationships/slideLayout" Target="../slideLayouts/slideLayout23.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38" Type="http://schemas.openxmlformats.org/officeDocument/2006/relationships/slideLayout" Target="../slideLayouts/slideLayout58.xml"/><Relationship Id="rId46" Type="http://schemas.openxmlformats.org/officeDocument/2006/relationships/theme" Target="../theme/theme4.xml"/><Relationship Id="rId20" Type="http://schemas.openxmlformats.org/officeDocument/2006/relationships/slideLayout" Target="../slideLayouts/slideLayout40.xml"/><Relationship Id="rId41"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t>01/03/2026</a:t>
            </a:fld>
            <a:endParaRPr lang="fr-F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t>‹N°›</a:t>
            </a:fld>
            <a:endParaRPr lang="fr-FR" dirty="0"/>
          </a:p>
        </p:txBody>
      </p:sp>
    </p:spTree>
    <p:extLst>
      <p:ext uri="{BB962C8B-B14F-4D97-AF65-F5344CB8AC3E}">
        <p14:creationId xmlns:p14="http://schemas.microsoft.com/office/powerpoint/2010/main" val="115398502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7" r:id="rId3"/>
    <p:sldLayoutId id="2147483748" r:id="rId4"/>
    <p:sldLayoutId id="2147483749" r:id="rId5"/>
    <p:sldLayoutId id="2147483750" r:id="rId6"/>
    <p:sldLayoutId id="2147483761" r:id="rId7"/>
    <p:sldLayoutId id="2147483751" r:id="rId8"/>
    <p:sldLayoutId id="2147483755"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631432"/>
      </p:ext>
    </p:extLst>
  </p:cSld>
  <p:clrMap bg1="lt1" tx1="dk1" bg2="lt2" tx2="dk2" accent1="accent1" accent2="accent2" accent3="accent3" accent4="accent4" accent5="accent5" accent6="accent6" hlink="hlink" folHlink="folHlink"/>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476001"/>
      </p:ext>
    </p:extLst>
  </p:cSld>
  <p:clrMap bg1="lt1" tx1="dk1" bg2="lt2" tx2="dk2" accent1="accent1" accent2="accent2" accent3="accent3" accent4="accent4" accent5="accent5" accent6="accent6" hlink="hlink" folHlink="folHlink"/>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01/03/2026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68590728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08" r:id="rId28"/>
    <p:sldLayoutId id="2147483809" r:id="rId29"/>
    <p:sldLayoutId id="2147483810" r:id="rId30"/>
    <p:sldLayoutId id="2147483811" r:id="rId31"/>
    <p:sldLayoutId id="2147483812" r:id="rId32"/>
    <p:sldLayoutId id="2147483813" r:id="rId33"/>
    <p:sldLayoutId id="2147483814" r:id="rId34"/>
    <p:sldLayoutId id="2147483815" r:id="rId35"/>
    <p:sldLayoutId id="2147483816" r:id="rId36"/>
    <p:sldLayoutId id="2147483817" r:id="rId37"/>
    <p:sldLayoutId id="2147483818" r:id="rId38"/>
    <p:sldLayoutId id="2147483819" r:id="rId39"/>
    <p:sldLayoutId id="2147483820" r:id="rId40"/>
    <p:sldLayoutId id="2147483821" r:id="rId41"/>
    <p:sldLayoutId id="2147483822" r:id="rId42"/>
    <p:sldLayoutId id="2147483823" r:id="rId43"/>
    <p:sldLayoutId id="2147483824" r:id="rId44"/>
    <p:sldLayoutId id="2147483825" r:id="rId45"/>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50.pn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9.png"/><Relationship Id="rId7"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6.xml"/><Relationship Id="rId6" Type="http://schemas.openxmlformats.org/officeDocument/2006/relationships/image" Target="../media/image53.jpeg"/><Relationship Id="rId11" Type="http://schemas.openxmlformats.org/officeDocument/2006/relationships/image" Target="../media/image56.png"/><Relationship Id="rId5" Type="http://schemas.openxmlformats.org/officeDocument/2006/relationships/image" Target="../media/image52.jpeg"/><Relationship Id="rId10" Type="http://schemas.openxmlformats.org/officeDocument/2006/relationships/image" Target="../media/image55.png"/><Relationship Id="rId4" Type="http://schemas.openxmlformats.org/officeDocument/2006/relationships/image" Target="../media/image20.pn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38.gif"/></Relationships>
</file>

<file path=ppt/slides/_rels/slide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5.png"/><Relationship Id="rId7" Type="http://schemas.openxmlformats.org/officeDocument/2006/relationships/image" Target="../media/image59.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26.jpg"/><Relationship Id="rId10" Type="http://schemas.openxmlformats.org/officeDocument/2006/relationships/image" Target="../media/image62.jpeg"/><Relationship Id="rId4" Type="http://schemas.openxmlformats.org/officeDocument/2006/relationships/image" Target="../media/image57.png"/><Relationship Id="rId9" Type="http://schemas.openxmlformats.org/officeDocument/2006/relationships/image" Target="../media/image61.jpeg"/></Relationships>
</file>

<file path=ppt/slides/_rels/slide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8.gif"/><Relationship Id="rId1" Type="http://schemas.openxmlformats.org/officeDocument/2006/relationships/slideLayout" Target="../slideLayouts/slideLayout6.xml"/><Relationship Id="rId4" Type="http://schemas.microsoft.com/office/2007/relationships/hdphoto" Target="../media/hdphoto11.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67.png"/><Relationship Id="rId4" Type="http://schemas.openxmlformats.org/officeDocument/2006/relationships/image" Target="../media/image66.png"/></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7.png"/></Relationships>
</file>

<file path=ppt/slides/_rels/slide1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9.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9.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8.gif"/><Relationship Id="rId1" Type="http://schemas.openxmlformats.org/officeDocument/2006/relationships/slideLayout" Target="../slideLayouts/slideLayout6.xml"/><Relationship Id="rId4" Type="http://schemas.microsoft.com/office/2007/relationships/hdphoto" Target="../media/hdphoto13.wdp"/></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9.xml"/><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9.xml"/><Relationship Id="rId4" Type="http://schemas.openxmlformats.org/officeDocument/2006/relationships/image" Target="../media/image72.png"/></Relationships>
</file>

<file path=ppt/slides/_rels/slide2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38.gi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en-US" dirty="0"/>
              <a:t>2 AC</a:t>
            </a:r>
            <a:endParaRPr lang="fr-FR" dirty="0"/>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p:txBody>
          <a:bodyPr/>
          <a:lstStyle/>
          <a:p>
            <a:r>
              <a:rPr lang="fr-FR" dirty="0"/>
              <a:t>3</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271217" y="4591216"/>
            <a:ext cx="1668115" cy="521999"/>
          </a:xfrm>
        </p:spPr>
        <p:txBody>
          <a:bodyPr>
            <a:normAutofit/>
          </a:bodyPr>
          <a:lstStyle/>
          <a:p>
            <a:pPr algn="ctr"/>
            <a:r>
              <a:rPr lang="fr-FR" sz="2000" dirty="0"/>
              <a:t>Chapitre</a:t>
            </a:r>
            <a:r>
              <a:rPr lang="en-US" sz="2000" dirty="0"/>
              <a:t> 2</a:t>
            </a:r>
            <a:endParaRPr lang="fr-FR" sz="2000" dirty="0"/>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271217" y="5288319"/>
            <a:ext cx="1668115" cy="521999"/>
          </a:xfrm>
        </p:spPr>
        <p:txBody>
          <a:bodyPr>
            <a:normAutofit/>
          </a:bodyPr>
          <a:lstStyle/>
          <a:p>
            <a:pPr algn="ctr"/>
            <a:r>
              <a:rPr lang="fr-FR" sz="1900" dirty="0"/>
              <a:t>Tâche</a:t>
            </a:r>
            <a:r>
              <a:rPr lang="en-US" sz="1900" dirty="0"/>
              <a:t> 5</a:t>
            </a:r>
            <a:endParaRPr lang="fr-FR" sz="1900" dirty="0"/>
          </a:p>
        </p:txBody>
      </p:sp>
      <p:sp>
        <p:nvSpPr>
          <p:cNvPr id="8" name="Espace réservé du texte 7">
            <a:extLst>
              <a:ext uri="{FF2B5EF4-FFF2-40B4-BE49-F238E27FC236}">
                <a16:creationId xmlns:a16="http://schemas.microsoft.com/office/drawing/2014/main" id="{AE447392-F104-538F-A177-67FC5F73564A}"/>
              </a:ext>
            </a:extLst>
          </p:cNvPr>
          <p:cNvSpPr>
            <a:spLocks noGrp="1"/>
          </p:cNvSpPr>
          <p:nvPr>
            <p:ph type="body" sz="quarter" idx="24"/>
          </p:nvPr>
        </p:nvSpPr>
        <p:spPr>
          <a:xfrm>
            <a:off x="2010283" y="5298367"/>
            <a:ext cx="5023563" cy="521999"/>
          </a:xfrm>
        </p:spPr>
        <p:txBody>
          <a:bodyPr>
            <a:noAutofit/>
          </a:bodyPr>
          <a:lstStyle/>
          <a:p>
            <a:r>
              <a:rPr lang="fr-FR" sz="1900" dirty="0"/>
              <a:t>Déduire le rôle des anticorps dans la guérison à partir des résultats expérimentaux</a:t>
            </a:r>
          </a:p>
        </p:txBody>
      </p:sp>
      <p:sp>
        <p:nvSpPr>
          <p:cNvPr id="11" name="Espace réservé du texte 10">
            <a:extLst>
              <a:ext uri="{FF2B5EF4-FFF2-40B4-BE49-F238E27FC236}">
                <a16:creationId xmlns:a16="http://schemas.microsoft.com/office/drawing/2014/main" id="{340056BF-52DD-F0BE-763F-EB67D6C83915}"/>
              </a:ext>
            </a:extLst>
          </p:cNvPr>
          <p:cNvSpPr>
            <a:spLocks noGrp="1"/>
          </p:cNvSpPr>
          <p:nvPr>
            <p:ph type="body" sz="quarter" idx="20"/>
          </p:nvPr>
        </p:nvSpPr>
        <p:spPr>
          <a:xfrm>
            <a:off x="2120815" y="4601264"/>
            <a:ext cx="4843667" cy="521999"/>
          </a:xfrm>
        </p:spPr>
        <p:txBody>
          <a:bodyPr>
            <a:noAutofit/>
          </a:bodyPr>
          <a:lstStyle/>
          <a:p>
            <a:r>
              <a:rPr lang="fr-FR" sz="2000" dirty="0"/>
              <a:t>Les aides au système immunitaire</a:t>
            </a:r>
          </a:p>
        </p:txBody>
      </p:sp>
      <p:grpSp>
        <p:nvGrpSpPr>
          <p:cNvPr id="4" name="Groupe 3">
            <a:extLst>
              <a:ext uri="{FF2B5EF4-FFF2-40B4-BE49-F238E27FC236}">
                <a16:creationId xmlns:a16="http://schemas.microsoft.com/office/drawing/2014/main" id="{799302A7-649D-7A49-88A3-6B4F7A9B1127}"/>
              </a:ext>
            </a:extLst>
          </p:cNvPr>
          <p:cNvGrpSpPr/>
          <p:nvPr/>
        </p:nvGrpSpPr>
        <p:grpSpPr>
          <a:xfrm>
            <a:off x="1018634" y="2651664"/>
            <a:ext cx="3274142" cy="1862048"/>
            <a:chOff x="4650097" y="4812077"/>
            <a:chExt cx="3274142" cy="1862048"/>
          </a:xfrm>
        </p:grpSpPr>
        <p:pic>
          <p:nvPicPr>
            <p:cNvPr id="7" name="Picture 7">
              <a:extLst>
                <a:ext uri="{FF2B5EF4-FFF2-40B4-BE49-F238E27FC236}">
                  <a16:creationId xmlns:a16="http://schemas.microsoft.com/office/drawing/2014/main" id="{955471D3-0D0B-EC63-B7AD-E8DD0291B73E}"/>
                </a:ext>
              </a:extLst>
            </p:cNvPr>
            <p:cNvPicPr>
              <a:picLocks noChangeAspect="1"/>
            </p:cNvPicPr>
            <p:nvPr/>
          </p:nvPicPr>
          <p:blipFill>
            <a:blip r:embed="rId2" cstate="print">
              <a:duotone>
                <a:srgbClr val="1D6FA9">
                  <a:shade val="45000"/>
                  <a:satMod val="135000"/>
                </a:srgb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34836"/>
            <a:stretch/>
          </p:blipFill>
          <p:spPr>
            <a:xfrm rot="10800000">
              <a:off x="4650097" y="4982663"/>
              <a:ext cx="3274142" cy="1368440"/>
            </a:xfrm>
            <a:prstGeom prst="rect">
              <a:avLst/>
            </a:prstGeom>
          </p:spPr>
        </p:pic>
        <p:sp>
          <p:nvSpPr>
            <p:cNvPr id="10" name="ZoneTexte 9">
              <a:extLst>
                <a:ext uri="{FF2B5EF4-FFF2-40B4-BE49-F238E27FC236}">
                  <a16:creationId xmlns:a16="http://schemas.microsoft.com/office/drawing/2014/main" id="{8EE937B0-165E-601C-1632-FA626F682E54}"/>
                </a:ext>
              </a:extLst>
            </p:cNvPr>
            <p:cNvSpPr txBox="1"/>
            <p:nvPr/>
          </p:nvSpPr>
          <p:spPr>
            <a:xfrm>
              <a:off x="5038752" y="5731614"/>
              <a:ext cx="1682845" cy="707886"/>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4000" b="1" i="0" u="none" strike="noStrike" kern="0" cap="none" spc="0" normalizeH="0" baseline="0" noProof="0" dirty="0">
                  <a:ln>
                    <a:noFill/>
                  </a:ln>
                  <a:solidFill>
                    <a:srgbClr val="FFC000"/>
                  </a:solidFill>
                  <a:effectLst/>
                  <a:uLnTx/>
                  <a:uFillTx/>
                  <a:latin typeface="Calibri" panose="020F0502020204030204"/>
                </a:rPr>
                <a:t> Fiche </a:t>
              </a:r>
              <a:endParaRPr kumimoji="0" lang="fr-MA" sz="4000" b="1" i="0" u="none" strike="noStrike" kern="0" cap="none" spc="0" normalizeH="0" baseline="0" noProof="0" dirty="0">
                <a:ln>
                  <a:noFill/>
                </a:ln>
                <a:solidFill>
                  <a:srgbClr val="FFC000"/>
                </a:solidFill>
                <a:effectLst/>
                <a:uLnTx/>
                <a:uFillTx/>
                <a:latin typeface="Dosis" pitchFamily="2" charset="0"/>
              </a:endParaRPr>
            </a:p>
          </p:txBody>
        </p:sp>
        <p:sp>
          <p:nvSpPr>
            <p:cNvPr id="12" name="ZoneTexte 11">
              <a:extLst>
                <a:ext uri="{FF2B5EF4-FFF2-40B4-BE49-F238E27FC236}">
                  <a16:creationId xmlns:a16="http://schemas.microsoft.com/office/drawing/2014/main" id="{B6794B24-341F-2400-EC6E-946E7CAB4DA0}"/>
                </a:ext>
              </a:extLst>
            </p:cNvPr>
            <p:cNvSpPr txBox="1"/>
            <p:nvPr/>
          </p:nvSpPr>
          <p:spPr>
            <a:xfrm>
              <a:off x="5997625" y="4812077"/>
              <a:ext cx="1447943" cy="1862048"/>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1500" b="1" i="0" u="none" strike="noStrike" kern="0" cap="none" spc="0" normalizeH="0" baseline="0" noProof="0" dirty="0">
                  <a:ln>
                    <a:noFill/>
                  </a:ln>
                  <a:solidFill>
                    <a:srgbClr val="FFC000"/>
                  </a:solidFill>
                  <a:effectLst/>
                  <a:uLnTx/>
                  <a:uFillTx/>
                  <a:latin typeface="Calibri" panose="020F0502020204030204"/>
                </a:rPr>
                <a:t> 1</a:t>
              </a:r>
              <a:endParaRPr kumimoji="0" lang="fr-MA" sz="11500" b="1" i="0" u="none" strike="noStrike" kern="0" cap="none" spc="0" normalizeH="0" baseline="0" noProof="0" dirty="0">
                <a:ln>
                  <a:noFill/>
                </a:ln>
                <a:solidFill>
                  <a:srgbClr val="FFC000"/>
                </a:solidFill>
                <a:effectLst/>
                <a:uLnTx/>
                <a:uFillTx/>
                <a:latin typeface="Dosis" pitchFamily="2" charset="0"/>
              </a:endParaRPr>
            </a:p>
          </p:txBody>
        </p:sp>
      </p:gr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BB1FF-6D47-6CCE-5034-90D187628B3F}"/>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1F60E79E-44F9-73E8-EE0A-CD776DBAD59C}"/>
              </a:ext>
            </a:extLst>
          </p:cNvPr>
          <p:cNvGrpSpPr/>
          <p:nvPr/>
        </p:nvGrpSpPr>
        <p:grpSpPr>
          <a:xfrm>
            <a:off x="619365" y="1551565"/>
            <a:ext cx="10083393" cy="553396"/>
            <a:chOff x="619365" y="2771723"/>
            <a:chExt cx="10083393" cy="553396"/>
          </a:xfrm>
        </p:grpSpPr>
        <p:pic>
          <p:nvPicPr>
            <p:cNvPr id="4" name="Picture 3" descr="Image générée">
              <a:extLst>
                <a:ext uri="{FF2B5EF4-FFF2-40B4-BE49-F238E27FC236}">
                  <a16:creationId xmlns:a16="http://schemas.microsoft.com/office/drawing/2014/main" id="{4FFB60C4-8009-C22C-6AF2-61AABBB304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619365" y="2771723"/>
              <a:ext cx="556805" cy="553396"/>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185;p114">
              <a:extLst>
                <a:ext uri="{FF2B5EF4-FFF2-40B4-BE49-F238E27FC236}">
                  <a16:creationId xmlns:a16="http://schemas.microsoft.com/office/drawing/2014/main" id="{A59F36CC-CDFE-3C2A-2593-769EE40B2A0D}"/>
                </a:ext>
              </a:extLst>
            </p:cNvPr>
            <p:cNvSpPr txBox="1"/>
            <p:nvPr/>
          </p:nvSpPr>
          <p:spPr>
            <a:xfrm>
              <a:off x="1596074" y="2850034"/>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Consignes et explications données aux élèves (à dire à haute voix)</a:t>
              </a:r>
              <a:endParaRPr lang="fr-FR" sz="1467" kern="0" noProof="0" dirty="0">
                <a:solidFill>
                  <a:srgbClr val="000000"/>
                </a:solidFill>
                <a:latin typeface="Arial"/>
                <a:ea typeface="Arial"/>
                <a:cs typeface="Arial"/>
              </a:endParaRPr>
            </a:p>
          </p:txBody>
        </p:sp>
      </p:grpSp>
      <p:grpSp>
        <p:nvGrpSpPr>
          <p:cNvPr id="31" name="Groupe 30">
            <a:extLst>
              <a:ext uri="{FF2B5EF4-FFF2-40B4-BE49-F238E27FC236}">
                <a16:creationId xmlns:a16="http://schemas.microsoft.com/office/drawing/2014/main" id="{FF811532-D41C-18D2-CC75-4FDADF22C5F0}"/>
              </a:ext>
            </a:extLst>
          </p:cNvPr>
          <p:cNvGrpSpPr/>
          <p:nvPr/>
        </p:nvGrpSpPr>
        <p:grpSpPr>
          <a:xfrm>
            <a:off x="641607" y="2278151"/>
            <a:ext cx="10061151" cy="481959"/>
            <a:chOff x="641607" y="3874674"/>
            <a:chExt cx="10061151" cy="481959"/>
          </a:xfrm>
        </p:grpSpPr>
        <p:pic>
          <p:nvPicPr>
            <p:cNvPr id="30" name="Image 9">
              <a:extLst>
                <a:ext uri="{FF2B5EF4-FFF2-40B4-BE49-F238E27FC236}">
                  <a16:creationId xmlns:a16="http://schemas.microsoft.com/office/drawing/2014/main" id="{09036825-C8BB-3F76-00B6-B6E0060FFEDC}"/>
                </a:ext>
              </a:extLst>
            </p:cNvPr>
            <p:cNvPicPr>
              <a:picLocks noChangeAspect="1"/>
            </p:cNvPicPr>
            <p:nvPr/>
          </p:nvPicPr>
          <p:blipFill>
            <a:blip r:embed="rId3"/>
            <a:stretch>
              <a:fillRect/>
            </a:stretch>
          </p:blipFill>
          <p:spPr>
            <a:xfrm>
              <a:off x="641607" y="3874674"/>
              <a:ext cx="481959" cy="481959"/>
            </a:xfrm>
            <a:prstGeom prst="rect">
              <a:avLst/>
            </a:prstGeom>
          </p:spPr>
        </p:pic>
        <p:sp>
          <p:nvSpPr>
            <p:cNvPr id="10" name="Google Shape;1185;p114">
              <a:extLst>
                <a:ext uri="{FF2B5EF4-FFF2-40B4-BE49-F238E27FC236}">
                  <a16:creationId xmlns:a16="http://schemas.microsoft.com/office/drawing/2014/main" id="{29D2EE66-5645-E2E2-A84E-694256C5078B}"/>
                </a:ext>
              </a:extLst>
            </p:cNvPr>
            <p:cNvSpPr txBox="1"/>
            <p:nvPr/>
          </p:nvSpPr>
          <p:spPr>
            <a:xfrm>
              <a:off x="1596074" y="3942064"/>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prête l’attention à l’enseignant</a:t>
              </a:r>
              <a:endParaRPr lang="fr-FR" sz="1467" kern="0" noProof="0" dirty="0">
                <a:solidFill>
                  <a:srgbClr val="000000"/>
                </a:solidFill>
                <a:latin typeface="Arial"/>
                <a:ea typeface="Arial"/>
                <a:cs typeface="Arial"/>
              </a:endParaRPr>
            </a:p>
          </p:txBody>
        </p:sp>
      </p:grpSp>
      <p:sp>
        <p:nvSpPr>
          <p:cNvPr id="13" name="Google Shape;853;p104">
            <a:extLst>
              <a:ext uri="{FF2B5EF4-FFF2-40B4-BE49-F238E27FC236}">
                <a16:creationId xmlns:a16="http://schemas.microsoft.com/office/drawing/2014/main" id="{0B966DA1-200F-843A-31DC-1A206DCDCBE7}"/>
              </a:ext>
            </a:extLst>
          </p:cNvPr>
          <p:cNvSpPr/>
          <p:nvPr/>
        </p:nvSpPr>
        <p:spPr>
          <a:xfrm>
            <a:off x="122496" y="137991"/>
            <a:ext cx="8240977" cy="603712"/>
          </a:xfrm>
          <a:prstGeom prst="rect">
            <a:avLst/>
          </a:prstGeom>
          <a:noFill/>
          <a:ln cap="flat">
            <a:noFill/>
            <a:prstDash val="solid"/>
          </a:ln>
        </p:spPr>
        <p:txBody>
          <a:bodyPr vert="horz" wrap="square" lIns="91427" tIns="45695" rIns="91427" bIns="45695" anchor="t" anchorCtr="0" compatLnSpc="1">
            <a:noAutofit/>
          </a:bodyPr>
          <a:lstStyle/>
          <a:p>
            <a:pPr lvl="0">
              <a:defRPr sz="1800" b="0" i="0" u="none" strike="noStrike" kern="0" cap="none" spc="0" baseline="0">
                <a:solidFill>
                  <a:srgbClr val="000000"/>
                </a:solidFill>
                <a:uFillTx/>
              </a:defRPr>
            </a:pPr>
            <a:r>
              <a:rPr lang="fr-FR" sz="3200" b="1" kern="0" noProof="0" dirty="0">
                <a:solidFill>
                  <a:srgbClr val="44546A"/>
                </a:solidFill>
                <a:latin typeface="Calibri"/>
                <a:ea typeface="Calibri"/>
                <a:cs typeface="Calibri"/>
              </a:rPr>
              <a:t>Banque des icônes utilisées dans les slides</a:t>
            </a:r>
            <a:endParaRPr lang="fr-FR" sz="1867" kern="0" noProof="0" dirty="0">
              <a:solidFill>
                <a:srgbClr val="000000"/>
              </a:solidFill>
              <a:latin typeface="Arial"/>
              <a:ea typeface="Arial"/>
              <a:cs typeface="Arial"/>
            </a:endParaRPr>
          </a:p>
        </p:txBody>
      </p:sp>
      <p:grpSp>
        <p:nvGrpSpPr>
          <p:cNvPr id="29" name="Groupe 28">
            <a:extLst>
              <a:ext uri="{FF2B5EF4-FFF2-40B4-BE49-F238E27FC236}">
                <a16:creationId xmlns:a16="http://schemas.microsoft.com/office/drawing/2014/main" id="{F9836112-CCAC-4413-2986-BF5CC2870BAA}"/>
              </a:ext>
            </a:extLst>
          </p:cNvPr>
          <p:cNvGrpSpPr/>
          <p:nvPr/>
        </p:nvGrpSpPr>
        <p:grpSpPr>
          <a:xfrm>
            <a:off x="633815" y="2933300"/>
            <a:ext cx="10068943" cy="527905"/>
            <a:chOff x="633815" y="5937939"/>
            <a:chExt cx="10068943" cy="527905"/>
          </a:xfrm>
        </p:grpSpPr>
        <p:sp>
          <p:nvSpPr>
            <p:cNvPr id="12" name="Google Shape;1185;p114">
              <a:extLst>
                <a:ext uri="{FF2B5EF4-FFF2-40B4-BE49-F238E27FC236}">
                  <a16:creationId xmlns:a16="http://schemas.microsoft.com/office/drawing/2014/main" id="{B47427F0-4482-A0CA-65C7-0A249E0575EF}"/>
                </a:ext>
              </a:extLst>
            </p:cNvPr>
            <p:cNvSpPr txBox="1"/>
            <p:nvPr/>
          </p:nvSpPr>
          <p:spPr>
            <a:xfrm>
              <a:off x="1596074" y="6001862"/>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lève la main avant de répondre</a:t>
              </a:r>
              <a:endParaRPr lang="fr-FR" sz="1467" kern="0" noProof="0" dirty="0">
                <a:solidFill>
                  <a:srgbClr val="000000"/>
                </a:solidFill>
                <a:latin typeface="Arial"/>
                <a:ea typeface="Arial"/>
                <a:cs typeface="Arial"/>
              </a:endParaRPr>
            </a:p>
          </p:txBody>
        </p:sp>
        <p:pic>
          <p:nvPicPr>
            <p:cNvPr id="20" name="Picture 2" descr="Lever la main - Icônes mains et gestes gratuites">
              <a:extLst>
                <a:ext uri="{FF2B5EF4-FFF2-40B4-BE49-F238E27FC236}">
                  <a16:creationId xmlns:a16="http://schemas.microsoft.com/office/drawing/2014/main" id="{2FCF7B9A-6689-6267-0FD9-41B383A180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815" y="5937939"/>
              <a:ext cx="527905" cy="5279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e 27">
            <a:extLst>
              <a:ext uri="{FF2B5EF4-FFF2-40B4-BE49-F238E27FC236}">
                <a16:creationId xmlns:a16="http://schemas.microsoft.com/office/drawing/2014/main" id="{DA1E3BCF-77F7-83D5-7635-BA60211B5BB3}"/>
              </a:ext>
            </a:extLst>
          </p:cNvPr>
          <p:cNvGrpSpPr/>
          <p:nvPr/>
        </p:nvGrpSpPr>
        <p:grpSpPr>
          <a:xfrm>
            <a:off x="582302" y="4457015"/>
            <a:ext cx="10120456" cy="588164"/>
            <a:chOff x="582302" y="4995763"/>
            <a:chExt cx="10120456" cy="588164"/>
          </a:xfrm>
        </p:grpSpPr>
        <p:sp>
          <p:nvSpPr>
            <p:cNvPr id="11" name="Google Shape;1185;p114">
              <a:extLst>
                <a:ext uri="{FF2B5EF4-FFF2-40B4-BE49-F238E27FC236}">
                  <a16:creationId xmlns:a16="http://schemas.microsoft.com/office/drawing/2014/main" id="{8E1A970E-903D-6D16-9675-51626C774FDD}"/>
                </a:ext>
              </a:extLst>
            </p:cNvPr>
            <p:cNvSpPr txBox="1"/>
            <p:nvPr/>
          </p:nvSpPr>
          <p:spPr>
            <a:xfrm>
              <a:off x="1596074" y="5117031"/>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recopie la correction sur le livret</a:t>
              </a:r>
              <a:endParaRPr lang="fr-FR" sz="1467" kern="0" noProof="0" dirty="0">
                <a:solidFill>
                  <a:srgbClr val="000000"/>
                </a:solidFill>
                <a:latin typeface="Arial"/>
                <a:ea typeface="Arial"/>
                <a:cs typeface="Arial"/>
              </a:endParaRPr>
            </a:p>
          </p:txBody>
        </p:sp>
        <p:grpSp>
          <p:nvGrpSpPr>
            <p:cNvPr id="24" name="Groupe 23">
              <a:extLst>
                <a:ext uri="{FF2B5EF4-FFF2-40B4-BE49-F238E27FC236}">
                  <a16:creationId xmlns:a16="http://schemas.microsoft.com/office/drawing/2014/main" id="{B2982EF8-5E48-6000-7A9A-FFBA190C7120}"/>
                </a:ext>
              </a:extLst>
            </p:cNvPr>
            <p:cNvGrpSpPr/>
            <p:nvPr/>
          </p:nvGrpSpPr>
          <p:grpSpPr>
            <a:xfrm>
              <a:off x="582302" y="4995763"/>
              <a:ext cx="630930" cy="588164"/>
              <a:chOff x="10280460" y="4850932"/>
              <a:chExt cx="630930" cy="588164"/>
            </a:xfrm>
          </p:grpSpPr>
          <p:pic>
            <p:nvPicPr>
              <p:cNvPr id="2" name="Picture 7">
                <a:extLst>
                  <a:ext uri="{FF2B5EF4-FFF2-40B4-BE49-F238E27FC236}">
                    <a16:creationId xmlns:a16="http://schemas.microsoft.com/office/drawing/2014/main" id="{FBCC49BC-29F6-6E08-E3DD-5BFF1ADED9A8}"/>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3" name="Picture 7">
                <a:extLst>
                  <a:ext uri="{FF2B5EF4-FFF2-40B4-BE49-F238E27FC236}">
                    <a16:creationId xmlns:a16="http://schemas.microsoft.com/office/drawing/2014/main" id="{6B1C2D3A-6AC5-2620-1526-A1C86C35AB61}"/>
                  </a:ext>
                </a:extLst>
              </p:cNvPr>
              <p:cNvPicPr>
                <a:picLocks noChangeAspect="1"/>
              </p:cNvPicPr>
              <p:nvPr/>
            </p:nvPicPr>
            <p:blipFill>
              <a:blip r:embed="rId6"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grpSp>
        <p:nvGrpSpPr>
          <p:cNvPr id="7" name="Groupe 6">
            <a:extLst>
              <a:ext uri="{FF2B5EF4-FFF2-40B4-BE49-F238E27FC236}">
                <a16:creationId xmlns:a16="http://schemas.microsoft.com/office/drawing/2014/main" id="{2A52812C-2574-5FBD-20D8-4B52D19C9B88}"/>
              </a:ext>
            </a:extLst>
          </p:cNvPr>
          <p:cNvGrpSpPr/>
          <p:nvPr/>
        </p:nvGrpSpPr>
        <p:grpSpPr>
          <a:xfrm>
            <a:off x="563963" y="3754530"/>
            <a:ext cx="9818899" cy="471273"/>
            <a:chOff x="563963" y="3754530"/>
            <a:chExt cx="9818899" cy="471273"/>
          </a:xfrm>
        </p:grpSpPr>
        <p:pic>
          <p:nvPicPr>
            <p:cNvPr id="6" name="Picture 2">
              <a:extLst>
                <a:ext uri="{FF2B5EF4-FFF2-40B4-BE49-F238E27FC236}">
                  <a16:creationId xmlns:a16="http://schemas.microsoft.com/office/drawing/2014/main" id="{8017B555-F8E8-EF10-A734-35560AD21E1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963" y="3754530"/>
              <a:ext cx="649216" cy="471273"/>
            </a:xfrm>
            <a:prstGeom prst="rect">
              <a:avLst/>
            </a:prstGeom>
            <a:noFill/>
            <a:extLst>
              <a:ext uri="{909E8E84-426E-40DD-AFC4-6F175D3DCCD1}">
                <a14:hiddenFill xmlns:a14="http://schemas.microsoft.com/office/drawing/2010/main">
                  <a:solidFill>
                    <a:srgbClr val="FFFFFF"/>
                  </a:solidFill>
                </a14:hiddenFill>
              </a:ext>
            </a:extLst>
          </p:spPr>
        </p:pic>
        <p:sp>
          <p:nvSpPr>
            <p:cNvPr id="32" name="Google Shape;1233;p116">
              <a:extLst>
                <a:ext uri="{FF2B5EF4-FFF2-40B4-BE49-F238E27FC236}">
                  <a16:creationId xmlns:a16="http://schemas.microsoft.com/office/drawing/2014/main" id="{60FA70E0-73E4-C505-CD95-3A2BF272883C}"/>
                </a:ext>
              </a:extLst>
            </p:cNvPr>
            <p:cNvSpPr txBox="1"/>
            <p:nvPr/>
          </p:nvSpPr>
          <p:spPr>
            <a:xfrm>
              <a:off x="1589281" y="3778310"/>
              <a:ext cx="8793581" cy="420514"/>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133" b="1" kern="0" noProof="0" dirty="0">
                  <a:solidFill>
                    <a:srgbClr val="44546A"/>
                  </a:solidFill>
                  <a:latin typeface="Calibri"/>
                  <a:ea typeface="Calibri"/>
                  <a:cs typeface="Calibri"/>
                </a:rPr>
                <a:t>L’élève utilise l’ardoise pour répondre </a:t>
              </a:r>
            </a:p>
          </p:txBody>
        </p:sp>
      </p:grpSp>
      <p:grpSp>
        <p:nvGrpSpPr>
          <p:cNvPr id="39" name="Groupe 38">
            <a:extLst>
              <a:ext uri="{FF2B5EF4-FFF2-40B4-BE49-F238E27FC236}">
                <a16:creationId xmlns:a16="http://schemas.microsoft.com/office/drawing/2014/main" id="{53AAD794-A7AF-D7A8-B8AE-396A98369A1C}"/>
              </a:ext>
            </a:extLst>
          </p:cNvPr>
          <p:cNvGrpSpPr/>
          <p:nvPr/>
        </p:nvGrpSpPr>
        <p:grpSpPr>
          <a:xfrm>
            <a:off x="641607" y="5918134"/>
            <a:ext cx="9414435" cy="615521"/>
            <a:chOff x="594801" y="7422032"/>
            <a:chExt cx="9414435" cy="615521"/>
          </a:xfrm>
        </p:grpSpPr>
        <p:sp>
          <p:nvSpPr>
            <p:cNvPr id="33" name="Google Shape;1234;p116">
              <a:extLst>
                <a:ext uri="{FF2B5EF4-FFF2-40B4-BE49-F238E27FC236}">
                  <a16:creationId xmlns:a16="http://schemas.microsoft.com/office/drawing/2014/main" id="{4A00C5EF-E445-EB6B-1DE2-E4A5A54530F6}"/>
                </a:ext>
              </a:extLst>
            </p:cNvPr>
            <p:cNvSpPr txBox="1"/>
            <p:nvPr/>
          </p:nvSpPr>
          <p:spPr>
            <a:xfrm>
              <a:off x="1589281" y="7548993"/>
              <a:ext cx="8419955"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Pratique autonome</a:t>
              </a:r>
            </a:p>
          </p:txBody>
        </p:sp>
        <p:pic>
          <p:nvPicPr>
            <p:cNvPr id="36" name="Picture 14">
              <a:extLst>
                <a:ext uri="{FF2B5EF4-FFF2-40B4-BE49-F238E27FC236}">
                  <a16:creationId xmlns:a16="http://schemas.microsoft.com/office/drawing/2014/main" id="{65756CE2-44EC-5A96-FB15-7BE43C6C2C3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594801" y="7422032"/>
              <a:ext cx="615518" cy="615521"/>
            </a:xfrm>
            <a:prstGeom prst="rect">
              <a:avLst/>
            </a:prstGeom>
          </p:spPr>
        </p:pic>
      </p:grpSp>
      <p:grpSp>
        <p:nvGrpSpPr>
          <p:cNvPr id="40" name="Groupe 39">
            <a:extLst>
              <a:ext uri="{FF2B5EF4-FFF2-40B4-BE49-F238E27FC236}">
                <a16:creationId xmlns:a16="http://schemas.microsoft.com/office/drawing/2014/main" id="{FCBBF3BE-3157-798D-4F61-21AD576E26E4}"/>
              </a:ext>
            </a:extLst>
          </p:cNvPr>
          <p:cNvGrpSpPr/>
          <p:nvPr/>
        </p:nvGrpSpPr>
        <p:grpSpPr>
          <a:xfrm>
            <a:off x="633815" y="5227796"/>
            <a:ext cx="8608190" cy="574642"/>
            <a:chOff x="594801" y="8720789"/>
            <a:chExt cx="8608190" cy="574642"/>
          </a:xfrm>
        </p:grpSpPr>
        <p:sp>
          <p:nvSpPr>
            <p:cNvPr id="34" name="Google Shape;1235;p116">
              <a:extLst>
                <a:ext uri="{FF2B5EF4-FFF2-40B4-BE49-F238E27FC236}">
                  <a16:creationId xmlns:a16="http://schemas.microsoft.com/office/drawing/2014/main" id="{F1EDF54E-1505-D11C-6E61-D13C0509A328}"/>
                </a:ext>
              </a:extLst>
            </p:cNvPr>
            <p:cNvSpPr txBox="1"/>
            <p:nvPr/>
          </p:nvSpPr>
          <p:spPr>
            <a:xfrm>
              <a:off x="1589281" y="8827342"/>
              <a:ext cx="7613710"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Pratique guidée en binôme</a:t>
              </a:r>
            </a:p>
          </p:txBody>
        </p:sp>
        <p:pic>
          <p:nvPicPr>
            <p:cNvPr id="37" name="Picture 9">
              <a:extLst>
                <a:ext uri="{FF2B5EF4-FFF2-40B4-BE49-F238E27FC236}">
                  <a16:creationId xmlns:a16="http://schemas.microsoft.com/office/drawing/2014/main" id="{40841830-4F1E-C9C4-4026-00753CDEA5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801" y="8720789"/>
              <a:ext cx="615518" cy="574642"/>
            </a:xfrm>
            <a:prstGeom prst="rect">
              <a:avLst/>
            </a:prstGeom>
          </p:spPr>
        </p:pic>
      </p:grpSp>
      <p:grpSp>
        <p:nvGrpSpPr>
          <p:cNvPr id="45" name="Groupe 44">
            <a:extLst>
              <a:ext uri="{FF2B5EF4-FFF2-40B4-BE49-F238E27FC236}">
                <a16:creationId xmlns:a16="http://schemas.microsoft.com/office/drawing/2014/main" id="{40C50BF5-960C-B6C6-9315-41D3DF110C0F}"/>
              </a:ext>
            </a:extLst>
          </p:cNvPr>
          <p:cNvGrpSpPr/>
          <p:nvPr/>
        </p:nvGrpSpPr>
        <p:grpSpPr>
          <a:xfrm>
            <a:off x="605726" y="736482"/>
            <a:ext cx="10092113" cy="641893"/>
            <a:chOff x="605726" y="736482"/>
            <a:chExt cx="10092113" cy="641893"/>
          </a:xfrm>
        </p:grpSpPr>
        <p:pic>
          <p:nvPicPr>
            <p:cNvPr id="41" name="Picture 2" descr="Image générée">
              <a:extLst>
                <a:ext uri="{FF2B5EF4-FFF2-40B4-BE49-F238E27FC236}">
                  <a16:creationId xmlns:a16="http://schemas.microsoft.com/office/drawing/2014/main" id="{E9531E9B-C991-40A9-D03B-DB4C18F89249}"/>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11064" b="10678"/>
            <a:stretch>
              <a:fillRect/>
            </a:stretch>
          </p:blipFill>
          <p:spPr bwMode="auto">
            <a:xfrm>
              <a:off x="605726" y="736482"/>
              <a:ext cx="546818" cy="641893"/>
            </a:xfrm>
            <a:prstGeom prst="rect">
              <a:avLst/>
            </a:prstGeom>
            <a:noFill/>
            <a:extLst>
              <a:ext uri="{909E8E84-426E-40DD-AFC4-6F175D3DCCD1}">
                <a14:hiddenFill xmlns:a14="http://schemas.microsoft.com/office/drawing/2010/main">
                  <a:solidFill>
                    <a:srgbClr val="FFFFFF"/>
                  </a:solidFill>
                </a14:hiddenFill>
              </a:ext>
            </a:extLst>
          </p:spPr>
        </p:pic>
        <p:sp>
          <p:nvSpPr>
            <p:cNvPr id="44" name="Google Shape;1185;p114">
              <a:extLst>
                <a:ext uri="{FF2B5EF4-FFF2-40B4-BE49-F238E27FC236}">
                  <a16:creationId xmlns:a16="http://schemas.microsoft.com/office/drawing/2014/main" id="{8E049F13-5293-D7AC-1599-B71F84A1B7F9}"/>
                </a:ext>
              </a:extLst>
            </p:cNvPr>
            <p:cNvSpPr txBox="1"/>
            <p:nvPr/>
          </p:nvSpPr>
          <p:spPr>
            <a:xfrm>
              <a:off x="1591155" y="857399"/>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Slide réservé à l’enseignant</a:t>
              </a:r>
              <a:endParaRPr lang="fr-FR" sz="1467" kern="0" noProof="0" dirty="0">
                <a:solidFill>
                  <a:srgbClr val="000000"/>
                </a:solidFill>
                <a:latin typeface="Arial"/>
                <a:ea typeface="Arial"/>
                <a:cs typeface="Arial"/>
              </a:endParaRPr>
            </a:p>
          </p:txBody>
        </p:sp>
      </p:grpSp>
    </p:spTree>
    <p:extLst>
      <p:ext uri="{BB962C8B-B14F-4D97-AF65-F5344CB8AC3E}">
        <p14:creationId xmlns:p14="http://schemas.microsoft.com/office/powerpoint/2010/main" val="2427763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250;p28">
            <a:extLst>
              <a:ext uri="{FF2B5EF4-FFF2-40B4-BE49-F238E27FC236}">
                <a16:creationId xmlns:a16="http://schemas.microsoft.com/office/drawing/2014/main" id="{C800167E-37EA-13EC-1FB9-743D51DCFB5D}"/>
              </a:ext>
            </a:extLst>
          </p:cNvPr>
          <p:cNvGrpSpPr/>
          <p:nvPr/>
        </p:nvGrpSpPr>
        <p:grpSpPr>
          <a:xfrm>
            <a:off x="2022041" y="1645920"/>
            <a:ext cx="8127601" cy="3098800"/>
            <a:chOff x="1619475" y="1029778"/>
            <a:chExt cx="6095701" cy="3804525"/>
          </a:xfrm>
        </p:grpSpPr>
        <p:sp>
          <p:nvSpPr>
            <p:cNvPr id="3" name="Google Shape;251;p28">
              <a:extLst>
                <a:ext uri="{FF2B5EF4-FFF2-40B4-BE49-F238E27FC236}">
                  <a16:creationId xmlns:a16="http://schemas.microsoft.com/office/drawing/2014/main" id="{10870841-AEDA-07BF-4759-A91AE73C701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4" name="Google Shape;252;p28">
              <a:extLst>
                <a:ext uri="{FF2B5EF4-FFF2-40B4-BE49-F238E27FC236}">
                  <a16:creationId xmlns:a16="http://schemas.microsoft.com/office/drawing/2014/main" id="{83DDB58E-AC9C-C2A3-D510-E6E3A01973F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7" name="Google Shape;255;p28">
            <a:extLst>
              <a:ext uri="{FF2B5EF4-FFF2-40B4-BE49-F238E27FC236}">
                <a16:creationId xmlns:a16="http://schemas.microsoft.com/office/drawing/2014/main" id="{02B13D41-2ADF-EF99-8CB6-4F2930151FA6}"/>
              </a:ext>
            </a:extLst>
          </p:cNvPr>
          <p:cNvSpPr/>
          <p:nvPr/>
        </p:nvSpPr>
        <p:spPr>
          <a:xfrm>
            <a:off x="963315" y="165261"/>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noProof="0" dirty="0">
                <a:solidFill>
                  <a:srgbClr val="44546A"/>
                </a:solidFill>
                <a:latin typeface="Calibri"/>
                <a:ea typeface="Calibri"/>
                <a:cs typeface="Calibri"/>
              </a:rPr>
              <a:t>Structure de la séance</a:t>
            </a:r>
            <a:endParaRPr lang="fr-FR" sz="1467" kern="0" noProof="0" dirty="0">
              <a:solidFill>
                <a:srgbClr val="000000"/>
              </a:solidFill>
              <a:latin typeface="Arial"/>
              <a:ea typeface="Arial"/>
              <a:cs typeface="Arial"/>
            </a:endParaRPr>
          </a:p>
        </p:txBody>
      </p:sp>
      <p:pic>
        <p:nvPicPr>
          <p:cNvPr id="33" name="Picture 2" descr="Image générée">
            <a:extLst>
              <a:ext uri="{FF2B5EF4-FFF2-40B4-BE49-F238E27FC236}">
                <a16:creationId xmlns:a16="http://schemas.microsoft.com/office/drawing/2014/main" id="{5400CA35-CF96-4D76-E13D-C79B2D0ABA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45" name="Group 44">
            <a:extLst>
              <a:ext uri="{FF2B5EF4-FFF2-40B4-BE49-F238E27FC236}">
                <a16:creationId xmlns:a16="http://schemas.microsoft.com/office/drawing/2014/main" id="{7AA13D06-2280-5296-5273-3F265180E7AD}"/>
              </a:ext>
            </a:extLst>
          </p:cNvPr>
          <p:cNvGrpSpPr/>
          <p:nvPr/>
        </p:nvGrpSpPr>
        <p:grpSpPr>
          <a:xfrm>
            <a:off x="2860121" y="2114436"/>
            <a:ext cx="6994935" cy="548005"/>
            <a:chOff x="2156845" y="1060636"/>
            <a:chExt cx="5246201" cy="411004"/>
          </a:xfrm>
        </p:grpSpPr>
        <p:sp>
          <p:nvSpPr>
            <p:cNvPr id="47" name="Google Shape;276;p28">
              <a:extLst>
                <a:ext uri="{FF2B5EF4-FFF2-40B4-BE49-F238E27FC236}">
                  <a16:creationId xmlns:a16="http://schemas.microsoft.com/office/drawing/2014/main" id="{B6B26038-0D5B-9609-CA9D-3FCC40186630}"/>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E55D19"/>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48" name="Google Shape;277;p28">
              <a:extLst>
                <a:ext uri="{FF2B5EF4-FFF2-40B4-BE49-F238E27FC236}">
                  <a16:creationId xmlns:a16="http://schemas.microsoft.com/office/drawing/2014/main" id="{C8D0E979-52C2-31BE-0722-FA7EFB9398A8}"/>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08 min</a:t>
              </a:r>
              <a:endParaRPr lang="fr-FR" sz="1467" b="1" kern="0" noProof="0" dirty="0">
                <a:solidFill>
                  <a:srgbClr val="000000"/>
                </a:solidFill>
                <a:latin typeface="Arial"/>
                <a:ea typeface="Arial"/>
                <a:cs typeface="Arial"/>
              </a:endParaRPr>
            </a:p>
          </p:txBody>
        </p:sp>
        <p:sp>
          <p:nvSpPr>
            <p:cNvPr id="49" name="Google Shape;278;p28">
              <a:extLst>
                <a:ext uri="{FF2B5EF4-FFF2-40B4-BE49-F238E27FC236}">
                  <a16:creationId xmlns:a16="http://schemas.microsoft.com/office/drawing/2014/main" id="{71AB5E10-6838-C817-C24E-4CB1859770B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50" name="Google Shape;277;p28">
              <a:extLst>
                <a:ext uri="{FF2B5EF4-FFF2-40B4-BE49-F238E27FC236}">
                  <a16:creationId xmlns:a16="http://schemas.microsoft.com/office/drawing/2014/main" id="{A18A4C4B-95C5-1A78-39F5-AF28F2CB3888}"/>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Moment de récupération</a:t>
              </a:r>
            </a:p>
          </p:txBody>
        </p:sp>
      </p:grpSp>
      <p:grpSp>
        <p:nvGrpSpPr>
          <p:cNvPr id="57" name="Group 56">
            <a:extLst>
              <a:ext uri="{FF2B5EF4-FFF2-40B4-BE49-F238E27FC236}">
                <a16:creationId xmlns:a16="http://schemas.microsoft.com/office/drawing/2014/main" id="{F0920BF8-C981-4610-6478-FDC5D2CA45FC}"/>
              </a:ext>
            </a:extLst>
          </p:cNvPr>
          <p:cNvGrpSpPr/>
          <p:nvPr/>
        </p:nvGrpSpPr>
        <p:grpSpPr>
          <a:xfrm>
            <a:off x="2860121" y="2940814"/>
            <a:ext cx="6994935" cy="548005"/>
            <a:chOff x="2156845" y="1060636"/>
            <a:chExt cx="5246201" cy="411004"/>
          </a:xfrm>
        </p:grpSpPr>
        <p:sp>
          <p:nvSpPr>
            <p:cNvPr id="59" name="Google Shape;276;p28">
              <a:extLst>
                <a:ext uri="{FF2B5EF4-FFF2-40B4-BE49-F238E27FC236}">
                  <a16:creationId xmlns:a16="http://schemas.microsoft.com/office/drawing/2014/main" id="{3981E70C-7E53-08AD-CAB8-818D0EE496BD}"/>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7030A0"/>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60" name="Google Shape;277;p28">
              <a:extLst>
                <a:ext uri="{FF2B5EF4-FFF2-40B4-BE49-F238E27FC236}">
                  <a16:creationId xmlns:a16="http://schemas.microsoft.com/office/drawing/2014/main" id="{36333017-6646-6752-DC35-A23A299ED258}"/>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61" name="Google Shape;278;p28">
              <a:extLst>
                <a:ext uri="{FF2B5EF4-FFF2-40B4-BE49-F238E27FC236}">
                  <a16:creationId xmlns:a16="http://schemas.microsoft.com/office/drawing/2014/main" id="{8F2E0FB1-62C4-7B4A-8038-538A2A181CA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62" name="Google Shape;277;p28">
              <a:extLst>
                <a:ext uri="{FF2B5EF4-FFF2-40B4-BE49-F238E27FC236}">
                  <a16:creationId xmlns:a16="http://schemas.microsoft.com/office/drawing/2014/main" id="{410718F4-E9BC-25DE-C290-6FEDCDC8AC61}"/>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Consolidation</a:t>
              </a:r>
            </a:p>
          </p:txBody>
        </p:sp>
      </p:grpSp>
      <p:grpSp>
        <p:nvGrpSpPr>
          <p:cNvPr id="69" name="Group 68">
            <a:extLst>
              <a:ext uri="{FF2B5EF4-FFF2-40B4-BE49-F238E27FC236}">
                <a16:creationId xmlns:a16="http://schemas.microsoft.com/office/drawing/2014/main" id="{C996A062-500C-F473-91E8-49466B9814A0}"/>
              </a:ext>
            </a:extLst>
          </p:cNvPr>
          <p:cNvGrpSpPr/>
          <p:nvPr/>
        </p:nvGrpSpPr>
        <p:grpSpPr>
          <a:xfrm>
            <a:off x="2829641" y="3770612"/>
            <a:ext cx="6994935" cy="548005"/>
            <a:chOff x="2156845" y="1060636"/>
            <a:chExt cx="5246201" cy="411004"/>
          </a:xfrm>
        </p:grpSpPr>
        <p:sp>
          <p:nvSpPr>
            <p:cNvPr id="71" name="Google Shape;276;p28">
              <a:extLst>
                <a:ext uri="{FF2B5EF4-FFF2-40B4-BE49-F238E27FC236}">
                  <a16:creationId xmlns:a16="http://schemas.microsoft.com/office/drawing/2014/main" id="{242BF3E4-E53D-A10C-6032-366E013121BA}"/>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72" name="Google Shape;277;p28">
              <a:extLst>
                <a:ext uri="{FF2B5EF4-FFF2-40B4-BE49-F238E27FC236}">
                  <a16:creationId xmlns:a16="http://schemas.microsoft.com/office/drawing/2014/main" id="{F0C5D024-F5C2-2CEE-E3CB-CF926EA9590A}"/>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2 min</a:t>
              </a:r>
              <a:endParaRPr lang="fr-FR" sz="1467" b="1" kern="0" noProof="0" dirty="0">
                <a:solidFill>
                  <a:srgbClr val="000000"/>
                </a:solidFill>
                <a:latin typeface="Arial"/>
                <a:ea typeface="Arial"/>
                <a:cs typeface="Arial"/>
              </a:endParaRPr>
            </a:p>
          </p:txBody>
        </p:sp>
        <p:sp>
          <p:nvSpPr>
            <p:cNvPr id="73" name="Google Shape;278;p28">
              <a:extLst>
                <a:ext uri="{FF2B5EF4-FFF2-40B4-BE49-F238E27FC236}">
                  <a16:creationId xmlns:a16="http://schemas.microsoft.com/office/drawing/2014/main" id="{4D2422B7-6329-949C-8EBD-C7C6DD022C17}"/>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74" name="Google Shape;277;p28">
              <a:extLst>
                <a:ext uri="{FF2B5EF4-FFF2-40B4-BE49-F238E27FC236}">
                  <a16:creationId xmlns:a16="http://schemas.microsoft.com/office/drawing/2014/main" id="{0CC3379E-5560-46C3-11F8-04A0471C163E}"/>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Métacognition</a:t>
              </a:r>
            </a:p>
          </p:txBody>
        </p:sp>
      </p:grpSp>
      <p:sp>
        <p:nvSpPr>
          <p:cNvPr id="5" name="Oval 7">
            <a:extLst>
              <a:ext uri="{FF2B5EF4-FFF2-40B4-BE49-F238E27FC236}">
                <a16:creationId xmlns:a16="http://schemas.microsoft.com/office/drawing/2014/main" id="{3314F01D-6B56-A75E-BB5C-1F73DFE488F6}"/>
              </a:ext>
            </a:extLst>
          </p:cNvPr>
          <p:cNvSpPr/>
          <p:nvPr/>
        </p:nvSpPr>
        <p:spPr>
          <a:xfrm>
            <a:off x="2306885" y="213833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sp>
        <p:nvSpPr>
          <p:cNvPr id="6" name="Rectangle: Rounded Corners 24">
            <a:extLst>
              <a:ext uri="{FF2B5EF4-FFF2-40B4-BE49-F238E27FC236}">
                <a16:creationId xmlns:a16="http://schemas.microsoft.com/office/drawing/2014/main" id="{4CCB0D59-EEBD-8010-677B-271DEC587BB0}"/>
              </a:ext>
            </a:extLst>
          </p:cNvPr>
          <p:cNvSpPr/>
          <p:nvPr/>
        </p:nvSpPr>
        <p:spPr>
          <a:xfrm>
            <a:off x="2255520" y="2946399"/>
            <a:ext cx="568960" cy="508001"/>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prstClr val="white"/>
                </a:solidFill>
                <a:effectLst/>
                <a:uLnTx/>
                <a:uFillTx/>
                <a:latin typeface="Dosis Bold" pitchFamily="2" charset="0"/>
                <a:ea typeface="+mn-ea"/>
                <a:cs typeface="+mn-cs"/>
              </a:rPr>
              <a:t>C</a:t>
            </a:r>
            <a:endParaRPr kumimoji="0" lang="fr-FR" sz="1200" b="1" i="0" u="none" strike="noStrike" kern="1200" cap="none" spc="0" normalizeH="0" baseline="0" noProof="0" dirty="0">
              <a:ln>
                <a:noFill/>
              </a:ln>
              <a:solidFill>
                <a:prstClr val="white"/>
              </a:solidFill>
              <a:effectLst/>
              <a:uLnTx/>
              <a:uFillTx/>
              <a:latin typeface="Dosis Bold" pitchFamily="2" charset="0"/>
              <a:ea typeface="+mn-ea"/>
              <a:cs typeface="+mn-cs"/>
            </a:endParaRPr>
          </a:p>
        </p:txBody>
      </p:sp>
      <p:sp>
        <p:nvSpPr>
          <p:cNvPr id="8" name="Oval 15">
            <a:extLst>
              <a:ext uri="{FF2B5EF4-FFF2-40B4-BE49-F238E27FC236}">
                <a16:creationId xmlns:a16="http://schemas.microsoft.com/office/drawing/2014/main" id="{3E464916-733B-FA9C-B9F2-9F98E93495D6}"/>
              </a:ext>
            </a:extLst>
          </p:cNvPr>
          <p:cNvSpPr/>
          <p:nvPr/>
        </p:nvSpPr>
        <p:spPr>
          <a:xfrm>
            <a:off x="2256508" y="379786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M</a:t>
            </a:r>
            <a:endParaRPr lang="fr-FR" sz="1200" b="1" noProof="0" dirty="0">
              <a:latin typeface="Dosis Bold" pitchFamily="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sp>
        <p:nvSpPr>
          <p:cNvPr id="14" name="Google Shape;255;p28">
            <a:extLst>
              <a:ext uri="{FF2B5EF4-FFF2-40B4-BE49-F238E27FC236}">
                <a16:creationId xmlns:a16="http://schemas.microsoft.com/office/drawing/2014/main" id="{D8494A09-7DAA-A65A-1F48-7178CEC9BBBB}"/>
              </a:ext>
            </a:extLst>
          </p:cNvPr>
          <p:cNvSpPr/>
          <p:nvPr/>
        </p:nvSpPr>
        <p:spPr>
          <a:xfrm>
            <a:off x="948074" y="181481"/>
            <a:ext cx="3947196" cy="584801"/>
          </a:xfrm>
          <a:prstGeom prst="rect">
            <a:avLst/>
          </a:prstGeom>
          <a:noFill/>
          <a:ln cap="flat">
            <a:noFill/>
            <a:prstDash val="solid"/>
          </a:ln>
        </p:spPr>
        <p:txBody>
          <a:bodyPr vert="horz" wrap="square" lIns="91427" tIns="45695" rIns="91427" bIns="45695" anchor="t" anchorCtr="0" compatLnSpc="1">
            <a:noAutofit/>
          </a:bodyPr>
          <a:lstStyle/>
          <a:p>
            <a:pPr>
              <a:lnSpc>
                <a:spcPct val="90000"/>
              </a:lnSpc>
              <a:defRPr sz="1800" b="0" i="0" u="none" strike="noStrike" kern="0" cap="none" spc="0" baseline="0">
                <a:solidFill>
                  <a:srgbClr val="000000"/>
                </a:solidFill>
                <a:uFillTx/>
              </a:defRPr>
            </a:pPr>
            <a:r>
              <a:rPr lang="fr-FR" sz="3200" b="1" kern="0" noProof="0" dirty="0">
                <a:solidFill>
                  <a:srgbClr val="44546A"/>
                </a:solidFill>
                <a:latin typeface="Calibri" panose="020F0502020204030204" pitchFamily="34" charset="0"/>
                <a:ea typeface="Calibri" panose="020F0502020204030204" pitchFamily="34" charset="0"/>
                <a:cs typeface="Calibri" panose="020F0502020204030204" pitchFamily="34" charset="0"/>
              </a:rPr>
              <a:t>Matériel nécessaire</a:t>
            </a: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46702"/>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50;p28">
            <a:extLst>
              <a:ext uri="{FF2B5EF4-FFF2-40B4-BE49-F238E27FC236}">
                <a16:creationId xmlns:a16="http://schemas.microsoft.com/office/drawing/2014/main" id="{94371097-424C-120B-3BFA-623F005C0E96}"/>
              </a:ext>
            </a:extLst>
          </p:cNvPr>
          <p:cNvGrpSpPr/>
          <p:nvPr/>
        </p:nvGrpSpPr>
        <p:grpSpPr>
          <a:xfrm>
            <a:off x="1257907" y="1041305"/>
            <a:ext cx="9579427" cy="5403036"/>
            <a:chOff x="1619475" y="1029778"/>
            <a:chExt cx="6095701" cy="3804525"/>
          </a:xfrm>
        </p:grpSpPr>
        <p:sp>
          <p:nvSpPr>
            <p:cNvPr id="8" name="Google Shape;251;p28">
              <a:extLst>
                <a:ext uri="{FF2B5EF4-FFF2-40B4-BE49-F238E27FC236}">
                  <a16:creationId xmlns:a16="http://schemas.microsoft.com/office/drawing/2014/main" id="{971B8BBE-5274-BA5C-7CA6-B9A09A8AF719}"/>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11" name="Google Shape;252;p28">
              <a:extLst>
                <a:ext uri="{FF2B5EF4-FFF2-40B4-BE49-F238E27FC236}">
                  <a16:creationId xmlns:a16="http://schemas.microsoft.com/office/drawing/2014/main" id="{68632981-0713-1ABF-EB18-041F8052CB66}"/>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grpSp>
        <p:nvGrpSpPr>
          <p:cNvPr id="2" name="Google Shape;250;p28">
            <a:extLst>
              <a:ext uri="{FF2B5EF4-FFF2-40B4-BE49-F238E27FC236}">
                <a16:creationId xmlns:a16="http://schemas.microsoft.com/office/drawing/2014/main" id="{EEBFA401-42BB-FF7F-E534-425C81F9587A}"/>
              </a:ext>
            </a:extLst>
          </p:cNvPr>
          <p:cNvGrpSpPr/>
          <p:nvPr/>
        </p:nvGrpSpPr>
        <p:grpSpPr>
          <a:xfrm>
            <a:off x="1257907" y="1041305"/>
            <a:ext cx="9579427" cy="5403036"/>
            <a:chOff x="1619475" y="1029778"/>
            <a:chExt cx="6095701" cy="3804525"/>
          </a:xfrm>
        </p:grpSpPr>
        <p:sp>
          <p:nvSpPr>
            <p:cNvPr id="4" name="Google Shape;251;p28">
              <a:extLst>
                <a:ext uri="{FF2B5EF4-FFF2-40B4-BE49-F238E27FC236}">
                  <a16:creationId xmlns:a16="http://schemas.microsoft.com/office/drawing/2014/main" id="{AD5FE414-C036-8972-9731-1D3C41307C99}"/>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5" name="Google Shape;252;p28">
              <a:extLst>
                <a:ext uri="{FF2B5EF4-FFF2-40B4-BE49-F238E27FC236}">
                  <a16:creationId xmlns:a16="http://schemas.microsoft.com/office/drawing/2014/main" id="{5D91C36E-40DD-EE8A-6B5B-F21C7BE9B1BA}"/>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6" name="Google Shape;995;p109">
            <a:extLst>
              <a:ext uri="{FF2B5EF4-FFF2-40B4-BE49-F238E27FC236}">
                <a16:creationId xmlns:a16="http://schemas.microsoft.com/office/drawing/2014/main" id="{613E8824-4285-45CF-F126-A6A5CCECD96B}"/>
              </a:ext>
            </a:extLst>
          </p:cNvPr>
          <p:cNvSpPr txBox="1"/>
          <p:nvPr/>
        </p:nvSpPr>
        <p:spPr>
          <a:xfrm>
            <a:off x="1989337" y="1416787"/>
            <a:ext cx="3341675"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lnSpc>
                <a:spcPct val="130000"/>
              </a:lnSpc>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Supports de l’enseignant</a:t>
            </a:r>
          </a:p>
        </p:txBody>
      </p:sp>
      <p:sp>
        <p:nvSpPr>
          <p:cNvPr id="9" name="Google Shape;996;p109">
            <a:extLst>
              <a:ext uri="{FF2B5EF4-FFF2-40B4-BE49-F238E27FC236}">
                <a16:creationId xmlns:a16="http://schemas.microsoft.com/office/drawing/2014/main" id="{E481C910-34E3-B3C5-A643-DB4CEB7578F0}"/>
              </a:ext>
            </a:extLst>
          </p:cNvPr>
          <p:cNvSpPr txBox="1"/>
          <p:nvPr/>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Supports de l’élève</a:t>
            </a:r>
          </a:p>
        </p:txBody>
      </p:sp>
      <p:pic>
        <p:nvPicPr>
          <p:cNvPr id="10" name="Picture 11">
            <a:extLst>
              <a:ext uri="{FF2B5EF4-FFF2-40B4-BE49-F238E27FC236}">
                <a16:creationId xmlns:a16="http://schemas.microsoft.com/office/drawing/2014/main" id="{8A5AF14B-9CF0-CBE4-DE99-32E453240B9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6655628" y="4749144"/>
            <a:ext cx="1101650" cy="122738"/>
          </a:xfrm>
          <a:prstGeom prst="rect">
            <a:avLst/>
          </a:prstGeom>
        </p:spPr>
      </p:pic>
      <p:pic>
        <p:nvPicPr>
          <p:cNvPr id="12" name="Picture 21">
            <a:extLst>
              <a:ext uri="{FF2B5EF4-FFF2-40B4-BE49-F238E27FC236}">
                <a16:creationId xmlns:a16="http://schemas.microsoft.com/office/drawing/2014/main" id="{DB3A85E7-FAFF-8BAD-062B-82057D93E2B0}"/>
              </a:ext>
            </a:extLst>
          </p:cNvPr>
          <p:cNvPicPr>
            <a:picLocks noChangeAspect="1"/>
          </p:cNvPicPr>
          <p:nvPr/>
        </p:nvPicPr>
        <p:blipFill>
          <a:blip r:embed="rId4">
            <a:clrChange>
              <a:clrFrom>
                <a:srgbClr val="FEFFFF"/>
              </a:clrFrom>
              <a:clrTo>
                <a:srgbClr val="FEFFFF">
                  <a:alpha val="0"/>
                </a:srgbClr>
              </a:clrTo>
            </a:clrChange>
          </a:blip>
          <a:stretch>
            <a:fillRect/>
          </a:stretch>
        </p:blipFill>
        <p:spPr>
          <a:xfrm>
            <a:off x="8465730" y="2442132"/>
            <a:ext cx="1632389" cy="1164080"/>
          </a:xfrm>
          <a:prstGeom prst="rect">
            <a:avLst/>
          </a:prstGeom>
        </p:spPr>
      </p:pic>
      <p:pic>
        <p:nvPicPr>
          <p:cNvPr id="16" name="Picture 1">
            <a:extLst>
              <a:ext uri="{FF2B5EF4-FFF2-40B4-BE49-F238E27FC236}">
                <a16:creationId xmlns:a16="http://schemas.microsoft.com/office/drawing/2014/main" id="{88E92475-82C2-82FC-3EC9-230DE591528C}"/>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6555546" y="2563443"/>
            <a:ext cx="1227204" cy="921459"/>
          </a:xfrm>
          <a:prstGeom prst="rect">
            <a:avLst/>
          </a:prstGeom>
          <a:ln w="19050">
            <a:noFill/>
          </a:ln>
        </p:spPr>
      </p:pic>
      <p:pic>
        <p:nvPicPr>
          <p:cNvPr id="17" name="Picture 8">
            <a:extLst>
              <a:ext uri="{FF2B5EF4-FFF2-40B4-BE49-F238E27FC236}">
                <a16:creationId xmlns:a16="http://schemas.microsoft.com/office/drawing/2014/main" id="{A0F8C8BE-16E5-0148-1F88-E19CAFB2B6F9}"/>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381071" y="4902849"/>
            <a:ext cx="401679" cy="386205"/>
          </a:xfrm>
          <a:prstGeom prst="rect">
            <a:avLst/>
          </a:prstGeom>
        </p:spPr>
      </p:pic>
      <p:pic>
        <p:nvPicPr>
          <p:cNvPr id="20" name="Image 19">
            <a:extLst>
              <a:ext uri="{FF2B5EF4-FFF2-40B4-BE49-F238E27FC236}">
                <a16:creationId xmlns:a16="http://schemas.microsoft.com/office/drawing/2014/main" id="{AE4CAFBC-30D0-CF7E-205D-D2DC7D3E0145}"/>
              </a:ext>
            </a:extLst>
          </p:cNvPr>
          <p:cNvPicPr>
            <a:picLocks noChangeAspect="1"/>
          </p:cNvPicPr>
          <p:nvPr/>
        </p:nvPicPr>
        <p:blipFill>
          <a:blip r:embed="rId7"/>
          <a:srcRect t="2700" b="4437"/>
          <a:stretch>
            <a:fillRect/>
          </a:stretch>
        </p:blipFill>
        <p:spPr>
          <a:xfrm>
            <a:off x="8634714" y="4110586"/>
            <a:ext cx="1183096" cy="1524862"/>
          </a:xfrm>
          <a:prstGeom prst="rect">
            <a:avLst/>
          </a:prstGeom>
        </p:spPr>
      </p:pic>
      <p:pic>
        <p:nvPicPr>
          <p:cNvPr id="22" name="Image 21">
            <a:extLst>
              <a:ext uri="{FF2B5EF4-FFF2-40B4-BE49-F238E27FC236}">
                <a16:creationId xmlns:a16="http://schemas.microsoft.com/office/drawing/2014/main" id="{05185D4D-1DF2-7993-BF63-4BCD8F7C15EC}"/>
              </a:ext>
            </a:extLst>
          </p:cNvPr>
          <p:cNvPicPr>
            <a:picLocks noChangeAspect="1"/>
          </p:cNvPicPr>
          <p:nvPr/>
        </p:nvPicPr>
        <p:blipFill>
          <a:blip r:embed="rId8"/>
          <a:stretch>
            <a:fillRect/>
          </a:stretch>
        </p:blipFill>
        <p:spPr>
          <a:xfrm>
            <a:off x="1691652" y="2617893"/>
            <a:ext cx="2404770" cy="1352683"/>
          </a:xfrm>
          <a:prstGeom prst="rect">
            <a:avLst/>
          </a:prstGeom>
        </p:spPr>
      </p:pic>
      <p:pic>
        <p:nvPicPr>
          <p:cNvPr id="26" name="Picture 2" descr="Tableau blanc magnétique d'affichage et d'écriture">
            <a:extLst>
              <a:ext uri="{FF2B5EF4-FFF2-40B4-BE49-F238E27FC236}">
                <a16:creationId xmlns:a16="http://schemas.microsoft.com/office/drawing/2014/main" id="{FD16DCD1-ECD6-00D2-0CB3-02992248774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7092" y="2617894"/>
            <a:ext cx="1803578" cy="135268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Vidéoprojecteur Nec V260">
            <a:extLst>
              <a:ext uri="{FF2B5EF4-FFF2-40B4-BE49-F238E27FC236}">
                <a16:creationId xmlns:a16="http://schemas.microsoft.com/office/drawing/2014/main" id="{D1B55AC4-1BFD-A360-AF50-37E8C5B676B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3053" b="26285"/>
          <a:stretch>
            <a:fillRect/>
          </a:stretch>
        </p:blipFill>
        <p:spPr bwMode="auto">
          <a:xfrm>
            <a:off x="1691652" y="4178563"/>
            <a:ext cx="2404770" cy="121831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PC PORTABLE LENOVO I7-13620H 16G 512G SSD WIN 11">
            <a:extLst>
              <a:ext uri="{FF2B5EF4-FFF2-40B4-BE49-F238E27FC236}">
                <a16:creationId xmlns:a16="http://schemas.microsoft.com/office/drawing/2014/main" id="{4F7BCC70-5FF6-35C2-87E5-6F9987A46208}"/>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21215" r="6523" b="21193"/>
          <a:stretch>
            <a:fillRect/>
          </a:stretch>
        </p:blipFill>
        <p:spPr bwMode="auto">
          <a:xfrm>
            <a:off x="4187092" y="4185212"/>
            <a:ext cx="1861667" cy="12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224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a:extLst>
              <a:ext uri="{FF2B5EF4-FFF2-40B4-BE49-F238E27FC236}">
                <a16:creationId xmlns:a16="http://schemas.microsoft.com/office/drawing/2014/main" id="{456919ED-CC42-D4C9-B299-6D709E41BEA5}"/>
              </a:ext>
            </a:extLst>
          </p:cNvPr>
          <p:cNvPicPr>
            <a:picLocks noChangeAspect="1"/>
          </p:cNvPicPr>
          <p:nvPr/>
        </p:nvPicPr>
        <p:blipFill>
          <a:blip r:embed="rId2"/>
          <a:stretch>
            <a:fillRect/>
          </a:stretch>
        </p:blipFill>
        <p:spPr>
          <a:xfrm>
            <a:off x="11336818" y="940034"/>
            <a:ext cx="583170" cy="583170"/>
          </a:xfrm>
          <a:prstGeom prst="rect">
            <a:avLst/>
          </a:prstGeom>
        </p:spPr>
      </p:pic>
      <p:sp>
        <p:nvSpPr>
          <p:cNvPr id="14" name="Google Shape;2054;p38">
            <a:extLst>
              <a:ext uri="{FF2B5EF4-FFF2-40B4-BE49-F238E27FC236}">
                <a16:creationId xmlns:a16="http://schemas.microsoft.com/office/drawing/2014/main" id="{6501D79C-26AF-921E-9B63-CD8E14A565B9}"/>
              </a:ext>
            </a:extLst>
          </p:cNvPr>
          <p:cNvSpPr/>
          <p:nvPr/>
        </p:nvSpPr>
        <p:spPr>
          <a:xfrm>
            <a:off x="1223837" y="2834372"/>
            <a:ext cx="10004602" cy="707886"/>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pic>
        <p:nvPicPr>
          <p:cNvPr id="18" name="Image 23">
            <a:extLst>
              <a:ext uri="{FF2B5EF4-FFF2-40B4-BE49-F238E27FC236}">
                <a16:creationId xmlns:a16="http://schemas.microsoft.com/office/drawing/2014/main" id="{26133DAA-B1B6-2FA8-97A6-AB92BE8CFE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397" y="2551095"/>
            <a:ext cx="805544" cy="805544"/>
          </a:xfrm>
          <a:prstGeom prst="rect">
            <a:avLst/>
          </a:prstGeom>
        </p:spPr>
      </p:pic>
      <p:sp>
        <p:nvSpPr>
          <p:cNvPr id="44" name="Oval 43">
            <a:extLst>
              <a:ext uri="{FF2B5EF4-FFF2-40B4-BE49-F238E27FC236}">
                <a16:creationId xmlns:a16="http://schemas.microsoft.com/office/drawing/2014/main" id="{937B0509-6C22-05EA-3A25-50D2C4A264F8}"/>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D208B667-BB9A-A18E-DD68-DF5D6AFCF4A2}"/>
              </a:ext>
            </a:extLst>
          </p:cNvPr>
          <p:cNvSpPr txBox="1"/>
          <p:nvPr/>
        </p:nvSpPr>
        <p:spPr>
          <a:xfrm>
            <a:off x="984734" y="227265"/>
            <a:ext cx="10536706" cy="400110"/>
          </a:xfrm>
          <a:prstGeom prst="rect">
            <a:avLst/>
          </a:prstGeom>
          <a:noFill/>
        </p:spPr>
        <p:txBody>
          <a:bodyPr wrap="square">
            <a:spAutoFit/>
          </a:bodyPr>
          <a:lstStyle/>
          <a:p>
            <a:pPr>
              <a:spcAft>
                <a:spcPts val="600"/>
              </a:spcAft>
            </a:pPr>
            <a:r>
              <a:rPr lang="fr-FR" sz="2000" b="1" noProof="0" dirty="0">
                <a:solidFill>
                  <a:schemeClr val="bg2">
                    <a:lumMod val="50000"/>
                  </a:schemeClr>
                </a:solidFill>
              </a:rPr>
              <a:t>À la fin de cette séance, vous allez consolider vos apprentissages concernant la tâche ci-dessous:</a:t>
            </a:r>
          </a:p>
        </p:txBody>
      </p:sp>
      <p:sp>
        <p:nvSpPr>
          <p:cNvPr id="7" name="ZoneTexte 6">
            <a:extLst>
              <a:ext uri="{FF2B5EF4-FFF2-40B4-BE49-F238E27FC236}">
                <a16:creationId xmlns:a16="http://schemas.microsoft.com/office/drawing/2014/main" id="{1EC9FD5C-4F6B-1688-10F3-5CC9DCA314FD}"/>
              </a:ext>
            </a:extLst>
          </p:cNvPr>
          <p:cNvSpPr txBox="1"/>
          <p:nvPr/>
        </p:nvSpPr>
        <p:spPr>
          <a:xfrm>
            <a:off x="1722941" y="2939093"/>
            <a:ext cx="11633200" cy="400110"/>
          </a:xfrm>
          <a:prstGeom prst="rect">
            <a:avLst/>
          </a:prstGeom>
          <a:noFill/>
        </p:spPr>
        <p:txBody>
          <a:bodyPr wrap="square">
            <a:spAutoFit/>
          </a:bodyPr>
          <a:lstStyle/>
          <a:p>
            <a:r>
              <a:rPr lang="fr-FR" sz="2000" b="1" noProof="0" dirty="0"/>
              <a:t>Déduire le rôle des anticorps dans la guérison à partir des résultats expérimentaux</a:t>
            </a:r>
          </a:p>
        </p:txBody>
      </p:sp>
    </p:spTree>
    <p:extLst>
      <p:ext uri="{BB962C8B-B14F-4D97-AF65-F5344CB8AC3E}">
        <p14:creationId xmlns:p14="http://schemas.microsoft.com/office/powerpoint/2010/main" val="3314337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alpha val="15000"/>
              </a:srgbClr>
            </a:gs>
            <a:gs pos="74000">
              <a:srgbClr val="7030A0">
                <a:alpha val="64000"/>
              </a:srgbClr>
            </a:gs>
            <a:gs pos="83000">
              <a:srgbClr val="7030A0"/>
            </a:gs>
            <a:gs pos="100000">
              <a:srgbClr val="7030A0"/>
            </a:gs>
          </a:gsLst>
          <a:lin ang="5400000" scaled="1"/>
          <a:tileRect/>
        </a:gradFill>
        <a:effectLst/>
      </p:bgPr>
    </p:bg>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162560" y="127802"/>
            <a:ext cx="11958320" cy="6624320"/>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E98960"/>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9451770" y="5588361"/>
            <a:ext cx="2425142" cy="936370"/>
            <a:chOff x="8796759" y="4917801"/>
            <a:chExt cx="2425142"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6327F1A6-9BD2-766B-F33A-F10703AAAC04}"/>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08 min</a:t>
              </a:r>
            </a:p>
          </p:txBody>
        </p:sp>
      </p:grpSp>
      <p:grpSp>
        <p:nvGrpSpPr>
          <p:cNvPr id="5" name="Group 14">
            <a:extLst>
              <a:ext uri="{FF2B5EF4-FFF2-40B4-BE49-F238E27FC236}">
                <a16:creationId xmlns:a16="http://schemas.microsoft.com/office/drawing/2014/main" id="{897F2485-23D9-B2B2-F57E-16FD7892F3C5}"/>
              </a:ext>
            </a:extLst>
          </p:cNvPr>
          <p:cNvGrpSpPr/>
          <p:nvPr/>
        </p:nvGrpSpPr>
        <p:grpSpPr>
          <a:xfrm>
            <a:off x="4372791" y="1797765"/>
            <a:ext cx="4659652" cy="2905447"/>
            <a:chOff x="1641585" y="1048972"/>
            <a:chExt cx="5867403" cy="3260732"/>
          </a:xfrm>
        </p:grpSpPr>
        <p:sp>
          <p:nvSpPr>
            <p:cNvPr id="11" name="Rectangle : coins arrondis 10">
              <a:extLst>
                <a:ext uri="{FF2B5EF4-FFF2-40B4-BE49-F238E27FC236}">
                  <a16:creationId xmlns:a16="http://schemas.microsoft.com/office/drawing/2014/main" id="{AE536356-1C70-A4DD-11D3-BC374E11D50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E98960"/>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18">
              <a:extLst>
                <a:ext uri="{FF2B5EF4-FFF2-40B4-BE49-F238E27FC236}">
                  <a16:creationId xmlns:a16="http://schemas.microsoft.com/office/drawing/2014/main" id="{B0C8F032-0488-6276-7C44-14A23DBB98EB}"/>
                </a:ext>
              </a:extLst>
            </p:cNvPr>
            <p:cNvSpPr/>
            <p:nvPr/>
          </p:nvSpPr>
          <p:spPr>
            <a:xfrm>
              <a:off x="1715066" y="1103461"/>
              <a:ext cx="5717724" cy="3124203"/>
            </a:xfrm>
            <a:prstGeom prst="rect">
              <a:avLst/>
            </a:prstGeom>
            <a:solidFill>
              <a:srgbClr val="E98960"/>
            </a:solidFill>
            <a:ln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Rectangle 19">
              <a:extLst>
                <a:ext uri="{FF2B5EF4-FFF2-40B4-BE49-F238E27FC236}">
                  <a16:creationId xmlns:a16="http://schemas.microsoft.com/office/drawing/2014/main" id="{B018600F-454F-07F1-BB50-EAC5167104C5}"/>
                </a:ext>
              </a:extLst>
            </p:cNvPr>
            <p:cNvSpPr/>
            <p:nvPr/>
          </p:nvSpPr>
          <p:spPr>
            <a:xfrm>
              <a:off x="1802501" y="1179667"/>
              <a:ext cx="5542845" cy="2971800"/>
            </a:xfrm>
            <a:prstGeom prst="rect">
              <a:avLst/>
            </a:prstGeom>
            <a:solidFill>
              <a:srgbClr val="FFFFFF"/>
            </a:solidFill>
            <a:ln cap="flat">
              <a:solidFill>
                <a:srgbClr val="E98960"/>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4" name="Rectangle 20">
            <a:extLst>
              <a:ext uri="{FF2B5EF4-FFF2-40B4-BE49-F238E27FC236}">
                <a16:creationId xmlns:a16="http://schemas.microsoft.com/office/drawing/2014/main" id="{E56303BC-FA35-1296-33D2-B75B7DB24E99}"/>
              </a:ext>
            </a:extLst>
          </p:cNvPr>
          <p:cNvSpPr/>
          <p:nvPr/>
        </p:nvSpPr>
        <p:spPr>
          <a:xfrm>
            <a:off x="4587732" y="4373956"/>
            <a:ext cx="4145509" cy="57815"/>
          </a:xfrm>
          <a:prstGeom prst="rect">
            <a:avLst/>
          </a:prstGeom>
          <a:solidFill>
            <a:srgbClr val="E98960"/>
          </a:solidFill>
          <a:ln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Rectangle 21">
            <a:extLst>
              <a:ext uri="{FF2B5EF4-FFF2-40B4-BE49-F238E27FC236}">
                <a16:creationId xmlns:a16="http://schemas.microsoft.com/office/drawing/2014/main" id="{C5DABD1F-21CA-E807-52EC-A038184A577E}"/>
              </a:ext>
            </a:extLst>
          </p:cNvPr>
          <p:cNvSpPr/>
          <p:nvPr/>
        </p:nvSpPr>
        <p:spPr>
          <a:xfrm>
            <a:off x="4023532" y="2054554"/>
            <a:ext cx="867138" cy="384316"/>
          </a:xfrm>
          <a:prstGeom prst="rect">
            <a:avLst/>
          </a:prstGeom>
          <a:solidFill>
            <a:srgbClr val="E98960"/>
          </a:solidFill>
          <a:ln w="25402"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Rectangle 23">
            <a:extLst>
              <a:ext uri="{FF2B5EF4-FFF2-40B4-BE49-F238E27FC236}">
                <a16:creationId xmlns:a16="http://schemas.microsoft.com/office/drawing/2014/main" id="{A7D27552-2B9A-7E28-7C7B-716A6DB8049F}"/>
              </a:ext>
            </a:extLst>
          </p:cNvPr>
          <p:cNvSpPr/>
          <p:nvPr/>
        </p:nvSpPr>
        <p:spPr>
          <a:xfrm>
            <a:off x="4100921" y="2059861"/>
            <a:ext cx="789749" cy="369332"/>
          </a:xfrm>
          <a:prstGeom prst="rect">
            <a:avLst/>
          </a:prstGeom>
          <a:noFill/>
          <a:ln cap="flat">
            <a:solidFill>
              <a:srgbClr val="E98960"/>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M</a:t>
            </a:r>
          </a:p>
        </p:txBody>
      </p:sp>
      <p:sp>
        <p:nvSpPr>
          <p:cNvPr id="17" name="TextBox 6">
            <a:extLst>
              <a:ext uri="{FF2B5EF4-FFF2-40B4-BE49-F238E27FC236}">
                <a16:creationId xmlns:a16="http://schemas.microsoft.com/office/drawing/2014/main" id="{91C2DE76-8417-0353-F29C-66DD89828FF9}"/>
              </a:ext>
            </a:extLst>
          </p:cNvPr>
          <p:cNvSpPr txBox="1"/>
          <p:nvPr/>
        </p:nvSpPr>
        <p:spPr>
          <a:xfrm>
            <a:off x="4739381" y="2742767"/>
            <a:ext cx="3924305" cy="1329595"/>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800" b="1" kern="0" noProof="0" dirty="0">
                <a:solidFill>
                  <a:srgbClr val="E98960"/>
                </a:solidFill>
                <a:latin typeface="Arial" panose="020B0604020202020204" pitchFamily="34" charset="0"/>
                <a:ea typeface="Calibri"/>
                <a:cs typeface="Arial" panose="020B0604020202020204" pitchFamily="34" charset="0"/>
              </a:rPr>
              <a:t>Moment de récupération</a:t>
            </a:r>
          </a:p>
        </p:txBody>
      </p:sp>
      <p:pic>
        <p:nvPicPr>
          <p:cNvPr id="18" name="Picture 11">
            <a:extLst>
              <a:ext uri="{FF2B5EF4-FFF2-40B4-BE49-F238E27FC236}">
                <a16:creationId xmlns:a16="http://schemas.microsoft.com/office/drawing/2014/main" id="{12B8274E-5CEB-E8E8-69D7-DA52619A7CE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426007" y="1567314"/>
            <a:ext cx="2687484" cy="2687484"/>
          </a:xfrm>
          <a:prstGeom prst="rect">
            <a:avLst/>
          </a:prstGeom>
        </p:spPr>
      </p:pic>
    </p:spTree>
    <p:extLst>
      <p:ext uri="{BB962C8B-B14F-4D97-AF65-F5344CB8AC3E}">
        <p14:creationId xmlns:p14="http://schemas.microsoft.com/office/powerpoint/2010/main" val="2774331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32FAB97-00EF-E9B3-11FC-3E6D94EF071B}"/>
              </a:ext>
            </a:extLst>
          </p:cNvPr>
          <p:cNvSpPr txBox="1"/>
          <p:nvPr/>
        </p:nvSpPr>
        <p:spPr>
          <a:xfrm>
            <a:off x="893966" y="3973612"/>
            <a:ext cx="3240000" cy="564204"/>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Lymphocytes T</a:t>
            </a:r>
          </a:p>
        </p:txBody>
      </p:sp>
      <p:sp>
        <p:nvSpPr>
          <p:cNvPr id="3" name="ZoneTexte 2">
            <a:extLst>
              <a:ext uri="{FF2B5EF4-FFF2-40B4-BE49-F238E27FC236}">
                <a16:creationId xmlns:a16="http://schemas.microsoft.com/office/drawing/2014/main" id="{6310B1F5-F53A-EA45-AB5C-503813AE25E1}"/>
              </a:ext>
            </a:extLst>
          </p:cNvPr>
          <p:cNvSpPr txBox="1"/>
          <p:nvPr/>
        </p:nvSpPr>
        <p:spPr>
          <a:xfrm>
            <a:off x="893966" y="5385136"/>
            <a:ext cx="3240000" cy="534328"/>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Lymphocytes B</a:t>
            </a:r>
          </a:p>
        </p:txBody>
      </p:sp>
      <p:sp>
        <p:nvSpPr>
          <p:cNvPr id="4" name="ZoneTexte 3">
            <a:extLst>
              <a:ext uri="{FF2B5EF4-FFF2-40B4-BE49-F238E27FC236}">
                <a16:creationId xmlns:a16="http://schemas.microsoft.com/office/drawing/2014/main" id="{F57B8CF0-F530-9D56-2603-C72C5119B710}"/>
              </a:ext>
            </a:extLst>
          </p:cNvPr>
          <p:cNvSpPr txBox="1"/>
          <p:nvPr/>
        </p:nvSpPr>
        <p:spPr>
          <a:xfrm>
            <a:off x="5111883" y="4603886"/>
            <a:ext cx="2157918" cy="646331"/>
          </a:xfrm>
          <a:prstGeom prst="rect">
            <a:avLst/>
          </a:prstGeom>
          <a:noFill/>
          <a:ln w="28575">
            <a:solidFill>
              <a:srgbClr val="C00000"/>
            </a:solidFill>
          </a:ln>
        </p:spPr>
        <p:txBody>
          <a:bodyPr wrap="square" rtlCol="0">
            <a:spAutoFit/>
          </a:bodyPr>
          <a:lstStyle>
            <a:defPPr>
              <a:defRPr lang="fr-FR"/>
            </a:defPPr>
            <a:lvl1pPr lvl="0" algn="ctr">
              <a:defRPr sz="2000" b="1">
                <a:solidFill>
                  <a:srgbClr val="C00000"/>
                </a:solidFill>
                <a:latin typeface="Calibri" panose="020F0502020204030204" pitchFamily="34" charset="0"/>
                <a:cs typeface="Calibri" panose="020F050202020403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Anticorps </a:t>
            </a:r>
          </a:p>
        </p:txBody>
      </p:sp>
      <p:sp>
        <p:nvSpPr>
          <p:cNvPr id="5" name="ZoneTexte 4">
            <a:extLst>
              <a:ext uri="{FF2B5EF4-FFF2-40B4-BE49-F238E27FC236}">
                <a16:creationId xmlns:a16="http://schemas.microsoft.com/office/drawing/2014/main" id="{34C736C6-FC37-A77D-217A-3E71C9420AB9}"/>
              </a:ext>
            </a:extLst>
          </p:cNvPr>
          <p:cNvSpPr txBox="1"/>
          <p:nvPr/>
        </p:nvSpPr>
        <p:spPr>
          <a:xfrm>
            <a:off x="7946796" y="5410384"/>
            <a:ext cx="3441524" cy="509080"/>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Neutraliser l’antigène </a:t>
            </a:r>
          </a:p>
        </p:txBody>
      </p:sp>
      <p:sp>
        <p:nvSpPr>
          <p:cNvPr id="6" name="ZoneTexte 5">
            <a:extLst>
              <a:ext uri="{FF2B5EF4-FFF2-40B4-BE49-F238E27FC236}">
                <a16:creationId xmlns:a16="http://schemas.microsoft.com/office/drawing/2014/main" id="{257A17C2-2CCB-A002-EE4C-84F08A0B000C}"/>
              </a:ext>
            </a:extLst>
          </p:cNvPr>
          <p:cNvSpPr txBox="1"/>
          <p:nvPr/>
        </p:nvSpPr>
        <p:spPr>
          <a:xfrm>
            <a:off x="7946796" y="3995617"/>
            <a:ext cx="3441524" cy="473411"/>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Produire l’antigène </a:t>
            </a:r>
          </a:p>
        </p:txBody>
      </p:sp>
      <p:sp>
        <p:nvSpPr>
          <p:cNvPr id="10" name="ZoneTexte 9">
            <a:extLst>
              <a:ext uri="{FF2B5EF4-FFF2-40B4-BE49-F238E27FC236}">
                <a16:creationId xmlns:a16="http://schemas.microsoft.com/office/drawing/2014/main" id="{112754C0-D38B-7667-43A2-122DDA468C05}"/>
              </a:ext>
            </a:extLst>
          </p:cNvPr>
          <p:cNvSpPr txBox="1"/>
          <p:nvPr/>
        </p:nvSpPr>
        <p:spPr>
          <a:xfrm>
            <a:off x="935644" y="2776982"/>
            <a:ext cx="3239999" cy="523220"/>
          </a:xfrm>
          <a:prstGeom prst="rect">
            <a:avLst/>
          </a:prstGeom>
          <a:solidFill>
            <a:srgbClr val="E9896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cs typeface="Calibri" panose="020F0502020204030204" pitchFamily="34" charset="0"/>
              </a:rPr>
              <a:t>Origine </a:t>
            </a:r>
          </a:p>
        </p:txBody>
      </p:sp>
      <p:sp>
        <p:nvSpPr>
          <p:cNvPr id="11" name="ZoneTexte 10">
            <a:extLst>
              <a:ext uri="{FF2B5EF4-FFF2-40B4-BE49-F238E27FC236}">
                <a16:creationId xmlns:a16="http://schemas.microsoft.com/office/drawing/2014/main" id="{AFD153D5-E362-A7CD-762A-A966C4FF118F}"/>
              </a:ext>
            </a:extLst>
          </p:cNvPr>
          <p:cNvSpPr txBox="1"/>
          <p:nvPr/>
        </p:nvSpPr>
        <p:spPr>
          <a:xfrm>
            <a:off x="8189999" y="2776982"/>
            <a:ext cx="3240000" cy="523220"/>
          </a:xfrm>
          <a:prstGeom prst="rect">
            <a:avLst/>
          </a:prstGeom>
          <a:solidFill>
            <a:srgbClr val="E98960"/>
          </a:solidFill>
        </p:spPr>
        <p:txBody>
          <a:bodyPr wrap="square" rtlCol="0">
            <a:spAutoFit/>
          </a:bodyPr>
          <a:lstStyle>
            <a:defPPr>
              <a:defRPr lang="fr-FR"/>
            </a:defPPr>
            <a:lvl1pPr algn="ctr">
              <a:defRPr sz="2800" b="1">
                <a:solidFill>
                  <a:schemeClr val="bg1"/>
                </a:solidFill>
                <a:latin typeface="Calibri" panose="020F0502020204030204" pitchFamily="34" charset="0"/>
                <a:cs typeface="Calibri" panose="020F050202020403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1"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Fonction</a:t>
            </a:r>
          </a:p>
        </p:txBody>
      </p:sp>
      <p:sp>
        <p:nvSpPr>
          <p:cNvPr id="12" name="Titre 1">
            <a:extLst>
              <a:ext uri="{FF2B5EF4-FFF2-40B4-BE49-F238E27FC236}">
                <a16:creationId xmlns:a16="http://schemas.microsoft.com/office/drawing/2014/main" id="{3EED0C93-2E44-11C0-4F67-86B9C92F17A6}"/>
              </a:ext>
            </a:extLst>
          </p:cNvPr>
          <p:cNvSpPr txBox="1">
            <a:spLocks/>
          </p:cNvSpPr>
          <p:nvPr/>
        </p:nvSpPr>
        <p:spPr>
          <a:xfrm>
            <a:off x="1062220" y="384649"/>
            <a:ext cx="10277091"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ysClr val="windowText" lastClr="000000">
                    <a:lumMod val="50000"/>
                    <a:lumOff val="50000"/>
                  </a:sysClr>
                </a:solidFill>
                <a:effectLst/>
                <a:uLnTx/>
                <a:uFillTx/>
                <a:latin typeface="Calibri" panose="020F0502020204030204" pitchFamily="34" charset="0"/>
                <a:ea typeface="+mj-ea"/>
                <a:cs typeface="Calibri" panose="020F0502020204030204" pitchFamily="34" charset="0"/>
              </a:rPr>
              <a:t>Répondez à la première question.</a:t>
            </a:r>
          </a:p>
        </p:txBody>
      </p:sp>
      <p:sp>
        <p:nvSpPr>
          <p:cNvPr id="13" name="Espace réservé du contenu 3">
            <a:extLst>
              <a:ext uri="{FF2B5EF4-FFF2-40B4-BE49-F238E27FC236}">
                <a16:creationId xmlns:a16="http://schemas.microsoft.com/office/drawing/2014/main" id="{73482FCC-3594-B85A-E119-1FA259B4BF88}"/>
              </a:ext>
            </a:extLst>
          </p:cNvPr>
          <p:cNvSpPr txBox="1">
            <a:spLocks/>
          </p:cNvSpPr>
          <p:nvPr/>
        </p:nvSpPr>
        <p:spPr>
          <a:xfrm>
            <a:off x="1088312" y="699458"/>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3429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fr-FR" sz="1200" b="1" i="1"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Calibri" panose="020F0502020204030204" pitchFamily="34" charset="0"/>
              </a:rPr>
              <a:t>Inviter les élèves à passer au tableau. </a:t>
            </a:r>
          </a:p>
        </p:txBody>
      </p:sp>
      <p:sp>
        <p:nvSpPr>
          <p:cNvPr id="14" name="ZoneTexte 13">
            <a:extLst>
              <a:ext uri="{FF2B5EF4-FFF2-40B4-BE49-F238E27FC236}">
                <a16:creationId xmlns:a16="http://schemas.microsoft.com/office/drawing/2014/main" id="{1E9A03A9-805D-8C28-BEFA-C3E3CBBFCC22}"/>
              </a:ext>
            </a:extLst>
          </p:cNvPr>
          <p:cNvSpPr txBox="1"/>
          <p:nvPr/>
        </p:nvSpPr>
        <p:spPr>
          <a:xfrm>
            <a:off x="893966" y="1383826"/>
            <a:ext cx="9509883" cy="969496"/>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pPr marL="457200" marR="0" lvl="0" indent="-457200" defTabSz="457200" eaLnBrk="1" fontAlgn="auto" latinLnBrk="0" hangingPunct="1">
              <a:lnSpc>
                <a:spcPct val="100000"/>
              </a:lnSpc>
              <a:spcBef>
                <a:spcPts val="0"/>
              </a:spcBef>
              <a:spcAft>
                <a:spcPts val="600"/>
              </a:spcAft>
              <a:buClrTx/>
              <a:buSzTx/>
              <a:buFontTx/>
              <a:buAutoNum type="arabicPeriod"/>
              <a:tabLst/>
              <a:defRPr/>
            </a:pPr>
            <a:r>
              <a:rPr kumimoji="0" lang="fr-FR" sz="2400" i="0" u="none" strike="noStrike" kern="0" cap="none" spc="0" normalizeH="0" baseline="0" noProof="0" dirty="0">
                <a:ln>
                  <a:noFill/>
                </a:ln>
                <a:solidFill>
                  <a:prstClr val="black"/>
                </a:solidFill>
                <a:effectLst/>
                <a:uLnTx/>
                <a:uFillTx/>
                <a:latin typeface="Calibri" panose="020F0502020204030204"/>
              </a:rPr>
              <a:t>Reliez par une flèche : </a:t>
            </a:r>
          </a:p>
          <a:p>
            <a:pPr marR="0" lvl="0" defTabSz="457200" eaLnBrk="1" fontAlgn="auto" latinLnBrk="0" hangingPunct="1">
              <a:lnSpc>
                <a:spcPct val="100000"/>
              </a:lnSpc>
              <a:spcBef>
                <a:spcPts val="0"/>
              </a:spcBef>
              <a:spcAft>
                <a:spcPts val="600"/>
              </a:spcAft>
              <a:buClrTx/>
              <a:buSzTx/>
              <a:tabLst/>
              <a:defRPr/>
            </a:pPr>
            <a:r>
              <a:rPr lang="fr-FR" sz="2800" dirty="0">
                <a:solidFill>
                  <a:srgbClr val="0852A4"/>
                </a:solidFill>
              </a:rPr>
              <a:t>L’anticorps à son origine et à sa fonction.</a:t>
            </a:r>
          </a:p>
        </p:txBody>
      </p:sp>
    </p:spTree>
    <p:extLst>
      <p:ext uri="{BB962C8B-B14F-4D97-AF65-F5344CB8AC3E}">
        <p14:creationId xmlns:p14="http://schemas.microsoft.com/office/powerpoint/2010/main" val="681976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FDF6F27-5D24-9C4F-F696-4CEE2D2DC561}"/>
              </a:ext>
            </a:extLst>
          </p:cNvPr>
          <p:cNvSpPr txBox="1"/>
          <p:nvPr/>
        </p:nvSpPr>
        <p:spPr>
          <a:xfrm>
            <a:off x="893966" y="3973612"/>
            <a:ext cx="3240000" cy="564204"/>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Lymphocytes T</a:t>
            </a:r>
          </a:p>
        </p:txBody>
      </p:sp>
      <p:sp>
        <p:nvSpPr>
          <p:cNvPr id="3" name="ZoneTexte 2">
            <a:extLst>
              <a:ext uri="{FF2B5EF4-FFF2-40B4-BE49-F238E27FC236}">
                <a16:creationId xmlns:a16="http://schemas.microsoft.com/office/drawing/2014/main" id="{308D8C38-FF22-346F-6464-665E517C6A94}"/>
              </a:ext>
            </a:extLst>
          </p:cNvPr>
          <p:cNvSpPr txBox="1"/>
          <p:nvPr/>
        </p:nvSpPr>
        <p:spPr>
          <a:xfrm>
            <a:off x="893966" y="5385136"/>
            <a:ext cx="3240000" cy="534328"/>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Lymphocytes B</a:t>
            </a:r>
          </a:p>
        </p:txBody>
      </p:sp>
      <p:sp>
        <p:nvSpPr>
          <p:cNvPr id="4" name="ZoneTexte 3">
            <a:extLst>
              <a:ext uri="{FF2B5EF4-FFF2-40B4-BE49-F238E27FC236}">
                <a16:creationId xmlns:a16="http://schemas.microsoft.com/office/drawing/2014/main" id="{B9B1FB89-6162-0189-C1A4-2EBBCDDBCC55}"/>
              </a:ext>
            </a:extLst>
          </p:cNvPr>
          <p:cNvSpPr txBox="1"/>
          <p:nvPr/>
        </p:nvSpPr>
        <p:spPr>
          <a:xfrm>
            <a:off x="5111883" y="4603886"/>
            <a:ext cx="2157918" cy="646331"/>
          </a:xfrm>
          <a:prstGeom prst="rect">
            <a:avLst/>
          </a:prstGeom>
          <a:noFill/>
          <a:ln w="28575">
            <a:solidFill>
              <a:srgbClr val="C00000"/>
            </a:solidFill>
          </a:ln>
        </p:spPr>
        <p:txBody>
          <a:bodyPr wrap="square" rtlCol="0">
            <a:spAutoFit/>
          </a:bodyPr>
          <a:lstStyle>
            <a:defPPr>
              <a:defRPr lang="fr-FR"/>
            </a:defPPr>
            <a:lvl1pPr lvl="0" algn="ctr">
              <a:defRPr sz="2000" b="1">
                <a:solidFill>
                  <a:srgbClr val="C00000"/>
                </a:solidFill>
                <a:latin typeface="Calibri" panose="020F0502020204030204" pitchFamily="34" charset="0"/>
                <a:cs typeface="Calibri" panose="020F050202020403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sz="3600" noProof="0" dirty="0"/>
              <a:t>Anticorps </a:t>
            </a:r>
          </a:p>
        </p:txBody>
      </p:sp>
      <p:sp>
        <p:nvSpPr>
          <p:cNvPr id="5" name="ZoneTexte 4">
            <a:extLst>
              <a:ext uri="{FF2B5EF4-FFF2-40B4-BE49-F238E27FC236}">
                <a16:creationId xmlns:a16="http://schemas.microsoft.com/office/drawing/2014/main" id="{FCADD4A3-0F67-FD1A-28FC-F035A46C2955}"/>
              </a:ext>
            </a:extLst>
          </p:cNvPr>
          <p:cNvSpPr txBox="1"/>
          <p:nvPr/>
        </p:nvSpPr>
        <p:spPr>
          <a:xfrm>
            <a:off x="8148319" y="5410384"/>
            <a:ext cx="3588051" cy="509080"/>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Neutraliser l’antigène </a:t>
            </a:r>
          </a:p>
        </p:txBody>
      </p:sp>
      <p:sp>
        <p:nvSpPr>
          <p:cNvPr id="6" name="ZoneTexte 5">
            <a:extLst>
              <a:ext uri="{FF2B5EF4-FFF2-40B4-BE49-F238E27FC236}">
                <a16:creationId xmlns:a16="http://schemas.microsoft.com/office/drawing/2014/main" id="{7FA7AD99-1574-D34B-A232-FA27CEC5F52C}"/>
              </a:ext>
            </a:extLst>
          </p:cNvPr>
          <p:cNvSpPr txBox="1"/>
          <p:nvPr/>
        </p:nvSpPr>
        <p:spPr>
          <a:xfrm>
            <a:off x="8148320" y="3995617"/>
            <a:ext cx="3588050" cy="473411"/>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Produire l’antigène </a:t>
            </a:r>
          </a:p>
        </p:txBody>
      </p:sp>
      <p:cxnSp>
        <p:nvCxnSpPr>
          <p:cNvPr id="8" name="Connecteur droit avec flèche 7">
            <a:extLst>
              <a:ext uri="{FF2B5EF4-FFF2-40B4-BE49-F238E27FC236}">
                <a16:creationId xmlns:a16="http://schemas.microsoft.com/office/drawing/2014/main" id="{73A3ACD6-2E9D-2C1A-779B-0B83239CC89A}"/>
              </a:ext>
            </a:extLst>
          </p:cNvPr>
          <p:cNvCxnSpPr>
            <a:cxnSpLocks/>
            <a:stCxn id="4" idx="3"/>
            <a:endCxn id="5" idx="1"/>
          </p:cNvCxnSpPr>
          <p:nvPr/>
        </p:nvCxnSpPr>
        <p:spPr>
          <a:xfrm>
            <a:off x="7269801" y="4927052"/>
            <a:ext cx="878518" cy="737872"/>
          </a:xfrm>
          <a:prstGeom prst="straightConnector1">
            <a:avLst/>
          </a:prstGeom>
          <a:ln w="381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E488F6E7-4FCA-EE8C-3040-2916999AFDC5}"/>
              </a:ext>
            </a:extLst>
          </p:cNvPr>
          <p:cNvCxnSpPr>
            <a:cxnSpLocks/>
            <a:stCxn id="4" idx="1"/>
            <a:endCxn id="3" idx="3"/>
          </p:cNvCxnSpPr>
          <p:nvPr/>
        </p:nvCxnSpPr>
        <p:spPr>
          <a:xfrm flipH="1">
            <a:off x="4133966" y="4927052"/>
            <a:ext cx="977917" cy="725248"/>
          </a:xfrm>
          <a:prstGeom prst="straightConnector1">
            <a:avLst/>
          </a:prstGeom>
          <a:ln w="38100">
            <a:solidFill>
              <a:srgbClr val="C00000"/>
            </a:solidFill>
            <a:tailEnd type="stealth" w="lg" len="lg"/>
          </a:ln>
        </p:spPr>
        <p:style>
          <a:lnRef idx="2">
            <a:schemeClr val="accent1"/>
          </a:lnRef>
          <a:fillRef idx="0">
            <a:schemeClr val="accent1"/>
          </a:fillRef>
          <a:effectRef idx="1">
            <a:schemeClr val="accent1"/>
          </a:effectRef>
          <a:fontRef idx="minor">
            <a:schemeClr val="tx1"/>
          </a:fontRef>
        </p:style>
      </p:cxnSp>
      <p:sp>
        <p:nvSpPr>
          <p:cNvPr id="10" name="ZoneTexte 9">
            <a:extLst>
              <a:ext uri="{FF2B5EF4-FFF2-40B4-BE49-F238E27FC236}">
                <a16:creationId xmlns:a16="http://schemas.microsoft.com/office/drawing/2014/main" id="{A575CB9A-213C-F90C-927A-4999E7529F62}"/>
              </a:ext>
            </a:extLst>
          </p:cNvPr>
          <p:cNvSpPr txBox="1"/>
          <p:nvPr/>
        </p:nvSpPr>
        <p:spPr>
          <a:xfrm>
            <a:off x="935644" y="2946668"/>
            <a:ext cx="3239999" cy="523220"/>
          </a:xfrm>
          <a:prstGeom prst="rect">
            <a:avLst/>
          </a:prstGeom>
          <a:solidFill>
            <a:srgbClr val="E98960"/>
          </a:solidFill>
        </p:spPr>
        <p:txBody>
          <a:bodyPr wrap="square" rtlCol="0">
            <a:spAutoFit/>
          </a:bodyPr>
          <a:lstStyle/>
          <a:p>
            <a:pPr algn="ctr"/>
            <a:r>
              <a:rPr lang="fr-FR" sz="2800" b="1" noProof="0" dirty="0">
                <a:solidFill>
                  <a:schemeClr val="bg1"/>
                </a:solidFill>
                <a:latin typeface="Calibri" panose="020F0502020204030204" pitchFamily="34" charset="0"/>
                <a:cs typeface="Calibri" panose="020F0502020204030204" pitchFamily="34" charset="0"/>
              </a:rPr>
              <a:t>Origine </a:t>
            </a:r>
          </a:p>
        </p:txBody>
      </p:sp>
      <p:sp>
        <p:nvSpPr>
          <p:cNvPr id="11" name="ZoneTexte 10">
            <a:extLst>
              <a:ext uri="{FF2B5EF4-FFF2-40B4-BE49-F238E27FC236}">
                <a16:creationId xmlns:a16="http://schemas.microsoft.com/office/drawing/2014/main" id="{748C2A1A-883F-621C-46CE-3788844666F5}"/>
              </a:ext>
            </a:extLst>
          </p:cNvPr>
          <p:cNvSpPr txBox="1"/>
          <p:nvPr/>
        </p:nvSpPr>
        <p:spPr>
          <a:xfrm>
            <a:off x="8148319" y="2946668"/>
            <a:ext cx="3588050" cy="523220"/>
          </a:xfrm>
          <a:prstGeom prst="rect">
            <a:avLst/>
          </a:prstGeom>
          <a:solidFill>
            <a:srgbClr val="E98960"/>
          </a:solidFill>
        </p:spPr>
        <p:txBody>
          <a:bodyPr wrap="square" rtlCol="0">
            <a:spAutoFit/>
          </a:bodyPr>
          <a:lstStyle>
            <a:defPPr>
              <a:defRPr lang="fr-FR"/>
            </a:defPPr>
            <a:lvl1pPr algn="ctr">
              <a:defRPr sz="2800" b="1">
                <a:solidFill>
                  <a:schemeClr val="bg1"/>
                </a:solidFill>
                <a:latin typeface="Calibri" panose="020F0502020204030204" pitchFamily="34" charset="0"/>
                <a:cs typeface="Calibri" panose="020F0502020204030204" pitchFamily="34" charset="0"/>
              </a:defRPr>
            </a:lvl1pPr>
          </a:lstStyle>
          <a:p>
            <a:r>
              <a:rPr lang="fr-FR" noProof="0" dirty="0"/>
              <a:t>Fonction</a:t>
            </a:r>
          </a:p>
        </p:txBody>
      </p:sp>
      <p:sp>
        <p:nvSpPr>
          <p:cNvPr id="12" name="Titre 1">
            <a:extLst>
              <a:ext uri="{FF2B5EF4-FFF2-40B4-BE49-F238E27FC236}">
                <a16:creationId xmlns:a16="http://schemas.microsoft.com/office/drawing/2014/main" id="{B625BF62-856C-AEF0-D15D-359A19F895B7}"/>
              </a:ext>
            </a:extLst>
          </p:cNvPr>
          <p:cNvSpPr txBox="1">
            <a:spLocks/>
          </p:cNvSpPr>
          <p:nvPr/>
        </p:nvSpPr>
        <p:spPr>
          <a:xfrm>
            <a:off x="935644" y="264455"/>
            <a:ext cx="11119620" cy="4379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000" b="1" i="0" u="none" strike="noStrike" kern="1200" cap="none" spc="0" normalizeH="0" baseline="0" noProof="0" dirty="0">
                <a:ln>
                  <a:noFill/>
                </a:ln>
                <a:solidFill>
                  <a:sysClr val="windowText" lastClr="000000">
                    <a:lumMod val="50000"/>
                    <a:lumOff val="50000"/>
                  </a:sysClr>
                </a:solidFill>
                <a:effectLst/>
                <a:uLnTx/>
                <a:uFillTx/>
                <a:latin typeface="Calibri" panose="020F0502020204030204" pitchFamily="34" charset="0"/>
                <a:ea typeface="+mj-ea"/>
                <a:cs typeface="Calibri" panose="020F0502020204030204" pitchFamily="34" charset="0"/>
              </a:rPr>
              <a:t>Les anticorps sont des substances produites par les lymphocytes B et ont pour fonction de neutraliser les antigènes </a:t>
            </a:r>
          </a:p>
        </p:txBody>
      </p:sp>
      <p:sp>
        <p:nvSpPr>
          <p:cNvPr id="13" name="Espace réservé du contenu 3">
            <a:extLst>
              <a:ext uri="{FF2B5EF4-FFF2-40B4-BE49-F238E27FC236}">
                <a16:creationId xmlns:a16="http://schemas.microsoft.com/office/drawing/2014/main" id="{25729F67-89AA-8070-5A17-2EA35432BC6A}"/>
              </a:ext>
            </a:extLst>
          </p:cNvPr>
          <p:cNvSpPr txBox="1">
            <a:spLocks/>
          </p:cNvSpPr>
          <p:nvPr/>
        </p:nvSpPr>
        <p:spPr>
          <a:xfrm>
            <a:off x="940300" y="750179"/>
            <a:ext cx="11392944" cy="2153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200" dirty="0">
                <a:solidFill>
                  <a:prstClr val="black">
                    <a:lumMod val="50000"/>
                    <a:lumOff val="50000"/>
                  </a:prstClr>
                </a:solidFill>
                <a:latin typeface="Calibri" panose="020F0502020204030204"/>
              </a:rPr>
              <a:t>Inviter les élèves à passer au tableau. Exiger la justification. </a:t>
            </a:r>
          </a:p>
        </p:txBody>
      </p:sp>
      <p:sp>
        <p:nvSpPr>
          <p:cNvPr id="15" name="ZoneTexte 14">
            <a:extLst>
              <a:ext uri="{FF2B5EF4-FFF2-40B4-BE49-F238E27FC236}">
                <a16:creationId xmlns:a16="http://schemas.microsoft.com/office/drawing/2014/main" id="{3CB6756C-8987-505F-F6BE-01BA085FE943}"/>
              </a:ext>
            </a:extLst>
          </p:cNvPr>
          <p:cNvSpPr txBox="1"/>
          <p:nvPr/>
        </p:nvSpPr>
        <p:spPr>
          <a:xfrm>
            <a:off x="893966" y="1383826"/>
            <a:ext cx="9509883" cy="1031051"/>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pPr marR="0" lvl="0" defTabSz="457200" eaLnBrk="1" fontAlgn="auto" latinLnBrk="0" hangingPunct="1">
              <a:lnSpc>
                <a:spcPct val="100000"/>
              </a:lnSpc>
              <a:spcBef>
                <a:spcPts val="0"/>
              </a:spcBef>
              <a:spcAft>
                <a:spcPts val="600"/>
              </a:spcAft>
              <a:buClrTx/>
              <a:buSzTx/>
              <a:tabLst/>
              <a:defRPr/>
            </a:pPr>
            <a:endParaRPr lang="fr-FR" sz="2800" dirty="0">
              <a:solidFill>
                <a:srgbClr val="0852A4"/>
              </a:solidFill>
            </a:endParaRPr>
          </a:p>
          <a:p>
            <a:pPr marR="0" lvl="0" defTabSz="457200" eaLnBrk="1" fontAlgn="auto" latinLnBrk="0" hangingPunct="1">
              <a:lnSpc>
                <a:spcPct val="100000"/>
              </a:lnSpc>
              <a:spcBef>
                <a:spcPts val="0"/>
              </a:spcBef>
              <a:spcAft>
                <a:spcPts val="600"/>
              </a:spcAft>
              <a:buClrTx/>
              <a:buSzTx/>
              <a:tabLst/>
              <a:defRPr/>
            </a:pPr>
            <a:r>
              <a:rPr lang="fr-FR" sz="2800" dirty="0">
                <a:solidFill>
                  <a:srgbClr val="0852A4"/>
                </a:solidFill>
              </a:rPr>
              <a:t>L’anticorps à son origine et à sa fonction.</a:t>
            </a:r>
          </a:p>
        </p:txBody>
      </p:sp>
    </p:spTree>
    <p:extLst>
      <p:ext uri="{BB962C8B-B14F-4D97-AF65-F5344CB8AC3E}">
        <p14:creationId xmlns:p14="http://schemas.microsoft.com/office/powerpoint/2010/main" val="2174506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52874-3034-68C5-BF3F-B5201DF5ECF2}"/>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9B2221FE-5758-26D0-D757-3E3C1F073F67}"/>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pic>
        <p:nvPicPr>
          <p:cNvPr id="16" name="Picture 2">
            <a:extLst>
              <a:ext uri="{FF2B5EF4-FFF2-40B4-BE49-F238E27FC236}">
                <a16:creationId xmlns:a16="http://schemas.microsoft.com/office/drawing/2014/main" id="{C068624A-BA4B-5469-9C5F-252073DB54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12339" y="358733"/>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9" name="D_A_01">
            <a:extLst>
              <a:ext uri="{FF2B5EF4-FFF2-40B4-BE49-F238E27FC236}">
                <a16:creationId xmlns:a16="http://schemas.microsoft.com/office/drawing/2014/main" id="{31A392A9-0F52-E4C2-A450-BAFD457C064D}"/>
              </a:ext>
            </a:extLst>
          </p:cNvPr>
          <p:cNvSpPr txBox="1"/>
          <p:nvPr/>
        </p:nvSpPr>
        <p:spPr>
          <a:xfrm>
            <a:off x="946412" y="200864"/>
            <a:ext cx="9274548"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pPr algn="just"/>
            <a:r>
              <a:rPr lang="fr-FR" sz="2000" noProof="0" dirty="0">
                <a:solidFill>
                  <a:schemeClr val="tx1">
                    <a:lumMod val="50000"/>
                    <a:lumOff val="50000"/>
                  </a:schemeClr>
                </a:solidFill>
              </a:rPr>
              <a:t>Après coagulation , les cellules du sang se séparent de son sérum. Observez les images </a:t>
            </a:r>
            <a:br>
              <a:rPr lang="fr-FR" sz="2000" noProof="0" dirty="0">
                <a:solidFill>
                  <a:schemeClr val="tx1">
                    <a:lumMod val="50000"/>
                    <a:lumOff val="50000"/>
                  </a:schemeClr>
                </a:solidFill>
              </a:rPr>
            </a:br>
            <a:r>
              <a:rPr lang="fr-FR" sz="2000" noProof="0" dirty="0">
                <a:solidFill>
                  <a:schemeClr val="tx1">
                    <a:lumMod val="50000"/>
                    <a:lumOff val="50000"/>
                  </a:schemeClr>
                </a:solidFill>
              </a:rPr>
              <a:t>et répondez à la question suivante: </a:t>
            </a:r>
          </a:p>
        </p:txBody>
      </p:sp>
      <p:sp>
        <p:nvSpPr>
          <p:cNvPr id="20" name="D_A_02">
            <a:extLst>
              <a:ext uri="{FF2B5EF4-FFF2-40B4-BE49-F238E27FC236}">
                <a16:creationId xmlns:a16="http://schemas.microsoft.com/office/drawing/2014/main" id="{9DA1F0FD-AD6E-CC00-7FE8-4D00895528B8}"/>
              </a:ext>
            </a:extLst>
          </p:cNvPr>
          <p:cNvSpPr txBox="1"/>
          <p:nvPr/>
        </p:nvSpPr>
        <p:spPr>
          <a:xfrm>
            <a:off x="936252" y="671640"/>
            <a:ext cx="9294868" cy="392227"/>
          </a:xfrm>
          <a:prstGeom prst="rect">
            <a:avLst/>
          </a:prstGeom>
          <a:noFill/>
        </p:spPr>
        <p:txBody>
          <a:bodyPr wrap="square" rtlCol="0" anchor="ctr">
            <a:noAutofit/>
          </a:bodyPr>
          <a:lstStyle/>
          <a:p>
            <a:pPr marL="228600" indent="-228600" defTabSz="342900">
              <a:lnSpc>
                <a:spcPct val="90000"/>
              </a:lnSpc>
              <a:spcBef>
                <a:spcPts val="1000"/>
              </a:spcBef>
              <a:spcAft>
                <a:spcPts val="300"/>
              </a:spcAft>
              <a:defRPr/>
            </a:pPr>
            <a:r>
              <a:rPr lang="fr-FR" sz="1200" i="1" dirty="0">
                <a:solidFill>
                  <a:prstClr val="black">
                    <a:lumMod val="50000"/>
                    <a:lumOff val="50000"/>
                  </a:prstClr>
                </a:solidFill>
                <a:latin typeface="Calibri" panose="020F0502020204030204"/>
                <a:cs typeface="Calibri" panose="020F0502020204030204" pitchFamily="34" charset="0"/>
              </a:rPr>
              <a:t>Inviter les élèves à utiliser les ardoises pour écrire la réponse correcte.</a:t>
            </a:r>
          </a:p>
        </p:txBody>
      </p:sp>
      <p:pic>
        <p:nvPicPr>
          <p:cNvPr id="3" name="Image 2" descr="Une image contenant boisson gazeuse, bouteille, rouge&#10;&#10;Le contenu généré par l’IA peut être incorrect.">
            <a:extLst>
              <a:ext uri="{FF2B5EF4-FFF2-40B4-BE49-F238E27FC236}">
                <a16:creationId xmlns:a16="http://schemas.microsoft.com/office/drawing/2014/main" id="{41F99EA5-8CE5-7FEF-EFD3-96CAC8F48329}"/>
              </a:ext>
            </a:extLst>
          </p:cNvPr>
          <p:cNvPicPr>
            <a:picLocks noChangeAspect="1"/>
          </p:cNvPicPr>
          <p:nvPr/>
        </p:nvPicPr>
        <p:blipFill>
          <a:blip r:embed="rId4" cstate="print">
            <a:extLst>
              <a:ext uri="{28A0092B-C50C-407E-A947-70E740481C1C}">
                <a14:useLocalDpi xmlns:a14="http://schemas.microsoft.com/office/drawing/2010/main" val="0"/>
              </a:ext>
            </a:extLst>
          </a:blip>
          <a:srcRect l="34701" t="12361" r="37917" b="15000"/>
          <a:stretch>
            <a:fillRect/>
          </a:stretch>
        </p:blipFill>
        <p:spPr>
          <a:xfrm>
            <a:off x="6373890" y="2679055"/>
            <a:ext cx="756000" cy="3008250"/>
          </a:xfrm>
          <a:prstGeom prst="rect">
            <a:avLst/>
          </a:prstGeom>
        </p:spPr>
      </p:pic>
      <p:pic>
        <p:nvPicPr>
          <p:cNvPr id="6" name="Espace réservé du contenu 7" descr="Une image contenant bouteille, cylindre, rouge&#10;&#10;Le contenu généré par l’IA peut être incorrect.">
            <a:extLst>
              <a:ext uri="{FF2B5EF4-FFF2-40B4-BE49-F238E27FC236}">
                <a16:creationId xmlns:a16="http://schemas.microsoft.com/office/drawing/2014/main" id="{5E239762-398E-E1D6-81CF-AABC91C358B5}"/>
              </a:ext>
            </a:extLst>
          </p:cNvPr>
          <p:cNvPicPr>
            <a:picLocks noChangeAspect="1"/>
          </p:cNvPicPr>
          <p:nvPr/>
        </p:nvPicPr>
        <p:blipFill>
          <a:blip r:embed="rId5" cstate="print">
            <a:extLst>
              <a:ext uri="{28A0092B-C50C-407E-A947-70E740481C1C}">
                <a14:useLocalDpi xmlns:a14="http://schemas.microsoft.com/office/drawing/2010/main" val="0"/>
              </a:ext>
            </a:extLst>
          </a:blip>
          <a:srcRect l="34056" t="13625" r="36234" b="10481"/>
          <a:stretch>
            <a:fillRect/>
          </a:stretch>
        </p:blipFill>
        <p:spPr>
          <a:xfrm>
            <a:off x="2461260" y="2625971"/>
            <a:ext cx="812778" cy="3114419"/>
          </a:xfrm>
          <a:prstGeom prst="rect">
            <a:avLst/>
          </a:prstGeom>
        </p:spPr>
      </p:pic>
      <p:sp>
        <p:nvSpPr>
          <p:cNvPr id="7" name="ZoneTexte 6">
            <a:extLst>
              <a:ext uri="{FF2B5EF4-FFF2-40B4-BE49-F238E27FC236}">
                <a16:creationId xmlns:a16="http://schemas.microsoft.com/office/drawing/2014/main" id="{CA0FF39D-AC63-FBC7-DB58-7B24A642B572}"/>
              </a:ext>
            </a:extLst>
          </p:cNvPr>
          <p:cNvSpPr txBox="1"/>
          <p:nvPr/>
        </p:nvSpPr>
        <p:spPr>
          <a:xfrm>
            <a:off x="3354615" y="3617332"/>
            <a:ext cx="2735790" cy="461665"/>
          </a:xfrm>
          <a:prstGeom prst="rect">
            <a:avLst/>
          </a:prstGeom>
          <a:noFill/>
        </p:spPr>
        <p:txBody>
          <a:bodyPr wrap="square" rtlCol="0">
            <a:spAutoFit/>
          </a:bodyPr>
          <a:lstStyle/>
          <a:p>
            <a:pPr algn="ctr" defTabSz="914400"/>
            <a:r>
              <a:rPr lang="fr-FR" sz="2400" dirty="0">
                <a:solidFill>
                  <a:prstClr val="black"/>
                </a:solidFill>
                <a:cs typeface="Calibri" panose="020F0502020204030204" pitchFamily="34" charset="0"/>
              </a:rPr>
              <a:t>Après coagulation</a:t>
            </a:r>
          </a:p>
        </p:txBody>
      </p:sp>
      <p:cxnSp>
        <p:nvCxnSpPr>
          <p:cNvPr id="8" name="Connecteur droit avec flèche 7">
            <a:extLst>
              <a:ext uri="{FF2B5EF4-FFF2-40B4-BE49-F238E27FC236}">
                <a16:creationId xmlns:a16="http://schemas.microsoft.com/office/drawing/2014/main" id="{414004E0-2F54-5AD1-B1A5-D97BF926921D}"/>
              </a:ext>
            </a:extLst>
          </p:cNvPr>
          <p:cNvCxnSpPr>
            <a:cxnSpLocks/>
          </p:cNvCxnSpPr>
          <p:nvPr/>
        </p:nvCxnSpPr>
        <p:spPr>
          <a:xfrm>
            <a:off x="3356610" y="4097851"/>
            <a:ext cx="2924175" cy="0"/>
          </a:xfrm>
          <a:prstGeom prst="straightConnector1">
            <a:avLst/>
          </a:prstGeom>
          <a:noFill/>
          <a:ln w="38100" cap="flat" cmpd="sng" algn="ctr">
            <a:solidFill>
              <a:srgbClr val="156082"/>
            </a:solidFill>
            <a:prstDash val="solid"/>
            <a:miter lim="800000"/>
            <a:tailEnd type="stealth" w="lg" len="lg"/>
          </a:ln>
          <a:effectLst/>
        </p:spPr>
      </p:cxnSp>
      <p:grpSp>
        <p:nvGrpSpPr>
          <p:cNvPr id="9" name="Groupe 8">
            <a:extLst>
              <a:ext uri="{FF2B5EF4-FFF2-40B4-BE49-F238E27FC236}">
                <a16:creationId xmlns:a16="http://schemas.microsoft.com/office/drawing/2014/main" id="{C1506697-676D-B940-A9A0-3B586DE0A825}"/>
              </a:ext>
            </a:extLst>
          </p:cNvPr>
          <p:cNvGrpSpPr/>
          <p:nvPr/>
        </p:nvGrpSpPr>
        <p:grpSpPr>
          <a:xfrm>
            <a:off x="6818419" y="3699286"/>
            <a:ext cx="3890430" cy="954107"/>
            <a:chOff x="7033100" y="4153710"/>
            <a:chExt cx="2395624" cy="954107"/>
          </a:xfrm>
        </p:grpSpPr>
        <p:sp>
          <p:nvSpPr>
            <p:cNvPr id="10" name="ZoneTexte 9">
              <a:extLst>
                <a:ext uri="{FF2B5EF4-FFF2-40B4-BE49-F238E27FC236}">
                  <a16:creationId xmlns:a16="http://schemas.microsoft.com/office/drawing/2014/main" id="{1CE1528F-21FE-5DE6-184E-B70986A45480}"/>
                </a:ext>
              </a:extLst>
            </p:cNvPr>
            <p:cNvSpPr txBox="1"/>
            <p:nvPr/>
          </p:nvSpPr>
          <p:spPr>
            <a:xfrm>
              <a:off x="7923774" y="4153710"/>
              <a:ext cx="1504950" cy="461665"/>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stStyle>
            <a:p>
              <a:pPr algn="l"/>
              <a:r>
                <a:rPr lang="fr-FR" dirty="0"/>
                <a:t>1……………………</a:t>
              </a:r>
            </a:p>
          </p:txBody>
        </p:sp>
        <p:cxnSp>
          <p:nvCxnSpPr>
            <p:cNvPr id="11" name="Connecteur droit avec flèche 10">
              <a:extLst>
                <a:ext uri="{FF2B5EF4-FFF2-40B4-BE49-F238E27FC236}">
                  <a16:creationId xmlns:a16="http://schemas.microsoft.com/office/drawing/2014/main" id="{7F043F94-8A9C-8029-7DA1-12A6F1E35AA3}"/>
                </a:ext>
              </a:extLst>
            </p:cNvPr>
            <p:cNvCxnSpPr>
              <a:cxnSpLocks/>
            </p:cNvCxnSpPr>
            <p:nvPr/>
          </p:nvCxnSpPr>
          <p:spPr>
            <a:xfrm flipH="1">
              <a:off x="7033100" y="4384543"/>
              <a:ext cx="892445" cy="0"/>
            </a:xfrm>
            <a:prstGeom prst="straightConnector1">
              <a:avLst/>
            </a:prstGeom>
            <a:solidFill>
              <a:srgbClr val="D3E8F1"/>
            </a:solidFill>
            <a:ln w="25400" cap="flat" cmpd="sng" algn="ctr">
              <a:solidFill>
                <a:srgbClr val="000000"/>
              </a:solidFill>
              <a:prstDash val="solid"/>
              <a:headEnd type="none" w="med" len="med"/>
              <a:tailEnd type="triangle" w="med" len="med"/>
            </a:ln>
            <a:effectLst/>
          </p:spPr>
        </p:cxnSp>
      </p:grpSp>
      <p:grpSp>
        <p:nvGrpSpPr>
          <p:cNvPr id="12" name="Groupe 11">
            <a:extLst>
              <a:ext uri="{FF2B5EF4-FFF2-40B4-BE49-F238E27FC236}">
                <a16:creationId xmlns:a16="http://schemas.microsoft.com/office/drawing/2014/main" id="{77597DAD-6069-7444-5078-2A2B21401472}"/>
              </a:ext>
            </a:extLst>
          </p:cNvPr>
          <p:cNvGrpSpPr/>
          <p:nvPr/>
        </p:nvGrpSpPr>
        <p:grpSpPr>
          <a:xfrm>
            <a:off x="6818424" y="4625231"/>
            <a:ext cx="3946992" cy="461665"/>
            <a:chOff x="7033100" y="4153711"/>
            <a:chExt cx="2607113" cy="461665"/>
          </a:xfrm>
        </p:grpSpPr>
        <p:cxnSp>
          <p:nvCxnSpPr>
            <p:cNvPr id="31" name="Connecteur droit avec flèche 30">
              <a:extLst>
                <a:ext uri="{FF2B5EF4-FFF2-40B4-BE49-F238E27FC236}">
                  <a16:creationId xmlns:a16="http://schemas.microsoft.com/office/drawing/2014/main" id="{27F17880-6316-4F3C-AC67-448BD9EE7A70}"/>
                </a:ext>
              </a:extLst>
            </p:cNvPr>
            <p:cNvCxnSpPr>
              <a:cxnSpLocks/>
            </p:cNvCxnSpPr>
            <p:nvPr/>
          </p:nvCxnSpPr>
          <p:spPr>
            <a:xfrm flipH="1">
              <a:off x="7033100" y="4384543"/>
              <a:ext cx="1006000" cy="0"/>
            </a:xfrm>
            <a:prstGeom prst="straightConnector1">
              <a:avLst/>
            </a:prstGeom>
            <a:noFill/>
            <a:ln w="19050" cap="flat" cmpd="sng" algn="ctr">
              <a:solidFill>
                <a:schemeClr val="tx1"/>
              </a:solidFill>
              <a:prstDash val="solid"/>
              <a:miter lim="800000"/>
              <a:headEnd type="none" w="med" len="med"/>
              <a:tailEnd type="triangle" w="med" len="med"/>
            </a:ln>
            <a:effectLst/>
          </p:spPr>
        </p:cxnSp>
        <p:sp>
          <p:nvSpPr>
            <p:cNvPr id="30" name="ZoneTexte 29">
              <a:extLst>
                <a:ext uri="{FF2B5EF4-FFF2-40B4-BE49-F238E27FC236}">
                  <a16:creationId xmlns:a16="http://schemas.microsoft.com/office/drawing/2014/main" id="{7961E358-2C6E-FA27-E2B4-9DE7ACD8A627}"/>
                </a:ext>
              </a:extLst>
            </p:cNvPr>
            <p:cNvSpPr txBox="1"/>
            <p:nvPr/>
          </p:nvSpPr>
          <p:spPr>
            <a:xfrm>
              <a:off x="7995511" y="4153711"/>
              <a:ext cx="1644702" cy="461665"/>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stStyle>
            <a:p>
              <a:pPr algn="l"/>
              <a:r>
                <a:rPr lang="fr-FR" dirty="0"/>
                <a:t>2…………………….</a:t>
              </a:r>
            </a:p>
          </p:txBody>
        </p:sp>
      </p:grpSp>
      <p:sp>
        <p:nvSpPr>
          <p:cNvPr id="32" name="ZoneTexte 31">
            <a:extLst>
              <a:ext uri="{FF2B5EF4-FFF2-40B4-BE49-F238E27FC236}">
                <a16:creationId xmlns:a16="http://schemas.microsoft.com/office/drawing/2014/main" id="{D0B2B952-B12C-BB2E-B572-1BD4E0A7625E}"/>
              </a:ext>
            </a:extLst>
          </p:cNvPr>
          <p:cNvSpPr txBox="1"/>
          <p:nvPr/>
        </p:nvSpPr>
        <p:spPr>
          <a:xfrm>
            <a:off x="1174789" y="1512451"/>
            <a:ext cx="7579360" cy="461665"/>
          </a:xfrm>
          <a:prstGeom prst="rect">
            <a:avLst/>
          </a:prstGeom>
          <a:ln w="19050">
            <a:noFill/>
            <a:prstDash val="dash"/>
          </a:ln>
        </p:spPr>
        <p:txBody>
          <a:bodyPr wrap="square">
            <a:spAutoFit/>
          </a:bodyPr>
          <a:lstStyle>
            <a:defPPr>
              <a:defRPr lang="en-US"/>
            </a:defPPr>
            <a:lvl1pPr marR="0" lvl="0" indent="0" fontAlgn="auto">
              <a:lnSpc>
                <a:spcPct val="100000"/>
              </a:lnSpc>
              <a:spcBef>
                <a:spcPts val="0"/>
              </a:spcBef>
              <a:spcAft>
                <a:spcPts val="600"/>
              </a:spcAft>
              <a:buClrTx/>
              <a:buSzTx/>
              <a:buFontTx/>
              <a:buNone/>
              <a:tabLst/>
              <a:defRPr kumimoji="0" sz="2400" b="1" i="0" u="none" strike="noStrike" kern="0" cap="none" spc="0" normalizeH="0" baseline="0">
                <a:ln>
                  <a:noFill/>
                </a:ln>
                <a:solidFill>
                  <a:prstClr val="black"/>
                </a:solidFill>
                <a:effectLst/>
                <a:uLnTx/>
                <a:uFillTx/>
                <a:latin typeface="Calibri" panose="020F0502020204030204"/>
              </a:defRPr>
            </a:lvl1pPr>
          </a:lstStyle>
          <a:p>
            <a:r>
              <a:rPr lang="fr-FR" dirty="0"/>
              <a:t>2.Donnez le nom de chacun des deux constituants du sang </a:t>
            </a:r>
          </a:p>
        </p:txBody>
      </p:sp>
    </p:spTree>
    <p:extLst>
      <p:ext uri="{BB962C8B-B14F-4D97-AF65-F5344CB8AC3E}">
        <p14:creationId xmlns:p14="http://schemas.microsoft.com/office/powerpoint/2010/main" val="196860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F84DB-A042-045D-C449-413567351D5C}"/>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F362A4F4-FF26-BBA5-C5E5-6A8A7A934310}"/>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sp>
        <p:nvSpPr>
          <p:cNvPr id="12" name="D_A_01">
            <a:extLst>
              <a:ext uri="{FF2B5EF4-FFF2-40B4-BE49-F238E27FC236}">
                <a16:creationId xmlns:a16="http://schemas.microsoft.com/office/drawing/2014/main" id="{20581194-DC94-1F9D-5C60-60381BA5BA05}"/>
              </a:ext>
            </a:extLst>
          </p:cNvPr>
          <p:cNvSpPr txBox="1"/>
          <p:nvPr/>
        </p:nvSpPr>
        <p:spPr>
          <a:xfrm>
            <a:off x="1027692" y="308813"/>
            <a:ext cx="10280388"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Parfait. Le sérum est le sang sans cellules.</a:t>
            </a:r>
          </a:p>
        </p:txBody>
      </p:sp>
      <p:pic>
        <p:nvPicPr>
          <p:cNvPr id="4" name="Image 3" descr="Une image contenant boisson gazeuse, bouteille, rouge&#10;&#10;Le contenu généré par l’IA peut être incorrect.">
            <a:extLst>
              <a:ext uri="{FF2B5EF4-FFF2-40B4-BE49-F238E27FC236}">
                <a16:creationId xmlns:a16="http://schemas.microsoft.com/office/drawing/2014/main" id="{B75F00E0-8904-097D-5E6A-5EEF33911DD8}"/>
              </a:ext>
            </a:extLst>
          </p:cNvPr>
          <p:cNvPicPr>
            <a:picLocks noChangeAspect="1"/>
          </p:cNvPicPr>
          <p:nvPr/>
        </p:nvPicPr>
        <p:blipFill>
          <a:blip r:embed="rId3" cstate="print">
            <a:extLst>
              <a:ext uri="{28A0092B-C50C-407E-A947-70E740481C1C}">
                <a14:useLocalDpi xmlns:a14="http://schemas.microsoft.com/office/drawing/2010/main" val="0"/>
              </a:ext>
            </a:extLst>
          </a:blip>
          <a:srcRect l="34701" t="12361" r="37917" b="15000"/>
          <a:stretch>
            <a:fillRect/>
          </a:stretch>
        </p:blipFill>
        <p:spPr>
          <a:xfrm>
            <a:off x="6336706" y="2192424"/>
            <a:ext cx="756000" cy="3008250"/>
          </a:xfrm>
          <a:prstGeom prst="rect">
            <a:avLst/>
          </a:prstGeom>
        </p:spPr>
      </p:pic>
      <p:pic>
        <p:nvPicPr>
          <p:cNvPr id="6" name="Espace réservé du contenu 7" descr="Une image contenant bouteille, cylindre, rouge&#10;&#10;Le contenu généré par l’IA peut être incorrect.">
            <a:extLst>
              <a:ext uri="{FF2B5EF4-FFF2-40B4-BE49-F238E27FC236}">
                <a16:creationId xmlns:a16="http://schemas.microsoft.com/office/drawing/2014/main" id="{8637675B-0738-273A-3A9C-8568135ADF81}"/>
              </a:ext>
            </a:extLst>
          </p:cNvPr>
          <p:cNvPicPr>
            <a:picLocks noChangeAspect="1"/>
          </p:cNvPicPr>
          <p:nvPr/>
        </p:nvPicPr>
        <p:blipFill>
          <a:blip r:embed="rId4" cstate="print">
            <a:extLst>
              <a:ext uri="{28A0092B-C50C-407E-A947-70E740481C1C}">
                <a14:useLocalDpi xmlns:a14="http://schemas.microsoft.com/office/drawing/2010/main" val="0"/>
              </a:ext>
            </a:extLst>
          </a:blip>
          <a:srcRect l="34056" t="13625" r="36234" b="10481"/>
          <a:stretch>
            <a:fillRect/>
          </a:stretch>
        </p:blipFill>
        <p:spPr>
          <a:xfrm>
            <a:off x="2424076" y="2139340"/>
            <a:ext cx="812778" cy="3114419"/>
          </a:xfrm>
          <a:prstGeom prst="rect">
            <a:avLst/>
          </a:prstGeom>
        </p:spPr>
      </p:pic>
      <p:sp>
        <p:nvSpPr>
          <p:cNvPr id="7" name="ZoneTexte 6">
            <a:extLst>
              <a:ext uri="{FF2B5EF4-FFF2-40B4-BE49-F238E27FC236}">
                <a16:creationId xmlns:a16="http://schemas.microsoft.com/office/drawing/2014/main" id="{BCC85F29-E803-90AE-2129-8F4B06553A3C}"/>
              </a:ext>
            </a:extLst>
          </p:cNvPr>
          <p:cNvSpPr txBox="1"/>
          <p:nvPr/>
        </p:nvSpPr>
        <p:spPr>
          <a:xfrm>
            <a:off x="3418885" y="3067807"/>
            <a:ext cx="2735790" cy="461665"/>
          </a:xfrm>
          <a:prstGeom prst="rect">
            <a:avLst/>
          </a:prstGeom>
          <a:noFill/>
        </p:spPr>
        <p:txBody>
          <a:bodyPr wrap="square" rtlCol="0">
            <a:spAutoFit/>
          </a:bodyPr>
          <a:lstStyle/>
          <a:p>
            <a:pPr algn="ctr"/>
            <a:r>
              <a:rPr lang="fr-FR" sz="2400" noProof="0" dirty="0">
                <a:latin typeface="Calibri" panose="020F0502020204030204" pitchFamily="34" charset="0"/>
                <a:cs typeface="Calibri" panose="020F0502020204030204" pitchFamily="34" charset="0"/>
              </a:rPr>
              <a:t>Après coagulation</a:t>
            </a:r>
          </a:p>
        </p:txBody>
      </p:sp>
      <p:cxnSp>
        <p:nvCxnSpPr>
          <p:cNvPr id="8" name="Connecteur droit avec flèche 7">
            <a:extLst>
              <a:ext uri="{FF2B5EF4-FFF2-40B4-BE49-F238E27FC236}">
                <a16:creationId xmlns:a16="http://schemas.microsoft.com/office/drawing/2014/main" id="{E6EDFDED-461D-2391-CC29-582CA547CE57}"/>
              </a:ext>
            </a:extLst>
          </p:cNvPr>
          <p:cNvCxnSpPr>
            <a:cxnSpLocks/>
          </p:cNvCxnSpPr>
          <p:nvPr/>
        </p:nvCxnSpPr>
        <p:spPr>
          <a:xfrm>
            <a:off x="3319426" y="3611220"/>
            <a:ext cx="2924175" cy="0"/>
          </a:xfrm>
          <a:prstGeom prst="straightConnector1">
            <a:avLst/>
          </a:prstGeom>
          <a:ln w="38100">
            <a:solidFill>
              <a:schemeClr val="accent1"/>
            </a:solidFill>
            <a:tailEnd type="stealth" w="lg" len="lg"/>
          </a:ln>
        </p:spPr>
        <p:style>
          <a:lnRef idx="2">
            <a:schemeClr val="accent1"/>
          </a:lnRef>
          <a:fillRef idx="0">
            <a:schemeClr val="accent1"/>
          </a:fillRef>
          <a:effectRef idx="1">
            <a:schemeClr val="accent1"/>
          </a:effectRef>
          <a:fontRef idx="minor">
            <a:schemeClr val="tx1"/>
          </a:fontRef>
        </p:style>
      </p:cxnSp>
      <p:grpSp>
        <p:nvGrpSpPr>
          <p:cNvPr id="9" name="Groupe 8">
            <a:extLst>
              <a:ext uri="{FF2B5EF4-FFF2-40B4-BE49-F238E27FC236}">
                <a16:creationId xmlns:a16="http://schemas.microsoft.com/office/drawing/2014/main" id="{73FA3DA2-2147-7508-7B7B-CA9014397F64}"/>
              </a:ext>
            </a:extLst>
          </p:cNvPr>
          <p:cNvGrpSpPr/>
          <p:nvPr/>
        </p:nvGrpSpPr>
        <p:grpSpPr>
          <a:xfrm>
            <a:off x="6809226" y="3149555"/>
            <a:ext cx="2372481" cy="523220"/>
            <a:chOff x="7033100" y="4153711"/>
            <a:chExt cx="2510950" cy="523220"/>
          </a:xfrm>
        </p:grpSpPr>
        <p:sp>
          <p:nvSpPr>
            <p:cNvPr id="10" name="ZoneTexte 9">
              <a:extLst>
                <a:ext uri="{FF2B5EF4-FFF2-40B4-BE49-F238E27FC236}">
                  <a16:creationId xmlns:a16="http://schemas.microsoft.com/office/drawing/2014/main" id="{889A54E1-1CFE-7622-4010-A8B959AFD662}"/>
                </a:ext>
              </a:extLst>
            </p:cNvPr>
            <p:cNvSpPr txBox="1"/>
            <p:nvPr/>
          </p:nvSpPr>
          <p:spPr>
            <a:xfrm>
              <a:off x="8039100" y="4153711"/>
              <a:ext cx="1504950" cy="461665"/>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stStyle>
            <a:p>
              <a:r>
                <a:rPr lang="fr-FR" dirty="0"/>
                <a:t>1.Sérum </a:t>
              </a:r>
            </a:p>
          </p:txBody>
        </p:sp>
        <p:cxnSp>
          <p:nvCxnSpPr>
            <p:cNvPr id="11" name="Connecteur droit avec flèche 10">
              <a:extLst>
                <a:ext uri="{FF2B5EF4-FFF2-40B4-BE49-F238E27FC236}">
                  <a16:creationId xmlns:a16="http://schemas.microsoft.com/office/drawing/2014/main" id="{8490CDDA-6A72-BE32-5AF4-E48E010D4D15}"/>
                </a:ext>
              </a:extLst>
            </p:cNvPr>
            <p:cNvCxnSpPr>
              <a:cxnSpLocks/>
            </p:cNvCxnSpPr>
            <p:nvPr/>
          </p:nvCxnSpPr>
          <p:spPr>
            <a:xfrm flipH="1">
              <a:off x="7033100" y="4384543"/>
              <a:ext cx="1006000" cy="0"/>
            </a:xfrm>
            <a:prstGeom prst="straightConnector1">
              <a:avLst/>
            </a:prstGeom>
            <a:solidFill>
              <a:srgbClr val="D3E8F1"/>
            </a:solidFill>
            <a:ln w="25400" cap="flat" cmpd="sng" algn="ctr">
              <a:solidFill>
                <a:srgbClr val="000000"/>
              </a:solidFill>
              <a:prstDash val="solid"/>
              <a:headEnd type="none" w="med" len="med"/>
              <a:tailEnd type="triangle" w="med" len="med"/>
            </a:ln>
            <a:effectLst/>
          </p:spPr>
        </p:cxnSp>
      </p:grpSp>
      <p:grpSp>
        <p:nvGrpSpPr>
          <p:cNvPr id="14" name="Groupe 13">
            <a:extLst>
              <a:ext uri="{FF2B5EF4-FFF2-40B4-BE49-F238E27FC236}">
                <a16:creationId xmlns:a16="http://schemas.microsoft.com/office/drawing/2014/main" id="{B2E1837C-E1BB-5117-B31C-F8A6AE154D1C}"/>
              </a:ext>
            </a:extLst>
          </p:cNvPr>
          <p:cNvGrpSpPr/>
          <p:nvPr/>
        </p:nvGrpSpPr>
        <p:grpSpPr>
          <a:xfrm>
            <a:off x="6781230" y="4118281"/>
            <a:ext cx="4681763" cy="517596"/>
            <a:chOff x="7033100" y="4133392"/>
            <a:chExt cx="2337976" cy="517596"/>
          </a:xfrm>
        </p:grpSpPr>
        <p:sp>
          <p:nvSpPr>
            <p:cNvPr id="15" name="ZoneTexte 14">
              <a:extLst>
                <a:ext uri="{FF2B5EF4-FFF2-40B4-BE49-F238E27FC236}">
                  <a16:creationId xmlns:a16="http://schemas.microsoft.com/office/drawing/2014/main" id="{075D9F7A-1E76-D381-5A9B-12B4837FB50C}"/>
                </a:ext>
              </a:extLst>
            </p:cNvPr>
            <p:cNvSpPr txBox="1"/>
            <p:nvPr/>
          </p:nvSpPr>
          <p:spPr>
            <a:xfrm>
              <a:off x="7541878" y="4133392"/>
              <a:ext cx="1829198" cy="517596"/>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stStyle>
            <a:p>
              <a:pPr algn="l"/>
              <a:r>
                <a:rPr lang="fr-FR" dirty="0"/>
                <a:t>2. Cellules sanguines </a:t>
              </a:r>
            </a:p>
          </p:txBody>
        </p:sp>
        <p:cxnSp>
          <p:nvCxnSpPr>
            <p:cNvPr id="28" name="Connecteur droit avec flèche 27">
              <a:extLst>
                <a:ext uri="{FF2B5EF4-FFF2-40B4-BE49-F238E27FC236}">
                  <a16:creationId xmlns:a16="http://schemas.microsoft.com/office/drawing/2014/main" id="{76261BD8-34F7-C655-1142-1001609A1568}"/>
                </a:ext>
              </a:extLst>
            </p:cNvPr>
            <p:cNvCxnSpPr>
              <a:cxnSpLocks/>
            </p:cNvCxnSpPr>
            <p:nvPr/>
          </p:nvCxnSpPr>
          <p:spPr>
            <a:xfrm flipH="1">
              <a:off x="7033100" y="4384543"/>
              <a:ext cx="491621" cy="0"/>
            </a:xfrm>
            <a:prstGeom prst="straightConnector1">
              <a:avLst/>
            </a:prstGeom>
            <a:solidFill>
              <a:srgbClr val="D3E8F1"/>
            </a:solidFill>
            <a:ln w="25400" cap="flat" cmpd="sng" algn="ctr">
              <a:solidFill>
                <a:srgbClr val="000000"/>
              </a:solidFill>
              <a:prstDash val="solid"/>
              <a:headEnd type="none" w="med" len="med"/>
              <a:tailEnd type="triangle" w="med" len="med"/>
            </a:ln>
            <a:effectLst/>
          </p:spPr>
        </p:cxnSp>
      </p:grpSp>
    </p:spTree>
    <p:extLst>
      <p:ext uri="{BB962C8B-B14F-4D97-AF65-F5344CB8AC3E}">
        <p14:creationId xmlns:p14="http://schemas.microsoft.com/office/powerpoint/2010/main" val="2772473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DC4BD5F7-F119-F23F-67DC-F93837C9F4F4}"/>
              </a:ext>
            </a:extLst>
          </p:cNvPr>
          <p:cNvSpPr txBox="1"/>
          <p:nvPr/>
        </p:nvSpPr>
        <p:spPr>
          <a:xfrm>
            <a:off x="1005840" y="959249"/>
            <a:ext cx="11151910" cy="892552"/>
          </a:xfrm>
          <a:prstGeom prst="rect">
            <a:avLst/>
          </a:prstGeom>
          <a:noFill/>
        </p:spPr>
        <p:txBody>
          <a:bodyPr wrap="square" rtlCol="0">
            <a:spAutoFit/>
          </a:bodyPr>
          <a:lstStyle/>
          <a:p>
            <a:r>
              <a:rPr lang="fr-FR" sz="2400" b="1" dirty="0"/>
              <a:t>3. Complétez le schéma ci-dessous par :</a:t>
            </a:r>
            <a:br>
              <a:rPr lang="fr-FR" sz="2400" b="1" dirty="0"/>
            </a:br>
            <a:r>
              <a:rPr lang="fr-FR" sz="2400" b="1" dirty="0"/>
              <a:t> </a:t>
            </a:r>
            <a:r>
              <a:rPr lang="fr-FR" sz="2800" b="1" dirty="0">
                <a:solidFill>
                  <a:srgbClr val="0852A4"/>
                </a:solidFill>
                <a:latin typeface="Calibri" panose="020F0502020204030204"/>
              </a:rPr>
              <a:t>Anticorps – Neutralisation – Lymphocyte B</a:t>
            </a:r>
          </a:p>
        </p:txBody>
      </p:sp>
      <p:sp>
        <p:nvSpPr>
          <p:cNvPr id="10" name="ZoneTexte 9">
            <a:extLst>
              <a:ext uri="{FF2B5EF4-FFF2-40B4-BE49-F238E27FC236}">
                <a16:creationId xmlns:a16="http://schemas.microsoft.com/office/drawing/2014/main" id="{EFBC4B47-C891-AD44-B954-B3843EC2A4A2}"/>
              </a:ext>
            </a:extLst>
          </p:cNvPr>
          <p:cNvSpPr txBox="1"/>
          <p:nvPr/>
        </p:nvSpPr>
        <p:spPr>
          <a:xfrm>
            <a:off x="985519" y="285095"/>
            <a:ext cx="10581169" cy="369332"/>
          </a:xfrm>
          <a:prstGeom prst="rect">
            <a:avLst/>
          </a:prstGeom>
          <a:noFill/>
        </p:spPr>
        <p:txBody>
          <a:bodyPr wrap="square" rtlCol="0" anchor="ctr">
            <a:noAutofit/>
          </a:bodyPr>
          <a:lstStyle>
            <a:defPPr>
              <a:defRPr lang="en-US"/>
            </a:defPPr>
            <a:lvl1pPr>
              <a:spcAft>
                <a:spcPts val="400"/>
              </a:spcAft>
              <a:defRPr sz="1600" b="1">
                <a:solidFill>
                  <a:schemeClr val="tx1">
                    <a:lumMod val="50000"/>
                    <a:lumOff val="50000"/>
                  </a:schemeClr>
                </a:solidFill>
              </a:defRPr>
            </a:lvl1pPr>
          </a:lstStyle>
          <a:p>
            <a:r>
              <a:rPr lang="fr-FR" sz="2000" dirty="0"/>
              <a:t>Ci-dessous un schéma montrant le mécanisme de neutralisation des bactéries par les anticorps. Répondez à la question ci-dessous.</a:t>
            </a:r>
          </a:p>
        </p:txBody>
      </p:sp>
      <p:sp>
        <p:nvSpPr>
          <p:cNvPr id="12" name="ZoneTexte 11">
            <a:extLst>
              <a:ext uri="{FF2B5EF4-FFF2-40B4-BE49-F238E27FC236}">
                <a16:creationId xmlns:a16="http://schemas.microsoft.com/office/drawing/2014/main" id="{59EFAB6B-61E8-AD22-123E-F907689441C3}"/>
              </a:ext>
            </a:extLst>
          </p:cNvPr>
          <p:cNvSpPr txBox="1"/>
          <p:nvPr/>
        </p:nvSpPr>
        <p:spPr>
          <a:xfrm>
            <a:off x="1005840" y="748035"/>
            <a:ext cx="6096000" cy="276999"/>
          </a:xfrm>
          <a:prstGeom prst="rect">
            <a:avLst/>
          </a:prstGeom>
          <a:noFill/>
        </p:spPr>
        <p:txBody>
          <a:bodyPr wrap="square">
            <a:spAutoFit/>
          </a:bodyPr>
          <a:lstStyle/>
          <a:p>
            <a:r>
              <a:rPr kumimoji="0" lang="fr-FR" sz="1200" i="1"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Calibri" panose="020F0502020204030204" pitchFamily="34" charset="0"/>
              </a:rPr>
              <a:t>Inviter les élèves à passer au tableau.</a:t>
            </a:r>
            <a:endParaRPr lang="fr-FR" sz="1200" dirty="0"/>
          </a:p>
        </p:txBody>
      </p:sp>
      <p:pic>
        <p:nvPicPr>
          <p:cNvPr id="11" name="Image 10">
            <a:extLst>
              <a:ext uri="{FF2B5EF4-FFF2-40B4-BE49-F238E27FC236}">
                <a16:creationId xmlns:a16="http://schemas.microsoft.com/office/drawing/2014/main" id="{9AC8345F-583A-25DE-1CC7-D5A42BAD23C0}"/>
              </a:ext>
            </a:extLst>
          </p:cNvPr>
          <p:cNvPicPr>
            <a:picLocks noChangeAspect="1"/>
          </p:cNvPicPr>
          <p:nvPr/>
        </p:nvPicPr>
        <p:blipFill>
          <a:blip r:embed="rId2">
            <a:extLst>
              <a:ext uri="{28A0092B-C50C-407E-A947-70E740481C1C}">
                <a14:useLocalDpi xmlns:a14="http://schemas.microsoft.com/office/drawing/2010/main" val="0"/>
              </a:ext>
            </a:extLst>
          </a:blip>
          <a:srcRect t="10366" b="15650"/>
          <a:stretch>
            <a:fillRect/>
          </a:stretch>
        </p:blipFill>
        <p:spPr>
          <a:xfrm>
            <a:off x="1121790" y="1965129"/>
            <a:ext cx="9558780" cy="4595929"/>
          </a:xfrm>
          <a:prstGeom prst="rect">
            <a:avLst/>
          </a:prstGeom>
        </p:spPr>
      </p:pic>
      <p:sp>
        <p:nvSpPr>
          <p:cNvPr id="14" name="ZoneTexte 13">
            <a:extLst>
              <a:ext uri="{FF2B5EF4-FFF2-40B4-BE49-F238E27FC236}">
                <a16:creationId xmlns:a16="http://schemas.microsoft.com/office/drawing/2014/main" id="{8E7AFFB3-A71B-82AA-7265-D467B4338A6F}"/>
              </a:ext>
            </a:extLst>
          </p:cNvPr>
          <p:cNvSpPr txBox="1"/>
          <p:nvPr/>
        </p:nvSpPr>
        <p:spPr>
          <a:xfrm>
            <a:off x="1275760" y="5969898"/>
            <a:ext cx="2683498" cy="446276"/>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1…………………… </a:t>
            </a:r>
          </a:p>
        </p:txBody>
      </p:sp>
      <p:sp>
        <p:nvSpPr>
          <p:cNvPr id="15" name="ZoneTexte 14">
            <a:extLst>
              <a:ext uri="{FF2B5EF4-FFF2-40B4-BE49-F238E27FC236}">
                <a16:creationId xmlns:a16="http://schemas.microsoft.com/office/drawing/2014/main" id="{50572E4D-E33E-F481-4705-405CF1CD816E}"/>
              </a:ext>
            </a:extLst>
          </p:cNvPr>
          <p:cNvSpPr txBox="1"/>
          <p:nvPr/>
        </p:nvSpPr>
        <p:spPr>
          <a:xfrm>
            <a:off x="4463748" y="5969898"/>
            <a:ext cx="2683498" cy="446276"/>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2…………………… </a:t>
            </a:r>
          </a:p>
        </p:txBody>
      </p:sp>
      <p:sp>
        <p:nvSpPr>
          <p:cNvPr id="16" name="ZoneTexte 15">
            <a:extLst>
              <a:ext uri="{FF2B5EF4-FFF2-40B4-BE49-F238E27FC236}">
                <a16:creationId xmlns:a16="http://schemas.microsoft.com/office/drawing/2014/main" id="{91A90023-0B2F-4F33-37B9-B8330EFF960E}"/>
              </a:ext>
            </a:extLst>
          </p:cNvPr>
          <p:cNvSpPr txBox="1"/>
          <p:nvPr/>
        </p:nvSpPr>
        <p:spPr>
          <a:xfrm>
            <a:off x="7651736" y="5969898"/>
            <a:ext cx="2683498" cy="446276"/>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3…………………… </a:t>
            </a:r>
          </a:p>
        </p:txBody>
      </p:sp>
    </p:spTree>
    <p:extLst>
      <p:ext uri="{BB962C8B-B14F-4D97-AF65-F5344CB8AC3E}">
        <p14:creationId xmlns:p14="http://schemas.microsoft.com/office/powerpoint/2010/main" val="567544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D_A_01">
            <a:extLst>
              <a:ext uri="{FF2B5EF4-FFF2-40B4-BE49-F238E27FC236}">
                <a16:creationId xmlns:a16="http://schemas.microsoft.com/office/drawing/2014/main" id="{6246B8D7-24A2-EB78-F502-2275D1C71F9C}"/>
              </a:ext>
            </a:extLst>
          </p:cNvPr>
          <p:cNvSpPr txBox="1"/>
          <p:nvPr/>
        </p:nvSpPr>
        <p:spPr>
          <a:xfrm>
            <a:off x="976892" y="237693"/>
            <a:ext cx="10280388"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Parfait. Vérifiez vos réponses.</a:t>
            </a:r>
          </a:p>
        </p:txBody>
      </p:sp>
      <p:pic>
        <p:nvPicPr>
          <p:cNvPr id="9" name="Image 8">
            <a:extLst>
              <a:ext uri="{FF2B5EF4-FFF2-40B4-BE49-F238E27FC236}">
                <a16:creationId xmlns:a16="http://schemas.microsoft.com/office/drawing/2014/main" id="{52A04196-487D-AECC-24E9-497891EED119}"/>
              </a:ext>
            </a:extLst>
          </p:cNvPr>
          <p:cNvPicPr>
            <a:picLocks noChangeAspect="1"/>
          </p:cNvPicPr>
          <p:nvPr/>
        </p:nvPicPr>
        <p:blipFill>
          <a:blip r:embed="rId2">
            <a:extLst>
              <a:ext uri="{28A0092B-C50C-407E-A947-70E740481C1C}">
                <a14:useLocalDpi xmlns:a14="http://schemas.microsoft.com/office/drawing/2010/main" val="0"/>
              </a:ext>
            </a:extLst>
          </a:blip>
          <a:srcRect t="10366" b="15650"/>
          <a:stretch>
            <a:fillRect/>
          </a:stretch>
        </p:blipFill>
        <p:spPr>
          <a:xfrm>
            <a:off x="1197205" y="1324103"/>
            <a:ext cx="9558780" cy="4595929"/>
          </a:xfrm>
          <a:prstGeom prst="rect">
            <a:avLst/>
          </a:prstGeom>
        </p:spPr>
      </p:pic>
      <p:sp>
        <p:nvSpPr>
          <p:cNvPr id="10" name="ZoneTexte 9">
            <a:extLst>
              <a:ext uri="{FF2B5EF4-FFF2-40B4-BE49-F238E27FC236}">
                <a16:creationId xmlns:a16="http://schemas.microsoft.com/office/drawing/2014/main" id="{6D4C39E3-1FE5-0D5B-A521-1865CD97DB29}"/>
              </a:ext>
            </a:extLst>
          </p:cNvPr>
          <p:cNvSpPr txBox="1"/>
          <p:nvPr/>
        </p:nvSpPr>
        <p:spPr>
          <a:xfrm>
            <a:off x="1351175" y="5328872"/>
            <a:ext cx="2683498" cy="523220"/>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1. Lymphocyte B</a:t>
            </a:r>
          </a:p>
        </p:txBody>
      </p:sp>
      <p:sp>
        <p:nvSpPr>
          <p:cNvPr id="11" name="ZoneTexte 10">
            <a:extLst>
              <a:ext uri="{FF2B5EF4-FFF2-40B4-BE49-F238E27FC236}">
                <a16:creationId xmlns:a16="http://schemas.microsoft.com/office/drawing/2014/main" id="{7B9550D8-5F69-1BA4-2BA8-660D655BA0AB}"/>
              </a:ext>
            </a:extLst>
          </p:cNvPr>
          <p:cNvSpPr txBox="1"/>
          <p:nvPr/>
        </p:nvSpPr>
        <p:spPr>
          <a:xfrm>
            <a:off x="4539163" y="5328872"/>
            <a:ext cx="2683498" cy="523220"/>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2.Anticorps</a:t>
            </a:r>
          </a:p>
        </p:txBody>
      </p:sp>
      <p:sp>
        <p:nvSpPr>
          <p:cNvPr id="12" name="ZoneTexte 11">
            <a:extLst>
              <a:ext uri="{FF2B5EF4-FFF2-40B4-BE49-F238E27FC236}">
                <a16:creationId xmlns:a16="http://schemas.microsoft.com/office/drawing/2014/main" id="{B30FB3B8-B32E-0F3A-C394-1DB82BFDC6FD}"/>
              </a:ext>
            </a:extLst>
          </p:cNvPr>
          <p:cNvSpPr txBox="1"/>
          <p:nvPr/>
        </p:nvSpPr>
        <p:spPr>
          <a:xfrm>
            <a:off x="7727151" y="5328872"/>
            <a:ext cx="2683498" cy="523220"/>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3.Neutralisation</a:t>
            </a:r>
          </a:p>
        </p:txBody>
      </p:sp>
    </p:spTree>
    <p:extLst>
      <p:ext uri="{BB962C8B-B14F-4D97-AF65-F5344CB8AC3E}">
        <p14:creationId xmlns:p14="http://schemas.microsoft.com/office/powerpoint/2010/main" val="223001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9AC89-F4D9-CAF4-03F0-BAE3880BD02B}"/>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B69E1BF1-AEA9-07AB-0990-7B22098D7493}"/>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sp>
        <p:nvSpPr>
          <p:cNvPr id="5" name="Google Shape;444;p19">
            <a:extLst>
              <a:ext uri="{FF2B5EF4-FFF2-40B4-BE49-F238E27FC236}">
                <a16:creationId xmlns:a16="http://schemas.microsoft.com/office/drawing/2014/main" id="{37739986-734E-A0A4-E6F6-0E434EECB408}"/>
              </a:ext>
            </a:extLst>
          </p:cNvPr>
          <p:cNvSpPr txBox="1"/>
          <p:nvPr/>
        </p:nvSpPr>
        <p:spPr>
          <a:xfrm>
            <a:off x="1014723" y="226653"/>
            <a:ext cx="10069837"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000" b="1" noProof="0" dirty="0">
                <a:solidFill>
                  <a:srgbClr val="757070"/>
                </a:solidFill>
                <a:latin typeface="Calibri"/>
                <a:ea typeface="Calibri"/>
                <a:cs typeface="Calibri"/>
                <a:sym typeface="Calibri"/>
              </a:rPr>
              <a:t>Répondez à la question suivante. </a:t>
            </a:r>
            <a:endParaRPr lang="fr-FR" sz="2000" noProof="0" dirty="0"/>
          </a:p>
        </p:txBody>
      </p:sp>
      <p:sp>
        <p:nvSpPr>
          <p:cNvPr id="6" name="ZoneTexte 5">
            <a:extLst>
              <a:ext uri="{FF2B5EF4-FFF2-40B4-BE49-F238E27FC236}">
                <a16:creationId xmlns:a16="http://schemas.microsoft.com/office/drawing/2014/main" id="{6EB3A066-20A8-1EF6-DE50-90BDBF9AEA88}"/>
              </a:ext>
            </a:extLst>
          </p:cNvPr>
          <p:cNvSpPr txBox="1"/>
          <p:nvPr/>
        </p:nvSpPr>
        <p:spPr>
          <a:xfrm>
            <a:off x="1453299" y="2028940"/>
            <a:ext cx="5689600" cy="523220"/>
          </a:xfrm>
          <a:prstGeom prst="rect">
            <a:avLst/>
          </a:prstGeom>
          <a:ln w="19050">
            <a:noFill/>
            <a:prstDash val="dash"/>
          </a:ln>
        </p:spPr>
        <p:txBody>
          <a:bodyPr wrap="square">
            <a:spAutoFit/>
          </a:bodyPr>
          <a:lstStyle>
            <a:defPPr>
              <a:defRPr lang="en-US"/>
            </a:defPPr>
            <a:lvl1pPr marR="0" lvl="0" indent="0" fontAlgn="auto">
              <a:lnSpc>
                <a:spcPct val="100000"/>
              </a:lnSpc>
              <a:spcBef>
                <a:spcPts val="0"/>
              </a:spcBef>
              <a:spcAft>
                <a:spcPts val="600"/>
              </a:spcAft>
              <a:buClrTx/>
              <a:buSzTx/>
              <a:buFontTx/>
              <a:buNone/>
              <a:tabLst/>
              <a:defRPr kumimoji="0" sz="2400" b="1" i="0" u="none" strike="noStrike" kern="0" cap="none" spc="0" normalizeH="0" baseline="0">
                <a:ln>
                  <a:noFill/>
                </a:ln>
                <a:solidFill>
                  <a:prstClr val="black"/>
                </a:solidFill>
                <a:effectLst/>
                <a:uLnTx/>
                <a:uFillTx/>
                <a:latin typeface="Calibri" panose="020F0502020204030204"/>
              </a:defRPr>
            </a:lvl1pPr>
          </a:lstStyle>
          <a:p>
            <a:r>
              <a:rPr lang="fr-FR" sz="2800" kern="1200" dirty="0">
                <a:solidFill>
                  <a:srgbClr val="0852A4"/>
                </a:solidFill>
              </a:rPr>
              <a:t>Les anticorps sont produits par les  :</a:t>
            </a:r>
          </a:p>
        </p:txBody>
      </p:sp>
      <p:sp>
        <p:nvSpPr>
          <p:cNvPr id="7" name="ZoneTexte 6">
            <a:extLst>
              <a:ext uri="{FF2B5EF4-FFF2-40B4-BE49-F238E27FC236}">
                <a16:creationId xmlns:a16="http://schemas.microsoft.com/office/drawing/2014/main" id="{8905F39C-9291-4E0D-CB9F-684DC1ABB3DB}"/>
              </a:ext>
            </a:extLst>
          </p:cNvPr>
          <p:cNvSpPr txBox="1"/>
          <p:nvPr/>
        </p:nvSpPr>
        <p:spPr>
          <a:xfrm>
            <a:off x="1612716" y="2977932"/>
            <a:ext cx="3484194" cy="564204"/>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Lymphocytes T</a:t>
            </a:r>
          </a:p>
        </p:txBody>
      </p:sp>
      <p:sp>
        <p:nvSpPr>
          <p:cNvPr id="9" name="ZoneTexte 8">
            <a:extLst>
              <a:ext uri="{FF2B5EF4-FFF2-40B4-BE49-F238E27FC236}">
                <a16:creationId xmlns:a16="http://schemas.microsoft.com/office/drawing/2014/main" id="{EABE1FEA-96E8-21B1-CFE5-C2BC433DCDBF}"/>
              </a:ext>
            </a:extLst>
          </p:cNvPr>
          <p:cNvSpPr txBox="1"/>
          <p:nvPr/>
        </p:nvSpPr>
        <p:spPr>
          <a:xfrm>
            <a:off x="1612716" y="4016203"/>
            <a:ext cx="3484194" cy="534328"/>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Lymphocytes B</a:t>
            </a:r>
          </a:p>
        </p:txBody>
      </p:sp>
      <p:sp>
        <p:nvSpPr>
          <p:cNvPr id="10" name="ZoneTexte 9">
            <a:extLst>
              <a:ext uri="{FF2B5EF4-FFF2-40B4-BE49-F238E27FC236}">
                <a16:creationId xmlns:a16="http://schemas.microsoft.com/office/drawing/2014/main" id="{818D4306-C13E-3B23-866E-7E7C2D6761C7}"/>
              </a:ext>
            </a:extLst>
          </p:cNvPr>
          <p:cNvSpPr txBox="1"/>
          <p:nvPr/>
        </p:nvSpPr>
        <p:spPr>
          <a:xfrm>
            <a:off x="1612716" y="5024597"/>
            <a:ext cx="3484194" cy="534328"/>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Phagocytes</a:t>
            </a:r>
          </a:p>
        </p:txBody>
      </p:sp>
      <p:sp>
        <p:nvSpPr>
          <p:cNvPr id="23" name="ZoneTexte 22">
            <a:extLst>
              <a:ext uri="{FF2B5EF4-FFF2-40B4-BE49-F238E27FC236}">
                <a16:creationId xmlns:a16="http://schemas.microsoft.com/office/drawing/2014/main" id="{37F66566-0131-ECEA-F9E8-B129719DCE93}"/>
              </a:ext>
            </a:extLst>
          </p:cNvPr>
          <p:cNvSpPr txBox="1"/>
          <p:nvPr/>
        </p:nvSpPr>
        <p:spPr>
          <a:xfrm>
            <a:off x="1453299" y="1324040"/>
            <a:ext cx="3688080" cy="461665"/>
          </a:xfrm>
          <a:prstGeom prst="rect">
            <a:avLst/>
          </a:prstGeom>
          <a:noFill/>
        </p:spPr>
        <p:txBody>
          <a:bodyPr wrap="square" rtlCol="0">
            <a:spAutoFit/>
          </a:bodyPr>
          <a:lstStyle/>
          <a:p>
            <a:r>
              <a:rPr lang="fr-FR" sz="2400" b="1" dirty="0"/>
              <a:t>4. Cochez la bonne réponse </a:t>
            </a:r>
          </a:p>
        </p:txBody>
      </p:sp>
    </p:spTree>
    <p:extLst>
      <p:ext uri="{BB962C8B-B14F-4D97-AF65-F5344CB8AC3E}">
        <p14:creationId xmlns:p14="http://schemas.microsoft.com/office/powerpoint/2010/main" val="25012820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C683C487-99D2-0438-53A9-770FAB5C6CAD}"/>
              </a:ext>
            </a:extLst>
          </p:cNvPr>
          <p:cNvSpPr txBox="1"/>
          <p:nvPr/>
        </p:nvSpPr>
        <p:spPr>
          <a:xfrm>
            <a:off x="833120" y="294640"/>
            <a:ext cx="11125200" cy="400110"/>
          </a:xfrm>
          <a:prstGeom prst="rect">
            <a:avLst/>
          </a:prstGeom>
          <a:noFill/>
        </p:spPr>
        <p:txBody>
          <a:bodyPr wrap="square" rtlCol="0">
            <a:spAutoFit/>
          </a:bodyPr>
          <a:lstStyle/>
          <a:p>
            <a:r>
              <a:rPr lang="fr-FR" sz="2000" b="1" noProof="0" dirty="0">
                <a:solidFill>
                  <a:schemeClr val="tx1">
                    <a:lumMod val="50000"/>
                    <a:lumOff val="50000"/>
                  </a:schemeClr>
                </a:solidFill>
              </a:rPr>
              <a:t>Parfait ! Le lymphocyte B est responsable de la production des anticorps. </a:t>
            </a:r>
          </a:p>
        </p:txBody>
      </p:sp>
      <p:sp>
        <p:nvSpPr>
          <p:cNvPr id="19" name="Oval 7">
            <a:extLst>
              <a:ext uri="{FF2B5EF4-FFF2-40B4-BE49-F238E27FC236}">
                <a16:creationId xmlns:a16="http://schemas.microsoft.com/office/drawing/2014/main" id="{9AC990E9-0253-5927-4D46-D42EABDFB162}"/>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R</a:t>
            </a:r>
            <a:endParaRPr lang="fr-FR" sz="1200" b="1" noProof="0" dirty="0">
              <a:latin typeface="Dosis Bold" pitchFamily="2" charset="0"/>
            </a:endParaRPr>
          </a:p>
        </p:txBody>
      </p:sp>
      <p:sp>
        <p:nvSpPr>
          <p:cNvPr id="10" name="ZoneTexte 9">
            <a:extLst>
              <a:ext uri="{FF2B5EF4-FFF2-40B4-BE49-F238E27FC236}">
                <a16:creationId xmlns:a16="http://schemas.microsoft.com/office/drawing/2014/main" id="{FEE64B07-9575-5322-EF35-121EE2592F9A}"/>
              </a:ext>
            </a:extLst>
          </p:cNvPr>
          <p:cNvSpPr txBox="1"/>
          <p:nvPr/>
        </p:nvSpPr>
        <p:spPr>
          <a:xfrm>
            <a:off x="1453299" y="2028940"/>
            <a:ext cx="5689600" cy="523220"/>
          </a:xfrm>
          <a:prstGeom prst="rect">
            <a:avLst/>
          </a:prstGeom>
          <a:ln w="19050">
            <a:noFill/>
            <a:prstDash val="dash"/>
          </a:ln>
        </p:spPr>
        <p:txBody>
          <a:bodyPr wrap="square">
            <a:spAutoFit/>
          </a:bodyPr>
          <a:lstStyle>
            <a:defPPr>
              <a:defRPr lang="en-US"/>
            </a:defPPr>
            <a:lvl1pPr marR="0" lvl="0" indent="0" fontAlgn="auto">
              <a:lnSpc>
                <a:spcPct val="100000"/>
              </a:lnSpc>
              <a:spcBef>
                <a:spcPts val="0"/>
              </a:spcBef>
              <a:spcAft>
                <a:spcPts val="600"/>
              </a:spcAft>
              <a:buClrTx/>
              <a:buSzTx/>
              <a:buFontTx/>
              <a:buNone/>
              <a:tabLst/>
              <a:defRPr kumimoji="0" sz="2400" b="1" i="0" u="none" strike="noStrike" kern="0" cap="none" spc="0" normalizeH="0" baseline="0">
                <a:ln>
                  <a:noFill/>
                </a:ln>
                <a:solidFill>
                  <a:prstClr val="black"/>
                </a:solidFill>
                <a:effectLst/>
                <a:uLnTx/>
                <a:uFillTx/>
                <a:latin typeface="Calibri" panose="020F0502020204030204"/>
              </a:defRPr>
            </a:lvl1pPr>
          </a:lstStyle>
          <a:p>
            <a:r>
              <a:rPr lang="fr-FR" sz="2800" kern="1200" dirty="0">
                <a:solidFill>
                  <a:srgbClr val="0852A4"/>
                </a:solidFill>
              </a:rPr>
              <a:t>Les anticorps sont produits par les  :</a:t>
            </a:r>
          </a:p>
        </p:txBody>
      </p:sp>
      <p:sp>
        <p:nvSpPr>
          <p:cNvPr id="11" name="ZoneTexte 10">
            <a:extLst>
              <a:ext uri="{FF2B5EF4-FFF2-40B4-BE49-F238E27FC236}">
                <a16:creationId xmlns:a16="http://schemas.microsoft.com/office/drawing/2014/main" id="{50323473-E22B-D732-AA7C-F1BBD115AD99}"/>
              </a:ext>
            </a:extLst>
          </p:cNvPr>
          <p:cNvSpPr txBox="1"/>
          <p:nvPr/>
        </p:nvSpPr>
        <p:spPr>
          <a:xfrm>
            <a:off x="1612716" y="2977932"/>
            <a:ext cx="3484194" cy="564204"/>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Lymphocytes T</a:t>
            </a:r>
          </a:p>
        </p:txBody>
      </p:sp>
      <p:sp>
        <p:nvSpPr>
          <p:cNvPr id="12" name="ZoneTexte 11">
            <a:extLst>
              <a:ext uri="{FF2B5EF4-FFF2-40B4-BE49-F238E27FC236}">
                <a16:creationId xmlns:a16="http://schemas.microsoft.com/office/drawing/2014/main" id="{01144385-B594-A258-9870-D6AAA2BF129B}"/>
              </a:ext>
            </a:extLst>
          </p:cNvPr>
          <p:cNvSpPr txBox="1"/>
          <p:nvPr/>
        </p:nvSpPr>
        <p:spPr>
          <a:xfrm>
            <a:off x="1612716" y="4016203"/>
            <a:ext cx="3484194" cy="534328"/>
          </a:xfrm>
          <a:prstGeom prst="rect">
            <a:avLst/>
          </a:prstGeom>
          <a:solidFill>
            <a:srgbClr val="002060"/>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chemeClr val="bg1"/>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Lymphocytes B</a:t>
            </a:r>
          </a:p>
        </p:txBody>
      </p:sp>
      <p:sp>
        <p:nvSpPr>
          <p:cNvPr id="13" name="ZoneTexte 12">
            <a:extLst>
              <a:ext uri="{FF2B5EF4-FFF2-40B4-BE49-F238E27FC236}">
                <a16:creationId xmlns:a16="http://schemas.microsoft.com/office/drawing/2014/main" id="{459C0167-1CD6-0496-0EAF-2891560EA5F5}"/>
              </a:ext>
            </a:extLst>
          </p:cNvPr>
          <p:cNvSpPr txBox="1"/>
          <p:nvPr/>
        </p:nvSpPr>
        <p:spPr>
          <a:xfrm>
            <a:off x="1612716" y="5024597"/>
            <a:ext cx="3484194" cy="534328"/>
          </a:xfrm>
          <a:prstGeom prst="rect">
            <a:avLst/>
          </a:prstGeom>
          <a:solidFill>
            <a:srgbClr val="D3E8F1"/>
          </a:solidFill>
          <a:ln w="25400" cap="flat" cmpd="sng" algn="ctr">
            <a:solidFill>
              <a:srgbClr val="000000"/>
            </a:solidFill>
            <a:prstDash val="solid"/>
          </a:ln>
          <a:effectLst/>
        </p:spPr>
        <p:txBody>
          <a:bodyPr rtlCol="0" anchor="ctr"/>
          <a:lstStyle>
            <a:defPPr>
              <a:defRPr lang="en-US"/>
            </a:defPPr>
            <a:lvl1pPr lvl="0" algn="ctr" defTabSz="914400">
              <a:buClr>
                <a:srgbClr val="000000"/>
              </a:buClr>
              <a:defRPr kumimoji="0" sz="2800" b="1" i="0" u="none" strike="noStrike" kern="0" cap="none" spc="0" normalizeH="0" baseline="0">
                <a:ln>
                  <a:noFill/>
                </a:ln>
                <a:solidFill>
                  <a:srgbClr val="002060"/>
                </a:solidFill>
                <a:effectLst/>
                <a:uLnTx/>
                <a:uFillTx/>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fr-FR" dirty="0"/>
              <a:t>Phagocytes</a:t>
            </a:r>
          </a:p>
        </p:txBody>
      </p:sp>
    </p:spTree>
    <p:extLst>
      <p:ext uri="{BB962C8B-B14F-4D97-AF65-F5344CB8AC3E}">
        <p14:creationId xmlns:p14="http://schemas.microsoft.com/office/powerpoint/2010/main" val="36282576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B78A816-E3A8-B5A0-0021-D7F38D7A7635}"/>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6482010" y="2656805"/>
            <a:ext cx="5383526" cy="3219560"/>
          </a:xfrm>
          <a:prstGeom prst="rect">
            <a:avLst/>
          </a:prstGeom>
          <a:ln>
            <a:solidFill>
              <a:srgbClr val="E98960"/>
            </a:solidFill>
          </a:ln>
        </p:spPr>
      </p:pic>
      <p:grpSp>
        <p:nvGrpSpPr>
          <p:cNvPr id="7" name="Groupe 6">
            <a:extLst>
              <a:ext uri="{FF2B5EF4-FFF2-40B4-BE49-F238E27FC236}">
                <a16:creationId xmlns:a16="http://schemas.microsoft.com/office/drawing/2014/main" id="{9B71E900-C879-A343-20C4-D3E525C07666}"/>
              </a:ext>
            </a:extLst>
          </p:cNvPr>
          <p:cNvGrpSpPr/>
          <p:nvPr/>
        </p:nvGrpSpPr>
        <p:grpSpPr>
          <a:xfrm>
            <a:off x="631488" y="2191306"/>
            <a:ext cx="6536986" cy="400110"/>
            <a:chOff x="321013" y="2227634"/>
            <a:chExt cx="6536986" cy="400110"/>
          </a:xfrm>
        </p:grpSpPr>
        <p:sp>
          <p:nvSpPr>
            <p:cNvPr id="8" name="ZoneTexte 7">
              <a:extLst>
                <a:ext uri="{FF2B5EF4-FFF2-40B4-BE49-F238E27FC236}">
                  <a16:creationId xmlns:a16="http://schemas.microsoft.com/office/drawing/2014/main" id="{2362C69B-E065-89B3-4A9D-4BECF90798A8}"/>
                </a:ext>
              </a:extLst>
            </p:cNvPr>
            <p:cNvSpPr txBox="1"/>
            <p:nvPr/>
          </p:nvSpPr>
          <p:spPr>
            <a:xfrm>
              <a:off x="671208" y="2227634"/>
              <a:ext cx="618679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prstClr val="black"/>
                  </a:solidFill>
                  <a:effectLst/>
                  <a:uLnTx/>
                  <a:uFillTx/>
                  <a:cs typeface="Calibri" panose="020F0502020204030204" pitchFamily="34" charset="0"/>
                </a:rPr>
                <a:t>Comparer les résultats attendus et les résultats obtenus.</a:t>
              </a:r>
            </a:p>
          </p:txBody>
        </p:sp>
        <p:sp>
          <p:nvSpPr>
            <p:cNvPr id="10" name="Ellipse 9">
              <a:extLst>
                <a:ext uri="{FF2B5EF4-FFF2-40B4-BE49-F238E27FC236}">
                  <a16:creationId xmlns:a16="http://schemas.microsoft.com/office/drawing/2014/main" id="{DA7CAA43-0778-8089-7E0B-68C1B5EFB937}"/>
                </a:ext>
              </a:extLst>
            </p:cNvPr>
            <p:cNvSpPr/>
            <p:nvPr/>
          </p:nvSpPr>
          <p:spPr>
            <a:xfrm>
              <a:off x="321013" y="2247090"/>
              <a:ext cx="372580" cy="378476"/>
            </a:xfrm>
            <a:prstGeom prst="ellipse">
              <a:avLst/>
            </a:prstGeom>
            <a:solidFill>
              <a:srgbClr val="46AF48"/>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solidFill>
                    <a:prstClr val="white"/>
                  </a:solidFill>
                  <a:effectLst/>
                  <a:uLnTx/>
                  <a:uFillTx/>
                  <a:latin typeface="Aptos" panose="02110004020202020204"/>
                  <a:ea typeface="+mn-ea"/>
                  <a:cs typeface="Calibri" panose="020F0502020204030204" pitchFamily="34" charset="0"/>
                </a:rPr>
                <a:t>1</a:t>
              </a:r>
            </a:p>
          </p:txBody>
        </p:sp>
      </p:grpSp>
      <p:grpSp>
        <p:nvGrpSpPr>
          <p:cNvPr id="11" name="Groupe 10">
            <a:extLst>
              <a:ext uri="{FF2B5EF4-FFF2-40B4-BE49-F238E27FC236}">
                <a16:creationId xmlns:a16="http://schemas.microsoft.com/office/drawing/2014/main" id="{8FB3592C-2DD2-BC7F-303F-A54E37CDCF6F}"/>
              </a:ext>
            </a:extLst>
          </p:cNvPr>
          <p:cNvGrpSpPr/>
          <p:nvPr/>
        </p:nvGrpSpPr>
        <p:grpSpPr>
          <a:xfrm>
            <a:off x="631488" y="3020004"/>
            <a:ext cx="6128426" cy="409839"/>
            <a:chOff x="298314" y="2846962"/>
            <a:chExt cx="6128426" cy="409839"/>
          </a:xfrm>
        </p:grpSpPr>
        <p:sp>
          <p:nvSpPr>
            <p:cNvPr id="12" name="ZoneTexte 11">
              <a:extLst>
                <a:ext uri="{FF2B5EF4-FFF2-40B4-BE49-F238E27FC236}">
                  <a16:creationId xmlns:a16="http://schemas.microsoft.com/office/drawing/2014/main" id="{FEDC94E8-4D2B-7EB1-D4F1-E2B0F17545AE}"/>
                </a:ext>
              </a:extLst>
            </p:cNvPr>
            <p:cNvSpPr txBox="1"/>
            <p:nvPr/>
          </p:nvSpPr>
          <p:spPr>
            <a:xfrm>
              <a:off x="658238" y="2856691"/>
              <a:ext cx="5768502"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prstClr val="black"/>
                  </a:solidFill>
                  <a:effectLst/>
                  <a:uLnTx/>
                  <a:uFillTx/>
                  <a:cs typeface="Calibri" panose="020F0502020204030204" pitchFamily="34" charset="0"/>
                </a:rPr>
                <a:t>Décrire les résultats obtenus. </a:t>
              </a:r>
            </a:p>
          </p:txBody>
        </p:sp>
        <p:sp>
          <p:nvSpPr>
            <p:cNvPr id="13" name="Ellipse 12">
              <a:extLst>
                <a:ext uri="{FF2B5EF4-FFF2-40B4-BE49-F238E27FC236}">
                  <a16:creationId xmlns:a16="http://schemas.microsoft.com/office/drawing/2014/main" id="{A1BEF2D7-D3BB-B3AF-C4E3-2E001D2C409A}"/>
                </a:ext>
              </a:extLst>
            </p:cNvPr>
            <p:cNvSpPr/>
            <p:nvPr/>
          </p:nvSpPr>
          <p:spPr>
            <a:xfrm>
              <a:off x="298314" y="2846962"/>
              <a:ext cx="372580" cy="378476"/>
            </a:xfrm>
            <a:prstGeom prst="ellipse">
              <a:avLst/>
            </a:prstGeom>
            <a:solidFill>
              <a:srgbClr val="46AF48"/>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solidFill>
                    <a:prstClr val="white"/>
                  </a:solidFill>
                  <a:effectLst/>
                  <a:uLnTx/>
                  <a:uFillTx/>
                  <a:latin typeface="Aptos" panose="02110004020202020204"/>
                  <a:ea typeface="+mn-ea"/>
                  <a:cs typeface="Calibri" panose="020F0502020204030204" pitchFamily="34" charset="0"/>
                </a:rPr>
                <a:t>2</a:t>
              </a:r>
            </a:p>
          </p:txBody>
        </p:sp>
      </p:grpSp>
      <p:grpSp>
        <p:nvGrpSpPr>
          <p:cNvPr id="14" name="Groupe 13">
            <a:extLst>
              <a:ext uri="{FF2B5EF4-FFF2-40B4-BE49-F238E27FC236}">
                <a16:creationId xmlns:a16="http://schemas.microsoft.com/office/drawing/2014/main" id="{31A3EB0A-B1D6-3F69-FFEF-187A0FB2F49B}"/>
              </a:ext>
            </a:extLst>
          </p:cNvPr>
          <p:cNvGrpSpPr/>
          <p:nvPr/>
        </p:nvGrpSpPr>
        <p:grpSpPr>
          <a:xfrm>
            <a:off x="631488" y="3858431"/>
            <a:ext cx="6160852" cy="404416"/>
            <a:chOff x="288588" y="3424137"/>
            <a:chExt cx="6160852" cy="404416"/>
          </a:xfrm>
        </p:grpSpPr>
        <p:sp>
          <p:nvSpPr>
            <p:cNvPr id="15" name="ZoneTexte 14">
              <a:extLst>
                <a:ext uri="{FF2B5EF4-FFF2-40B4-BE49-F238E27FC236}">
                  <a16:creationId xmlns:a16="http://schemas.microsoft.com/office/drawing/2014/main" id="{516D4858-3714-AEC5-A8E1-63B9C06BAF4B}"/>
                </a:ext>
              </a:extLst>
            </p:cNvPr>
            <p:cNvSpPr txBox="1"/>
            <p:nvPr/>
          </p:nvSpPr>
          <p:spPr>
            <a:xfrm>
              <a:off x="680938" y="3424137"/>
              <a:ext cx="5768502"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prstClr val="black"/>
                  </a:solidFill>
                  <a:effectLst/>
                  <a:uLnTx/>
                  <a:uFillTx/>
                  <a:cs typeface="Calibri" panose="020F0502020204030204" pitchFamily="34" charset="0"/>
                </a:rPr>
                <a:t>Formuler l’hypothèse sous forme de si …… alors….. </a:t>
              </a:r>
            </a:p>
          </p:txBody>
        </p:sp>
        <p:sp>
          <p:nvSpPr>
            <p:cNvPr id="16" name="Ellipse 15">
              <a:extLst>
                <a:ext uri="{FF2B5EF4-FFF2-40B4-BE49-F238E27FC236}">
                  <a16:creationId xmlns:a16="http://schemas.microsoft.com/office/drawing/2014/main" id="{FD997F69-A5F0-FDB3-B43E-4FC149698486}"/>
                </a:ext>
              </a:extLst>
            </p:cNvPr>
            <p:cNvSpPr/>
            <p:nvPr/>
          </p:nvSpPr>
          <p:spPr>
            <a:xfrm>
              <a:off x="288588" y="3450077"/>
              <a:ext cx="372580" cy="378476"/>
            </a:xfrm>
            <a:prstGeom prst="ellipse">
              <a:avLst/>
            </a:prstGeom>
            <a:solidFill>
              <a:srgbClr val="46AF48"/>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solidFill>
                    <a:prstClr val="white"/>
                  </a:solidFill>
                  <a:effectLst/>
                  <a:uLnTx/>
                  <a:uFillTx/>
                  <a:latin typeface="Aptos" panose="02110004020202020204"/>
                  <a:ea typeface="+mn-ea"/>
                  <a:cs typeface="Calibri" panose="020F0502020204030204" pitchFamily="34" charset="0"/>
                </a:rPr>
                <a:t>3</a:t>
              </a:r>
            </a:p>
          </p:txBody>
        </p:sp>
      </p:grpSp>
      <p:grpSp>
        <p:nvGrpSpPr>
          <p:cNvPr id="17" name="Groupe 16">
            <a:extLst>
              <a:ext uri="{FF2B5EF4-FFF2-40B4-BE49-F238E27FC236}">
                <a16:creationId xmlns:a16="http://schemas.microsoft.com/office/drawing/2014/main" id="{210774B2-2D0E-4C9D-6999-0602AFE38209}"/>
              </a:ext>
            </a:extLst>
          </p:cNvPr>
          <p:cNvGrpSpPr/>
          <p:nvPr/>
        </p:nvGrpSpPr>
        <p:grpSpPr>
          <a:xfrm>
            <a:off x="631488" y="4691435"/>
            <a:ext cx="6173822" cy="400110"/>
            <a:chOff x="317770" y="4079133"/>
            <a:chExt cx="6173822" cy="400110"/>
          </a:xfrm>
        </p:grpSpPr>
        <p:sp>
          <p:nvSpPr>
            <p:cNvPr id="18" name="ZoneTexte 17">
              <a:extLst>
                <a:ext uri="{FF2B5EF4-FFF2-40B4-BE49-F238E27FC236}">
                  <a16:creationId xmlns:a16="http://schemas.microsoft.com/office/drawing/2014/main" id="{F53E8281-B1F0-62F9-E6F2-F37EBB878455}"/>
                </a:ext>
              </a:extLst>
            </p:cNvPr>
            <p:cNvSpPr txBox="1"/>
            <p:nvPr/>
          </p:nvSpPr>
          <p:spPr>
            <a:xfrm>
              <a:off x="723090" y="4079133"/>
              <a:ext cx="5768502"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prstClr val="black"/>
                  </a:solidFill>
                  <a:effectLst/>
                  <a:uLnTx/>
                  <a:uFillTx/>
                  <a:cs typeface="Calibri" panose="020F0502020204030204" pitchFamily="34" charset="0"/>
                </a:rPr>
                <a:t>Identifier les résultats attendus. </a:t>
              </a:r>
            </a:p>
          </p:txBody>
        </p:sp>
        <p:sp>
          <p:nvSpPr>
            <p:cNvPr id="19" name="Ellipse 18">
              <a:extLst>
                <a:ext uri="{FF2B5EF4-FFF2-40B4-BE49-F238E27FC236}">
                  <a16:creationId xmlns:a16="http://schemas.microsoft.com/office/drawing/2014/main" id="{73A1D0D5-3FC5-4A2F-6BE9-DC8A95337D35}"/>
                </a:ext>
              </a:extLst>
            </p:cNvPr>
            <p:cNvSpPr/>
            <p:nvPr/>
          </p:nvSpPr>
          <p:spPr>
            <a:xfrm>
              <a:off x="317770" y="4092102"/>
              <a:ext cx="372580" cy="378476"/>
            </a:xfrm>
            <a:prstGeom prst="ellipse">
              <a:avLst/>
            </a:prstGeom>
            <a:solidFill>
              <a:srgbClr val="46AF48"/>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solidFill>
                    <a:prstClr val="white"/>
                  </a:solidFill>
                  <a:effectLst/>
                  <a:uLnTx/>
                  <a:uFillTx/>
                  <a:latin typeface="Aptos" panose="02110004020202020204"/>
                  <a:ea typeface="+mn-ea"/>
                  <a:cs typeface="Calibri" panose="020F0502020204030204" pitchFamily="34" charset="0"/>
                </a:rPr>
                <a:t>4</a:t>
              </a:r>
            </a:p>
          </p:txBody>
        </p:sp>
      </p:grpSp>
      <p:grpSp>
        <p:nvGrpSpPr>
          <p:cNvPr id="20" name="Groupe 19">
            <a:extLst>
              <a:ext uri="{FF2B5EF4-FFF2-40B4-BE49-F238E27FC236}">
                <a16:creationId xmlns:a16="http://schemas.microsoft.com/office/drawing/2014/main" id="{FDEE07E5-31D2-7A8B-0405-1EEE324948B6}"/>
              </a:ext>
            </a:extLst>
          </p:cNvPr>
          <p:cNvGrpSpPr/>
          <p:nvPr/>
        </p:nvGrpSpPr>
        <p:grpSpPr>
          <a:xfrm>
            <a:off x="631488" y="5520132"/>
            <a:ext cx="6605080" cy="400110"/>
            <a:chOff x="327498" y="4763311"/>
            <a:chExt cx="6605080" cy="400110"/>
          </a:xfrm>
        </p:grpSpPr>
        <p:sp>
          <p:nvSpPr>
            <p:cNvPr id="21" name="ZoneTexte 20">
              <a:extLst>
                <a:ext uri="{FF2B5EF4-FFF2-40B4-BE49-F238E27FC236}">
                  <a16:creationId xmlns:a16="http://schemas.microsoft.com/office/drawing/2014/main" id="{6C08ABB3-F388-CFA2-499E-DC8E3355DB06}"/>
                </a:ext>
              </a:extLst>
            </p:cNvPr>
            <p:cNvSpPr txBox="1"/>
            <p:nvPr/>
          </p:nvSpPr>
          <p:spPr>
            <a:xfrm>
              <a:off x="745787" y="4763311"/>
              <a:ext cx="618679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prstClr val="black"/>
                  </a:solidFill>
                  <a:effectLst/>
                  <a:uLnTx/>
                  <a:uFillTx/>
                  <a:cs typeface="Calibri" panose="020F0502020204030204" pitchFamily="34" charset="0"/>
                </a:rPr>
                <a:t>Conclure.</a:t>
              </a:r>
            </a:p>
          </p:txBody>
        </p:sp>
        <p:sp>
          <p:nvSpPr>
            <p:cNvPr id="22" name="Ellipse 21">
              <a:extLst>
                <a:ext uri="{FF2B5EF4-FFF2-40B4-BE49-F238E27FC236}">
                  <a16:creationId xmlns:a16="http://schemas.microsoft.com/office/drawing/2014/main" id="{F1E02860-92DD-A99E-7274-91C9888C8053}"/>
                </a:ext>
              </a:extLst>
            </p:cNvPr>
            <p:cNvSpPr/>
            <p:nvPr/>
          </p:nvSpPr>
          <p:spPr>
            <a:xfrm>
              <a:off x="327498" y="4782766"/>
              <a:ext cx="372580" cy="378476"/>
            </a:xfrm>
            <a:prstGeom prst="ellipse">
              <a:avLst/>
            </a:prstGeom>
            <a:solidFill>
              <a:srgbClr val="46AF48"/>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solidFill>
                    <a:prstClr val="white"/>
                  </a:solidFill>
                  <a:effectLst/>
                  <a:uLnTx/>
                  <a:uFillTx/>
                  <a:latin typeface="Aptos" panose="02110004020202020204"/>
                  <a:ea typeface="+mn-ea"/>
                  <a:cs typeface="Calibri" panose="020F0502020204030204" pitchFamily="34" charset="0"/>
                </a:rPr>
                <a:t>5</a:t>
              </a:r>
            </a:p>
          </p:txBody>
        </p:sp>
      </p:grpSp>
      <p:sp>
        <p:nvSpPr>
          <p:cNvPr id="23" name="Rectangle : coins arrondis 22">
            <a:extLst>
              <a:ext uri="{FF2B5EF4-FFF2-40B4-BE49-F238E27FC236}">
                <a16:creationId xmlns:a16="http://schemas.microsoft.com/office/drawing/2014/main" id="{38868E42-8909-A886-9266-2BC1A2983216}"/>
              </a:ext>
            </a:extLst>
          </p:cNvPr>
          <p:cNvSpPr/>
          <p:nvPr/>
        </p:nvSpPr>
        <p:spPr>
          <a:xfrm>
            <a:off x="513788" y="1424124"/>
            <a:ext cx="10944787" cy="510778"/>
          </a:xfrm>
          <a:prstGeom prst="round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fr-FR" sz="2400" b="1" kern="0" dirty="0">
                <a:solidFill>
                  <a:srgbClr val="0852A4"/>
                </a:solidFill>
              </a:rPr>
              <a:t>L</a:t>
            </a:r>
            <a:r>
              <a:rPr kumimoji="0" lang="fr-FR" sz="2400" b="1" i="0" u="none" strike="noStrike" kern="0" cap="none" spc="0" normalizeH="0" baseline="0" noProof="0" dirty="0">
                <a:ln>
                  <a:noFill/>
                </a:ln>
                <a:solidFill>
                  <a:srgbClr val="0852A4"/>
                </a:solidFill>
                <a:effectLst/>
                <a:uLnTx/>
                <a:uFillTx/>
              </a:rPr>
              <a:t>es étapes suivies pour tirer une conclusion à partir des résultats expérimentaux : </a:t>
            </a:r>
          </a:p>
        </p:txBody>
      </p:sp>
      <p:sp>
        <p:nvSpPr>
          <p:cNvPr id="24" name="Titre 1">
            <a:extLst>
              <a:ext uri="{FF2B5EF4-FFF2-40B4-BE49-F238E27FC236}">
                <a16:creationId xmlns:a16="http://schemas.microsoft.com/office/drawing/2014/main" id="{9CAC7ECE-721D-DC4B-DA9B-95AB301F73AE}"/>
              </a:ext>
            </a:extLst>
          </p:cNvPr>
          <p:cNvSpPr txBox="1">
            <a:spLocks/>
          </p:cNvSpPr>
          <p:nvPr/>
        </p:nvSpPr>
        <p:spPr>
          <a:xfrm>
            <a:off x="886121" y="361390"/>
            <a:ext cx="11577980" cy="3713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marR="0" lvl="0" indent="0" defTabSz="457200" fontAlgn="auto">
              <a:lnSpc>
                <a:spcPct val="90000"/>
              </a:lnSpc>
              <a:spcBef>
                <a:spcPct val="0"/>
              </a:spcBef>
              <a:spcAft>
                <a:spcPts val="0"/>
              </a:spcAft>
              <a:buClrTx/>
              <a:buSzTx/>
              <a:buFontTx/>
              <a:buNone/>
              <a:tabLst/>
              <a:defRPr/>
            </a:pPr>
            <a:r>
              <a:rPr lang="fr-FR" sz="2000" dirty="0">
                <a:solidFill>
                  <a:schemeClr val="tx1">
                    <a:lumMod val="50000"/>
                    <a:lumOff val="50000"/>
                  </a:schemeClr>
                </a:solidFill>
                <a:latin typeface="+mn-lt"/>
                <a:ea typeface="+mn-ea"/>
                <a:cs typeface="+mn-cs"/>
              </a:rPr>
              <a:t>Le document ci-dessous représente une expérience qui vise à vérifier si le sérum d’un animal immunisé contre le tétanos peut protéger un autre animal contre le tétanos. Répondez à la question ci-dessous.</a:t>
            </a:r>
          </a:p>
        </p:txBody>
      </p:sp>
      <p:sp>
        <p:nvSpPr>
          <p:cNvPr id="25" name="ZoneTexte 24">
            <a:extLst>
              <a:ext uri="{FF2B5EF4-FFF2-40B4-BE49-F238E27FC236}">
                <a16:creationId xmlns:a16="http://schemas.microsoft.com/office/drawing/2014/main" id="{6EB58962-C52A-9684-E32A-5E9B47B79D54}"/>
              </a:ext>
            </a:extLst>
          </p:cNvPr>
          <p:cNvSpPr txBox="1"/>
          <p:nvPr/>
        </p:nvSpPr>
        <p:spPr>
          <a:xfrm>
            <a:off x="1220854" y="946914"/>
            <a:ext cx="7801786" cy="461665"/>
          </a:xfrm>
          <a:prstGeom prst="rect">
            <a:avLst/>
          </a:prstGeom>
          <a:ln w="19050">
            <a:noFill/>
            <a:prstDash val="dash"/>
          </a:ln>
        </p:spPr>
        <p:txBody>
          <a:bodyPr wrap="square">
            <a:spAutoFit/>
          </a:bodyPr>
          <a:lstStyle>
            <a:defPPr>
              <a:defRPr lang="fr-FR"/>
            </a:defPPr>
            <a:lvl1pPr lvl="0" defTabSz="457200">
              <a:spcAft>
                <a:spcPts val="600"/>
              </a:spcAft>
              <a:defRPr kumimoji="0" sz="2400" b="1" i="0" u="none" strike="noStrike" cap="none" spc="0" normalizeH="0" baseline="0">
                <a:ln>
                  <a:noFill/>
                </a:ln>
                <a:effectLst/>
                <a:uLnTx/>
                <a:uFillTx/>
                <a:latin typeface="Calibri" panose="020F0502020204030204"/>
              </a:defRPr>
            </a:lvl1pPr>
          </a:lstStyle>
          <a:p>
            <a:pPr marL="0" marR="0" lvl="0" indent="0" defTabSz="457200" eaLnBrk="1" fontAlgn="auto" latinLnBrk="0" hangingPunct="1">
              <a:lnSpc>
                <a:spcPct val="100000"/>
              </a:lnSpc>
              <a:spcBef>
                <a:spcPts val="0"/>
              </a:spcBef>
              <a:spcAft>
                <a:spcPts val="600"/>
              </a:spcAft>
              <a:buClrTx/>
              <a:buSzTx/>
              <a:buFontTx/>
              <a:buNone/>
              <a:tabLst/>
              <a:defRPr/>
            </a:pPr>
            <a:r>
              <a:rPr kumimoji="0" lang="fr-FR" sz="2400" b="1" i="0" u="none" strike="noStrike" kern="0" cap="none" spc="0" normalizeH="0" baseline="0" noProof="0" dirty="0">
                <a:ln>
                  <a:noFill/>
                </a:ln>
                <a:solidFill>
                  <a:prstClr val="black"/>
                </a:solidFill>
                <a:effectLst/>
                <a:uLnTx/>
                <a:uFillTx/>
                <a:latin typeface="Calibri" panose="020F0502020204030204"/>
              </a:rPr>
              <a:t>5. Mettez en ordre : </a:t>
            </a:r>
          </a:p>
        </p:txBody>
      </p:sp>
    </p:spTree>
    <p:extLst>
      <p:ext uri="{BB962C8B-B14F-4D97-AF65-F5344CB8AC3E}">
        <p14:creationId xmlns:p14="http://schemas.microsoft.com/office/powerpoint/2010/main" val="4173346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C9AEFB2E-B433-9102-AC2C-34420A576A59}"/>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6689399" y="2482322"/>
            <a:ext cx="5383526" cy="3219560"/>
          </a:xfrm>
          <a:prstGeom prst="rect">
            <a:avLst/>
          </a:prstGeom>
        </p:spPr>
      </p:pic>
      <p:grpSp>
        <p:nvGrpSpPr>
          <p:cNvPr id="12" name="Groupe 11">
            <a:extLst>
              <a:ext uri="{FF2B5EF4-FFF2-40B4-BE49-F238E27FC236}">
                <a16:creationId xmlns:a16="http://schemas.microsoft.com/office/drawing/2014/main" id="{E7A18D6F-A51E-360E-7D26-FDBF7650F85B}"/>
              </a:ext>
            </a:extLst>
          </p:cNvPr>
          <p:cNvGrpSpPr/>
          <p:nvPr/>
        </p:nvGrpSpPr>
        <p:grpSpPr>
          <a:xfrm>
            <a:off x="652566" y="4699550"/>
            <a:ext cx="6536986" cy="400110"/>
            <a:chOff x="321013" y="2227634"/>
            <a:chExt cx="6536986" cy="400110"/>
          </a:xfrm>
        </p:grpSpPr>
        <p:sp>
          <p:nvSpPr>
            <p:cNvPr id="13" name="ZoneTexte 12">
              <a:extLst>
                <a:ext uri="{FF2B5EF4-FFF2-40B4-BE49-F238E27FC236}">
                  <a16:creationId xmlns:a16="http://schemas.microsoft.com/office/drawing/2014/main" id="{BEAFD4B3-2205-ED38-EC11-19B33C495FC4}"/>
                </a:ext>
              </a:extLst>
            </p:cNvPr>
            <p:cNvSpPr txBox="1"/>
            <p:nvPr/>
          </p:nvSpPr>
          <p:spPr>
            <a:xfrm>
              <a:off x="671208" y="2227634"/>
              <a:ext cx="6186791"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Comparer les résultats attendus et les résultats obtenus.</a:t>
              </a:r>
            </a:p>
          </p:txBody>
        </p:sp>
        <p:sp>
          <p:nvSpPr>
            <p:cNvPr id="14" name="Ellipse 13">
              <a:extLst>
                <a:ext uri="{FF2B5EF4-FFF2-40B4-BE49-F238E27FC236}">
                  <a16:creationId xmlns:a16="http://schemas.microsoft.com/office/drawing/2014/main" id="{CEEE8314-D851-B332-27A9-C99E558CF28B}"/>
                </a:ext>
              </a:extLst>
            </p:cNvPr>
            <p:cNvSpPr/>
            <p:nvPr/>
          </p:nvSpPr>
          <p:spPr>
            <a:xfrm>
              <a:off x="321013" y="2247090"/>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p>
          </p:txBody>
        </p:sp>
      </p:grpSp>
      <p:grpSp>
        <p:nvGrpSpPr>
          <p:cNvPr id="15" name="Groupe 14">
            <a:extLst>
              <a:ext uri="{FF2B5EF4-FFF2-40B4-BE49-F238E27FC236}">
                <a16:creationId xmlns:a16="http://schemas.microsoft.com/office/drawing/2014/main" id="{B8F0F2A7-1407-0933-E561-CE7C3A4F2D46}"/>
              </a:ext>
            </a:extLst>
          </p:cNvPr>
          <p:cNvGrpSpPr/>
          <p:nvPr/>
        </p:nvGrpSpPr>
        <p:grpSpPr>
          <a:xfrm>
            <a:off x="631488" y="3869240"/>
            <a:ext cx="6128426" cy="409839"/>
            <a:chOff x="298314" y="2846962"/>
            <a:chExt cx="6128426" cy="409839"/>
          </a:xfrm>
        </p:grpSpPr>
        <p:sp>
          <p:nvSpPr>
            <p:cNvPr id="16" name="ZoneTexte 15">
              <a:extLst>
                <a:ext uri="{FF2B5EF4-FFF2-40B4-BE49-F238E27FC236}">
                  <a16:creationId xmlns:a16="http://schemas.microsoft.com/office/drawing/2014/main" id="{34B5823B-D9A8-CF64-9C73-FBB149D332DC}"/>
                </a:ext>
              </a:extLst>
            </p:cNvPr>
            <p:cNvSpPr txBox="1"/>
            <p:nvPr/>
          </p:nvSpPr>
          <p:spPr>
            <a:xfrm>
              <a:off x="658238" y="2856691"/>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Décrire les résultats obtenus. </a:t>
              </a:r>
            </a:p>
          </p:txBody>
        </p:sp>
        <p:sp>
          <p:nvSpPr>
            <p:cNvPr id="17" name="Ellipse 16">
              <a:extLst>
                <a:ext uri="{FF2B5EF4-FFF2-40B4-BE49-F238E27FC236}">
                  <a16:creationId xmlns:a16="http://schemas.microsoft.com/office/drawing/2014/main" id="{1D8BB5AB-2A5D-93E2-C6C7-06A978F4706F}"/>
                </a:ext>
              </a:extLst>
            </p:cNvPr>
            <p:cNvSpPr/>
            <p:nvPr/>
          </p:nvSpPr>
          <p:spPr>
            <a:xfrm>
              <a:off x="298314" y="2846962"/>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p>
          </p:txBody>
        </p:sp>
      </p:grpSp>
      <p:grpSp>
        <p:nvGrpSpPr>
          <p:cNvPr id="18" name="Groupe 17">
            <a:extLst>
              <a:ext uri="{FF2B5EF4-FFF2-40B4-BE49-F238E27FC236}">
                <a16:creationId xmlns:a16="http://schemas.microsoft.com/office/drawing/2014/main" id="{C885D631-E59F-8042-0D15-7739B6D1A582}"/>
              </a:ext>
            </a:extLst>
          </p:cNvPr>
          <p:cNvGrpSpPr/>
          <p:nvPr/>
        </p:nvGrpSpPr>
        <p:grpSpPr>
          <a:xfrm>
            <a:off x="631488" y="2223772"/>
            <a:ext cx="6160852" cy="404416"/>
            <a:chOff x="288588" y="3424137"/>
            <a:chExt cx="6160852" cy="404416"/>
          </a:xfrm>
        </p:grpSpPr>
        <p:sp>
          <p:nvSpPr>
            <p:cNvPr id="19" name="ZoneTexte 18">
              <a:extLst>
                <a:ext uri="{FF2B5EF4-FFF2-40B4-BE49-F238E27FC236}">
                  <a16:creationId xmlns:a16="http://schemas.microsoft.com/office/drawing/2014/main" id="{E74DE4CE-B390-1727-F776-34A284801F0E}"/>
                </a:ext>
              </a:extLst>
            </p:cNvPr>
            <p:cNvSpPr txBox="1"/>
            <p:nvPr/>
          </p:nvSpPr>
          <p:spPr>
            <a:xfrm>
              <a:off x="680938" y="3424137"/>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Formuler l’hypothèse sous forme de si …… alors….. </a:t>
              </a:r>
            </a:p>
          </p:txBody>
        </p:sp>
        <p:sp>
          <p:nvSpPr>
            <p:cNvPr id="20" name="Ellipse 19">
              <a:extLst>
                <a:ext uri="{FF2B5EF4-FFF2-40B4-BE49-F238E27FC236}">
                  <a16:creationId xmlns:a16="http://schemas.microsoft.com/office/drawing/2014/main" id="{6501A672-F34C-DDA9-ED24-598BD67BA8EB}"/>
                </a:ext>
              </a:extLst>
            </p:cNvPr>
            <p:cNvSpPr/>
            <p:nvPr/>
          </p:nvSpPr>
          <p:spPr>
            <a:xfrm>
              <a:off x="288588" y="3450077"/>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p>
          </p:txBody>
        </p:sp>
      </p:grpSp>
      <p:grpSp>
        <p:nvGrpSpPr>
          <p:cNvPr id="21" name="Groupe 20">
            <a:extLst>
              <a:ext uri="{FF2B5EF4-FFF2-40B4-BE49-F238E27FC236}">
                <a16:creationId xmlns:a16="http://schemas.microsoft.com/office/drawing/2014/main" id="{8EFE8D09-D804-F5B2-7C00-BC7F8C792F6A}"/>
              </a:ext>
            </a:extLst>
          </p:cNvPr>
          <p:cNvGrpSpPr/>
          <p:nvPr/>
        </p:nvGrpSpPr>
        <p:grpSpPr>
          <a:xfrm>
            <a:off x="631488" y="3048659"/>
            <a:ext cx="6173822" cy="400110"/>
            <a:chOff x="317770" y="4079133"/>
            <a:chExt cx="6173822" cy="400110"/>
          </a:xfrm>
        </p:grpSpPr>
        <p:sp>
          <p:nvSpPr>
            <p:cNvPr id="22" name="ZoneTexte 21">
              <a:extLst>
                <a:ext uri="{FF2B5EF4-FFF2-40B4-BE49-F238E27FC236}">
                  <a16:creationId xmlns:a16="http://schemas.microsoft.com/office/drawing/2014/main" id="{C89A585A-EC98-028D-BC53-E3FB919D4261}"/>
                </a:ext>
              </a:extLst>
            </p:cNvPr>
            <p:cNvSpPr txBox="1"/>
            <p:nvPr/>
          </p:nvSpPr>
          <p:spPr>
            <a:xfrm>
              <a:off x="723090" y="4079133"/>
              <a:ext cx="5768502"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Identifier les résultats attendus. </a:t>
              </a:r>
            </a:p>
          </p:txBody>
        </p:sp>
        <p:sp>
          <p:nvSpPr>
            <p:cNvPr id="23" name="Ellipse 22">
              <a:extLst>
                <a:ext uri="{FF2B5EF4-FFF2-40B4-BE49-F238E27FC236}">
                  <a16:creationId xmlns:a16="http://schemas.microsoft.com/office/drawing/2014/main" id="{0DE1E93D-ED60-F366-5EA2-A01364C7E19D}"/>
                </a:ext>
              </a:extLst>
            </p:cNvPr>
            <p:cNvSpPr/>
            <p:nvPr/>
          </p:nvSpPr>
          <p:spPr>
            <a:xfrm>
              <a:off x="317770" y="4092102"/>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4</a:t>
              </a:r>
            </a:p>
          </p:txBody>
        </p:sp>
      </p:grpSp>
      <p:grpSp>
        <p:nvGrpSpPr>
          <p:cNvPr id="24" name="Groupe 23">
            <a:extLst>
              <a:ext uri="{FF2B5EF4-FFF2-40B4-BE49-F238E27FC236}">
                <a16:creationId xmlns:a16="http://schemas.microsoft.com/office/drawing/2014/main" id="{907F278E-A88E-A887-2AA2-5372915E98C1}"/>
              </a:ext>
            </a:extLst>
          </p:cNvPr>
          <p:cNvGrpSpPr/>
          <p:nvPr/>
        </p:nvGrpSpPr>
        <p:grpSpPr>
          <a:xfrm>
            <a:off x="631488" y="5520132"/>
            <a:ext cx="6605080" cy="400110"/>
            <a:chOff x="327498" y="4763311"/>
            <a:chExt cx="6605080" cy="400110"/>
          </a:xfrm>
        </p:grpSpPr>
        <p:sp>
          <p:nvSpPr>
            <p:cNvPr id="25" name="ZoneTexte 24">
              <a:extLst>
                <a:ext uri="{FF2B5EF4-FFF2-40B4-BE49-F238E27FC236}">
                  <a16:creationId xmlns:a16="http://schemas.microsoft.com/office/drawing/2014/main" id="{B3B6D6CF-329E-D58E-C3CD-5F3A8B77B82D}"/>
                </a:ext>
              </a:extLst>
            </p:cNvPr>
            <p:cNvSpPr txBox="1"/>
            <p:nvPr/>
          </p:nvSpPr>
          <p:spPr>
            <a:xfrm>
              <a:off x="745787" y="4763311"/>
              <a:ext cx="6186791" cy="400110"/>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Conclure.</a:t>
              </a:r>
            </a:p>
          </p:txBody>
        </p:sp>
        <p:sp>
          <p:nvSpPr>
            <p:cNvPr id="26" name="Ellipse 25">
              <a:extLst>
                <a:ext uri="{FF2B5EF4-FFF2-40B4-BE49-F238E27FC236}">
                  <a16:creationId xmlns:a16="http://schemas.microsoft.com/office/drawing/2014/main" id="{005D56ED-619D-8B07-FE95-A102892A9699}"/>
                </a:ext>
              </a:extLst>
            </p:cNvPr>
            <p:cNvSpPr/>
            <p:nvPr/>
          </p:nvSpPr>
          <p:spPr>
            <a:xfrm>
              <a:off x="327498" y="4782766"/>
              <a:ext cx="372580" cy="378476"/>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5</a:t>
              </a:r>
            </a:p>
          </p:txBody>
        </p:sp>
      </p:grpSp>
      <p:sp>
        <p:nvSpPr>
          <p:cNvPr id="27" name="Rectangle : coins arrondis 26">
            <a:extLst>
              <a:ext uri="{FF2B5EF4-FFF2-40B4-BE49-F238E27FC236}">
                <a16:creationId xmlns:a16="http://schemas.microsoft.com/office/drawing/2014/main" id="{58FDC3C4-20AA-8CD4-53DE-D1BE8ED33EA1}"/>
              </a:ext>
            </a:extLst>
          </p:cNvPr>
          <p:cNvSpPr/>
          <p:nvPr/>
        </p:nvSpPr>
        <p:spPr>
          <a:xfrm>
            <a:off x="513788" y="1424124"/>
            <a:ext cx="11678212" cy="510778"/>
          </a:xfrm>
          <a:prstGeom prst="roundRect">
            <a:avLst/>
          </a:prstGeom>
          <a:noFill/>
        </p:spPr>
        <p:txBody>
          <a:bodyPr wrap="square" rtlCol="0">
            <a:spAutoFit/>
          </a:bodyPr>
          <a:lstStyle/>
          <a:p>
            <a:pPr>
              <a:spcAft>
                <a:spcPts val="600"/>
              </a:spcAft>
            </a:pPr>
            <a:r>
              <a:rPr lang="fr-FR" sz="2400" b="1" dirty="0">
                <a:solidFill>
                  <a:srgbClr val="0852A4"/>
                </a:solidFill>
                <a:latin typeface="Calibri" panose="020F0502020204030204"/>
              </a:rPr>
              <a:t>Les étapes suivies pour tirer une conclusion à partir des résultats expérimentaux : </a:t>
            </a:r>
          </a:p>
        </p:txBody>
      </p:sp>
      <p:sp>
        <p:nvSpPr>
          <p:cNvPr id="28" name="Titre 1">
            <a:extLst>
              <a:ext uri="{FF2B5EF4-FFF2-40B4-BE49-F238E27FC236}">
                <a16:creationId xmlns:a16="http://schemas.microsoft.com/office/drawing/2014/main" id="{23B5BDDA-BBB4-799D-14E8-5E4640769518}"/>
              </a:ext>
            </a:extLst>
          </p:cNvPr>
          <p:cNvSpPr txBox="1">
            <a:spLocks/>
          </p:cNvSpPr>
          <p:nvPr/>
        </p:nvSpPr>
        <p:spPr>
          <a:xfrm>
            <a:off x="909983" y="297398"/>
            <a:ext cx="10372033"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defTabSz="457200">
              <a:defRPr/>
            </a:pPr>
            <a:r>
              <a:rPr lang="fr-FR" sz="2000" dirty="0">
                <a:solidFill>
                  <a:schemeClr val="tx1">
                    <a:lumMod val="50000"/>
                    <a:lumOff val="50000"/>
                  </a:schemeClr>
                </a:solidFill>
                <a:latin typeface="+mn-lt"/>
                <a:ea typeface="+mn-ea"/>
                <a:cs typeface="+mn-cs"/>
              </a:rPr>
              <a:t>Parfait,  voici les étapes à suivre pour tirer une conclusion à partir de résultats expérimentaux. </a:t>
            </a:r>
          </a:p>
        </p:txBody>
      </p:sp>
    </p:spTree>
    <p:extLst>
      <p:ext uri="{BB962C8B-B14F-4D97-AF65-F5344CB8AC3E}">
        <p14:creationId xmlns:p14="http://schemas.microsoft.com/office/powerpoint/2010/main" val="382317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283D-1C3B-66D5-27D1-4238389C3FFA}"/>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E59C51D-C642-1DDB-EF5F-B545F91AB698}"/>
              </a:ext>
            </a:extLst>
          </p:cNvPr>
          <p:cNvGrpSpPr/>
          <p:nvPr/>
        </p:nvGrpSpPr>
        <p:grpSpPr>
          <a:xfrm>
            <a:off x="121920" y="142240"/>
            <a:ext cx="11938000" cy="6563360"/>
            <a:chOff x="2184400" y="1402025"/>
            <a:chExt cx="7823200" cy="4942038"/>
          </a:xfrm>
        </p:grpSpPr>
        <p:sp>
          <p:nvSpPr>
            <p:cNvPr id="3" name="Rectangle : coins arrondis 10">
              <a:extLst>
                <a:ext uri="{FF2B5EF4-FFF2-40B4-BE49-F238E27FC236}">
                  <a16:creationId xmlns:a16="http://schemas.microsoft.com/office/drawing/2014/main" id="{2AC10689-3538-031D-3802-6C268474D71E}"/>
                </a:ext>
              </a:extLst>
            </p:cNvPr>
            <p:cNvSpPr/>
            <p:nvPr/>
          </p:nvSpPr>
          <p:spPr>
            <a:xfrm>
              <a:off x="2184400" y="1402025"/>
              <a:ext cx="7823200" cy="4942038"/>
            </a:xfrm>
            <a:prstGeom prst="roundRect">
              <a:avLst>
                <a:gd name="adj" fmla="val 2665"/>
              </a:avLst>
            </a:prstGeom>
            <a:solidFill>
              <a:srgbClr val="7030A0"/>
            </a:solidFill>
            <a:ln>
              <a:solidFill>
                <a:srgbClr val="7030A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459FA3B0-C0C9-55E3-B2A1-609E84332F6A}"/>
                </a:ext>
              </a:extLst>
            </p:cNvPr>
            <p:cNvSpPr/>
            <p:nvPr/>
          </p:nvSpPr>
          <p:spPr>
            <a:xfrm>
              <a:off x="2284185" y="1499313"/>
              <a:ext cx="7623629" cy="4747463"/>
            </a:xfrm>
            <a:prstGeom prst="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7100EAE4-D5B0-58C8-BFB8-0BAA58F2E6E5}"/>
              </a:ext>
            </a:extLst>
          </p:cNvPr>
          <p:cNvGrpSpPr/>
          <p:nvPr/>
        </p:nvGrpSpPr>
        <p:grpSpPr>
          <a:xfrm>
            <a:off x="9325079" y="5495261"/>
            <a:ext cx="2425142" cy="936370"/>
            <a:chOff x="8796759" y="4917801"/>
            <a:chExt cx="2425142" cy="936370"/>
          </a:xfrm>
        </p:grpSpPr>
        <p:sp>
          <p:nvSpPr>
            <p:cNvPr id="42" name="Oval 41">
              <a:extLst>
                <a:ext uri="{FF2B5EF4-FFF2-40B4-BE49-F238E27FC236}">
                  <a16:creationId xmlns:a16="http://schemas.microsoft.com/office/drawing/2014/main" id="{1D5EC100-C703-5BF8-D45D-0A631A5A8E6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033031D0-700D-C15C-0602-547A49E0B346}"/>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6" name="Group 14">
            <a:extLst>
              <a:ext uri="{FF2B5EF4-FFF2-40B4-BE49-F238E27FC236}">
                <a16:creationId xmlns:a16="http://schemas.microsoft.com/office/drawing/2014/main" id="{D48FD848-6B22-CBC8-26A1-AB8FEAE19A0E}"/>
              </a:ext>
            </a:extLst>
          </p:cNvPr>
          <p:cNvGrpSpPr/>
          <p:nvPr/>
        </p:nvGrpSpPr>
        <p:grpSpPr>
          <a:xfrm>
            <a:off x="5062913" y="1699526"/>
            <a:ext cx="4659652" cy="2905447"/>
            <a:chOff x="1641585" y="1048972"/>
            <a:chExt cx="5867403" cy="3260732"/>
          </a:xfrm>
        </p:grpSpPr>
        <p:sp>
          <p:nvSpPr>
            <p:cNvPr id="7" name="Rectangle : coins arrondis 10">
              <a:extLst>
                <a:ext uri="{FF2B5EF4-FFF2-40B4-BE49-F238E27FC236}">
                  <a16:creationId xmlns:a16="http://schemas.microsoft.com/office/drawing/2014/main" id="{2D19C3DD-0EBC-9B26-FFB2-4208CB6C5E64}"/>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7030A0"/>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8" name="Rectangle 18">
              <a:extLst>
                <a:ext uri="{FF2B5EF4-FFF2-40B4-BE49-F238E27FC236}">
                  <a16:creationId xmlns:a16="http://schemas.microsoft.com/office/drawing/2014/main" id="{D6EB2E96-90B4-7C9F-7FA5-54E5A3357C97}"/>
                </a:ext>
              </a:extLst>
            </p:cNvPr>
            <p:cNvSpPr/>
            <p:nvPr/>
          </p:nvSpPr>
          <p:spPr>
            <a:xfrm>
              <a:off x="1715066" y="1103461"/>
              <a:ext cx="5717724" cy="3124203"/>
            </a:xfrm>
            <a:prstGeom prst="rect">
              <a:avLst/>
            </a:prstGeom>
            <a:solidFill>
              <a:srgbClr val="7030A0"/>
            </a:solidFill>
            <a:ln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9" name="Rectangle 19">
              <a:extLst>
                <a:ext uri="{FF2B5EF4-FFF2-40B4-BE49-F238E27FC236}">
                  <a16:creationId xmlns:a16="http://schemas.microsoft.com/office/drawing/2014/main" id="{2F635428-320E-7FAA-0AE5-45B6050A232C}"/>
                </a:ext>
              </a:extLst>
            </p:cNvPr>
            <p:cNvSpPr/>
            <p:nvPr/>
          </p:nvSpPr>
          <p:spPr>
            <a:xfrm>
              <a:off x="1802501" y="1179667"/>
              <a:ext cx="5542845" cy="2971800"/>
            </a:xfrm>
            <a:prstGeom prst="rect">
              <a:avLst/>
            </a:prstGeom>
            <a:solidFill>
              <a:srgbClr val="FFFFFF"/>
            </a:solidFill>
            <a:ln cap="flat">
              <a:solidFill>
                <a:srgbClr val="7030A0"/>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grpSp>
      <p:sp>
        <p:nvSpPr>
          <p:cNvPr id="10" name="Rectangle 20">
            <a:extLst>
              <a:ext uri="{FF2B5EF4-FFF2-40B4-BE49-F238E27FC236}">
                <a16:creationId xmlns:a16="http://schemas.microsoft.com/office/drawing/2014/main" id="{9D03F9B8-F377-B139-7216-A671E70E6119}"/>
              </a:ext>
            </a:extLst>
          </p:cNvPr>
          <p:cNvSpPr/>
          <p:nvPr/>
        </p:nvSpPr>
        <p:spPr>
          <a:xfrm>
            <a:off x="5277854" y="4275717"/>
            <a:ext cx="4145509" cy="57815"/>
          </a:xfrm>
          <a:prstGeom prst="rect">
            <a:avLst/>
          </a:prstGeom>
          <a:solidFill>
            <a:srgbClr val="7030A0"/>
          </a:solidFill>
          <a:ln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11" name="Rectangle 21">
            <a:extLst>
              <a:ext uri="{FF2B5EF4-FFF2-40B4-BE49-F238E27FC236}">
                <a16:creationId xmlns:a16="http://schemas.microsoft.com/office/drawing/2014/main" id="{B724BB5D-38F9-62D3-FBA8-B51BB5AF68FE}"/>
              </a:ext>
            </a:extLst>
          </p:cNvPr>
          <p:cNvSpPr/>
          <p:nvPr/>
        </p:nvSpPr>
        <p:spPr>
          <a:xfrm>
            <a:off x="4713654" y="1956315"/>
            <a:ext cx="867138" cy="384316"/>
          </a:xfrm>
          <a:prstGeom prst="rect">
            <a:avLst/>
          </a:prstGeom>
          <a:solidFill>
            <a:srgbClr val="7030A0"/>
          </a:solidFill>
          <a:ln w="25402"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12" name="Rectangle 23">
            <a:extLst>
              <a:ext uri="{FF2B5EF4-FFF2-40B4-BE49-F238E27FC236}">
                <a16:creationId xmlns:a16="http://schemas.microsoft.com/office/drawing/2014/main" id="{F00BEC9F-294C-ED13-3C79-B10011ABC7EA}"/>
              </a:ext>
            </a:extLst>
          </p:cNvPr>
          <p:cNvSpPr/>
          <p:nvPr/>
        </p:nvSpPr>
        <p:spPr>
          <a:xfrm>
            <a:off x="4773422" y="1963807"/>
            <a:ext cx="789749" cy="369332"/>
          </a:xfrm>
          <a:prstGeom prst="rect">
            <a:avLst/>
          </a:prstGeom>
          <a:solidFill>
            <a:srgbClr val="7030A0"/>
          </a:solidFill>
          <a:ln cap="flat">
            <a:solidFill>
              <a:srgbClr val="7030A0"/>
            </a:solidFill>
            <a:prstDash val="solid"/>
          </a:ln>
        </p:spPr>
        <p:txBody>
          <a:bodyPr vert="horz" wrap="square" lIns="91440" tIns="45720" rIns="91440" bIns="45720" anchor="t" anchorCtr="0" compatLnSpc="1">
            <a:spAutoFit/>
          </a:bodyPr>
          <a:lstStyle/>
          <a:p>
            <a:pPr marL="0" marR="0" lvl="0" indent="0" algn="l"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b="1" i="0" u="none" strike="noStrike" kern="1200" cap="none" spc="0" baseline="0" noProof="0" dirty="0">
                <a:solidFill>
                  <a:srgbClr val="FFFFFF"/>
                </a:solidFill>
                <a:uFillTx/>
                <a:latin typeface="Arial"/>
                <a:cs typeface="Arial"/>
              </a:rPr>
              <a:t>PGC</a:t>
            </a:r>
          </a:p>
        </p:txBody>
      </p:sp>
      <p:sp>
        <p:nvSpPr>
          <p:cNvPr id="13" name="TextBox 6">
            <a:extLst>
              <a:ext uri="{FF2B5EF4-FFF2-40B4-BE49-F238E27FC236}">
                <a16:creationId xmlns:a16="http://schemas.microsoft.com/office/drawing/2014/main" id="{2CF6C40C-11B3-918F-D6D6-FE3D501BF5FD}"/>
              </a:ext>
            </a:extLst>
          </p:cNvPr>
          <p:cNvSpPr txBox="1"/>
          <p:nvPr/>
        </p:nvSpPr>
        <p:spPr>
          <a:xfrm>
            <a:off x="5249063" y="2462344"/>
            <a:ext cx="4174300" cy="1661993"/>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000" b="1" noProof="0" dirty="0">
                <a:solidFill>
                  <a:srgbClr val="7030A0"/>
                </a:solidFill>
                <a:latin typeface="Arial"/>
              </a:rPr>
              <a:t>Moment de consolidation et différenciation</a:t>
            </a:r>
            <a:endParaRPr lang="fr-FR" sz="4000" b="1" noProof="0" dirty="0">
              <a:solidFill>
                <a:srgbClr val="7030A0"/>
              </a:solidFill>
              <a:latin typeface="Arial"/>
              <a:cs typeface="Arial"/>
            </a:endParaRPr>
          </a:p>
        </p:txBody>
      </p:sp>
      <p:pic>
        <p:nvPicPr>
          <p:cNvPr id="14" name="Picture 7">
            <a:extLst>
              <a:ext uri="{FF2B5EF4-FFF2-40B4-BE49-F238E27FC236}">
                <a16:creationId xmlns:a16="http://schemas.microsoft.com/office/drawing/2014/main" id="{F9769AB3-E2D7-6AC2-3F2D-73996BD39052}"/>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613565" y="1694883"/>
            <a:ext cx="3060936" cy="3060936"/>
          </a:xfrm>
          <a:prstGeom prst="rect">
            <a:avLst/>
          </a:prstGeom>
        </p:spPr>
      </p:pic>
    </p:spTree>
    <p:extLst>
      <p:ext uri="{BB962C8B-B14F-4D97-AF65-F5344CB8AC3E}">
        <p14:creationId xmlns:p14="http://schemas.microsoft.com/office/powerpoint/2010/main" val="2652333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77A30-10C9-A4CB-D835-17FB877B86CF}"/>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D1843258-7E03-039C-7CF7-EFA44DAEC48A}"/>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prstClr val="white"/>
                </a:solidFill>
                <a:effectLst/>
                <a:uLnTx/>
                <a:uFillTx/>
                <a:latin typeface="Dosis Bold" pitchFamily="2" charset="0"/>
                <a:ea typeface="+mn-ea"/>
                <a:cs typeface="+mn-cs"/>
              </a:rPr>
              <a:t>C</a:t>
            </a:r>
            <a:endParaRPr kumimoji="0" lang="fr-FR" sz="1200" b="1" i="0" u="none" strike="noStrike" kern="1200" cap="none" spc="0" normalizeH="0" baseline="0" noProof="0" dirty="0">
              <a:ln>
                <a:noFill/>
              </a:ln>
              <a:solidFill>
                <a:prstClr val="white"/>
              </a:solidFill>
              <a:effectLst/>
              <a:uLnTx/>
              <a:uFillTx/>
              <a:latin typeface="Dosis Bold" pitchFamily="2" charset="0"/>
              <a:ea typeface="+mn-ea"/>
              <a:cs typeface="+mn-cs"/>
            </a:endParaRPr>
          </a:p>
        </p:txBody>
      </p:sp>
      <p:pic>
        <p:nvPicPr>
          <p:cNvPr id="22" name="Picture 14">
            <a:extLst>
              <a:ext uri="{FF2B5EF4-FFF2-40B4-BE49-F238E27FC236}">
                <a16:creationId xmlns:a16="http://schemas.microsoft.com/office/drawing/2014/main" id="{6C3A7FF5-4F9B-CA7C-B1C6-F37B6BA98D9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031468" y="958934"/>
            <a:ext cx="837778" cy="837782"/>
          </a:xfrm>
          <a:prstGeom prst="rect">
            <a:avLst/>
          </a:prstGeom>
        </p:spPr>
      </p:pic>
      <p:sp>
        <p:nvSpPr>
          <p:cNvPr id="11" name="ZoneTexte 10">
            <a:extLst>
              <a:ext uri="{FF2B5EF4-FFF2-40B4-BE49-F238E27FC236}">
                <a16:creationId xmlns:a16="http://schemas.microsoft.com/office/drawing/2014/main" id="{339B82D4-E7CE-7B90-C542-43E8A2506248}"/>
              </a:ext>
            </a:extLst>
          </p:cNvPr>
          <p:cNvSpPr txBox="1"/>
          <p:nvPr/>
        </p:nvSpPr>
        <p:spPr>
          <a:xfrm>
            <a:off x="1005840" y="304800"/>
            <a:ext cx="9519920" cy="400110"/>
          </a:xfrm>
          <a:prstGeom prst="rect">
            <a:avLst/>
          </a:prstGeom>
          <a:noFill/>
        </p:spPr>
        <p:txBody>
          <a:bodyPr wrap="square" rtlCol="0">
            <a:spAutoFit/>
          </a:bodyPr>
          <a:lstStyle/>
          <a:p>
            <a:r>
              <a:rPr lang="fr-FR" sz="2000" b="1" noProof="0" dirty="0">
                <a:solidFill>
                  <a:schemeClr val="tx1">
                    <a:lumMod val="50000"/>
                    <a:lumOff val="50000"/>
                  </a:schemeClr>
                </a:solidFill>
              </a:rPr>
              <a:t>Travaillez chacun pour soi; prenez l’activité 2 de la page 26 du livret.</a:t>
            </a:r>
          </a:p>
        </p:txBody>
      </p:sp>
      <p:pic>
        <p:nvPicPr>
          <p:cNvPr id="2" name="Image 1" descr="Une image contenant texte, capture d’écran, Page web, Système d’exploitation&#10;&#10;Le contenu généré par l’IA peut être incorrect.">
            <a:extLst>
              <a:ext uri="{FF2B5EF4-FFF2-40B4-BE49-F238E27FC236}">
                <a16:creationId xmlns:a16="http://schemas.microsoft.com/office/drawing/2014/main" id="{81976919-E196-9572-DE26-688CA0CE2A2C}"/>
              </a:ext>
            </a:extLst>
          </p:cNvPr>
          <p:cNvPicPr>
            <a:picLocks noChangeAspect="1"/>
          </p:cNvPicPr>
          <p:nvPr/>
        </p:nvPicPr>
        <p:blipFill>
          <a:blip r:embed="rId4"/>
          <a:srcRect t="1390"/>
          <a:stretch>
            <a:fillRect/>
          </a:stretch>
        </p:blipFill>
        <p:spPr>
          <a:xfrm>
            <a:off x="3715875" y="995680"/>
            <a:ext cx="4706765" cy="5478454"/>
          </a:xfrm>
          <a:prstGeom prst="rect">
            <a:avLst/>
          </a:prstGeom>
        </p:spPr>
      </p:pic>
      <p:sp>
        <p:nvSpPr>
          <p:cNvPr id="3" name="ZoneTexte 2">
            <a:extLst>
              <a:ext uri="{FF2B5EF4-FFF2-40B4-BE49-F238E27FC236}">
                <a16:creationId xmlns:a16="http://schemas.microsoft.com/office/drawing/2014/main" id="{C17E1C9C-3C1E-5D77-5E0E-C6CE54956DC0}"/>
              </a:ext>
            </a:extLst>
          </p:cNvPr>
          <p:cNvSpPr txBox="1"/>
          <p:nvPr/>
        </p:nvSpPr>
        <p:spPr>
          <a:xfrm>
            <a:off x="5765800" y="6183868"/>
            <a:ext cx="918393" cy="369332"/>
          </a:xfrm>
          <a:prstGeom prst="rect">
            <a:avLst/>
          </a:prstGeom>
          <a:noFill/>
        </p:spPr>
        <p:txBody>
          <a:bodyPr wrap="none" rtlCol="0">
            <a:spAutoFit/>
          </a:bodyPr>
          <a:lstStyle/>
          <a:p>
            <a:r>
              <a:rPr lang="fr-FR" b="1" dirty="0"/>
              <a:t>Page 26</a:t>
            </a:r>
          </a:p>
        </p:txBody>
      </p:sp>
    </p:spTree>
    <p:extLst>
      <p:ext uri="{BB962C8B-B14F-4D97-AF65-F5344CB8AC3E}">
        <p14:creationId xmlns:p14="http://schemas.microsoft.com/office/powerpoint/2010/main" val="2011551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60382-76AC-AA32-4190-241B60AC5025}"/>
            </a:ext>
          </a:extLst>
        </p:cNvPr>
        <p:cNvGrpSpPr/>
        <p:nvPr/>
      </p:nvGrpSpPr>
      <p:grpSpPr>
        <a:xfrm>
          <a:off x="0" y="0"/>
          <a:ext cx="0" cy="0"/>
          <a:chOff x="0" y="0"/>
          <a:chExt cx="0" cy="0"/>
        </a:xfrm>
      </p:grpSpPr>
      <p:sp>
        <p:nvSpPr>
          <p:cNvPr id="15" name="Rectangle: Rounded Corners 24">
            <a:extLst>
              <a:ext uri="{FF2B5EF4-FFF2-40B4-BE49-F238E27FC236}">
                <a16:creationId xmlns:a16="http://schemas.microsoft.com/office/drawing/2014/main" id="{389A30AA-89F9-72FB-1ED3-436183E57521}"/>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C</a:t>
            </a:r>
            <a:endParaRPr lang="fr-FR" sz="1200" b="1" noProof="0" dirty="0">
              <a:latin typeface="Dosis Bold" pitchFamily="2" charset="0"/>
            </a:endParaRPr>
          </a:p>
        </p:txBody>
      </p:sp>
      <p:grpSp>
        <p:nvGrpSpPr>
          <p:cNvPr id="13" name="Groupe 12">
            <a:extLst>
              <a:ext uri="{FF2B5EF4-FFF2-40B4-BE49-F238E27FC236}">
                <a16:creationId xmlns:a16="http://schemas.microsoft.com/office/drawing/2014/main" id="{3237C4C8-51C8-7B34-DCC8-2E0534069A80}"/>
              </a:ext>
            </a:extLst>
          </p:cNvPr>
          <p:cNvGrpSpPr/>
          <p:nvPr/>
        </p:nvGrpSpPr>
        <p:grpSpPr>
          <a:xfrm>
            <a:off x="11302532" y="856717"/>
            <a:ext cx="630930" cy="588164"/>
            <a:chOff x="582302" y="4457015"/>
            <a:chExt cx="630930" cy="588164"/>
          </a:xfrm>
        </p:grpSpPr>
        <p:pic>
          <p:nvPicPr>
            <p:cNvPr id="14" name="Picture 7">
              <a:extLst>
                <a:ext uri="{FF2B5EF4-FFF2-40B4-BE49-F238E27FC236}">
                  <a16:creationId xmlns:a16="http://schemas.microsoft.com/office/drawing/2014/main" id="{A0B8BB2B-CC59-F069-193B-14A203EE1FBE}"/>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16" name="Picture 7">
              <a:extLst>
                <a:ext uri="{FF2B5EF4-FFF2-40B4-BE49-F238E27FC236}">
                  <a16:creationId xmlns:a16="http://schemas.microsoft.com/office/drawing/2014/main" id="{C4D18C0E-3605-B500-92F0-F82D82C13200}"/>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3" name="ZoneTexte 2">
            <a:extLst>
              <a:ext uri="{FF2B5EF4-FFF2-40B4-BE49-F238E27FC236}">
                <a16:creationId xmlns:a16="http://schemas.microsoft.com/office/drawing/2014/main" id="{9EBFC926-2C1F-28E7-7E61-BEA778DD1C5D}"/>
              </a:ext>
            </a:extLst>
          </p:cNvPr>
          <p:cNvSpPr txBox="1"/>
          <p:nvPr/>
        </p:nvSpPr>
        <p:spPr>
          <a:xfrm>
            <a:off x="1025996" y="257231"/>
            <a:ext cx="7803372" cy="400110"/>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p:txBody>
      </p:sp>
      <p:pic>
        <p:nvPicPr>
          <p:cNvPr id="4" name="Image 3" descr="Une image contenant texte, poulet, oiseau, capture d’écran&#10;&#10;Le contenu généré par l’IA peut être incorrect.">
            <a:extLst>
              <a:ext uri="{FF2B5EF4-FFF2-40B4-BE49-F238E27FC236}">
                <a16:creationId xmlns:a16="http://schemas.microsoft.com/office/drawing/2014/main" id="{BDD062DD-8CF4-C4B1-719E-E5538820DD20}"/>
              </a:ext>
            </a:extLst>
          </p:cNvPr>
          <p:cNvPicPr>
            <a:picLocks noChangeAspect="1"/>
          </p:cNvPicPr>
          <p:nvPr/>
        </p:nvPicPr>
        <p:blipFill>
          <a:blip r:embed="rId4"/>
          <a:srcRect l="1780" t="1248" r="1368"/>
          <a:stretch>
            <a:fillRect/>
          </a:stretch>
        </p:blipFill>
        <p:spPr>
          <a:xfrm>
            <a:off x="2052321" y="1076960"/>
            <a:ext cx="8290560" cy="5440420"/>
          </a:xfrm>
          <a:prstGeom prst="rect">
            <a:avLst/>
          </a:prstGeom>
        </p:spPr>
      </p:pic>
      <p:sp>
        <p:nvSpPr>
          <p:cNvPr id="5" name="Rectangle 4">
            <a:extLst>
              <a:ext uri="{FF2B5EF4-FFF2-40B4-BE49-F238E27FC236}">
                <a16:creationId xmlns:a16="http://schemas.microsoft.com/office/drawing/2014/main" id="{35C5E695-A167-0B52-A56E-A1979BCBF288}"/>
              </a:ext>
            </a:extLst>
          </p:cNvPr>
          <p:cNvSpPr/>
          <p:nvPr/>
        </p:nvSpPr>
        <p:spPr>
          <a:xfrm>
            <a:off x="4663440" y="5770880"/>
            <a:ext cx="4785360" cy="3251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le  sérum de poule immunisée contre le choléra </a:t>
            </a:r>
          </a:p>
        </p:txBody>
      </p:sp>
      <p:cxnSp>
        <p:nvCxnSpPr>
          <p:cNvPr id="7" name="Connecteur droit 6">
            <a:extLst>
              <a:ext uri="{FF2B5EF4-FFF2-40B4-BE49-F238E27FC236}">
                <a16:creationId xmlns:a16="http://schemas.microsoft.com/office/drawing/2014/main" id="{F06B7B4D-ECB6-9D00-7926-E2E32D0827CE}"/>
              </a:ext>
            </a:extLst>
          </p:cNvPr>
          <p:cNvCxnSpPr>
            <a:cxnSpLocks/>
          </p:cNvCxnSpPr>
          <p:nvPr/>
        </p:nvCxnSpPr>
        <p:spPr>
          <a:xfrm flipH="1">
            <a:off x="3119120" y="3281680"/>
            <a:ext cx="497840" cy="6604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A93CFEE9-F9B0-545A-9081-A4DBBC3F63A7}"/>
              </a:ext>
            </a:extLst>
          </p:cNvPr>
          <p:cNvCxnSpPr>
            <a:cxnSpLocks/>
          </p:cNvCxnSpPr>
          <p:nvPr/>
        </p:nvCxnSpPr>
        <p:spPr>
          <a:xfrm>
            <a:off x="3362960" y="3322320"/>
            <a:ext cx="243840" cy="61976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5CC2EF37-17D0-5636-1601-6C64C495CCCA}"/>
              </a:ext>
            </a:extLst>
          </p:cNvPr>
          <p:cNvSpPr txBox="1"/>
          <p:nvPr/>
        </p:nvSpPr>
        <p:spPr>
          <a:xfrm>
            <a:off x="2993721" y="6136872"/>
            <a:ext cx="5527040" cy="369332"/>
          </a:xfrm>
          <a:prstGeom prst="rect">
            <a:avLst/>
          </a:prstGeom>
          <a:noFill/>
        </p:spPr>
        <p:txBody>
          <a:bodyPr wrap="square" rtlCol="0">
            <a:spAutoFit/>
          </a:bodyPr>
          <a:lstStyle/>
          <a:p>
            <a:r>
              <a:rPr lang="fr-FR" b="1" dirty="0">
                <a:solidFill>
                  <a:srgbClr val="FF0000"/>
                </a:solidFill>
              </a:rPr>
              <a:t>survivent à une injection de bactérie de choléra.</a:t>
            </a:r>
          </a:p>
        </p:txBody>
      </p:sp>
    </p:spTree>
    <p:extLst>
      <p:ext uri="{BB962C8B-B14F-4D97-AF65-F5344CB8AC3E}">
        <p14:creationId xmlns:p14="http://schemas.microsoft.com/office/powerpoint/2010/main" val="1830632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56EE2B5-C7F5-26E8-FBB0-A3164FBC56FF}"/>
              </a:ext>
            </a:extLst>
          </p:cNvPr>
          <p:cNvSpPr txBox="1"/>
          <p:nvPr/>
        </p:nvSpPr>
        <p:spPr>
          <a:xfrm>
            <a:off x="1025996" y="216370"/>
            <a:ext cx="7803372" cy="400110"/>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p:txBody>
      </p:sp>
      <p:pic>
        <p:nvPicPr>
          <p:cNvPr id="5" name="Image 4" descr="Une image contenant texte, capture d’écran, Police, nombre&#10;&#10;Le contenu généré par l’IA peut être incorrect.">
            <a:extLst>
              <a:ext uri="{FF2B5EF4-FFF2-40B4-BE49-F238E27FC236}">
                <a16:creationId xmlns:a16="http://schemas.microsoft.com/office/drawing/2014/main" id="{6D3BA59B-4DF7-73E0-12DE-D97D26E87490}"/>
              </a:ext>
            </a:extLst>
          </p:cNvPr>
          <p:cNvPicPr>
            <a:picLocks noChangeAspect="1"/>
          </p:cNvPicPr>
          <p:nvPr/>
        </p:nvPicPr>
        <p:blipFill>
          <a:blip r:embed="rId2"/>
          <a:srcRect b="69402"/>
          <a:stretch>
            <a:fillRect/>
          </a:stretch>
        </p:blipFill>
        <p:spPr>
          <a:xfrm>
            <a:off x="864619" y="1250817"/>
            <a:ext cx="10209781" cy="1654836"/>
          </a:xfrm>
          <a:prstGeom prst="rect">
            <a:avLst/>
          </a:prstGeom>
        </p:spPr>
      </p:pic>
      <p:sp>
        <p:nvSpPr>
          <p:cNvPr id="7" name="ZoneTexte 6">
            <a:extLst>
              <a:ext uri="{FF2B5EF4-FFF2-40B4-BE49-F238E27FC236}">
                <a16:creationId xmlns:a16="http://schemas.microsoft.com/office/drawing/2014/main" id="{245C6D76-7E10-D5DC-0417-A7E7C94B5906}"/>
              </a:ext>
            </a:extLst>
          </p:cNvPr>
          <p:cNvSpPr txBox="1"/>
          <p:nvPr/>
        </p:nvSpPr>
        <p:spPr>
          <a:xfrm>
            <a:off x="3495040" y="1941312"/>
            <a:ext cx="7579360" cy="369332"/>
          </a:xfrm>
          <a:prstGeom prst="rect">
            <a:avLst/>
          </a:prstGeom>
          <a:noFill/>
        </p:spPr>
        <p:txBody>
          <a:bodyPr wrap="square">
            <a:spAutoFit/>
          </a:bodyPr>
          <a:lstStyle/>
          <a:p>
            <a:r>
              <a:rPr lang="fr-FR" b="1" dirty="0">
                <a:solidFill>
                  <a:srgbClr val="FF0000"/>
                </a:solidFill>
              </a:rPr>
              <a:t>Les poules de l’expérience survivent à une injection de bactérie de choléra.</a:t>
            </a:r>
          </a:p>
        </p:txBody>
      </p:sp>
      <p:pic>
        <p:nvPicPr>
          <p:cNvPr id="2" name="Image 1" descr="Une image contenant texte, capture d’écran, Police, nombre&#10;&#10;Le contenu généré par l’IA peut être incorrect.">
            <a:extLst>
              <a:ext uri="{FF2B5EF4-FFF2-40B4-BE49-F238E27FC236}">
                <a16:creationId xmlns:a16="http://schemas.microsoft.com/office/drawing/2014/main" id="{79E99E19-C73C-AA65-8AD9-5132A3D5EB07}"/>
              </a:ext>
            </a:extLst>
          </p:cNvPr>
          <p:cNvPicPr>
            <a:picLocks noChangeAspect="1"/>
          </p:cNvPicPr>
          <p:nvPr/>
        </p:nvPicPr>
        <p:blipFill>
          <a:blip r:embed="rId2"/>
          <a:srcRect t="32644" b="18874"/>
          <a:stretch>
            <a:fillRect/>
          </a:stretch>
        </p:blipFill>
        <p:spPr>
          <a:xfrm>
            <a:off x="826258" y="3872933"/>
            <a:ext cx="10209781" cy="2622115"/>
          </a:xfrm>
          <a:prstGeom prst="rect">
            <a:avLst/>
          </a:prstGeom>
        </p:spPr>
      </p:pic>
      <p:sp>
        <p:nvSpPr>
          <p:cNvPr id="13" name="ZoneTexte 12">
            <a:extLst>
              <a:ext uri="{FF2B5EF4-FFF2-40B4-BE49-F238E27FC236}">
                <a16:creationId xmlns:a16="http://schemas.microsoft.com/office/drawing/2014/main" id="{6DE5462C-667C-E44E-9D43-6DA431256D98}"/>
              </a:ext>
            </a:extLst>
          </p:cNvPr>
          <p:cNvSpPr txBox="1"/>
          <p:nvPr/>
        </p:nvSpPr>
        <p:spPr>
          <a:xfrm>
            <a:off x="1117601" y="2842879"/>
            <a:ext cx="9956800" cy="923330"/>
          </a:xfrm>
          <a:prstGeom prst="rect">
            <a:avLst/>
          </a:prstGeom>
          <a:noFill/>
        </p:spPr>
        <p:txBody>
          <a:bodyPr wrap="square" rtlCol="0">
            <a:spAutoFit/>
          </a:bodyPr>
          <a:lstStyle/>
          <a:p>
            <a:r>
              <a:rPr lang="fr-FR" b="1" dirty="0">
                <a:solidFill>
                  <a:srgbClr val="FF0000"/>
                </a:solidFill>
              </a:rPr>
              <a:t>À la fin de l’expérience, les poules  du test survivent après injection  de bactéries  de choléra. Les poules du témoin sont toutes mortes. Les résultats attendus sont les mêmes que les résultats obtenus; l’hypothèse est donc valide.</a:t>
            </a:r>
          </a:p>
        </p:txBody>
      </p:sp>
      <p:sp>
        <p:nvSpPr>
          <p:cNvPr id="16" name="ZoneTexte 15">
            <a:extLst>
              <a:ext uri="{FF2B5EF4-FFF2-40B4-BE49-F238E27FC236}">
                <a16:creationId xmlns:a16="http://schemas.microsoft.com/office/drawing/2014/main" id="{8EA1C9EE-9AB6-302D-763D-3D1F1434F8A4}"/>
              </a:ext>
            </a:extLst>
          </p:cNvPr>
          <p:cNvSpPr txBox="1"/>
          <p:nvPr/>
        </p:nvSpPr>
        <p:spPr>
          <a:xfrm>
            <a:off x="1121672" y="3901019"/>
            <a:ext cx="9914368" cy="861774"/>
          </a:xfrm>
          <a:prstGeom prst="rect">
            <a:avLst/>
          </a:prstGeom>
          <a:noFill/>
        </p:spPr>
        <p:txBody>
          <a:bodyPr wrap="square">
            <a:spAutoFit/>
          </a:bodyPr>
          <a:lstStyle/>
          <a:p>
            <a:pPr algn="just"/>
            <a:r>
              <a:rPr lang="fr-FR" sz="1400" dirty="0">
                <a:solidFill>
                  <a:srgbClr val="FF0000"/>
                </a:solidFill>
              </a:rPr>
              <a:t>.</a:t>
            </a:r>
          </a:p>
          <a:p>
            <a:pPr algn="just"/>
            <a:r>
              <a:rPr lang="fr-FR" b="1" dirty="0">
                <a:solidFill>
                  <a:srgbClr val="FF0000"/>
                </a:solidFill>
              </a:rPr>
              <a:t>le sérum du sang d’une poule immunisée contient des anticorps contre le choléra , qui permettent aux poules de l’expérience test  de survivre après injection de bactéries de choléra.</a:t>
            </a:r>
          </a:p>
        </p:txBody>
      </p:sp>
      <p:sp>
        <p:nvSpPr>
          <p:cNvPr id="20" name="ZoneTexte 19">
            <a:extLst>
              <a:ext uri="{FF2B5EF4-FFF2-40B4-BE49-F238E27FC236}">
                <a16:creationId xmlns:a16="http://schemas.microsoft.com/office/drawing/2014/main" id="{5D5898CB-0E4C-CC8B-74EE-1B9B9EA01D14}"/>
              </a:ext>
            </a:extLst>
          </p:cNvPr>
          <p:cNvSpPr txBox="1"/>
          <p:nvPr/>
        </p:nvSpPr>
        <p:spPr>
          <a:xfrm>
            <a:off x="1025996" y="5299186"/>
            <a:ext cx="9914369" cy="1676741"/>
          </a:xfrm>
          <a:prstGeom prst="rect">
            <a:avLst/>
          </a:prstGeom>
          <a:noFill/>
        </p:spPr>
        <p:txBody>
          <a:bodyPr wrap="square">
            <a:spAutoFit/>
          </a:bodyPr>
          <a:lstStyle/>
          <a:p>
            <a:pPr algn="just">
              <a:lnSpc>
                <a:spcPct val="200000"/>
              </a:lnSpc>
            </a:pPr>
            <a:r>
              <a:rPr lang="fr-FR" b="1" dirty="0">
                <a:solidFill>
                  <a:srgbClr val="FF0000"/>
                </a:solidFill>
              </a:rPr>
              <a:t>Chez les poules  qui ont survécu à l’injection de bactéries du choléra, les anticorps se fixent d’une manière spécifique sur les bactéries de choléra  et les neutralisent.  </a:t>
            </a:r>
          </a:p>
          <a:p>
            <a:pPr algn="just">
              <a:lnSpc>
                <a:spcPct val="200000"/>
              </a:lnSpc>
            </a:pPr>
            <a:r>
              <a:rPr lang="fr-FR" b="1" dirty="0">
                <a:solidFill>
                  <a:srgbClr val="FF0000"/>
                </a:solidFill>
              </a:rPr>
              <a:t>    </a:t>
            </a:r>
          </a:p>
        </p:txBody>
      </p:sp>
    </p:spTree>
    <p:extLst>
      <p:ext uri="{BB962C8B-B14F-4D97-AF65-F5344CB8AC3E}">
        <p14:creationId xmlns:p14="http://schemas.microsoft.com/office/powerpoint/2010/main" val="3582738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50">
                <a:alpha val="30000"/>
              </a:srgbClr>
            </a:gs>
            <a:gs pos="74000">
              <a:srgbClr val="00B050">
                <a:alpha val="33000"/>
              </a:srgbClr>
            </a:gs>
            <a:gs pos="83000">
              <a:srgbClr val="00B050">
                <a:alpha val="78000"/>
              </a:srgbClr>
            </a:gs>
            <a:gs pos="100000">
              <a:srgbClr val="00B050">
                <a:alpha val="92000"/>
              </a:srgbClr>
            </a:gs>
          </a:gsLst>
          <a:lin ang="5400000" scaled="1"/>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176981" y="207788"/>
            <a:ext cx="11897031" cy="6548284"/>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chemeClr val="accent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9406363" y="5517567"/>
            <a:ext cx="2425142" cy="936370"/>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2 min</a:t>
              </a:r>
            </a:p>
          </p:txBody>
        </p:sp>
      </p:grpSp>
      <p:grpSp>
        <p:nvGrpSpPr>
          <p:cNvPr id="6" name="Group 14">
            <a:extLst>
              <a:ext uri="{FF2B5EF4-FFF2-40B4-BE49-F238E27FC236}">
                <a16:creationId xmlns:a16="http://schemas.microsoft.com/office/drawing/2014/main" id="{F0F1821D-0D6A-41E0-8724-D9C7D3D5ADB1}"/>
              </a:ext>
            </a:extLst>
          </p:cNvPr>
          <p:cNvGrpSpPr/>
          <p:nvPr/>
        </p:nvGrpSpPr>
        <p:grpSpPr>
          <a:xfrm>
            <a:off x="4781813" y="1873520"/>
            <a:ext cx="4659652" cy="2905447"/>
            <a:chOff x="1641585" y="1048972"/>
            <a:chExt cx="5867403" cy="3260732"/>
          </a:xfrm>
        </p:grpSpPr>
        <p:sp>
          <p:nvSpPr>
            <p:cNvPr id="7" name="Rectangle : coins arrondis 10">
              <a:extLst>
                <a:ext uri="{FF2B5EF4-FFF2-40B4-BE49-F238E27FC236}">
                  <a16:creationId xmlns:a16="http://schemas.microsoft.com/office/drawing/2014/main" id="{C9E93F21-0F17-F348-433B-F065F01ABBF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D9A78"/>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Rectangle 18">
              <a:extLst>
                <a:ext uri="{FF2B5EF4-FFF2-40B4-BE49-F238E27FC236}">
                  <a16:creationId xmlns:a16="http://schemas.microsoft.com/office/drawing/2014/main" id="{CAA3C2C1-ACA9-1179-6445-552B59102A68}"/>
                </a:ext>
              </a:extLst>
            </p:cNvPr>
            <p:cNvSpPr/>
            <p:nvPr/>
          </p:nvSpPr>
          <p:spPr>
            <a:xfrm>
              <a:off x="1715066" y="1103461"/>
              <a:ext cx="5717724" cy="3124203"/>
            </a:xfrm>
            <a:prstGeom prst="rect">
              <a:avLst/>
            </a:prstGeom>
            <a:solidFill>
              <a:srgbClr val="1D9A78"/>
            </a:solidFill>
            <a:ln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9">
              <a:extLst>
                <a:ext uri="{FF2B5EF4-FFF2-40B4-BE49-F238E27FC236}">
                  <a16:creationId xmlns:a16="http://schemas.microsoft.com/office/drawing/2014/main" id="{21C09A1D-3DD5-F163-9319-B49D9F5E2B96}"/>
                </a:ext>
              </a:extLst>
            </p:cNvPr>
            <p:cNvSpPr/>
            <p:nvPr/>
          </p:nvSpPr>
          <p:spPr>
            <a:xfrm>
              <a:off x="1802501" y="1179667"/>
              <a:ext cx="5542845" cy="2971800"/>
            </a:xfrm>
            <a:prstGeom prst="rect">
              <a:avLst/>
            </a:prstGeom>
            <a:solidFill>
              <a:srgbClr val="FFFFFF"/>
            </a:solidFill>
            <a:ln cap="flat">
              <a:solidFill>
                <a:srgbClr val="1D9A78"/>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0" name="Rectangle 20">
            <a:extLst>
              <a:ext uri="{FF2B5EF4-FFF2-40B4-BE49-F238E27FC236}">
                <a16:creationId xmlns:a16="http://schemas.microsoft.com/office/drawing/2014/main" id="{F017EFE5-194E-9CD5-4C4B-E1F9924C9E94}"/>
              </a:ext>
            </a:extLst>
          </p:cNvPr>
          <p:cNvSpPr/>
          <p:nvPr/>
        </p:nvSpPr>
        <p:spPr>
          <a:xfrm>
            <a:off x="4996754" y="4449711"/>
            <a:ext cx="4145509" cy="57815"/>
          </a:xfrm>
          <a:prstGeom prst="rect">
            <a:avLst/>
          </a:prstGeom>
          <a:solidFill>
            <a:srgbClr val="1D9A78"/>
          </a:solidFill>
          <a:ln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ectangle 21">
            <a:extLst>
              <a:ext uri="{FF2B5EF4-FFF2-40B4-BE49-F238E27FC236}">
                <a16:creationId xmlns:a16="http://schemas.microsoft.com/office/drawing/2014/main" id="{CF101BFF-AA3D-FDAF-1E85-A7F4EFA703B1}"/>
              </a:ext>
            </a:extLst>
          </p:cNvPr>
          <p:cNvSpPr/>
          <p:nvPr/>
        </p:nvSpPr>
        <p:spPr>
          <a:xfrm>
            <a:off x="4432554" y="2130309"/>
            <a:ext cx="867138" cy="384316"/>
          </a:xfrm>
          <a:prstGeom prst="rect">
            <a:avLst/>
          </a:prstGeom>
          <a:solidFill>
            <a:srgbClr val="1D9A78"/>
          </a:solidFill>
          <a:ln w="25402"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3">
            <a:extLst>
              <a:ext uri="{FF2B5EF4-FFF2-40B4-BE49-F238E27FC236}">
                <a16:creationId xmlns:a16="http://schemas.microsoft.com/office/drawing/2014/main" id="{F8AF22EA-1A2C-828A-A5B1-5E8E9778780D}"/>
              </a:ext>
            </a:extLst>
          </p:cNvPr>
          <p:cNvSpPr/>
          <p:nvPr/>
        </p:nvSpPr>
        <p:spPr>
          <a:xfrm>
            <a:off x="4509943" y="2135616"/>
            <a:ext cx="789749" cy="369332"/>
          </a:xfrm>
          <a:prstGeom prst="rect">
            <a:avLst/>
          </a:prstGeom>
          <a:noFill/>
          <a:ln cap="flat">
            <a:solidFill>
              <a:srgbClr val="1D9A78"/>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M</a:t>
            </a:r>
          </a:p>
        </p:txBody>
      </p:sp>
      <p:sp>
        <p:nvSpPr>
          <p:cNvPr id="13" name="TextBox 6">
            <a:extLst>
              <a:ext uri="{FF2B5EF4-FFF2-40B4-BE49-F238E27FC236}">
                <a16:creationId xmlns:a16="http://schemas.microsoft.com/office/drawing/2014/main" id="{6D624DA3-095E-502E-84A1-FC9FD5F8B42A}"/>
              </a:ext>
            </a:extLst>
          </p:cNvPr>
          <p:cNvSpPr txBox="1"/>
          <p:nvPr/>
        </p:nvSpPr>
        <p:spPr>
          <a:xfrm>
            <a:off x="4939862" y="2710597"/>
            <a:ext cx="4401901" cy="498598"/>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3600" b="1" kern="0" noProof="0" dirty="0">
                <a:solidFill>
                  <a:schemeClr val="tx2"/>
                </a:solidFill>
              </a:rPr>
              <a:t>Métacognition</a:t>
            </a:r>
            <a:endParaRPr lang="fr-FR" sz="3600" b="1" kern="0" noProof="0" dirty="0">
              <a:solidFill>
                <a:srgbClr val="1D9A78"/>
              </a:solidFill>
              <a:ea typeface="Calibri"/>
              <a:cs typeface="Calibri"/>
            </a:endParaRPr>
          </a:p>
        </p:txBody>
      </p:sp>
      <p:pic>
        <p:nvPicPr>
          <p:cNvPr id="15" name="Image 14" descr="Une image contenant habits, Dessin d’enfant, table, personne&#10;&#10;Le contenu généré par l’IA peut être incorrect.">
            <a:extLst>
              <a:ext uri="{FF2B5EF4-FFF2-40B4-BE49-F238E27FC236}">
                <a16:creationId xmlns:a16="http://schemas.microsoft.com/office/drawing/2014/main" id="{B520775D-28E0-ED11-D2EA-6FE80C7918CC}"/>
              </a:ext>
            </a:extLst>
          </p:cNvPr>
          <p:cNvPicPr>
            <a:picLocks noChangeAspect="1"/>
          </p:cNvPicPr>
          <p:nvPr/>
        </p:nvPicPr>
        <p:blipFill>
          <a:blip r:embed="rId3"/>
          <a:stretch>
            <a:fillRect/>
          </a:stretch>
        </p:blipFill>
        <p:spPr>
          <a:xfrm>
            <a:off x="619760" y="1930384"/>
            <a:ext cx="3545840" cy="2673188"/>
          </a:xfrm>
          <a:prstGeom prst="rect">
            <a:avLst/>
          </a:prstGeom>
        </p:spPr>
      </p:pic>
    </p:spTree>
    <p:extLst>
      <p:ext uri="{BB962C8B-B14F-4D97-AF65-F5344CB8AC3E}">
        <p14:creationId xmlns:p14="http://schemas.microsoft.com/office/powerpoint/2010/main" val="891796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27490-A8BD-8A35-08DC-2CAC48FC721C}"/>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4AAC1441-3C48-36D2-98A8-9475C9E4A0D6}"/>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133" b="1" i="0" u="none" strike="noStrike" kern="1200" cap="none" spc="0" normalizeH="0" baseline="0" noProof="0" dirty="0">
                <a:ln>
                  <a:noFill/>
                </a:ln>
                <a:solidFill>
                  <a:prstClr val="white"/>
                </a:solidFill>
                <a:effectLst/>
                <a:uLnTx/>
                <a:uFillTx/>
                <a:latin typeface="Dosis Bold" pitchFamily="2" charset="0"/>
                <a:ea typeface="+mn-ea"/>
                <a:cs typeface="+mn-cs"/>
              </a:rPr>
              <a:t>M</a:t>
            </a:r>
            <a:endParaRPr kumimoji="0" lang="fr-FR" sz="1200" b="1" i="0" u="none" strike="noStrike" kern="1200" cap="none" spc="0" normalizeH="0" baseline="0" noProof="0" dirty="0">
              <a:ln>
                <a:noFill/>
              </a:ln>
              <a:solidFill>
                <a:prstClr val="white"/>
              </a:solidFill>
              <a:effectLst/>
              <a:uLnTx/>
              <a:uFillTx/>
              <a:latin typeface="Dosis Bold" pitchFamily="2" charset="0"/>
              <a:ea typeface="+mn-ea"/>
              <a:cs typeface="+mn-cs"/>
            </a:endParaRPr>
          </a:p>
        </p:txBody>
      </p:sp>
      <p:sp>
        <p:nvSpPr>
          <p:cNvPr id="5" name="ZoneTexte 4">
            <a:extLst>
              <a:ext uri="{FF2B5EF4-FFF2-40B4-BE49-F238E27FC236}">
                <a16:creationId xmlns:a16="http://schemas.microsoft.com/office/drawing/2014/main" id="{D21931DC-A97F-F227-18E5-0724AD5D7985}"/>
              </a:ext>
            </a:extLst>
          </p:cNvPr>
          <p:cNvSpPr txBox="1"/>
          <p:nvPr/>
        </p:nvSpPr>
        <p:spPr>
          <a:xfrm>
            <a:off x="1205017" y="410448"/>
            <a:ext cx="10756900" cy="400110"/>
          </a:xfrm>
          <a:prstGeom prst="rect">
            <a:avLst/>
          </a:prstGeom>
          <a:noFill/>
        </p:spPr>
        <p:txBody>
          <a:bodyPr wrap="square">
            <a:spAutoFit/>
          </a:bodyPr>
          <a:lstStyle/>
          <a:p>
            <a:pPr marR="0" lvl="0" indent="0" fontAlgn="t">
              <a:spcBef>
                <a:spcPts val="0"/>
              </a:spcBef>
              <a:spcAft>
                <a:spcPts val="0"/>
              </a:spcAft>
              <a:buClrTx/>
              <a:buSzTx/>
              <a:buFontTx/>
              <a:buNone/>
              <a:tabLst/>
              <a:defRPr/>
            </a:pPr>
            <a:r>
              <a:rPr lang="fr-FR" sz="2000" b="1" dirty="0">
                <a:solidFill>
                  <a:schemeClr val="tx1">
                    <a:lumMod val="50000"/>
                    <a:lumOff val="50000"/>
                  </a:schemeClr>
                </a:solidFill>
              </a:rPr>
              <a:t>Evaluez vos réponses . Formuler des questions sur les étapes que vous n’avez encore compris.</a:t>
            </a:r>
          </a:p>
        </p:txBody>
      </p:sp>
      <p:pic>
        <p:nvPicPr>
          <p:cNvPr id="3" name="Image 2" descr="Une image contenant texte, capture d’écran, Police&#10;&#10;Le contenu généré par l’IA peut être incorrect.">
            <a:extLst>
              <a:ext uri="{FF2B5EF4-FFF2-40B4-BE49-F238E27FC236}">
                <a16:creationId xmlns:a16="http://schemas.microsoft.com/office/drawing/2014/main" id="{CC6226AD-979B-E69A-B725-C768012FB5D2}"/>
              </a:ext>
            </a:extLst>
          </p:cNvPr>
          <p:cNvPicPr>
            <a:picLocks noChangeAspect="1"/>
          </p:cNvPicPr>
          <p:nvPr/>
        </p:nvPicPr>
        <p:blipFill>
          <a:blip r:embed="rId2"/>
          <a:stretch>
            <a:fillRect/>
          </a:stretch>
        </p:blipFill>
        <p:spPr>
          <a:xfrm>
            <a:off x="956931" y="1839526"/>
            <a:ext cx="10338667" cy="1686186"/>
          </a:xfrm>
          <a:prstGeom prst="rect">
            <a:avLst/>
          </a:prstGeom>
        </p:spPr>
      </p:pic>
    </p:spTree>
    <p:extLst>
      <p:ext uri="{BB962C8B-B14F-4D97-AF65-F5344CB8AC3E}">
        <p14:creationId xmlns:p14="http://schemas.microsoft.com/office/powerpoint/2010/main" val="4069019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DDF43">
                <a:alpha val="6000"/>
              </a:srgbClr>
            </a:gs>
            <a:gs pos="74000">
              <a:srgbClr val="FDDF43"/>
            </a:gs>
            <a:gs pos="83000">
              <a:srgbClr val="FDDF43"/>
            </a:gs>
            <a:gs pos="100000">
              <a:schemeClr val="bg1">
                <a:lumMod val="50000"/>
              </a:schemeClr>
            </a:gs>
          </a:gsLst>
          <a:lin ang="5400000" scaled="1"/>
          <a:tileRect/>
        </a:gradFill>
        <a:effectLst/>
      </p:bgPr>
    </p:bg>
    <p:spTree>
      <p:nvGrpSpPr>
        <p:cNvPr id="1" name="">
          <a:extLst>
            <a:ext uri="{FF2B5EF4-FFF2-40B4-BE49-F238E27FC236}">
              <a16:creationId xmlns:a16="http://schemas.microsoft.com/office/drawing/2014/main" id="{8DF12874-C1F0-17A4-9296-F5D31632C84C}"/>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80B7ABD5-53E8-9EA2-20D0-860D7D0B9FF3}"/>
              </a:ext>
            </a:extLst>
          </p:cNvPr>
          <p:cNvGrpSpPr/>
          <p:nvPr/>
        </p:nvGrpSpPr>
        <p:grpSpPr>
          <a:xfrm>
            <a:off x="232055" y="186813"/>
            <a:ext cx="11694474" cy="6508955"/>
            <a:chOff x="2184400" y="1402025"/>
            <a:chExt cx="7823200" cy="4942038"/>
          </a:xfrm>
        </p:grpSpPr>
        <p:sp>
          <p:nvSpPr>
            <p:cNvPr id="3" name="Rectangle : coins arrondis 10">
              <a:extLst>
                <a:ext uri="{FF2B5EF4-FFF2-40B4-BE49-F238E27FC236}">
                  <a16:creationId xmlns:a16="http://schemas.microsoft.com/office/drawing/2014/main" id="{546493DB-9F14-91A6-2354-900B5DCE89AF}"/>
                </a:ext>
              </a:extLst>
            </p:cNvPr>
            <p:cNvSpPr/>
            <p:nvPr/>
          </p:nvSpPr>
          <p:spPr>
            <a:xfrm>
              <a:off x="2184400" y="1402025"/>
              <a:ext cx="7823200" cy="4942038"/>
            </a:xfrm>
            <a:prstGeom prst="roundRect">
              <a:avLst>
                <a:gd name="adj" fmla="val 2665"/>
              </a:avLst>
            </a:prstGeom>
            <a:solidFill>
              <a:srgbClr val="76717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14CB245B-8C18-4047-0371-E548E5BA8B21}"/>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pic>
        <p:nvPicPr>
          <p:cNvPr id="2" name="Google Shape;1141;p76">
            <a:extLst>
              <a:ext uri="{FF2B5EF4-FFF2-40B4-BE49-F238E27FC236}">
                <a16:creationId xmlns:a16="http://schemas.microsoft.com/office/drawing/2014/main" id="{FDD4F246-B97F-2E21-9620-18B2A9D3567B}"/>
              </a:ext>
            </a:extLst>
          </p:cNvPr>
          <p:cNvPicPr>
            <a:picLocks noChangeAspect="1"/>
          </p:cNvPicPr>
          <p:nvPr/>
        </p:nvPicPr>
        <p:blipFill>
          <a:blip r:embed="rId2">
            <a:alphaModFix/>
          </a:blip>
          <a:srcRect/>
          <a:stretch>
            <a:fillRect/>
          </a:stretch>
        </p:blipFill>
        <p:spPr>
          <a:xfrm>
            <a:off x="4248719" y="1807010"/>
            <a:ext cx="3694561" cy="3694561"/>
          </a:xfrm>
          <a:prstGeom prst="rect">
            <a:avLst/>
          </a:prstGeom>
          <a:noFill/>
          <a:ln cap="flat">
            <a:noFill/>
          </a:ln>
        </p:spPr>
      </p:pic>
      <p:sp>
        <p:nvSpPr>
          <p:cNvPr id="8" name="ZoneTexte 9">
            <a:extLst>
              <a:ext uri="{FF2B5EF4-FFF2-40B4-BE49-F238E27FC236}">
                <a16:creationId xmlns:a16="http://schemas.microsoft.com/office/drawing/2014/main" id="{EF94CCB1-9147-4D75-6B54-FE296D6B5834}"/>
              </a:ext>
            </a:extLst>
          </p:cNvPr>
          <p:cNvSpPr txBox="1"/>
          <p:nvPr/>
        </p:nvSpPr>
        <p:spPr>
          <a:xfrm>
            <a:off x="2339239" y="509316"/>
            <a:ext cx="7480102" cy="400110"/>
          </a:xfrm>
          <a:prstGeom prst="rect">
            <a:avLst/>
          </a:prstGeom>
          <a:noFill/>
        </p:spPr>
        <p:txBody>
          <a:bodyPr wrap="square" rtlCol="0">
            <a:spAutoFit/>
          </a:bodyPr>
          <a:lstStyle/>
          <a:p>
            <a:pPr algn="ctr">
              <a:spcAft>
                <a:spcPts val="400"/>
              </a:spcAft>
            </a:pPr>
            <a:r>
              <a:rPr lang="fr-FR" sz="2000" noProof="0" dirty="0">
                <a:solidFill>
                  <a:srgbClr val="002060"/>
                </a:solidFill>
              </a:rPr>
              <a:t> </a:t>
            </a:r>
            <a:r>
              <a:rPr lang="fr-FR" sz="2000" b="1" noProof="0" dirty="0">
                <a:solidFill>
                  <a:schemeClr val="bg2">
                    <a:lumMod val="50000"/>
                  </a:schemeClr>
                </a:solidFill>
              </a:rPr>
              <a:t>C’est la fin de notre séance. N’oubliez pas de réviser votre leçon.</a:t>
            </a:r>
          </a:p>
        </p:txBody>
      </p:sp>
    </p:spTree>
    <p:extLst>
      <p:ext uri="{BB962C8B-B14F-4D97-AF65-F5344CB8AC3E}">
        <p14:creationId xmlns:p14="http://schemas.microsoft.com/office/powerpoint/2010/main" val="3820967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TARL" id="{0C4CAB91-F34E-4205-ABF6-3041DDA56795}" vid="{DBB87C20-3F3E-4238-97D1-73A76B480B0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18865</TotalTime>
  <Words>785</Words>
  <Application>Microsoft Office PowerPoint</Application>
  <PresentationFormat>Grand écran</PresentationFormat>
  <Paragraphs>145</Paragraphs>
  <Slides>23</Slides>
  <Notes>4</Notes>
  <HiddenSlides>0</HiddenSlides>
  <MMClips>0</MMClips>
  <ScaleCrop>false</ScaleCrop>
  <HeadingPairs>
    <vt:vector size="6" baseType="variant">
      <vt:variant>
        <vt:lpstr>Polices utilisées</vt:lpstr>
      </vt:variant>
      <vt:variant>
        <vt:i4>8</vt:i4>
      </vt:variant>
      <vt:variant>
        <vt:lpstr>Thème</vt:lpstr>
      </vt:variant>
      <vt:variant>
        <vt:i4>4</vt:i4>
      </vt:variant>
      <vt:variant>
        <vt:lpstr>Titres des diapositives</vt:lpstr>
      </vt:variant>
      <vt:variant>
        <vt:i4>23</vt:i4>
      </vt:variant>
    </vt:vector>
  </HeadingPairs>
  <TitlesOfParts>
    <vt:vector size="35" baseType="lpstr">
      <vt:lpstr>Aptos</vt:lpstr>
      <vt:lpstr>Aptos Display</vt:lpstr>
      <vt:lpstr>Arial</vt:lpstr>
      <vt:lpstr>Calibri</vt:lpstr>
      <vt:lpstr>Dosis</vt:lpstr>
      <vt:lpstr>Dosis Bold</vt:lpstr>
      <vt:lpstr>Hammersmith One</vt:lpstr>
      <vt:lpstr>Poppins ExtraBold</vt:lpstr>
      <vt:lpstr>Office Theme</vt:lpstr>
      <vt:lpstr>Custom Design</vt:lpstr>
      <vt:lpstr>1_Custom Design</vt:lpstr>
      <vt:lpstr>2_Thème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D_Abdellah</dc:creator>
  <cp:lastModifiedBy>ahmed el annaoui</cp:lastModifiedBy>
  <cp:revision>1287</cp:revision>
  <cp:lastPrinted>2024-10-05T19:15:58Z</cp:lastPrinted>
  <dcterms:created xsi:type="dcterms:W3CDTF">2024-05-28T10:13:44Z</dcterms:created>
  <dcterms:modified xsi:type="dcterms:W3CDTF">2026-03-01T00:03:45Z</dcterms:modified>
</cp:coreProperties>
</file>