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3" r:id="rId1"/>
    <p:sldMasterId id="2147483767" r:id="rId2"/>
    <p:sldMasterId id="2147483768" r:id="rId3"/>
    <p:sldMasterId id="2147483780" r:id="rId4"/>
  </p:sldMasterIdLst>
  <p:notesMasterIdLst>
    <p:notesMasterId r:id="rId32"/>
  </p:notesMasterIdLst>
  <p:handoutMasterIdLst>
    <p:handoutMasterId r:id="rId33"/>
  </p:handoutMasterIdLst>
  <p:sldIdLst>
    <p:sldId id="308" r:id="rId5"/>
    <p:sldId id="2147483485" r:id="rId6"/>
    <p:sldId id="2147483552" r:id="rId7"/>
    <p:sldId id="2147483397" r:id="rId8"/>
    <p:sldId id="2134805878" r:id="rId9"/>
    <p:sldId id="2134806573" r:id="rId10"/>
    <p:sldId id="2147483634" r:id="rId11"/>
    <p:sldId id="2147483635" r:id="rId12"/>
    <p:sldId id="2147483636" r:id="rId13"/>
    <p:sldId id="2147483637" r:id="rId14"/>
    <p:sldId id="2147483592" r:id="rId15"/>
    <p:sldId id="256" r:id="rId16"/>
    <p:sldId id="257" r:id="rId17"/>
    <p:sldId id="2147483624" r:id="rId18"/>
    <p:sldId id="2147483629" r:id="rId19"/>
    <p:sldId id="2147483631" r:id="rId20"/>
    <p:sldId id="2147483632" r:id="rId21"/>
    <p:sldId id="2147483633" r:id="rId22"/>
    <p:sldId id="2147483568" r:id="rId23"/>
    <p:sldId id="2147483623" r:id="rId24"/>
    <p:sldId id="2147483618" r:id="rId25"/>
    <p:sldId id="2147483627" r:id="rId26"/>
    <p:sldId id="2147483638" r:id="rId27"/>
    <p:sldId id="2147483639" r:id="rId28"/>
    <p:sldId id="2134806577" r:id="rId29"/>
    <p:sldId id="2147483640" r:id="rId30"/>
    <p:sldId id="2134806584" r:id="rId3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ébut de la séance" id="{C2A08ED1-B979-4AF1-8A74-6EA0648FD953}">
          <p14:sldIdLst>
            <p14:sldId id="308"/>
            <p14:sldId id="2147483485"/>
            <p14:sldId id="2147483552"/>
            <p14:sldId id="2147483397"/>
            <p14:sldId id="2134805878"/>
          </p14:sldIdLst>
        </p14:section>
        <p14:section name="Moment de récupération" id="{A2A5D278-252D-471E-A046-E0EEBB7C2D2B}">
          <p14:sldIdLst>
            <p14:sldId id="2134806573"/>
            <p14:sldId id="2147483634"/>
            <p14:sldId id="2147483635"/>
            <p14:sldId id="2147483636"/>
            <p14:sldId id="2147483637"/>
            <p14:sldId id="2147483592"/>
            <p14:sldId id="256"/>
            <p14:sldId id="257"/>
            <p14:sldId id="2147483624"/>
            <p14:sldId id="2147483629"/>
            <p14:sldId id="2147483631"/>
            <p14:sldId id="2147483632"/>
            <p14:sldId id="2147483633"/>
          </p14:sldIdLst>
        </p14:section>
        <p14:section name="Consolidation" id="{22D92770-EE3A-4FC2-857A-DF2A0B803C03}">
          <p14:sldIdLst>
            <p14:sldId id="2147483568"/>
            <p14:sldId id="2147483623"/>
            <p14:sldId id="2147483618"/>
            <p14:sldId id="2147483627"/>
            <p14:sldId id="2147483638"/>
            <p14:sldId id="2147483639"/>
          </p14:sldIdLst>
        </p14:section>
        <p14:section name="Métacognition" id="{FBF6C3DA-BDD6-43C8-8043-82F3BE3C64FD}">
          <p14:sldIdLst>
            <p14:sldId id="2134806577"/>
            <p14:sldId id="2147483640"/>
          </p14:sldIdLst>
        </p14:section>
        <p14:section name="Fin de la séance" id="{44B71B2B-D974-4F2C-B5A1-E1796678D1E2}">
          <p14:sldIdLst>
            <p14:sldId id="2134806584"/>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15E4D"/>
    <a:srgbClr val="5FADE4"/>
    <a:srgbClr val="A11145"/>
    <a:srgbClr val="FDF2E2"/>
    <a:srgbClr val="BF4598"/>
    <a:srgbClr val="00663F"/>
    <a:srgbClr val="F3DFED"/>
    <a:srgbClr val="2CB551"/>
    <a:srgbClr val="F2F7D9"/>
    <a:srgbClr val="0273B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204" autoAdjust="0"/>
    <p:restoredTop sz="94690" autoAdjust="0"/>
  </p:normalViewPr>
  <p:slideViewPr>
    <p:cSldViewPr snapToGrid="0">
      <p:cViewPr varScale="1">
        <p:scale>
          <a:sx n="78" d="100"/>
          <a:sy n="78" d="100"/>
        </p:scale>
        <p:origin x="869" y="62"/>
      </p:cViewPr>
      <p:guideLst/>
    </p:cSldViewPr>
  </p:slideViewPr>
  <p:notesTextViewPr>
    <p:cViewPr>
      <p:scale>
        <a:sx n="1" d="1"/>
        <a:sy n="1" d="1"/>
      </p:scale>
      <p:origin x="0" y="0"/>
    </p:cViewPr>
  </p:notesTextViewPr>
  <p:sorterViewPr>
    <p:cViewPr>
      <p:scale>
        <a:sx n="50" d="100"/>
        <a:sy n="50" d="100"/>
      </p:scale>
      <p:origin x="0" y="0"/>
    </p:cViewPr>
  </p:sorterViewPr>
  <p:notesViewPr>
    <p:cSldViewPr snapToGrid="0">
      <p:cViewPr varScale="1">
        <p:scale>
          <a:sx n="65" d="100"/>
          <a:sy n="65" d="100"/>
        </p:scale>
        <p:origin x="2040" y="43"/>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slideMaster" Target="slideMasters/slideMaster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BCBC5355-174C-897A-4DA3-34860DDD2577}"/>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Date Placeholder 2">
            <a:extLst>
              <a:ext uri="{FF2B5EF4-FFF2-40B4-BE49-F238E27FC236}">
                <a16:creationId xmlns:a16="http://schemas.microsoft.com/office/drawing/2014/main" id="{D4E6C065-6D13-7E84-9157-4778C9CB029B}"/>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BE90AC0-E56A-4928-9268-F8B86B3617FD}" type="datetimeFigureOut">
              <a:rPr lang="fr-FR" smtClean="0"/>
              <a:t>13/02/2026</a:t>
            </a:fld>
            <a:endParaRPr lang="fr-FR"/>
          </a:p>
        </p:txBody>
      </p:sp>
      <p:sp>
        <p:nvSpPr>
          <p:cNvPr id="4" name="Footer Placeholder 3">
            <a:extLst>
              <a:ext uri="{FF2B5EF4-FFF2-40B4-BE49-F238E27FC236}">
                <a16:creationId xmlns:a16="http://schemas.microsoft.com/office/drawing/2014/main" id="{DC77FEFC-A0B3-5633-10E3-B5C99AE1CE1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5" name="Slide Number Placeholder 4">
            <a:extLst>
              <a:ext uri="{FF2B5EF4-FFF2-40B4-BE49-F238E27FC236}">
                <a16:creationId xmlns:a16="http://schemas.microsoft.com/office/drawing/2014/main" id="{B5D936D1-2E50-70A0-15D8-53F6492963DB}"/>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BD1FAB1-D3C0-4044-A94D-A9D2AF2A113A}" type="slidenum">
              <a:rPr lang="fr-FR" smtClean="0"/>
              <a:t>‹N°›</a:t>
            </a:fld>
            <a:endParaRPr lang="fr-FR"/>
          </a:p>
        </p:txBody>
      </p:sp>
    </p:spTree>
    <p:extLst>
      <p:ext uri="{BB962C8B-B14F-4D97-AF65-F5344CB8AC3E}">
        <p14:creationId xmlns:p14="http://schemas.microsoft.com/office/powerpoint/2010/main" val="58252380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652897D-8270-46EB-9581-9FD6E1B808F9}" type="datetimeFigureOut">
              <a:rPr lang="fr-FR" smtClean="0"/>
              <a:t>13/02/2026</a:t>
            </a:fld>
            <a:endParaRPr lang="fr-FR"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3437357-FDEB-42E8-94B9-16208305E930}" type="slidenum">
              <a:rPr lang="fr-FR" smtClean="0"/>
              <a:t>‹N°›</a:t>
            </a:fld>
            <a:endParaRPr lang="fr-FR" dirty="0"/>
          </a:p>
        </p:txBody>
      </p:sp>
    </p:spTree>
    <p:extLst>
      <p:ext uri="{BB962C8B-B14F-4D97-AF65-F5344CB8AC3E}">
        <p14:creationId xmlns:p14="http://schemas.microsoft.com/office/powerpoint/2010/main" val="21267654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Google Shape;246;g3708d1f8300_1_658:notes">
            <a:extLst>
              <a:ext uri="{FF2B5EF4-FFF2-40B4-BE49-F238E27FC236}">
                <a16:creationId xmlns:a16="http://schemas.microsoft.com/office/drawing/2014/main" id="{353E4283-BBA2-8675-6601-7A74B15BD29B}"/>
              </a:ext>
            </a:extLst>
          </p:cNvPr>
          <p:cNvSpPr>
            <a:spLocks noGrp="1" noRot="1" noChangeAspect="1"/>
          </p:cNvSpPr>
          <p:nvPr>
            <p:ph type="sldImg"/>
          </p:nvPr>
        </p:nvSpPr>
        <p:spPr>
          <a:xfrm>
            <a:off x="685800" y="1143000"/>
            <a:ext cx="5486400" cy="3086100"/>
          </a:xfrm>
          <a:ln w="12701" cap="flat">
            <a:solidFill>
              <a:srgbClr val="000000"/>
            </a:solidFill>
            <a:prstDash val="solid"/>
            <a:round/>
          </a:ln>
        </p:spPr>
      </p:sp>
      <p:sp>
        <p:nvSpPr>
          <p:cNvPr id="3" name="Google Shape;247;g3708d1f8300_1_658:notes">
            <a:extLst>
              <a:ext uri="{FF2B5EF4-FFF2-40B4-BE49-F238E27FC236}">
                <a16:creationId xmlns:a16="http://schemas.microsoft.com/office/drawing/2014/main" id="{7F1C854B-1D70-C6F1-A27D-A011B6547AC1}"/>
              </a:ext>
            </a:extLst>
          </p:cNvPr>
          <p:cNvSpPr txBox="1">
            <a:spLocks noGrp="1"/>
          </p:cNvSpPr>
          <p:nvPr>
            <p:ph type="body" sz="quarter" idx="1"/>
          </p:nvPr>
        </p:nvSpPr>
        <p:spPr>
          <a:xfrm>
            <a:off x="685800" y="4400549"/>
            <a:ext cx="5486400" cy="3600596"/>
          </a:xfrm>
        </p:spPr>
        <p:txBody>
          <a:bodyPr tIns="45701" bIns="45701"/>
          <a:lstStyle/>
          <a:p>
            <a:endParaRPr lang="fr-FR"/>
          </a:p>
        </p:txBody>
      </p:sp>
      <p:sp>
        <p:nvSpPr>
          <p:cNvPr id="4" name="Google Shape;248;g3708d1f8300_1_658:notes">
            <a:extLst>
              <a:ext uri="{FF2B5EF4-FFF2-40B4-BE49-F238E27FC236}">
                <a16:creationId xmlns:a16="http://schemas.microsoft.com/office/drawing/2014/main" id="{788381E9-0A6B-C645-053A-CA620AEFDDDF}"/>
              </a:ext>
            </a:extLst>
          </p:cNvPr>
          <p:cNvSpPr txBox="1">
            <a:spLocks noGrp="1"/>
          </p:cNvSpPr>
          <p:nvPr>
            <p:ph type="sldNum" sz="quarter" idx="8"/>
          </p:nvPr>
        </p:nvSpPr>
        <p:spPr>
          <a:xfrm>
            <a:off x="3884608" y="8685208"/>
            <a:ext cx="2971800" cy="458699"/>
          </a:xfrm>
          <a:prstGeom prst="rect">
            <a:avLst/>
          </a:prstGeom>
          <a:noFill/>
          <a:ln>
            <a:noFill/>
          </a:ln>
        </p:spPr>
        <p:txBody>
          <a:bodyPr vert="horz" wrap="square" lIns="91421" tIns="45701" rIns="91421" bIns="45701" anchor="b" anchorCtr="0" compatLnSpc="1">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23401D-AD66-48E8-9BE6-514052742394}" type="slidenum">
              <a:rPr kumimoji="0"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fr-FR" sz="1400" b="0" i="0" u="none" strike="noStrike" kern="0" cap="none" spc="0" normalizeH="0" baseline="0" noProof="0">
              <a:ln>
                <a:noFill/>
              </a:ln>
              <a:solidFill>
                <a:srgbClr val="000000"/>
              </a:solidFill>
              <a:effectLst/>
              <a:uLnTx/>
              <a:uFillTx/>
              <a:latin typeface="Arial"/>
              <a:ea typeface="+mn-ea"/>
              <a:cs typeface="Aria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E90DADEB-F4DB-91A8-0FE9-07A6DB5F2940}"/>
            </a:ext>
          </a:extLst>
        </p:cNvPr>
        <p:cNvGrpSpPr/>
        <p:nvPr/>
      </p:nvGrpSpPr>
      <p:grpSpPr>
        <a:xfrm>
          <a:off x="0" y="0"/>
          <a:ext cx="0" cy="0"/>
          <a:chOff x="0" y="0"/>
          <a:chExt cx="0" cy="0"/>
        </a:xfrm>
      </p:grpSpPr>
      <p:sp>
        <p:nvSpPr>
          <p:cNvPr id="2" name="Google Shape;726;g3634b8406b9_0_240:notes">
            <a:extLst>
              <a:ext uri="{FF2B5EF4-FFF2-40B4-BE49-F238E27FC236}">
                <a16:creationId xmlns:a16="http://schemas.microsoft.com/office/drawing/2014/main" id="{E1ADF05F-B58D-DA65-AA83-51F0D1462173}"/>
              </a:ext>
            </a:extLst>
          </p:cNvPr>
          <p:cNvSpPr>
            <a:spLocks noGrp="1" noRot="1" noChangeAspect="1"/>
          </p:cNvSpPr>
          <p:nvPr>
            <p:ph type="sldImg"/>
          </p:nvPr>
        </p:nvSpPr>
        <p:spPr>
          <a:xfrm>
            <a:off x="685800" y="1143000"/>
            <a:ext cx="5486400" cy="3086100"/>
          </a:xfrm>
          <a:ln w="12701" cap="flat">
            <a:solidFill>
              <a:srgbClr val="000000"/>
            </a:solidFill>
            <a:prstDash val="solid"/>
            <a:round/>
          </a:ln>
        </p:spPr>
      </p:sp>
      <p:sp>
        <p:nvSpPr>
          <p:cNvPr id="3" name="Google Shape;727;g3634b8406b9_0_240:notes">
            <a:extLst>
              <a:ext uri="{FF2B5EF4-FFF2-40B4-BE49-F238E27FC236}">
                <a16:creationId xmlns:a16="http://schemas.microsoft.com/office/drawing/2014/main" id="{3BB46C34-C402-58E9-44A0-5516BA67A597}"/>
              </a:ext>
            </a:extLst>
          </p:cNvPr>
          <p:cNvSpPr txBox="1">
            <a:spLocks noGrp="1"/>
          </p:cNvSpPr>
          <p:nvPr>
            <p:ph type="body" sz="quarter" idx="1"/>
          </p:nvPr>
        </p:nvSpPr>
        <p:spPr>
          <a:xfrm>
            <a:off x="685800" y="4400549"/>
            <a:ext cx="5486400" cy="3600596"/>
          </a:xfrm>
        </p:spPr>
        <p:txBody>
          <a:bodyPr tIns="45701" bIns="45701"/>
          <a:lstStyle/>
          <a:p>
            <a:endParaRPr lang="fr-FR"/>
          </a:p>
        </p:txBody>
      </p:sp>
      <p:sp>
        <p:nvSpPr>
          <p:cNvPr id="4" name="Google Shape;728;g3634b8406b9_0_240:notes">
            <a:extLst>
              <a:ext uri="{FF2B5EF4-FFF2-40B4-BE49-F238E27FC236}">
                <a16:creationId xmlns:a16="http://schemas.microsoft.com/office/drawing/2014/main" id="{9A632772-99AF-A45A-331E-E4A69F36067A}"/>
              </a:ext>
            </a:extLst>
          </p:cNvPr>
          <p:cNvSpPr txBox="1">
            <a:spLocks noGrp="1"/>
          </p:cNvSpPr>
          <p:nvPr>
            <p:ph type="sldNum" sz="quarter" idx="8"/>
          </p:nvPr>
        </p:nvSpPr>
        <p:spPr>
          <a:xfrm>
            <a:off x="3884608" y="8685208"/>
            <a:ext cx="2971800" cy="458699"/>
          </a:xfrm>
          <a:prstGeom prst="rect">
            <a:avLst/>
          </a:prstGeom>
          <a:noFill/>
          <a:ln>
            <a:noFill/>
          </a:ln>
        </p:spPr>
        <p:txBody>
          <a:bodyPr vert="horz" wrap="square" lIns="91421" tIns="45701" rIns="91421" bIns="45701" anchor="b" anchorCtr="0" compatLnSpc="1">
            <a:noAutofit/>
          </a:bodyPr>
          <a:lstStyle/>
          <a:p>
            <a:pPr lvl="0" algn="r"/>
            <a:fld id="{BC6F1429-C017-4037-8B8F-5A80DDDE3928}" type="slidenum">
              <a:t>11</a:t>
            </a:fld>
            <a:endParaRPr lang="fr-FR" sz="1400" kern="0">
              <a:solidFill>
                <a:srgbClr val="000000"/>
              </a:solidFill>
              <a:latin typeface="Arial"/>
              <a:cs typeface="Arial"/>
            </a:endParaRPr>
          </a:p>
        </p:txBody>
      </p:sp>
    </p:spTree>
    <p:extLst>
      <p:ext uri="{BB962C8B-B14F-4D97-AF65-F5344CB8AC3E}">
        <p14:creationId xmlns:p14="http://schemas.microsoft.com/office/powerpoint/2010/main" val="36139704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C2925764-0D6D-CD92-5595-5B0A597ACA71}"/>
            </a:ext>
          </a:extLst>
        </p:cNvPr>
        <p:cNvGrpSpPr/>
        <p:nvPr/>
      </p:nvGrpSpPr>
      <p:grpSpPr>
        <a:xfrm>
          <a:off x="0" y="0"/>
          <a:ext cx="0" cy="0"/>
          <a:chOff x="0" y="0"/>
          <a:chExt cx="0" cy="0"/>
        </a:xfrm>
      </p:grpSpPr>
      <p:sp>
        <p:nvSpPr>
          <p:cNvPr id="2" name="Google Shape;726;g3634b8406b9_0_240:notes">
            <a:extLst>
              <a:ext uri="{FF2B5EF4-FFF2-40B4-BE49-F238E27FC236}">
                <a16:creationId xmlns:a16="http://schemas.microsoft.com/office/drawing/2014/main" id="{CDB13F9B-5110-E022-72EE-D5D6F3C2B19F}"/>
              </a:ext>
            </a:extLst>
          </p:cNvPr>
          <p:cNvSpPr>
            <a:spLocks noGrp="1" noRot="1" noChangeAspect="1"/>
          </p:cNvSpPr>
          <p:nvPr>
            <p:ph type="sldImg"/>
          </p:nvPr>
        </p:nvSpPr>
        <p:spPr>
          <a:xfrm>
            <a:off x="685800" y="1143000"/>
            <a:ext cx="5486400" cy="3086100"/>
          </a:xfrm>
          <a:ln w="12701" cap="flat">
            <a:solidFill>
              <a:srgbClr val="000000"/>
            </a:solidFill>
            <a:prstDash val="solid"/>
            <a:round/>
          </a:ln>
        </p:spPr>
      </p:sp>
      <p:sp>
        <p:nvSpPr>
          <p:cNvPr id="3" name="Google Shape;727;g3634b8406b9_0_240:notes">
            <a:extLst>
              <a:ext uri="{FF2B5EF4-FFF2-40B4-BE49-F238E27FC236}">
                <a16:creationId xmlns:a16="http://schemas.microsoft.com/office/drawing/2014/main" id="{A4D05A80-33D6-C9B2-D359-976734BE650E}"/>
              </a:ext>
            </a:extLst>
          </p:cNvPr>
          <p:cNvSpPr txBox="1">
            <a:spLocks noGrp="1"/>
          </p:cNvSpPr>
          <p:nvPr>
            <p:ph type="body" sz="quarter" idx="1"/>
          </p:nvPr>
        </p:nvSpPr>
        <p:spPr>
          <a:xfrm>
            <a:off x="685800" y="4400549"/>
            <a:ext cx="5486400" cy="3600596"/>
          </a:xfrm>
        </p:spPr>
        <p:txBody>
          <a:bodyPr tIns="45701" bIns="45701"/>
          <a:lstStyle/>
          <a:p>
            <a:endParaRPr lang="fr-FR"/>
          </a:p>
        </p:txBody>
      </p:sp>
      <p:sp>
        <p:nvSpPr>
          <p:cNvPr id="4" name="Google Shape;728;g3634b8406b9_0_240:notes">
            <a:extLst>
              <a:ext uri="{FF2B5EF4-FFF2-40B4-BE49-F238E27FC236}">
                <a16:creationId xmlns:a16="http://schemas.microsoft.com/office/drawing/2014/main" id="{2351BEC8-3BC2-088D-D8F7-DC1DA9C46892}"/>
              </a:ext>
            </a:extLst>
          </p:cNvPr>
          <p:cNvSpPr txBox="1">
            <a:spLocks noGrp="1"/>
          </p:cNvSpPr>
          <p:nvPr>
            <p:ph type="sldNum" sz="quarter" idx="8"/>
          </p:nvPr>
        </p:nvSpPr>
        <p:spPr>
          <a:xfrm>
            <a:off x="3884608" y="8685208"/>
            <a:ext cx="2971800" cy="458699"/>
          </a:xfrm>
          <a:prstGeom prst="rect">
            <a:avLst/>
          </a:prstGeom>
          <a:noFill/>
          <a:ln>
            <a:noFill/>
          </a:ln>
        </p:spPr>
        <p:txBody>
          <a:bodyPr vert="horz" wrap="square" lIns="91421" tIns="45701" rIns="91421" bIns="45701" anchor="b" anchorCtr="0" compatLnSpc="1">
            <a:noAutofit/>
          </a:bodyPr>
          <a:lstStyle/>
          <a:p>
            <a:pPr lvl="0" algn="r"/>
            <a:fld id="{BC6F1429-C017-4037-8B8F-5A80DDDE3928}" type="slidenum">
              <a:t>12</a:t>
            </a:fld>
            <a:endParaRPr lang="fr-FR" sz="1400" kern="0">
              <a:solidFill>
                <a:srgbClr val="000000"/>
              </a:solidFill>
              <a:latin typeface="Arial"/>
              <a:cs typeface="Arial"/>
            </a:endParaRPr>
          </a:p>
        </p:txBody>
      </p:sp>
    </p:spTree>
    <p:extLst>
      <p:ext uri="{BB962C8B-B14F-4D97-AF65-F5344CB8AC3E}">
        <p14:creationId xmlns:p14="http://schemas.microsoft.com/office/powerpoint/2010/main" val="1968279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1FF6F289-BDD3-B764-531C-202C791F11AD}"/>
            </a:ext>
          </a:extLst>
        </p:cNvPr>
        <p:cNvGrpSpPr/>
        <p:nvPr/>
      </p:nvGrpSpPr>
      <p:grpSpPr>
        <a:xfrm>
          <a:off x="0" y="0"/>
          <a:ext cx="0" cy="0"/>
          <a:chOff x="0" y="0"/>
          <a:chExt cx="0" cy="0"/>
        </a:xfrm>
      </p:grpSpPr>
      <p:sp>
        <p:nvSpPr>
          <p:cNvPr id="2" name="Google Shape;726;g3634b8406b9_0_240:notes">
            <a:extLst>
              <a:ext uri="{FF2B5EF4-FFF2-40B4-BE49-F238E27FC236}">
                <a16:creationId xmlns:a16="http://schemas.microsoft.com/office/drawing/2014/main" id="{651A34B0-8D61-B8C6-328E-46A34463162F}"/>
              </a:ext>
            </a:extLst>
          </p:cNvPr>
          <p:cNvSpPr>
            <a:spLocks noGrp="1" noRot="1" noChangeAspect="1"/>
          </p:cNvSpPr>
          <p:nvPr>
            <p:ph type="sldImg"/>
          </p:nvPr>
        </p:nvSpPr>
        <p:spPr>
          <a:xfrm>
            <a:off x="685800" y="1143000"/>
            <a:ext cx="5486400" cy="3086100"/>
          </a:xfrm>
          <a:ln w="12701" cap="flat">
            <a:solidFill>
              <a:srgbClr val="000000"/>
            </a:solidFill>
            <a:prstDash val="solid"/>
            <a:round/>
          </a:ln>
        </p:spPr>
      </p:sp>
      <p:sp>
        <p:nvSpPr>
          <p:cNvPr id="3" name="Google Shape;727;g3634b8406b9_0_240:notes">
            <a:extLst>
              <a:ext uri="{FF2B5EF4-FFF2-40B4-BE49-F238E27FC236}">
                <a16:creationId xmlns:a16="http://schemas.microsoft.com/office/drawing/2014/main" id="{FF506BB8-4B27-65F8-6385-DC89BF171B2A}"/>
              </a:ext>
            </a:extLst>
          </p:cNvPr>
          <p:cNvSpPr txBox="1">
            <a:spLocks noGrp="1"/>
          </p:cNvSpPr>
          <p:nvPr>
            <p:ph type="body" sz="quarter" idx="1"/>
          </p:nvPr>
        </p:nvSpPr>
        <p:spPr>
          <a:xfrm>
            <a:off x="685800" y="4400549"/>
            <a:ext cx="5486400" cy="3600596"/>
          </a:xfrm>
        </p:spPr>
        <p:txBody>
          <a:bodyPr tIns="45701" bIns="45701"/>
          <a:lstStyle/>
          <a:p>
            <a:endParaRPr lang="fr-FR"/>
          </a:p>
        </p:txBody>
      </p:sp>
      <p:sp>
        <p:nvSpPr>
          <p:cNvPr id="4" name="Google Shape;728;g3634b8406b9_0_240:notes">
            <a:extLst>
              <a:ext uri="{FF2B5EF4-FFF2-40B4-BE49-F238E27FC236}">
                <a16:creationId xmlns:a16="http://schemas.microsoft.com/office/drawing/2014/main" id="{583BEB26-E5C5-131E-0BB5-09CF1187FEDB}"/>
              </a:ext>
            </a:extLst>
          </p:cNvPr>
          <p:cNvSpPr txBox="1">
            <a:spLocks noGrp="1"/>
          </p:cNvSpPr>
          <p:nvPr>
            <p:ph type="sldNum" sz="quarter" idx="8"/>
          </p:nvPr>
        </p:nvSpPr>
        <p:spPr>
          <a:xfrm>
            <a:off x="3884608" y="8685208"/>
            <a:ext cx="2971800" cy="458699"/>
          </a:xfrm>
          <a:prstGeom prst="rect">
            <a:avLst/>
          </a:prstGeom>
          <a:noFill/>
          <a:ln>
            <a:noFill/>
          </a:ln>
        </p:spPr>
        <p:txBody>
          <a:bodyPr vert="horz" wrap="square" lIns="91421" tIns="45701" rIns="91421" bIns="45701" anchor="b" anchorCtr="0" compatLnSpc="1">
            <a:noAutofit/>
          </a:bodyPr>
          <a:lstStyle/>
          <a:p>
            <a:pPr lvl="0" algn="r"/>
            <a:fld id="{BC6F1429-C017-4037-8B8F-5A80DDDE3928}" type="slidenum">
              <a:t>13</a:t>
            </a:fld>
            <a:endParaRPr lang="fr-FR" sz="1400" kern="0">
              <a:solidFill>
                <a:srgbClr val="000000"/>
              </a:solidFill>
              <a:latin typeface="Arial"/>
              <a:cs typeface="Arial"/>
            </a:endParaRPr>
          </a:p>
        </p:txBody>
      </p:sp>
    </p:spTree>
    <p:extLst>
      <p:ext uri="{BB962C8B-B14F-4D97-AF65-F5344CB8AC3E}">
        <p14:creationId xmlns:p14="http://schemas.microsoft.com/office/powerpoint/2010/main" val="22358053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4.xml"/><Relationship Id="rId5" Type="http://schemas.microsoft.com/office/2007/relationships/hdphoto" Target="../media/hdphoto1.wdp"/><Relationship Id="rId4" Type="http://schemas.openxmlformats.org/officeDocument/2006/relationships/image" Target="../media/image6.png"/></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4.xml"/><Relationship Id="rId5" Type="http://schemas.openxmlformats.org/officeDocument/2006/relationships/image" Target="../media/image11.svg"/><Relationship Id="rId4" Type="http://schemas.openxmlformats.org/officeDocument/2006/relationships/image" Target="../media/image10.png"/></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7.png"/><Relationship Id="rId1" Type="http://schemas.openxmlformats.org/officeDocument/2006/relationships/slideMaster" Target="../slideMasters/slideMaster4.xml"/><Relationship Id="rId4" Type="http://schemas.microsoft.com/office/2007/relationships/hdphoto" Target="../media/hdphoto2.wdp"/></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5.png"/><Relationship Id="rId7" Type="http://schemas.openxmlformats.org/officeDocument/2006/relationships/image" Target="../media/image11.svg"/><Relationship Id="rId2" Type="http://schemas.openxmlformats.org/officeDocument/2006/relationships/image" Target="../media/image14.png"/><Relationship Id="rId1" Type="http://schemas.openxmlformats.org/officeDocument/2006/relationships/slideMaster" Target="../slideMasters/slideMaster4.xml"/><Relationship Id="rId6" Type="http://schemas.openxmlformats.org/officeDocument/2006/relationships/image" Target="../media/image10.png"/><Relationship Id="rId5" Type="http://schemas.openxmlformats.org/officeDocument/2006/relationships/image" Target="../media/image9.svg"/><Relationship Id="rId4" Type="http://schemas.openxmlformats.org/officeDocument/2006/relationships/image" Target="../media/image8.png"/><Relationship Id="rId9" Type="http://schemas.openxmlformats.org/officeDocument/2006/relationships/image" Target="../media/image17.png"/></Relationships>
</file>

<file path=ppt/slideLayouts/_rels/slideLayout30.xml.rels><?xml version="1.0" encoding="UTF-8" standalone="yes"?>
<Relationships xmlns="http://schemas.openxmlformats.org/package/2006/relationships"><Relationship Id="rId8" Type="http://schemas.openxmlformats.org/officeDocument/2006/relationships/image" Target="../media/image24.jpeg"/><Relationship Id="rId3" Type="http://schemas.openxmlformats.org/officeDocument/2006/relationships/image" Target="../media/image19.png"/><Relationship Id="rId7" Type="http://schemas.openxmlformats.org/officeDocument/2006/relationships/image" Target="../media/image23.jpeg"/><Relationship Id="rId2" Type="http://schemas.openxmlformats.org/officeDocument/2006/relationships/image" Target="../media/image18.png"/><Relationship Id="rId1" Type="http://schemas.openxmlformats.org/officeDocument/2006/relationships/slideMaster" Target="../slideMasters/slideMaster4.xml"/><Relationship Id="rId6" Type="http://schemas.openxmlformats.org/officeDocument/2006/relationships/image" Target="../media/image22.png"/><Relationship Id="rId5" Type="http://schemas.openxmlformats.org/officeDocument/2006/relationships/image" Target="../media/image21.png"/><Relationship Id="rId10" Type="http://schemas.microsoft.com/office/2007/relationships/hdphoto" Target="../media/hdphoto3.wdp"/><Relationship Id="rId4" Type="http://schemas.openxmlformats.org/officeDocument/2006/relationships/image" Target="../media/image20.png"/><Relationship Id="rId9" Type="http://schemas.openxmlformats.org/officeDocument/2006/relationships/image" Target="../media/image25.png"/></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27.jpeg"/><Relationship Id="rId7" Type="http://schemas.openxmlformats.org/officeDocument/2006/relationships/image" Target="../media/image16.png"/><Relationship Id="rId2" Type="http://schemas.openxmlformats.org/officeDocument/2006/relationships/image" Target="../media/image26.png"/><Relationship Id="rId1" Type="http://schemas.openxmlformats.org/officeDocument/2006/relationships/slideMaster" Target="../slideMasters/slideMaster4.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8" Type="http://schemas.openxmlformats.org/officeDocument/2006/relationships/hyperlink" Target="https://drive.google.com/drive/folders/15A4aThGXboZ7RlTminYue4etFTXwyFRM?usp=drive_link" TargetMode="External"/><Relationship Id="rId3" Type="http://schemas.openxmlformats.org/officeDocument/2006/relationships/image" Target="../media/image31.png"/><Relationship Id="rId7" Type="http://schemas.openxmlformats.org/officeDocument/2006/relationships/image" Target="../media/image35.svg"/><Relationship Id="rId2" Type="http://schemas.openxmlformats.org/officeDocument/2006/relationships/image" Target="../media/image16.png"/><Relationship Id="rId1" Type="http://schemas.openxmlformats.org/officeDocument/2006/relationships/slideMaster" Target="../slideMasters/slideMaster4.xml"/><Relationship Id="rId6" Type="http://schemas.openxmlformats.org/officeDocument/2006/relationships/image" Target="../media/image34.png"/><Relationship Id="rId5" Type="http://schemas.openxmlformats.org/officeDocument/2006/relationships/image" Target="../media/image33.svg"/><Relationship Id="rId10" Type="http://schemas.openxmlformats.org/officeDocument/2006/relationships/image" Target="../media/image37.svg"/><Relationship Id="rId4" Type="http://schemas.openxmlformats.org/officeDocument/2006/relationships/image" Target="../media/image32.png"/><Relationship Id="rId9" Type="http://schemas.openxmlformats.org/officeDocument/2006/relationships/image" Target="../media/image36.png"/></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39.gif"/><Relationship Id="rId2" Type="http://schemas.openxmlformats.org/officeDocument/2006/relationships/image" Target="../media/image38.png"/><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gif"/><Relationship Id="rId1" Type="http://schemas.openxmlformats.org/officeDocument/2006/relationships/slideMaster" Target="../slideMasters/slideMaster4.xml"/><Relationship Id="rId5" Type="http://schemas.openxmlformats.org/officeDocument/2006/relationships/image" Target="../media/image15.png"/><Relationship Id="rId4" Type="http://schemas.microsoft.com/office/2007/relationships/hdphoto" Target="../media/hdphoto4.wdp"/></Relationships>
</file>

<file path=ppt/slideLayouts/_rels/slideLayout37.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41.png"/><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42.jpg"/><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42.jpg"/><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44.png"/><Relationship Id="rId1" Type="http://schemas.openxmlformats.org/officeDocument/2006/relationships/slideMaster" Target="../slideMasters/slideMaster4.xml"/><Relationship Id="rId4" Type="http://schemas.openxmlformats.org/officeDocument/2006/relationships/image" Target="../media/image45.png"/></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47.png"/><Relationship Id="rId7" Type="http://schemas.openxmlformats.org/officeDocument/2006/relationships/image" Target="../media/image11.svg"/><Relationship Id="rId2" Type="http://schemas.openxmlformats.org/officeDocument/2006/relationships/image" Target="../media/image39.gif"/><Relationship Id="rId1" Type="http://schemas.openxmlformats.org/officeDocument/2006/relationships/slideMaster" Target="../slideMasters/slideMaster4.xml"/><Relationship Id="rId6" Type="http://schemas.openxmlformats.org/officeDocument/2006/relationships/image" Target="../media/image10.png"/><Relationship Id="rId5" Type="http://schemas.openxmlformats.org/officeDocument/2006/relationships/image" Target="../media/image9.svg"/><Relationship Id="rId4" Type="http://schemas.openxmlformats.org/officeDocument/2006/relationships/image" Target="../media/image8.png"/></Relationships>
</file>

<file path=ppt/slideLayouts/_rels/slideLayout45.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44.png"/><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44.png"/><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39.gif"/><Relationship Id="rId1" Type="http://schemas.openxmlformats.org/officeDocument/2006/relationships/slideMaster" Target="../slideMasters/slideMaster4.xml"/><Relationship Id="rId4" Type="http://schemas.microsoft.com/office/2007/relationships/hdphoto" Target="../media/hdphoto7.wdp"/></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39.gif"/><Relationship Id="rId1" Type="http://schemas.openxmlformats.org/officeDocument/2006/relationships/slideMaster" Target="../slideMasters/slideMaster4.xml"/><Relationship Id="rId4" Type="http://schemas.microsoft.com/office/2007/relationships/hdphoto" Target="../media/hdphoto8.wdp"/></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39.gif"/><Relationship Id="rId1" Type="http://schemas.openxmlformats.org/officeDocument/2006/relationships/slideMaster" Target="../slideMasters/slideMaster4.xml"/><Relationship Id="rId4" Type="http://schemas.microsoft.com/office/2007/relationships/hdphoto" Target="../media/hdphoto9.wdp"/></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7.png"/><Relationship Id="rId1" Type="http://schemas.openxmlformats.org/officeDocument/2006/relationships/slideMaster" Target="../slideMasters/slideMaster4.xml"/><Relationship Id="rId4" Type="http://schemas.microsoft.com/office/2007/relationships/hdphoto" Target="../media/hdphoto2.wdp"/></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gif"/><Relationship Id="rId1" Type="http://schemas.openxmlformats.org/officeDocument/2006/relationships/slideMaster" Target="../slideMasters/slideMaster4.xml"/><Relationship Id="rId4" Type="http://schemas.microsoft.com/office/2007/relationships/hdphoto" Target="../media/hdphoto4.wdp"/></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5CE231B-25EB-4A68-BA80-EB75600200BE}" type="datetimeFigureOut">
              <a:rPr lang="fr-FR" smtClean="0"/>
              <a:t>13/02/2026</a:t>
            </a:fld>
            <a:endParaRPr lang="fr-FR" dirty="0"/>
          </a:p>
        </p:txBody>
      </p:sp>
      <p:sp>
        <p:nvSpPr>
          <p:cNvPr id="5" name="Footer Placeholder 4"/>
          <p:cNvSpPr>
            <a:spLocks noGrp="1"/>
          </p:cNvSpPr>
          <p:nvPr>
            <p:ph type="ftr" sz="quarter" idx="11"/>
          </p:nvPr>
        </p:nvSpPr>
        <p:spPr/>
        <p:txBody>
          <a:bodyPr/>
          <a:lstStyle/>
          <a:p>
            <a:endParaRPr lang="fr-FR" dirty="0"/>
          </a:p>
        </p:txBody>
      </p:sp>
      <p:sp>
        <p:nvSpPr>
          <p:cNvPr id="6" name="Slide Number Placeholder 5"/>
          <p:cNvSpPr>
            <a:spLocks noGrp="1"/>
          </p:cNvSpPr>
          <p:nvPr>
            <p:ph type="sldNum" sz="quarter" idx="12"/>
          </p:nvPr>
        </p:nvSpPr>
        <p:spPr/>
        <p:txBody>
          <a:bodyPr/>
          <a:lstStyle/>
          <a:p>
            <a:fld id="{7EB6BF17-B454-4520-84DD-15E34D16678A}" type="slidenum">
              <a:rPr lang="fr-FR" smtClean="0"/>
              <a:t>‹N°›</a:t>
            </a:fld>
            <a:endParaRPr lang="fr-FR" dirty="0"/>
          </a:p>
        </p:txBody>
      </p:sp>
    </p:spTree>
    <p:extLst>
      <p:ext uri="{BB962C8B-B14F-4D97-AF65-F5344CB8AC3E}">
        <p14:creationId xmlns:p14="http://schemas.microsoft.com/office/powerpoint/2010/main" val="2512031739"/>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5CE231B-25EB-4A68-BA80-EB75600200BE}" type="datetimeFigureOut">
              <a:rPr lang="fr-FR" smtClean="0"/>
              <a:t>13/02/2026</a:t>
            </a:fld>
            <a:endParaRPr lang="fr-FR" dirty="0"/>
          </a:p>
        </p:txBody>
      </p:sp>
      <p:sp>
        <p:nvSpPr>
          <p:cNvPr id="5" name="Footer Placeholder 4"/>
          <p:cNvSpPr>
            <a:spLocks noGrp="1"/>
          </p:cNvSpPr>
          <p:nvPr>
            <p:ph type="ftr" sz="quarter" idx="11"/>
          </p:nvPr>
        </p:nvSpPr>
        <p:spPr/>
        <p:txBody>
          <a:bodyPr/>
          <a:lstStyle/>
          <a:p>
            <a:endParaRPr lang="fr-FR" dirty="0"/>
          </a:p>
        </p:txBody>
      </p:sp>
      <p:sp>
        <p:nvSpPr>
          <p:cNvPr id="6" name="Slide Number Placeholder 5"/>
          <p:cNvSpPr>
            <a:spLocks noGrp="1"/>
          </p:cNvSpPr>
          <p:nvPr>
            <p:ph type="sldNum" sz="quarter" idx="12"/>
          </p:nvPr>
        </p:nvSpPr>
        <p:spPr/>
        <p:txBody>
          <a:bodyPr/>
          <a:lstStyle/>
          <a:p>
            <a:fld id="{7EB6BF17-B454-4520-84DD-15E34D16678A}" type="slidenum">
              <a:rPr lang="fr-FR" smtClean="0"/>
              <a:t>‹N°›</a:t>
            </a:fld>
            <a:endParaRPr lang="fr-FR" dirty="0"/>
          </a:p>
        </p:txBody>
      </p:sp>
    </p:spTree>
    <p:extLst>
      <p:ext uri="{BB962C8B-B14F-4D97-AF65-F5344CB8AC3E}">
        <p14:creationId xmlns:p14="http://schemas.microsoft.com/office/powerpoint/2010/main" val="2598435657"/>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5CE231B-25EB-4A68-BA80-EB75600200BE}" type="datetimeFigureOut">
              <a:rPr lang="fr-FR" smtClean="0"/>
              <a:t>13/02/2026</a:t>
            </a:fld>
            <a:endParaRPr lang="fr-FR" dirty="0"/>
          </a:p>
        </p:txBody>
      </p:sp>
      <p:sp>
        <p:nvSpPr>
          <p:cNvPr id="6" name="Footer Placeholder 5"/>
          <p:cNvSpPr>
            <a:spLocks noGrp="1"/>
          </p:cNvSpPr>
          <p:nvPr>
            <p:ph type="ftr" sz="quarter" idx="11"/>
          </p:nvPr>
        </p:nvSpPr>
        <p:spPr/>
        <p:txBody>
          <a:bodyPr/>
          <a:lstStyle/>
          <a:p>
            <a:endParaRPr lang="fr-FR" dirty="0"/>
          </a:p>
        </p:txBody>
      </p:sp>
      <p:sp>
        <p:nvSpPr>
          <p:cNvPr id="7" name="Slide Number Placeholder 6"/>
          <p:cNvSpPr>
            <a:spLocks noGrp="1"/>
          </p:cNvSpPr>
          <p:nvPr>
            <p:ph type="sldNum" sz="quarter" idx="12"/>
          </p:nvPr>
        </p:nvSpPr>
        <p:spPr/>
        <p:txBody>
          <a:bodyPr/>
          <a:lstStyle/>
          <a:p>
            <a:fld id="{7EB6BF17-B454-4520-84DD-15E34D16678A}" type="slidenum">
              <a:rPr lang="fr-FR" smtClean="0"/>
              <a:t>‹N°›</a:t>
            </a:fld>
            <a:endParaRPr lang="fr-FR" dirty="0"/>
          </a:p>
        </p:txBody>
      </p:sp>
    </p:spTree>
    <p:extLst>
      <p:ext uri="{BB962C8B-B14F-4D97-AF65-F5344CB8AC3E}">
        <p14:creationId xmlns:p14="http://schemas.microsoft.com/office/powerpoint/2010/main" val="1662727110"/>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5CE231B-25EB-4A68-BA80-EB75600200BE}" type="datetimeFigureOut">
              <a:rPr lang="fr-FR" smtClean="0"/>
              <a:t>13/02/2026</a:t>
            </a:fld>
            <a:endParaRPr lang="fr-FR" dirty="0"/>
          </a:p>
        </p:txBody>
      </p:sp>
      <p:sp>
        <p:nvSpPr>
          <p:cNvPr id="8" name="Footer Placeholder 7"/>
          <p:cNvSpPr>
            <a:spLocks noGrp="1"/>
          </p:cNvSpPr>
          <p:nvPr>
            <p:ph type="ftr" sz="quarter" idx="11"/>
          </p:nvPr>
        </p:nvSpPr>
        <p:spPr/>
        <p:txBody>
          <a:bodyPr/>
          <a:lstStyle/>
          <a:p>
            <a:endParaRPr lang="fr-FR" dirty="0"/>
          </a:p>
        </p:txBody>
      </p:sp>
      <p:sp>
        <p:nvSpPr>
          <p:cNvPr id="9" name="Slide Number Placeholder 8"/>
          <p:cNvSpPr>
            <a:spLocks noGrp="1"/>
          </p:cNvSpPr>
          <p:nvPr>
            <p:ph type="sldNum" sz="quarter" idx="12"/>
          </p:nvPr>
        </p:nvSpPr>
        <p:spPr/>
        <p:txBody>
          <a:bodyPr/>
          <a:lstStyle/>
          <a:p>
            <a:fld id="{7EB6BF17-B454-4520-84DD-15E34D16678A}" type="slidenum">
              <a:rPr lang="fr-FR" smtClean="0"/>
              <a:t>‹N°›</a:t>
            </a:fld>
            <a:endParaRPr lang="fr-FR" dirty="0"/>
          </a:p>
        </p:txBody>
      </p:sp>
    </p:spTree>
    <p:extLst>
      <p:ext uri="{BB962C8B-B14F-4D97-AF65-F5344CB8AC3E}">
        <p14:creationId xmlns:p14="http://schemas.microsoft.com/office/powerpoint/2010/main" val="687129899"/>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5CE231B-25EB-4A68-BA80-EB75600200BE}" type="datetimeFigureOut">
              <a:rPr lang="fr-FR" smtClean="0"/>
              <a:t>13/02/2026</a:t>
            </a:fld>
            <a:endParaRPr lang="fr-FR" dirty="0"/>
          </a:p>
        </p:txBody>
      </p:sp>
      <p:sp>
        <p:nvSpPr>
          <p:cNvPr id="4" name="Footer Placeholder 3"/>
          <p:cNvSpPr>
            <a:spLocks noGrp="1"/>
          </p:cNvSpPr>
          <p:nvPr>
            <p:ph type="ftr" sz="quarter" idx="11"/>
          </p:nvPr>
        </p:nvSpPr>
        <p:spPr/>
        <p:txBody>
          <a:bodyPr/>
          <a:lstStyle/>
          <a:p>
            <a:endParaRPr lang="fr-FR" dirty="0"/>
          </a:p>
        </p:txBody>
      </p:sp>
      <p:sp>
        <p:nvSpPr>
          <p:cNvPr id="5" name="Slide Number Placeholder 4"/>
          <p:cNvSpPr>
            <a:spLocks noGrp="1"/>
          </p:cNvSpPr>
          <p:nvPr>
            <p:ph type="sldNum" sz="quarter" idx="12"/>
          </p:nvPr>
        </p:nvSpPr>
        <p:spPr/>
        <p:txBody>
          <a:bodyPr/>
          <a:lstStyle/>
          <a:p>
            <a:fld id="{7EB6BF17-B454-4520-84DD-15E34D16678A}" type="slidenum">
              <a:rPr lang="fr-FR" smtClean="0"/>
              <a:t>‹N°›</a:t>
            </a:fld>
            <a:endParaRPr lang="fr-FR" dirty="0"/>
          </a:p>
        </p:txBody>
      </p:sp>
    </p:spTree>
    <p:extLst>
      <p:ext uri="{BB962C8B-B14F-4D97-AF65-F5344CB8AC3E}">
        <p14:creationId xmlns:p14="http://schemas.microsoft.com/office/powerpoint/2010/main" val="3529339952"/>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5CE231B-25EB-4A68-BA80-EB75600200BE}" type="datetimeFigureOut">
              <a:rPr lang="fr-FR" smtClean="0"/>
              <a:t>13/02/2026</a:t>
            </a:fld>
            <a:endParaRPr lang="fr-FR" dirty="0"/>
          </a:p>
        </p:txBody>
      </p:sp>
      <p:sp>
        <p:nvSpPr>
          <p:cNvPr id="3" name="Footer Placeholder 2"/>
          <p:cNvSpPr>
            <a:spLocks noGrp="1"/>
          </p:cNvSpPr>
          <p:nvPr>
            <p:ph type="ftr" sz="quarter" idx="11"/>
          </p:nvPr>
        </p:nvSpPr>
        <p:spPr/>
        <p:txBody>
          <a:bodyPr/>
          <a:lstStyle/>
          <a:p>
            <a:endParaRPr lang="fr-FR" dirty="0"/>
          </a:p>
        </p:txBody>
      </p:sp>
      <p:sp>
        <p:nvSpPr>
          <p:cNvPr id="4" name="Slide Number Placeholder 3"/>
          <p:cNvSpPr>
            <a:spLocks noGrp="1"/>
          </p:cNvSpPr>
          <p:nvPr>
            <p:ph type="sldNum" sz="quarter" idx="12"/>
          </p:nvPr>
        </p:nvSpPr>
        <p:spPr/>
        <p:txBody>
          <a:bodyPr/>
          <a:lstStyle/>
          <a:p>
            <a:fld id="{7EB6BF17-B454-4520-84DD-15E34D16678A}" type="slidenum">
              <a:rPr lang="fr-FR" smtClean="0"/>
              <a:t>‹N°›</a:t>
            </a:fld>
            <a:endParaRPr lang="fr-FR" dirty="0"/>
          </a:p>
        </p:txBody>
      </p:sp>
    </p:spTree>
    <p:extLst>
      <p:ext uri="{BB962C8B-B14F-4D97-AF65-F5344CB8AC3E}">
        <p14:creationId xmlns:p14="http://schemas.microsoft.com/office/powerpoint/2010/main" val="4104915841"/>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18" name="Rectangle : coins arrondis 10">
            <a:extLst>
              <a:ext uri="{FF2B5EF4-FFF2-40B4-BE49-F238E27FC236}">
                <a16:creationId xmlns:a16="http://schemas.microsoft.com/office/drawing/2014/main" id="{E0BC4242-9A8C-5D25-7A48-0D752968C08F}"/>
              </a:ext>
            </a:extLst>
          </p:cNvPr>
          <p:cNvSpPr/>
          <p:nvPr/>
        </p:nvSpPr>
        <p:spPr>
          <a:xfrm>
            <a:off x="1236924" y="706094"/>
            <a:ext cx="9678395" cy="5378639"/>
          </a:xfrm>
          <a:prstGeom prst="roundRect">
            <a:avLst>
              <a:gd name="adj" fmla="val 2665"/>
            </a:avLst>
          </a:prstGeom>
          <a:solidFill>
            <a:schemeClr val="bg1"/>
          </a:solidFill>
          <a:ln>
            <a:solidFill>
              <a:schemeClr val="bg1">
                <a:lumMod val="85000"/>
              </a:schemeClr>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Date Placeholder 2">
            <a:extLst>
              <a:ext uri="{FF2B5EF4-FFF2-40B4-BE49-F238E27FC236}">
                <a16:creationId xmlns:a16="http://schemas.microsoft.com/office/drawing/2014/main" id="{A05E1EAA-044A-F868-99A6-40884F81B1CC}"/>
              </a:ext>
            </a:extLst>
          </p:cNvPr>
          <p:cNvSpPr>
            <a:spLocks noGrp="1"/>
          </p:cNvSpPr>
          <p:nvPr>
            <p:ph type="dt" sz="half" idx="10"/>
          </p:nvPr>
        </p:nvSpPr>
        <p:spPr/>
        <p:txBody>
          <a:bodyPr/>
          <a:lstStyle/>
          <a:p>
            <a:fld id="{35CE231B-25EB-4A68-BA80-EB75600200BE}" type="datetimeFigureOut">
              <a:rPr lang="fr-FR" smtClean="0"/>
              <a:t>13/02/2026</a:t>
            </a:fld>
            <a:endParaRPr lang="fr-FR" dirty="0"/>
          </a:p>
        </p:txBody>
      </p:sp>
      <p:sp>
        <p:nvSpPr>
          <p:cNvPr id="4" name="Footer Placeholder 3">
            <a:extLst>
              <a:ext uri="{FF2B5EF4-FFF2-40B4-BE49-F238E27FC236}">
                <a16:creationId xmlns:a16="http://schemas.microsoft.com/office/drawing/2014/main" id="{15C4152E-60FA-2D27-4B48-3A7F9086250E}"/>
              </a:ext>
            </a:extLst>
          </p:cNvPr>
          <p:cNvSpPr>
            <a:spLocks noGrp="1"/>
          </p:cNvSpPr>
          <p:nvPr>
            <p:ph type="ftr" sz="quarter" idx="11"/>
          </p:nvPr>
        </p:nvSpPr>
        <p:spPr/>
        <p:txBody>
          <a:bodyPr/>
          <a:lstStyle/>
          <a:p>
            <a:endParaRPr lang="fr-FR" dirty="0"/>
          </a:p>
        </p:txBody>
      </p:sp>
      <p:sp>
        <p:nvSpPr>
          <p:cNvPr id="5" name="Slide Number Placeholder 4">
            <a:extLst>
              <a:ext uri="{FF2B5EF4-FFF2-40B4-BE49-F238E27FC236}">
                <a16:creationId xmlns:a16="http://schemas.microsoft.com/office/drawing/2014/main" id="{05E59203-A521-FAC9-67B6-E8D73875000C}"/>
              </a:ext>
            </a:extLst>
          </p:cNvPr>
          <p:cNvSpPr>
            <a:spLocks noGrp="1"/>
          </p:cNvSpPr>
          <p:nvPr>
            <p:ph type="sldNum" sz="quarter" idx="12"/>
          </p:nvPr>
        </p:nvSpPr>
        <p:spPr/>
        <p:txBody>
          <a:bodyPr/>
          <a:lstStyle/>
          <a:p>
            <a:fld id="{7EB6BF17-B454-4520-84DD-15E34D16678A}" type="slidenum">
              <a:rPr lang="fr-FR" smtClean="0"/>
              <a:t>‹N°›</a:t>
            </a:fld>
            <a:endParaRPr lang="fr-FR" dirty="0"/>
          </a:p>
        </p:txBody>
      </p:sp>
      <p:sp>
        <p:nvSpPr>
          <p:cNvPr id="6" name="Rectangle 5">
            <a:extLst>
              <a:ext uri="{FF2B5EF4-FFF2-40B4-BE49-F238E27FC236}">
                <a16:creationId xmlns:a16="http://schemas.microsoft.com/office/drawing/2014/main" id="{4AD36517-4ED4-0548-6E68-9A2D2FC87595}"/>
              </a:ext>
            </a:extLst>
          </p:cNvPr>
          <p:cNvSpPr/>
          <p:nvPr userDrawn="1"/>
        </p:nvSpPr>
        <p:spPr>
          <a:xfrm>
            <a:off x="1360423" y="832901"/>
            <a:ext cx="9431497" cy="5153431"/>
          </a:xfrm>
          <a:prstGeom prst="rect">
            <a:avLst/>
          </a:prstGeom>
          <a:solidFill>
            <a:srgbClr val="E3EE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7" name="Rectangle 6">
            <a:extLst>
              <a:ext uri="{FF2B5EF4-FFF2-40B4-BE49-F238E27FC236}">
                <a16:creationId xmlns:a16="http://schemas.microsoft.com/office/drawing/2014/main" id="{DC31B206-CDBC-66FF-FF75-2FB0BB6B3102}"/>
              </a:ext>
            </a:extLst>
          </p:cNvPr>
          <p:cNvSpPr/>
          <p:nvPr userDrawn="1"/>
        </p:nvSpPr>
        <p:spPr>
          <a:xfrm>
            <a:off x="1504652" y="958594"/>
            <a:ext cx="9143039" cy="4902044"/>
          </a:xfrm>
          <a:prstGeom prst="rect">
            <a:avLst/>
          </a:prstGeom>
          <a:solidFill>
            <a:schemeClr val="bg1"/>
          </a:solidFill>
          <a:ln>
            <a:noFill/>
          </a:ln>
          <a:effectLst>
            <a:outerShdw blurRad="63500" sx="102000" sy="102000" algn="c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9" name="Title 8">
            <a:extLst>
              <a:ext uri="{FF2B5EF4-FFF2-40B4-BE49-F238E27FC236}">
                <a16:creationId xmlns:a16="http://schemas.microsoft.com/office/drawing/2014/main" id="{5CDF9342-9116-CFDE-97E1-6BEFAA002ECB}"/>
              </a:ext>
            </a:extLst>
          </p:cNvPr>
          <p:cNvSpPr>
            <a:spLocks noGrp="1"/>
          </p:cNvSpPr>
          <p:nvPr>
            <p:ph type="title"/>
          </p:nvPr>
        </p:nvSpPr>
        <p:spPr>
          <a:xfrm>
            <a:off x="2209800" y="2311679"/>
            <a:ext cx="7772400" cy="2234643"/>
          </a:xfrm>
        </p:spPr>
        <p:txBody>
          <a:bodyPr>
            <a:normAutofit/>
          </a:bodyPr>
          <a:lstStyle>
            <a:lvl1pPr algn="ctr">
              <a:defRPr sz="5400" b="1">
                <a:solidFill>
                  <a:schemeClr val="tx2"/>
                </a:solidFill>
              </a:defRPr>
            </a:lvl1pPr>
          </a:lstStyle>
          <a:p>
            <a:r>
              <a:rPr lang="en-US" dirty="0"/>
              <a:t>Click to edit Master title style</a:t>
            </a:r>
            <a:endParaRPr lang="fr-FR" dirty="0"/>
          </a:p>
        </p:txBody>
      </p:sp>
      <p:sp>
        <p:nvSpPr>
          <p:cNvPr id="10" name="Rectangle 9">
            <a:extLst>
              <a:ext uri="{FF2B5EF4-FFF2-40B4-BE49-F238E27FC236}">
                <a16:creationId xmlns:a16="http://schemas.microsoft.com/office/drawing/2014/main" id="{F3DB1997-A891-40DD-2A8A-7CF8DA76F90A}"/>
              </a:ext>
            </a:extLst>
          </p:cNvPr>
          <p:cNvSpPr/>
          <p:nvPr userDrawn="1"/>
        </p:nvSpPr>
        <p:spPr>
          <a:xfrm>
            <a:off x="1773169" y="5360163"/>
            <a:ext cx="8610496" cy="107033"/>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11" name="Picture 23">
            <a:extLst>
              <a:ext uri="{FF2B5EF4-FFF2-40B4-BE49-F238E27FC236}">
                <a16:creationId xmlns:a16="http://schemas.microsoft.com/office/drawing/2014/main" id="{AC82658B-7A46-B36B-B5A0-5250BDA107A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35784" y="1391337"/>
            <a:ext cx="920432" cy="920432"/>
          </a:xfrm>
          <a:prstGeom prst="rect">
            <a:avLst/>
          </a:prstGeom>
        </p:spPr>
      </p:pic>
    </p:spTree>
    <p:extLst>
      <p:ext uri="{BB962C8B-B14F-4D97-AF65-F5344CB8AC3E}">
        <p14:creationId xmlns:p14="http://schemas.microsoft.com/office/powerpoint/2010/main" val="3076978059"/>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5CE231B-25EB-4A68-BA80-EB75600200BE}" type="datetimeFigureOut">
              <a:rPr lang="fr-FR" smtClean="0"/>
              <a:t>13/02/2026</a:t>
            </a:fld>
            <a:endParaRPr lang="fr-FR" dirty="0"/>
          </a:p>
        </p:txBody>
      </p:sp>
      <p:sp>
        <p:nvSpPr>
          <p:cNvPr id="6" name="Footer Placeholder 5"/>
          <p:cNvSpPr>
            <a:spLocks noGrp="1"/>
          </p:cNvSpPr>
          <p:nvPr>
            <p:ph type="ftr" sz="quarter" idx="11"/>
          </p:nvPr>
        </p:nvSpPr>
        <p:spPr/>
        <p:txBody>
          <a:bodyPr/>
          <a:lstStyle/>
          <a:p>
            <a:endParaRPr lang="fr-FR" dirty="0"/>
          </a:p>
        </p:txBody>
      </p:sp>
      <p:sp>
        <p:nvSpPr>
          <p:cNvPr id="7" name="Slide Number Placeholder 6"/>
          <p:cNvSpPr>
            <a:spLocks noGrp="1"/>
          </p:cNvSpPr>
          <p:nvPr>
            <p:ph type="sldNum" sz="quarter" idx="12"/>
          </p:nvPr>
        </p:nvSpPr>
        <p:spPr/>
        <p:txBody>
          <a:bodyPr/>
          <a:lstStyle/>
          <a:p>
            <a:fld id="{7EB6BF17-B454-4520-84DD-15E34D16678A}" type="slidenum">
              <a:rPr lang="fr-FR" smtClean="0"/>
              <a:t>‹N°›</a:t>
            </a:fld>
            <a:endParaRPr lang="fr-FR" dirty="0"/>
          </a:p>
        </p:txBody>
      </p:sp>
    </p:spTree>
    <p:extLst>
      <p:ext uri="{BB962C8B-B14F-4D97-AF65-F5344CB8AC3E}">
        <p14:creationId xmlns:p14="http://schemas.microsoft.com/office/powerpoint/2010/main" val="912952702"/>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1_Title Slide">
    <p:bg>
      <p:bgPr>
        <a:solidFill>
          <a:srgbClr val="0070C0"/>
        </a:solidFill>
        <a:effectLst/>
      </p:bgPr>
    </p:bg>
    <p:spTree>
      <p:nvGrpSpPr>
        <p:cNvPr id="1" name=""/>
        <p:cNvGrpSpPr/>
        <p:nvPr/>
      </p:nvGrpSpPr>
      <p:grpSpPr>
        <a:xfrm>
          <a:off x="0" y="0"/>
          <a:ext cx="0" cy="0"/>
          <a:chOff x="0" y="0"/>
          <a:chExt cx="0" cy="0"/>
        </a:xfrm>
      </p:grpSpPr>
      <p:grpSp>
        <p:nvGrpSpPr>
          <p:cNvPr id="7" name="Groupe 5">
            <a:extLst>
              <a:ext uri="{FF2B5EF4-FFF2-40B4-BE49-F238E27FC236}">
                <a16:creationId xmlns:a16="http://schemas.microsoft.com/office/drawing/2014/main" id="{BF9609E0-21E1-2769-9B3B-E856695E0932}"/>
              </a:ext>
            </a:extLst>
          </p:cNvPr>
          <p:cNvGrpSpPr/>
          <p:nvPr userDrawn="1"/>
        </p:nvGrpSpPr>
        <p:grpSpPr>
          <a:xfrm>
            <a:off x="0" y="0"/>
            <a:ext cx="12192000" cy="6858001"/>
            <a:chOff x="0" y="0"/>
            <a:chExt cx="13716000" cy="10287000"/>
          </a:xfrm>
        </p:grpSpPr>
        <p:sp>
          <p:nvSpPr>
            <p:cNvPr id="8" name="Rectangle 7">
              <a:extLst>
                <a:ext uri="{FF2B5EF4-FFF2-40B4-BE49-F238E27FC236}">
                  <a16:creationId xmlns:a16="http://schemas.microsoft.com/office/drawing/2014/main" id="{B905104D-94A9-1D3C-7666-DB6181BE0ADE}"/>
                </a:ext>
              </a:extLst>
            </p:cNvPr>
            <p:cNvSpPr/>
            <p:nvPr/>
          </p:nvSpPr>
          <p:spPr>
            <a:xfrm>
              <a:off x="0" y="0"/>
              <a:ext cx="13716000" cy="10287000"/>
            </a:xfrm>
            <a:prstGeom prst="rect">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83">
                <a:defRPr/>
              </a:pPr>
              <a:endParaRPr lang="fr-MA" sz="1350" dirty="0">
                <a:solidFill>
                  <a:prstClr val="white"/>
                </a:solidFill>
                <a:latin typeface="Dosis" pitchFamily="2" charset="0"/>
              </a:endParaRPr>
            </a:p>
          </p:txBody>
        </p:sp>
        <p:sp>
          <p:nvSpPr>
            <p:cNvPr id="9" name="Rectangle : coins arrondis 7">
              <a:extLst>
                <a:ext uri="{FF2B5EF4-FFF2-40B4-BE49-F238E27FC236}">
                  <a16:creationId xmlns:a16="http://schemas.microsoft.com/office/drawing/2014/main" id="{E76527E8-04C4-3A75-0AC6-7F32A4E3F749}"/>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83">
                <a:defRPr/>
              </a:pPr>
              <a:endParaRPr lang="fr-MA" sz="1350" dirty="0">
                <a:solidFill>
                  <a:prstClr val="white"/>
                </a:solidFill>
                <a:latin typeface="Dosis" pitchFamily="2" charset="0"/>
              </a:endParaRPr>
            </a:p>
          </p:txBody>
        </p:sp>
        <p:sp>
          <p:nvSpPr>
            <p:cNvPr id="10" name="Rectangle : coins arrondis 8">
              <a:extLst>
                <a:ext uri="{FF2B5EF4-FFF2-40B4-BE49-F238E27FC236}">
                  <a16:creationId xmlns:a16="http://schemas.microsoft.com/office/drawing/2014/main" id="{391DBF42-C5A5-2D35-3703-F5C40976BD02}"/>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83">
                <a:defRPr/>
              </a:pPr>
              <a:endParaRPr lang="fr-FR" sz="1350" dirty="0">
                <a:solidFill>
                  <a:prstClr val="white"/>
                </a:solidFill>
                <a:latin typeface="Dosis" pitchFamily="2" charset="0"/>
              </a:endParaRPr>
            </a:p>
          </p:txBody>
        </p:sp>
      </p:grpSp>
      <p:sp>
        <p:nvSpPr>
          <p:cNvPr id="12" name="Freeform 11">
            <a:extLst>
              <a:ext uri="{FF2B5EF4-FFF2-40B4-BE49-F238E27FC236}">
                <a16:creationId xmlns:a16="http://schemas.microsoft.com/office/drawing/2014/main" id="{D70A2AEF-A0A8-20E0-E6A3-86EA8A8B10CC}"/>
              </a:ext>
            </a:extLst>
          </p:cNvPr>
          <p:cNvSpPr/>
          <p:nvPr userDrawn="1"/>
        </p:nvSpPr>
        <p:spPr>
          <a:xfrm rot="10800000" flipH="1">
            <a:off x="530136" y="331617"/>
            <a:ext cx="304800" cy="212619"/>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fr-MA" sz="900" b="1" dirty="0">
              <a:solidFill>
                <a:schemeClr val="bg1">
                  <a:lumMod val="50000"/>
                </a:schemeClr>
              </a:solidFill>
              <a:latin typeface="Dosis" pitchFamily="2" charset="0"/>
            </a:endParaRPr>
          </a:p>
        </p:txBody>
      </p:sp>
    </p:spTree>
    <p:extLst>
      <p:ext uri="{BB962C8B-B14F-4D97-AF65-F5344CB8AC3E}">
        <p14:creationId xmlns:p14="http://schemas.microsoft.com/office/powerpoint/2010/main" val="3354486604"/>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_Title Slide">
    <p:bg>
      <p:bgPr>
        <a:solidFill>
          <a:srgbClr val="002060"/>
        </a:solidFill>
        <a:effectLst/>
      </p:bgPr>
    </p:bg>
    <p:spTree>
      <p:nvGrpSpPr>
        <p:cNvPr id="1" name=""/>
        <p:cNvGrpSpPr/>
        <p:nvPr/>
      </p:nvGrpSpPr>
      <p:grpSpPr>
        <a:xfrm>
          <a:off x="0" y="0"/>
          <a:ext cx="0" cy="0"/>
          <a:chOff x="0" y="0"/>
          <a:chExt cx="0" cy="0"/>
        </a:xfrm>
      </p:grpSpPr>
      <p:grpSp>
        <p:nvGrpSpPr>
          <p:cNvPr id="7" name="Groupe 5">
            <a:extLst>
              <a:ext uri="{FF2B5EF4-FFF2-40B4-BE49-F238E27FC236}">
                <a16:creationId xmlns:a16="http://schemas.microsoft.com/office/drawing/2014/main" id="{BF9609E0-21E1-2769-9B3B-E856695E0932}"/>
              </a:ext>
            </a:extLst>
          </p:cNvPr>
          <p:cNvGrpSpPr/>
          <p:nvPr userDrawn="1"/>
        </p:nvGrpSpPr>
        <p:grpSpPr>
          <a:xfrm>
            <a:off x="0" y="0"/>
            <a:ext cx="12192000" cy="6858001"/>
            <a:chOff x="0" y="0"/>
            <a:chExt cx="13716000" cy="10287000"/>
          </a:xfrm>
        </p:grpSpPr>
        <p:sp>
          <p:nvSpPr>
            <p:cNvPr id="8" name="Rectangle 7">
              <a:extLst>
                <a:ext uri="{FF2B5EF4-FFF2-40B4-BE49-F238E27FC236}">
                  <a16:creationId xmlns:a16="http://schemas.microsoft.com/office/drawing/2014/main" id="{B905104D-94A9-1D3C-7666-DB6181BE0ADE}"/>
                </a:ext>
              </a:extLst>
            </p:cNvPr>
            <p:cNvSpPr/>
            <p:nvPr/>
          </p:nvSpPr>
          <p:spPr>
            <a:xfrm>
              <a:off x="0" y="0"/>
              <a:ext cx="13716000" cy="10287000"/>
            </a:xfrm>
            <a:prstGeom prst="rect">
              <a:avLst/>
            </a:prstGeom>
            <a:solidFill>
              <a:schemeClr val="accent6">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83">
                <a:defRPr/>
              </a:pPr>
              <a:endParaRPr lang="fr-MA" sz="1350" dirty="0">
                <a:solidFill>
                  <a:prstClr val="white"/>
                </a:solidFill>
                <a:latin typeface="Dosis" pitchFamily="2" charset="0"/>
              </a:endParaRPr>
            </a:p>
          </p:txBody>
        </p:sp>
        <p:sp>
          <p:nvSpPr>
            <p:cNvPr id="9" name="Rectangle : coins arrondis 7">
              <a:extLst>
                <a:ext uri="{FF2B5EF4-FFF2-40B4-BE49-F238E27FC236}">
                  <a16:creationId xmlns:a16="http://schemas.microsoft.com/office/drawing/2014/main" id="{E76527E8-04C4-3A75-0AC6-7F32A4E3F749}"/>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83">
                <a:defRPr/>
              </a:pPr>
              <a:endParaRPr lang="fr-MA" sz="1350" dirty="0">
                <a:solidFill>
                  <a:prstClr val="white"/>
                </a:solidFill>
                <a:latin typeface="Dosis" pitchFamily="2" charset="0"/>
              </a:endParaRPr>
            </a:p>
          </p:txBody>
        </p:sp>
        <p:sp>
          <p:nvSpPr>
            <p:cNvPr id="10" name="Rectangle : coins arrondis 8">
              <a:extLst>
                <a:ext uri="{FF2B5EF4-FFF2-40B4-BE49-F238E27FC236}">
                  <a16:creationId xmlns:a16="http://schemas.microsoft.com/office/drawing/2014/main" id="{391DBF42-C5A5-2D35-3703-F5C40976BD02}"/>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83">
                <a:defRPr/>
              </a:pPr>
              <a:endParaRPr lang="fr-FR" sz="1350" dirty="0">
                <a:solidFill>
                  <a:prstClr val="white"/>
                </a:solidFill>
                <a:latin typeface="Dosis" pitchFamily="2" charset="0"/>
              </a:endParaRPr>
            </a:p>
          </p:txBody>
        </p:sp>
      </p:grpSp>
      <p:sp>
        <p:nvSpPr>
          <p:cNvPr id="12" name="Freeform 11">
            <a:extLst>
              <a:ext uri="{FF2B5EF4-FFF2-40B4-BE49-F238E27FC236}">
                <a16:creationId xmlns:a16="http://schemas.microsoft.com/office/drawing/2014/main" id="{D70A2AEF-A0A8-20E0-E6A3-86EA8A8B10CC}"/>
              </a:ext>
            </a:extLst>
          </p:cNvPr>
          <p:cNvSpPr/>
          <p:nvPr userDrawn="1"/>
        </p:nvSpPr>
        <p:spPr>
          <a:xfrm rot="10800000" flipH="1">
            <a:off x="530136" y="331617"/>
            <a:ext cx="304800" cy="212619"/>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fr-MA" sz="900" b="1" dirty="0">
              <a:solidFill>
                <a:schemeClr val="bg1">
                  <a:lumMod val="50000"/>
                </a:schemeClr>
              </a:solidFill>
              <a:latin typeface="Dosis" pitchFamily="2" charset="0"/>
            </a:endParaRPr>
          </a:p>
        </p:txBody>
      </p:sp>
    </p:spTree>
    <p:extLst>
      <p:ext uri="{BB962C8B-B14F-4D97-AF65-F5344CB8AC3E}">
        <p14:creationId xmlns:p14="http://schemas.microsoft.com/office/powerpoint/2010/main" val="661306462"/>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3_Title Slide">
    <p:bg>
      <p:bgPr>
        <a:solidFill>
          <a:srgbClr val="002060"/>
        </a:solidFill>
        <a:effectLst/>
      </p:bgPr>
    </p:bg>
    <p:spTree>
      <p:nvGrpSpPr>
        <p:cNvPr id="1" name=""/>
        <p:cNvGrpSpPr/>
        <p:nvPr/>
      </p:nvGrpSpPr>
      <p:grpSpPr>
        <a:xfrm>
          <a:off x="0" y="0"/>
          <a:ext cx="0" cy="0"/>
          <a:chOff x="0" y="0"/>
          <a:chExt cx="0" cy="0"/>
        </a:xfrm>
      </p:grpSpPr>
      <p:grpSp>
        <p:nvGrpSpPr>
          <p:cNvPr id="7" name="Groupe 5">
            <a:extLst>
              <a:ext uri="{FF2B5EF4-FFF2-40B4-BE49-F238E27FC236}">
                <a16:creationId xmlns:a16="http://schemas.microsoft.com/office/drawing/2014/main" id="{BF9609E0-21E1-2769-9B3B-E856695E0932}"/>
              </a:ext>
            </a:extLst>
          </p:cNvPr>
          <p:cNvGrpSpPr/>
          <p:nvPr userDrawn="1"/>
        </p:nvGrpSpPr>
        <p:grpSpPr>
          <a:xfrm>
            <a:off x="0" y="0"/>
            <a:ext cx="12192000" cy="6858001"/>
            <a:chOff x="0" y="0"/>
            <a:chExt cx="13716000" cy="10287000"/>
          </a:xfrm>
        </p:grpSpPr>
        <p:sp>
          <p:nvSpPr>
            <p:cNvPr id="8" name="Rectangle 7">
              <a:extLst>
                <a:ext uri="{FF2B5EF4-FFF2-40B4-BE49-F238E27FC236}">
                  <a16:creationId xmlns:a16="http://schemas.microsoft.com/office/drawing/2014/main" id="{B905104D-94A9-1D3C-7666-DB6181BE0ADE}"/>
                </a:ext>
              </a:extLst>
            </p:cNvPr>
            <p:cNvSpPr/>
            <p:nvPr/>
          </p:nvSpPr>
          <p:spPr>
            <a:xfrm>
              <a:off x="0" y="0"/>
              <a:ext cx="13716000" cy="10287000"/>
            </a:xfrm>
            <a:prstGeom prst="rect">
              <a:avLst/>
            </a:pr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83">
                <a:defRPr/>
              </a:pPr>
              <a:endParaRPr lang="fr-MA" sz="1350" dirty="0">
                <a:solidFill>
                  <a:prstClr val="white"/>
                </a:solidFill>
                <a:latin typeface="Dosis" pitchFamily="2" charset="0"/>
              </a:endParaRPr>
            </a:p>
          </p:txBody>
        </p:sp>
        <p:sp>
          <p:nvSpPr>
            <p:cNvPr id="9" name="Rectangle : coins arrondis 7">
              <a:extLst>
                <a:ext uri="{FF2B5EF4-FFF2-40B4-BE49-F238E27FC236}">
                  <a16:creationId xmlns:a16="http://schemas.microsoft.com/office/drawing/2014/main" id="{E76527E8-04C4-3A75-0AC6-7F32A4E3F749}"/>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83">
                <a:defRPr/>
              </a:pPr>
              <a:endParaRPr lang="fr-MA" sz="1350" dirty="0">
                <a:solidFill>
                  <a:prstClr val="white"/>
                </a:solidFill>
                <a:latin typeface="Dosis" pitchFamily="2" charset="0"/>
              </a:endParaRPr>
            </a:p>
          </p:txBody>
        </p:sp>
        <p:sp>
          <p:nvSpPr>
            <p:cNvPr id="10" name="Rectangle : coins arrondis 8">
              <a:extLst>
                <a:ext uri="{FF2B5EF4-FFF2-40B4-BE49-F238E27FC236}">
                  <a16:creationId xmlns:a16="http://schemas.microsoft.com/office/drawing/2014/main" id="{391DBF42-C5A5-2D35-3703-F5C40976BD02}"/>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83">
                <a:defRPr/>
              </a:pPr>
              <a:endParaRPr lang="fr-FR" sz="1350" dirty="0">
                <a:solidFill>
                  <a:prstClr val="white"/>
                </a:solidFill>
                <a:latin typeface="Dosis" pitchFamily="2" charset="0"/>
              </a:endParaRPr>
            </a:p>
          </p:txBody>
        </p:sp>
      </p:grpSp>
      <p:sp>
        <p:nvSpPr>
          <p:cNvPr id="12" name="Freeform 11">
            <a:extLst>
              <a:ext uri="{FF2B5EF4-FFF2-40B4-BE49-F238E27FC236}">
                <a16:creationId xmlns:a16="http://schemas.microsoft.com/office/drawing/2014/main" id="{D70A2AEF-A0A8-20E0-E6A3-86EA8A8B10CC}"/>
              </a:ext>
            </a:extLst>
          </p:cNvPr>
          <p:cNvSpPr/>
          <p:nvPr userDrawn="1"/>
        </p:nvSpPr>
        <p:spPr>
          <a:xfrm rot="10800000" flipH="1">
            <a:off x="530136" y="331617"/>
            <a:ext cx="304800" cy="212619"/>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fr-MA" sz="900" b="1" dirty="0">
              <a:solidFill>
                <a:schemeClr val="bg1">
                  <a:lumMod val="50000"/>
                </a:schemeClr>
              </a:solidFill>
              <a:latin typeface="Dosis" pitchFamily="2" charset="0"/>
            </a:endParaRPr>
          </a:p>
        </p:txBody>
      </p:sp>
    </p:spTree>
    <p:extLst>
      <p:ext uri="{BB962C8B-B14F-4D97-AF65-F5344CB8AC3E}">
        <p14:creationId xmlns:p14="http://schemas.microsoft.com/office/powerpoint/2010/main" val="1884261728"/>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4_Title Slide">
    <p:bg>
      <p:bgPr>
        <a:solidFill>
          <a:srgbClr val="002060"/>
        </a:solidFill>
        <a:effectLst/>
      </p:bgPr>
    </p:bg>
    <p:spTree>
      <p:nvGrpSpPr>
        <p:cNvPr id="1" name=""/>
        <p:cNvGrpSpPr/>
        <p:nvPr/>
      </p:nvGrpSpPr>
      <p:grpSpPr>
        <a:xfrm>
          <a:off x="0" y="0"/>
          <a:ext cx="0" cy="0"/>
          <a:chOff x="0" y="0"/>
          <a:chExt cx="0" cy="0"/>
        </a:xfrm>
      </p:grpSpPr>
      <p:grpSp>
        <p:nvGrpSpPr>
          <p:cNvPr id="7" name="Groupe 5">
            <a:extLst>
              <a:ext uri="{FF2B5EF4-FFF2-40B4-BE49-F238E27FC236}">
                <a16:creationId xmlns:a16="http://schemas.microsoft.com/office/drawing/2014/main" id="{BF9609E0-21E1-2769-9B3B-E856695E0932}"/>
              </a:ext>
            </a:extLst>
          </p:cNvPr>
          <p:cNvGrpSpPr/>
          <p:nvPr userDrawn="1"/>
        </p:nvGrpSpPr>
        <p:grpSpPr>
          <a:xfrm>
            <a:off x="0" y="0"/>
            <a:ext cx="12192000" cy="6858001"/>
            <a:chOff x="0" y="0"/>
            <a:chExt cx="13716000" cy="10287000"/>
          </a:xfrm>
        </p:grpSpPr>
        <p:sp>
          <p:nvSpPr>
            <p:cNvPr id="8" name="Rectangle 7">
              <a:extLst>
                <a:ext uri="{FF2B5EF4-FFF2-40B4-BE49-F238E27FC236}">
                  <a16:creationId xmlns:a16="http://schemas.microsoft.com/office/drawing/2014/main" id="{B905104D-94A9-1D3C-7666-DB6181BE0ADE}"/>
                </a:ext>
              </a:extLst>
            </p:cNvPr>
            <p:cNvSpPr/>
            <p:nvPr/>
          </p:nvSpPr>
          <p:spPr>
            <a:xfrm>
              <a:off x="0" y="0"/>
              <a:ext cx="13716000" cy="10287000"/>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83">
                <a:defRPr/>
              </a:pPr>
              <a:endParaRPr lang="fr-MA" sz="1350" dirty="0">
                <a:solidFill>
                  <a:prstClr val="white"/>
                </a:solidFill>
                <a:latin typeface="Dosis" pitchFamily="2" charset="0"/>
              </a:endParaRPr>
            </a:p>
          </p:txBody>
        </p:sp>
        <p:sp>
          <p:nvSpPr>
            <p:cNvPr id="9" name="Rectangle : coins arrondis 7">
              <a:extLst>
                <a:ext uri="{FF2B5EF4-FFF2-40B4-BE49-F238E27FC236}">
                  <a16:creationId xmlns:a16="http://schemas.microsoft.com/office/drawing/2014/main" id="{E76527E8-04C4-3A75-0AC6-7F32A4E3F749}"/>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83">
                <a:defRPr/>
              </a:pPr>
              <a:endParaRPr lang="fr-MA" sz="1350" dirty="0">
                <a:solidFill>
                  <a:prstClr val="white"/>
                </a:solidFill>
                <a:latin typeface="Dosis" pitchFamily="2" charset="0"/>
              </a:endParaRPr>
            </a:p>
          </p:txBody>
        </p:sp>
        <p:sp>
          <p:nvSpPr>
            <p:cNvPr id="10" name="Rectangle : coins arrondis 8">
              <a:extLst>
                <a:ext uri="{FF2B5EF4-FFF2-40B4-BE49-F238E27FC236}">
                  <a16:creationId xmlns:a16="http://schemas.microsoft.com/office/drawing/2014/main" id="{391DBF42-C5A5-2D35-3703-F5C40976BD02}"/>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83">
                <a:defRPr/>
              </a:pPr>
              <a:endParaRPr lang="fr-FR" sz="1350" dirty="0">
                <a:solidFill>
                  <a:prstClr val="white"/>
                </a:solidFill>
                <a:latin typeface="Dosis" pitchFamily="2" charset="0"/>
              </a:endParaRPr>
            </a:p>
          </p:txBody>
        </p:sp>
      </p:grpSp>
      <p:sp>
        <p:nvSpPr>
          <p:cNvPr id="12" name="Freeform 11">
            <a:extLst>
              <a:ext uri="{FF2B5EF4-FFF2-40B4-BE49-F238E27FC236}">
                <a16:creationId xmlns:a16="http://schemas.microsoft.com/office/drawing/2014/main" id="{D70A2AEF-A0A8-20E0-E6A3-86EA8A8B10CC}"/>
              </a:ext>
            </a:extLst>
          </p:cNvPr>
          <p:cNvSpPr/>
          <p:nvPr userDrawn="1"/>
        </p:nvSpPr>
        <p:spPr>
          <a:xfrm rot="10800000" flipH="1">
            <a:off x="530136" y="331617"/>
            <a:ext cx="304800" cy="212619"/>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fr-MA" sz="900" b="1" dirty="0">
              <a:solidFill>
                <a:schemeClr val="bg1">
                  <a:lumMod val="50000"/>
                </a:schemeClr>
              </a:solidFill>
              <a:latin typeface="Dosis" pitchFamily="2" charset="0"/>
            </a:endParaRPr>
          </a:p>
        </p:txBody>
      </p:sp>
    </p:spTree>
    <p:extLst>
      <p:ext uri="{BB962C8B-B14F-4D97-AF65-F5344CB8AC3E}">
        <p14:creationId xmlns:p14="http://schemas.microsoft.com/office/powerpoint/2010/main" val="3125885531"/>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5_Title Slide">
    <p:bg>
      <p:bgPr>
        <a:solidFill>
          <a:srgbClr val="002060"/>
        </a:solidFill>
        <a:effectLst/>
      </p:bgPr>
    </p:bg>
    <p:spTree>
      <p:nvGrpSpPr>
        <p:cNvPr id="1" name=""/>
        <p:cNvGrpSpPr/>
        <p:nvPr/>
      </p:nvGrpSpPr>
      <p:grpSpPr>
        <a:xfrm>
          <a:off x="0" y="0"/>
          <a:ext cx="0" cy="0"/>
          <a:chOff x="0" y="0"/>
          <a:chExt cx="0" cy="0"/>
        </a:xfrm>
      </p:grpSpPr>
      <p:grpSp>
        <p:nvGrpSpPr>
          <p:cNvPr id="7" name="Groupe 5">
            <a:extLst>
              <a:ext uri="{FF2B5EF4-FFF2-40B4-BE49-F238E27FC236}">
                <a16:creationId xmlns:a16="http://schemas.microsoft.com/office/drawing/2014/main" id="{BF9609E0-21E1-2769-9B3B-E856695E0932}"/>
              </a:ext>
            </a:extLst>
          </p:cNvPr>
          <p:cNvGrpSpPr/>
          <p:nvPr userDrawn="1"/>
        </p:nvGrpSpPr>
        <p:grpSpPr>
          <a:xfrm>
            <a:off x="0" y="0"/>
            <a:ext cx="12192000" cy="6858001"/>
            <a:chOff x="0" y="0"/>
            <a:chExt cx="13716000" cy="10287000"/>
          </a:xfrm>
        </p:grpSpPr>
        <p:sp>
          <p:nvSpPr>
            <p:cNvPr id="8" name="Rectangle 7">
              <a:extLst>
                <a:ext uri="{FF2B5EF4-FFF2-40B4-BE49-F238E27FC236}">
                  <a16:creationId xmlns:a16="http://schemas.microsoft.com/office/drawing/2014/main" id="{B905104D-94A9-1D3C-7666-DB6181BE0ADE}"/>
                </a:ext>
              </a:extLst>
            </p:cNvPr>
            <p:cNvSpPr/>
            <p:nvPr/>
          </p:nvSpPr>
          <p:spPr>
            <a:xfrm>
              <a:off x="0" y="0"/>
              <a:ext cx="13716000" cy="10287000"/>
            </a:xfrm>
            <a:prstGeom prst="rect">
              <a:avLst/>
            </a:prstGeom>
            <a:solidFill>
              <a:schemeClr val="accent3">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83">
                <a:defRPr/>
              </a:pPr>
              <a:endParaRPr lang="fr-MA" sz="1350" dirty="0">
                <a:solidFill>
                  <a:prstClr val="white"/>
                </a:solidFill>
                <a:latin typeface="Dosis" pitchFamily="2" charset="0"/>
              </a:endParaRPr>
            </a:p>
          </p:txBody>
        </p:sp>
        <p:sp>
          <p:nvSpPr>
            <p:cNvPr id="9" name="Rectangle : coins arrondis 7">
              <a:extLst>
                <a:ext uri="{FF2B5EF4-FFF2-40B4-BE49-F238E27FC236}">
                  <a16:creationId xmlns:a16="http://schemas.microsoft.com/office/drawing/2014/main" id="{E76527E8-04C4-3A75-0AC6-7F32A4E3F749}"/>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83">
                <a:defRPr/>
              </a:pPr>
              <a:endParaRPr lang="fr-MA" sz="1350" dirty="0">
                <a:solidFill>
                  <a:prstClr val="white"/>
                </a:solidFill>
                <a:latin typeface="Dosis" pitchFamily="2" charset="0"/>
              </a:endParaRPr>
            </a:p>
          </p:txBody>
        </p:sp>
        <p:sp>
          <p:nvSpPr>
            <p:cNvPr id="10" name="Rectangle : coins arrondis 8">
              <a:extLst>
                <a:ext uri="{FF2B5EF4-FFF2-40B4-BE49-F238E27FC236}">
                  <a16:creationId xmlns:a16="http://schemas.microsoft.com/office/drawing/2014/main" id="{391DBF42-C5A5-2D35-3703-F5C40976BD02}"/>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83">
                <a:defRPr/>
              </a:pPr>
              <a:endParaRPr lang="fr-FR" sz="1350" dirty="0">
                <a:solidFill>
                  <a:prstClr val="white"/>
                </a:solidFill>
                <a:latin typeface="Dosis" pitchFamily="2" charset="0"/>
              </a:endParaRPr>
            </a:p>
          </p:txBody>
        </p:sp>
      </p:grpSp>
      <p:sp>
        <p:nvSpPr>
          <p:cNvPr id="12" name="Freeform 11">
            <a:extLst>
              <a:ext uri="{FF2B5EF4-FFF2-40B4-BE49-F238E27FC236}">
                <a16:creationId xmlns:a16="http://schemas.microsoft.com/office/drawing/2014/main" id="{D70A2AEF-A0A8-20E0-E6A3-86EA8A8B10CC}"/>
              </a:ext>
            </a:extLst>
          </p:cNvPr>
          <p:cNvSpPr/>
          <p:nvPr userDrawn="1"/>
        </p:nvSpPr>
        <p:spPr>
          <a:xfrm rot="10800000" flipH="1">
            <a:off x="530136" y="331617"/>
            <a:ext cx="304800" cy="212619"/>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fr-MA" sz="900" b="1" dirty="0">
              <a:solidFill>
                <a:schemeClr val="bg1">
                  <a:lumMod val="50000"/>
                </a:schemeClr>
              </a:solidFill>
              <a:latin typeface="Dosis" pitchFamily="2" charset="0"/>
            </a:endParaRPr>
          </a:p>
        </p:txBody>
      </p:sp>
    </p:spTree>
    <p:extLst>
      <p:ext uri="{BB962C8B-B14F-4D97-AF65-F5344CB8AC3E}">
        <p14:creationId xmlns:p14="http://schemas.microsoft.com/office/powerpoint/2010/main" val="1371336524"/>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6_Title Slide">
    <p:bg>
      <p:bgPr>
        <a:solidFill>
          <a:srgbClr val="002060"/>
        </a:solidFill>
        <a:effectLst/>
      </p:bgPr>
    </p:bg>
    <p:spTree>
      <p:nvGrpSpPr>
        <p:cNvPr id="1" name=""/>
        <p:cNvGrpSpPr/>
        <p:nvPr/>
      </p:nvGrpSpPr>
      <p:grpSpPr>
        <a:xfrm>
          <a:off x="0" y="0"/>
          <a:ext cx="0" cy="0"/>
          <a:chOff x="0" y="0"/>
          <a:chExt cx="0" cy="0"/>
        </a:xfrm>
      </p:grpSpPr>
      <p:grpSp>
        <p:nvGrpSpPr>
          <p:cNvPr id="7" name="Groupe 5">
            <a:extLst>
              <a:ext uri="{FF2B5EF4-FFF2-40B4-BE49-F238E27FC236}">
                <a16:creationId xmlns:a16="http://schemas.microsoft.com/office/drawing/2014/main" id="{BF9609E0-21E1-2769-9B3B-E856695E0932}"/>
              </a:ext>
            </a:extLst>
          </p:cNvPr>
          <p:cNvGrpSpPr/>
          <p:nvPr userDrawn="1"/>
        </p:nvGrpSpPr>
        <p:grpSpPr>
          <a:xfrm>
            <a:off x="0" y="0"/>
            <a:ext cx="12192000" cy="6858001"/>
            <a:chOff x="0" y="0"/>
            <a:chExt cx="13716000" cy="10287000"/>
          </a:xfrm>
        </p:grpSpPr>
        <p:sp>
          <p:nvSpPr>
            <p:cNvPr id="8" name="Rectangle 7">
              <a:extLst>
                <a:ext uri="{FF2B5EF4-FFF2-40B4-BE49-F238E27FC236}">
                  <a16:creationId xmlns:a16="http://schemas.microsoft.com/office/drawing/2014/main" id="{B905104D-94A9-1D3C-7666-DB6181BE0ADE}"/>
                </a:ext>
              </a:extLst>
            </p:cNvPr>
            <p:cNvSpPr/>
            <p:nvPr/>
          </p:nvSpPr>
          <p:spPr>
            <a:xfrm>
              <a:off x="0" y="0"/>
              <a:ext cx="13716000" cy="10287000"/>
            </a:xfrm>
            <a:prstGeom prst="rect">
              <a:avLst/>
            </a:pr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83">
                <a:defRPr/>
              </a:pPr>
              <a:endParaRPr lang="fr-MA" sz="1350" dirty="0">
                <a:solidFill>
                  <a:prstClr val="white"/>
                </a:solidFill>
                <a:latin typeface="Dosis" pitchFamily="2" charset="0"/>
              </a:endParaRPr>
            </a:p>
          </p:txBody>
        </p:sp>
        <p:sp>
          <p:nvSpPr>
            <p:cNvPr id="9" name="Rectangle : coins arrondis 7">
              <a:extLst>
                <a:ext uri="{FF2B5EF4-FFF2-40B4-BE49-F238E27FC236}">
                  <a16:creationId xmlns:a16="http://schemas.microsoft.com/office/drawing/2014/main" id="{E76527E8-04C4-3A75-0AC6-7F32A4E3F749}"/>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83">
                <a:defRPr/>
              </a:pPr>
              <a:endParaRPr lang="fr-MA" sz="1350" dirty="0">
                <a:solidFill>
                  <a:prstClr val="white"/>
                </a:solidFill>
                <a:latin typeface="Dosis" pitchFamily="2" charset="0"/>
              </a:endParaRPr>
            </a:p>
          </p:txBody>
        </p:sp>
        <p:sp>
          <p:nvSpPr>
            <p:cNvPr id="10" name="Rectangle : coins arrondis 8">
              <a:extLst>
                <a:ext uri="{FF2B5EF4-FFF2-40B4-BE49-F238E27FC236}">
                  <a16:creationId xmlns:a16="http://schemas.microsoft.com/office/drawing/2014/main" id="{391DBF42-C5A5-2D35-3703-F5C40976BD02}"/>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83">
                <a:defRPr/>
              </a:pPr>
              <a:endParaRPr lang="fr-FR" sz="1350" dirty="0">
                <a:solidFill>
                  <a:prstClr val="white"/>
                </a:solidFill>
                <a:latin typeface="Dosis" pitchFamily="2" charset="0"/>
              </a:endParaRPr>
            </a:p>
          </p:txBody>
        </p:sp>
      </p:grpSp>
      <p:sp>
        <p:nvSpPr>
          <p:cNvPr id="12" name="Freeform 11">
            <a:extLst>
              <a:ext uri="{FF2B5EF4-FFF2-40B4-BE49-F238E27FC236}">
                <a16:creationId xmlns:a16="http://schemas.microsoft.com/office/drawing/2014/main" id="{D70A2AEF-A0A8-20E0-E6A3-86EA8A8B10CC}"/>
              </a:ext>
            </a:extLst>
          </p:cNvPr>
          <p:cNvSpPr/>
          <p:nvPr userDrawn="1"/>
        </p:nvSpPr>
        <p:spPr>
          <a:xfrm rot="10800000" flipH="1">
            <a:off x="530136" y="331617"/>
            <a:ext cx="304800" cy="212619"/>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fr-MA" sz="900" b="1" dirty="0">
              <a:solidFill>
                <a:schemeClr val="bg1">
                  <a:lumMod val="50000"/>
                </a:schemeClr>
              </a:solidFill>
              <a:latin typeface="Dosis" pitchFamily="2" charset="0"/>
            </a:endParaRPr>
          </a:p>
        </p:txBody>
      </p:sp>
    </p:spTree>
    <p:extLst>
      <p:ext uri="{BB962C8B-B14F-4D97-AF65-F5344CB8AC3E}">
        <p14:creationId xmlns:p14="http://schemas.microsoft.com/office/powerpoint/2010/main" val="1102431041"/>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7_Title Slide">
    <p:bg>
      <p:bgPr>
        <a:solidFill>
          <a:srgbClr val="002060"/>
        </a:solidFill>
        <a:effectLst/>
      </p:bgPr>
    </p:bg>
    <p:spTree>
      <p:nvGrpSpPr>
        <p:cNvPr id="1" name=""/>
        <p:cNvGrpSpPr/>
        <p:nvPr/>
      </p:nvGrpSpPr>
      <p:grpSpPr>
        <a:xfrm>
          <a:off x="0" y="0"/>
          <a:ext cx="0" cy="0"/>
          <a:chOff x="0" y="0"/>
          <a:chExt cx="0" cy="0"/>
        </a:xfrm>
      </p:grpSpPr>
      <p:grpSp>
        <p:nvGrpSpPr>
          <p:cNvPr id="7" name="Groupe 5">
            <a:extLst>
              <a:ext uri="{FF2B5EF4-FFF2-40B4-BE49-F238E27FC236}">
                <a16:creationId xmlns:a16="http://schemas.microsoft.com/office/drawing/2014/main" id="{BF9609E0-21E1-2769-9B3B-E856695E0932}"/>
              </a:ext>
            </a:extLst>
          </p:cNvPr>
          <p:cNvGrpSpPr/>
          <p:nvPr userDrawn="1"/>
        </p:nvGrpSpPr>
        <p:grpSpPr>
          <a:xfrm>
            <a:off x="0" y="0"/>
            <a:ext cx="12192000" cy="6858001"/>
            <a:chOff x="0" y="0"/>
            <a:chExt cx="13716000" cy="10287000"/>
          </a:xfrm>
        </p:grpSpPr>
        <p:sp>
          <p:nvSpPr>
            <p:cNvPr id="8" name="Rectangle 7">
              <a:extLst>
                <a:ext uri="{FF2B5EF4-FFF2-40B4-BE49-F238E27FC236}">
                  <a16:creationId xmlns:a16="http://schemas.microsoft.com/office/drawing/2014/main" id="{B905104D-94A9-1D3C-7666-DB6181BE0ADE}"/>
                </a:ext>
              </a:extLst>
            </p:cNvPr>
            <p:cNvSpPr/>
            <p:nvPr/>
          </p:nvSpPr>
          <p:spPr>
            <a:xfrm>
              <a:off x="0" y="0"/>
              <a:ext cx="13716000" cy="10287000"/>
            </a:xfrm>
            <a:prstGeom prst="rect">
              <a:avLst/>
            </a:prstGeom>
            <a:solidFill>
              <a:srgbClr val="B270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83">
                <a:defRPr/>
              </a:pPr>
              <a:endParaRPr lang="fr-MA" sz="1350" dirty="0">
                <a:solidFill>
                  <a:prstClr val="white"/>
                </a:solidFill>
                <a:latin typeface="Dosis" pitchFamily="2" charset="0"/>
              </a:endParaRPr>
            </a:p>
          </p:txBody>
        </p:sp>
        <p:sp>
          <p:nvSpPr>
            <p:cNvPr id="9" name="Rectangle : coins arrondis 7">
              <a:extLst>
                <a:ext uri="{FF2B5EF4-FFF2-40B4-BE49-F238E27FC236}">
                  <a16:creationId xmlns:a16="http://schemas.microsoft.com/office/drawing/2014/main" id="{E76527E8-04C4-3A75-0AC6-7F32A4E3F749}"/>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83">
                <a:defRPr/>
              </a:pPr>
              <a:endParaRPr lang="fr-MA" sz="1350" dirty="0">
                <a:solidFill>
                  <a:prstClr val="white"/>
                </a:solidFill>
                <a:latin typeface="Dosis" pitchFamily="2" charset="0"/>
              </a:endParaRPr>
            </a:p>
          </p:txBody>
        </p:sp>
        <p:sp>
          <p:nvSpPr>
            <p:cNvPr id="10" name="Rectangle : coins arrondis 8">
              <a:extLst>
                <a:ext uri="{FF2B5EF4-FFF2-40B4-BE49-F238E27FC236}">
                  <a16:creationId xmlns:a16="http://schemas.microsoft.com/office/drawing/2014/main" id="{391DBF42-C5A5-2D35-3703-F5C40976BD02}"/>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83">
                <a:defRPr/>
              </a:pPr>
              <a:endParaRPr lang="fr-FR" sz="1350" dirty="0">
                <a:solidFill>
                  <a:prstClr val="white"/>
                </a:solidFill>
                <a:latin typeface="Dosis" pitchFamily="2" charset="0"/>
              </a:endParaRPr>
            </a:p>
          </p:txBody>
        </p:sp>
      </p:grpSp>
      <p:sp>
        <p:nvSpPr>
          <p:cNvPr id="12" name="Freeform 11">
            <a:extLst>
              <a:ext uri="{FF2B5EF4-FFF2-40B4-BE49-F238E27FC236}">
                <a16:creationId xmlns:a16="http://schemas.microsoft.com/office/drawing/2014/main" id="{D70A2AEF-A0A8-20E0-E6A3-86EA8A8B10CC}"/>
              </a:ext>
            </a:extLst>
          </p:cNvPr>
          <p:cNvSpPr/>
          <p:nvPr userDrawn="1"/>
        </p:nvSpPr>
        <p:spPr>
          <a:xfrm rot="10800000" flipH="1">
            <a:off x="530136" y="331617"/>
            <a:ext cx="304800" cy="212619"/>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fr-MA" sz="900" b="1" dirty="0">
              <a:solidFill>
                <a:schemeClr val="bg1">
                  <a:lumMod val="50000"/>
                </a:schemeClr>
              </a:solidFill>
              <a:latin typeface="Dosis" pitchFamily="2" charset="0"/>
            </a:endParaRPr>
          </a:p>
        </p:txBody>
      </p:sp>
    </p:spTree>
    <p:extLst>
      <p:ext uri="{BB962C8B-B14F-4D97-AF65-F5344CB8AC3E}">
        <p14:creationId xmlns:p14="http://schemas.microsoft.com/office/powerpoint/2010/main" val="2240515274"/>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8_Title Slide">
    <p:bg>
      <p:bgPr>
        <a:solidFill>
          <a:srgbClr val="002060"/>
        </a:solidFill>
        <a:effectLst/>
      </p:bgPr>
    </p:bg>
    <p:spTree>
      <p:nvGrpSpPr>
        <p:cNvPr id="1" name=""/>
        <p:cNvGrpSpPr/>
        <p:nvPr/>
      </p:nvGrpSpPr>
      <p:grpSpPr>
        <a:xfrm>
          <a:off x="0" y="0"/>
          <a:ext cx="0" cy="0"/>
          <a:chOff x="0" y="0"/>
          <a:chExt cx="0" cy="0"/>
        </a:xfrm>
      </p:grpSpPr>
      <p:grpSp>
        <p:nvGrpSpPr>
          <p:cNvPr id="7" name="Groupe 5">
            <a:extLst>
              <a:ext uri="{FF2B5EF4-FFF2-40B4-BE49-F238E27FC236}">
                <a16:creationId xmlns:a16="http://schemas.microsoft.com/office/drawing/2014/main" id="{BF9609E0-21E1-2769-9B3B-E856695E0932}"/>
              </a:ext>
            </a:extLst>
          </p:cNvPr>
          <p:cNvGrpSpPr/>
          <p:nvPr userDrawn="1"/>
        </p:nvGrpSpPr>
        <p:grpSpPr>
          <a:xfrm>
            <a:off x="0" y="0"/>
            <a:ext cx="12192000" cy="6858001"/>
            <a:chOff x="0" y="0"/>
            <a:chExt cx="13716000" cy="10287000"/>
          </a:xfrm>
        </p:grpSpPr>
        <p:sp>
          <p:nvSpPr>
            <p:cNvPr id="8" name="Rectangle 7">
              <a:extLst>
                <a:ext uri="{FF2B5EF4-FFF2-40B4-BE49-F238E27FC236}">
                  <a16:creationId xmlns:a16="http://schemas.microsoft.com/office/drawing/2014/main" id="{B905104D-94A9-1D3C-7666-DB6181BE0ADE}"/>
                </a:ext>
              </a:extLst>
            </p:cNvPr>
            <p:cNvSpPr/>
            <p:nvPr/>
          </p:nvSpPr>
          <p:spPr>
            <a:xfrm>
              <a:off x="0" y="0"/>
              <a:ext cx="13716000" cy="10287000"/>
            </a:xfrm>
            <a:prstGeom prst="rect">
              <a:avLst/>
            </a:prstGeom>
            <a:solidFill>
              <a:schemeClr val="tx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83">
                <a:defRPr/>
              </a:pPr>
              <a:endParaRPr lang="fr-MA" sz="1350" dirty="0">
                <a:solidFill>
                  <a:prstClr val="white"/>
                </a:solidFill>
                <a:latin typeface="Dosis" pitchFamily="2" charset="0"/>
              </a:endParaRPr>
            </a:p>
          </p:txBody>
        </p:sp>
        <p:sp>
          <p:nvSpPr>
            <p:cNvPr id="9" name="Rectangle : coins arrondis 7">
              <a:extLst>
                <a:ext uri="{FF2B5EF4-FFF2-40B4-BE49-F238E27FC236}">
                  <a16:creationId xmlns:a16="http://schemas.microsoft.com/office/drawing/2014/main" id="{E76527E8-04C4-3A75-0AC6-7F32A4E3F749}"/>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83">
                <a:defRPr/>
              </a:pPr>
              <a:endParaRPr lang="fr-MA" sz="1350" dirty="0">
                <a:solidFill>
                  <a:prstClr val="white"/>
                </a:solidFill>
                <a:latin typeface="Dosis" pitchFamily="2" charset="0"/>
              </a:endParaRPr>
            </a:p>
          </p:txBody>
        </p:sp>
        <p:sp>
          <p:nvSpPr>
            <p:cNvPr id="10" name="Rectangle : coins arrondis 8">
              <a:extLst>
                <a:ext uri="{FF2B5EF4-FFF2-40B4-BE49-F238E27FC236}">
                  <a16:creationId xmlns:a16="http://schemas.microsoft.com/office/drawing/2014/main" id="{391DBF42-C5A5-2D35-3703-F5C40976BD02}"/>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83">
                <a:defRPr/>
              </a:pPr>
              <a:endParaRPr lang="fr-FR" sz="1350" dirty="0">
                <a:solidFill>
                  <a:prstClr val="white"/>
                </a:solidFill>
                <a:latin typeface="Dosis" pitchFamily="2" charset="0"/>
              </a:endParaRPr>
            </a:p>
          </p:txBody>
        </p:sp>
      </p:grpSp>
      <p:sp>
        <p:nvSpPr>
          <p:cNvPr id="12" name="Freeform 11">
            <a:extLst>
              <a:ext uri="{FF2B5EF4-FFF2-40B4-BE49-F238E27FC236}">
                <a16:creationId xmlns:a16="http://schemas.microsoft.com/office/drawing/2014/main" id="{D70A2AEF-A0A8-20E0-E6A3-86EA8A8B10CC}"/>
              </a:ext>
            </a:extLst>
          </p:cNvPr>
          <p:cNvSpPr/>
          <p:nvPr userDrawn="1"/>
        </p:nvSpPr>
        <p:spPr>
          <a:xfrm rot="10800000" flipH="1">
            <a:off x="530136" y="331617"/>
            <a:ext cx="304800" cy="212619"/>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fr-MA" sz="900" b="1" dirty="0">
              <a:solidFill>
                <a:schemeClr val="bg1">
                  <a:lumMod val="50000"/>
                </a:schemeClr>
              </a:solidFill>
              <a:latin typeface="Dosis" pitchFamily="2" charset="0"/>
            </a:endParaRPr>
          </a:p>
        </p:txBody>
      </p:sp>
    </p:spTree>
    <p:extLst>
      <p:ext uri="{BB962C8B-B14F-4D97-AF65-F5344CB8AC3E}">
        <p14:creationId xmlns:p14="http://schemas.microsoft.com/office/powerpoint/2010/main" val="1352884237"/>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9_Title Slide">
    <p:bg>
      <p:bgPr>
        <a:solidFill>
          <a:srgbClr val="002060"/>
        </a:solidFill>
        <a:effectLst/>
      </p:bgPr>
    </p:bg>
    <p:spTree>
      <p:nvGrpSpPr>
        <p:cNvPr id="1" name=""/>
        <p:cNvGrpSpPr/>
        <p:nvPr/>
      </p:nvGrpSpPr>
      <p:grpSpPr>
        <a:xfrm>
          <a:off x="0" y="0"/>
          <a:ext cx="0" cy="0"/>
          <a:chOff x="0" y="0"/>
          <a:chExt cx="0" cy="0"/>
        </a:xfrm>
      </p:grpSpPr>
      <p:grpSp>
        <p:nvGrpSpPr>
          <p:cNvPr id="7" name="Groupe 5">
            <a:extLst>
              <a:ext uri="{FF2B5EF4-FFF2-40B4-BE49-F238E27FC236}">
                <a16:creationId xmlns:a16="http://schemas.microsoft.com/office/drawing/2014/main" id="{BF9609E0-21E1-2769-9B3B-E856695E0932}"/>
              </a:ext>
            </a:extLst>
          </p:cNvPr>
          <p:cNvGrpSpPr/>
          <p:nvPr userDrawn="1"/>
        </p:nvGrpSpPr>
        <p:grpSpPr>
          <a:xfrm>
            <a:off x="0" y="0"/>
            <a:ext cx="12192000" cy="6858001"/>
            <a:chOff x="0" y="0"/>
            <a:chExt cx="13716000" cy="10287000"/>
          </a:xfrm>
        </p:grpSpPr>
        <p:sp>
          <p:nvSpPr>
            <p:cNvPr id="8" name="Rectangle 7">
              <a:extLst>
                <a:ext uri="{FF2B5EF4-FFF2-40B4-BE49-F238E27FC236}">
                  <a16:creationId xmlns:a16="http://schemas.microsoft.com/office/drawing/2014/main" id="{B905104D-94A9-1D3C-7666-DB6181BE0ADE}"/>
                </a:ext>
              </a:extLst>
            </p:cNvPr>
            <p:cNvSpPr/>
            <p:nvPr/>
          </p:nvSpPr>
          <p:spPr>
            <a:xfrm>
              <a:off x="0" y="0"/>
              <a:ext cx="13716000" cy="10287000"/>
            </a:xfrm>
            <a:prstGeom prst="rect">
              <a:avLst/>
            </a:prstGeom>
            <a:solidFill>
              <a:schemeClr val="bg2">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83">
                <a:defRPr/>
              </a:pPr>
              <a:endParaRPr lang="fr-MA" sz="1350" dirty="0">
                <a:solidFill>
                  <a:prstClr val="white"/>
                </a:solidFill>
                <a:latin typeface="Dosis" pitchFamily="2" charset="0"/>
              </a:endParaRPr>
            </a:p>
          </p:txBody>
        </p:sp>
        <p:sp>
          <p:nvSpPr>
            <p:cNvPr id="9" name="Rectangle : coins arrondis 7">
              <a:extLst>
                <a:ext uri="{FF2B5EF4-FFF2-40B4-BE49-F238E27FC236}">
                  <a16:creationId xmlns:a16="http://schemas.microsoft.com/office/drawing/2014/main" id="{E76527E8-04C4-3A75-0AC6-7F32A4E3F749}"/>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83">
                <a:defRPr/>
              </a:pPr>
              <a:endParaRPr lang="fr-MA" sz="1350" dirty="0">
                <a:solidFill>
                  <a:prstClr val="white"/>
                </a:solidFill>
                <a:latin typeface="Dosis" pitchFamily="2" charset="0"/>
              </a:endParaRPr>
            </a:p>
          </p:txBody>
        </p:sp>
        <p:sp>
          <p:nvSpPr>
            <p:cNvPr id="10" name="Rectangle : coins arrondis 8">
              <a:extLst>
                <a:ext uri="{FF2B5EF4-FFF2-40B4-BE49-F238E27FC236}">
                  <a16:creationId xmlns:a16="http://schemas.microsoft.com/office/drawing/2014/main" id="{391DBF42-C5A5-2D35-3703-F5C40976BD02}"/>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83">
                <a:defRPr/>
              </a:pPr>
              <a:endParaRPr lang="fr-FR" sz="1350" dirty="0">
                <a:solidFill>
                  <a:prstClr val="white"/>
                </a:solidFill>
                <a:latin typeface="Dosis" pitchFamily="2" charset="0"/>
              </a:endParaRPr>
            </a:p>
          </p:txBody>
        </p:sp>
      </p:grpSp>
      <p:sp>
        <p:nvSpPr>
          <p:cNvPr id="12" name="Freeform 11">
            <a:extLst>
              <a:ext uri="{FF2B5EF4-FFF2-40B4-BE49-F238E27FC236}">
                <a16:creationId xmlns:a16="http://schemas.microsoft.com/office/drawing/2014/main" id="{D70A2AEF-A0A8-20E0-E6A3-86EA8A8B10CC}"/>
              </a:ext>
            </a:extLst>
          </p:cNvPr>
          <p:cNvSpPr/>
          <p:nvPr userDrawn="1"/>
        </p:nvSpPr>
        <p:spPr>
          <a:xfrm rot="10800000" flipH="1">
            <a:off x="530136" y="331617"/>
            <a:ext cx="304800" cy="212619"/>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fr-MA" sz="900" b="1" dirty="0">
              <a:solidFill>
                <a:schemeClr val="bg1">
                  <a:lumMod val="50000"/>
                </a:schemeClr>
              </a:solidFill>
              <a:latin typeface="Dosis" pitchFamily="2" charset="0"/>
            </a:endParaRPr>
          </a:p>
        </p:txBody>
      </p:sp>
    </p:spTree>
    <p:extLst>
      <p:ext uri="{BB962C8B-B14F-4D97-AF65-F5344CB8AC3E}">
        <p14:creationId xmlns:p14="http://schemas.microsoft.com/office/powerpoint/2010/main" val="1591680012"/>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0_Title Slide">
    <p:bg>
      <p:bgPr>
        <a:solidFill>
          <a:srgbClr val="002060"/>
        </a:solidFill>
        <a:effectLst/>
      </p:bgPr>
    </p:bg>
    <p:spTree>
      <p:nvGrpSpPr>
        <p:cNvPr id="1" name=""/>
        <p:cNvGrpSpPr/>
        <p:nvPr/>
      </p:nvGrpSpPr>
      <p:grpSpPr>
        <a:xfrm>
          <a:off x="0" y="0"/>
          <a:ext cx="0" cy="0"/>
          <a:chOff x="0" y="0"/>
          <a:chExt cx="0" cy="0"/>
        </a:xfrm>
      </p:grpSpPr>
      <p:grpSp>
        <p:nvGrpSpPr>
          <p:cNvPr id="7" name="Groupe 5">
            <a:extLst>
              <a:ext uri="{FF2B5EF4-FFF2-40B4-BE49-F238E27FC236}">
                <a16:creationId xmlns:a16="http://schemas.microsoft.com/office/drawing/2014/main" id="{BF9609E0-21E1-2769-9B3B-E856695E0932}"/>
              </a:ext>
            </a:extLst>
          </p:cNvPr>
          <p:cNvGrpSpPr/>
          <p:nvPr userDrawn="1"/>
        </p:nvGrpSpPr>
        <p:grpSpPr>
          <a:xfrm>
            <a:off x="0" y="0"/>
            <a:ext cx="12192000" cy="6858001"/>
            <a:chOff x="0" y="0"/>
            <a:chExt cx="13716000" cy="10287000"/>
          </a:xfrm>
        </p:grpSpPr>
        <p:sp>
          <p:nvSpPr>
            <p:cNvPr id="8" name="Rectangle 7">
              <a:extLst>
                <a:ext uri="{FF2B5EF4-FFF2-40B4-BE49-F238E27FC236}">
                  <a16:creationId xmlns:a16="http://schemas.microsoft.com/office/drawing/2014/main" id="{B905104D-94A9-1D3C-7666-DB6181BE0ADE}"/>
                </a:ext>
              </a:extLst>
            </p:cNvPr>
            <p:cNvSpPr/>
            <p:nvPr/>
          </p:nvSpPr>
          <p:spPr>
            <a:xfrm>
              <a:off x="0" y="0"/>
              <a:ext cx="13716000" cy="10287000"/>
            </a:xfrm>
            <a:prstGeom prst="rect">
              <a:avLst/>
            </a:prstGeom>
            <a:solidFill>
              <a:srgbClr val="FF656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83">
                <a:defRPr/>
              </a:pPr>
              <a:endParaRPr lang="fr-MA" sz="1350" dirty="0">
                <a:solidFill>
                  <a:prstClr val="white"/>
                </a:solidFill>
                <a:latin typeface="Dosis" pitchFamily="2" charset="0"/>
              </a:endParaRPr>
            </a:p>
          </p:txBody>
        </p:sp>
        <p:sp>
          <p:nvSpPr>
            <p:cNvPr id="9" name="Rectangle : coins arrondis 7">
              <a:extLst>
                <a:ext uri="{FF2B5EF4-FFF2-40B4-BE49-F238E27FC236}">
                  <a16:creationId xmlns:a16="http://schemas.microsoft.com/office/drawing/2014/main" id="{E76527E8-04C4-3A75-0AC6-7F32A4E3F749}"/>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83">
                <a:defRPr/>
              </a:pPr>
              <a:endParaRPr lang="fr-MA" sz="1350" dirty="0">
                <a:solidFill>
                  <a:prstClr val="white"/>
                </a:solidFill>
                <a:latin typeface="Dosis" pitchFamily="2" charset="0"/>
              </a:endParaRPr>
            </a:p>
          </p:txBody>
        </p:sp>
        <p:sp>
          <p:nvSpPr>
            <p:cNvPr id="10" name="Rectangle : coins arrondis 8">
              <a:extLst>
                <a:ext uri="{FF2B5EF4-FFF2-40B4-BE49-F238E27FC236}">
                  <a16:creationId xmlns:a16="http://schemas.microsoft.com/office/drawing/2014/main" id="{391DBF42-C5A5-2D35-3703-F5C40976BD02}"/>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83">
                <a:defRPr/>
              </a:pPr>
              <a:endParaRPr lang="fr-FR" sz="1350" dirty="0">
                <a:solidFill>
                  <a:prstClr val="white"/>
                </a:solidFill>
                <a:latin typeface="Dosis" pitchFamily="2" charset="0"/>
              </a:endParaRPr>
            </a:p>
          </p:txBody>
        </p:sp>
      </p:grpSp>
      <p:sp>
        <p:nvSpPr>
          <p:cNvPr id="12" name="Freeform 11">
            <a:extLst>
              <a:ext uri="{FF2B5EF4-FFF2-40B4-BE49-F238E27FC236}">
                <a16:creationId xmlns:a16="http://schemas.microsoft.com/office/drawing/2014/main" id="{D70A2AEF-A0A8-20E0-E6A3-86EA8A8B10CC}"/>
              </a:ext>
            </a:extLst>
          </p:cNvPr>
          <p:cNvSpPr/>
          <p:nvPr userDrawn="1"/>
        </p:nvSpPr>
        <p:spPr>
          <a:xfrm rot="10800000" flipH="1">
            <a:off x="530136" y="331617"/>
            <a:ext cx="304800" cy="212619"/>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fr-MA" sz="900" b="1" dirty="0">
              <a:solidFill>
                <a:schemeClr val="bg1">
                  <a:lumMod val="50000"/>
                </a:schemeClr>
              </a:solidFill>
              <a:latin typeface="Dosis" pitchFamily="2" charset="0"/>
            </a:endParaRPr>
          </a:p>
        </p:txBody>
      </p:sp>
    </p:spTree>
    <p:extLst>
      <p:ext uri="{BB962C8B-B14F-4D97-AF65-F5344CB8AC3E}">
        <p14:creationId xmlns:p14="http://schemas.microsoft.com/office/powerpoint/2010/main" val="2914747255"/>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1_Title Slide">
    <p:bg>
      <p:bgPr>
        <a:solidFill>
          <a:srgbClr val="002060"/>
        </a:solidFill>
        <a:effectLst/>
      </p:bgPr>
    </p:bg>
    <p:spTree>
      <p:nvGrpSpPr>
        <p:cNvPr id="1" name=""/>
        <p:cNvGrpSpPr/>
        <p:nvPr/>
      </p:nvGrpSpPr>
      <p:grpSpPr>
        <a:xfrm>
          <a:off x="0" y="0"/>
          <a:ext cx="0" cy="0"/>
          <a:chOff x="0" y="0"/>
          <a:chExt cx="0" cy="0"/>
        </a:xfrm>
      </p:grpSpPr>
      <p:grpSp>
        <p:nvGrpSpPr>
          <p:cNvPr id="7" name="Groupe 5">
            <a:extLst>
              <a:ext uri="{FF2B5EF4-FFF2-40B4-BE49-F238E27FC236}">
                <a16:creationId xmlns:a16="http://schemas.microsoft.com/office/drawing/2014/main" id="{BF9609E0-21E1-2769-9B3B-E856695E0932}"/>
              </a:ext>
            </a:extLst>
          </p:cNvPr>
          <p:cNvGrpSpPr/>
          <p:nvPr userDrawn="1"/>
        </p:nvGrpSpPr>
        <p:grpSpPr>
          <a:xfrm>
            <a:off x="0" y="0"/>
            <a:ext cx="12192000" cy="6858001"/>
            <a:chOff x="0" y="0"/>
            <a:chExt cx="13716000" cy="10287000"/>
          </a:xfrm>
        </p:grpSpPr>
        <p:sp>
          <p:nvSpPr>
            <p:cNvPr id="8" name="Rectangle 7">
              <a:extLst>
                <a:ext uri="{FF2B5EF4-FFF2-40B4-BE49-F238E27FC236}">
                  <a16:creationId xmlns:a16="http://schemas.microsoft.com/office/drawing/2014/main" id="{B905104D-94A9-1D3C-7666-DB6181BE0ADE}"/>
                </a:ext>
              </a:extLst>
            </p:cNvPr>
            <p:cNvSpPr/>
            <p:nvPr/>
          </p:nvSpPr>
          <p:spPr>
            <a:xfrm>
              <a:off x="0" y="0"/>
              <a:ext cx="13716000" cy="10287000"/>
            </a:xfrm>
            <a:prstGeom prst="rect">
              <a:avLst/>
            </a:prstGeom>
            <a:solidFill>
              <a:srgbClr val="DC94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83">
                <a:defRPr/>
              </a:pPr>
              <a:endParaRPr lang="fr-MA" sz="1350" dirty="0">
                <a:solidFill>
                  <a:prstClr val="white"/>
                </a:solidFill>
                <a:latin typeface="Dosis" pitchFamily="2" charset="0"/>
              </a:endParaRPr>
            </a:p>
          </p:txBody>
        </p:sp>
        <p:sp>
          <p:nvSpPr>
            <p:cNvPr id="9" name="Rectangle : coins arrondis 7">
              <a:extLst>
                <a:ext uri="{FF2B5EF4-FFF2-40B4-BE49-F238E27FC236}">
                  <a16:creationId xmlns:a16="http://schemas.microsoft.com/office/drawing/2014/main" id="{E76527E8-04C4-3A75-0AC6-7F32A4E3F749}"/>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83">
                <a:defRPr/>
              </a:pPr>
              <a:endParaRPr lang="fr-MA" sz="1350" dirty="0">
                <a:solidFill>
                  <a:prstClr val="white"/>
                </a:solidFill>
                <a:latin typeface="Dosis" pitchFamily="2" charset="0"/>
              </a:endParaRPr>
            </a:p>
          </p:txBody>
        </p:sp>
        <p:sp>
          <p:nvSpPr>
            <p:cNvPr id="10" name="Rectangle : coins arrondis 8">
              <a:extLst>
                <a:ext uri="{FF2B5EF4-FFF2-40B4-BE49-F238E27FC236}">
                  <a16:creationId xmlns:a16="http://schemas.microsoft.com/office/drawing/2014/main" id="{391DBF42-C5A5-2D35-3703-F5C40976BD02}"/>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83">
                <a:defRPr/>
              </a:pPr>
              <a:endParaRPr lang="fr-FR" sz="1350" dirty="0">
                <a:solidFill>
                  <a:prstClr val="white"/>
                </a:solidFill>
                <a:latin typeface="Dosis" pitchFamily="2" charset="0"/>
              </a:endParaRPr>
            </a:p>
          </p:txBody>
        </p:sp>
      </p:grpSp>
      <p:sp>
        <p:nvSpPr>
          <p:cNvPr id="12" name="Freeform 11">
            <a:extLst>
              <a:ext uri="{FF2B5EF4-FFF2-40B4-BE49-F238E27FC236}">
                <a16:creationId xmlns:a16="http://schemas.microsoft.com/office/drawing/2014/main" id="{D70A2AEF-A0A8-20E0-E6A3-86EA8A8B10CC}"/>
              </a:ext>
            </a:extLst>
          </p:cNvPr>
          <p:cNvSpPr/>
          <p:nvPr userDrawn="1"/>
        </p:nvSpPr>
        <p:spPr>
          <a:xfrm rot="10800000" flipH="1">
            <a:off x="530136" y="331617"/>
            <a:ext cx="304800" cy="212619"/>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fr-MA" sz="900" b="1" dirty="0">
              <a:solidFill>
                <a:schemeClr val="bg1">
                  <a:lumMod val="50000"/>
                </a:schemeClr>
              </a:solidFill>
              <a:latin typeface="Dosis" pitchFamily="2" charset="0"/>
            </a:endParaRPr>
          </a:p>
        </p:txBody>
      </p:sp>
    </p:spTree>
    <p:extLst>
      <p:ext uri="{BB962C8B-B14F-4D97-AF65-F5344CB8AC3E}">
        <p14:creationId xmlns:p14="http://schemas.microsoft.com/office/powerpoint/2010/main" val="1866284093"/>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cSld name="Table of contents">
    <p:spTree>
      <p:nvGrpSpPr>
        <p:cNvPr id="1" name=""/>
        <p:cNvGrpSpPr/>
        <p:nvPr/>
      </p:nvGrpSpPr>
      <p:grpSpPr>
        <a:xfrm>
          <a:off x="0" y="0"/>
          <a:ext cx="0" cy="0"/>
          <a:chOff x="0" y="0"/>
          <a:chExt cx="0" cy="0"/>
        </a:xfrm>
      </p:grpSpPr>
      <p:sp>
        <p:nvSpPr>
          <p:cNvPr id="2" name="Google Shape;143;p17">
            <a:extLst>
              <a:ext uri="{FF2B5EF4-FFF2-40B4-BE49-F238E27FC236}">
                <a16:creationId xmlns:a16="http://schemas.microsoft.com/office/drawing/2014/main" id="{1D5E7E9B-58C2-4C57-456E-7EA3B78DC98E}"/>
              </a:ext>
            </a:extLst>
          </p:cNvPr>
          <p:cNvSpPr txBox="1">
            <a:spLocks noGrp="1"/>
          </p:cNvSpPr>
          <p:nvPr>
            <p:ph type="title"/>
          </p:nvPr>
        </p:nvSpPr>
        <p:spPr>
          <a:xfrm>
            <a:off x="2621731" y="2174785"/>
            <a:ext cx="3074005" cy="602004"/>
          </a:xfrm>
          <a:prstGeom prst="rect">
            <a:avLst/>
          </a:prstGeom>
        </p:spPr>
        <p:txBody>
          <a:bodyPr tIns="68570" bIns="68570">
            <a:noAutofit/>
          </a:bodyPr>
          <a:lstStyle>
            <a:lvl1pPr>
              <a:defRPr sz="3200"/>
            </a:lvl1pPr>
          </a:lstStyle>
          <a:p>
            <a:pPr lvl="0"/>
            <a:endParaRPr lang="fr-FR"/>
          </a:p>
        </p:txBody>
      </p:sp>
      <p:sp>
        <p:nvSpPr>
          <p:cNvPr id="3" name="Google Shape;144;p17">
            <a:extLst>
              <a:ext uri="{FF2B5EF4-FFF2-40B4-BE49-F238E27FC236}">
                <a16:creationId xmlns:a16="http://schemas.microsoft.com/office/drawing/2014/main" id="{F0189036-8F9A-3D77-0C1B-A7B477325E00}"/>
              </a:ext>
            </a:extLst>
          </p:cNvPr>
          <p:cNvSpPr txBox="1">
            <a:spLocks noGrp="1"/>
          </p:cNvSpPr>
          <p:nvPr>
            <p:ph type="subTitle" idx="4294967295"/>
          </p:nvPr>
        </p:nvSpPr>
        <p:spPr>
          <a:xfrm>
            <a:off x="2621743" y="2838919"/>
            <a:ext cx="3074005" cy="646395"/>
          </a:xfrm>
          <a:prstGeom prst="rect">
            <a:avLst/>
          </a:prstGeom>
        </p:spPr>
        <p:txBody>
          <a:bodyPr tIns="68570" bIns="68570" anchor="ctr">
            <a:noAutofit/>
          </a:bodyPr>
          <a:lstStyle>
            <a:lvl1pPr>
              <a:lnSpc>
                <a:spcPct val="100000"/>
              </a:lnSpc>
              <a:spcBef>
                <a:spcPts val="0"/>
              </a:spcBef>
              <a:buNone/>
              <a:defRPr sz="1867"/>
            </a:lvl1pPr>
          </a:lstStyle>
          <a:p>
            <a:pPr lvl="0"/>
            <a:endParaRPr lang="fr-FR"/>
          </a:p>
        </p:txBody>
      </p:sp>
      <p:sp>
        <p:nvSpPr>
          <p:cNvPr id="4" name="Google Shape;145;p17">
            <a:extLst>
              <a:ext uri="{FF2B5EF4-FFF2-40B4-BE49-F238E27FC236}">
                <a16:creationId xmlns:a16="http://schemas.microsoft.com/office/drawing/2014/main" id="{D8D2167F-EC36-1319-AC32-C0927579250E}"/>
              </a:ext>
            </a:extLst>
          </p:cNvPr>
          <p:cNvSpPr txBox="1">
            <a:spLocks noGrp="1"/>
          </p:cNvSpPr>
          <p:nvPr>
            <p:ph type="subTitle" idx="4294967295"/>
          </p:nvPr>
        </p:nvSpPr>
        <p:spPr>
          <a:xfrm>
            <a:off x="8020251" y="2838919"/>
            <a:ext cx="3074005" cy="646395"/>
          </a:xfrm>
          <a:prstGeom prst="rect">
            <a:avLst/>
          </a:prstGeom>
        </p:spPr>
        <p:txBody>
          <a:bodyPr tIns="68570" bIns="68570" anchor="ctr">
            <a:noAutofit/>
          </a:bodyPr>
          <a:lstStyle>
            <a:lvl1pPr>
              <a:lnSpc>
                <a:spcPct val="100000"/>
              </a:lnSpc>
              <a:spcBef>
                <a:spcPts val="0"/>
              </a:spcBef>
              <a:buNone/>
              <a:defRPr sz="1867"/>
            </a:lvl1pPr>
          </a:lstStyle>
          <a:p>
            <a:pPr lvl="0"/>
            <a:endParaRPr lang="fr-FR"/>
          </a:p>
        </p:txBody>
      </p:sp>
      <p:sp>
        <p:nvSpPr>
          <p:cNvPr id="5" name="Google Shape;146;p17">
            <a:extLst>
              <a:ext uri="{FF2B5EF4-FFF2-40B4-BE49-F238E27FC236}">
                <a16:creationId xmlns:a16="http://schemas.microsoft.com/office/drawing/2014/main" id="{B4D140B0-70A5-696F-DBA8-60677A46C836}"/>
              </a:ext>
            </a:extLst>
          </p:cNvPr>
          <p:cNvSpPr txBox="1">
            <a:spLocks noGrp="1"/>
          </p:cNvSpPr>
          <p:nvPr>
            <p:ph type="title" idx="4294967295"/>
          </p:nvPr>
        </p:nvSpPr>
        <p:spPr>
          <a:xfrm>
            <a:off x="2621767" y="4184037"/>
            <a:ext cx="3074005" cy="703600"/>
          </a:xfrm>
          <a:prstGeom prst="rect">
            <a:avLst/>
          </a:prstGeom>
        </p:spPr>
        <p:txBody>
          <a:bodyPr tIns="68570" bIns="68570">
            <a:noAutofit/>
          </a:bodyPr>
          <a:lstStyle>
            <a:lvl1pPr>
              <a:defRPr sz="3200"/>
            </a:lvl1pPr>
          </a:lstStyle>
          <a:p>
            <a:pPr lvl="0"/>
            <a:endParaRPr lang="fr-FR"/>
          </a:p>
        </p:txBody>
      </p:sp>
      <p:sp>
        <p:nvSpPr>
          <p:cNvPr id="6" name="Google Shape;147;p17">
            <a:extLst>
              <a:ext uri="{FF2B5EF4-FFF2-40B4-BE49-F238E27FC236}">
                <a16:creationId xmlns:a16="http://schemas.microsoft.com/office/drawing/2014/main" id="{55771FE2-EEE0-822C-2E88-D809119C3B85}"/>
              </a:ext>
            </a:extLst>
          </p:cNvPr>
          <p:cNvSpPr txBox="1">
            <a:spLocks noGrp="1"/>
          </p:cNvSpPr>
          <p:nvPr>
            <p:ph type="subTitle" idx="4294967295"/>
          </p:nvPr>
        </p:nvSpPr>
        <p:spPr>
          <a:xfrm>
            <a:off x="2621743" y="4835432"/>
            <a:ext cx="3074005" cy="646395"/>
          </a:xfrm>
          <a:prstGeom prst="rect">
            <a:avLst/>
          </a:prstGeom>
        </p:spPr>
        <p:txBody>
          <a:bodyPr tIns="68570" bIns="68570" anchor="ctr">
            <a:noAutofit/>
          </a:bodyPr>
          <a:lstStyle>
            <a:lvl1pPr>
              <a:lnSpc>
                <a:spcPct val="100000"/>
              </a:lnSpc>
              <a:spcBef>
                <a:spcPts val="0"/>
              </a:spcBef>
              <a:buNone/>
              <a:defRPr sz="1867"/>
            </a:lvl1pPr>
          </a:lstStyle>
          <a:p>
            <a:pPr lvl="0"/>
            <a:endParaRPr lang="fr-FR"/>
          </a:p>
        </p:txBody>
      </p:sp>
      <p:sp>
        <p:nvSpPr>
          <p:cNvPr id="7" name="Google Shape;148;p17">
            <a:extLst>
              <a:ext uri="{FF2B5EF4-FFF2-40B4-BE49-F238E27FC236}">
                <a16:creationId xmlns:a16="http://schemas.microsoft.com/office/drawing/2014/main" id="{010BD099-F350-8315-5887-9A3861988A55}"/>
              </a:ext>
            </a:extLst>
          </p:cNvPr>
          <p:cNvSpPr txBox="1">
            <a:spLocks noGrp="1"/>
          </p:cNvSpPr>
          <p:nvPr>
            <p:ph type="subTitle" idx="4294967295"/>
          </p:nvPr>
        </p:nvSpPr>
        <p:spPr>
          <a:xfrm>
            <a:off x="8020251" y="4835432"/>
            <a:ext cx="3074005" cy="646395"/>
          </a:xfrm>
          <a:prstGeom prst="rect">
            <a:avLst/>
          </a:prstGeom>
        </p:spPr>
        <p:txBody>
          <a:bodyPr tIns="68570" bIns="68570" anchor="ctr">
            <a:noAutofit/>
          </a:bodyPr>
          <a:lstStyle>
            <a:lvl1pPr>
              <a:lnSpc>
                <a:spcPct val="100000"/>
              </a:lnSpc>
              <a:spcBef>
                <a:spcPts val="0"/>
              </a:spcBef>
              <a:buNone/>
              <a:defRPr sz="1867"/>
            </a:lvl1pPr>
          </a:lstStyle>
          <a:p>
            <a:pPr lvl="0"/>
            <a:endParaRPr lang="fr-FR"/>
          </a:p>
        </p:txBody>
      </p:sp>
      <p:sp>
        <p:nvSpPr>
          <p:cNvPr id="8" name="Google Shape;149;p17">
            <a:extLst>
              <a:ext uri="{FF2B5EF4-FFF2-40B4-BE49-F238E27FC236}">
                <a16:creationId xmlns:a16="http://schemas.microsoft.com/office/drawing/2014/main" id="{CF906F46-64F6-4619-CAF0-F66DA88FF9D6}"/>
              </a:ext>
            </a:extLst>
          </p:cNvPr>
          <p:cNvSpPr txBox="1">
            <a:spLocks noGrp="1"/>
          </p:cNvSpPr>
          <p:nvPr>
            <p:ph type="title" idx="4294967295"/>
          </p:nvPr>
        </p:nvSpPr>
        <p:spPr>
          <a:xfrm>
            <a:off x="1097755" y="2420599"/>
            <a:ext cx="1524000" cy="763596"/>
          </a:xfrm>
          <a:prstGeom prst="rect">
            <a:avLst/>
          </a:prstGeom>
        </p:spPr>
        <p:txBody>
          <a:bodyPr tIns="68570" bIns="68570" anchorCtr="1">
            <a:noAutofit/>
          </a:bodyPr>
          <a:lstStyle>
            <a:lvl1pPr algn="ctr">
              <a:defRPr/>
            </a:lvl1pPr>
          </a:lstStyle>
          <a:p>
            <a:pPr lvl="0"/>
            <a:endParaRPr lang="fr-FR"/>
          </a:p>
        </p:txBody>
      </p:sp>
      <p:sp>
        <p:nvSpPr>
          <p:cNvPr id="9" name="Google Shape;150;p17">
            <a:extLst>
              <a:ext uri="{FF2B5EF4-FFF2-40B4-BE49-F238E27FC236}">
                <a16:creationId xmlns:a16="http://schemas.microsoft.com/office/drawing/2014/main" id="{BD3F9A21-A16C-729E-32D8-409207B40966}"/>
              </a:ext>
            </a:extLst>
          </p:cNvPr>
          <p:cNvSpPr txBox="1">
            <a:spLocks noGrp="1"/>
          </p:cNvSpPr>
          <p:nvPr>
            <p:ph type="title" idx="4294967295"/>
          </p:nvPr>
        </p:nvSpPr>
        <p:spPr>
          <a:xfrm>
            <a:off x="1097755" y="4465491"/>
            <a:ext cx="1524000" cy="763596"/>
          </a:xfrm>
          <a:prstGeom prst="rect">
            <a:avLst/>
          </a:prstGeom>
        </p:spPr>
        <p:txBody>
          <a:bodyPr tIns="68570" bIns="68570" anchorCtr="1">
            <a:noAutofit/>
          </a:bodyPr>
          <a:lstStyle>
            <a:lvl1pPr algn="ctr">
              <a:defRPr/>
            </a:lvl1pPr>
          </a:lstStyle>
          <a:p>
            <a:pPr lvl="0"/>
            <a:endParaRPr lang="fr-FR"/>
          </a:p>
        </p:txBody>
      </p:sp>
      <p:sp>
        <p:nvSpPr>
          <p:cNvPr id="10" name="Google Shape;151;p17">
            <a:extLst>
              <a:ext uri="{FF2B5EF4-FFF2-40B4-BE49-F238E27FC236}">
                <a16:creationId xmlns:a16="http://schemas.microsoft.com/office/drawing/2014/main" id="{91F48BA4-FD7A-B4CE-A715-4F8E87516604}"/>
              </a:ext>
            </a:extLst>
          </p:cNvPr>
          <p:cNvSpPr txBox="1">
            <a:spLocks noGrp="1"/>
          </p:cNvSpPr>
          <p:nvPr>
            <p:ph type="title" idx="4294967295"/>
          </p:nvPr>
        </p:nvSpPr>
        <p:spPr>
          <a:xfrm>
            <a:off x="6496263" y="2420599"/>
            <a:ext cx="1524000" cy="763596"/>
          </a:xfrm>
          <a:prstGeom prst="rect">
            <a:avLst/>
          </a:prstGeom>
        </p:spPr>
        <p:txBody>
          <a:bodyPr tIns="68570" bIns="68570" anchorCtr="1">
            <a:noAutofit/>
          </a:bodyPr>
          <a:lstStyle>
            <a:lvl1pPr algn="ctr">
              <a:defRPr/>
            </a:lvl1pPr>
          </a:lstStyle>
          <a:p>
            <a:pPr lvl="0"/>
            <a:endParaRPr lang="fr-FR"/>
          </a:p>
        </p:txBody>
      </p:sp>
      <p:sp>
        <p:nvSpPr>
          <p:cNvPr id="11" name="Google Shape;152;p17">
            <a:extLst>
              <a:ext uri="{FF2B5EF4-FFF2-40B4-BE49-F238E27FC236}">
                <a16:creationId xmlns:a16="http://schemas.microsoft.com/office/drawing/2014/main" id="{38A86FB9-893A-B736-244D-E2D3D70A23A2}"/>
              </a:ext>
            </a:extLst>
          </p:cNvPr>
          <p:cNvSpPr txBox="1">
            <a:spLocks noGrp="1"/>
          </p:cNvSpPr>
          <p:nvPr>
            <p:ph type="title" idx="4294967295"/>
          </p:nvPr>
        </p:nvSpPr>
        <p:spPr>
          <a:xfrm>
            <a:off x="6496263" y="4465491"/>
            <a:ext cx="1524000" cy="763596"/>
          </a:xfrm>
          <a:prstGeom prst="rect">
            <a:avLst/>
          </a:prstGeom>
        </p:spPr>
        <p:txBody>
          <a:bodyPr tIns="68570" bIns="68570" anchorCtr="1">
            <a:noAutofit/>
          </a:bodyPr>
          <a:lstStyle>
            <a:lvl1pPr algn="ctr">
              <a:defRPr/>
            </a:lvl1pPr>
          </a:lstStyle>
          <a:p>
            <a:pPr lvl="0"/>
            <a:endParaRPr lang="fr-FR"/>
          </a:p>
        </p:txBody>
      </p:sp>
      <p:sp>
        <p:nvSpPr>
          <p:cNvPr id="12" name="Google Shape;153;p17">
            <a:extLst>
              <a:ext uri="{FF2B5EF4-FFF2-40B4-BE49-F238E27FC236}">
                <a16:creationId xmlns:a16="http://schemas.microsoft.com/office/drawing/2014/main" id="{64FB734B-7941-270B-0913-63532338AE77}"/>
              </a:ext>
            </a:extLst>
          </p:cNvPr>
          <p:cNvSpPr txBox="1">
            <a:spLocks noGrp="1"/>
          </p:cNvSpPr>
          <p:nvPr>
            <p:ph type="title" idx="4294967295"/>
          </p:nvPr>
        </p:nvSpPr>
        <p:spPr>
          <a:xfrm>
            <a:off x="8020263" y="2174785"/>
            <a:ext cx="3074005" cy="602004"/>
          </a:xfrm>
          <a:prstGeom prst="rect">
            <a:avLst/>
          </a:prstGeom>
        </p:spPr>
        <p:txBody>
          <a:bodyPr tIns="68570" bIns="68570">
            <a:noAutofit/>
          </a:bodyPr>
          <a:lstStyle>
            <a:lvl1pPr>
              <a:defRPr sz="3200"/>
            </a:lvl1pPr>
          </a:lstStyle>
          <a:p>
            <a:pPr lvl="0"/>
            <a:endParaRPr lang="fr-FR"/>
          </a:p>
        </p:txBody>
      </p:sp>
      <p:sp>
        <p:nvSpPr>
          <p:cNvPr id="13" name="Google Shape;154;p17">
            <a:extLst>
              <a:ext uri="{FF2B5EF4-FFF2-40B4-BE49-F238E27FC236}">
                <a16:creationId xmlns:a16="http://schemas.microsoft.com/office/drawing/2014/main" id="{A6829D20-8FE3-56B7-E3B8-3ACA6DA9C7B5}"/>
              </a:ext>
            </a:extLst>
          </p:cNvPr>
          <p:cNvSpPr txBox="1">
            <a:spLocks noGrp="1"/>
          </p:cNvSpPr>
          <p:nvPr>
            <p:ph type="title" idx="4294967295"/>
          </p:nvPr>
        </p:nvSpPr>
        <p:spPr>
          <a:xfrm>
            <a:off x="8020299" y="4184037"/>
            <a:ext cx="3074005" cy="703600"/>
          </a:xfrm>
          <a:prstGeom prst="rect">
            <a:avLst/>
          </a:prstGeom>
        </p:spPr>
        <p:txBody>
          <a:bodyPr tIns="68570" bIns="68570">
            <a:noAutofit/>
          </a:bodyPr>
          <a:lstStyle>
            <a:lvl1pPr>
              <a:defRPr sz="3200"/>
            </a:lvl1pPr>
          </a:lstStyle>
          <a:p>
            <a:pPr lvl="0"/>
            <a:endParaRPr lang="fr-FR"/>
          </a:p>
        </p:txBody>
      </p:sp>
      <p:sp>
        <p:nvSpPr>
          <p:cNvPr id="14" name="Google Shape;155;p17">
            <a:extLst>
              <a:ext uri="{FF2B5EF4-FFF2-40B4-BE49-F238E27FC236}">
                <a16:creationId xmlns:a16="http://schemas.microsoft.com/office/drawing/2014/main" id="{B51C9C3E-295C-EE94-9145-901636833B90}"/>
              </a:ext>
            </a:extLst>
          </p:cNvPr>
          <p:cNvSpPr txBox="1">
            <a:spLocks noGrp="1"/>
          </p:cNvSpPr>
          <p:nvPr>
            <p:ph type="title" idx="4294967295"/>
          </p:nvPr>
        </p:nvSpPr>
        <p:spPr>
          <a:xfrm>
            <a:off x="959997" y="593373"/>
            <a:ext cx="10272003" cy="763596"/>
          </a:xfrm>
          <a:prstGeom prst="rect">
            <a:avLst/>
          </a:prstGeom>
        </p:spPr>
        <p:txBody>
          <a:bodyPr tIns="68570" bIns="68570" anchor="t">
            <a:noAutofit/>
          </a:bodyPr>
          <a:lstStyle>
            <a:lvl1pPr>
              <a:defRPr/>
            </a:lvl1pPr>
          </a:lstStyle>
          <a:p>
            <a:pPr lvl="0"/>
            <a:endParaRPr lang="fr-FR"/>
          </a:p>
        </p:txBody>
      </p:sp>
    </p:spTree>
    <p:extLst>
      <p:ext uri="{BB962C8B-B14F-4D97-AF65-F5344CB8AC3E}">
        <p14:creationId xmlns:p14="http://schemas.microsoft.com/office/powerpoint/2010/main" val="1214036893"/>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hf sldNum="0"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Page de garde">
    <p:spTree>
      <p:nvGrpSpPr>
        <p:cNvPr id="1" name=""/>
        <p:cNvGrpSpPr/>
        <p:nvPr/>
      </p:nvGrpSpPr>
      <p:grpSpPr>
        <a:xfrm>
          <a:off x="0" y="0"/>
          <a:ext cx="0" cy="0"/>
          <a:chOff x="0" y="0"/>
          <a:chExt cx="0" cy="0"/>
        </a:xfrm>
      </p:grpSpPr>
      <p:sp>
        <p:nvSpPr>
          <p:cNvPr id="23" name="Google Shape;738;p98">
            <a:extLst>
              <a:ext uri="{FF2B5EF4-FFF2-40B4-BE49-F238E27FC236}">
                <a16:creationId xmlns:a16="http://schemas.microsoft.com/office/drawing/2014/main" id="{1530F5E6-2DBF-5246-2FFD-73AE39131B49}"/>
              </a:ext>
            </a:extLst>
          </p:cNvPr>
          <p:cNvSpPr txBox="1"/>
          <p:nvPr userDrawn="1"/>
        </p:nvSpPr>
        <p:spPr>
          <a:xfrm>
            <a:off x="10470737" y="1351027"/>
            <a:ext cx="1278303" cy="443198"/>
          </a:xfrm>
          <a:prstGeom prst="rect">
            <a:avLst/>
          </a:prstGeom>
          <a:noFill/>
          <a:ln cap="flat">
            <a:noFill/>
          </a:ln>
        </p:spPr>
        <p:txBody>
          <a:bodyPr vert="horz" wrap="square" lIns="0" tIns="0" rIns="0" bIns="0" anchor="t" anchorCtr="1" compatLnSpc="1">
            <a:spAutoFit/>
          </a:bodyPr>
          <a:lstStyle/>
          <a:p>
            <a:pPr algn="ctr" defTabSz="914378">
              <a:lnSpc>
                <a:spcPct val="183502"/>
              </a:lnSpc>
              <a:buClrTx/>
              <a:defRPr sz="1800" b="0" i="0" u="none" strike="noStrike" kern="0" cap="none" spc="0" baseline="0">
                <a:solidFill>
                  <a:srgbClr val="000000"/>
                </a:solidFill>
                <a:uFillTx/>
              </a:defRPr>
            </a:pPr>
            <a:r>
              <a:rPr lang="fr-FR" b="1">
                <a:solidFill>
                  <a:srgbClr val="FFFFFF"/>
                </a:solidFill>
                <a:latin typeface="Calibri"/>
                <a:ea typeface="Calibri"/>
                <a:cs typeface="Calibri"/>
              </a:rPr>
              <a:t>Niveau</a:t>
            </a:r>
            <a:r>
              <a:rPr lang="fr-FR" sz="1200" b="1">
                <a:solidFill>
                  <a:srgbClr val="FFFFFF"/>
                </a:solidFill>
                <a:latin typeface="Dosis"/>
                <a:ea typeface="Dosis"/>
                <a:cs typeface="Dosis"/>
              </a:rPr>
              <a:t>    </a:t>
            </a:r>
            <a:r>
              <a:rPr lang="fr-FR" sz="1000" b="1">
                <a:solidFill>
                  <a:srgbClr val="FFFFFF"/>
                </a:solidFill>
                <a:latin typeface="Dosis"/>
                <a:ea typeface="Dosis"/>
                <a:cs typeface="Dosis"/>
              </a:rPr>
              <a:t>            </a:t>
            </a:r>
            <a:r>
              <a:rPr lang="fr-FR" sz="1200" b="1">
                <a:solidFill>
                  <a:srgbClr val="FFFFFF"/>
                </a:solidFill>
                <a:latin typeface="Dosis"/>
                <a:ea typeface="Dosis"/>
                <a:cs typeface="Dosis"/>
              </a:rPr>
              <a:t>             </a:t>
            </a:r>
            <a:endParaRPr lang="fr-FR" sz="1100"/>
          </a:p>
        </p:txBody>
      </p:sp>
      <p:pic>
        <p:nvPicPr>
          <p:cNvPr id="24" name="Google Shape;743;p98">
            <a:extLst>
              <a:ext uri="{FF2B5EF4-FFF2-40B4-BE49-F238E27FC236}">
                <a16:creationId xmlns:a16="http://schemas.microsoft.com/office/drawing/2014/main" id="{3C8FAB56-B905-B4D3-C85A-B1EC17789934}"/>
              </a:ext>
            </a:extLst>
          </p:cNvPr>
          <p:cNvPicPr>
            <a:picLocks noChangeAspect="1"/>
          </p:cNvPicPr>
          <p:nvPr userDrawn="1"/>
        </p:nvPicPr>
        <p:blipFill>
          <a:blip r:embed="rId2">
            <a:alphaModFix/>
          </a:blip>
          <a:srcRect/>
          <a:stretch>
            <a:fillRect/>
          </a:stretch>
        </p:blipFill>
        <p:spPr>
          <a:xfrm>
            <a:off x="10400923" y="1260711"/>
            <a:ext cx="1519859" cy="1217796"/>
          </a:xfrm>
          <a:prstGeom prst="rect">
            <a:avLst/>
          </a:prstGeom>
          <a:noFill/>
          <a:ln cap="flat">
            <a:noFill/>
          </a:ln>
        </p:spPr>
      </p:pic>
      <p:sp>
        <p:nvSpPr>
          <p:cNvPr id="25" name="Google Shape;744;p98">
            <a:extLst>
              <a:ext uri="{FF2B5EF4-FFF2-40B4-BE49-F238E27FC236}">
                <a16:creationId xmlns:a16="http://schemas.microsoft.com/office/drawing/2014/main" id="{E352CC90-04F9-4FEC-7808-329A389DB36D}"/>
              </a:ext>
            </a:extLst>
          </p:cNvPr>
          <p:cNvSpPr txBox="1"/>
          <p:nvPr userDrawn="1"/>
        </p:nvSpPr>
        <p:spPr>
          <a:xfrm>
            <a:off x="10521700" y="1400907"/>
            <a:ext cx="1278303" cy="443198"/>
          </a:xfrm>
          <a:prstGeom prst="rect">
            <a:avLst/>
          </a:prstGeom>
          <a:noFill/>
          <a:ln cap="flat">
            <a:noFill/>
          </a:ln>
        </p:spPr>
        <p:txBody>
          <a:bodyPr vert="horz" wrap="square" lIns="0" tIns="0" rIns="0" bIns="0" anchor="t" anchorCtr="1" compatLnSpc="1">
            <a:spAutoFit/>
          </a:bodyPr>
          <a:lstStyle/>
          <a:p>
            <a:pPr algn="ctr" defTabSz="914378">
              <a:lnSpc>
                <a:spcPct val="183502"/>
              </a:lnSpc>
              <a:buClrTx/>
              <a:defRPr sz="1800" b="0" i="0" u="none" strike="noStrike" kern="0" cap="none" spc="0" baseline="0">
                <a:solidFill>
                  <a:srgbClr val="000000"/>
                </a:solidFill>
                <a:uFillTx/>
              </a:defRPr>
            </a:pPr>
            <a:r>
              <a:rPr lang="fr-FR" sz="1800" b="1" dirty="0">
                <a:solidFill>
                  <a:srgbClr val="FFFFFF"/>
                </a:solidFill>
                <a:latin typeface="Calibri" panose="020F0502020204030204" pitchFamily="34" charset="0"/>
                <a:ea typeface="Calibri" panose="020F0502020204030204" pitchFamily="34" charset="0"/>
                <a:cs typeface="Calibri" panose="020F0502020204030204" pitchFamily="34" charset="0"/>
              </a:rPr>
              <a:t>Niveau</a:t>
            </a:r>
            <a:r>
              <a:rPr lang="fr-FR" sz="1600" b="1" dirty="0">
                <a:solidFill>
                  <a:srgbClr val="FFFFFF"/>
                </a:solidFill>
                <a:latin typeface="Calibri" panose="020F0502020204030204" pitchFamily="34" charset="0"/>
                <a:ea typeface="Calibri" panose="020F0502020204030204" pitchFamily="34" charset="0"/>
                <a:cs typeface="Calibri" panose="020F0502020204030204" pitchFamily="34" charset="0"/>
              </a:rPr>
              <a:t>         </a:t>
            </a:r>
            <a:endParaRPr lang="fr-FR" dirty="0">
              <a:latin typeface="Calibri" panose="020F0502020204030204" pitchFamily="34" charset="0"/>
              <a:ea typeface="Calibri" panose="020F0502020204030204" pitchFamily="34" charset="0"/>
              <a:cs typeface="Calibri" panose="020F0502020204030204" pitchFamily="34" charset="0"/>
            </a:endParaRPr>
          </a:p>
        </p:txBody>
      </p:sp>
      <p:sp>
        <p:nvSpPr>
          <p:cNvPr id="26" name="Google Shape;745;p98">
            <a:extLst>
              <a:ext uri="{FF2B5EF4-FFF2-40B4-BE49-F238E27FC236}">
                <a16:creationId xmlns:a16="http://schemas.microsoft.com/office/drawing/2014/main" id="{3902D7DD-335C-B83B-FBF0-3461CEB92A0F}"/>
              </a:ext>
            </a:extLst>
          </p:cNvPr>
          <p:cNvSpPr txBox="1"/>
          <p:nvPr userDrawn="1"/>
        </p:nvSpPr>
        <p:spPr>
          <a:xfrm>
            <a:off x="10599248" y="1869610"/>
            <a:ext cx="1123203" cy="346210"/>
          </a:xfrm>
          <a:prstGeom prst="rect">
            <a:avLst/>
          </a:prstGeom>
          <a:noFill/>
          <a:ln cap="flat">
            <a:noFill/>
          </a:ln>
        </p:spPr>
        <p:txBody>
          <a:bodyPr vert="horz" wrap="square" lIns="68570" tIns="34271" rIns="68570" bIns="34271" anchor="t" anchorCtr="1" compatLnSpc="1">
            <a:spAutoFit/>
          </a:bodyPr>
          <a:lstStyle/>
          <a:p>
            <a:pPr algn="ctr" defTabSz="914378">
              <a:buClrTx/>
              <a:defRPr sz="1800" b="0" i="0" u="none" strike="noStrike" kern="0" cap="none" spc="0" baseline="0">
                <a:solidFill>
                  <a:srgbClr val="000000"/>
                </a:solidFill>
                <a:uFillTx/>
              </a:defRPr>
            </a:pPr>
            <a:r>
              <a:rPr lang="fr-FR" sz="1800" b="1" dirty="0">
                <a:solidFill>
                  <a:srgbClr val="FCBF18"/>
                </a:solidFill>
                <a:latin typeface="Calibri" panose="020F0502020204030204" pitchFamily="34" charset="0"/>
                <a:ea typeface="Calibri" panose="020F0502020204030204" pitchFamily="34" charset="0"/>
                <a:cs typeface="Calibri" panose="020F0502020204030204" pitchFamily="34" charset="0"/>
              </a:rPr>
              <a:t> </a:t>
            </a:r>
          </a:p>
        </p:txBody>
      </p:sp>
      <p:grpSp>
        <p:nvGrpSpPr>
          <p:cNvPr id="27" name="Groupe 26">
            <a:extLst>
              <a:ext uri="{FF2B5EF4-FFF2-40B4-BE49-F238E27FC236}">
                <a16:creationId xmlns:a16="http://schemas.microsoft.com/office/drawing/2014/main" id="{4665E728-B129-706A-BDB1-22B94D41AFBF}"/>
              </a:ext>
            </a:extLst>
          </p:cNvPr>
          <p:cNvGrpSpPr/>
          <p:nvPr userDrawn="1"/>
        </p:nvGrpSpPr>
        <p:grpSpPr>
          <a:xfrm>
            <a:off x="271218" y="4592685"/>
            <a:ext cx="6693265" cy="522000"/>
            <a:chOff x="304312" y="4531839"/>
            <a:chExt cx="5990003" cy="696796"/>
          </a:xfrm>
          <a:solidFill>
            <a:srgbClr val="037A40"/>
          </a:solidFill>
        </p:grpSpPr>
        <p:sp>
          <p:nvSpPr>
            <p:cNvPr id="28" name="Google Shape;223;p26">
              <a:extLst>
                <a:ext uri="{FF2B5EF4-FFF2-40B4-BE49-F238E27FC236}">
                  <a16:creationId xmlns:a16="http://schemas.microsoft.com/office/drawing/2014/main" id="{A46CB91A-EBEB-F991-CD39-28DB7BAB45BE}"/>
                </a:ext>
              </a:extLst>
            </p:cNvPr>
            <p:cNvSpPr/>
            <p:nvPr/>
          </p:nvSpPr>
          <p:spPr>
            <a:xfrm>
              <a:off x="304312" y="4531839"/>
              <a:ext cx="5990003" cy="696796"/>
            </a:xfrm>
            <a:prstGeom prst="rect">
              <a:avLst/>
            </a:prstGeom>
            <a:grpFill/>
            <a:ln w="38103" cap="flat">
              <a:noFill/>
              <a:prstDash val="solid"/>
            </a:ln>
          </p:spPr>
          <p:txBody>
            <a:bodyPr vert="horz" wrap="square" lIns="68570" tIns="34271" rIns="68570" bIns="34271" anchor="ctr" anchorCtr="0" compatLnSpc="1">
              <a:noAutofit/>
            </a:bodyPr>
            <a:lstStyle/>
            <a:p>
              <a:pPr defTabSz="914378">
                <a:buClrTx/>
              </a:pPr>
              <a:endParaRPr lang="fr-FR" sz="1800" b="1" dirty="0">
                <a:solidFill>
                  <a:srgbClr val="FFFFFF"/>
                </a:solidFill>
                <a:latin typeface="Calibri"/>
                <a:ea typeface="Calibri"/>
                <a:cs typeface="Calibri"/>
              </a:endParaRPr>
            </a:p>
          </p:txBody>
        </p:sp>
        <p:sp>
          <p:nvSpPr>
            <p:cNvPr id="29" name="Google Shape;735;p98">
              <a:extLst>
                <a:ext uri="{FF2B5EF4-FFF2-40B4-BE49-F238E27FC236}">
                  <a16:creationId xmlns:a16="http://schemas.microsoft.com/office/drawing/2014/main" id="{AD1724B8-EA3E-2F08-C15C-29C1D1553FDD}"/>
                </a:ext>
              </a:extLst>
            </p:cNvPr>
            <p:cNvSpPr/>
            <p:nvPr/>
          </p:nvSpPr>
          <p:spPr>
            <a:xfrm>
              <a:off x="1853337" y="4607219"/>
              <a:ext cx="59640" cy="546036"/>
            </a:xfrm>
            <a:custGeom>
              <a:avLst>
                <a:gd name="f0" fmla="val 108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grpFill/>
            <a:ln cap="flat">
              <a:noFill/>
              <a:prstDash val="solid"/>
            </a:ln>
          </p:spPr>
          <p:txBody>
            <a:bodyPr vert="horz" wrap="square" lIns="68570" tIns="34271" rIns="68570" bIns="34271" anchor="ctr" anchorCtr="1" compatLnSpc="1">
              <a:noAutofit/>
            </a:bodyPr>
            <a:lstStyle/>
            <a:p>
              <a:pPr algn="ctr" defTabSz="914378">
                <a:buClrTx/>
                <a:defRPr sz="1800" b="0" i="0" u="none" strike="noStrike" kern="0" cap="none" spc="0" baseline="0">
                  <a:solidFill>
                    <a:srgbClr val="000000"/>
                  </a:solidFill>
                  <a:uFillTx/>
                </a:defRPr>
              </a:pPr>
              <a:endParaRPr lang="fr-FR" sz="700">
                <a:solidFill>
                  <a:srgbClr val="FFFFFF"/>
                </a:solidFill>
                <a:latin typeface="Calibri"/>
                <a:ea typeface="Calibri"/>
                <a:cs typeface="Calibri"/>
              </a:endParaRPr>
            </a:p>
          </p:txBody>
        </p:sp>
      </p:grpSp>
      <p:grpSp>
        <p:nvGrpSpPr>
          <p:cNvPr id="31" name="Groupe 30">
            <a:extLst>
              <a:ext uri="{FF2B5EF4-FFF2-40B4-BE49-F238E27FC236}">
                <a16:creationId xmlns:a16="http://schemas.microsoft.com/office/drawing/2014/main" id="{CF462A6B-5C20-3975-F90E-B1FC46965C44}"/>
              </a:ext>
            </a:extLst>
          </p:cNvPr>
          <p:cNvGrpSpPr/>
          <p:nvPr userDrawn="1"/>
        </p:nvGrpSpPr>
        <p:grpSpPr>
          <a:xfrm>
            <a:off x="271218" y="5289789"/>
            <a:ext cx="6693265" cy="522000"/>
            <a:chOff x="304312" y="5304657"/>
            <a:chExt cx="5990003" cy="696796"/>
          </a:xfrm>
          <a:solidFill>
            <a:srgbClr val="00B050"/>
          </a:solidFill>
        </p:grpSpPr>
        <p:sp>
          <p:nvSpPr>
            <p:cNvPr id="32" name="Google Shape;224;p26">
              <a:extLst>
                <a:ext uri="{FF2B5EF4-FFF2-40B4-BE49-F238E27FC236}">
                  <a16:creationId xmlns:a16="http://schemas.microsoft.com/office/drawing/2014/main" id="{DEB7DF84-BD99-EC95-89FA-F9508B730598}"/>
                </a:ext>
              </a:extLst>
            </p:cNvPr>
            <p:cNvSpPr/>
            <p:nvPr/>
          </p:nvSpPr>
          <p:spPr>
            <a:xfrm>
              <a:off x="304312" y="5304657"/>
              <a:ext cx="5990003" cy="696796"/>
            </a:xfrm>
            <a:prstGeom prst="rect">
              <a:avLst/>
            </a:prstGeom>
            <a:grpFill/>
            <a:ln w="38103" cap="flat">
              <a:noFill/>
              <a:prstDash val="solid"/>
            </a:ln>
            <a:effectLst/>
          </p:spPr>
          <p:txBody>
            <a:bodyPr vert="horz" wrap="square" lIns="68570" tIns="34271" rIns="68570" bIns="34271" anchor="ctr" anchorCtr="0" compatLnSpc="1">
              <a:noAutofit/>
            </a:bodyPr>
            <a:lstStyle/>
            <a:p>
              <a:pPr defTabSz="914378">
                <a:buClrTx/>
                <a:defRPr sz="1800" b="0" i="0" u="none" strike="noStrike" kern="0" cap="none" spc="0" baseline="0">
                  <a:solidFill>
                    <a:srgbClr val="000000"/>
                  </a:solidFill>
                  <a:uFillTx/>
                </a:defRPr>
              </a:pPr>
              <a:r>
                <a:rPr lang="fr-FR" sz="1800" b="1" dirty="0">
                  <a:solidFill>
                    <a:srgbClr val="FFFFFF"/>
                  </a:solidFill>
                  <a:latin typeface="Calibri"/>
                  <a:ea typeface="Calibri"/>
                  <a:cs typeface="Calibri"/>
                </a:rPr>
                <a:t> </a:t>
              </a:r>
              <a:r>
                <a:rPr lang="fr-FR" sz="2000" b="1" dirty="0">
                  <a:solidFill>
                    <a:srgbClr val="FFFFFF"/>
                  </a:solidFill>
                  <a:latin typeface="Calibri"/>
                  <a:ea typeface="Calibri"/>
                  <a:cs typeface="Calibri"/>
                </a:rPr>
                <a:t> </a:t>
              </a:r>
            </a:p>
          </p:txBody>
        </p:sp>
        <p:sp>
          <p:nvSpPr>
            <p:cNvPr id="33" name="Google Shape;742;p98">
              <a:extLst>
                <a:ext uri="{FF2B5EF4-FFF2-40B4-BE49-F238E27FC236}">
                  <a16:creationId xmlns:a16="http://schemas.microsoft.com/office/drawing/2014/main" id="{2683E674-65A3-93A9-1D16-D4E9E60AFC0F}"/>
                </a:ext>
              </a:extLst>
            </p:cNvPr>
            <p:cNvSpPr/>
            <p:nvPr/>
          </p:nvSpPr>
          <p:spPr>
            <a:xfrm>
              <a:off x="1850355" y="5380322"/>
              <a:ext cx="65604" cy="545467"/>
            </a:xfrm>
            <a:custGeom>
              <a:avLst>
                <a:gd name="f0" fmla="val 108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grpFill/>
            <a:ln cap="flat">
              <a:noFill/>
              <a:prstDash val="solid"/>
            </a:ln>
          </p:spPr>
          <p:txBody>
            <a:bodyPr vert="horz" wrap="square" lIns="68570" tIns="34271" rIns="68570" bIns="34271" anchor="ctr" anchorCtr="1" compatLnSpc="1">
              <a:noAutofit/>
            </a:bodyPr>
            <a:lstStyle/>
            <a:p>
              <a:pPr algn="ctr" defTabSz="914378">
                <a:buClrTx/>
                <a:defRPr sz="1800" b="0" i="0" u="none" strike="noStrike" kern="0" cap="none" spc="0" baseline="0">
                  <a:solidFill>
                    <a:srgbClr val="000000"/>
                  </a:solidFill>
                  <a:uFillTx/>
                </a:defRPr>
              </a:pPr>
              <a:endParaRPr lang="fr-FR" sz="700">
                <a:solidFill>
                  <a:srgbClr val="FFFFFF"/>
                </a:solidFill>
                <a:latin typeface="Calibri"/>
                <a:ea typeface="Calibri"/>
                <a:cs typeface="Calibri"/>
              </a:endParaRPr>
            </a:p>
          </p:txBody>
        </p:sp>
      </p:grpSp>
      <p:pic>
        <p:nvPicPr>
          <p:cNvPr id="35" name="Google Shape;730;p98" descr="الصفحة الرئيسية">
            <a:extLst>
              <a:ext uri="{FF2B5EF4-FFF2-40B4-BE49-F238E27FC236}">
                <a16:creationId xmlns:a16="http://schemas.microsoft.com/office/drawing/2014/main" id="{022D203A-7644-5D55-624B-311DEAA3376B}"/>
              </a:ext>
            </a:extLst>
          </p:cNvPr>
          <p:cNvPicPr>
            <a:picLocks noChangeAspect="1"/>
          </p:cNvPicPr>
          <p:nvPr userDrawn="1"/>
        </p:nvPicPr>
        <p:blipFill>
          <a:blip r:embed="rId3">
            <a:alphaModFix/>
          </a:blip>
          <a:srcRect/>
          <a:stretch>
            <a:fillRect/>
          </a:stretch>
        </p:blipFill>
        <p:spPr>
          <a:xfrm>
            <a:off x="3668233" y="0"/>
            <a:ext cx="4855535" cy="736270"/>
          </a:xfrm>
          <a:prstGeom prst="rect">
            <a:avLst/>
          </a:prstGeom>
          <a:noFill/>
          <a:ln cap="flat">
            <a:noFill/>
          </a:ln>
        </p:spPr>
      </p:pic>
      <p:sp>
        <p:nvSpPr>
          <p:cNvPr id="45" name="Espace réservé du texte 43">
            <a:extLst>
              <a:ext uri="{FF2B5EF4-FFF2-40B4-BE49-F238E27FC236}">
                <a16:creationId xmlns:a16="http://schemas.microsoft.com/office/drawing/2014/main" id="{7F5E0C99-8D40-CBB2-766A-713159421275}"/>
              </a:ext>
            </a:extLst>
          </p:cNvPr>
          <p:cNvSpPr>
            <a:spLocks noGrp="1"/>
          </p:cNvSpPr>
          <p:nvPr>
            <p:ph type="body" sz="quarter" idx="14" hasCustomPrompt="1"/>
          </p:nvPr>
        </p:nvSpPr>
        <p:spPr>
          <a:xfrm>
            <a:off x="10803924" y="1882678"/>
            <a:ext cx="717129" cy="346211"/>
          </a:xfrm>
        </p:spPr>
        <p:txBody>
          <a:bodyPr>
            <a:noAutofit/>
          </a:bodyPr>
          <a:lstStyle>
            <a:lvl1pPr marL="0" indent="0" algn="ctr" defTabSz="914378" rtl="0" eaLnBrk="1" latinLnBrk="0" hangingPunct="1">
              <a:buClrTx/>
              <a:buNone/>
              <a:defRPr lang="fr-FR" sz="1800" b="1" i="0" u="none" strike="noStrike" kern="0" cap="none" spc="0" baseline="0" dirty="0">
                <a:solidFill>
                  <a:srgbClr val="FCBF18"/>
                </a:solidFill>
                <a:uFillTx/>
                <a:latin typeface="Calibri" panose="020F0502020204030204" pitchFamily="34" charset="0"/>
                <a:ea typeface="Calibri" panose="020F0502020204030204" pitchFamily="34" charset="0"/>
                <a:cs typeface="Calibri" panose="020F0502020204030204" pitchFamily="34" charset="0"/>
              </a:defRPr>
            </a:lvl1pPr>
          </a:lstStyle>
          <a:p>
            <a:pPr lvl="0"/>
            <a:r>
              <a:rPr lang="en-US" dirty="0"/>
              <a:t>1 AC</a:t>
            </a:r>
            <a:endParaRPr lang="fr-FR" dirty="0"/>
          </a:p>
        </p:txBody>
      </p:sp>
      <p:sp>
        <p:nvSpPr>
          <p:cNvPr id="7" name="Text Placeholder 6">
            <a:extLst>
              <a:ext uri="{FF2B5EF4-FFF2-40B4-BE49-F238E27FC236}">
                <a16:creationId xmlns:a16="http://schemas.microsoft.com/office/drawing/2014/main" id="{1F167873-4F2A-2E68-9DEA-31794E958BD3}"/>
              </a:ext>
            </a:extLst>
          </p:cNvPr>
          <p:cNvSpPr>
            <a:spLocks noGrp="1"/>
          </p:cNvSpPr>
          <p:nvPr>
            <p:ph type="body" sz="quarter" idx="19" hasCustomPrompt="1"/>
          </p:nvPr>
        </p:nvSpPr>
        <p:spPr>
          <a:xfrm>
            <a:off x="1686856" y="2366503"/>
            <a:ext cx="409473" cy="522000"/>
          </a:xfrm>
        </p:spPr>
        <p:txBody>
          <a:bodyPr/>
          <a:lstStyle>
            <a:lvl1pPr>
              <a:buNone/>
              <a:defRPr lang="fr-FR" sz="3000" b="1" i="0" u="none" strike="noStrike" kern="0" cap="none" spc="0" baseline="0" dirty="0">
                <a:solidFill>
                  <a:srgbClr val="037A40"/>
                </a:solidFill>
                <a:uFillTx/>
                <a:latin typeface="Calibri" panose="020F0502020204030204" pitchFamily="34" charset="0"/>
                <a:ea typeface="Calibri" panose="020F0502020204030204" pitchFamily="34" charset="0"/>
                <a:cs typeface="Calibri" panose="020F0502020204030204" pitchFamily="34" charset="0"/>
              </a:defRPr>
            </a:lvl1pPr>
          </a:lstStyle>
          <a:p>
            <a:pPr lvl="0"/>
            <a:r>
              <a:rPr lang="en-US" dirty="0"/>
              <a:t>1</a:t>
            </a:r>
            <a:endParaRPr lang="fr-FR" dirty="0"/>
          </a:p>
        </p:txBody>
      </p:sp>
      <p:sp>
        <p:nvSpPr>
          <p:cNvPr id="8" name="TextBox 7">
            <a:extLst>
              <a:ext uri="{FF2B5EF4-FFF2-40B4-BE49-F238E27FC236}">
                <a16:creationId xmlns:a16="http://schemas.microsoft.com/office/drawing/2014/main" id="{99E42638-5610-A241-4463-6A085A6F726B}"/>
              </a:ext>
            </a:extLst>
          </p:cNvPr>
          <p:cNvSpPr txBox="1"/>
          <p:nvPr userDrawn="1"/>
        </p:nvSpPr>
        <p:spPr>
          <a:xfrm>
            <a:off x="391996" y="1378425"/>
            <a:ext cx="8955203" cy="923330"/>
          </a:xfrm>
          <a:prstGeom prst="rect">
            <a:avLst/>
          </a:prstGeom>
          <a:noFill/>
        </p:spPr>
        <p:txBody>
          <a:bodyPr wrap="square" rtlCol="0">
            <a:spAutoFit/>
          </a:bodyPr>
          <a:lstStyle/>
          <a:p>
            <a:pPr lvl="0"/>
            <a:r>
              <a:rPr lang="fr-FR" sz="5400" b="1" i="0" u="none" strike="noStrike" kern="0" cap="none" spc="0" baseline="0" dirty="0">
                <a:solidFill>
                  <a:srgbClr val="037A40"/>
                </a:solidFill>
                <a:uFillTx/>
                <a:latin typeface="Calibri"/>
                <a:cs typeface="Calibri"/>
              </a:rPr>
              <a:t>Science de la vie et de la terre</a:t>
            </a:r>
          </a:p>
        </p:txBody>
      </p:sp>
      <p:sp>
        <p:nvSpPr>
          <p:cNvPr id="9" name="TextBox 8">
            <a:extLst>
              <a:ext uri="{FF2B5EF4-FFF2-40B4-BE49-F238E27FC236}">
                <a16:creationId xmlns:a16="http://schemas.microsoft.com/office/drawing/2014/main" id="{D017F484-2477-B3F9-BE05-6957BC8C2899}"/>
              </a:ext>
            </a:extLst>
          </p:cNvPr>
          <p:cNvSpPr txBox="1"/>
          <p:nvPr userDrawn="1"/>
        </p:nvSpPr>
        <p:spPr>
          <a:xfrm>
            <a:off x="391997" y="2305050"/>
            <a:ext cx="1519200" cy="553998"/>
          </a:xfrm>
          <a:prstGeom prst="rect">
            <a:avLst/>
          </a:prstGeom>
          <a:noFill/>
        </p:spPr>
        <p:txBody>
          <a:bodyPr wrap="square" rtlCol="0">
            <a:spAutoFit/>
          </a:bodyPr>
          <a:lstStyle/>
          <a:p>
            <a:pPr lvl="0"/>
            <a:r>
              <a:rPr lang="en-US" sz="3000" b="1" i="0" u="none" strike="noStrike" kern="0" cap="none" spc="0" baseline="0" dirty="0">
                <a:solidFill>
                  <a:srgbClr val="037A40"/>
                </a:solidFill>
                <a:uFillTx/>
                <a:latin typeface="Calibri" panose="020F0502020204030204" pitchFamily="34" charset="0"/>
                <a:cs typeface="Calibri" panose="020F0502020204030204" pitchFamily="34" charset="0"/>
              </a:rPr>
              <a:t>Période</a:t>
            </a:r>
            <a:endParaRPr lang="fr-FR" sz="3000" b="1" i="0" u="none" strike="noStrike" kern="0" cap="none" spc="0" baseline="0" dirty="0">
              <a:solidFill>
                <a:srgbClr val="037A40"/>
              </a:solidFill>
              <a:uFillTx/>
              <a:latin typeface="Calibri" panose="020F0502020204030204" pitchFamily="34" charset="0"/>
              <a:cs typeface="Calibri" panose="020F0502020204030204" pitchFamily="34" charset="0"/>
            </a:endParaRPr>
          </a:p>
        </p:txBody>
      </p:sp>
      <p:sp>
        <p:nvSpPr>
          <p:cNvPr id="2" name="Espace réservé du texte 43">
            <a:extLst>
              <a:ext uri="{FF2B5EF4-FFF2-40B4-BE49-F238E27FC236}">
                <a16:creationId xmlns:a16="http://schemas.microsoft.com/office/drawing/2014/main" id="{7DEC17B5-AD7F-BD47-F7CF-DD89EBC16D6B}"/>
              </a:ext>
            </a:extLst>
          </p:cNvPr>
          <p:cNvSpPr>
            <a:spLocks noGrp="1"/>
          </p:cNvSpPr>
          <p:nvPr>
            <p:ph type="body" sz="quarter" idx="20"/>
          </p:nvPr>
        </p:nvSpPr>
        <p:spPr>
          <a:xfrm>
            <a:off x="2120815" y="4591216"/>
            <a:ext cx="4843667" cy="521999"/>
          </a:xfrm>
        </p:spPr>
        <p:txBody>
          <a:bodyPr anchor="ctr">
            <a:normAutofit/>
          </a:bodyPr>
          <a:lstStyle>
            <a:lvl1pPr marL="0" indent="0" algn="l" defTabSz="342900" rtl="0" eaLnBrk="1" latinLnBrk="0" hangingPunct="1">
              <a:buClrTx/>
              <a:buNone/>
              <a:defRPr lang="fr-FR" sz="1800" b="1" kern="1200" dirty="0">
                <a:solidFill>
                  <a:srgbClr val="FFFFFF"/>
                </a:solidFill>
                <a:latin typeface="Calibri"/>
                <a:ea typeface="Calibri"/>
                <a:cs typeface="Calibri"/>
              </a:defRPr>
            </a:lvl1pPr>
          </a:lstStyle>
          <a:p>
            <a:pPr lvl="0"/>
            <a:endParaRPr lang="fr-FR" dirty="0"/>
          </a:p>
        </p:txBody>
      </p:sp>
      <p:sp>
        <p:nvSpPr>
          <p:cNvPr id="5" name="Espace réservé du texte 43">
            <a:extLst>
              <a:ext uri="{FF2B5EF4-FFF2-40B4-BE49-F238E27FC236}">
                <a16:creationId xmlns:a16="http://schemas.microsoft.com/office/drawing/2014/main" id="{DD979FC7-7D7A-BA7E-4DF0-D43F0F90D5D7}"/>
              </a:ext>
            </a:extLst>
          </p:cNvPr>
          <p:cNvSpPr>
            <a:spLocks noGrp="1"/>
          </p:cNvSpPr>
          <p:nvPr>
            <p:ph type="body" sz="quarter" idx="22" hasCustomPrompt="1"/>
          </p:nvPr>
        </p:nvSpPr>
        <p:spPr>
          <a:xfrm>
            <a:off x="271217" y="4591216"/>
            <a:ext cx="1288409" cy="521999"/>
          </a:xfrm>
        </p:spPr>
        <p:txBody>
          <a:bodyPr anchor="ctr">
            <a:normAutofit/>
          </a:bodyPr>
          <a:lstStyle>
            <a:lvl1pPr marL="0" indent="0" algn="l" defTabSz="342900" rtl="0" eaLnBrk="1" latinLnBrk="0" hangingPunct="1">
              <a:buClrTx/>
              <a:buNone/>
              <a:defRPr lang="fr-FR" sz="1800" b="1" kern="1200" dirty="0">
                <a:solidFill>
                  <a:srgbClr val="FFFFFF"/>
                </a:solidFill>
                <a:latin typeface="Calibri"/>
                <a:ea typeface="Calibri"/>
                <a:cs typeface="Calibri"/>
              </a:defRPr>
            </a:lvl1pPr>
          </a:lstStyle>
          <a:p>
            <a:pPr lvl="0"/>
            <a:r>
              <a:rPr lang="en-US" dirty="0"/>
              <a:t>Chapitre 2</a:t>
            </a:r>
            <a:endParaRPr lang="fr-FR" dirty="0"/>
          </a:p>
        </p:txBody>
      </p:sp>
      <p:sp>
        <p:nvSpPr>
          <p:cNvPr id="6" name="Espace réservé du texte 43">
            <a:extLst>
              <a:ext uri="{FF2B5EF4-FFF2-40B4-BE49-F238E27FC236}">
                <a16:creationId xmlns:a16="http://schemas.microsoft.com/office/drawing/2014/main" id="{9A565E53-78F6-3990-8269-7E3C33DC136E}"/>
              </a:ext>
            </a:extLst>
          </p:cNvPr>
          <p:cNvSpPr>
            <a:spLocks noGrp="1"/>
          </p:cNvSpPr>
          <p:nvPr>
            <p:ph type="body" sz="quarter" idx="23" hasCustomPrompt="1"/>
          </p:nvPr>
        </p:nvSpPr>
        <p:spPr>
          <a:xfrm>
            <a:off x="271217" y="5288319"/>
            <a:ext cx="1288409" cy="521999"/>
          </a:xfrm>
        </p:spPr>
        <p:txBody>
          <a:bodyPr anchor="ctr">
            <a:normAutofit/>
          </a:bodyPr>
          <a:lstStyle>
            <a:lvl1pPr marL="0" indent="0" algn="l" defTabSz="342900" rtl="0" eaLnBrk="1" latinLnBrk="0" hangingPunct="1">
              <a:buClrTx/>
              <a:buNone/>
              <a:defRPr lang="fr-FR" sz="1800" b="1" kern="1200" dirty="0">
                <a:solidFill>
                  <a:srgbClr val="FFFFFF"/>
                </a:solidFill>
                <a:latin typeface="Calibri"/>
                <a:ea typeface="Calibri"/>
                <a:cs typeface="Calibri"/>
              </a:defRPr>
            </a:lvl1pPr>
          </a:lstStyle>
          <a:p>
            <a:pPr lvl="0"/>
            <a:r>
              <a:rPr lang="fr-FR" sz="1800" b="1" dirty="0">
                <a:solidFill>
                  <a:srgbClr val="FFFFFF"/>
                </a:solidFill>
                <a:latin typeface="Calibri"/>
                <a:ea typeface="Calibri"/>
                <a:cs typeface="Calibri"/>
              </a:rPr>
              <a:t>Tâche</a:t>
            </a:r>
            <a:r>
              <a:rPr lang="en-US" dirty="0"/>
              <a:t> 1</a:t>
            </a:r>
            <a:endParaRPr lang="fr-FR" dirty="0"/>
          </a:p>
        </p:txBody>
      </p:sp>
      <p:sp>
        <p:nvSpPr>
          <p:cNvPr id="10" name="Espace réservé du texte 43">
            <a:extLst>
              <a:ext uri="{FF2B5EF4-FFF2-40B4-BE49-F238E27FC236}">
                <a16:creationId xmlns:a16="http://schemas.microsoft.com/office/drawing/2014/main" id="{9D40EE84-97BD-1D2C-C9FD-BC704A6339F3}"/>
              </a:ext>
            </a:extLst>
          </p:cNvPr>
          <p:cNvSpPr>
            <a:spLocks noGrp="1"/>
          </p:cNvSpPr>
          <p:nvPr>
            <p:ph type="body" sz="quarter" idx="24"/>
          </p:nvPr>
        </p:nvSpPr>
        <p:spPr>
          <a:xfrm>
            <a:off x="2120815" y="5288319"/>
            <a:ext cx="4843667" cy="521999"/>
          </a:xfrm>
        </p:spPr>
        <p:txBody>
          <a:bodyPr anchor="ctr">
            <a:normAutofit/>
          </a:bodyPr>
          <a:lstStyle>
            <a:lvl1pPr marL="0" marR="0" indent="0" algn="l" defTabSz="342900" rtl="0" eaLnBrk="1" fontAlgn="auto" latinLnBrk="0" hangingPunct="1">
              <a:lnSpc>
                <a:spcPct val="90000"/>
              </a:lnSpc>
              <a:spcBef>
                <a:spcPts val="1000"/>
              </a:spcBef>
              <a:spcAft>
                <a:spcPts val="0"/>
              </a:spcAft>
              <a:buClrTx/>
              <a:buSzTx/>
              <a:buFont typeface="Arial" panose="020B0604020202020204" pitchFamily="34" charset="0"/>
              <a:buNone/>
              <a:tabLst/>
              <a:defRPr lang="fr-FR" sz="1800" b="1" kern="1200">
                <a:solidFill>
                  <a:srgbClr val="FFFFFF"/>
                </a:solidFill>
                <a:latin typeface="Calibri"/>
                <a:ea typeface="Calibri"/>
                <a:cs typeface="Calibri"/>
              </a:defRPr>
            </a:lvl1pPr>
          </a:lstStyle>
          <a:p>
            <a:pPr marL="0" marR="0" lvl="0" indent="0" algn="l" defTabSz="3429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fr-FR" dirty="0"/>
          </a:p>
        </p:txBody>
      </p:sp>
      <p:pic>
        <p:nvPicPr>
          <p:cNvPr id="3" name="Image 16">
            <a:extLst>
              <a:ext uri="{FF2B5EF4-FFF2-40B4-BE49-F238E27FC236}">
                <a16:creationId xmlns:a16="http://schemas.microsoft.com/office/drawing/2014/main" id="{90524A8E-E48F-3EF0-D60C-1776D259D3BC}"/>
              </a:ext>
            </a:extLst>
          </p:cNvPr>
          <p:cNvPicPr>
            <a:picLocks noChangeAspect="1"/>
          </p:cNvPicPr>
          <p:nvPr userDrawn="1"/>
        </p:nvPicPr>
        <p:blipFill>
          <a:blip r:embed="rId4">
            <a:extLst>
              <a:ext uri="{BEBA8EAE-BF5A-486C-A8C5-ECC9F3942E4B}">
                <a14:imgProps xmlns:a14="http://schemas.microsoft.com/office/drawing/2010/main">
                  <a14:imgLayer r:embed="rId5">
                    <a14:imgEffect>
                      <a14:backgroundRemoval t="10000" b="98780" l="4112" r="93586">
                        <a14:foregroundMark x1="23684" y1="23902" x2="23684" y2="23902"/>
                        <a14:foregroundMark x1="23684" y1="23902" x2="22204" y2="56098"/>
                        <a14:foregroundMark x1="22204" y1="56098" x2="43257" y2="40000"/>
                        <a14:foregroundMark x1="43257" y1="40000" x2="66118" y2="34146"/>
                        <a14:foregroundMark x1="66118" y1="34146" x2="53618" y2="34634"/>
                        <a14:foregroundMark x1="53618" y1="34634" x2="52632" y2="54146"/>
                        <a14:foregroundMark x1="52632" y1="54146" x2="61184" y2="35854"/>
                        <a14:foregroundMark x1="61184" y1="35854" x2="68421" y2="52195"/>
                        <a14:foregroundMark x1="68421" y1="52195" x2="57237" y2="75854"/>
                        <a14:foregroundMark x1="57237" y1="75854" x2="69901" y2="75610"/>
                        <a14:foregroundMark x1="69901" y1="75610" x2="53289" y2="79512"/>
                        <a14:foregroundMark x1="53289" y1="79512" x2="77796" y2="81220"/>
                        <a14:foregroundMark x1="77796" y1="81220" x2="24342" y2="80000"/>
                        <a14:foregroundMark x1="24342" y1="80000" x2="11513" y2="88537"/>
                        <a14:foregroundMark x1="11513" y1="88537" x2="18586" y2="68049"/>
                        <a14:foregroundMark x1="18586" y1="68049" x2="31743" y2="70976"/>
                        <a14:foregroundMark x1="31743" y1="70976" x2="38322" y2="89024"/>
                        <a14:foregroundMark x1="38322" y1="89024" x2="38816" y2="92439"/>
                        <a14:foregroundMark x1="27632" y1="40000" x2="13322" y2="80976"/>
                        <a14:foregroundMark x1="13322" y1="80976" x2="37829" y2="47561"/>
                        <a14:foregroundMark x1="37829" y1="47561" x2="36349" y2="73659"/>
                        <a14:foregroundMark x1="36349" y1="73659" x2="33388" y2="54634"/>
                        <a14:foregroundMark x1="33388" y1="54634" x2="29605" y2="82683"/>
                        <a14:foregroundMark x1="29605" y1="82683" x2="12664" y2="87073"/>
                        <a14:foregroundMark x1="12664" y1="87073" x2="10691" y2="67805"/>
                        <a14:foregroundMark x1="10691" y1="67805" x2="7072" y2="94390"/>
                        <a14:foregroundMark x1="7072" y1="94390" x2="19901" y2="88293"/>
                        <a14:foregroundMark x1="19901" y1="88293" x2="30921" y2="92927"/>
                        <a14:foregroundMark x1="30921" y1="92927" x2="67270" y2="85610"/>
                        <a14:foregroundMark x1="67270" y1="85610" x2="79276" y2="90732"/>
                        <a14:foregroundMark x1="79276" y1="90732" x2="45724" y2="96098"/>
                        <a14:foregroundMark x1="45724" y1="96098" x2="66612" y2="92195"/>
                        <a14:foregroundMark x1="66612" y1="92195" x2="76809" y2="69512"/>
                        <a14:foregroundMark x1="76809" y1="69512" x2="57730" y2="88537"/>
                        <a14:foregroundMark x1="57730" y1="88537" x2="25987" y2="93659"/>
                        <a14:foregroundMark x1="25987" y1="93659" x2="11678" y2="86098"/>
                        <a14:foregroundMark x1="11678" y1="86098" x2="30592" y2="48780"/>
                        <a14:foregroundMark x1="30592" y1="48780" x2="58553" y2="65366"/>
                        <a14:foregroundMark x1="58553" y1="65366" x2="70066" y2="64390"/>
                        <a14:foregroundMark x1="70066" y1="64390" x2="72862" y2="56098"/>
                        <a14:foregroundMark x1="21382" y1="35366" x2="5263" y2="85610"/>
                        <a14:foregroundMark x1="5263" y1="85610" x2="21053" y2="97073"/>
                        <a14:foregroundMark x1="21053" y1="97073" x2="45559" y2="93659"/>
                        <a14:foregroundMark x1="45559" y1="93659" x2="61678" y2="94878"/>
                        <a14:foregroundMark x1="61678" y1="94878" x2="87993" y2="93659"/>
                        <a14:foregroundMark x1="87993" y1="93659" x2="88158" y2="76585"/>
                        <a14:foregroundMark x1="88158" y1="76585" x2="80263" y2="61707"/>
                        <a14:foregroundMark x1="80263" y1="61707" x2="70395" y2="29268"/>
                        <a14:foregroundMark x1="70395" y1="29268" x2="60197" y2="19756"/>
                        <a14:foregroundMark x1="60197" y1="19756" x2="59211" y2="19756"/>
                        <a14:foregroundMark x1="15789" y1="30732" x2="5099" y2="56585"/>
                        <a14:foregroundMark x1="5099" y1="56585" x2="3618" y2="77561"/>
                        <a14:foregroundMark x1="3618" y1="77561" x2="7072" y2="93902"/>
                        <a14:foregroundMark x1="7072" y1="93902" x2="18750" y2="97805"/>
                        <a14:foregroundMark x1="18750" y1="97805" x2="26480" y2="97317"/>
                        <a14:foregroundMark x1="11349" y1="53415" x2="1151" y2="70488"/>
                        <a14:foregroundMark x1="1151" y1="70488" x2="4276" y2="87561"/>
                        <a14:foregroundMark x1="4276" y1="87561" x2="15625" y2="92195"/>
                        <a14:foregroundMark x1="15625" y1="92195" x2="15625" y2="92195"/>
                        <a14:foregroundMark x1="49671" y1="56341" x2="72533" y2="57561"/>
                        <a14:foregroundMark x1="72533" y1="57561" x2="73355" y2="77073"/>
                        <a14:foregroundMark x1="73355" y1="77073" x2="56250" y2="82439"/>
                        <a14:foregroundMark x1="56250" y1="82439" x2="50822" y2="61220"/>
                        <a14:foregroundMark x1="50822" y1="61220" x2="53125" y2="57073"/>
                        <a14:foregroundMark x1="69901" y1="61220" x2="60526" y2="74146"/>
                        <a14:foregroundMark x1="60526" y1="74146" x2="71875" y2="70000"/>
                        <a14:foregroundMark x1="71875" y1="70000" x2="68421" y2="61220"/>
                        <a14:foregroundMark x1="44901" y1="92683" x2="87500" y2="69512"/>
                        <a14:foregroundMark x1="87500" y1="69512" x2="93586" y2="87561"/>
                        <a14:foregroundMark x1="93586" y1="87561" x2="91941" y2="98780"/>
                        <a14:foregroundMark x1="75493" y1="58537" x2="76809" y2="41220"/>
                        <a14:foregroundMark x1="76809" y1="41220" x2="72204" y2="25854"/>
                        <a14:foregroundMark x1="72204" y1="25854" x2="60526" y2="23659"/>
                        <a14:foregroundMark x1="60526" y1="23659" x2="56743" y2="24878"/>
                      </a14:backgroundRemoval>
                    </a14:imgEffect>
                  </a14:imgLayer>
                </a14:imgProps>
              </a:ext>
            </a:extLst>
          </a:blip>
          <a:stretch>
            <a:fillRect/>
          </a:stretch>
        </p:blipFill>
        <p:spPr>
          <a:xfrm>
            <a:off x="7786894" y="3491604"/>
            <a:ext cx="4255186" cy="2869452"/>
          </a:xfrm>
          <a:prstGeom prst="rect">
            <a:avLst/>
          </a:prstGeom>
        </p:spPr>
      </p:pic>
      <p:sp>
        <p:nvSpPr>
          <p:cNvPr id="4" name="Google Shape;735;p98">
            <a:extLst>
              <a:ext uri="{FF2B5EF4-FFF2-40B4-BE49-F238E27FC236}">
                <a16:creationId xmlns:a16="http://schemas.microsoft.com/office/drawing/2014/main" id="{AA32DAC6-E40B-3260-CF4C-57F69A65368F}"/>
              </a:ext>
            </a:extLst>
          </p:cNvPr>
          <p:cNvSpPr/>
          <p:nvPr userDrawn="1"/>
        </p:nvSpPr>
        <p:spPr>
          <a:xfrm>
            <a:off x="1968787" y="4613885"/>
            <a:ext cx="66642" cy="479598"/>
          </a:xfrm>
          <a:custGeom>
            <a:avLst>
              <a:gd name="f0" fmla="val 108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cap="flat">
            <a:noFill/>
            <a:prstDash val="solid"/>
          </a:ln>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2400" kern="0" noProof="0" dirty="0">
              <a:solidFill>
                <a:srgbClr val="FFFFFF"/>
              </a:solidFill>
              <a:latin typeface="Calibri"/>
              <a:ea typeface="Calibri"/>
              <a:cs typeface="Calibri"/>
            </a:endParaRPr>
          </a:p>
        </p:txBody>
      </p:sp>
      <p:sp>
        <p:nvSpPr>
          <p:cNvPr id="11" name="Google Shape;735;p98">
            <a:extLst>
              <a:ext uri="{FF2B5EF4-FFF2-40B4-BE49-F238E27FC236}">
                <a16:creationId xmlns:a16="http://schemas.microsoft.com/office/drawing/2014/main" id="{6706102D-42C9-61DB-F81D-8B81F55C8119}"/>
              </a:ext>
            </a:extLst>
          </p:cNvPr>
          <p:cNvSpPr/>
          <p:nvPr userDrawn="1"/>
        </p:nvSpPr>
        <p:spPr>
          <a:xfrm>
            <a:off x="1968787" y="5310990"/>
            <a:ext cx="66642" cy="479598"/>
          </a:xfrm>
          <a:custGeom>
            <a:avLst>
              <a:gd name="f0" fmla="val 108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cap="flat">
            <a:noFill/>
            <a:prstDash val="solid"/>
          </a:ln>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2400" kern="0" noProof="0" dirty="0">
              <a:solidFill>
                <a:srgbClr val="FFFFFF"/>
              </a:solidFill>
              <a:latin typeface="Calibri"/>
              <a:ea typeface="Calibri"/>
              <a:cs typeface="Calibri"/>
            </a:endParaRPr>
          </a:p>
        </p:txBody>
      </p:sp>
    </p:spTree>
    <p:extLst>
      <p:ext uri="{BB962C8B-B14F-4D97-AF65-F5344CB8AC3E}">
        <p14:creationId xmlns:p14="http://schemas.microsoft.com/office/powerpoint/2010/main" val="281885310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lide Ouverture">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F19D1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p:nvPr>
        </p:nvSpPr>
        <p:spPr>
          <a:xfrm>
            <a:off x="778058" y="318293"/>
            <a:ext cx="10529279"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3" name="Espace réservé du contenu 12">
            <a:extLst>
              <a:ext uri="{FF2B5EF4-FFF2-40B4-BE49-F238E27FC236}">
                <a16:creationId xmlns:a16="http://schemas.microsoft.com/office/drawing/2014/main" id="{41CA9381-B4AF-599B-6665-E1DFFAF8B2AC}"/>
              </a:ext>
            </a:extLst>
          </p:cNvPr>
          <p:cNvSpPr>
            <a:spLocks noGrp="1"/>
          </p:cNvSpPr>
          <p:nvPr>
            <p:ph sz="quarter" idx="10"/>
          </p:nvPr>
        </p:nvSpPr>
        <p:spPr>
          <a:xfrm>
            <a:off x="530225" y="1136650"/>
            <a:ext cx="11179175" cy="5389563"/>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778058" y="668338"/>
            <a:ext cx="10529705" cy="26828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grpSp>
        <p:nvGrpSpPr>
          <p:cNvPr id="16" name="Groupe 15">
            <a:extLst>
              <a:ext uri="{FF2B5EF4-FFF2-40B4-BE49-F238E27FC236}">
                <a16:creationId xmlns:a16="http://schemas.microsoft.com/office/drawing/2014/main" id="{AD4587D5-89C6-F512-4A53-E3E619575663}"/>
              </a:ext>
            </a:extLst>
          </p:cNvPr>
          <p:cNvGrpSpPr/>
          <p:nvPr userDrawn="1"/>
        </p:nvGrpSpPr>
        <p:grpSpPr>
          <a:xfrm>
            <a:off x="11779124" y="79508"/>
            <a:ext cx="232364" cy="304873"/>
            <a:chOff x="3292012" y="1302714"/>
            <a:chExt cx="867138" cy="384316"/>
          </a:xfrm>
          <a:solidFill>
            <a:srgbClr val="F19D19"/>
          </a:solidFill>
        </p:grpSpPr>
        <p:sp>
          <p:nvSpPr>
            <p:cNvPr id="17" name="Rectangle 21">
              <a:extLst>
                <a:ext uri="{FF2B5EF4-FFF2-40B4-BE49-F238E27FC236}">
                  <a16:creationId xmlns:a16="http://schemas.microsoft.com/office/drawing/2014/main" id="{3A3A2A6A-E104-4E3B-4ED5-30600249ADE8}"/>
                </a:ext>
              </a:extLst>
            </p:cNvPr>
            <p:cNvSpPr/>
            <p:nvPr/>
          </p:nvSpPr>
          <p:spPr>
            <a:xfrm>
              <a:off x="3292012" y="1302714"/>
              <a:ext cx="867138" cy="384316"/>
            </a:xfrm>
            <a:prstGeom prst="rect">
              <a:avLst/>
            </a:prstGeom>
            <a:grpFill/>
            <a:ln w="25402" cap="flat">
              <a:solidFill>
                <a:srgbClr val="F19D19"/>
              </a:solidFill>
              <a:prstDash val="solid"/>
            </a:ln>
          </p:spPr>
          <p:txBody>
            <a:bodyPr vert="horz" wrap="square" lIns="91440" tIns="45720" rIns="91440" bIns="45720" anchor="ctr" anchorCtr="1" compatLnSpc="1">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900" b="0" i="0" u="none" strike="noStrike" kern="1200" cap="none" spc="0" normalizeH="0" baseline="0" noProof="0" dirty="0">
                <a:ln>
                  <a:noFill/>
                </a:ln>
                <a:solidFill>
                  <a:srgbClr val="F7C475"/>
                </a:solidFill>
                <a:effectLst/>
                <a:uLnTx/>
                <a:uFillTx/>
                <a:latin typeface="Arial"/>
                <a:ea typeface="+mn-ea"/>
                <a:cs typeface="+mn-cs"/>
              </a:endParaRPr>
            </a:p>
          </p:txBody>
        </p:sp>
        <p:sp>
          <p:nvSpPr>
            <p:cNvPr id="18" name="Rectangle 23">
              <a:extLst>
                <a:ext uri="{FF2B5EF4-FFF2-40B4-BE49-F238E27FC236}">
                  <a16:creationId xmlns:a16="http://schemas.microsoft.com/office/drawing/2014/main" id="{1186D531-053D-7666-CC80-C267D50E17B6}"/>
                </a:ext>
              </a:extLst>
            </p:cNvPr>
            <p:cNvSpPr/>
            <p:nvPr/>
          </p:nvSpPr>
          <p:spPr>
            <a:xfrm>
              <a:off x="3351780" y="1310206"/>
              <a:ext cx="789749" cy="369332"/>
            </a:xfrm>
            <a:prstGeom prst="rect">
              <a:avLst/>
            </a:prstGeom>
            <a:grpFill/>
            <a:ln cap="flat">
              <a:solidFill>
                <a:srgbClr val="F19D19"/>
              </a:solidFill>
              <a:prstDash val="solid"/>
            </a:ln>
          </p:spPr>
          <p:txBody>
            <a:bodyPr vert="horz" wrap="square" lIns="91440" tIns="45720" rIns="91440" bIns="45720" anchor="t" anchorCtr="0" compatLnSpc="1">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800" b="1" i="0" u="none" strike="noStrike" kern="1200" cap="none" spc="0" normalizeH="0" baseline="0" noProof="0" dirty="0">
                  <a:ln>
                    <a:noFill/>
                  </a:ln>
                  <a:solidFill>
                    <a:srgbClr val="FFFFFF"/>
                  </a:solidFill>
                  <a:effectLst/>
                  <a:uLnTx/>
                  <a:uFillTx/>
                  <a:latin typeface="Arial"/>
                  <a:ea typeface="+mn-ea"/>
                  <a:cs typeface="Arial"/>
                </a:rPr>
                <a:t>O</a:t>
              </a:r>
              <a:endParaRPr kumimoji="0" lang="fr-FR" sz="1800" b="1" i="0" u="none" strike="noStrike" kern="1200" cap="none" spc="0" normalizeH="0" baseline="0" noProof="0" dirty="0">
                <a:ln>
                  <a:noFill/>
                </a:ln>
                <a:solidFill>
                  <a:srgbClr val="FFFFFF"/>
                </a:solidFill>
                <a:effectLst/>
                <a:uLnTx/>
                <a:uFillTx/>
                <a:latin typeface="Arial"/>
                <a:ea typeface="+mn-ea"/>
                <a:cs typeface="Arial"/>
              </a:endParaRPr>
            </a:p>
          </p:txBody>
        </p:sp>
      </p:grpSp>
      <p:pic>
        <p:nvPicPr>
          <p:cNvPr id="19" name="Picture 3" descr="Image générée">
            <a:extLst>
              <a:ext uri="{FF2B5EF4-FFF2-40B4-BE49-F238E27FC236}">
                <a16:creationId xmlns:a16="http://schemas.microsoft.com/office/drawing/2014/main" id="{C6149983-48F3-9444-C7A1-EC8BC3ECAC57}"/>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9181684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Slide Modelage">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hasCustomPrompt="1"/>
          </p:nvPr>
        </p:nvSpPr>
        <p:spPr>
          <a:xfrm>
            <a:off x="1030246" y="318293"/>
            <a:ext cx="10277091"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3" name="Espace réservé du contenu 12">
            <a:extLst>
              <a:ext uri="{FF2B5EF4-FFF2-40B4-BE49-F238E27FC236}">
                <a16:creationId xmlns:a16="http://schemas.microsoft.com/office/drawing/2014/main" id="{41CA9381-B4AF-599B-6665-E1DFFAF8B2AC}"/>
              </a:ext>
            </a:extLst>
          </p:cNvPr>
          <p:cNvSpPr>
            <a:spLocks noGrp="1"/>
          </p:cNvSpPr>
          <p:nvPr>
            <p:ph sz="quarter" idx="10"/>
          </p:nvPr>
        </p:nvSpPr>
        <p:spPr>
          <a:xfrm>
            <a:off x="530225" y="1136650"/>
            <a:ext cx="11179175" cy="5389563"/>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1030288" y="668338"/>
            <a:ext cx="10277475" cy="26828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grpSp>
        <p:nvGrpSpPr>
          <p:cNvPr id="2" name="Groupe 1">
            <a:extLst>
              <a:ext uri="{FF2B5EF4-FFF2-40B4-BE49-F238E27FC236}">
                <a16:creationId xmlns:a16="http://schemas.microsoft.com/office/drawing/2014/main" id="{C22727D2-BE22-8622-92D4-25E68C3F1FFB}"/>
              </a:ext>
            </a:extLst>
          </p:cNvPr>
          <p:cNvGrpSpPr/>
          <p:nvPr userDrawn="1"/>
        </p:nvGrpSpPr>
        <p:grpSpPr>
          <a:xfrm>
            <a:off x="326095" y="267178"/>
            <a:ext cx="523639" cy="458540"/>
            <a:chOff x="277892" y="2322046"/>
            <a:chExt cx="828656" cy="786827"/>
          </a:xfrm>
        </p:grpSpPr>
        <p:sp>
          <p:nvSpPr>
            <p:cNvPr id="3" name="Freeform 2">
              <a:extLst>
                <a:ext uri="{FF2B5EF4-FFF2-40B4-BE49-F238E27FC236}">
                  <a16:creationId xmlns:a16="http://schemas.microsoft.com/office/drawing/2014/main" id="{41196D48-55A6-0E12-52D3-8A9CEC441622}"/>
                </a:ext>
              </a:extLst>
            </p:cNvPr>
            <p:cNvSpPr/>
            <p:nvPr/>
          </p:nvSpPr>
          <p:spPr>
            <a:xfrm>
              <a:off x="277892" y="2557025"/>
              <a:ext cx="685139" cy="551848"/>
            </a:xfrm>
            <a:custGeom>
              <a:avLst/>
              <a:gdLst/>
              <a:ahLst/>
              <a:cxnLst/>
              <a:rect l="l" t="t" r="r" b="b"/>
              <a:pathLst>
                <a:path w="3423710" h="2757643">
                  <a:moveTo>
                    <a:pt x="0" y="0"/>
                  </a:moveTo>
                  <a:lnTo>
                    <a:pt x="3423710" y="0"/>
                  </a:lnTo>
                  <a:lnTo>
                    <a:pt x="3423710" y="2757643"/>
                  </a:lnTo>
                  <a:lnTo>
                    <a:pt x="0" y="275764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fr-FR"/>
            </a:p>
          </p:txBody>
        </p:sp>
        <p:sp>
          <p:nvSpPr>
            <p:cNvPr id="4" name="Freeform 4">
              <a:extLst>
                <a:ext uri="{FF2B5EF4-FFF2-40B4-BE49-F238E27FC236}">
                  <a16:creationId xmlns:a16="http://schemas.microsoft.com/office/drawing/2014/main" id="{ADF35ECF-4AD4-1636-C7D9-4EF43C28A373}"/>
                </a:ext>
              </a:extLst>
            </p:cNvPr>
            <p:cNvSpPr/>
            <p:nvPr/>
          </p:nvSpPr>
          <p:spPr>
            <a:xfrm rot="19669694">
              <a:off x="819513" y="2322046"/>
              <a:ext cx="287035" cy="499407"/>
            </a:xfrm>
            <a:custGeom>
              <a:avLst/>
              <a:gdLst/>
              <a:ahLst/>
              <a:cxnLst/>
              <a:rect l="l" t="t" r="r" b="b"/>
              <a:pathLst>
                <a:path w="1193350" h="2076288">
                  <a:moveTo>
                    <a:pt x="0" y="0"/>
                  </a:moveTo>
                  <a:lnTo>
                    <a:pt x="1193350" y="0"/>
                  </a:lnTo>
                  <a:lnTo>
                    <a:pt x="1193350" y="2076287"/>
                  </a:lnTo>
                  <a:lnTo>
                    <a:pt x="0" y="2076287"/>
                  </a:lnTo>
                  <a:lnTo>
                    <a:pt x="0" y="0"/>
                  </a:lnTo>
                  <a:close/>
                </a:path>
              </a:pathLst>
            </a:custGeom>
            <a:blipFill>
              <a:blip r:embed="rId4">
                <a:alphaModFix amt="72000"/>
                <a:extLst>
                  <a:ext uri="{96DAC541-7B7A-43D3-8B79-37D633B846F1}">
                    <asvg:svgBlip xmlns:asvg="http://schemas.microsoft.com/office/drawing/2016/SVG/main" r:embed="rId5"/>
                  </a:ext>
                </a:extLst>
              </a:blip>
              <a:stretch>
                <a:fillRect l="-101449" t="-1678"/>
              </a:stretch>
            </a:blipFill>
            <a:ln cap="rnd">
              <a:noFill/>
              <a:prstDash val="solid"/>
              <a:round/>
            </a:ln>
          </p:spPr>
          <p:txBody>
            <a:bodyPr/>
            <a:lstStyle/>
            <a:p>
              <a:endParaRPr lang="fr-FR"/>
            </a:p>
          </p:txBody>
        </p:sp>
      </p:grpSp>
      <p:sp>
        <p:nvSpPr>
          <p:cNvPr id="5" name="ZoneTexte 4">
            <a:extLst>
              <a:ext uri="{FF2B5EF4-FFF2-40B4-BE49-F238E27FC236}">
                <a16:creationId xmlns:a16="http://schemas.microsoft.com/office/drawing/2014/main" id="{BDC5D4E5-59CF-DD84-D4E9-422961FC3B66}"/>
              </a:ext>
            </a:extLst>
          </p:cNvPr>
          <p:cNvSpPr txBox="1"/>
          <p:nvPr userDrawn="1"/>
        </p:nvSpPr>
        <p:spPr>
          <a:xfrm>
            <a:off x="11748194" y="95600"/>
            <a:ext cx="274643" cy="307777"/>
          </a:xfrm>
          <a:prstGeom prst="rect">
            <a:avLst/>
          </a:prstGeom>
          <a:solidFill>
            <a:srgbClr val="C00000"/>
          </a:solidFill>
        </p:spPr>
        <p:txBody>
          <a:bodyPr wrap="square" rtlCol="0">
            <a:spAutoFit/>
          </a:bodyPr>
          <a:lstStyle/>
          <a:p>
            <a:pPr algn="ctr"/>
            <a:r>
              <a:rPr lang="en-US" b="1" dirty="0">
                <a:solidFill>
                  <a:schemeClr val="bg1"/>
                </a:solidFill>
              </a:rPr>
              <a:t>M</a:t>
            </a:r>
            <a:endParaRPr lang="fr-FR" b="1" dirty="0">
              <a:solidFill>
                <a:schemeClr val="bg1"/>
              </a:solidFill>
            </a:endParaRPr>
          </a:p>
        </p:txBody>
      </p:sp>
    </p:spTree>
    <p:extLst>
      <p:ext uri="{BB962C8B-B14F-4D97-AF65-F5344CB8AC3E}">
        <p14:creationId xmlns:p14="http://schemas.microsoft.com/office/powerpoint/2010/main" val="49995738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Slide PC">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0F9ED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hasCustomPrompt="1"/>
          </p:nvPr>
        </p:nvSpPr>
        <p:spPr>
          <a:xfrm>
            <a:off x="935304" y="318293"/>
            <a:ext cx="10372033"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3" name="Espace réservé du contenu 12">
            <a:extLst>
              <a:ext uri="{FF2B5EF4-FFF2-40B4-BE49-F238E27FC236}">
                <a16:creationId xmlns:a16="http://schemas.microsoft.com/office/drawing/2014/main" id="{41CA9381-B4AF-599B-6665-E1DFFAF8B2AC}"/>
              </a:ext>
            </a:extLst>
          </p:cNvPr>
          <p:cNvSpPr>
            <a:spLocks noGrp="1"/>
          </p:cNvSpPr>
          <p:nvPr>
            <p:ph sz="quarter" idx="10"/>
          </p:nvPr>
        </p:nvSpPr>
        <p:spPr>
          <a:xfrm>
            <a:off x="530225" y="1136650"/>
            <a:ext cx="11179175" cy="5389563"/>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935304" y="668338"/>
            <a:ext cx="10372459" cy="29932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0" name="ZoneTexte 9">
            <a:extLst>
              <a:ext uri="{FF2B5EF4-FFF2-40B4-BE49-F238E27FC236}">
                <a16:creationId xmlns:a16="http://schemas.microsoft.com/office/drawing/2014/main" id="{35F82235-1647-48CF-0D02-D2A4A746DF20}"/>
              </a:ext>
            </a:extLst>
          </p:cNvPr>
          <p:cNvSpPr txBox="1"/>
          <p:nvPr userDrawn="1"/>
        </p:nvSpPr>
        <p:spPr>
          <a:xfrm>
            <a:off x="11597589" y="56566"/>
            <a:ext cx="598963" cy="369332"/>
          </a:xfrm>
          <a:prstGeom prst="rect">
            <a:avLst/>
          </a:prstGeom>
          <a:solidFill>
            <a:srgbClr val="0F9ED5"/>
          </a:solidFill>
        </p:spPr>
        <p:txBody>
          <a:bodyPr wrap="square" rtlCol="0">
            <a:spAutoFit/>
          </a:bodyPr>
          <a:lstStyle/>
          <a:p>
            <a:r>
              <a:rPr lang="en-US" b="1" dirty="0">
                <a:solidFill>
                  <a:schemeClr val="bg1"/>
                </a:solidFill>
              </a:rPr>
              <a:t>PC</a:t>
            </a:r>
            <a:endParaRPr lang="fr-FR" b="1" dirty="0">
              <a:solidFill>
                <a:schemeClr val="bg1"/>
              </a:solidFill>
            </a:endParaRPr>
          </a:p>
        </p:txBody>
      </p:sp>
      <p:pic>
        <p:nvPicPr>
          <p:cNvPr id="12" name="Picture 3" descr="Image générée">
            <a:extLst>
              <a:ext uri="{FF2B5EF4-FFF2-40B4-BE49-F238E27FC236}">
                <a16:creationId xmlns:a16="http://schemas.microsoft.com/office/drawing/2014/main" id="{9311A8E7-1BEB-6169-71A4-76FA60FF38EF}"/>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0115772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Slide PB">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hasCustomPrompt="1"/>
          </p:nvPr>
        </p:nvSpPr>
        <p:spPr>
          <a:xfrm>
            <a:off x="935304" y="318293"/>
            <a:ext cx="10372033"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3" name="Espace réservé du contenu 12">
            <a:extLst>
              <a:ext uri="{FF2B5EF4-FFF2-40B4-BE49-F238E27FC236}">
                <a16:creationId xmlns:a16="http://schemas.microsoft.com/office/drawing/2014/main" id="{41CA9381-B4AF-599B-6665-E1DFFAF8B2AC}"/>
              </a:ext>
            </a:extLst>
          </p:cNvPr>
          <p:cNvSpPr>
            <a:spLocks noGrp="1"/>
          </p:cNvSpPr>
          <p:nvPr>
            <p:ph sz="quarter" idx="10"/>
          </p:nvPr>
        </p:nvSpPr>
        <p:spPr>
          <a:xfrm>
            <a:off x="530225" y="1136650"/>
            <a:ext cx="11179175" cy="5389563"/>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935304" y="668338"/>
            <a:ext cx="10372459" cy="29932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pic>
        <p:nvPicPr>
          <p:cNvPr id="12" name="Picture 3" descr="Image générée">
            <a:extLst>
              <a:ext uri="{FF2B5EF4-FFF2-40B4-BE49-F238E27FC236}">
                <a16:creationId xmlns:a16="http://schemas.microsoft.com/office/drawing/2014/main" id="{9311A8E7-1BEB-6169-71A4-76FA60FF38EF}"/>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
        <p:nvSpPr>
          <p:cNvPr id="2" name="ZoneTexte 1">
            <a:extLst>
              <a:ext uri="{FF2B5EF4-FFF2-40B4-BE49-F238E27FC236}">
                <a16:creationId xmlns:a16="http://schemas.microsoft.com/office/drawing/2014/main" id="{AFEB51F1-EE59-4177-2E45-6A3D374ED31C}"/>
              </a:ext>
            </a:extLst>
          </p:cNvPr>
          <p:cNvSpPr txBox="1"/>
          <p:nvPr userDrawn="1"/>
        </p:nvSpPr>
        <p:spPr>
          <a:xfrm>
            <a:off x="11651062" y="51409"/>
            <a:ext cx="506619" cy="369332"/>
          </a:xfrm>
          <a:prstGeom prst="rect">
            <a:avLst/>
          </a:prstGeom>
          <a:solidFill>
            <a:srgbClr val="0070C0"/>
          </a:solidFill>
        </p:spPr>
        <p:txBody>
          <a:bodyPr wrap="square" rtlCol="0">
            <a:spAutoFit/>
          </a:bodyPr>
          <a:lstStyle/>
          <a:p>
            <a:r>
              <a:rPr lang="en-US" b="1" dirty="0">
                <a:solidFill>
                  <a:schemeClr val="bg1"/>
                </a:solidFill>
              </a:rPr>
              <a:t>PB</a:t>
            </a:r>
            <a:endParaRPr lang="fr-FR" b="1" dirty="0">
              <a:solidFill>
                <a:schemeClr val="bg1"/>
              </a:solidFill>
            </a:endParaRPr>
          </a:p>
        </p:txBody>
      </p:sp>
      <p:pic>
        <p:nvPicPr>
          <p:cNvPr id="3" name="Picture 9">
            <a:extLst>
              <a:ext uri="{FF2B5EF4-FFF2-40B4-BE49-F238E27FC236}">
                <a16:creationId xmlns:a16="http://schemas.microsoft.com/office/drawing/2014/main" id="{A2823E6B-E4C9-AC4F-40B9-7A67B828478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541563" y="450975"/>
            <a:ext cx="469925" cy="438719"/>
          </a:xfrm>
          <a:prstGeom prst="rect">
            <a:avLst/>
          </a:prstGeom>
          <a:ln w="38100" cap="sq">
            <a:no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7025437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Slide PA">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8BC14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hasCustomPrompt="1"/>
          </p:nvPr>
        </p:nvSpPr>
        <p:spPr>
          <a:xfrm>
            <a:off x="935304" y="271092"/>
            <a:ext cx="10372033"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3" name="Espace réservé du contenu 12">
            <a:extLst>
              <a:ext uri="{FF2B5EF4-FFF2-40B4-BE49-F238E27FC236}">
                <a16:creationId xmlns:a16="http://schemas.microsoft.com/office/drawing/2014/main" id="{41CA9381-B4AF-599B-6665-E1DFFAF8B2AC}"/>
              </a:ext>
            </a:extLst>
          </p:cNvPr>
          <p:cNvSpPr>
            <a:spLocks noGrp="1"/>
          </p:cNvSpPr>
          <p:nvPr>
            <p:ph sz="quarter" idx="10"/>
          </p:nvPr>
        </p:nvSpPr>
        <p:spPr>
          <a:xfrm>
            <a:off x="530225" y="1136650"/>
            <a:ext cx="11179175" cy="5389563"/>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935304" y="621137"/>
            <a:ext cx="10372459" cy="29932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pic>
        <p:nvPicPr>
          <p:cNvPr id="12" name="Picture 3" descr="Image générée">
            <a:extLst>
              <a:ext uri="{FF2B5EF4-FFF2-40B4-BE49-F238E27FC236}">
                <a16:creationId xmlns:a16="http://schemas.microsoft.com/office/drawing/2014/main" id="{9311A8E7-1BEB-6169-71A4-76FA60FF38EF}"/>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14">
            <a:extLst>
              <a:ext uri="{FF2B5EF4-FFF2-40B4-BE49-F238E27FC236}">
                <a16:creationId xmlns:a16="http://schemas.microsoft.com/office/drawing/2014/main" id="{7A1103BD-B492-77B8-1443-0A5E7329BA9F}"/>
              </a:ext>
            </a:extLst>
          </p:cNvPr>
          <p:cNvPicPr>
            <a:picLocks noChangeAspect="1"/>
          </p:cNvPicPr>
          <p:nvPr userDrawn="1"/>
        </p:nvPicPr>
        <p:blipFill>
          <a:blip r:embed="rId3" cstate="print">
            <a:extLst>
              <a:ext uri="{BEBA8EAE-BF5A-486C-A8C5-ECC9F3942E4B}">
                <a14:imgProps xmlns:a14="http://schemas.microsoft.com/office/drawing/2010/main">
                  <a14:imgLayer r:embed="rId4">
                    <a14:imgEffect>
                      <a14:backgroundRemoval t="5469" b="89941" l="9961" r="89941">
                        <a14:foregroundMark x1="29102" y1="41602" x2="32422" y2="38184"/>
                        <a14:foregroundMark x1="50098" y1="9570" x2="43262" y2="13379"/>
                        <a14:foregroundMark x1="32227" y1="37109" x2="32715" y2="35742"/>
                        <a14:foregroundMark x1="37891" y1="55078" x2="61914" y2="65430"/>
                        <a14:foregroundMark x1="52539" y1="55078" x2="61816" y2="55078"/>
                        <a14:foregroundMark x1="37012" y1="64941" x2="46777" y2="64063"/>
                        <a14:foregroundMark x1="73535" y1="56738" x2="81250" y2="55957"/>
                        <a14:foregroundMark x1="71875" y1="66699" x2="79102" y2="66504"/>
                        <a14:foregroundMark x1="43848" y1="20801" x2="44922" y2="27637"/>
                      </a14:backgroundRemoval>
                    </a14:imgEffect>
                  </a14:imgLayer>
                </a14:imgProps>
              </a:ext>
              <a:ext uri="{28A0092B-C50C-407E-A947-70E740481C1C}">
                <a14:useLocalDpi xmlns:a14="http://schemas.microsoft.com/office/drawing/2010/main" val="0"/>
              </a:ext>
            </a:extLst>
          </a:blip>
          <a:stretch>
            <a:fillRect/>
          </a:stretch>
        </p:blipFill>
        <p:spPr>
          <a:xfrm>
            <a:off x="11591277" y="423251"/>
            <a:ext cx="490171" cy="490174"/>
          </a:xfrm>
          <a:prstGeom prst="rect">
            <a:avLst/>
          </a:prstGeom>
        </p:spPr>
      </p:pic>
      <p:sp>
        <p:nvSpPr>
          <p:cNvPr id="5" name="ZoneTexte 4">
            <a:extLst>
              <a:ext uri="{FF2B5EF4-FFF2-40B4-BE49-F238E27FC236}">
                <a16:creationId xmlns:a16="http://schemas.microsoft.com/office/drawing/2014/main" id="{5825CA6D-D1FD-C4B1-80FB-84C3F37E7D43}"/>
              </a:ext>
            </a:extLst>
          </p:cNvPr>
          <p:cNvSpPr txBox="1"/>
          <p:nvPr userDrawn="1"/>
        </p:nvSpPr>
        <p:spPr>
          <a:xfrm>
            <a:off x="11609717" y="111415"/>
            <a:ext cx="453292" cy="307777"/>
          </a:xfrm>
          <a:prstGeom prst="rect">
            <a:avLst/>
          </a:prstGeom>
          <a:solidFill>
            <a:srgbClr val="8BC145"/>
          </a:solidFill>
        </p:spPr>
        <p:txBody>
          <a:bodyPr wrap="square" rtlCol="0">
            <a:spAutoFit/>
          </a:bodyPr>
          <a:lstStyle/>
          <a:p>
            <a:r>
              <a:rPr lang="en-US" b="1" dirty="0">
                <a:solidFill>
                  <a:schemeClr val="bg1"/>
                </a:solidFill>
              </a:rPr>
              <a:t>PA</a:t>
            </a:r>
            <a:endParaRPr lang="fr-FR" b="1" dirty="0">
              <a:solidFill>
                <a:schemeClr val="bg1"/>
              </a:solidFill>
            </a:endParaRPr>
          </a:p>
        </p:txBody>
      </p:sp>
    </p:spTree>
    <p:extLst>
      <p:ext uri="{BB962C8B-B14F-4D97-AF65-F5344CB8AC3E}">
        <p14:creationId xmlns:p14="http://schemas.microsoft.com/office/powerpoint/2010/main" val="278164048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Slide Clôture">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F19D1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hasCustomPrompt="1"/>
          </p:nvPr>
        </p:nvSpPr>
        <p:spPr>
          <a:xfrm>
            <a:off x="1030246" y="318293"/>
            <a:ext cx="10277091"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3" name="Espace réservé du contenu 12">
            <a:extLst>
              <a:ext uri="{FF2B5EF4-FFF2-40B4-BE49-F238E27FC236}">
                <a16:creationId xmlns:a16="http://schemas.microsoft.com/office/drawing/2014/main" id="{41CA9381-B4AF-599B-6665-E1DFFAF8B2AC}"/>
              </a:ext>
            </a:extLst>
          </p:cNvPr>
          <p:cNvSpPr>
            <a:spLocks noGrp="1"/>
          </p:cNvSpPr>
          <p:nvPr>
            <p:ph sz="quarter" idx="10"/>
          </p:nvPr>
        </p:nvSpPr>
        <p:spPr>
          <a:xfrm>
            <a:off x="530225" y="1136650"/>
            <a:ext cx="11179175" cy="5389563"/>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1030288" y="668338"/>
            <a:ext cx="10277475" cy="26828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8" name="Rectangle 23">
            <a:extLst>
              <a:ext uri="{FF2B5EF4-FFF2-40B4-BE49-F238E27FC236}">
                <a16:creationId xmlns:a16="http://schemas.microsoft.com/office/drawing/2014/main" id="{1186D531-053D-7666-CC80-C267D50E17B6}"/>
              </a:ext>
            </a:extLst>
          </p:cNvPr>
          <p:cNvSpPr/>
          <p:nvPr/>
        </p:nvSpPr>
        <p:spPr>
          <a:xfrm>
            <a:off x="11810035" y="23011"/>
            <a:ext cx="291709" cy="369333"/>
          </a:xfrm>
          <a:prstGeom prst="rect">
            <a:avLst/>
          </a:prstGeom>
          <a:solidFill>
            <a:srgbClr val="F19D19"/>
          </a:solidFill>
          <a:ln cap="flat">
            <a:solidFill>
              <a:srgbClr val="F19D19"/>
            </a:solidFill>
            <a:prstDash val="solid"/>
          </a:ln>
        </p:spPr>
        <p:txBody>
          <a:bodyPr vert="horz" wrap="square" lIns="91440" tIns="45720" rIns="91440" bIns="45720" anchor="t" anchorCtr="0" compatLnSpc="1">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800" b="1" i="0" u="none" strike="noStrike" kern="1200" cap="none" spc="0" normalizeH="0" baseline="0" noProof="0" dirty="0">
                <a:ln>
                  <a:noFill/>
                </a:ln>
                <a:solidFill>
                  <a:srgbClr val="FFFFFF"/>
                </a:solidFill>
                <a:effectLst/>
                <a:uLnTx/>
                <a:uFillTx/>
                <a:latin typeface="Arial"/>
                <a:ea typeface="+mn-ea"/>
                <a:cs typeface="Arial"/>
              </a:rPr>
              <a:t>C</a:t>
            </a:r>
            <a:endParaRPr kumimoji="0" lang="fr-FR" sz="1800" b="1" i="0" u="none" strike="noStrike" kern="1200" cap="none" spc="0" normalizeH="0" baseline="0" noProof="0" dirty="0">
              <a:ln>
                <a:noFill/>
              </a:ln>
              <a:solidFill>
                <a:srgbClr val="FFFFFF"/>
              </a:solidFill>
              <a:effectLst/>
              <a:uLnTx/>
              <a:uFillTx/>
              <a:latin typeface="Arial"/>
              <a:ea typeface="+mn-ea"/>
              <a:cs typeface="Arial"/>
            </a:endParaRPr>
          </a:p>
        </p:txBody>
      </p:sp>
      <p:pic>
        <p:nvPicPr>
          <p:cNvPr id="19" name="Picture 3" descr="Image générée">
            <a:extLst>
              <a:ext uri="{FF2B5EF4-FFF2-40B4-BE49-F238E27FC236}">
                <a16:creationId xmlns:a16="http://schemas.microsoft.com/office/drawing/2014/main" id="{C6149983-48F3-9444-C7A1-EC8BC3ECAC57}"/>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174439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ontrôle des cahiers">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F19D1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hasCustomPrompt="1"/>
          </p:nvPr>
        </p:nvSpPr>
        <p:spPr>
          <a:xfrm>
            <a:off x="778058" y="318293"/>
            <a:ext cx="10529279"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solidFill>
                  <a:prstClr val="white">
                    <a:lumMod val="65000"/>
                  </a:prstClr>
                </a:solidFill>
                <a:latin typeface="Calibri" panose="020F0502020204030204"/>
              </a:rPr>
              <a:t>L’enseignant contrôle les réalisations d’un échantillon d’élèves avant de passer à la correction au tableau</a:t>
            </a:r>
            <a:endParaRPr lang="fr-FR" dirty="0"/>
          </a:p>
        </p:txBody>
      </p:sp>
      <p:sp>
        <p:nvSpPr>
          <p:cNvPr id="13" name="Espace réservé du contenu 12">
            <a:extLst>
              <a:ext uri="{FF2B5EF4-FFF2-40B4-BE49-F238E27FC236}">
                <a16:creationId xmlns:a16="http://schemas.microsoft.com/office/drawing/2014/main" id="{41CA9381-B4AF-599B-6665-E1DFFAF8B2AC}"/>
              </a:ext>
            </a:extLst>
          </p:cNvPr>
          <p:cNvSpPr>
            <a:spLocks noGrp="1"/>
          </p:cNvSpPr>
          <p:nvPr>
            <p:ph sz="quarter" idx="10" hasCustomPrompt="1"/>
          </p:nvPr>
        </p:nvSpPr>
        <p:spPr>
          <a:xfrm>
            <a:off x="530225" y="1136650"/>
            <a:ext cx="11174095" cy="4413251"/>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Ici vous mettez le devoir à corriger ou capture d’écran du livret</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778058" y="668338"/>
            <a:ext cx="10529705" cy="26828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grpSp>
        <p:nvGrpSpPr>
          <p:cNvPr id="16" name="Groupe 15">
            <a:extLst>
              <a:ext uri="{FF2B5EF4-FFF2-40B4-BE49-F238E27FC236}">
                <a16:creationId xmlns:a16="http://schemas.microsoft.com/office/drawing/2014/main" id="{AD4587D5-89C6-F512-4A53-E3E619575663}"/>
              </a:ext>
            </a:extLst>
          </p:cNvPr>
          <p:cNvGrpSpPr/>
          <p:nvPr userDrawn="1"/>
        </p:nvGrpSpPr>
        <p:grpSpPr>
          <a:xfrm>
            <a:off x="11779124" y="79508"/>
            <a:ext cx="232364" cy="304873"/>
            <a:chOff x="3292012" y="1302714"/>
            <a:chExt cx="867138" cy="384316"/>
          </a:xfrm>
          <a:solidFill>
            <a:srgbClr val="F19D19"/>
          </a:solidFill>
        </p:grpSpPr>
        <p:sp>
          <p:nvSpPr>
            <p:cNvPr id="17" name="Rectangle 21">
              <a:extLst>
                <a:ext uri="{FF2B5EF4-FFF2-40B4-BE49-F238E27FC236}">
                  <a16:creationId xmlns:a16="http://schemas.microsoft.com/office/drawing/2014/main" id="{3A3A2A6A-E104-4E3B-4ED5-30600249ADE8}"/>
                </a:ext>
              </a:extLst>
            </p:cNvPr>
            <p:cNvSpPr/>
            <p:nvPr/>
          </p:nvSpPr>
          <p:spPr>
            <a:xfrm>
              <a:off x="3292012" y="1302714"/>
              <a:ext cx="867138" cy="384316"/>
            </a:xfrm>
            <a:prstGeom prst="rect">
              <a:avLst/>
            </a:prstGeom>
            <a:grpFill/>
            <a:ln w="25402" cap="flat">
              <a:solidFill>
                <a:srgbClr val="F19D19"/>
              </a:solidFill>
              <a:prstDash val="solid"/>
            </a:ln>
          </p:spPr>
          <p:txBody>
            <a:bodyPr vert="horz" wrap="square" lIns="91440" tIns="45720" rIns="91440" bIns="45720" anchor="ctr" anchorCtr="1" compatLnSpc="1">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900" b="0" i="0" u="none" strike="noStrike" kern="1200" cap="none" spc="0" normalizeH="0" baseline="0" noProof="0" dirty="0">
                <a:ln>
                  <a:noFill/>
                </a:ln>
                <a:solidFill>
                  <a:srgbClr val="F7C475"/>
                </a:solidFill>
                <a:effectLst/>
                <a:uLnTx/>
                <a:uFillTx/>
                <a:latin typeface="Arial"/>
                <a:ea typeface="+mn-ea"/>
                <a:cs typeface="+mn-cs"/>
              </a:endParaRPr>
            </a:p>
          </p:txBody>
        </p:sp>
        <p:sp>
          <p:nvSpPr>
            <p:cNvPr id="18" name="Rectangle 23">
              <a:extLst>
                <a:ext uri="{FF2B5EF4-FFF2-40B4-BE49-F238E27FC236}">
                  <a16:creationId xmlns:a16="http://schemas.microsoft.com/office/drawing/2014/main" id="{1186D531-053D-7666-CC80-C267D50E17B6}"/>
                </a:ext>
              </a:extLst>
            </p:cNvPr>
            <p:cNvSpPr/>
            <p:nvPr/>
          </p:nvSpPr>
          <p:spPr>
            <a:xfrm>
              <a:off x="3351780" y="1310206"/>
              <a:ext cx="789749" cy="369332"/>
            </a:xfrm>
            <a:prstGeom prst="rect">
              <a:avLst/>
            </a:prstGeom>
            <a:grpFill/>
            <a:ln cap="flat">
              <a:solidFill>
                <a:srgbClr val="F19D19"/>
              </a:solidFill>
              <a:prstDash val="solid"/>
            </a:ln>
          </p:spPr>
          <p:txBody>
            <a:bodyPr vert="horz" wrap="square" lIns="91440" tIns="45720" rIns="91440" bIns="45720" anchor="t" anchorCtr="0" compatLnSpc="1">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800" b="1" i="0" u="none" strike="noStrike" kern="1200" cap="none" spc="0" normalizeH="0" baseline="0" noProof="0" dirty="0">
                  <a:ln>
                    <a:noFill/>
                  </a:ln>
                  <a:solidFill>
                    <a:srgbClr val="FFFFFF"/>
                  </a:solidFill>
                  <a:effectLst/>
                  <a:uLnTx/>
                  <a:uFillTx/>
                  <a:latin typeface="Arial"/>
                  <a:ea typeface="+mn-ea"/>
                  <a:cs typeface="Arial"/>
                </a:rPr>
                <a:t>O</a:t>
              </a:r>
              <a:endParaRPr kumimoji="0" lang="fr-FR" sz="1800" b="1" i="0" u="none" strike="noStrike" kern="1200" cap="none" spc="0" normalizeH="0" baseline="0" noProof="0" dirty="0">
                <a:ln>
                  <a:noFill/>
                </a:ln>
                <a:solidFill>
                  <a:srgbClr val="FFFFFF"/>
                </a:solidFill>
                <a:effectLst/>
                <a:uLnTx/>
                <a:uFillTx/>
                <a:latin typeface="Arial"/>
                <a:ea typeface="+mn-ea"/>
                <a:cs typeface="Arial"/>
              </a:endParaRPr>
            </a:p>
          </p:txBody>
        </p:sp>
      </p:grpSp>
      <p:pic>
        <p:nvPicPr>
          <p:cNvPr id="19" name="Picture 3" descr="Image générée">
            <a:extLst>
              <a:ext uri="{FF2B5EF4-FFF2-40B4-BE49-F238E27FC236}">
                <a16:creationId xmlns:a16="http://schemas.microsoft.com/office/drawing/2014/main" id="{C6149983-48F3-9444-C7A1-EC8BC3ECAC57}"/>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
        <p:nvSpPr>
          <p:cNvPr id="3" name="Text Placeholder 2">
            <a:extLst>
              <a:ext uri="{FF2B5EF4-FFF2-40B4-BE49-F238E27FC236}">
                <a16:creationId xmlns:a16="http://schemas.microsoft.com/office/drawing/2014/main" id="{70BAB172-2F58-33A8-7C80-58366D5F18EC}"/>
              </a:ext>
            </a:extLst>
          </p:cNvPr>
          <p:cNvSpPr>
            <a:spLocks noGrp="1"/>
          </p:cNvSpPr>
          <p:nvPr>
            <p:ph type="body" sz="quarter" idx="12" hasCustomPrompt="1"/>
          </p:nvPr>
        </p:nvSpPr>
        <p:spPr>
          <a:xfrm>
            <a:off x="5483225" y="5953918"/>
            <a:ext cx="1225550" cy="471488"/>
          </a:xfrm>
        </p:spPr>
        <p:txBody>
          <a:bodyPr/>
          <a:lstStyle>
            <a:lvl1pPr>
              <a:buNone/>
              <a:defRPr sz="2000">
                <a:latin typeface="Calibri" panose="020F0502020204030204" pitchFamily="34" charset="0"/>
                <a:cs typeface="Calibri" panose="020F0502020204030204" pitchFamily="34" charset="0"/>
              </a:defRPr>
            </a:lvl1pPr>
          </a:lstStyle>
          <a:p>
            <a:pPr lvl="0"/>
            <a:r>
              <a:rPr lang="en-US" sz="2000" dirty="0">
                <a:latin typeface="Calibri" panose="020F0502020204030204" pitchFamily="34" charset="0"/>
                <a:cs typeface="Calibri" panose="020F0502020204030204" pitchFamily="34" charset="0"/>
              </a:rPr>
              <a:t>Page </a:t>
            </a:r>
            <a:r>
              <a:rPr lang="en-US" sz="2000" dirty="0" err="1">
                <a:latin typeface="Calibri" panose="020F0502020204030204" pitchFamily="34" charset="0"/>
                <a:cs typeface="Calibri" panose="020F0502020204030204" pitchFamily="34" charset="0"/>
              </a:rPr>
              <a:t>Xx</a:t>
            </a:r>
            <a:endParaRPr lang="fr-FR" dirty="0"/>
          </a:p>
        </p:txBody>
      </p:sp>
    </p:spTree>
    <p:extLst>
      <p:ext uri="{BB962C8B-B14F-4D97-AF65-F5344CB8AC3E}">
        <p14:creationId xmlns:p14="http://schemas.microsoft.com/office/powerpoint/2010/main" val="163128736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Icônes pour l’enseignant">
    <p:bg>
      <p:bgPr>
        <a:solidFill>
          <a:srgbClr val="DCE6F2"/>
        </a:solidFill>
        <a:effectLst/>
      </p:bgPr>
    </p:bg>
    <p:spTree>
      <p:nvGrpSpPr>
        <p:cNvPr id="1" name=""/>
        <p:cNvGrpSpPr/>
        <p:nvPr/>
      </p:nvGrpSpPr>
      <p:grpSpPr>
        <a:xfrm>
          <a:off x="0" y="0"/>
          <a:ext cx="0" cy="0"/>
          <a:chOff x="0" y="0"/>
          <a:chExt cx="0" cy="0"/>
        </a:xfrm>
      </p:grpSpPr>
      <p:sp>
        <p:nvSpPr>
          <p:cNvPr id="6" name="Google Shape;321;p52">
            <a:extLst>
              <a:ext uri="{FF2B5EF4-FFF2-40B4-BE49-F238E27FC236}">
                <a16:creationId xmlns:a16="http://schemas.microsoft.com/office/drawing/2014/main" id="{72ADEC78-C166-E7B6-0228-F3ECC0331BC2}"/>
              </a:ext>
            </a:extLst>
          </p:cNvPr>
          <p:cNvSpPr txBox="1"/>
          <p:nvPr userDrawn="1"/>
        </p:nvSpPr>
        <p:spPr>
          <a:xfrm>
            <a:off x="2151695" y="1298921"/>
            <a:ext cx="4239248" cy="400002"/>
          </a:xfrm>
          <a:prstGeom prst="rect">
            <a:avLst/>
          </a:prstGeom>
          <a:noFill/>
          <a:ln>
            <a:noFill/>
          </a:ln>
        </p:spPr>
        <p:txBody>
          <a:bodyPr spcFirstLastPara="1" wrap="square" lIns="91400" tIns="45667" rIns="91400" bIns="45667" anchor="t" anchorCtr="0">
            <a:spAutoFit/>
          </a:bodyPr>
          <a:lstStyle/>
          <a:p>
            <a:pPr defTabSz="1219170">
              <a:buClr>
                <a:srgbClr val="44546A"/>
              </a:buClr>
              <a:buSzPts val="1500"/>
            </a:pPr>
            <a:r>
              <a:rPr lang="fr" sz="2000" b="1" kern="0" dirty="0">
                <a:solidFill>
                  <a:srgbClr val="44546A"/>
                </a:solidFill>
                <a:latin typeface="Calibri" panose="020F0502020204030204" pitchFamily="34" charset="0"/>
                <a:ea typeface="Calibri"/>
                <a:cs typeface="Calibri" panose="020F0502020204030204" pitchFamily="34" charset="0"/>
                <a:sym typeface="Calibri"/>
              </a:rPr>
              <a:t>Pages réservées à l’enseignant(e)</a:t>
            </a:r>
            <a:endParaRPr sz="1467" kern="0" dirty="0">
              <a:solidFill>
                <a:srgbClr val="000000"/>
              </a:solidFill>
              <a:latin typeface="Calibri" panose="020F0502020204030204" pitchFamily="34" charset="0"/>
              <a:ea typeface="Arial"/>
              <a:cs typeface="Calibri" panose="020F0502020204030204" pitchFamily="34" charset="0"/>
              <a:sym typeface="Arial"/>
            </a:endParaRPr>
          </a:p>
        </p:txBody>
      </p:sp>
      <p:sp>
        <p:nvSpPr>
          <p:cNvPr id="7" name="Google Shape;322;p52">
            <a:extLst>
              <a:ext uri="{FF2B5EF4-FFF2-40B4-BE49-F238E27FC236}">
                <a16:creationId xmlns:a16="http://schemas.microsoft.com/office/drawing/2014/main" id="{E4C322F2-106E-8B8C-D527-BEB0DA3609BD}"/>
              </a:ext>
            </a:extLst>
          </p:cNvPr>
          <p:cNvSpPr txBox="1"/>
          <p:nvPr userDrawn="1"/>
        </p:nvSpPr>
        <p:spPr>
          <a:xfrm>
            <a:off x="2151695" y="2226131"/>
            <a:ext cx="8241199" cy="400002"/>
          </a:xfrm>
          <a:prstGeom prst="rect">
            <a:avLst/>
          </a:prstGeom>
          <a:noFill/>
          <a:ln>
            <a:noFill/>
          </a:ln>
        </p:spPr>
        <p:txBody>
          <a:bodyPr spcFirstLastPara="1" wrap="square" lIns="91400" tIns="45667" rIns="91400" bIns="45667" anchor="t" anchorCtr="0">
            <a:spAutoFit/>
          </a:bodyPr>
          <a:lstStyle/>
          <a:p>
            <a:pPr defTabSz="1219170">
              <a:buClr>
                <a:srgbClr val="44546A"/>
              </a:buClr>
              <a:buSzPts val="1500"/>
            </a:pPr>
            <a:r>
              <a:rPr lang="fr" sz="2000" b="1" kern="0" dirty="0">
                <a:solidFill>
                  <a:srgbClr val="44546A"/>
                </a:solidFill>
                <a:latin typeface="Calibri" panose="020F0502020204030204" pitchFamily="34" charset="0"/>
                <a:ea typeface="Calibri"/>
                <a:cs typeface="Calibri" panose="020F0502020204030204" pitchFamily="34" charset="0"/>
                <a:sym typeface="Calibri"/>
              </a:rPr>
              <a:t>Modelage de la tâche par l’enseignant (explicitation à haute voix)</a:t>
            </a:r>
            <a:endParaRPr sz="1467" kern="0" dirty="0">
              <a:solidFill>
                <a:srgbClr val="000000"/>
              </a:solidFill>
              <a:latin typeface="Calibri" panose="020F0502020204030204" pitchFamily="34" charset="0"/>
              <a:ea typeface="Arial"/>
              <a:cs typeface="Calibri" panose="020F0502020204030204" pitchFamily="34" charset="0"/>
              <a:sym typeface="Arial"/>
            </a:endParaRPr>
          </a:p>
        </p:txBody>
      </p:sp>
      <p:pic>
        <p:nvPicPr>
          <p:cNvPr id="8" name="Google Shape;318;p52" descr="Image générée">
            <a:extLst>
              <a:ext uri="{FF2B5EF4-FFF2-40B4-BE49-F238E27FC236}">
                <a16:creationId xmlns:a16="http://schemas.microsoft.com/office/drawing/2014/main" id="{AA7CEDC4-4EAD-5796-C8DE-A3FE218AEFCB}"/>
              </a:ext>
            </a:extLst>
          </p:cNvPr>
          <p:cNvPicPr preferRelativeResize="0"/>
          <p:nvPr userDrawn="1"/>
        </p:nvPicPr>
        <p:blipFill rotWithShape="1">
          <a:blip r:embed="rId2">
            <a:alphaModFix/>
          </a:blip>
          <a:srcRect t="23545" r="71114" b="60700"/>
          <a:stretch/>
        </p:blipFill>
        <p:spPr>
          <a:xfrm>
            <a:off x="992594" y="2946687"/>
            <a:ext cx="1035476" cy="854359"/>
          </a:xfrm>
          <a:prstGeom prst="rect">
            <a:avLst/>
          </a:prstGeom>
          <a:noFill/>
          <a:ln>
            <a:noFill/>
          </a:ln>
        </p:spPr>
      </p:pic>
      <p:sp>
        <p:nvSpPr>
          <p:cNvPr id="9" name="Google Shape;322;p52">
            <a:extLst>
              <a:ext uri="{FF2B5EF4-FFF2-40B4-BE49-F238E27FC236}">
                <a16:creationId xmlns:a16="http://schemas.microsoft.com/office/drawing/2014/main" id="{B506BC51-2309-B11A-BF8E-62D4306DA8F0}"/>
              </a:ext>
            </a:extLst>
          </p:cNvPr>
          <p:cNvSpPr txBox="1"/>
          <p:nvPr userDrawn="1"/>
        </p:nvSpPr>
        <p:spPr>
          <a:xfrm>
            <a:off x="2151695" y="3159518"/>
            <a:ext cx="9359384" cy="400002"/>
          </a:xfrm>
          <a:prstGeom prst="rect">
            <a:avLst/>
          </a:prstGeom>
          <a:noFill/>
          <a:ln>
            <a:noFill/>
          </a:ln>
        </p:spPr>
        <p:txBody>
          <a:bodyPr spcFirstLastPara="1" wrap="square" lIns="91400" tIns="45667" rIns="91400" bIns="45667" anchor="t" anchorCtr="0">
            <a:spAutoFit/>
          </a:bodyPr>
          <a:lstStyle/>
          <a:p>
            <a:pPr defTabSz="1219170">
              <a:buClr>
                <a:srgbClr val="44546A"/>
              </a:buClr>
              <a:buSzPts val="1500"/>
            </a:pPr>
            <a:r>
              <a:rPr lang="fr" sz="2000" b="1" kern="0" dirty="0">
                <a:solidFill>
                  <a:srgbClr val="44546A"/>
                </a:solidFill>
                <a:latin typeface="Calibri" panose="020F0502020204030204" pitchFamily="34" charset="0"/>
                <a:ea typeface="Calibri"/>
                <a:cs typeface="Calibri" panose="020F0502020204030204" pitchFamily="34" charset="0"/>
                <a:sym typeface="Calibri"/>
              </a:rPr>
              <a:t>Consignes et explications données aux élèves – hors modelage (à dire à haute voix)</a:t>
            </a:r>
            <a:endParaRPr sz="2000" kern="0" dirty="0">
              <a:solidFill>
                <a:srgbClr val="000000"/>
              </a:solidFill>
              <a:latin typeface="Calibri" panose="020F0502020204030204" pitchFamily="34" charset="0"/>
              <a:ea typeface="Arial"/>
              <a:cs typeface="Calibri" panose="020F0502020204030204" pitchFamily="34" charset="0"/>
              <a:sym typeface="Arial"/>
            </a:endParaRPr>
          </a:p>
        </p:txBody>
      </p:sp>
      <p:sp>
        <p:nvSpPr>
          <p:cNvPr id="10" name="Google Shape;332;p53">
            <a:extLst>
              <a:ext uri="{FF2B5EF4-FFF2-40B4-BE49-F238E27FC236}">
                <a16:creationId xmlns:a16="http://schemas.microsoft.com/office/drawing/2014/main" id="{73DA3CC4-D07A-FD24-06B2-470FF6AFCBFE}"/>
              </a:ext>
            </a:extLst>
          </p:cNvPr>
          <p:cNvSpPr txBox="1"/>
          <p:nvPr userDrawn="1"/>
        </p:nvSpPr>
        <p:spPr>
          <a:xfrm>
            <a:off x="2151695" y="4005511"/>
            <a:ext cx="3971611" cy="420457"/>
          </a:xfrm>
          <a:prstGeom prst="rect">
            <a:avLst/>
          </a:prstGeom>
          <a:noFill/>
          <a:ln>
            <a:noFill/>
          </a:ln>
        </p:spPr>
        <p:txBody>
          <a:bodyPr spcFirstLastPara="1" wrap="square" lIns="91400" tIns="45667" rIns="91400" bIns="45667" anchor="t" anchorCtr="0">
            <a:spAutoFit/>
          </a:bodyPr>
          <a:lstStyle/>
          <a:p>
            <a:pPr defTabSz="1219170">
              <a:buClr>
                <a:srgbClr val="44546A"/>
              </a:buClr>
              <a:buSzPts val="1600"/>
            </a:pPr>
            <a:r>
              <a:rPr lang="fr" sz="2133" b="1" kern="0" dirty="0">
                <a:solidFill>
                  <a:srgbClr val="44546A"/>
                </a:solidFill>
                <a:latin typeface="Calibri" panose="020F0502020204030204" pitchFamily="34" charset="0"/>
                <a:ea typeface="Calibri"/>
                <a:cs typeface="Calibri" panose="020F0502020204030204" pitchFamily="34" charset="0"/>
                <a:sym typeface="Calibri"/>
              </a:rPr>
              <a:t>Rappel du contrat de classe </a:t>
            </a:r>
            <a:endParaRPr sz="1867" kern="0" dirty="0">
              <a:solidFill>
                <a:srgbClr val="000000"/>
              </a:solidFill>
              <a:latin typeface="Calibri" panose="020F0502020204030204" pitchFamily="34" charset="0"/>
              <a:cs typeface="Calibri" panose="020F0502020204030204" pitchFamily="34" charset="0"/>
              <a:sym typeface="Arial"/>
            </a:endParaRPr>
          </a:p>
        </p:txBody>
      </p:sp>
      <p:pic>
        <p:nvPicPr>
          <p:cNvPr id="11" name="Google Shape;336;p53">
            <a:extLst>
              <a:ext uri="{FF2B5EF4-FFF2-40B4-BE49-F238E27FC236}">
                <a16:creationId xmlns:a16="http://schemas.microsoft.com/office/drawing/2014/main" id="{707D932E-E30A-7595-2289-FC158DAB3283}"/>
              </a:ext>
            </a:extLst>
          </p:cNvPr>
          <p:cNvPicPr preferRelativeResize="0"/>
          <p:nvPr userDrawn="1"/>
        </p:nvPicPr>
        <p:blipFill rotWithShape="1">
          <a:blip r:embed="rId3">
            <a:alphaModFix/>
          </a:blip>
          <a:srcRect/>
          <a:stretch/>
        </p:blipFill>
        <p:spPr>
          <a:xfrm>
            <a:off x="1127953" y="4033935"/>
            <a:ext cx="753729" cy="603600"/>
          </a:xfrm>
          <a:prstGeom prst="rect">
            <a:avLst/>
          </a:prstGeom>
          <a:noFill/>
          <a:ln>
            <a:noFill/>
          </a:ln>
        </p:spPr>
      </p:pic>
      <p:sp>
        <p:nvSpPr>
          <p:cNvPr id="12" name="Google Shape;291;p51">
            <a:extLst>
              <a:ext uri="{FF2B5EF4-FFF2-40B4-BE49-F238E27FC236}">
                <a16:creationId xmlns:a16="http://schemas.microsoft.com/office/drawing/2014/main" id="{B102DBF7-8612-EAB2-F4F6-FE2824A33C62}"/>
              </a:ext>
            </a:extLst>
          </p:cNvPr>
          <p:cNvSpPr/>
          <p:nvPr userDrawn="1"/>
        </p:nvSpPr>
        <p:spPr>
          <a:xfrm>
            <a:off x="63503" y="27983"/>
            <a:ext cx="8241200" cy="603600"/>
          </a:xfrm>
          <a:prstGeom prst="rect">
            <a:avLst/>
          </a:prstGeom>
          <a:noFill/>
          <a:ln>
            <a:noFill/>
          </a:ln>
        </p:spPr>
        <p:txBody>
          <a:bodyPr spcFirstLastPara="1" wrap="square" lIns="91433" tIns="45667" rIns="91433" bIns="45667" anchor="t" anchorCtr="0">
            <a:noAutofit/>
          </a:bodyPr>
          <a:lstStyle/>
          <a:p>
            <a:pPr defTabSz="1219170">
              <a:buClr>
                <a:srgbClr val="44546A"/>
              </a:buClr>
              <a:buSzPts val="2400"/>
            </a:pPr>
            <a:r>
              <a:rPr lang="fr-FR" sz="3200" b="1" kern="0" dirty="0">
                <a:solidFill>
                  <a:srgbClr val="44546A"/>
                </a:solidFill>
                <a:latin typeface="Calibri" panose="020F0502020204030204" pitchFamily="34" charset="0"/>
                <a:ea typeface="Calibri"/>
                <a:cs typeface="Calibri" panose="020F0502020204030204" pitchFamily="34" charset="0"/>
                <a:sym typeface="Calibri"/>
              </a:rPr>
              <a:t>Icônes pour l’enseignant</a:t>
            </a:r>
            <a:endParaRPr lang="fr-FR" sz="1867" kern="0" dirty="0">
              <a:solidFill>
                <a:srgbClr val="000000"/>
              </a:solidFill>
              <a:latin typeface="Calibri" panose="020F0502020204030204" pitchFamily="34" charset="0"/>
              <a:cs typeface="Calibri" panose="020F0502020204030204" pitchFamily="34" charset="0"/>
              <a:sym typeface="Arial"/>
            </a:endParaRPr>
          </a:p>
        </p:txBody>
      </p:sp>
      <p:grpSp>
        <p:nvGrpSpPr>
          <p:cNvPr id="13" name="Groupe 3">
            <a:extLst>
              <a:ext uri="{FF2B5EF4-FFF2-40B4-BE49-F238E27FC236}">
                <a16:creationId xmlns:a16="http://schemas.microsoft.com/office/drawing/2014/main" id="{7C8BB474-F23B-5C87-47EF-B73EA69BFC17}"/>
              </a:ext>
            </a:extLst>
          </p:cNvPr>
          <p:cNvGrpSpPr/>
          <p:nvPr userDrawn="1"/>
        </p:nvGrpSpPr>
        <p:grpSpPr>
          <a:xfrm>
            <a:off x="1153868" y="2019636"/>
            <a:ext cx="814489" cy="699291"/>
            <a:chOff x="277892" y="2322046"/>
            <a:chExt cx="828656" cy="786827"/>
          </a:xfrm>
        </p:grpSpPr>
        <p:sp>
          <p:nvSpPr>
            <p:cNvPr id="14" name="Freeform 2">
              <a:extLst>
                <a:ext uri="{FF2B5EF4-FFF2-40B4-BE49-F238E27FC236}">
                  <a16:creationId xmlns:a16="http://schemas.microsoft.com/office/drawing/2014/main" id="{410781AD-EC8B-9893-FFEA-ADFD5BF9DD5C}"/>
                </a:ext>
              </a:extLst>
            </p:cNvPr>
            <p:cNvSpPr/>
            <p:nvPr/>
          </p:nvSpPr>
          <p:spPr>
            <a:xfrm>
              <a:off x="277892" y="2557025"/>
              <a:ext cx="685139" cy="551848"/>
            </a:xfrm>
            <a:custGeom>
              <a:avLst/>
              <a:gdLst/>
              <a:ahLst/>
              <a:cxnLst/>
              <a:rect l="l" t="t" r="r" b="b"/>
              <a:pathLst>
                <a:path w="3423710" h="2757643">
                  <a:moveTo>
                    <a:pt x="0" y="0"/>
                  </a:moveTo>
                  <a:lnTo>
                    <a:pt x="3423710" y="0"/>
                  </a:lnTo>
                  <a:lnTo>
                    <a:pt x="3423710" y="2757643"/>
                  </a:lnTo>
                  <a:lnTo>
                    <a:pt x="0" y="275764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fr-FR">
                <a:latin typeface="Calibri" panose="020F0502020204030204" pitchFamily="34" charset="0"/>
                <a:cs typeface="Calibri" panose="020F0502020204030204" pitchFamily="34" charset="0"/>
              </a:endParaRPr>
            </a:p>
          </p:txBody>
        </p:sp>
        <p:sp>
          <p:nvSpPr>
            <p:cNvPr id="15" name="Freeform 4">
              <a:extLst>
                <a:ext uri="{FF2B5EF4-FFF2-40B4-BE49-F238E27FC236}">
                  <a16:creationId xmlns:a16="http://schemas.microsoft.com/office/drawing/2014/main" id="{50FDC7F3-F5D0-66D4-CD0D-B9EC4EE2A3C9}"/>
                </a:ext>
              </a:extLst>
            </p:cNvPr>
            <p:cNvSpPr/>
            <p:nvPr/>
          </p:nvSpPr>
          <p:spPr>
            <a:xfrm rot="19669694">
              <a:off x="819513" y="2322046"/>
              <a:ext cx="287035" cy="499407"/>
            </a:xfrm>
            <a:custGeom>
              <a:avLst/>
              <a:gdLst/>
              <a:ahLst/>
              <a:cxnLst/>
              <a:rect l="l" t="t" r="r" b="b"/>
              <a:pathLst>
                <a:path w="1193350" h="2076288">
                  <a:moveTo>
                    <a:pt x="0" y="0"/>
                  </a:moveTo>
                  <a:lnTo>
                    <a:pt x="1193350" y="0"/>
                  </a:lnTo>
                  <a:lnTo>
                    <a:pt x="1193350" y="2076287"/>
                  </a:lnTo>
                  <a:lnTo>
                    <a:pt x="0" y="2076287"/>
                  </a:lnTo>
                  <a:lnTo>
                    <a:pt x="0" y="0"/>
                  </a:lnTo>
                  <a:close/>
                </a:path>
              </a:pathLst>
            </a:custGeom>
            <a:blipFill>
              <a:blip r:embed="rId6">
                <a:alphaModFix amt="72000"/>
                <a:extLst>
                  <a:ext uri="{96DAC541-7B7A-43D3-8B79-37D633B846F1}">
                    <asvg:svgBlip xmlns:asvg="http://schemas.microsoft.com/office/drawing/2016/SVG/main" r:embed="rId7"/>
                  </a:ext>
                </a:extLst>
              </a:blip>
              <a:stretch>
                <a:fillRect l="-101449" t="-1678"/>
              </a:stretch>
            </a:blipFill>
            <a:ln cap="rnd">
              <a:noFill/>
              <a:prstDash val="solid"/>
              <a:round/>
            </a:ln>
          </p:spPr>
          <p:txBody>
            <a:bodyPr/>
            <a:lstStyle/>
            <a:p>
              <a:endParaRPr lang="fr-FR">
                <a:latin typeface="Calibri" panose="020F0502020204030204" pitchFamily="34" charset="0"/>
                <a:cs typeface="Calibri" panose="020F0502020204030204" pitchFamily="34" charset="0"/>
              </a:endParaRPr>
            </a:p>
          </p:txBody>
        </p:sp>
      </p:grpSp>
      <p:pic>
        <p:nvPicPr>
          <p:cNvPr id="16" name="Picture 2" descr="Image générée">
            <a:extLst>
              <a:ext uri="{FF2B5EF4-FFF2-40B4-BE49-F238E27FC236}">
                <a16:creationId xmlns:a16="http://schemas.microsoft.com/office/drawing/2014/main" id="{527D9024-1749-B2A5-B66C-218973707C9F}"/>
              </a:ext>
            </a:extLst>
          </p:cNvPr>
          <p:cNvPicPr>
            <a:picLocks noChangeAspect="1" noChangeArrowheads="1"/>
          </p:cNvPicPr>
          <p:nvPr userDrawn="1"/>
        </p:nvPicPr>
        <p:blipFill rotWithShape="1">
          <a:blip r:embed="rId8" cstate="print">
            <a:extLst>
              <a:ext uri="{28A0092B-C50C-407E-A947-70E740481C1C}">
                <a14:useLocalDpi xmlns:a14="http://schemas.microsoft.com/office/drawing/2010/main" val="0"/>
              </a:ext>
            </a:extLst>
          </a:blip>
          <a:srcRect t="11064" b="10678"/>
          <a:stretch>
            <a:fillRect/>
          </a:stretch>
        </p:blipFill>
        <p:spPr bwMode="auto">
          <a:xfrm>
            <a:off x="1153867" y="1023539"/>
            <a:ext cx="727815" cy="854359"/>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52">
            <a:extLst>
              <a:ext uri="{FF2B5EF4-FFF2-40B4-BE49-F238E27FC236}">
                <a16:creationId xmlns:a16="http://schemas.microsoft.com/office/drawing/2014/main" id="{99F2DA21-0D6B-EEDA-E4D7-20FE6425D166}"/>
              </a:ext>
            </a:extLst>
          </p:cNvPr>
          <p:cNvPicPr>
            <a:picLocks noChangeAspect="1"/>
          </p:cNvPicPr>
          <p:nvPr userDrawn="1"/>
        </p:nvPicPr>
        <p:blipFill>
          <a:blip r:embed="rId9">
            <a:duotone>
              <a:schemeClr val="accent2">
                <a:shade val="45000"/>
                <a:satMod val="135000"/>
              </a:schemeClr>
              <a:prstClr val="white"/>
            </a:duotone>
          </a:blip>
          <a:stretch>
            <a:fillRect/>
          </a:stretch>
        </p:blipFill>
        <p:spPr>
          <a:xfrm>
            <a:off x="1198230" y="4942460"/>
            <a:ext cx="590757" cy="603600"/>
          </a:xfrm>
          <a:prstGeom prst="ellipse">
            <a:avLst/>
          </a:prstGeom>
          <a:solidFill>
            <a:srgbClr val="FFC000"/>
          </a:solidFill>
          <a:ln>
            <a:noFill/>
          </a:ln>
        </p:spPr>
      </p:pic>
      <p:sp>
        <p:nvSpPr>
          <p:cNvPr id="18" name="Google Shape;332;p53">
            <a:extLst>
              <a:ext uri="{FF2B5EF4-FFF2-40B4-BE49-F238E27FC236}">
                <a16:creationId xmlns:a16="http://schemas.microsoft.com/office/drawing/2014/main" id="{D8F68E27-C54B-2365-46CC-80826021819A}"/>
              </a:ext>
            </a:extLst>
          </p:cNvPr>
          <p:cNvSpPr txBox="1"/>
          <p:nvPr userDrawn="1"/>
        </p:nvSpPr>
        <p:spPr>
          <a:xfrm>
            <a:off x="2064863" y="5034031"/>
            <a:ext cx="3971611" cy="420457"/>
          </a:xfrm>
          <a:prstGeom prst="rect">
            <a:avLst/>
          </a:prstGeom>
          <a:noFill/>
          <a:ln>
            <a:noFill/>
          </a:ln>
        </p:spPr>
        <p:txBody>
          <a:bodyPr spcFirstLastPara="1" wrap="square" lIns="91400" tIns="45667" rIns="91400" bIns="45667" anchor="t" anchorCtr="0">
            <a:spAutoFit/>
          </a:bodyPr>
          <a:lstStyle/>
          <a:p>
            <a:pPr defTabSz="1219170">
              <a:buClr>
                <a:srgbClr val="44546A"/>
              </a:buClr>
              <a:buSzPts val="1600"/>
            </a:pPr>
            <a:r>
              <a:rPr lang="fr" sz="2133" b="1" kern="0" dirty="0">
                <a:solidFill>
                  <a:srgbClr val="44546A"/>
                </a:solidFill>
                <a:latin typeface="Calibri" panose="020F0502020204030204" pitchFamily="34" charset="0"/>
                <a:ea typeface="Calibri"/>
                <a:cs typeface="Calibri" panose="020F0502020204030204" pitchFamily="34" charset="0"/>
                <a:sym typeface="Calibri"/>
              </a:rPr>
              <a:t>Correction du devoir maison</a:t>
            </a:r>
            <a:endParaRPr sz="1867" kern="0" dirty="0">
              <a:solidFill>
                <a:srgbClr val="000000"/>
              </a:solidFill>
              <a:latin typeface="Calibri" panose="020F0502020204030204" pitchFamily="34" charset="0"/>
              <a:cs typeface="Calibri" panose="020F0502020204030204" pitchFamily="34" charset="0"/>
              <a:sym typeface="Arial"/>
            </a:endParaRPr>
          </a:p>
        </p:txBody>
      </p:sp>
    </p:spTree>
    <p:extLst>
      <p:ext uri="{BB962C8B-B14F-4D97-AF65-F5344CB8AC3E}">
        <p14:creationId xmlns:p14="http://schemas.microsoft.com/office/powerpoint/2010/main" val="279444444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Icônes pour l’élève">
    <p:bg>
      <p:bgPr>
        <a:solidFill>
          <a:srgbClr val="DCE6F2"/>
        </a:solidFill>
        <a:effectLst/>
      </p:bgPr>
    </p:bg>
    <p:spTree>
      <p:nvGrpSpPr>
        <p:cNvPr id="1" name=""/>
        <p:cNvGrpSpPr/>
        <p:nvPr/>
      </p:nvGrpSpPr>
      <p:grpSpPr>
        <a:xfrm>
          <a:off x="0" y="0"/>
          <a:ext cx="0" cy="0"/>
          <a:chOff x="0" y="0"/>
          <a:chExt cx="0" cy="0"/>
        </a:xfrm>
      </p:grpSpPr>
      <p:grpSp>
        <p:nvGrpSpPr>
          <p:cNvPr id="2" name="Groupe 20">
            <a:extLst>
              <a:ext uri="{FF2B5EF4-FFF2-40B4-BE49-F238E27FC236}">
                <a16:creationId xmlns:a16="http://schemas.microsoft.com/office/drawing/2014/main" id="{455484CA-69F8-E897-4194-227636DCF03E}"/>
              </a:ext>
            </a:extLst>
          </p:cNvPr>
          <p:cNvGrpSpPr/>
          <p:nvPr userDrawn="1"/>
        </p:nvGrpSpPr>
        <p:grpSpPr>
          <a:xfrm>
            <a:off x="863927" y="4507781"/>
            <a:ext cx="5760430" cy="603600"/>
            <a:chOff x="647945" y="3380837"/>
            <a:chExt cx="4320322" cy="452700"/>
          </a:xfrm>
        </p:grpSpPr>
        <p:sp>
          <p:nvSpPr>
            <p:cNvPr id="3" name="Google Shape;334;p53">
              <a:extLst>
                <a:ext uri="{FF2B5EF4-FFF2-40B4-BE49-F238E27FC236}">
                  <a16:creationId xmlns:a16="http://schemas.microsoft.com/office/drawing/2014/main" id="{F98C3186-68F4-DA75-23D3-C638DE9F3D4C}"/>
                </a:ext>
              </a:extLst>
            </p:cNvPr>
            <p:cNvSpPr txBox="1"/>
            <p:nvPr/>
          </p:nvSpPr>
          <p:spPr>
            <a:xfrm>
              <a:off x="1372968" y="3457186"/>
              <a:ext cx="3595299" cy="300002"/>
            </a:xfrm>
            <a:prstGeom prst="rect">
              <a:avLst/>
            </a:prstGeom>
            <a:noFill/>
            <a:ln>
              <a:noFill/>
            </a:ln>
          </p:spPr>
          <p:txBody>
            <a:bodyPr spcFirstLastPara="1" wrap="square" lIns="91400" tIns="45667" rIns="91400" bIns="45667" anchor="t" anchorCtr="0">
              <a:spAutoFit/>
            </a:bodyPr>
            <a:lstStyle/>
            <a:p>
              <a:pPr defTabSz="1219170" eaLnBrk="0" fontAlgn="base" hangingPunct="0">
                <a:spcBef>
                  <a:spcPct val="0"/>
                </a:spcBef>
                <a:spcAft>
                  <a:spcPct val="0"/>
                </a:spcAft>
              </a:pPr>
              <a:r>
                <a:rPr lang="fr-FR" altLang="fr-FR" sz="2000" b="1" kern="0" dirty="0">
                  <a:solidFill>
                    <a:srgbClr val="44546A"/>
                  </a:solidFill>
                  <a:latin typeface="Calibri" panose="020F0502020204030204" pitchFamily="34" charset="0"/>
                  <a:cs typeface="Calibri" panose="020F0502020204030204" pitchFamily="34" charset="0"/>
                  <a:sym typeface="Arial"/>
                </a:rPr>
                <a:t>Les élèves travaillent en autonomie</a:t>
              </a:r>
              <a:endParaRPr lang="fr-FR" altLang="fr-FR" sz="2000" kern="0" dirty="0">
                <a:solidFill>
                  <a:srgbClr val="000000"/>
                </a:solidFill>
                <a:latin typeface="Calibri" panose="020F0502020204030204" pitchFamily="34" charset="0"/>
                <a:cs typeface="Calibri" panose="020F0502020204030204" pitchFamily="34" charset="0"/>
                <a:sym typeface="Arial"/>
              </a:endParaRPr>
            </a:p>
          </p:txBody>
        </p:sp>
        <p:pic>
          <p:nvPicPr>
            <p:cNvPr id="4" name="Google Shape;338;p53">
              <a:extLst>
                <a:ext uri="{FF2B5EF4-FFF2-40B4-BE49-F238E27FC236}">
                  <a16:creationId xmlns:a16="http://schemas.microsoft.com/office/drawing/2014/main" id="{EE8B5758-FC32-6DBC-FA34-8AD293E331F4}"/>
                </a:ext>
              </a:extLst>
            </p:cNvPr>
            <p:cNvPicPr preferRelativeResize="0"/>
            <p:nvPr/>
          </p:nvPicPr>
          <p:blipFill rotWithShape="1">
            <a:blip r:embed="rId2">
              <a:alphaModFix/>
            </a:blip>
            <a:srcRect/>
            <a:stretch/>
          </p:blipFill>
          <p:spPr>
            <a:xfrm>
              <a:off x="647945" y="3380837"/>
              <a:ext cx="460215" cy="452700"/>
            </a:xfrm>
            <a:prstGeom prst="rect">
              <a:avLst/>
            </a:prstGeom>
            <a:noFill/>
            <a:ln>
              <a:noFill/>
            </a:ln>
          </p:spPr>
        </p:pic>
      </p:grpSp>
      <p:grpSp>
        <p:nvGrpSpPr>
          <p:cNvPr id="5" name="Groupe 19">
            <a:extLst>
              <a:ext uri="{FF2B5EF4-FFF2-40B4-BE49-F238E27FC236}">
                <a16:creationId xmlns:a16="http://schemas.microsoft.com/office/drawing/2014/main" id="{6A2A93EC-87F6-95D1-5797-17C55B688302}"/>
              </a:ext>
            </a:extLst>
          </p:cNvPr>
          <p:cNvGrpSpPr/>
          <p:nvPr userDrawn="1"/>
        </p:nvGrpSpPr>
        <p:grpSpPr>
          <a:xfrm>
            <a:off x="884384" y="3752370"/>
            <a:ext cx="10372677" cy="498415"/>
            <a:chOff x="663288" y="2814277"/>
            <a:chExt cx="7779508" cy="373811"/>
          </a:xfrm>
        </p:grpSpPr>
        <p:sp>
          <p:nvSpPr>
            <p:cNvPr id="19" name="Google Shape;335;p53">
              <a:extLst>
                <a:ext uri="{FF2B5EF4-FFF2-40B4-BE49-F238E27FC236}">
                  <a16:creationId xmlns:a16="http://schemas.microsoft.com/office/drawing/2014/main" id="{16265EDD-5F5E-B918-CCF9-5A4977E0A2E1}"/>
                </a:ext>
              </a:extLst>
            </p:cNvPr>
            <p:cNvSpPr txBox="1"/>
            <p:nvPr/>
          </p:nvSpPr>
          <p:spPr>
            <a:xfrm>
              <a:off x="1372969" y="2851181"/>
              <a:ext cx="7069827" cy="300001"/>
            </a:xfrm>
            <a:prstGeom prst="rect">
              <a:avLst/>
            </a:prstGeom>
            <a:noFill/>
            <a:ln>
              <a:noFill/>
            </a:ln>
          </p:spPr>
          <p:txBody>
            <a:bodyPr spcFirstLastPara="1" wrap="square" lIns="91400" tIns="45667" rIns="91400" bIns="45667" anchor="t" anchorCtr="0">
              <a:spAutoFit/>
            </a:bodyPr>
            <a:lstStyle/>
            <a:p>
              <a:pPr defTabSz="1219170">
                <a:buClr>
                  <a:srgbClr val="44546A"/>
                </a:buClr>
                <a:buSzPts val="1600"/>
              </a:pPr>
              <a:r>
                <a:rPr lang="fr-FR" altLang="fr-FR" sz="2000" b="1" kern="0" dirty="0">
                  <a:solidFill>
                    <a:srgbClr val="44546A"/>
                  </a:solidFill>
                  <a:latin typeface="Calibri" panose="020F0502020204030204" pitchFamily="34" charset="0"/>
                  <a:cs typeface="Calibri" panose="020F0502020204030204" pitchFamily="34" charset="0"/>
                  <a:sym typeface="Arial"/>
                </a:rPr>
                <a:t>Les élèves travaillent en binômes</a:t>
              </a:r>
            </a:p>
          </p:txBody>
        </p:sp>
        <p:pic>
          <p:nvPicPr>
            <p:cNvPr id="20" name="Google Shape;339;p53">
              <a:extLst>
                <a:ext uri="{FF2B5EF4-FFF2-40B4-BE49-F238E27FC236}">
                  <a16:creationId xmlns:a16="http://schemas.microsoft.com/office/drawing/2014/main" id="{43A7DB30-C267-63FA-52A5-387FE7EB2813}"/>
                </a:ext>
              </a:extLst>
            </p:cNvPr>
            <p:cNvPicPr preferRelativeResize="0"/>
            <p:nvPr/>
          </p:nvPicPr>
          <p:blipFill rotWithShape="1">
            <a:blip r:embed="rId3">
              <a:alphaModFix/>
            </a:blip>
            <a:srcRect/>
            <a:stretch/>
          </p:blipFill>
          <p:spPr>
            <a:xfrm>
              <a:off x="663288" y="2814277"/>
              <a:ext cx="413750" cy="373811"/>
            </a:xfrm>
            <a:prstGeom prst="rect">
              <a:avLst/>
            </a:prstGeom>
            <a:noFill/>
            <a:ln>
              <a:noFill/>
            </a:ln>
          </p:spPr>
        </p:pic>
      </p:grpSp>
      <p:grpSp>
        <p:nvGrpSpPr>
          <p:cNvPr id="21" name="Groupe 17">
            <a:extLst>
              <a:ext uri="{FF2B5EF4-FFF2-40B4-BE49-F238E27FC236}">
                <a16:creationId xmlns:a16="http://schemas.microsoft.com/office/drawing/2014/main" id="{AB8F74CF-5AE3-7B7C-8F1A-7138C5479B0F}"/>
              </a:ext>
            </a:extLst>
          </p:cNvPr>
          <p:cNvGrpSpPr/>
          <p:nvPr userDrawn="1"/>
        </p:nvGrpSpPr>
        <p:grpSpPr>
          <a:xfrm>
            <a:off x="887673" y="2319672"/>
            <a:ext cx="6840126" cy="498414"/>
            <a:chOff x="657162" y="1688359"/>
            <a:chExt cx="5130094" cy="373810"/>
          </a:xfrm>
        </p:grpSpPr>
        <p:pic>
          <p:nvPicPr>
            <p:cNvPr id="22" name="Google Shape;289;p51">
              <a:extLst>
                <a:ext uri="{FF2B5EF4-FFF2-40B4-BE49-F238E27FC236}">
                  <a16:creationId xmlns:a16="http://schemas.microsoft.com/office/drawing/2014/main" id="{AF9116B7-A8C5-1AC9-6D6A-06E46B310BA3}"/>
                </a:ext>
              </a:extLst>
            </p:cNvPr>
            <p:cNvPicPr preferRelativeResize="0"/>
            <p:nvPr/>
          </p:nvPicPr>
          <p:blipFill rotWithShape="1">
            <a:blip r:embed="rId4">
              <a:alphaModFix/>
            </a:blip>
            <a:srcRect/>
            <a:stretch/>
          </p:blipFill>
          <p:spPr>
            <a:xfrm>
              <a:off x="657162" y="1688359"/>
              <a:ext cx="417704" cy="373810"/>
            </a:xfrm>
            <a:prstGeom prst="rect">
              <a:avLst/>
            </a:prstGeom>
            <a:noFill/>
            <a:ln>
              <a:noFill/>
            </a:ln>
          </p:spPr>
        </p:pic>
        <p:sp>
          <p:nvSpPr>
            <p:cNvPr id="23" name="Google Shape;290;p51">
              <a:extLst>
                <a:ext uri="{FF2B5EF4-FFF2-40B4-BE49-F238E27FC236}">
                  <a16:creationId xmlns:a16="http://schemas.microsoft.com/office/drawing/2014/main" id="{7C2661D8-C739-826A-F71A-B0D3928B2B2F}"/>
                </a:ext>
              </a:extLst>
            </p:cNvPr>
            <p:cNvSpPr txBox="1"/>
            <p:nvPr/>
          </p:nvSpPr>
          <p:spPr>
            <a:xfrm>
              <a:off x="1364376" y="1725263"/>
              <a:ext cx="4422880" cy="300001"/>
            </a:xfrm>
            <a:prstGeom prst="rect">
              <a:avLst/>
            </a:prstGeom>
            <a:noFill/>
            <a:ln>
              <a:noFill/>
            </a:ln>
          </p:spPr>
          <p:txBody>
            <a:bodyPr spcFirstLastPara="1" wrap="square" lIns="91433" tIns="45667" rIns="91433" bIns="45667" anchor="t" anchorCtr="0">
              <a:spAutoFit/>
            </a:bodyPr>
            <a:lstStyle/>
            <a:p>
              <a:pPr defTabSz="1219170">
                <a:buClr>
                  <a:srgbClr val="000000"/>
                </a:buClr>
              </a:pPr>
              <a:r>
                <a:rPr lang="fr" sz="2000" b="1" kern="0" dirty="0">
                  <a:solidFill>
                    <a:srgbClr val="44546A"/>
                  </a:solidFill>
                  <a:latin typeface="Calibri" panose="020F0502020204030204" pitchFamily="34" charset="0"/>
                  <a:ea typeface="Calibri"/>
                  <a:cs typeface="Calibri" panose="020F0502020204030204" pitchFamily="34" charset="0"/>
                  <a:sym typeface="Calibri"/>
                </a:rPr>
                <a:t>Les élèves écoutent l’enseignant avec attention</a:t>
              </a:r>
              <a:endParaRPr sz="1467" kern="0" dirty="0">
                <a:solidFill>
                  <a:srgbClr val="000000"/>
                </a:solidFill>
                <a:latin typeface="Calibri" panose="020F0502020204030204" pitchFamily="34" charset="0"/>
                <a:ea typeface="Arial"/>
                <a:cs typeface="Calibri" panose="020F0502020204030204" pitchFamily="34" charset="0"/>
                <a:sym typeface="Arial"/>
              </a:endParaRPr>
            </a:p>
          </p:txBody>
        </p:sp>
      </p:grpSp>
      <p:grpSp>
        <p:nvGrpSpPr>
          <p:cNvPr id="24" name="Groupe 16">
            <a:extLst>
              <a:ext uri="{FF2B5EF4-FFF2-40B4-BE49-F238E27FC236}">
                <a16:creationId xmlns:a16="http://schemas.microsoft.com/office/drawing/2014/main" id="{55116010-721E-395D-81F9-3AB0089260C9}"/>
              </a:ext>
            </a:extLst>
          </p:cNvPr>
          <p:cNvGrpSpPr/>
          <p:nvPr userDrawn="1"/>
        </p:nvGrpSpPr>
        <p:grpSpPr>
          <a:xfrm>
            <a:off x="954798" y="1692132"/>
            <a:ext cx="5669559" cy="426303"/>
            <a:chOff x="716099" y="1269098"/>
            <a:chExt cx="4252169" cy="319727"/>
          </a:xfrm>
        </p:grpSpPr>
        <p:sp>
          <p:nvSpPr>
            <p:cNvPr id="25" name="Google Shape;293;p51">
              <a:extLst>
                <a:ext uri="{FF2B5EF4-FFF2-40B4-BE49-F238E27FC236}">
                  <a16:creationId xmlns:a16="http://schemas.microsoft.com/office/drawing/2014/main" id="{7032D0E0-EBEC-53E8-0B49-48526A3D36F9}"/>
                </a:ext>
              </a:extLst>
            </p:cNvPr>
            <p:cNvSpPr txBox="1"/>
            <p:nvPr/>
          </p:nvSpPr>
          <p:spPr>
            <a:xfrm>
              <a:off x="1372969" y="1278960"/>
              <a:ext cx="3595299" cy="300002"/>
            </a:xfrm>
            <a:prstGeom prst="rect">
              <a:avLst/>
            </a:prstGeom>
            <a:noFill/>
            <a:ln>
              <a:noFill/>
            </a:ln>
          </p:spPr>
          <p:txBody>
            <a:bodyPr spcFirstLastPara="1" wrap="square" lIns="91433" tIns="45667" rIns="91433" bIns="45667" anchor="t" anchorCtr="0">
              <a:spAutoFit/>
            </a:bodyPr>
            <a:lstStyle/>
            <a:p>
              <a:pPr defTabSz="1219170">
                <a:buClr>
                  <a:srgbClr val="000000"/>
                </a:buClr>
              </a:pPr>
              <a:r>
                <a:rPr lang="fr" sz="2000" b="1" kern="0" dirty="0">
                  <a:solidFill>
                    <a:srgbClr val="44546A"/>
                  </a:solidFill>
                  <a:latin typeface="Calibri" panose="020F0502020204030204" pitchFamily="34" charset="0"/>
                  <a:ea typeface="Calibri"/>
                  <a:cs typeface="Calibri" panose="020F0502020204030204" pitchFamily="34" charset="0"/>
                  <a:sym typeface="Calibri"/>
                </a:rPr>
                <a:t>Les élèves lèvent la main pour participer</a:t>
              </a:r>
              <a:endParaRPr sz="1467" kern="0" dirty="0">
                <a:solidFill>
                  <a:srgbClr val="000000"/>
                </a:solidFill>
                <a:latin typeface="Calibri" panose="020F0502020204030204" pitchFamily="34" charset="0"/>
                <a:ea typeface="Arial"/>
                <a:cs typeface="Calibri" panose="020F0502020204030204" pitchFamily="34" charset="0"/>
                <a:sym typeface="Arial"/>
              </a:endParaRPr>
            </a:p>
          </p:txBody>
        </p:sp>
        <p:pic>
          <p:nvPicPr>
            <p:cNvPr id="26" name="Google Shape;294;p51" descr="Lever la main - Icônes mains et gestes gratuites">
              <a:extLst>
                <a:ext uri="{FF2B5EF4-FFF2-40B4-BE49-F238E27FC236}">
                  <a16:creationId xmlns:a16="http://schemas.microsoft.com/office/drawing/2014/main" id="{2ACEC901-186A-BF79-835B-E57B82F459EF}"/>
                </a:ext>
              </a:extLst>
            </p:cNvPr>
            <p:cNvPicPr preferRelativeResize="0"/>
            <p:nvPr/>
          </p:nvPicPr>
          <p:blipFill rotWithShape="1">
            <a:blip r:embed="rId5">
              <a:alphaModFix/>
            </a:blip>
            <a:srcRect/>
            <a:stretch/>
          </p:blipFill>
          <p:spPr>
            <a:xfrm>
              <a:off x="716099" y="1269098"/>
              <a:ext cx="405665" cy="319727"/>
            </a:xfrm>
            <a:prstGeom prst="rect">
              <a:avLst/>
            </a:prstGeom>
            <a:noFill/>
            <a:ln>
              <a:noFill/>
            </a:ln>
          </p:spPr>
        </p:pic>
      </p:grpSp>
      <p:grpSp>
        <p:nvGrpSpPr>
          <p:cNvPr id="27" name="Groupe 4">
            <a:extLst>
              <a:ext uri="{FF2B5EF4-FFF2-40B4-BE49-F238E27FC236}">
                <a16:creationId xmlns:a16="http://schemas.microsoft.com/office/drawing/2014/main" id="{A476E449-2EDB-16AA-E1CA-9C17502AAE06}"/>
              </a:ext>
            </a:extLst>
          </p:cNvPr>
          <p:cNvGrpSpPr/>
          <p:nvPr userDrawn="1"/>
        </p:nvGrpSpPr>
        <p:grpSpPr>
          <a:xfrm>
            <a:off x="863575" y="916351"/>
            <a:ext cx="6681334" cy="603600"/>
            <a:chOff x="915782" y="892042"/>
            <a:chExt cx="6681334" cy="603600"/>
          </a:xfrm>
        </p:grpSpPr>
        <p:sp>
          <p:nvSpPr>
            <p:cNvPr id="28" name="Google Shape;333;p53">
              <a:extLst>
                <a:ext uri="{FF2B5EF4-FFF2-40B4-BE49-F238E27FC236}">
                  <a16:creationId xmlns:a16="http://schemas.microsoft.com/office/drawing/2014/main" id="{DFD7CD4B-7B90-E1D3-21AD-ACB5739F4ED9}"/>
                </a:ext>
              </a:extLst>
            </p:cNvPr>
            <p:cNvSpPr txBox="1"/>
            <p:nvPr/>
          </p:nvSpPr>
          <p:spPr>
            <a:xfrm>
              <a:off x="1882832" y="949173"/>
              <a:ext cx="5714284" cy="400002"/>
            </a:xfrm>
            <a:prstGeom prst="rect">
              <a:avLst/>
            </a:prstGeom>
            <a:noFill/>
            <a:ln>
              <a:noFill/>
            </a:ln>
          </p:spPr>
          <p:txBody>
            <a:bodyPr spcFirstLastPara="1" wrap="square" lIns="91400" tIns="45667" rIns="91400" bIns="45667" anchor="t" anchorCtr="0">
              <a:spAutoFit/>
            </a:bodyPr>
            <a:lstStyle/>
            <a:p>
              <a:pPr defTabSz="1219170">
                <a:buClr>
                  <a:srgbClr val="44546A"/>
                </a:buClr>
                <a:buSzPts val="1600"/>
              </a:pPr>
              <a:r>
                <a:rPr lang="fr" sz="2000" b="1" kern="0" dirty="0">
                  <a:solidFill>
                    <a:srgbClr val="44546A"/>
                  </a:solidFill>
                  <a:latin typeface="Calibri" panose="020F0502020204030204" pitchFamily="34" charset="0"/>
                  <a:ea typeface="Calibri"/>
                  <a:cs typeface="Calibri" panose="020F0502020204030204" pitchFamily="34" charset="0"/>
                  <a:sym typeface="Calibri"/>
                </a:rPr>
                <a:t>Les élèves utilisent l’ardoise pour répondre</a:t>
              </a:r>
              <a:endParaRPr sz="2000" kern="0" dirty="0">
                <a:solidFill>
                  <a:srgbClr val="000000"/>
                </a:solidFill>
                <a:latin typeface="Calibri" panose="020F0502020204030204" pitchFamily="34" charset="0"/>
                <a:cs typeface="Calibri" panose="020F0502020204030204" pitchFamily="34" charset="0"/>
                <a:sym typeface="Arial"/>
              </a:endParaRPr>
            </a:p>
          </p:txBody>
        </p:sp>
        <p:grpSp>
          <p:nvGrpSpPr>
            <p:cNvPr id="29" name="Groupe 26">
              <a:extLst>
                <a:ext uri="{FF2B5EF4-FFF2-40B4-BE49-F238E27FC236}">
                  <a16:creationId xmlns:a16="http://schemas.microsoft.com/office/drawing/2014/main" id="{A0ECEF0B-4454-0780-970F-F29223465F33}"/>
                </a:ext>
              </a:extLst>
            </p:cNvPr>
            <p:cNvGrpSpPr/>
            <p:nvPr/>
          </p:nvGrpSpPr>
          <p:grpSpPr>
            <a:xfrm>
              <a:off x="915782" y="892042"/>
              <a:ext cx="632111" cy="603600"/>
              <a:chOff x="779845" y="4335989"/>
              <a:chExt cx="442253" cy="575842"/>
            </a:xfrm>
          </p:grpSpPr>
          <p:pic>
            <p:nvPicPr>
              <p:cNvPr id="30" name="Google Shape;307;p51" descr="Une image contenant Dessin animé, clipart, Animation, illustration&#10;&#10;Description générée automatiquement">
                <a:extLst>
                  <a:ext uri="{FF2B5EF4-FFF2-40B4-BE49-F238E27FC236}">
                    <a16:creationId xmlns:a16="http://schemas.microsoft.com/office/drawing/2014/main" id="{631B41C6-5093-1874-B93F-DF1E71265567}"/>
                  </a:ext>
                </a:extLst>
              </p:cNvPr>
              <p:cNvPicPr preferRelativeResize="0"/>
              <p:nvPr/>
            </p:nvPicPr>
            <p:blipFill rotWithShape="1">
              <a:blip r:embed="rId6">
                <a:alphaModFix/>
              </a:blip>
              <a:srcRect l="18242" t="9344" r="18458" b="23864"/>
              <a:stretch/>
            </p:blipFill>
            <p:spPr>
              <a:xfrm>
                <a:off x="779845" y="4335989"/>
                <a:ext cx="442253" cy="575842"/>
              </a:xfrm>
              <a:prstGeom prst="rect">
                <a:avLst/>
              </a:prstGeom>
              <a:noFill/>
              <a:ln>
                <a:noFill/>
              </a:ln>
            </p:spPr>
          </p:pic>
          <p:sp>
            <p:nvSpPr>
              <p:cNvPr id="31" name="Rectangle 30">
                <a:extLst>
                  <a:ext uri="{FF2B5EF4-FFF2-40B4-BE49-F238E27FC236}">
                    <a16:creationId xmlns:a16="http://schemas.microsoft.com/office/drawing/2014/main" id="{B7B9C88E-B244-D0E5-DBC7-CAAEF4B2E030}"/>
                  </a:ext>
                </a:extLst>
              </p:cNvPr>
              <p:cNvSpPr/>
              <p:nvPr/>
            </p:nvSpPr>
            <p:spPr>
              <a:xfrm>
                <a:off x="1078544" y="4438901"/>
                <a:ext cx="126559" cy="89253"/>
              </a:xfrm>
              <a:prstGeom prst="rect">
                <a:avLst/>
              </a:prstGeom>
              <a:solidFill>
                <a:srgbClr val="268B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endParaRPr lang="fr-FR" sz="1867" kern="0" dirty="0">
                  <a:solidFill>
                    <a:srgbClr val="FFFFFF"/>
                  </a:solidFill>
                  <a:latin typeface="Calibri" panose="020F0502020204030204" pitchFamily="34" charset="0"/>
                  <a:cs typeface="Calibri" panose="020F0502020204030204" pitchFamily="34" charset="0"/>
                  <a:sym typeface="Arial"/>
                </a:endParaRPr>
              </a:p>
            </p:txBody>
          </p:sp>
        </p:grpSp>
      </p:grpSp>
      <p:grpSp>
        <p:nvGrpSpPr>
          <p:cNvPr id="32" name="Groupe 18">
            <a:extLst>
              <a:ext uri="{FF2B5EF4-FFF2-40B4-BE49-F238E27FC236}">
                <a16:creationId xmlns:a16="http://schemas.microsoft.com/office/drawing/2014/main" id="{F3573989-899D-DD36-F65B-31E027EEE3BF}"/>
              </a:ext>
            </a:extLst>
          </p:cNvPr>
          <p:cNvGrpSpPr/>
          <p:nvPr userDrawn="1"/>
        </p:nvGrpSpPr>
        <p:grpSpPr>
          <a:xfrm>
            <a:off x="915782" y="3014983"/>
            <a:ext cx="8342891" cy="482880"/>
            <a:chOff x="686836" y="2261237"/>
            <a:chExt cx="6257168" cy="362160"/>
          </a:xfrm>
        </p:grpSpPr>
        <p:sp>
          <p:nvSpPr>
            <p:cNvPr id="33" name="Google Shape;295;p51">
              <a:extLst>
                <a:ext uri="{FF2B5EF4-FFF2-40B4-BE49-F238E27FC236}">
                  <a16:creationId xmlns:a16="http://schemas.microsoft.com/office/drawing/2014/main" id="{6D8A138A-8404-BF79-B7CE-ED709CE3DE1C}"/>
                </a:ext>
              </a:extLst>
            </p:cNvPr>
            <p:cNvSpPr txBox="1"/>
            <p:nvPr/>
          </p:nvSpPr>
          <p:spPr>
            <a:xfrm>
              <a:off x="1372968" y="2323395"/>
              <a:ext cx="5571036" cy="300002"/>
            </a:xfrm>
            <a:prstGeom prst="rect">
              <a:avLst/>
            </a:prstGeom>
            <a:noFill/>
            <a:ln>
              <a:noFill/>
            </a:ln>
          </p:spPr>
          <p:txBody>
            <a:bodyPr spcFirstLastPara="1" wrap="square" lIns="91433" tIns="45667" rIns="91433" bIns="45667" anchor="t" anchorCtr="0">
              <a:spAutoFit/>
            </a:bodyPr>
            <a:lstStyle/>
            <a:p>
              <a:pPr defTabSz="1219170">
                <a:buClr>
                  <a:srgbClr val="000000"/>
                </a:buClr>
              </a:pPr>
              <a:r>
                <a:rPr lang="fr" sz="2000" b="1" kern="0" dirty="0">
                  <a:solidFill>
                    <a:srgbClr val="44546A"/>
                  </a:solidFill>
                  <a:latin typeface="Calibri" panose="020F0502020204030204" pitchFamily="34" charset="0"/>
                  <a:ea typeface="Calibri"/>
                  <a:cs typeface="Calibri" panose="020F0502020204030204" pitchFamily="34" charset="0"/>
                  <a:sym typeface="Calibri"/>
                </a:rPr>
                <a:t>Les élèvent gardent des traces écrites sur les livrets ou leurs cahiers</a:t>
              </a:r>
              <a:endParaRPr sz="1467" kern="0" dirty="0">
                <a:solidFill>
                  <a:srgbClr val="000000"/>
                </a:solidFill>
                <a:latin typeface="Calibri" panose="020F0502020204030204" pitchFamily="34" charset="0"/>
                <a:ea typeface="Arial"/>
                <a:cs typeface="Calibri" panose="020F0502020204030204" pitchFamily="34" charset="0"/>
                <a:sym typeface="Arial"/>
              </a:endParaRPr>
            </a:p>
          </p:txBody>
        </p:sp>
        <p:grpSp>
          <p:nvGrpSpPr>
            <p:cNvPr id="34" name="Groupe 37">
              <a:extLst>
                <a:ext uri="{FF2B5EF4-FFF2-40B4-BE49-F238E27FC236}">
                  <a16:creationId xmlns:a16="http://schemas.microsoft.com/office/drawing/2014/main" id="{D258F6F1-54E9-CC65-6804-B72492331640}"/>
                </a:ext>
              </a:extLst>
            </p:cNvPr>
            <p:cNvGrpSpPr/>
            <p:nvPr/>
          </p:nvGrpSpPr>
          <p:grpSpPr>
            <a:xfrm>
              <a:off x="686836" y="2261237"/>
              <a:ext cx="413750" cy="353971"/>
              <a:chOff x="10280460" y="4850932"/>
              <a:chExt cx="630930" cy="588164"/>
            </a:xfrm>
          </p:grpSpPr>
          <p:pic>
            <p:nvPicPr>
              <p:cNvPr id="35" name="Picture 7">
                <a:extLst>
                  <a:ext uri="{FF2B5EF4-FFF2-40B4-BE49-F238E27FC236}">
                    <a16:creationId xmlns:a16="http://schemas.microsoft.com/office/drawing/2014/main" id="{D769BB9A-B098-79E1-8239-99CA09660C46}"/>
                  </a:ext>
                </a:extLst>
              </p:cNvPr>
              <p:cNvPicPr>
                <a:picLocks noChangeAspect="1"/>
              </p:cNvPicPr>
              <p:nvPr/>
            </p:nvPicPr>
            <p:blipFill>
              <a:blip r:embed="rId7" cstate="print">
                <a:clrChange>
                  <a:clrFrom>
                    <a:srgbClr val="F8F8F8"/>
                  </a:clrFrom>
                  <a:clrTo>
                    <a:srgbClr val="F8F8F8">
                      <a:alpha val="0"/>
                    </a:srgbClr>
                  </a:clrTo>
                </a:clrChange>
                <a:extLst>
                  <a:ext uri="{28A0092B-C50C-407E-A947-70E740481C1C}">
                    <a14:useLocalDpi xmlns:a14="http://schemas.microsoft.com/office/drawing/2010/main" val="0"/>
                  </a:ext>
                </a:extLst>
              </a:blip>
              <a:srcRect l="11664" t="23325" r="25923" b="30055"/>
              <a:stretch>
                <a:fillRect/>
              </a:stretch>
            </p:blipFill>
            <p:spPr>
              <a:xfrm>
                <a:off x="10280460" y="4967823"/>
                <a:ext cx="630930" cy="471273"/>
              </a:xfrm>
              <a:prstGeom prst="rect">
                <a:avLst/>
              </a:prstGeom>
              <a:ln w="19050">
                <a:noFill/>
              </a:ln>
            </p:spPr>
          </p:pic>
          <p:pic>
            <p:nvPicPr>
              <p:cNvPr id="36" name="Picture 7">
                <a:extLst>
                  <a:ext uri="{FF2B5EF4-FFF2-40B4-BE49-F238E27FC236}">
                    <a16:creationId xmlns:a16="http://schemas.microsoft.com/office/drawing/2014/main" id="{C784C1E5-128D-2566-862A-59901DE4B6A7}"/>
                  </a:ext>
                </a:extLst>
              </p:cNvPr>
              <p:cNvPicPr>
                <a:picLocks noChangeAspect="1"/>
              </p:cNvPicPr>
              <p:nvPr/>
            </p:nvPicPr>
            <p:blipFill>
              <a:blip r:embed="rId8" cstate="print">
                <a:clrChange>
                  <a:clrFrom>
                    <a:srgbClr val="F8F8F8"/>
                  </a:clrFrom>
                  <a:clrTo>
                    <a:srgbClr val="F8F8F8">
                      <a:alpha val="0"/>
                    </a:srgbClr>
                  </a:clrTo>
                </a:clrChange>
                <a:extLst>
                  <a:ext uri="{28A0092B-C50C-407E-A947-70E740481C1C}">
                    <a14:useLocalDpi xmlns:a14="http://schemas.microsoft.com/office/drawing/2010/main" val="0"/>
                  </a:ext>
                </a:extLst>
              </a:blip>
              <a:srcRect l="74744" t="23325" r="10688" b="30055"/>
              <a:stretch>
                <a:fillRect/>
              </a:stretch>
            </p:blipFill>
            <p:spPr>
              <a:xfrm rot="1461832">
                <a:off x="10456526" y="4850932"/>
                <a:ext cx="147273" cy="471273"/>
              </a:xfrm>
              <a:prstGeom prst="rect">
                <a:avLst/>
              </a:prstGeom>
              <a:ln w="19050">
                <a:noFill/>
              </a:ln>
            </p:spPr>
          </p:pic>
        </p:grpSp>
      </p:grpSp>
      <p:sp>
        <p:nvSpPr>
          <p:cNvPr id="37" name="Google Shape;291;p51">
            <a:extLst>
              <a:ext uri="{FF2B5EF4-FFF2-40B4-BE49-F238E27FC236}">
                <a16:creationId xmlns:a16="http://schemas.microsoft.com/office/drawing/2014/main" id="{A40F8BC1-7C32-736A-15E5-657A517D14A8}"/>
              </a:ext>
            </a:extLst>
          </p:cNvPr>
          <p:cNvSpPr/>
          <p:nvPr userDrawn="1"/>
        </p:nvSpPr>
        <p:spPr>
          <a:xfrm>
            <a:off x="63503" y="27983"/>
            <a:ext cx="8241200" cy="603600"/>
          </a:xfrm>
          <a:prstGeom prst="rect">
            <a:avLst/>
          </a:prstGeom>
          <a:noFill/>
          <a:ln>
            <a:noFill/>
          </a:ln>
        </p:spPr>
        <p:txBody>
          <a:bodyPr spcFirstLastPara="1" wrap="square" lIns="91433" tIns="45667" rIns="91433" bIns="45667" anchor="t" anchorCtr="0">
            <a:noAutofit/>
          </a:bodyPr>
          <a:lstStyle/>
          <a:p>
            <a:pPr defTabSz="1219170">
              <a:buClr>
                <a:srgbClr val="44546A"/>
              </a:buClr>
              <a:buSzPts val="2400"/>
            </a:pPr>
            <a:r>
              <a:rPr lang="fr-FR" sz="3200" b="1" kern="0" dirty="0">
                <a:solidFill>
                  <a:srgbClr val="44546A"/>
                </a:solidFill>
                <a:latin typeface="Calibri" panose="020F0502020204030204" pitchFamily="34" charset="0"/>
                <a:ea typeface="Calibri"/>
                <a:cs typeface="Calibri" panose="020F0502020204030204" pitchFamily="34" charset="0"/>
                <a:sym typeface="Calibri"/>
              </a:rPr>
              <a:t>Icônes pour l’élève</a:t>
            </a:r>
            <a:endParaRPr lang="fr-FR" sz="1867" kern="0" dirty="0">
              <a:solidFill>
                <a:srgbClr val="000000"/>
              </a:solidFill>
              <a:latin typeface="Calibri" panose="020F0502020204030204" pitchFamily="34" charset="0"/>
              <a:cs typeface="Calibri" panose="020F0502020204030204" pitchFamily="34" charset="0"/>
              <a:sym typeface="Arial"/>
            </a:endParaRPr>
          </a:p>
        </p:txBody>
      </p:sp>
      <p:sp>
        <p:nvSpPr>
          <p:cNvPr id="38" name="Google Shape;335;p53">
            <a:extLst>
              <a:ext uri="{FF2B5EF4-FFF2-40B4-BE49-F238E27FC236}">
                <a16:creationId xmlns:a16="http://schemas.microsoft.com/office/drawing/2014/main" id="{2369AF76-2833-62D1-EB9E-5C27BDD16343}"/>
              </a:ext>
            </a:extLst>
          </p:cNvPr>
          <p:cNvSpPr txBox="1"/>
          <p:nvPr userDrawn="1"/>
        </p:nvSpPr>
        <p:spPr>
          <a:xfrm>
            <a:off x="1830624" y="5422784"/>
            <a:ext cx="4867240" cy="400002"/>
          </a:xfrm>
          <a:prstGeom prst="rect">
            <a:avLst/>
          </a:prstGeom>
          <a:noFill/>
          <a:ln>
            <a:noFill/>
          </a:ln>
        </p:spPr>
        <p:txBody>
          <a:bodyPr spcFirstLastPara="1" wrap="square" lIns="91400" tIns="45667" rIns="91400" bIns="45667" anchor="t" anchorCtr="0">
            <a:spAutoFit/>
          </a:bodyPr>
          <a:lstStyle/>
          <a:p>
            <a:pPr defTabSz="1219170">
              <a:buClr>
                <a:srgbClr val="44546A"/>
              </a:buClr>
              <a:buSzPts val="1600"/>
            </a:pPr>
            <a:r>
              <a:rPr lang="fr-MA" sz="2000" b="1" kern="0" dirty="0">
                <a:solidFill>
                  <a:srgbClr val="44546A"/>
                </a:solidFill>
                <a:latin typeface="Calibri" panose="020F0502020204030204" pitchFamily="34" charset="0"/>
                <a:ea typeface="Calibri"/>
                <a:cs typeface="Calibri" panose="020F0502020204030204" pitchFamily="34" charset="0"/>
                <a:sym typeface="Calibri"/>
              </a:rPr>
              <a:t>L</a:t>
            </a:r>
            <a:r>
              <a:rPr lang="fr" sz="2000" b="1" kern="0" dirty="0">
                <a:solidFill>
                  <a:srgbClr val="44546A"/>
                </a:solidFill>
                <a:latin typeface="Calibri" panose="020F0502020204030204" pitchFamily="34" charset="0"/>
                <a:ea typeface="Calibri"/>
                <a:cs typeface="Calibri" panose="020F0502020204030204" pitchFamily="34" charset="0"/>
                <a:sym typeface="Calibri"/>
              </a:rPr>
              <a:t>es élèves passent au tableau</a:t>
            </a:r>
            <a:endParaRPr sz="2000" kern="0" dirty="0">
              <a:solidFill>
                <a:srgbClr val="000000"/>
              </a:solidFill>
              <a:latin typeface="Calibri" panose="020F0502020204030204" pitchFamily="34" charset="0"/>
              <a:cs typeface="Calibri" panose="020F0502020204030204" pitchFamily="34" charset="0"/>
              <a:sym typeface="Arial"/>
            </a:endParaRPr>
          </a:p>
        </p:txBody>
      </p:sp>
      <p:pic>
        <p:nvPicPr>
          <p:cNvPr id="39" name="Picture 1">
            <a:extLst>
              <a:ext uri="{FF2B5EF4-FFF2-40B4-BE49-F238E27FC236}">
                <a16:creationId xmlns:a16="http://schemas.microsoft.com/office/drawing/2014/main" id="{6AE998C4-B93B-EDF2-241A-2D56A1D7A190}"/>
              </a:ext>
            </a:extLst>
          </p:cNvPr>
          <p:cNvPicPr>
            <a:picLocks noChangeAspect="1"/>
          </p:cNvPicPr>
          <p:nvPr userDrawn="1"/>
        </p:nvPicPr>
        <p:blipFill>
          <a:blip r:embed="rId9" cstate="print">
            <a:extLst>
              <a:ext uri="{BEBA8EAE-BF5A-486C-A8C5-ECC9F3942E4B}">
                <a14:imgProps xmlns:a14="http://schemas.microsoft.com/office/drawing/2010/main">
                  <a14:imgLayer r:embed="rId10">
                    <a14:imgEffect>
                      <a14:backgroundRemoval t="3418" b="97852" l="9961" r="89844"/>
                    </a14:imgEffect>
                  </a14:imgLayer>
                </a14:imgProps>
              </a:ext>
              <a:ext uri="{28A0092B-C50C-407E-A947-70E740481C1C}">
                <a14:useLocalDpi xmlns:a14="http://schemas.microsoft.com/office/drawing/2010/main" val="0"/>
              </a:ext>
            </a:extLst>
          </a:blip>
          <a:stretch>
            <a:fillRect/>
          </a:stretch>
        </p:blipFill>
        <p:spPr>
          <a:xfrm>
            <a:off x="863575" y="5298758"/>
            <a:ext cx="648055" cy="648055"/>
          </a:xfrm>
          <a:prstGeom prst="rect">
            <a:avLst/>
          </a:prstGeom>
        </p:spPr>
      </p:pic>
    </p:spTree>
    <p:extLst>
      <p:ext uri="{BB962C8B-B14F-4D97-AF65-F5344CB8AC3E}">
        <p14:creationId xmlns:p14="http://schemas.microsoft.com/office/powerpoint/2010/main" val="81242544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Matériel nécessaire">
    <p:bg>
      <p:bgPr>
        <a:solidFill>
          <a:srgbClr val="DCE6F2"/>
        </a:solidFill>
        <a:effectLst/>
      </p:bgPr>
    </p:bg>
    <p:spTree>
      <p:nvGrpSpPr>
        <p:cNvPr id="1" name=""/>
        <p:cNvGrpSpPr/>
        <p:nvPr/>
      </p:nvGrpSpPr>
      <p:grpSpPr>
        <a:xfrm>
          <a:off x="0" y="0"/>
          <a:ext cx="0" cy="0"/>
          <a:chOff x="0" y="0"/>
          <a:chExt cx="0" cy="0"/>
        </a:xfrm>
      </p:grpSpPr>
      <p:grpSp>
        <p:nvGrpSpPr>
          <p:cNvPr id="6" name="Google Shape;250;p28">
            <a:extLst>
              <a:ext uri="{FF2B5EF4-FFF2-40B4-BE49-F238E27FC236}">
                <a16:creationId xmlns:a16="http://schemas.microsoft.com/office/drawing/2014/main" id="{A8360E5E-9716-211B-4AB4-F30E96005C08}"/>
              </a:ext>
            </a:extLst>
          </p:cNvPr>
          <p:cNvGrpSpPr/>
          <p:nvPr userDrawn="1"/>
        </p:nvGrpSpPr>
        <p:grpSpPr>
          <a:xfrm>
            <a:off x="1306286" y="1032992"/>
            <a:ext cx="9579427" cy="5403036"/>
            <a:chOff x="1619475" y="1029778"/>
            <a:chExt cx="6095701" cy="3804525"/>
          </a:xfrm>
        </p:grpSpPr>
        <p:sp>
          <p:nvSpPr>
            <p:cNvPr id="7" name="Google Shape;251;p28">
              <a:extLst>
                <a:ext uri="{FF2B5EF4-FFF2-40B4-BE49-F238E27FC236}">
                  <a16:creationId xmlns:a16="http://schemas.microsoft.com/office/drawing/2014/main" id="{FA17CCFF-EE09-3EC4-5D73-7FB52CE59901}"/>
                </a:ext>
              </a:extLst>
            </p:cNvPr>
            <p:cNvSpPr/>
            <p:nvPr/>
          </p:nvSpPr>
          <p:spPr>
            <a:xfrm>
              <a:off x="1619475" y="1029778"/>
              <a:ext cx="6095701" cy="3804525"/>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9528" cap="flat">
              <a:solidFill>
                <a:srgbClr val="D8D8D8"/>
              </a:solidFill>
              <a:prstDash val="solid"/>
              <a:miter/>
            </a:ln>
            <a:effectLst>
              <a:outerShdw dir="16200000" algn="tl">
                <a:srgbClr val="000000">
                  <a:alpha val="6669"/>
                </a:srgbClr>
              </a:outerShdw>
            </a:effectLst>
          </p:spPr>
          <p:txBody>
            <a:bodyPr vert="horz" wrap="square" lIns="91427" tIns="45695" rIns="91427" bIns="45695" anchor="ctr" anchorCtr="1" compatLnSpc="1">
              <a:noAutofit/>
            </a:bodyPr>
            <a:lstStyle/>
            <a:p>
              <a:pPr algn="ctr" defTabSz="1219140">
                <a:defRPr sz="1800" b="0" i="0" u="none" strike="noStrike" kern="0" cap="none" spc="0" baseline="0">
                  <a:solidFill>
                    <a:srgbClr val="000000"/>
                  </a:solidFill>
                  <a:uFillTx/>
                </a:defRPr>
              </a:pPr>
              <a:endParaRPr lang="fr-FR" sz="1200" kern="0">
                <a:solidFill>
                  <a:srgbClr val="FFFFFF"/>
                </a:solidFill>
                <a:latin typeface="Calibri" panose="020F0502020204030204" pitchFamily="34" charset="0"/>
                <a:ea typeface="Calibri"/>
                <a:cs typeface="Calibri" panose="020F0502020204030204" pitchFamily="34" charset="0"/>
                <a:sym typeface="Arial"/>
              </a:endParaRPr>
            </a:p>
          </p:txBody>
        </p:sp>
        <p:sp>
          <p:nvSpPr>
            <p:cNvPr id="8" name="Google Shape;252;p28">
              <a:extLst>
                <a:ext uri="{FF2B5EF4-FFF2-40B4-BE49-F238E27FC236}">
                  <a16:creationId xmlns:a16="http://schemas.microsoft.com/office/drawing/2014/main" id="{ECBB120E-536C-8FEB-869A-62ABAFAC3241}"/>
                </a:ext>
              </a:extLst>
            </p:cNvPr>
            <p:cNvSpPr/>
            <p:nvPr/>
          </p:nvSpPr>
          <p:spPr>
            <a:xfrm>
              <a:off x="1692956" y="1084268"/>
              <a:ext cx="5924251" cy="3684602"/>
            </a:xfrm>
            <a:prstGeom prst="rect">
              <a:avLst/>
            </a:prstGeom>
            <a:solidFill>
              <a:srgbClr val="E3EEF2"/>
            </a:solidFill>
            <a:ln cap="flat">
              <a:noFill/>
              <a:prstDash val="solid"/>
            </a:ln>
          </p:spPr>
          <p:txBody>
            <a:bodyPr vert="horz" wrap="square" lIns="91427" tIns="45695" rIns="91427" bIns="45695" anchor="ctr" anchorCtr="1" compatLnSpc="1">
              <a:noAutofit/>
            </a:bodyPr>
            <a:lstStyle/>
            <a:p>
              <a:pPr algn="ctr" defTabSz="1219140">
                <a:defRPr sz="1800" b="0" i="0" u="none" strike="noStrike" kern="0" cap="none" spc="0" baseline="0">
                  <a:solidFill>
                    <a:srgbClr val="000000"/>
                  </a:solidFill>
                  <a:uFillTx/>
                </a:defRPr>
              </a:pPr>
              <a:endParaRPr lang="fr-FR" sz="1200" kern="0">
                <a:solidFill>
                  <a:srgbClr val="FFFFFF"/>
                </a:solidFill>
                <a:latin typeface="Calibri" panose="020F0502020204030204" pitchFamily="34" charset="0"/>
                <a:ea typeface="Calibri"/>
                <a:cs typeface="Calibri" panose="020F0502020204030204" pitchFamily="34" charset="0"/>
                <a:sym typeface="Arial"/>
              </a:endParaRPr>
            </a:p>
          </p:txBody>
        </p:sp>
      </p:grpSp>
      <p:sp>
        <p:nvSpPr>
          <p:cNvPr id="9" name="Google Shape;255;p28">
            <a:extLst>
              <a:ext uri="{FF2B5EF4-FFF2-40B4-BE49-F238E27FC236}">
                <a16:creationId xmlns:a16="http://schemas.microsoft.com/office/drawing/2014/main" id="{A70412DC-1D3C-A7CC-7D08-6DA571BCD97C}"/>
              </a:ext>
            </a:extLst>
          </p:cNvPr>
          <p:cNvSpPr/>
          <p:nvPr userDrawn="1"/>
        </p:nvSpPr>
        <p:spPr>
          <a:xfrm>
            <a:off x="948075" y="181482"/>
            <a:ext cx="3947196" cy="584801"/>
          </a:xfrm>
          <a:prstGeom prst="rect">
            <a:avLst/>
          </a:prstGeom>
          <a:noFill/>
          <a:ln cap="flat">
            <a:noFill/>
            <a:prstDash val="solid"/>
          </a:ln>
        </p:spPr>
        <p:txBody>
          <a:bodyPr vert="horz" wrap="square" lIns="91427" tIns="45695" rIns="91427" bIns="45695" anchor="t" anchorCtr="0" compatLnSpc="1">
            <a:noAutofit/>
          </a:bodyPr>
          <a:lstStyle/>
          <a:p>
            <a:pPr defTabSz="457189">
              <a:lnSpc>
                <a:spcPct val="90000"/>
              </a:lnSpc>
              <a:defRPr sz="1800" b="0" i="0" u="none" strike="noStrike" kern="0" cap="none" spc="0" baseline="0">
                <a:solidFill>
                  <a:srgbClr val="000000"/>
                </a:solidFill>
                <a:uFillTx/>
              </a:defRPr>
            </a:pPr>
            <a:r>
              <a:rPr lang="fr-FR" sz="3200" b="1" kern="0" dirty="0">
                <a:solidFill>
                  <a:srgbClr val="44546A"/>
                </a:solidFill>
                <a:latin typeface="Calibri" panose="020F0502020204030204" pitchFamily="34" charset="0"/>
                <a:ea typeface="Calibri" panose="020F0502020204030204" pitchFamily="34" charset="0"/>
                <a:cs typeface="Calibri" panose="020F0502020204030204" pitchFamily="34" charset="0"/>
                <a:sym typeface="Arial"/>
              </a:rPr>
              <a:t>Matériel nécessaire</a:t>
            </a:r>
          </a:p>
        </p:txBody>
      </p:sp>
      <p:sp>
        <p:nvSpPr>
          <p:cNvPr id="10" name="Google Shape;995;p109">
            <a:extLst>
              <a:ext uri="{FF2B5EF4-FFF2-40B4-BE49-F238E27FC236}">
                <a16:creationId xmlns:a16="http://schemas.microsoft.com/office/drawing/2014/main" id="{22D538A4-3182-65C8-6ABA-050037FC3F41}"/>
              </a:ext>
            </a:extLst>
          </p:cNvPr>
          <p:cNvSpPr txBox="1"/>
          <p:nvPr userDrawn="1"/>
        </p:nvSpPr>
        <p:spPr>
          <a:xfrm>
            <a:off x="1508625" y="1416789"/>
            <a:ext cx="4266849" cy="650167"/>
          </a:xfrm>
          <a:prstGeom prst="rect">
            <a:avLst/>
          </a:prstGeom>
          <a:solidFill>
            <a:schemeClr val="accent1"/>
          </a:solidFill>
          <a:ln w="7150" cap="flat">
            <a:noFill/>
            <a:prstDash val="solid"/>
            <a:round/>
          </a:ln>
        </p:spPr>
        <p:txBody>
          <a:bodyPr vert="horz" wrap="square" lIns="60972" tIns="59996" rIns="60972" bIns="60972" anchor="ctr" anchorCtr="1" compatLnSpc="1">
            <a:noAutofit/>
          </a:bodyPr>
          <a:lstStyle/>
          <a:p>
            <a:pPr algn="ctr" defTabSz="1219140">
              <a:lnSpc>
                <a:spcPct val="130000"/>
              </a:lnSpc>
              <a:defRPr sz="1800" b="0" i="0" u="none" strike="noStrike" kern="0" cap="none" spc="0" baseline="0">
                <a:solidFill>
                  <a:srgbClr val="000000"/>
                </a:solidFill>
                <a:uFillTx/>
              </a:defRPr>
            </a:pPr>
            <a:r>
              <a:rPr lang="fr-FR" sz="2400" b="1" kern="0" dirty="0">
                <a:solidFill>
                  <a:srgbClr val="FFFFFF"/>
                </a:solidFill>
                <a:latin typeface="Calibri" panose="020F0502020204030204" pitchFamily="34" charset="0"/>
                <a:ea typeface="Calibri" panose="020F0502020204030204" pitchFamily="34" charset="0"/>
                <a:cs typeface="Calibri" panose="020F0502020204030204" pitchFamily="34" charset="0"/>
                <a:sym typeface="Arial"/>
              </a:rPr>
              <a:t>Matériel de l’enseignant</a:t>
            </a:r>
          </a:p>
        </p:txBody>
      </p:sp>
      <p:sp>
        <p:nvSpPr>
          <p:cNvPr id="11" name="Google Shape;996;p109">
            <a:extLst>
              <a:ext uri="{FF2B5EF4-FFF2-40B4-BE49-F238E27FC236}">
                <a16:creationId xmlns:a16="http://schemas.microsoft.com/office/drawing/2014/main" id="{66364002-3C43-EA1F-98DB-2415C1736FA0}"/>
              </a:ext>
            </a:extLst>
          </p:cNvPr>
          <p:cNvSpPr txBox="1"/>
          <p:nvPr userDrawn="1"/>
        </p:nvSpPr>
        <p:spPr>
          <a:xfrm>
            <a:off x="5991497" y="1416788"/>
            <a:ext cx="4360944" cy="650168"/>
          </a:xfrm>
          <a:prstGeom prst="rect">
            <a:avLst/>
          </a:prstGeom>
          <a:solidFill>
            <a:schemeClr val="accent1"/>
          </a:solidFill>
          <a:ln w="7150" cap="flat">
            <a:noFill/>
            <a:prstDash val="solid"/>
            <a:round/>
          </a:ln>
        </p:spPr>
        <p:txBody>
          <a:bodyPr vert="horz" wrap="square" lIns="60972" tIns="59996" rIns="60972" bIns="60972" anchor="ctr" anchorCtr="1" compatLnSpc="1">
            <a:noAutofit/>
          </a:bodyPr>
          <a:lstStyle/>
          <a:p>
            <a:pPr algn="ctr" defTabSz="1219140">
              <a:defRPr sz="1800" b="0" i="0" u="none" strike="noStrike" kern="0" cap="none" spc="0" baseline="0">
                <a:solidFill>
                  <a:srgbClr val="000000"/>
                </a:solidFill>
                <a:uFillTx/>
              </a:defRPr>
            </a:pPr>
            <a:r>
              <a:rPr lang="fr-FR" sz="2400" b="1" kern="0" dirty="0">
                <a:solidFill>
                  <a:srgbClr val="FFFFFF"/>
                </a:solidFill>
                <a:latin typeface="Calibri" panose="020F0502020204030204" pitchFamily="34" charset="0"/>
                <a:ea typeface="Calibri" panose="020F0502020204030204" pitchFamily="34" charset="0"/>
                <a:cs typeface="Calibri" panose="020F0502020204030204" pitchFamily="34" charset="0"/>
                <a:sym typeface="Arial"/>
              </a:rPr>
              <a:t>Matériel de l’élève</a:t>
            </a:r>
          </a:p>
        </p:txBody>
      </p:sp>
      <p:pic>
        <p:nvPicPr>
          <p:cNvPr id="13" name="Picture 12">
            <a:extLst>
              <a:ext uri="{FF2B5EF4-FFF2-40B4-BE49-F238E27FC236}">
                <a16:creationId xmlns:a16="http://schemas.microsoft.com/office/drawing/2014/main" id="{90826B0B-A604-22AA-6B36-0CE111A5321B}"/>
              </a:ext>
            </a:extLst>
          </p:cNvPr>
          <p:cNvPicPr>
            <a:picLocks noChangeAspect="1"/>
          </p:cNvPicPr>
          <p:nvPr userDrawn="1"/>
        </p:nvPicPr>
        <p:blipFill>
          <a:blip r:embed="rId2">
            <a:clrChange>
              <a:clrFrom>
                <a:srgbClr val="FFFFFF"/>
              </a:clrFrom>
              <a:clrTo>
                <a:srgbClr val="FFFFFF">
                  <a:alpha val="0"/>
                </a:srgbClr>
              </a:clrTo>
            </a:clrChange>
          </a:blip>
          <a:stretch>
            <a:fillRect/>
          </a:stretch>
        </p:blipFill>
        <p:spPr>
          <a:xfrm rot="19675284">
            <a:off x="8544238" y="4865352"/>
            <a:ext cx="1564020" cy="174252"/>
          </a:xfrm>
          <a:prstGeom prst="rect">
            <a:avLst/>
          </a:prstGeom>
        </p:spPr>
      </p:pic>
      <p:pic>
        <p:nvPicPr>
          <p:cNvPr id="14" name="Picture 13">
            <a:extLst>
              <a:ext uri="{FF2B5EF4-FFF2-40B4-BE49-F238E27FC236}">
                <a16:creationId xmlns:a16="http://schemas.microsoft.com/office/drawing/2014/main" id="{F8EC4882-7C52-C087-E415-A9FE7DECFDEF}"/>
              </a:ext>
            </a:extLst>
          </p:cNvPr>
          <p:cNvPicPr>
            <a:picLocks noChangeAspect="1"/>
          </p:cNvPicPr>
          <p:nvPr userDrawn="1"/>
        </p:nvPicPr>
        <p:blipFill>
          <a:blip r:embed="rId3" cstate="print">
            <a:clrChange>
              <a:clrFrom>
                <a:srgbClr val="F8F8F8"/>
              </a:clrFrom>
              <a:clrTo>
                <a:srgbClr val="F8F8F8">
                  <a:alpha val="0"/>
                </a:srgbClr>
              </a:clrTo>
            </a:clrChange>
            <a:extLst>
              <a:ext uri="{28A0092B-C50C-407E-A947-70E740481C1C}">
                <a14:useLocalDpi xmlns:a14="http://schemas.microsoft.com/office/drawing/2010/main" val="0"/>
              </a:ext>
            </a:extLst>
          </a:blip>
          <a:srcRect l="11665" t="23325" r="26247" b="30055"/>
          <a:stretch>
            <a:fillRect/>
          </a:stretch>
        </p:blipFill>
        <p:spPr>
          <a:xfrm>
            <a:off x="8786281" y="2316888"/>
            <a:ext cx="1478097" cy="1109845"/>
          </a:xfrm>
          <a:prstGeom prst="rect">
            <a:avLst/>
          </a:prstGeom>
          <a:ln w="19050">
            <a:noFill/>
          </a:ln>
          <a:effectLst>
            <a:outerShdw blurRad="50800" dist="38100" dir="2700000" algn="tl" rotWithShape="0">
              <a:prstClr val="black">
                <a:alpha val="40000"/>
              </a:prstClr>
            </a:outerShdw>
          </a:effectLst>
        </p:spPr>
      </p:pic>
      <p:pic>
        <p:nvPicPr>
          <p:cNvPr id="15" name="Picture 14">
            <a:extLst>
              <a:ext uri="{FF2B5EF4-FFF2-40B4-BE49-F238E27FC236}">
                <a16:creationId xmlns:a16="http://schemas.microsoft.com/office/drawing/2014/main" id="{A0BC54C1-3967-5578-4E72-B4CAFC18A087}"/>
              </a:ext>
            </a:extLst>
          </p:cNvPr>
          <p:cNvPicPr>
            <a:picLocks noChangeAspect="1"/>
          </p:cNvPicPr>
          <p:nvPr userDrawn="1"/>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flipH="1">
            <a:off x="9492110" y="5381605"/>
            <a:ext cx="413335" cy="397411"/>
          </a:xfrm>
          <a:prstGeom prst="rect">
            <a:avLst/>
          </a:prstGeom>
        </p:spPr>
      </p:pic>
      <p:pic>
        <p:nvPicPr>
          <p:cNvPr id="40" name="Picture 4">
            <a:extLst>
              <a:ext uri="{FF2B5EF4-FFF2-40B4-BE49-F238E27FC236}">
                <a16:creationId xmlns:a16="http://schemas.microsoft.com/office/drawing/2014/main" id="{CC630518-916E-ACA4-D8BB-8D1B317C61B0}"/>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6769475" y="4700745"/>
            <a:ext cx="1491516" cy="1080393"/>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41" name="ZoneTexte 10">
            <a:extLst>
              <a:ext uri="{FF2B5EF4-FFF2-40B4-BE49-F238E27FC236}">
                <a16:creationId xmlns:a16="http://schemas.microsoft.com/office/drawing/2014/main" id="{136304CA-9344-CA01-AF56-88EE7AC7B643}"/>
              </a:ext>
            </a:extLst>
          </p:cNvPr>
          <p:cNvSpPr txBox="1"/>
          <p:nvPr userDrawn="1"/>
        </p:nvSpPr>
        <p:spPr>
          <a:xfrm>
            <a:off x="8617364" y="3426733"/>
            <a:ext cx="1907400" cy="261610"/>
          </a:xfrm>
          <a:prstGeom prst="rect">
            <a:avLst/>
          </a:prstGeom>
          <a:noFill/>
        </p:spPr>
        <p:txBody>
          <a:bodyPr wrap="square" rtlCol="0">
            <a:spAutoFit/>
          </a:bodyPr>
          <a:lstStyle/>
          <a:p>
            <a:pPr algn="ctr" defTabSz="1219170">
              <a:buClr>
                <a:srgbClr val="000000"/>
              </a:buClr>
            </a:pPr>
            <a:r>
              <a:rPr lang="fr-FR" sz="1100" b="1" kern="0" dirty="0">
                <a:solidFill>
                  <a:prstClr val="black"/>
                </a:solidFill>
                <a:latin typeface="Calibri" panose="020F0502020204030204" pitchFamily="34" charset="0"/>
                <a:cs typeface="Calibri" panose="020F0502020204030204" pitchFamily="34" charset="0"/>
                <a:sym typeface="Arial"/>
              </a:rPr>
              <a:t>Cahier de l’élève</a:t>
            </a:r>
          </a:p>
        </p:txBody>
      </p:sp>
      <p:sp>
        <p:nvSpPr>
          <p:cNvPr id="42" name="Rectangle 41">
            <a:extLst>
              <a:ext uri="{FF2B5EF4-FFF2-40B4-BE49-F238E27FC236}">
                <a16:creationId xmlns:a16="http://schemas.microsoft.com/office/drawing/2014/main" id="{33213196-BB7D-7049-E6FD-D6A3E6F126B3}"/>
              </a:ext>
            </a:extLst>
          </p:cNvPr>
          <p:cNvSpPr/>
          <p:nvPr userDrawn="1"/>
        </p:nvSpPr>
        <p:spPr>
          <a:xfrm>
            <a:off x="4218715" y="3878375"/>
            <a:ext cx="1349291" cy="600164"/>
          </a:xfrm>
          <a:prstGeom prst="rect">
            <a:avLst/>
          </a:prstGeom>
        </p:spPr>
        <p:txBody>
          <a:bodyPr wrap="square">
            <a:spAutoFit/>
          </a:bodyPr>
          <a:lstStyle/>
          <a:p>
            <a:pPr algn="ctr" defTabSz="1219170">
              <a:buClr>
                <a:srgbClr val="000000"/>
              </a:buClr>
            </a:pPr>
            <a:r>
              <a:rPr lang="fr-FR" sz="1100" b="1" kern="0" dirty="0">
                <a:solidFill>
                  <a:prstClr val="black"/>
                </a:solidFill>
                <a:latin typeface="Calibri" panose="020F0502020204030204" pitchFamily="34" charset="0"/>
                <a:cs typeface="Calibri" panose="020F0502020204030204" pitchFamily="34" charset="0"/>
                <a:sym typeface="Arial"/>
              </a:rPr>
              <a:t>Fiche technique de préparation de la séance</a:t>
            </a:r>
          </a:p>
        </p:txBody>
      </p:sp>
      <p:pic>
        <p:nvPicPr>
          <p:cNvPr id="43" name="Image 20">
            <a:extLst>
              <a:ext uri="{FF2B5EF4-FFF2-40B4-BE49-F238E27FC236}">
                <a16:creationId xmlns:a16="http://schemas.microsoft.com/office/drawing/2014/main" id="{F7D6FA7E-4E73-2155-87D8-FD7655791AF4}"/>
              </a:ext>
            </a:extLst>
          </p:cNvPr>
          <p:cNvPicPr>
            <a:picLocks noChangeAspect="1"/>
          </p:cNvPicPr>
          <p:nvPr userDrawn="1"/>
        </p:nvPicPr>
        <p:blipFill>
          <a:blip r:embed="rId6"/>
          <a:stretch>
            <a:fillRect/>
          </a:stretch>
        </p:blipFill>
        <p:spPr>
          <a:xfrm>
            <a:off x="4010586" y="2316888"/>
            <a:ext cx="1765551" cy="1457749"/>
          </a:xfrm>
          <a:prstGeom prst="rect">
            <a:avLst/>
          </a:prstGeom>
          <a:ln>
            <a:solidFill>
              <a:schemeClr val="accent1"/>
            </a:solidFill>
          </a:ln>
          <a:effectLst>
            <a:outerShdw blurRad="50800" dist="38100" dir="2700000" algn="tl" rotWithShape="0">
              <a:prstClr val="black">
                <a:alpha val="40000"/>
              </a:prstClr>
            </a:outerShdw>
          </a:effectLst>
        </p:spPr>
      </p:pic>
      <p:sp>
        <p:nvSpPr>
          <p:cNvPr id="44" name="Rectangle 43">
            <a:extLst>
              <a:ext uri="{FF2B5EF4-FFF2-40B4-BE49-F238E27FC236}">
                <a16:creationId xmlns:a16="http://schemas.microsoft.com/office/drawing/2014/main" id="{035B0005-5CB7-5851-ED75-A8F4E9987C07}"/>
              </a:ext>
            </a:extLst>
          </p:cNvPr>
          <p:cNvSpPr/>
          <p:nvPr userDrawn="1"/>
        </p:nvSpPr>
        <p:spPr>
          <a:xfrm>
            <a:off x="2118499" y="3514273"/>
            <a:ext cx="1349291" cy="261610"/>
          </a:xfrm>
          <a:prstGeom prst="rect">
            <a:avLst/>
          </a:prstGeom>
        </p:spPr>
        <p:txBody>
          <a:bodyPr wrap="square">
            <a:spAutoFit/>
          </a:bodyPr>
          <a:lstStyle/>
          <a:p>
            <a:pPr algn="ctr" defTabSz="1219170">
              <a:buClr>
                <a:srgbClr val="000000"/>
              </a:buClr>
            </a:pPr>
            <a:r>
              <a:rPr lang="fr-FR" sz="1100" b="1" kern="0" dirty="0">
                <a:solidFill>
                  <a:prstClr val="black"/>
                </a:solidFill>
                <a:latin typeface="Calibri" panose="020F0502020204030204" pitchFamily="34" charset="0"/>
                <a:cs typeface="Calibri" panose="020F0502020204030204" pitchFamily="34" charset="0"/>
                <a:sym typeface="Arial"/>
              </a:rPr>
              <a:t>Support PPT</a:t>
            </a:r>
          </a:p>
        </p:txBody>
      </p:sp>
      <p:sp>
        <p:nvSpPr>
          <p:cNvPr id="45" name="ZoneTexte 24">
            <a:extLst>
              <a:ext uri="{FF2B5EF4-FFF2-40B4-BE49-F238E27FC236}">
                <a16:creationId xmlns:a16="http://schemas.microsoft.com/office/drawing/2014/main" id="{212D7E7D-188B-E302-A4A1-B9D9218ED360}"/>
              </a:ext>
            </a:extLst>
          </p:cNvPr>
          <p:cNvSpPr txBox="1"/>
          <p:nvPr userDrawn="1"/>
        </p:nvSpPr>
        <p:spPr>
          <a:xfrm>
            <a:off x="6383334" y="3948484"/>
            <a:ext cx="1907400" cy="261610"/>
          </a:xfrm>
          <a:prstGeom prst="rect">
            <a:avLst/>
          </a:prstGeom>
          <a:noFill/>
        </p:spPr>
        <p:txBody>
          <a:bodyPr wrap="square" rtlCol="0">
            <a:spAutoFit/>
          </a:bodyPr>
          <a:lstStyle/>
          <a:p>
            <a:pPr algn="ctr" defTabSz="1219170">
              <a:buClr>
                <a:srgbClr val="000000"/>
              </a:buClr>
            </a:pPr>
            <a:r>
              <a:rPr lang="fr-FR" sz="1100" b="1" kern="0" dirty="0">
                <a:solidFill>
                  <a:prstClr val="black"/>
                </a:solidFill>
                <a:latin typeface="Calibri" panose="020F0502020204030204" pitchFamily="34" charset="0"/>
                <a:cs typeface="Calibri" panose="020F0502020204030204" pitchFamily="34" charset="0"/>
                <a:sym typeface="Arial"/>
              </a:rPr>
              <a:t>Livret</a:t>
            </a:r>
          </a:p>
        </p:txBody>
      </p:sp>
      <p:sp>
        <p:nvSpPr>
          <p:cNvPr id="47" name="Picture Placeholder 46">
            <a:extLst>
              <a:ext uri="{FF2B5EF4-FFF2-40B4-BE49-F238E27FC236}">
                <a16:creationId xmlns:a16="http://schemas.microsoft.com/office/drawing/2014/main" id="{E158C153-CEB9-6B25-4344-46AB868B4159}"/>
              </a:ext>
            </a:extLst>
          </p:cNvPr>
          <p:cNvSpPr>
            <a:spLocks noGrp="1"/>
          </p:cNvSpPr>
          <p:nvPr>
            <p:ph type="pic" sz="quarter" idx="10"/>
          </p:nvPr>
        </p:nvSpPr>
        <p:spPr>
          <a:xfrm>
            <a:off x="1773800" y="2320200"/>
            <a:ext cx="1976400" cy="1108800"/>
          </a:xfrm>
        </p:spPr>
        <p:txBody>
          <a:bodyPr/>
          <a:lstStyle/>
          <a:p>
            <a:endParaRPr lang="fr-FR"/>
          </a:p>
        </p:txBody>
      </p:sp>
      <p:sp>
        <p:nvSpPr>
          <p:cNvPr id="48" name="Picture Placeholder 46">
            <a:extLst>
              <a:ext uri="{FF2B5EF4-FFF2-40B4-BE49-F238E27FC236}">
                <a16:creationId xmlns:a16="http://schemas.microsoft.com/office/drawing/2014/main" id="{F5AA724E-4917-3B05-FA7A-466E7FD5919B}"/>
              </a:ext>
            </a:extLst>
          </p:cNvPr>
          <p:cNvSpPr>
            <a:spLocks noGrp="1"/>
          </p:cNvSpPr>
          <p:nvPr>
            <p:ph type="pic" sz="quarter" idx="11"/>
          </p:nvPr>
        </p:nvSpPr>
        <p:spPr>
          <a:xfrm>
            <a:off x="1847600" y="4260622"/>
            <a:ext cx="1828800" cy="1728000"/>
          </a:xfrm>
        </p:spPr>
        <p:txBody>
          <a:bodyPr/>
          <a:lstStyle/>
          <a:p>
            <a:endParaRPr lang="fr-FR"/>
          </a:p>
        </p:txBody>
      </p:sp>
      <p:sp>
        <p:nvSpPr>
          <p:cNvPr id="49" name="Picture Placeholder 46">
            <a:extLst>
              <a:ext uri="{FF2B5EF4-FFF2-40B4-BE49-F238E27FC236}">
                <a16:creationId xmlns:a16="http://schemas.microsoft.com/office/drawing/2014/main" id="{824CE353-F760-8F0B-B724-42EC32B6F969}"/>
              </a:ext>
            </a:extLst>
          </p:cNvPr>
          <p:cNvSpPr>
            <a:spLocks noGrp="1"/>
          </p:cNvSpPr>
          <p:nvPr>
            <p:ph type="pic" sz="quarter" idx="12"/>
          </p:nvPr>
        </p:nvSpPr>
        <p:spPr>
          <a:xfrm>
            <a:off x="6770034" y="2373367"/>
            <a:ext cx="1134000" cy="1587600"/>
          </a:xfrm>
        </p:spPr>
        <p:txBody>
          <a:bodyPr/>
          <a:lstStyle/>
          <a:p>
            <a:endParaRPr lang="fr-FR"/>
          </a:p>
        </p:txBody>
      </p:sp>
      <p:pic>
        <p:nvPicPr>
          <p:cNvPr id="50" name="Picture 49" descr="Image générée">
            <a:extLst>
              <a:ext uri="{FF2B5EF4-FFF2-40B4-BE49-F238E27FC236}">
                <a16:creationId xmlns:a16="http://schemas.microsoft.com/office/drawing/2014/main" id="{5F3834D9-D25B-1AA0-4467-FDDA80A5FD8A}"/>
              </a:ext>
            </a:extLst>
          </p:cNvPr>
          <p:cNvPicPr>
            <a:picLocks noChangeAspect="1" noChangeArrowheads="1"/>
          </p:cNvPicPr>
          <p:nvPr userDrawn="1"/>
        </p:nvPicPr>
        <p:blipFill rotWithShape="1">
          <a:blip r:embed="rId7" cstate="print">
            <a:extLst>
              <a:ext uri="{28A0092B-C50C-407E-A947-70E740481C1C}">
                <a14:useLocalDpi xmlns:a14="http://schemas.microsoft.com/office/drawing/2010/main" val="0"/>
              </a:ext>
            </a:extLst>
          </a:blip>
          <a:srcRect t="11064" b="10678"/>
          <a:stretch>
            <a:fillRect/>
          </a:stretch>
        </p:blipFill>
        <p:spPr bwMode="auto">
          <a:xfrm>
            <a:off x="220261" y="30482"/>
            <a:ext cx="727815" cy="8543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6546963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Repérage dans le chapitre">
    <p:bg>
      <p:bgPr>
        <a:solidFill>
          <a:srgbClr val="DCE6F2"/>
        </a:solidFill>
        <a:effectLst/>
      </p:bgPr>
    </p:bg>
    <p:spTree>
      <p:nvGrpSpPr>
        <p:cNvPr id="1" name=""/>
        <p:cNvGrpSpPr/>
        <p:nvPr/>
      </p:nvGrpSpPr>
      <p:grpSpPr>
        <a:xfrm>
          <a:off x="0" y="0"/>
          <a:ext cx="0" cy="0"/>
          <a:chOff x="0" y="0"/>
          <a:chExt cx="0" cy="0"/>
        </a:xfrm>
      </p:grpSpPr>
      <p:sp>
        <p:nvSpPr>
          <p:cNvPr id="2" name="Google Shape;285;p29">
            <a:extLst>
              <a:ext uri="{FF2B5EF4-FFF2-40B4-BE49-F238E27FC236}">
                <a16:creationId xmlns:a16="http://schemas.microsoft.com/office/drawing/2014/main" id="{3D3C752E-7364-0AD3-55D8-FB1A781365A4}"/>
              </a:ext>
            </a:extLst>
          </p:cNvPr>
          <p:cNvSpPr/>
          <p:nvPr userDrawn="1"/>
        </p:nvSpPr>
        <p:spPr>
          <a:xfrm>
            <a:off x="948074" y="165260"/>
            <a:ext cx="7935199" cy="584801"/>
          </a:xfrm>
          <a:prstGeom prst="rect">
            <a:avLst/>
          </a:prstGeom>
          <a:noFill/>
          <a:ln cap="flat">
            <a:noFill/>
            <a:prstDash val="solid"/>
          </a:ln>
        </p:spPr>
        <p:txBody>
          <a:bodyPr vert="horz" wrap="square" lIns="91427" tIns="45695" rIns="91427" bIns="45695" anchor="t" anchorCtr="0" compatLnSpc="1">
            <a:noAutofit/>
          </a:bodyPr>
          <a:lstStyle/>
          <a:p>
            <a:pPr defTabSz="1219140">
              <a:defRPr sz="1800" b="0" i="0" u="none" strike="noStrike" kern="0" cap="none" spc="0" baseline="0">
                <a:solidFill>
                  <a:srgbClr val="000000"/>
                </a:solidFill>
                <a:uFillTx/>
              </a:defRPr>
            </a:pPr>
            <a:r>
              <a:rPr lang="fr-FR" sz="3200" b="1" kern="0" dirty="0">
                <a:solidFill>
                  <a:srgbClr val="44546A"/>
                </a:solidFill>
                <a:latin typeface="Calibri" panose="020F0502020204030204" pitchFamily="34" charset="0"/>
                <a:ea typeface="Calibri"/>
                <a:cs typeface="Calibri" panose="020F0502020204030204" pitchFamily="34" charset="0"/>
                <a:sym typeface="Arial"/>
              </a:rPr>
              <a:t>Repérage dans </a:t>
            </a:r>
            <a:r>
              <a:rPr lang="fr-FR" sz="3200" b="1" kern="0" dirty="0">
                <a:solidFill>
                  <a:srgbClr val="44546A"/>
                </a:solidFill>
                <a:latin typeface="Calibri"/>
                <a:cs typeface="Calibri"/>
              </a:rPr>
              <a:t>le chapitre</a:t>
            </a:r>
            <a:endParaRPr lang="fr-FR" sz="3200" i="1" kern="0" dirty="0">
              <a:solidFill>
                <a:srgbClr val="44546A"/>
              </a:solidFill>
              <a:latin typeface="Calibri" panose="020F0502020204030204" pitchFamily="34" charset="0"/>
              <a:ea typeface="Calibri"/>
              <a:cs typeface="Calibri" panose="020F0502020204030204" pitchFamily="34" charset="0"/>
              <a:sym typeface="Arial"/>
            </a:endParaRPr>
          </a:p>
        </p:txBody>
      </p:sp>
      <p:pic>
        <p:nvPicPr>
          <p:cNvPr id="3" name="Picture 2" descr="Image générée">
            <a:extLst>
              <a:ext uri="{FF2B5EF4-FFF2-40B4-BE49-F238E27FC236}">
                <a16:creationId xmlns:a16="http://schemas.microsoft.com/office/drawing/2014/main" id="{CF5C0282-B23A-202E-2F8D-447ACDC57782}"/>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t="11064" b="10678"/>
          <a:stretch>
            <a:fillRect/>
          </a:stretch>
        </p:blipFill>
        <p:spPr bwMode="auto">
          <a:xfrm>
            <a:off x="220261" y="30482"/>
            <a:ext cx="727815" cy="854359"/>
          </a:xfrm>
          <a:prstGeom prst="rect">
            <a:avLst/>
          </a:prstGeom>
          <a:noFill/>
          <a:extLst>
            <a:ext uri="{909E8E84-426E-40DD-AFC4-6F175D3DCCD1}">
              <a14:hiddenFill xmlns:a14="http://schemas.microsoft.com/office/drawing/2010/main">
                <a:solidFill>
                  <a:srgbClr val="FFFFFF"/>
                </a:solidFill>
              </a14:hiddenFill>
            </a:ext>
          </a:extLst>
        </p:spPr>
      </p:pic>
      <p:sp>
        <p:nvSpPr>
          <p:cNvPr id="4" name="Google Shape;286;p29">
            <a:extLst>
              <a:ext uri="{FF2B5EF4-FFF2-40B4-BE49-F238E27FC236}">
                <a16:creationId xmlns:a16="http://schemas.microsoft.com/office/drawing/2014/main" id="{ABDCD58E-FB84-201F-97D0-4B520E132A8C}"/>
              </a:ext>
            </a:extLst>
          </p:cNvPr>
          <p:cNvSpPr>
            <a:spLocks/>
          </p:cNvSpPr>
          <p:nvPr userDrawn="1"/>
        </p:nvSpPr>
        <p:spPr>
          <a:xfrm>
            <a:off x="3132175" y="2873353"/>
            <a:ext cx="8145605" cy="735395"/>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a:defRPr/>
            </a:pPr>
            <a:endParaRPr lang="fr-FR" sz="2000" dirty="0">
              <a:solidFill>
                <a:prstClr val="black"/>
              </a:solidFill>
              <a:latin typeface="Calibri" panose="020F0502020204030204" pitchFamily="34" charset="0"/>
              <a:cs typeface="Calibri" panose="020F0502020204030204" pitchFamily="34" charset="0"/>
              <a:sym typeface="Arial"/>
            </a:endParaRPr>
          </a:p>
        </p:txBody>
      </p:sp>
      <p:sp>
        <p:nvSpPr>
          <p:cNvPr id="19" name="Google Shape;289;p29">
            <a:extLst>
              <a:ext uri="{FF2B5EF4-FFF2-40B4-BE49-F238E27FC236}">
                <a16:creationId xmlns:a16="http://schemas.microsoft.com/office/drawing/2014/main" id="{4017964E-FA83-761C-86B1-3E5647955B13}"/>
              </a:ext>
            </a:extLst>
          </p:cNvPr>
          <p:cNvSpPr>
            <a:spLocks/>
          </p:cNvSpPr>
          <p:nvPr userDrawn="1"/>
        </p:nvSpPr>
        <p:spPr>
          <a:xfrm>
            <a:off x="1703823" y="2873356"/>
            <a:ext cx="1226451" cy="735395"/>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a:endParaRPr lang="fr-FR" sz="2000" dirty="0">
              <a:solidFill>
                <a:prstClr val="black"/>
              </a:solidFill>
              <a:latin typeface="Calibri" panose="020F0502020204030204" pitchFamily="34" charset="0"/>
              <a:cs typeface="Calibri" panose="020F0502020204030204" pitchFamily="34" charset="0"/>
              <a:sym typeface="Arial"/>
            </a:endParaRPr>
          </a:p>
        </p:txBody>
      </p:sp>
      <p:sp>
        <p:nvSpPr>
          <p:cNvPr id="25" name="Rectangle 24">
            <a:extLst>
              <a:ext uri="{FF2B5EF4-FFF2-40B4-BE49-F238E27FC236}">
                <a16:creationId xmlns:a16="http://schemas.microsoft.com/office/drawing/2014/main" id="{E2D8B298-C52A-F641-FE46-F63A5D014E5F}"/>
              </a:ext>
            </a:extLst>
          </p:cNvPr>
          <p:cNvSpPr>
            <a:spLocks/>
          </p:cNvSpPr>
          <p:nvPr userDrawn="1"/>
        </p:nvSpPr>
        <p:spPr>
          <a:xfrm>
            <a:off x="948074" y="1308144"/>
            <a:ext cx="10321337" cy="554477"/>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457189"/>
            <a:endParaRPr lang="fr-FR" sz="2800" b="1" dirty="0">
              <a:solidFill>
                <a:prstClr val="white"/>
              </a:solidFill>
              <a:latin typeface="Calibri" panose="020F0502020204030204" pitchFamily="34" charset="0"/>
              <a:cs typeface="Calibri" panose="020F0502020204030204" pitchFamily="34" charset="0"/>
              <a:sym typeface="Arial"/>
            </a:endParaRPr>
          </a:p>
        </p:txBody>
      </p:sp>
      <p:sp>
        <p:nvSpPr>
          <p:cNvPr id="31" name="Text Placeholder 30">
            <a:extLst>
              <a:ext uri="{FF2B5EF4-FFF2-40B4-BE49-F238E27FC236}">
                <a16:creationId xmlns:a16="http://schemas.microsoft.com/office/drawing/2014/main" id="{ACE85E0A-429A-B51A-FED1-DABE33E433BE}"/>
              </a:ext>
            </a:extLst>
          </p:cNvPr>
          <p:cNvSpPr>
            <a:spLocks noGrp="1"/>
          </p:cNvSpPr>
          <p:nvPr>
            <p:ph type="body" sz="quarter" idx="12" hasCustomPrompt="1"/>
          </p:nvPr>
        </p:nvSpPr>
        <p:spPr>
          <a:xfrm>
            <a:off x="956582" y="1308064"/>
            <a:ext cx="10321200" cy="554400"/>
          </a:xfrm>
        </p:spPr>
        <p:txBody>
          <a:bodyPr/>
          <a:lstStyle>
            <a:lvl1pPr>
              <a:buNone/>
              <a:defRPr sz="2800" b="1">
                <a:solidFill>
                  <a:schemeClr val="bg1"/>
                </a:solidFill>
                <a:latin typeface="Calibri" panose="020F0502020204030204" pitchFamily="34" charset="0"/>
                <a:cs typeface="Calibri" panose="020F0502020204030204" pitchFamily="34" charset="0"/>
              </a:defRPr>
            </a:lvl1pPr>
            <a:lvl2pPr>
              <a:defRPr sz="1800" b="1">
                <a:solidFill>
                  <a:schemeClr val="bg1"/>
                </a:solidFill>
                <a:latin typeface="Calibri" panose="020F0502020204030204" pitchFamily="34" charset="0"/>
                <a:cs typeface="Calibri" panose="020F0502020204030204" pitchFamily="34" charset="0"/>
              </a:defRPr>
            </a:lvl2pPr>
            <a:lvl3pPr>
              <a:defRPr sz="1800" b="1">
                <a:solidFill>
                  <a:schemeClr val="bg1"/>
                </a:solidFill>
                <a:latin typeface="Calibri" panose="020F0502020204030204" pitchFamily="34" charset="0"/>
                <a:cs typeface="Calibri" panose="020F0502020204030204" pitchFamily="34" charset="0"/>
              </a:defRPr>
            </a:lvl3pPr>
            <a:lvl4pPr>
              <a:defRPr sz="1800" b="1">
                <a:solidFill>
                  <a:schemeClr val="bg1"/>
                </a:solidFill>
                <a:latin typeface="Calibri" panose="020F0502020204030204" pitchFamily="34" charset="0"/>
                <a:cs typeface="Calibri" panose="020F0502020204030204" pitchFamily="34" charset="0"/>
              </a:defRPr>
            </a:lvl4pPr>
            <a:lvl5pPr>
              <a:defRPr sz="1800" b="1">
                <a:solidFill>
                  <a:schemeClr val="bg1"/>
                </a:solidFill>
                <a:latin typeface="Calibri" panose="020F0502020204030204" pitchFamily="34" charset="0"/>
                <a:cs typeface="Calibri" panose="020F0502020204030204" pitchFamily="34" charset="0"/>
              </a:defRPr>
            </a:lvl5pPr>
          </a:lstStyle>
          <a:p>
            <a:pPr lvl="0"/>
            <a:r>
              <a:rPr lang="en-US" dirty="0"/>
              <a:t>Chapitre 1 : Relations vivant-vivant</a:t>
            </a:r>
            <a:endParaRPr lang="fr-FR" dirty="0"/>
          </a:p>
        </p:txBody>
      </p:sp>
      <p:sp>
        <p:nvSpPr>
          <p:cNvPr id="33" name="Text Placeholder 30">
            <a:extLst>
              <a:ext uri="{FF2B5EF4-FFF2-40B4-BE49-F238E27FC236}">
                <a16:creationId xmlns:a16="http://schemas.microsoft.com/office/drawing/2014/main" id="{74B77D63-73E9-1593-011E-46752471AACE}"/>
              </a:ext>
            </a:extLst>
          </p:cNvPr>
          <p:cNvSpPr>
            <a:spLocks noGrp="1"/>
          </p:cNvSpPr>
          <p:nvPr>
            <p:ph type="body" sz="quarter" idx="14" hasCustomPrompt="1"/>
          </p:nvPr>
        </p:nvSpPr>
        <p:spPr>
          <a:xfrm>
            <a:off x="1703823" y="2873199"/>
            <a:ext cx="1227600" cy="734400"/>
          </a:xfrm>
        </p:spPr>
        <p:txBody>
          <a:bodyPr anchor="ctr"/>
          <a:lstStyle>
            <a:lvl1pPr algn="ctr">
              <a:buNone/>
              <a:defRPr sz="2000" b="0">
                <a:solidFill>
                  <a:schemeClr val="tx1"/>
                </a:solidFill>
                <a:latin typeface="Calibri" panose="020F0502020204030204" pitchFamily="34" charset="0"/>
                <a:cs typeface="Calibri" panose="020F0502020204030204" pitchFamily="34" charset="0"/>
              </a:defRPr>
            </a:lvl1pPr>
            <a:lvl2pPr>
              <a:defRPr sz="1800" b="1">
                <a:solidFill>
                  <a:schemeClr val="bg1"/>
                </a:solidFill>
                <a:latin typeface="Calibri" panose="020F0502020204030204" pitchFamily="34" charset="0"/>
                <a:cs typeface="Calibri" panose="020F0502020204030204" pitchFamily="34" charset="0"/>
              </a:defRPr>
            </a:lvl2pPr>
            <a:lvl3pPr>
              <a:defRPr sz="1800" b="1">
                <a:solidFill>
                  <a:schemeClr val="bg1"/>
                </a:solidFill>
                <a:latin typeface="Calibri" panose="020F0502020204030204" pitchFamily="34" charset="0"/>
                <a:cs typeface="Calibri" panose="020F0502020204030204" pitchFamily="34" charset="0"/>
              </a:defRPr>
            </a:lvl3pPr>
            <a:lvl4pPr>
              <a:defRPr sz="1800" b="1">
                <a:solidFill>
                  <a:schemeClr val="bg1"/>
                </a:solidFill>
                <a:latin typeface="Calibri" panose="020F0502020204030204" pitchFamily="34" charset="0"/>
                <a:cs typeface="Calibri" panose="020F0502020204030204" pitchFamily="34" charset="0"/>
              </a:defRPr>
            </a:lvl4pPr>
            <a:lvl5pPr>
              <a:defRPr sz="1800" b="1">
                <a:solidFill>
                  <a:schemeClr val="bg1"/>
                </a:solidFill>
                <a:latin typeface="Calibri" panose="020F0502020204030204" pitchFamily="34" charset="0"/>
                <a:cs typeface="Calibri" panose="020F0502020204030204" pitchFamily="34" charset="0"/>
              </a:defRPr>
            </a:lvl5pPr>
          </a:lstStyle>
          <a:p>
            <a:pPr algn="ctr" defTabSz="685783"/>
            <a:r>
              <a:rPr lang="fr-FR" sz="2000" dirty="0">
                <a:solidFill>
                  <a:prstClr val="black"/>
                </a:solidFill>
                <a:latin typeface="Calibri" panose="020F0502020204030204" pitchFamily="34" charset="0"/>
                <a:cs typeface="Calibri" panose="020F0502020204030204" pitchFamily="34" charset="0"/>
                <a:sym typeface="Arial"/>
              </a:rPr>
              <a:t>Tâche 1</a:t>
            </a:r>
          </a:p>
        </p:txBody>
      </p:sp>
      <p:sp>
        <p:nvSpPr>
          <p:cNvPr id="36" name="Text Placeholder 30">
            <a:extLst>
              <a:ext uri="{FF2B5EF4-FFF2-40B4-BE49-F238E27FC236}">
                <a16:creationId xmlns:a16="http://schemas.microsoft.com/office/drawing/2014/main" id="{5F879908-CFB2-F5B3-9CE2-A65F5F3E6223}"/>
              </a:ext>
            </a:extLst>
          </p:cNvPr>
          <p:cNvSpPr>
            <a:spLocks noGrp="1"/>
          </p:cNvSpPr>
          <p:nvPr>
            <p:ph type="body" sz="quarter" idx="17" hasCustomPrompt="1"/>
          </p:nvPr>
        </p:nvSpPr>
        <p:spPr>
          <a:xfrm>
            <a:off x="3139379" y="2873199"/>
            <a:ext cx="8144401" cy="734400"/>
          </a:xfrm>
        </p:spPr>
        <p:txBody>
          <a:bodyPr anchor="ctr"/>
          <a:lstStyle>
            <a:lvl1pPr algn="ctr">
              <a:buNone/>
              <a:defRPr sz="2000" b="0">
                <a:solidFill>
                  <a:schemeClr val="tx1"/>
                </a:solidFill>
                <a:latin typeface="Calibri" panose="020F0502020204030204" pitchFamily="34" charset="0"/>
                <a:cs typeface="Calibri" panose="020F0502020204030204" pitchFamily="34" charset="0"/>
              </a:defRPr>
            </a:lvl1pPr>
            <a:lvl2pPr>
              <a:defRPr sz="1800" b="1">
                <a:solidFill>
                  <a:schemeClr val="bg1"/>
                </a:solidFill>
                <a:latin typeface="Calibri" panose="020F0502020204030204" pitchFamily="34" charset="0"/>
                <a:cs typeface="Calibri" panose="020F0502020204030204" pitchFamily="34" charset="0"/>
              </a:defRPr>
            </a:lvl2pPr>
            <a:lvl3pPr>
              <a:defRPr sz="1800" b="1">
                <a:solidFill>
                  <a:schemeClr val="bg1"/>
                </a:solidFill>
                <a:latin typeface="Calibri" panose="020F0502020204030204" pitchFamily="34" charset="0"/>
                <a:cs typeface="Calibri" panose="020F0502020204030204" pitchFamily="34" charset="0"/>
              </a:defRPr>
            </a:lvl3pPr>
            <a:lvl4pPr>
              <a:defRPr sz="1800" b="1">
                <a:solidFill>
                  <a:schemeClr val="bg1"/>
                </a:solidFill>
                <a:latin typeface="Calibri" panose="020F0502020204030204" pitchFamily="34" charset="0"/>
                <a:cs typeface="Calibri" panose="020F0502020204030204" pitchFamily="34" charset="0"/>
              </a:defRPr>
            </a:lvl4pPr>
            <a:lvl5pPr>
              <a:defRPr sz="1800" b="1">
                <a:solidFill>
                  <a:schemeClr val="bg1"/>
                </a:solidFill>
                <a:latin typeface="Calibri" panose="020F0502020204030204" pitchFamily="34" charset="0"/>
                <a:cs typeface="Calibri" panose="020F0502020204030204" pitchFamily="34" charset="0"/>
              </a:defRPr>
            </a:lvl5pPr>
          </a:lstStyle>
          <a:p>
            <a:pPr algn="ctr" defTabSz="685783">
              <a:defRPr/>
            </a:pPr>
            <a:r>
              <a:rPr lang="fr-FR" sz="2000" dirty="0">
                <a:solidFill>
                  <a:prstClr val="black"/>
                </a:solidFill>
                <a:latin typeface="Calibri" panose="020F0502020204030204" pitchFamily="34" charset="0"/>
                <a:cs typeface="Calibri" panose="020F0502020204030204" pitchFamily="34" charset="0"/>
                <a:sym typeface="Arial"/>
              </a:rPr>
              <a:t>Identifier le type de relation d’exploitation et ses caractéristiques</a:t>
            </a:r>
          </a:p>
        </p:txBody>
      </p:sp>
      <p:sp>
        <p:nvSpPr>
          <p:cNvPr id="6" name="Rectangle 5">
            <a:extLst>
              <a:ext uri="{FF2B5EF4-FFF2-40B4-BE49-F238E27FC236}">
                <a16:creationId xmlns:a16="http://schemas.microsoft.com/office/drawing/2014/main" id="{F89CEE65-9627-A065-406C-D0416F5E70D1}"/>
              </a:ext>
            </a:extLst>
          </p:cNvPr>
          <p:cNvSpPr>
            <a:spLocks/>
          </p:cNvSpPr>
          <p:nvPr userDrawn="1"/>
        </p:nvSpPr>
        <p:spPr>
          <a:xfrm>
            <a:off x="1339721" y="2120717"/>
            <a:ext cx="9898863" cy="494615"/>
          </a:xfrm>
          <a:prstGeom prst="rect">
            <a:avLst/>
          </a:prstGeom>
          <a:solidFill>
            <a:srgbClr val="1D6FA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457189"/>
            <a:endParaRPr lang="fr-FR" sz="2800" b="1" dirty="0">
              <a:solidFill>
                <a:prstClr val="white"/>
              </a:solidFill>
              <a:latin typeface="Calibri" panose="020F0502020204030204" pitchFamily="34" charset="0"/>
              <a:cs typeface="Calibri" panose="020F0502020204030204" pitchFamily="34" charset="0"/>
              <a:sym typeface="Arial"/>
            </a:endParaRPr>
          </a:p>
        </p:txBody>
      </p:sp>
      <p:sp>
        <p:nvSpPr>
          <p:cNvPr id="7" name="Text Placeholder 30">
            <a:extLst>
              <a:ext uri="{FF2B5EF4-FFF2-40B4-BE49-F238E27FC236}">
                <a16:creationId xmlns:a16="http://schemas.microsoft.com/office/drawing/2014/main" id="{5C1F621F-48A7-3B73-016A-666E38883073}"/>
              </a:ext>
            </a:extLst>
          </p:cNvPr>
          <p:cNvSpPr>
            <a:spLocks noGrp="1"/>
          </p:cNvSpPr>
          <p:nvPr>
            <p:ph type="body" sz="quarter" idx="24" hasCustomPrompt="1"/>
          </p:nvPr>
        </p:nvSpPr>
        <p:spPr>
          <a:xfrm>
            <a:off x="1348223" y="2120637"/>
            <a:ext cx="9898732" cy="494546"/>
          </a:xfrm>
        </p:spPr>
        <p:txBody>
          <a:bodyPr/>
          <a:lstStyle>
            <a:lvl1pPr>
              <a:buNone/>
              <a:defRPr sz="2800" b="1">
                <a:solidFill>
                  <a:schemeClr val="bg1"/>
                </a:solidFill>
                <a:latin typeface="Calibri" panose="020F0502020204030204" pitchFamily="34" charset="0"/>
                <a:cs typeface="Calibri" panose="020F0502020204030204" pitchFamily="34" charset="0"/>
              </a:defRPr>
            </a:lvl1pPr>
            <a:lvl2pPr>
              <a:defRPr sz="1800" b="1">
                <a:solidFill>
                  <a:schemeClr val="bg1"/>
                </a:solidFill>
                <a:latin typeface="Calibri" panose="020F0502020204030204" pitchFamily="34" charset="0"/>
                <a:cs typeface="Calibri" panose="020F0502020204030204" pitchFamily="34" charset="0"/>
              </a:defRPr>
            </a:lvl2pPr>
            <a:lvl3pPr>
              <a:defRPr sz="1800" b="1">
                <a:solidFill>
                  <a:schemeClr val="bg1"/>
                </a:solidFill>
                <a:latin typeface="Calibri" panose="020F0502020204030204" pitchFamily="34" charset="0"/>
                <a:cs typeface="Calibri" panose="020F0502020204030204" pitchFamily="34" charset="0"/>
              </a:defRPr>
            </a:lvl3pPr>
            <a:lvl4pPr>
              <a:defRPr sz="1800" b="1">
                <a:solidFill>
                  <a:schemeClr val="bg1"/>
                </a:solidFill>
                <a:latin typeface="Calibri" panose="020F0502020204030204" pitchFamily="34" charset="0"/>
                <a:cs typeface="Calibri" panose="020F0502020204030204" pitchFamily="34" charset="0"/>
              </a:defRPr>
            </a:lvl4pPr>
            <a:lvl5pPr>
              <a:defRPr sz="1800" b="1">
                <a:solidFill>
                  <a:schemeClr val="bg1"/>
                </a:solidFill>
                <a:latin typeface="Calibri" panose="020F0502020204030204" pitchFamily="34" charset="0"/>
                <a:cs typeface="Calibri" panose="020F0502020204030204" pitchFamily="34" charset="0"/>
              </a:defRPr>
            </a:lvl5pPr>
          </a:lstStyle>
          <a:p>
            <a:pPr lvl="0"/>
            <a:r>
              <a:rPr lang="en-US" dirty="0" err="1"/>
              <a:t>Séquence</a:t>
            </a:r>
            <a:r>
              <a:rPr lang="en-US" dirty="0"/>
              <a:t> 1 : Relations </a:t>
            </a:r>
            <a:r>
              <a:rPr lang="en-US" dirty="0" err="1"/>
              <a:t>d’exploitation</a:t>
            </a:r>
            <a:endParaRPr lang="en-US" dirty="0"/>
          </a:p>
        </p:txBody>
      </p:sp>
      <p:sp>
        <p:nvSpPr>
          <p:cNvPr id="9" name="Google Shape;286;p29">
            <a:extLst>
              <a:ext uri="{FF2B5EF4-FFF2-40B4-BE49-F238E27FC236}">
                <a16:creationId xmlns:a16="http://schemas.microsoft.com/office/drawing/2014/main" id="{4D9B2296-F4A8-F01C-635B-95350C14B275}"/>
              </a:ext>
            </a:extLst>
          </p:cNvPr>
          <p:cNvSpPr>
            <a:spLocks/>
          </p:cNvSpPr>
          <p:nvPr userDrawn="1"/>
        </p:nvSpPr>
        <p:spPr>
          <a:xfrm>
            <a:off x="3140677" y="4683091"/>
            <a:ext cx="8145605" cy="735395"/>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lumMod val="85000"/>
            </a:schemeClr>
          </a:solidFill>
          <a:ln w="9528" cap="flat">
            <a:solidFill>
              <a:srgbClr val="000000"/>
            </a:solidFill>
            <a:prstDash val="solid"/>
            <a:miter/>
          </a:ln>
        </p:spPr>
        <p:txBody>
          <a:bodyPr vert="horz" wrap="square" lIns="68571" tIns="34271" rIns="68571" bIns="34271" anchor="ctr" anchorCtr="0" compatLnSpc="1">
            <a:noAutofit/>
          </a:bodyPr>
          <a:lstStyle/>
          <a:p>
            <a:pPr algn="ctr" defTabSz="685783">
              <a:defRPr/>
            </a:pPr>
            <a:endParaRPr lang="fr-FR" sz="2000" dirty="0">
              <a:solidFill>
                <a:schemeClr val="bg2"/>
              </a:solidFill>
              <a:latin typeface="Calibri" panose="020F0502020204030204" pitchFamily="34" charset="0"/>
              <a:cs typeface="Calibri" panose="020F0502020204030204" pitchFamily="34" charset="0"/>
              <a:sym typeface="Arial"/>
            </a:endParaRPr>
          </a:p>
        </p:txBody>
      </p:sp>
      <p:sp>
        <p:nvSpPr>
          <p:cNvPr id="10" name="Google Shape;289;p29">
            <a:extLst>
              <a:ext uri="{FF2B5EF4-FFF2-40B4-BE49-F238E27FC236}">
                <a16:creationId xmlns:a16="http://schemas.microsoft.com/office/drawing/2014/main" id="{82EC8553-22FA-A547-D471-3AF6D6395AAE}"/>
              </a:ext>
            </a:extLst>
          </p:cNvPr>
          <p:cNvSpPr>
            <a:spLocks/>
          </p:cNvSpPr>
          <p:nvPr userDrawn="1"/>
        </p:nvSpPr>
        <p:spPr>
          <a:xfrm>
            <a:off x="1702674" y="4682937"/>
            <a:ext cx="1226451" cy="735395"/>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lumMod val="85000"/>
            </a:schemeClr>
          </a:solidFill>
          <a:ln w="9528" cap="flat">
            <a:solidFill>
              <a:srgbClr val="000000"/>
            </a:solidFill>
            <a:prstDash val="solid"/>
            <a:miter/>
          </a:ln>
        </p:spPr>
        <p:txBody>
          <a:bodyPr vert="horz" wrap="square" lIns="68571" tIns="34271" rIns="68571" bIns="34271" anchor="ctr" anchorCtr="0" compatLnSpc="1">
            <a:noAutofit/>
          </a:bodyPr>
          <a:lstStyle/>
          <a:p>
            <a:pPr algn="ctr" defTabSz="685783"/>
            <a:endParaRPr lang="fr-FR" sz="2000" dirty="0">
              <a:solidFill>
                <a:schemeClr val="bg2"/>
              </a:solidFill>
              <a:latin typeface="Calibri" panose="020F0502020204030204" pitchFamily="34" charset="0"/>
              <a:cs typeface="Calibri" panose="020F0502020204030204" pitchFamily="34" charset="0"/>
              <a:sym typeface="Arial"/>
            </a:endParaRPr>
          </a:p>
        </p:txBody>
      </p:sp>
      <p:sp>
        <p:nvSpPr>
          <p:cNvPr id="11" name="Text Placeholder 30">
            <a:extLst>
              <a:ext uri="{FF2B5EF4-FFF2-40B4-BE49-F238E27FC236}">
                <a16:creationId xmlns:a16="http://schemas.microsoft.com/office/drawing/2014/main" id="{6CD6B33D-72A6-DA03-1907-6091D0506918}"/>
              </a:ext>
            </a:extLst>
          </p:cNvPr>
          <p:cNvSpPr>
            <a:spLocks noGrp="1"/>
          </p:cNvSpPr>
          <p:nvPr>
            <p:ph type="body" sz="quarter" idx="25" hasCustomPrompt="1"/>
          </p:nvPr>
        </p:nvSpPr>
        <p:spPr>
          <a:xfrm>
            <a:off x="1702674" y="4682780"/>
            <a:ext cx="1227600" cy="734400"/>
          </a:xfrm>
        </p:spPr>
        <p:txBody>
          <a:bodyPr anchor="ctr"/>
          <a:lstStyle>
            <a:lvl1pPr algn="ctr">
              <a:buNone/>
              <a:defRPr sz="2000" b="0">
                <a:solidFill>
                  <a:schemeClr val="bg2"/>
                </a:solidFill>
                <a:latin typeface="Calibri" panose="020F0502020204030204" pitchFamily="34" charset="0"/>
                <a:cs typeface="Calibri" panose="020F0502020204030204" pitchFamily="34" charset="0"/>
              </a:defRPr>
            </a:lvl1pPr>
            <a:lvl2pPr>
              <a:defRPr sz="1800" b="1">
                <a:solidFill>
                  <a:schemeClr val="bg1"/>
                </a:solidFill>
                <a:latin typeface="Calibri" panose="020F0502020204030204" pitchFamily="34" charset="0"/>
                <a:cs typeface="Calibri" panose="020F0502020204030204" pitchFamily="34" charset="0"/>
              </a:defRPr>
            </a:lvl2pPr>
            <a:lvl3pPr>
              <a:defRPr sz="1800" b="1">
                <a:solidFill>
                  <a:schemeClr val="bg1"/>
                </a:solidFill>
                <a:latin typeface="Calibri" panose="020F0502020204030204" pitchFamily="34" charset="0"/>
                <a:cs typeface="Calibri" panose="020F0502020204030204" pitchFamily="34" charset="0"/>
              </a:defRPr>
            </a:lvl3pPr>
            <a:lvl4pPr>
              <a:defRPr sz="1800" b="1">
                <a:solidFill>
                  <a:schemeClr val="bg1"/>
                </a:solidFill>
                <a:latin typeface="Calibri" panose="020F0502020204030204" pitchFamily="34" charset="0"/>
                <a:cs typeface="Calibri" panose="020F0502020204030204" pitchFamily="34" charset="0"/>
              </a:defRPr>
            </a:lvl4pPr>
            <a:lvl5pPr>
              <a:defRPr sz="1800" b="1">
                <a:solidFill>
                  <a:schemeClr val="bg1"/>
                </a:solidFill>
                <a:latin typeface="Calibri" panose="020F0502020204030204" pitchFamily="34" charset="0"/>
                <a:cs typeface="Calibri" panose="020F0502020204030204" pitchFamily="34" charset="0"/>
              </a:defRPr>
            </a:lvl5pPr>
          </a:lstStyle>
          <a:p>
            <a:pPr algn="ctr" defTabSz="685783"/>
            <a:r>
              <a:rPr lang="fr-FR" sz="2000" dirty="0">
                <a:solidFill>
                  <a:prstClr val="black"/>
                </a:solidFill>
                <a:latin typeface="Calibri" panose="020F0502020204030204" pitchFamily="34" charset="0"/>
                <a:cs typeface="Calibri" panose="020F0502020204030204" pitchFamily="34" charset="0"/>
                <a:sym typeface="Arial"/>
              </a:rPr>
              <a:t>Tâche 2</a:t>
            </a:r>
          </a:p>
        </p:txBody>
      </p:sp>
      <p:sp>
        <p:nvSpPr>
          <p:cNvPr id="12" name="Text Placeholder 30">
            <a:extLst>
              <a:ext uri="{FF2B5EF4-FFF2-40B4-BE49-F238E27FC236}">
                <a16:creationId xmlns:a16="http://schemas.microsoft.com/office/drawing/2014/main" id="{60559DCE-9034-76AA-7F03-AD960D4C0BC4}"/>
              </a:ext>
            </a:extLst>
          </p:cNvPr>
          <p:cNvSpPr>
            <a:spLocks noGrp="1"/>
          </p:cNvSpPr>
          <p:nvPr>
            <p:ph type="body" sz="quarter" idx="26" hasCustomPrompt="1"/>
          </p:nvPr>
        </p:nvSpPr>
        <p:spPr>
          <a:xfrm>
            <a:off x="3147881" y="4682937"/>
            <a:ext cx="8144401" cy="734400"/>
          </a:xfrm>
        </p:spPr>
        <p:txBody>
          <a:bodyPr anchor="ctr"/>
          <a:lstStyle>
            <a:lvl1pPr algn="ctr">
              <a:buNone/>
              <a:defRPr sz="2000" b="0">
                <a:solidFill>
                  <a:schemeClr val="bg2"/>
                </a:solidFill>
                <a:latin typeface="Calibri" panose="020F0502020204030204" pitchFamily="34" charset="0"/>
                <a:cs typeface="Calibri" panose="020F0502020204030204" pitchFamily="34" charset="0"/>
              </a:defRPr>
            </a:lvl1pPr>
            <a:lvl2pPr>
              <a:defRPr sz="1800" b="1">
                <a:solidFill>
                  <a:schemeClr val="bg1"/>
                </a:solidFill>
                <a:latin typeface="Calibri" panose="020F0502020204030204" pitchFamily="34" charset="0"/>
                <a:cs typeface="Calibri" panose="020F0502020204030204" pitchFamily="34" charset="0"/>
              </a:defRPr>
            </a:lvl2pPr>
            <a:lvl3pPr>
              <a:defRPr sz="1800" b="1">
                <a:solidFill>
                  <a:schemeClr val="bg1"/>
                </a:solidFill>
                <a:latin typeface="Calibri" panose="020F0502020204030204" pitchFamily="34" charset="0"/>
                <a:cs typeface="Calibri" panose="020F0502020204030204" pitchFamily="34" charset="0"/>
              </a:defRPr>
            </a:lvl3pPr>
            <a:lvl4pPr>
              <a:defRPr sz="1800" b="1">
                <a:solidFill>
                  <a:schemeClr val="bg1"/>
                </a:solidFill>
                <a:latin typeface="Calibri" panose="020F0502020204030204" pitchFamily="34" charset="0"/>
                <a:cs typeface="Calibri" panose="020F0502020204030204" pitchFamily="34" charset="0"/>
              </a:defRPr>
            </a:lvl4pPr>
            <a:lvl5pPr>
              <a:defRPr sz="1800" b="1">
                <a:solidFill>
                  <a:schemeClr val="bg1"/>
                </a:solidFill>
                <a:latin typeface="Calibri" panose="020F0502020204030204" pitchFamily="34" charset="0"/>
                <a:cs typeface="Calibri" panose="020F0502020204030204" pitchFamily="34" charset="0"/>
              </a:defRPr>
            </a:lvl5pPr>
          </a:lstStyle>
          <a:p>
            <a:pPr algn="ctr" defTabSz="685783">
              <a:defRPr/>
            </a:pPr>
            <a:r>
              <a:rPr lang="fr-FR" sz="2000" dirty="0">
                <a:solidFill>
                  <a:prstClr val="black"/>
                </a:solidFill>
                <a:latin typeface="Calibri" panose="020F0502020204030204" pitchFamily="34" charset="0"/>
                <a:cs typeface="Calibri" panose="020F0502020204030204" pitchFamily="34" charset="0"/>
                <a:sym typeface="Arial"/>
              </a:rPr>
              <a:t>Identifier le type de relation de compétition ou mutualisme et leurs caractéristiques.</a:t>
            </a:r>
          </a:p>
        </p:txBody>
      </p:sp>
      <p:sp>
        <p:nvSpPr>
          <p:cNvPr id="13" name="Rectangle 12">
            <a:extLst>
              <a:ext uri="{FF2B5EF4-FFF2-40B4-BE49-F238E27FC236}">
                <a16:creationId xmlns:a16="http://schemas.microsoft.com/office/drawing/2014/main" id="{31D96935-9C28-F26E-BED5-5A912445CB69}"/>
              </a:ext>
            </a:extLst>
          </p:cNvPr>
          <p:cNvSpPr>
            <a:spLocks/>
          </p:cNvSpPr>
          <p:nvPr userDrawn="1"/>
        </p:nvSpPr>
        <p:spPr>
          <a:xfrm>
            <a:off x="1348223" y="3930455"/>
            <a:ext cx="9898863" cy="494615"/>
          </a:xfrm>
          <a:prstGeom prst="rect">
            <a:avLst/>
          </a:prstGeom>
          <a:solidFill>
            <a:srgbClr val="1D6FA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457189"/>
            <a:endParaRPr lang="fr-FR" sz="2800" b="1" dirty="0">
              <a:solidFill>
                <a:prstClr val="white"/>
              </a:solidFill>
              <a:latin typeface="Calibri" panose="020F0502020204030204" pitchFamily="34" charset="0"/>
              <a:cs typeface="Calibri" panose="020F0502020204030204" pitchFamily="34" charset="0"/>
              <a:sym typeface="Arial"/>
            </a:endParaRPr>
          </a:p>
        </p:txBody>
      </p:sp>
      <p:sp>
        <p:nvSpPr>
          <p:cNvPr id="14" name="Text Placeholder 30">
            <a:extLst>
              <a:ext uri="{FF2B5EF4-FFF2-40B4-BE49-F238E27FC236}">
                <a16:creationId xmlns:a16="http://schemas.microsoft.com/office/drawing/2014/main" id="{31D148C6-5492-AED5-7F54-3E33BB132E1D}"/>
              </a:ext>
            </a:extLst>
          </p:cNvPr>
          <p:cNvSpPr>
            <a:spLocks noGrp="1"/>
          </p:cNvSpPr>
          <p:nvPr>
            <p:ph type="body" sz="quarter" idx="27" hasCustomPrompt="1"/>
          </p:nvPr>
        </p:nvSpPr>
        <p:spPr>
          <a:xfrm>
            <a:off x="1356725" y="3930375"/>
            <a:ext cx="9898732" cy="494546"/>
          </a:xfrm>
        </p:spPr>
        <p:txBody>
          <a:bodyPr/>
          <a:lstStyle>
            <a:lvl1pPr>
              <a:buNone/>
              <a:defRPr sz="2800" b="1">
                <a:solidFill>
                  <a:schemeClr val="bg1"/>
                </a:solidFill>
                <a:latin typeface="Calibri" panose="020F0502020204030204" pitchFamily="34" charset="0"/>
                <a:cs typeface="Calibri" panose="020F0502020204030204" pitchFamily="34" charset="0"/>
              </a:defRPr>
            </a:lvl1pPr>
            <a:lvl2pPr>
              <a:defRPr sz="1800" b="1">
                <a:solidFill>
                  <a:schemeClr val="bg1"/>
                </a:solidFill>
                <a:latin typeface="Calibri" panose="020F0502020204030204" pitchFamily="34" charset="0"/>
                <a:cs typeface="Calibri" panose="020F0502020204030204" pitchFamily="34" charset="0"/>
              </a:defRPr>
            </a:lvl2pPr>
            <a:lvl3pPr>
              <a:defRPr sz="1800" b="1">
                <a:solidFill>
                  <a:schemeClr val="bg1"/>
                </a:solidFill>
                <a:latin typeface="Calibri" panose="020F0502020204030204" pitchFamily="34" charset="0"/>
                <a:cs typeface="Calibri" panose="020F0502020204030204" pitchFamily="34" charset="0"/>
              </a:defRPr>
            </a:lvl3pPr>
            <a:lvl4pPr>
              <a:defRPr sz="1800" b="1">
                <a:solidFill>
                  <a:schemeClr val="bg1"/>
                </a:solidFill>
                <a:latin typeface="Calibri" panose="020F0502020204030204" pitchFamily="34" charset="0"/>
                <a:cs typeface="Calibri" panose="020F0502020204030204" pitchFamily="34" charset="0"/>
              </a:defRPr>
            </a:lvl4pPr>
            <a:lvl5pPr>
              <a:defRPr sz="1800" b="1">
                <a:solidFill>
                  <a:schemeClr val="bg1"/>
                </a:solidFill>
                <a:latin typeface="Calibri" panose="020F0502020204030204" pitchFamily="34" charset="0"/>
                <a:cs typeface="Calibri" panose="020F0502020204030204" pitchFamily="34" charset="0"/>
              </a:defRPr>
            </a:lvl5pPr>
          </a:lstStyle>
          <a:p>
            <a:pPr lvl="0"/>
            <a:r>
              <a:rPr lang="en-US" dirty="0" err="1"/>
              <a:t>Séquence</a:t>
            </a:r>
            <a:r>
              <a:rPr lang="en-US" dirty="0"/>
              <a:t> 2 : </a:t>
            </a:r>
            <a:r>
              <a:rPr lang="fr-FR" dirty="0"/>
              <a:t>Relations de compétition et de mutualisme</a:t>
            </a:r>
            <a:endParaRPr lang="en-US" dirty="0"/>
          </a:p>
        </p:txBody>
      </p:sp>
    </p:spTree>
    <p:extLst>
      <p:ext uri="{BB962C8B-B14F-4D97-AF65-F5344CB8AC3E}">
        <p14:creationId xmlns:p14="http://schemas.microsoft.com/office/powerpoint/2010/main" val="376431181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Orientations didactiques">
    <p:bg>
      <p:bgPr>
        <a:solidFill>
          <a:srgbClr val="DCEAF7"/>
        </a:solidFill>
        <a:effectLst/>
      </p:bgPr>
    </p:bg>
    <p:spTree>
      <p:nvGrpSpPr>
        <p:cNvPr id="1" name=""/>
        <p:cNvGrpSpPr/>
        <p:nvPr/>
      </p:nvGrpSpPr>
      <p:grpSpPr>
        <a:xfrm>
          <a:off x="0" y="0"/>
          <a:ext cx="0" cy="0"/>
          <a:chOff x="0" y="0"/>
          <a:chExt cx="0" cy="0"/>
        </a:xfrm>
      </p:grpSpPr>
      <p:sp>
        <p:nvSpPr>
          <p:cNvPr id="12" name="Google Shape;853;p104">
            <a:extLst>
              <a:ext uri="{FF2B5EF4-FFF2-40B4-BE49-F238E27FC236}">
                <a16:creationId xmlns:a16="http://schemas.microsoft.com/office/drawing/2014/main" id="{C295CB38-5765-1953-FCB3-90200B7911C4}"/>
              </a:ext>
            </a:extLst>
          </p:cNvPr>
          <p:cNvSpPr/>
          <p:nvPr userDrawn="1"/>
        </p:nvSpPr>
        <p:spPr>
          <a:xfrm>
            <a:off x="825760" y="226972"/>
            <a:ext cx="9932872" cy="494105"/>
          </a:xfrm>
          <a:prstGeom prst="rect">
            <a:avLst/>
          </a:prstGeom>
          <a:noFill/>
          <a:ln cap="flat">
            <a:noFill/>
            <a:prstDash val="solid"/>
          </a:ln>
        </p:spPr>
        <p:txBody>
          <a:bodyPr vert="horz" wrap="square" lIns="91427" tIns="45695" rIns="91427" bIns="45695" anchor="t" anchorCtr="0" compatLnSpc="1">
            <a:noAutofit/>
          </a:bodyPr>
          <a:lstStyle/>
          <a:p>
            <a:pPr defTabSz="1219140">
              <a:defRPr sz="1800" b="0" i="0" u="none" strike="noStrike" kern="0" cap="none" spc="0" baseline="0">
                <a:solidFill>
                  <a:srgbClr val="000000"/>
                </a:solidFill>
                <a:uFillTx/>
              </a:defRPr>
            </a:pPr>
            <a:r>
              <a:rPr lang="fr-FR" sz="3200" b="1" kern="0" dirty="0">
                <a:solidFill>
                  <a:srgbClr val="44546A"/>
                </a:solidFill>
                <a:latin typeface="Calibri" panose="020F0502020204030204" pitchFamily="34" charset="0"/>
                <a:ea typeface="Calibri"/>
                <a:cs typeface="Calibri" panose="020F0502020204030204" pitchFamily="34" charset="0"/>
                <a:sym typeface="Arial"/>
              </a:rPr>
              <a:t>Orientations didactiques pour cette séance</a:t>
            </a:r>
            <a:endParaRPr lang="en-US" sz="2400" kern="0" dirty="0">
              <a:solidFill>
                <a:srgbClr val="44546A"/>
              </a:solidFill>
              <a:latin typeface="Calibri" panose="020F0502020204030204" pitchFamily="34" charset="0"/>
              <a:cs typeface="Calibri" panose="020F0502020204030204" pitchFamily="34" charset="0"/>
              <a:sym typeface="Arial"/>
            </a:endParaRPr>
          </a:p>
        </p:txBody>
      </p:sp>
      <p:pic>
        <p:nvPicPr>
          <p:cNvPr id="15" name="Picture 14" descr="Image générée">
            <a:extLst>
              <a:ext uri="{FF2B5EF4-FFF2-40B4-BE49-F238E27FC236}">
                <a16:creationId xmlns:a16="http://schemas.microsoft.com/office/drawing/2014/main" id="{381B1BC2-8735-DB66-B5F6-3C1A854D65AE}"/>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t="11064" b="10678"/>
          <a:stretch>
            <a:fillRect/>
          </a:stretch>
        </p:blipFill>
        <p:spPr bwMode="auto">
          <a:xfrm>
            <a:off x="220261" y="30482"/>
            <a:ext cx="727815" cy="8543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4360782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Pratique Pédagogique Efficace">
    <p:bg>
      <p:bgPr>
        <a:solidFill>
          <a:srgbClr val="DCE6F2"/>
        </a:solidFill>
        <a:effectLst/>
      </p:bgPr>
    </p:bg>
    <p:spTree>
      <p:nvGrpSpPr>
        <p:cNvPr id="1" name=""/>
        <p:cNvGrpSpPr/>
        <p:nvPr/>
      </p:nvGrpSpPr>
      <p:grpSpPr>
        <a:xfrm>
          <a:off x="0" y="0"/>
          <a:ext cx="0" cy="0"/>
          <a:chOff x="0" y="0"/>
          <a:chExt cx="0" cy="0"/>
        </a:xfrm>
      </p:grpSpPr>
      <p:sp>
        <p:nvSpPr>
          <p:cNvPr id="2" name="Google Shape;285;p29">
            <a:extLst>
              <a:ext uri="{FF2B5EF4-FFF2-40B4-BE49-F238E27FC236}">
                <a16:creationId xmlns:a16="http://schemas.microsoft.com/office/drawing/2014/main" id="{3D3C752E-7364-0AD3-55D8-FB1A781365A4}"/>
              </a:ext>
            </a:extLst>
          </p:cNvPr>
          <p:cNvSpPr/>
          <p:nvPr userDrawn="1"/>
        </p:nvSpPr>
        <p:spPr>
          <a:xfrm>
            <a:off x="948074" y="165260"/>
            <a:ext cx="7935199" cy="584801"/>
          </a:xfrm>
          <a:prstGeom prst="rect">
            <a:avLst/>
          </a:prstGeom>
          <a:noFill/>
          <a:ln cap="flat">
            <a:noFill/>
            <a:prstDash val="solid"/>
          </a:ln>
        </p:spPr>
        <p:txBody>
          <a:bodyPr vert="horz" wrap="square" lIns="91427" tIns="45695" rIns="91427" bIns="45695" anchor="t" anchorCtr="0" compatLnSpc="1">
            <a:noAutofit/>
          </a:bodyPr>
          <a:lstStyle/>
          <a:p>
            <a:pPr defTabSz="1219140">
              <a:defRPr sz="1800" b="0" i="0" u="none" strike="noStrike" kern="0" cap="none" spc="0" baseline="0">
                <a:solidFill>
                  <a:srgbClr val="000000"/>
                </a:solidFill>
                <a:uFillTx/>
              </a:defRPr>
            </a:pPr>
            <a:r>
              <a:rPr lang="fr-FR" sz="3200" b="1" kern="0" dirty="0">
                <a:solidFill>
                  <a:srgbClr val="44546A"/>
                </a:solidFill>
                <a:latin typeface="Calibri" panose="020F0502020204030204" pitchFamily="34" charset="0"/>
                <a:ea typeface="Calibri"/>
                <a:cs typeface="Calibri" panose="020F0502020204030204" pitchFamily="34" charset="0"/>
                <a:sym typeface="Arial"/>
              </a:rPr>
              <a:t>Pratique Pédagogique Efficace de la Semaine</a:t>
            </a:r>
          </a:p>
        </p:txBody>
      </p:sp>
      <p:pic>
        <p:nvPicPr>
          <p:cNvPr id="3" name="Picture 2" descr="Image générée">
            <a:extLst>
              <a:ext uri="{FF2B5EF4-FFF2-40B4-BE49-F238E27FC236}">
                <a16:creationId xmlns:a16="http://schemas.microsoft.com/office/drawing/2014/main" id="{CF5C0282-B23A-202E-2F8D-447ACDC57782}"/>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t="11064" b="10678"/>
          <a:stretch>
            <a:fillRect/>
          </a:stretch>
        </p:blipFill>
        <p:spPr bwMode="auto">
          <a:xfrm>
            <a:off x="220261" y="30482"/>
            <a:ext cx="727815" cy="854359"/>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à coins arrondis 2">
            <a:extLst>
              <a:ext uri="{FF2B5EF4-FFF2-40B4-BE49-F238E27FC236}">
                <a16:creationId xmlns:a16="http://schemas.microsoft.com/office/drawing/2014/main" id="{07817361-C8BF-DC04-5CC1-00D7EE33E80A}"/>
              </a:ext>
            </a:extLst>
          </p:cNvPr>
          <p:cNvSpPr/>
          <p:nvPr userDrawn="1"/>
        </p:nvSpPr>
        <p:spPr>
          <a:xfrm>
            <a:off x="304800" y="1262245"/>
            <a:ext cx="11291147" cy="55978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r>
              <a:rPr lang="fr-FR" sz="2133" b="1" kern="0" dirty="0">
                <a:solidFill>
                  <a:srgbClr val="FFFFFF"/>
                </a:solidFill>
                <a:latin typeface="Calibri" panose="020F0502020204030204" pitchFamily="34" charset="0"/>
                <a:cs typeface="Calibri" panose="020F0502020204030204" pitchFamily="34" charset="0"/>
                <a:sym typeface="Arial"/>
              </a:rPr>
              <a:t>Donner un feedback de manière efficace aux élèves</a:t>
            </a:r>
          </a:p>
        </p:txBody>
      </p:sp>
      <p:sp>
        <p:nvSpPr>
          <p:cNvPr id="7" name="Rectangle à coins arrondis 13">
            <a:extLst>
              <a:ext uri="{FF2B5EF4-FFF2-40B4-BE49-F238E27FC236}">
                <a16:creationId xmlns:a16="http://schemas.microsoft.com/office/drawing/2014/main" id="{710314CC-0AB6-DA63-763A-7BA531C34D31}"/>
              </a:ext>
            </a:extLst>
          </p:cNvPr>
          <p:cNvSpPr/>
          <p:nvPr userDrawn="1"/>
        </p:nvSpPr>
        <p:spPr>
          <a:xfrm>
            <a:off x="304800" y="2628796"/>
            <a:ext cx="2873248" cy="389965"/>
          </a:xfrm>
          <a:prstGeom prst="roundRect">
            <a:avLst/>
          </a:prstGeom>
          <a:solidFill>
            <a:schemeClr val="tx2">
              <a:lumMod val="10000"/>
              <a:lumOff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r>
              <a:rPr lang="fr-FR" sz="1600" b="1" kern="0" dirty="0">
                <a:solidFill>
                  <a:srgbClr val="0F9ED5">
                    <a:lumMod val="50000"/>
                  </a:srgbClr>
                </a:solidFill>
                <a:latin typeface="Calibri" panose="020F0502020204030204" pitchFamily="34" charset="0"/>
                <a:cs typeface="Calibri" panose="020F0502020204030204" pitchFamily="34" charset="0"/>
                <a:sym typeface="Arial"/>
              </a:rPr>
              <a:t>Pourquoi c’est important ?</a:t>
            </a:r>
          </a:p>
        </p:txBody>
      </p:sp>
      <p:pic>
        <p:nvPicPr>
          <p:cNvPr id="8" name="Image 18">
            <a:extLst>
              <a:ext uri="{FF2B5EF4-FFF2-40B4-BE49-F238E27FC236}">
                <a16:creationId xmlns:a16="http://schemas.microsoft.com/office/drawing/2014/main" id="{BE35A20A-79A6-BC4C-B761-793B343AFC49}"/>
              </a:ext>
            </a:extLst>
          </p:cNvPr>
          <p:cNvPicPr>
            <a:picLocks noChangeAspect="1"/>
          </p:cNvPicPr>
          <p:nvPr userDrawn="1"/>
        </p:nvPicPr>
        <p:blipFill>
          <a:blip r:embed="rId3"/>
          <a:stretch>
            <a:fillRect/>
          </a:stretch>
        </p:blipFill>
        <p:spPr>
          <a:xfrm>
            <a:off x="10141874" y="1158017"/>
            <a:ext cx="1137399" cy="751840"/>
          </a:xfrm>
          <a:prstGeom prst="rect">
            <a:avLst/>
          </a:prstGeom>
          <a:ln w="38100">
            <a:solidFill>
              <a:srgbClr val="156082"/>
            </a:solidFill>
          </a:ln>
        </p:spPr>
      </p:pic>
      <p:sp>
        <p:nvSpPr>
          <p:cNvPr id="9" name="Rectangle à coins arrondis 22">
            <a:extLst>
              <a:ext uri="{FF2B5EF4-FFF2-40B4-BE49-F238E27FC236}">
                <a16:creationId xmlns:a16="http://schemas.microsoft.com/office/drawing/2014/main" id="{231233C5-A6EF-A81F-8794-ECA65494280A}"/>
              </a:ext>
            </a:extLst>
          </p:cNvPr>
          <p:cNvSpPr/>
          <p:nvPr userDrawn="1"/>
        </p:nvSpPr>
        <p:spPr>
          <a:xfrm>
            <a:off x="3627797" y="2628796"/>
            <a:ext cx="3759200" cy="389965"/>
          </a:xfrm>
          <a:prstGeom prst="roundRect">
            <a:avLst/>
          </a:prstGeom>
          <a:solidFill>
            <a:schemeClr val="tx2">
              <a:lumMod val="10000"/>
              <a:lumOff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r>
              <a:rPr lang="fr-FR" sz="1600" b="1" kern="0" dirty="0">
                <a:solidFill>
                  <a:srgbClr val="0F9ED5">
                    <a:lumMod val="50000"/>
                  </a:srgbClr>
                </a:solidFill>
                <a:latin typeface="Calibri" panose="020F0502020204030204" pitchFamily="34" charset="0"/>
                <a:cs typeface="Calibri" panose="020F0502020204030204" pitchFamily="34" charset="0"/>
                <a:sym typeface="Arial"/>
              </a:rPr>
              <a:t>Bonnes pratiques</a:t>
            </a:r>
          </a:p>
        </p:txBody>
      </p:sp>
      <p:sp>
        <p:nvSpPr>
          <p:cNvPr id="10" name="Rectangle à coins arrondis 23">
            <a:extLst>
              <a:ext uri="{FF2B5EF4-FFF2-40B4-BE49-F238E27FC236}">
                <a16:creationId xmlns:a16="http://schemas.microsoft.com/office/drawing/2014/main" id="{224B6940-5456-5257-0478-EEF645943074}"/>
              </a:ext>
            </a:extLst>
          </p:cNvPr>
          <p:cNvSpPr/>
          <p:nvPr userDrawn="1"/>
        </p:nvSpPr>
        <p:spPr>
          <a:xfrm>
            <a:off x="7836747" y="2628796"/>
            <a:ext cx="3759200" cy="389965"/>
          </a:xfrm>
          <a:prstGeom prst="roundRect">
            <a:avLst/>
          </a:prstGeom>
          <a:solidFill>
            <a:schemeClr val="tx2">
              <a:lumMod val="10000"/>
              <a:lumOff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r>
              <a:rPr lang="fr-FR" sz="1600" b="1" kern="0" dirty="0">
                <a:solidFill>
                  <a:srgbClr val="0F9ED5">
                    <a:lumMod val="50000"/>
                  </a:srgbClr>
                </a:solidFill>
                <a:latin typeface="Calibri" panose="020F0502020204030204" pitchFamily="34" charset="0"/>
                <a:cs typeface="Calibri" panose="020F0502020204030204" pitchFamily="34" charset="0"/>
                <a:sym typeface="Arial"/>
              </a:rPr>
              <a:t>Pratiques à éviter</a:t>
            </a:r>
          </a:p>
        </p:txBody>
      </p:sp>
      <p:sp>
        <p:nvSpPr>
          <p:cNvPr id="27" name="Rectangle 26">
            <a:extLst>
              <a:ext uri="{FF2B5EF4-FFF2-40B4-BE49-F238E27FC236}">
                <a16:creationId xmlns:a16="http://schemas.microsoft.com/office/drawing/2014/main" id="{35BE10E1-FAE9-07F0-EE56-E170BA07A2EC}"/>
              </a:ext>
            </a:extLst>
          </p:cNvPr>
          <p:cNvSpPr/>
          <p:nvPr userDrawn="1"/>
        </p:nvSpPr>
        <p:spPr>
          <a:xfrm>
            <a:off x="304800" y="6150185"/>
            <a:ext cx="11291147" cy="677333"/>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80990" indent="-380990" defTabSz="1219170">
              <a:buClr>
                <a:srgbClr val="000000"/>
              </a:buClr>
              <a:buFont typeface="Arial" panose="020B0604020202020204" pitchFamily="34" charset="0"/>
              <a:buChar char="•"/>
            </a:pPr>
            <a:r>
              <a:rPr lang="fr-FR" sz="1600" kern="0" dirty="0">
                <a:solidFill>
                  <a:srgbClr val="000000"/>
                </a:solidFill>
                <a:latin typeface="Calibri" panose="020F0502020204030204" pitchFamily="34" charset="0"/>
                <a:cs typeface="Calibri" panose="020F0502020204030204" pitchFamily="34" charset="0"/>
                <a:sym typeface="Arial"/>
              </a:rPr>
              <a:t>Pour plus d’informations Veuillez consulter le lien Suivant : </a:t>
            </a:r>
          </a:p>
          <a:p>
            <a:pPr marL="380990" indent="-380990" defTabSz="1219170">
              <a:buClr>
                <a:srgbClr val="000000"/>
              </a:buClr>
              <a:buFont typeface="Arial" panose="020B0604020202020204" pitchFamily="34" charset="0"/>
              <a:buChar char="•"/>
            </a:pPr>
            <a:r>
              <a:rPr lang="fr-FR" sz="1600" kern="0" dirty="0">
                <a:solidFill>
                  <a:srgbClr val="000000"/>
                </a:solidFill>
                <a:latin typeface="Calibri" panose="020F0502020204030204" pitchFamily="34" charset="0"/>
                <a:cs typeface="Calibri" panose="020F0502020204030204" pitchFamily="34" charset="0"/>
                <a:sym typeface="Arial"/>
              </a:rPr>
              <a:t>Autres questions ? Veuillez Contacter l’inspecteur encadrant</a:t>
            </a:r>
          </a:p>
        </p:txBody>
      </p:sp>
      <p:pic>
        <p:nvPicPr>
          <p:cNvPr id="42" name="Graphic 41" descr="Handshake with solid fill">
            <a:extLst>
              <a:ext uri="{FF2B5EF4-FFF2-40B4-BE49-F238E27FC236}">
                <a16:creationId xmlns:a16="http://schemas.microsoft.com/office/drawing/2014/main" id="{43B73333-66C9-B016-85F3-57ED66A47BC8}"/>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5221083" y="1993815"/>
            <a:ext cx="549076" cy="549076"/>
          </a:xfrm>
          <a:prstGeom prst="rect">
            <a:avLst/>
          </a:prstGeom>
        </p:spPr>
      </p:pic>
      <p:pic>
        <p:nvPicPr>
          <p:cNvPr id="44" name="Graphic 43" descr="No sign with solid fill">
            <a:extLst>
              <a:ext uri="{FF2B5EF4-FFF2-40B4-BE49-F238E27FC236}">
                <a16:creationId xmlns:a16="http://schemas.microsoft.com/office/drawing/2014/main" id="{010C90E2-D2BB-4844-7DD3-B8E18C29F8E6}"/>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9640956" y="2013585"/>
            <a:ext cx="500918" cy="500918"/>
          </a:xfrm>
          <a:prstGeom prst="rect">
            <a:avLst/>
          </a:prstGeom>
        </p:spPr>
      </p:pic>
      <p:sp>
        <p:nvSpPr>
          <p:cNvPr id="50" name="Text Placeholder 49">
            <a:extLst>
              <a:ext uri="{FF2B5EF4-FFF2-40B4-BE49-F238E27FC236}">
                <a16:creationId xmlns:a16="http://schemas.microsoft.com/office/drawing/2014/main" id="{99ABF8C0-44A0-D350-70D7-F757FE2866EA}"/>
              </a:ext>
            </a:extLst>
          </p:cNvPr>
          <p:cNvSpPr>
            <a:spLocks noGrp="1"/>
          </p:cNvSpPr>
          <p:nvPr>
            <p:ph type="body" sz="quarter" idx="10" hasCustomPrompt="1"/>
          </p:nvPr>
        </p:nvSpPr>
        <p:spPr>
          <a:xfrm>
            <a:off x="253322" y="3190552"/>
            <a:ext cx="2873248" cy="1591105"/>
          </a:xfrm>
        </p:spPr>
        <p:txBody>
          <a:bodyPr>
            <a:normAutofit/>
          </a:bodyPr>
          <a:lstStyle>
            <a:lvl1pPr>
              <a:buFont typeface="Arial" panose="020B0604020202020204" pitchFamily="34" charset="0"/>
              <a:buChar char="•"/>
              <a:defRPr sz="1800">
                <a:latin typeface="Calibri" panose="020F0502020204030204" pitchFamily="34" charset="0"/>
                <a:cs typeface="Calibri" panose="020F0502020204030204" pitchFamily="34" charset="0"/>
              </a:defRPr>
            </a:lvl1pPr>
            <a:lvl2pPr>
              <a:buFont typeface="Arial" panose="020B0604020202020204" pitchFamily="34" charset="0"/>
              <a:buChar char="•"/>
              <a:defRPr sz="2000">
                <a:latin typeface="Calibri" panose="020F0502020204030204" pitchFamily="34" charset="0"/>
                <a:cs typeface="Calibri" panose="020F0502020204030204" pitchFamily="34" charset="0"/>
              </a:defRPr>
            </a:lvl2pPr>
            <a:lvl3pPr>
              <a:buFont typeface="Arial" panose="020B0604020202020204" pitchFamily="34" charset="0"/>
              <a:buChar char="•"/>
              <a:defRPr sz="2000">
                <a:latin typeface="Calibri" panose="020F0502020204030204" pitchFamily="34" charset="0"/>
                <a:cs typeface="Calibri" panose="020F0502020204030204" pitchFamily="34" charset="0"/>
              </a:defRPr>
            </a:lvl3pPr>
            <a:lvl4pPr>
              <a:buFont typeface="Arial" panose="020B0604020202020204" pitchFamily="34" charset="0"/>
              <a:buChar char="•"/>
              <a:defRPr sz="2000">
                <a:latin typeface="Calibri" panose="020F0502020204030204" pitchFamily="34" charset="0"/>
                <a:cs typeface="Calibri" panose="020F0502020204030204" pitchFamily="34" charset="0"/>
              </a:defRPr>
            </a:lvl4pPr>
            <a:lvl5pPr>
              <a:buFont typeface="Arial" panose="020B0604020202020204" pitchFamily="34" charset="0"/>
              <a:buChar char="•"/>
              <a:defRPr sz="2000">
                <a:latin typeface="Calibri" panose="020F0502020204030204" pitchFamily="34" charset="0"/>
                <a:cs typeface="Calibri" panose="020F0502020204030204" pitchFamily="34" charset="0"/>
              </a:defRPr>
            </a:lvl5pPr>
          </a:lstStyle>
          <a:p>
            <a:pPr lvl="0"/>
            <a:r>
              <a:rPr lang="en-US" dirty="0" err="1"/>
              <a:t>Xxx</a:t>
            </a:r>
            <a:endParaRPr lang="en-US" dirty="0"/>
          </a:p>
          <a:p>
            <a:pPr lvl="0"/>
            <a:r>
              <a:rPr lang="en-US" dirty="0" err="1"/>
              <a:t>Xxx</a:t>
            </a:r>
            <a:endParaRPr lang="en-US" dirty="0"/>
          </a:p>
          <a:p>
            <a:pPr lvl="0"/>
            <a:r>
              <a:rPr lang="en-US" dirty="0" err="1"/>
              <a:t>Xx</a:t>
            </a:r>
            <a:endParaRPr lang="en-US" dirty="0"/>
          </a:p>
          <a:p>
            <a:pPr lvl="0"/>
            <a:r>
              <a:rPr lang="en-US" dirty="0" err="1"/>
              <a:t>Xx</a:t>
            </a:r>
            <a:endParaRPr lang="fr-FR" dirty="0"/>
          </a:p>
        </p:txBody>
      </p:sp>
      <p:sp>
        <p:nvSpPr>
          <p:cNvPr id="51" name="Text Placeholder 49">
            <a:extLst>
              <a:ext uri="{FF2B5EF4-FFF2-40B4-BE49-F238E27FC236}">
                <a16:creationId xmlns:a16="http://schemas.microsoft.com/office/drawing/2014/main" id="{93ED2D80-264B-2858-5374-3ACA0D7E4307}"/>
              </a:ext>
            </a:extLst>
          </p:cNvPr>
          <p:cNvSpPr>
            <a:spLocks noGrp="1"/>
          </p:cNvSpPr>
          <p:nvPr>
            <p:ph type="body" sz="quarter" idx="11" hasCustomPrompt="1"/>
          </p:nvPr>
        </p:nvSpPr>
        <p:spPr>
          <a:xfrm>
            <a:off x="3627796" y="3190551"/>
            <a:ext cx="3759199" cy="1591105"/>
          </a:xfrm>
        </p:spPr>
        <p:txBody>
          <a:bodyPr>
            <a:normAutofit/>
          </a:bodyPr>
          <a:lstStyle>
            <a:lvl1pPr>
              <a:buFont typeface="Arial" panose="020B0604020202020204" pitchFamily="34" charset="0"/>
              <a:buChar char="•"/>
              <a:defRPr sz="1800">
                <a:latin typeface="Calibri" panose="020F0502020204030204" pitchFamily="34" charset="0"/>
                <a:cs typeface="Calibri" panose="020F0502020204030204" pitchFamily="34" charset="0"/>
              </a:defRPr>
            </a:lvl1pPr>
            <a:lvl2pPr>
              <a:buFont typeface="Arial" panose="020B0604020202020204" pitchFamily="34" charset="0"/>
              <a:buChar char="•"/>
              <a:defRPr sz="2000">
                <a:latin typeface="Calibri" panose="020F0502020204030204" pitchFamily="34" charset="0"/>
                <a:cs typeface="Calibri" panose="020F0502020204030204" pitchFamily="34" charset="0"/>
              </a:defRPr>
            </a:lvl2pPr>
            <a:lvl3pPr>
              <a:buFont typeface="Arial" panose="020B0604020202020204" pitchFamily="34" charset="0"/>
              <a:buChar char="•"/>
              <a:defRPr sz="2000">
                <a:latin typeface="Calibri" panose="020F0502020204030204" pitchFamily="34" charset="0"/>
                <a:cs typeface="Calibri" panose="020F0502020204030204" pitchFamily="34" charset="0"/>
              </a:defRPr>
            </a:lvl3pPr>
            <a:lvl4pPr>
              <a:buFont typeface="Arial" panose="020B0604020202020204" pitchFamily="34" charset="0"/>
              <a:buChar char="•"/>
              <a:defRPr sz="2000">
                <a:latin typeface="Calibri" panose="020F0502020204030204" pitchFamily="34" charset="0"/>
                <a:cs typeface="Calibri" panose="020F0502020204030204" pitchFamily="34" charset="0"/>
              </a:defRPr>
            </a:lvl4pPr>
            <a:lvl5pPr>
              <a:buFont typeface="Arial" panose="020B0604020202020204" pitchFamily="34" charset="0"/>
              <a:buChar char="•"/>
              <a:defRPr sz="2000">
                <a:latin typeface="Calibri" panose="020F0502020204030204" pitchFamily="34" charset="0"/>
                <a:cs typeface="Calibri" panose="020F0502020204030204" pitchFamily="34" charset="0"/>
              </a:defRPr>
            </a:lvl5pPr>
          </a:lstStyle>
          <a:p>
            <a:pPr lvl="0"/>
            <a:r>
              <a:rPr lang="en-US" dirty="0" err="1"/>
              <a:t>Xxx</a:t>
            </a:r>
            <a:endParaRPr lang="en-US" dirty="0"/>
          </a:p>
          <a:p>
            <a:pPr lvl="0"/>
            <a:r>
              <a:rPr lang="en-US" dirty="0" err="1"/>
              <a:t>Xxx</a:t>
            </a:r>
            <a:endParaRPr lang="en-US" dirty="0"/>
          </a:p>
          <a:p>
            <a:pPr lvl="0"/>
            <a:r>
              <a:rPr lang="en-US" dirty="0" err="1"/>
              <a:t>Xx</a:t>
            </a:r>
            <a:endParaRPr lang="en-US" dirty="0"/>
          </a:p>
          <a:p>
            <a:pPr lvl="0"/>
            <a:r>
              <a:rPr lang="en-US" dirty="0" err="1"/>
              <a:t>Xx</a:t>
            </a:r>
            <a:endParaRPr lang="fr-FR" dirty="0"/>
          </a:p>
        </p:txBody>
      </p:sp>
      <p:sp>
        <p:nvSpPr>
          <p:cNvPr id="52" name="Text Placeholder 49">
            <a:extLst>
              <a:ext uri="{FF2B5EF4-FFF2-40B4-BE49-F238E27FC236}">
                <a16:creationId xmlns:a16="http://schemas.microsoft.com/office/drawing/2014/main" id="{F3B207E1-EF2D-9BAB-F462-3268E1DEBFE2}"/>
              </a:ext>
            </a:extLst>
          </p:cNvPr>
          <p:cNvSpPr>
            <a:spLocks noGrp="1"/>
          </p:cNvSpPr>
          <p:nvPr>
            <p:ph type="body" sz="quarter" idx="12" hasCustomPrompt="1"/>
          </p:nvPr>
        </p:nvSpPr>
        <p:spPr>
          <a:xfrm>
            <a:off x="7816647" y="3190551"/>
            <a:ext cx="3779300" cy="1591105"/>
          </a:xfrm>
        </p:spPr>
        <p:txBody>
          <a:bodyPr>
            <a:normAutofit/>
          </a:bodyPr>
          <a:lstStyle>
            <a:lvl1pPr>
              <a:buFont typeface="Arial" panose="020B0604020202020204" pitchFamily="34" charset="0"/>
              <a:buChar char="•"/>
              <a:defRPr sz="1800">
                <a:latin typeface="Calibri" panose="020F0502020204030204" pitchFamily="34" charset="0"/>
                <a:cs typeface="Calibri" panose="020F0502020204030204" pitchFamily="34" charset="0"/>
              </a:defRPr>
            </a:lvl1pPr>
            <a:lvl2pPr>
              <a:buFont typeface="Arial" panose="020B0604020202020204" pitchFamily="34" charset="0"/>
              <a:buChar char="•"/>
              <a:defRPr sz="2000">
                <a:latin typeface="Calibri" panose="020F0502020204030204" pitchFamily="34" charset="0"/>
                <a:cs typeface="Calibri" panose="020F0502020204030204" pitchFamily="34" charset="0"/>
              </a:defRPr>
            </a:lvl2pPr>
            <a:lvl3pPr>
              <a:buFont typeface="Arial" panose="020B0604020202020204" pitchFamily="34" charset="0"/>
              <a:buChar char="•"/>
              <a:defRPr sz="2000">
                <a:latin typeface="Calibri" panose="020F0502020204030204" pitchFamily="34" charset="0"/>
                <a:cs typeface="Calibri" panose="020F0502020204030204" pitchFamily="34" charset="0"/>
              </a:defRPr>
            </a:lvl3pPr>
            <a:lvl4pPr>
              <a:buFont typeface="Arial" panose="020B0604020202020204" pitchFamily="34" charset="0"/>
              <a:buChar char="•"/>
              <a:defRPr sz="2000">
                <a:latin typeface="Calibri" panose="020F0502020204030204" pitchFamily="34" charset="0"/>
                <a:cs typeface="Calibri" panose="020F0502020204030204" pitchFamily="34" charset="0"/>
              </a:defRPr>
            </a:lvl4pPr>
            <a:lvl5pPr>
              <a:buFont typeface="Arial" panose="020B0604020202020204" pitchFamily="34" charset="0"/>
              <a:buChar char="•"/>
              <a:defRPr sz="2000">
                <a:latin typeface="Calibri" panose="020F0502020204030204" pitchFamily="34" charset="0"/>
                <a:cs typeface="Calibri" panose="020F0502020204030204" pitchFamily="34" charset="0"/>
              </a:defRPr>
            </a:lvl5pPr>
          </a:lstStyle>
          <a:p>
            <a:pPr lvl="0"/>
            <a:r>
              <a:rPr lang="en-US" dirty="0" err="1"/>
              <a:t>Xxx</a:t>
            </a:r>
            <a:endParaRPr lang="en-US" dirty="0"/>
          </a:p>
          <a:p>
            <a:pPr lvl="0"/>
            <a:r>
              <a:rPr lang="en-US" dirty="0" err="1"/>
              <a:t>Xxx</a:t>
            </a:r>
            <a:endParaRPr lang="en-US" dirty="0"/>
          </a:p>
          <a:p>
            <a:pPr lvl="0"/>
            <a:r>
              <a:rPr lang="en-US" dirty="0" err="1"/>
              <a:t>Xx</a:t>
            </a:r>
            <a:endParaRPr lang="en-US" dirty="0"/>
          </a:p>
          <a:p>
            <a:pPr lvl="0"/>
            <a:r>
              <a:rPr lang="en-US" dirty="0" err="1"/>
              <a:t>Xx</a:t>
            </a:r>
            <a:endParaRPr lang="fr-FR" dirty="0"/>
          </a:p>
        </p:txBody>
      </p:sp>
      <p:sp>
        <p:nvSpPr>
          <p:cNvPr id="5" name="Text Placeholder 4">
            <a:extLst>
              <a:ext uri="{FF2B5EF4-FFF2-40B4-BE49-F238E27FC236}">
                <a16:creationId xmlns:a16="http://schemas.microsoft.com/office/drawing/2014/main" id="{E30863B3-86D2-D6DA-8984-19E4C3B97364}"/>
              </a:ext>
            </a:extLst>
          </p:cNvPr>
          <p:cNvSpPr>
            <a:spLocks noGrp="1"/>
          </p:cNvSpPr>
          <p:nvPr>
            <p:ph type="body" sz="quarter" idx="13" hasCustomPrompt="1"/>
          </p:nvPr>
        </p:nvSpPr>
        <p:spPr>
          <a:xfrm>
            <a:off x="5648039" y="6238017"/>
            <a:ext cx="4493835" cy="389965"/>
          </a:xfrm>
        </p:spPr>
        <p:txBody>
          <a:bodyPr>
            <a:normAutofit/>
          </a:bodyPr>
          <a:lstStyle>
            <a:lvl1pPr marL="2286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600">
                <a:latin typeface="Calibri" panose="020F0502020204030204" pitchFamily="34" charset="0"/>
                <a:cs typeface="Calibri" panose="020F0502020204030204" pitchFamily="34" charset="0"/>
              </a:defRPr>
            </a:lvl1pPr>
            <a:lvl2pPr>
              <a:buNone/>
              <a:defRPr sz="1200">
                <a:latin typeface="Calibri" panose="020F0502020204030204" pitchFamily="34" charset="0"/>
                <a:cs typeface="Calibri" panose="020F0502020204030204" pitchFamily="34" charset="0"/>
              </a:defRPr>
            </a:lvl2pPr>
            <a:lvl3pPr>
              <a:buNone/>
              <a:defRPr sz="1200">
                <a:latin typeface="Calibri" panose="020F0502020204030204" pitchFamily="34" charset="0"/>
                <a:cs typeface="Calibri" panose="020F0502020204030204" pitchFamily="34" charset="0"/>
              </a:defRPr>
            </a:lvl3pPr>
            <a:lvl4pPr>
              <a:buNone/>
              <a:defRPr sz="1200">
                <a:latin typeface="Calibri" panose="020F0502020204030204" pitchFamily="34" charset="0"/>
                <a:cs typeface="Calibri" panose="020F0502020204030204" pitchFamily="34" charset="0"/>
              </a:defRPr>
            </a:lvl4pPr>
            <a:lvl5pPr>
              <a:buNone/>
              <a:defRPr sz="1200">
                <a:latin typeface="Calibri" panose="020F0502020204030204" pitchFamily="34" charset="0"/>
                <a:cs typeface="Calibri" panose="020F0502020204030204" pitchFamily="34" charset="0"/>
              </a:defRPr>
            </a:lvl5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sz="1600" kern="0" dirty="0">
                <a:solidFill>
                  <a:srgbClr val="000000"/>
                </a:solidFill>
                <a:latin typeface="Calibri" panose="020F0502020204030204" pitchFamily="34" charset="0"/>
                <a:cs typeface="Calibri" panose="020F0502020204030204" pitchFamily="34" charset="0"/>
                <a:sym typeface="Arial"/>
              </a:rPr>
              <a:t>« </a:t>
            </a:r>
            <a:r>
              <a:rPr lang="fr-FR" sz="1600" kern="0" dirty="0">
                <a:solidFill>
                  <a:srgbClr val="000000"/>
                </a:solidFill>
                <a:latin typeface="Calibri" panose="020F0502020204030204" pitchFamily="34" charset="0"/>
                <a:cs typeface="Calibri" panose="020F0502020204030204" pitchFamily="34" charset="0"/>
                <a:sym typeface="Arial"/>
                <a:hlinkClick r:id="rId8"/>
              </a:rPr>
              <a:t>Banque des pratiques pédagogiques efficaces </a:t>
            </a:r>
            <a:r>
              <a:rPr lang="fr-FR" sz="1600" kern="0" dirty="0">
                <a:solidFill>
                  <a:srgbClr val="000000"/>
                </a:solidFill>
                <a:latin typeface="Calibri" panose="020F0502020204030204" pitchFamily="34" charset="0"/>
                <a:cs typeface="Calibri" panose="020F0502020204030204" pitchFamily="34" charset="0"/>
                <a:sym typeface="Arial"/>
              </a:rPr>
              <a:t>»</a:t>
            </a:r>
          </a:p>
        </p:txBody>
      </p:sp>
      <p:pic>
        <p:nvPicPr>
          <p:cNvPr id="11" name="Graphic 10" descr="Bullseye with solid fill">
            <a:extLst>
              <a:ext uri="{FF2B5EF4-FFF2-40B4-BE49-F238E27FC236}">
                <a16:creationId xmlns:a16="http://schemas.microsoft.com/office/drawing/2014/main" id="{DA838800-BA03-865C-FAC5-9BCCC281F097}"/>
              </a:ext>
            </a:extLst>
          </p:cNvPr>
          <p:cNvPicPr>
            <a:picLocks noChangeAspect="1"/>
          </p:cNvPicPr>
          <p:nvPr userDrawn="1"/>
        </p:nvPicPr>
        <p:blipFill>
          <a:blip r:embed="rId9">
            <a:extLst>
              <a:ext uri="{96DAC541-7B7A-43D3-8B79-37D633B846F1}">
                <asvg:svgBlip xmlns:asvg="http://schemas.microsoft.com/office/drawing/2016/SVG/main" r:embed="rId10"/>
              </a:ext>
            </a:extLst>
          </a:blip>
          <a:stretch>
            <a:fillRect/>
          </a:stretch>
        </p:blipFill>
        <p:spPr>
          <a:xfrm>
            <a:off x="1439746" y="2014103"/>
            <a:ext cx="500400" cy="500400"/>
          </a:xfrm>
          <a:prstGeom prst="rect">
            <a:avLst/>
          </a:prstGeom>
        </p:spPr>
      </p:pic>
    </p:spTree>
    <p:extLst>
      <p:ext uri="{BB962C8B-B14F-4D97-AF65-F5344CB8AC3E}">
        <p14:creationId xmlns:p14="http://schemas.microsoft.com/office/powerpoint/2010/main" val="296966763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Structure de la séance">
    <p:bg>
      <p:bgPr>
        <a:solidFill>
          <a:srgbClr val="DCE6F2"/>
        </a:solidFill>
        <a:effectLst/>
      </p:bgPr>
    </p:bg>
    <p:spTree>
      <p:nvGrpSpPr>
        <p:cNvPr id="1" name=""/>
        <p:cNvGrpSpPr/>
        <p:nvPr/>
      </p:nvGrpSpPr>
      <p:grpSpPr>
        <a:xfrm>
          <a:off x="0" y="0"/>
          <a:ext cx="0" cy="0"/>
          <a:chOff x="0" y="0"/>
          <a:chExt cx="0" cy="0"/>
        </a:xfrm>
      </p:grpSpPr>
      <p:grpSp>
        <p:nvGrpSpPr>
          <p:cNvPr id="4" name="Google Shape;250;p28">
            <a:extLst>
              <a:ext uri="{FF2B5EF4-FFF2-40B4-BE49-F238E27FC236}">
                <a16:creationId xmlns:a16="http://schemas.microsoft.com/office/drawing/2014/main" id="{AB71405C-E132-F074-752A-522052544B0D}"/>
              </a:ext>
            </a:extLst>
          </p:cNvPr>
          <p:cNvGrpSpPr/>
          <p:nvPr userDrawn="1"/>
        </p:nvGrpSpPr>
        <p:grpSpPr>
          <a:xfrm>
            <a:off x="1945490" y="1011968"/>
            <a:ext cx="8301023" cy="5193545"/>
            <a:chOff x="1619475" y="1029778"/>
            <a:chExt cx="6095701" cy="3804525"/>
          </a:xfrm>
        </p:grpSpPr>
        <p:sp>
          <p:nvSpPr>
            <p:cNvPr id="5" name="Google Shape;251;p28">
              <a:extLst>
                <a:ext uri="{FF2B5EF4-FFF2-40B4-BE49-F238E27FC236}">
                  <a16:creationId xmlns:a16="http://schemas.microsoft.com/office/drawing/2014/main" id="{424CAD94-9BC3-9334-E90D-3BB5EE56D37F}"/>
                </a:ext>
              </a:extLst>
            </p:cNvPr>
            <p:cNvSpPr/>
            <p:nvPr/>
          </p:nvSpPr>
          <p:spPr>
            <a:xfrm>
              <a:off x="1619475" y="1029778"/>
              <a:ext cx="6095701" cy="3804525"/>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9528" cap="flat">
              <a:solidFill>
                <a:srgbClr val="D8D8D8"/>
              </a:solidFill>
              <a:prstDash val="solid"/>
              <a:miter/>
            </a:ln>
            <a:effectLst>
              <a:outerShdw dir="16200000" algn="tl">
                <a:srgbClr val="000000">
                  <a:alpha val="6669"/>
                </a:srgbClr>
              </a:outerShdw>
            </a:effectLst>
          </p:spPr>
          <p:txBody>
            <a:bodyPr vert="horz" wrap="square" lIns="91427" tIns="45695" rIns="91427" bIns="45695" anchor="ctr" anchorCtr="1" compatLnSpc="1">
              <a:noAutofit/>
            </a:bodyPr>
            <a:lstStyle/>
            <a:p>
              <a:pPr algn="ctr" defTabSz="1219110">
                <a:defRPr sz="1800" b="0" i="0" u="none" strike="noStrike" kern="0" cap="none" spc="0" baseline="0">
                  <a:solidFill>
                    <a:srgbClr val="000000"/>
                  </a:solidFill>
                  <a:uFillTx/>
                </a:defRPr>
              </a:pPr>
              <a:endParaRPr lang="fr-FR" sz="1200" kern="0" dirty="0">
                <a:solidFill>
                  <a:srgbClr val="FFFFFF"/>
                </a:solidFill>
                <a:latin typeface="Calibri" panose="020F0502020204030204" pitchFamily="34" charset="0"/>
                <a:ea typeface="Calibri"/>
                <a:cs typeface="Calibri" panose="020F0502020204030204" pitchFamily="34" charset="0"/>
                <a:sym typeface="Arial"/>
              </a:endParaRPr>
            </a:p>
          </p:txBody>
        </p:sp>
        <p:sp>
          <p:nvSpPr>
            <p:cNvPr id="11" name="Google Shape;252;p28">
              <a:extLst>
                <a:ext uri="{FF2B5EF4-FFF2-40B4-BE49-F238E27FC236}">
                  <a16:creationId xmlns:a16="http://schemas.microsoft.com/office/drawing/2014/main" id="{7D76BE51-F758-84BB-A089-AD0F5E8B552A}"/>
                </a:ext>
              </a:extLst>
            </p:cNvPr>
            <p:cNvSpPr/>
            <p:nvPr/>
          </p:nvSpPr>
          <p:spPr>
            <a:xfrm>
              <a:off x="1740952" y="1097174"/>
              <a:ext cx="5852746" cy="3669732"/>
            </a:xfrm>
            <a:prstGeom prst="rect">
              <a:avLst/>
            </a:prstGeom>
            <a:solidFill>
              <a:srgbClr val="E3EEF2"/>
            </a:solidFill>
            <a:ln cap="flat">
              <a:noFill/>
              <a:prstDash val="solid"/>
            </a:ln>
          </p:spPr>
          <p:txBody>
            <a:bodyPr vert="horz" wrap="square" lIns="91427" tIns="45695" rIns="91427" bIns="45695" anchor="ctr" anchorCtr="1" compatLnSpc="1">
              <a:noAutofit/>
            </a:bodyPr>
            <a:lstStyle/>
            <a:p>
              <a:pPr algn="ctr" defTabSz="1219110">
                <a:defRPr sz="1800" b="0" i="0" u="none" strike="noStrike" kern="0" cap="none" spc="0" baseline="0">
                  <a:solidFill>
                    <a:srgbClr val="000000"/>
                  </a:solidFill>
                  <a:uFillTx/>
                </a:defRPr>
              </a:pPr>
              <a:endParaRPr lang="fr-FR" sz="1200" kern="0" dirty="0">
                <a:solidFill>
                  <a:srgbClr val="FFFFFF"/>
                </a:solidFill>
                <a:latin typeface="Calibri" panose="020F0502020204030204" pitchFamily="34" charset="0"/>
                <a:ea typeface="Calibri"/>
                <a:cs typeface="Calibri" panose="020F0502020204030204" pitchFamily="34" charset="0"/>
                <a:sym typeface="Arial"/>
              </a:endParaRPr>
            </a:p>
          </p:txBody>
        </p:sp>
      </p:grpSp>
      <p:sp>
        <p:nvSpPr>
          <p:cNvPr id="12" name="Google Shape;255;p28">
            <a:extLst>
              <a:ext uri="{FF2B5EF4-FFF2-40B4-BE49-F238E27FC236}">
                <a16:creationId xmlns:a16="http://schemas.microsoft.com/office/drawing/2014/main" id="{7DA7A975-0BFA-0171-FB29-113FAAFBB3EE}"/>
              </a:ext>
            </a:extLst>
          </p:cNvPr>
          <p:cNvSpPr/>
          <p:nvPr userDrawn="1"/>
        </p:nvSpPr>
        <p:spPr>
          <a:xfrm>
            <a:off x="963315" y="165262"/>
            <a:ext cx="3947196" cy="584801"/>
          </a:xfrm>
          <a:prstGeom prst="rect">
            <a:avLst/>
          </a:prstGeom>
          <a:noFill/>
          <a:ln cap="flat">
            <a:noFill/>
            <a:prstDash val="solid"/>
          </a:ln>
        </p:spPr>
        <p:txBody>
          <a:bodyPr vert="horz" wrap="square" lIns="91427" tIns="45695" rIns="91427" bIns="45695" anchor="t" anchorCtr="0" compatLnSpc="1">
            <a:noAutofit/>
          </a:bodyPr>
          <a:lstStyle/>
          <a:p>
            <a:pPr defTabSz="1219110">
              <a:defRPr sz="1800" b="0" i="0" u="none" strike="noStrike" kern="0" cap="none" spc="0" baseline="0">
                <a:solidFill>
                  <a:srgbClr val="000000"/>
                </a:solidFill>
                <a:uFillTx/>
              </a:defRPr>
            </a:pPr>
            <a:r>
              <a:rPr lang="fr-FR" sz="3200" b="1" kern="0" dirty="0">
                <a:solidFill>
                  <a:srgbClr val="44546A"/>
                </a:solidFill>
                <a:latin typeface="Calibri" panose="020F0502020204030204" pitchFamily="34" charset="0"/>
                <a:ea typeface="Calibri"/>
                <a:cs typeface="Calibri" panose="020F0502020204030204" pitchFamily="34" charset="0"/>
                <a:sym typeface="Arial"/>
              </a:rPr>
              <a:t>Structure de la séance</a:t>
            </a:r>
            <a:endParaRPr lang="fr-FR" sz="1467" kern="0" dirty="0">
              <a:solidFill>
                <a:srgbClr val="000000"/>
              </a:solidFill>
              <a:latin typeface="Calibri" panose="020F0502020204030204" pitchFamily="34" charset="0"/>
              <a:cs typeface="Calibri" panose="020F0502020204030204" pitchFamily="34" charset="0"/>
              <a:sym typeface="Arial"/>
            </a:endParaRPr>
          </a:p>
        </p:txBody>
      </p:sp>
      <p:pic>
        <p:nvPicPr>
          <p:cNvPr id="13" name="Picture 2" descr="Image générée">
            <a:extLst>
              <a:ext uri="{FF2B5EF4-FFF2-40B4-BE49-F238E27FC236}">
                <a16:creationId xmlns:a16="http://schemas.microsoft.com/office/drawing/2014/main" id="{A1C7E789-651D-CC90-8513-248F5C858B81}"/>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t="11064" b="10678"/>
          <a:stretch>
            <a:fillRect/>
          </a:stretch>
        </p:blipFill>
        <p:spPr bwMode="auto">
          <a:xfrm>
            <a:off x="220262" y="30483"/>
            <a:ext cx="727815" cy="854359"/>
          </a:xfrm>
          <a:prstGeom prst="rect">
            <a:avLst/>
          </a:prstGeom>
          <a:noFill/>
          <a:extLst>
            <a:ext uri="{909E8E84-426E-40DD-AFC4-6F175D3DCCD1}">
              <a14:hiddenFill xmlns:a14="http://schemas.microsoft.com/office/drawing/2010/main">
                <a:solidFill>
                  <a:srgbClr val="FFFFFF"/>
                </a:solidFill>
              </a14:hiddenFill>
            </a:ext>
          </a:extLst>
        </p:spPr>
      </p:pic>
      <p:grpSp>
        <p:nvGrpSpPr>
          <p:cNvPr id="16" name="Group 15">
            <a:extLst>
              <a:ext uri="{FF2B5EF4-FFF2-40B4-BE49-F238E27FC236}">
                <a16:creationId xmlns:a16="http://schemas.microsoft.com/office/drawing/2014/main" id="{A3FE43CA-6C2F-0686-9241-631290B69727}"/>
              </a:ext>
            </a:extLst>
          </p:cNvPr>
          <p:cNvGrpSpPr/>
          <p:nvPr userDrawn="1"/>
        </p:nvGrpSpPr>
        <p:grpSpPr>
          <a:xfrm>
            <a:off x="2336946" y="1407978"/>
            <a:ext cx="7518111" cy="548005"/>
            <a:chOff x="1764463" y="1060636"/>
            <a:chExt cx="5638583" cy="411004"/>
          </a:xfrm>
        </p:grpSpPr>
        <p:sp>
          <p:nvSpPr>
            <p:cNvPr id="17" name="Google Shape;275;p28">
              <a:extLst>
                <a:ext uri="{FF2B5EF4-FFF2-40B4-BE49-F238E27FC236}">
                  <a16:creationId xmlns:a16="http://schemas.microsoft.com/office/drawing/2014/main" id="{08E6331C-0B84-F58D-2A65-7DFAB9994FF1}"/>
                </a:ext>
              </a:extLst>
            </p:cNvPr>
            <p:cNvSpPr/>
            <p:nvPr/>
          </p:nvSpPr>
          <p:spPr>
            <a:xfrm>
              <a:off x="1764463" y="1117937"/>
              <a:ext cx="296402" cy="296402"/>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F19D19"/>
            </a:solidFill>
            <a:ln cap="flat">
              <a:solidFill>
                <a:srgbClr val="F19D19"/>
              </a:solidFill>
              <a:prstDash val="solid"/>
            </a:ln>
          </p:spPr>
          <p:txBody>
            <a:bodyPr vert="horz" wrap="square" lIns="68567" tIns="34271" rIns="68567" bIns="34271" anchor="ctr" anchorCtr="1" compatLnSpc="1">
              <a:noAutofit/>
            </a:bodyPr>
            <a:lstStyle/>
            <a:p>
              <a:pPr algn="ctr" defTabSz="1219110"/>
              <a:r>
                <a:rPr lang="fr-FR" sz="2133" b="1" kern="0" dirty="0">
                  <a:solidFill>
                    <a:srgbClr val="FFFFFF"/>
                  </a:solidFill>
                  <a:latin typeface="Calibri" panose="020F0502020204030204" pitchFamily="34" charset="0"/>
                  <a:ea typeface="Calibri"/>
                  <a:cs typeface="Calibri" panose="020F0502020204030204" pitchFamily="34" charset="0"/>
                  <a:sym typeface="Arial"/>
                </a:rPr>
                <a:t>1</a:t>
              </a:r>
            </a:p>
          </p:txBody>
        </p:sp>
        <p:sp>
          <p:nvSpPr>
            <p:cNvPr id="18" name="Google Shape;276;p28">
              <a:extLst>
                <a:ext uri="{FF2B5EF4-FFF2-40B4-BE49-F238E27FC236}">
                  <a16:creationId xmlns:a16="http://schemas.microsoft.com/office/drawing/2014/main" id="{521BD7C7-59D6-F138-978F-4AB155889227}"/>
                </a:ext>
              </a:extLst>
            </p:cNvPr>
            <p:cNvSpPr/>
            <p:nvPr/>
          </p:nvSpPr>
          <p:spPr>
            <a:xfrm>
              <a:off x="2156845" y="1060636"/>
              <a:ext cx="5246201" cy="41100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rgbClr val="F2F2F2"/>
            </a:solidFill>
            <a:ln w="28575" cap="flat">
              <a:solidFill>
                <a:srgbClr val="F19D19"/>
              </a:solidFill>
              <a:prstDash val="solid"/>
            </a:ln>
          </p:spPr>
          <p:txBody>
            <a:bodyPr vert="horz" wrap="square" lIns="91427" tIns="45695" rIns="91427" bIns="45695" anchor="ctr" anchorCtr="0" compatLnSpc="1">
              <a:noAutofit/>
            </a:bodyPr>
            <a:lstStyle/>
            <a:p>
              <a:pPr defTabSz="1219110">
                <a:defRPr sz="1800" b="0" i="0" u="none" strike="noStrike" kern="0" cap="none" spc="0" baseline="0">
                  <a:solidFill>
                    <a:srgbClr val="000000"/>
                  </a:solidFill>
                  <a:uFillTx/>
                </a:defRPr>
              </a:pPr>
              <a:endParaRPr lang="fr-FR" sz="2000" b="1" kern="0">
                <a:solidFill>
                  <a:srgbClr val="44546A"/>
                </a:solidFill>
                <a:latin typeface="Calibri" panose="020F0502020204030204" pitchFamily="34" charset="0"/>
                <a:ea typeface="Calibri"/>
                <a:cs typeface="Calibri" panose="020F0502020204030204" pitchFamily="34" charset="0"/>
                <a:sym typeface="Arial"/>
              </a:endParaRPr>
            </a:p>
          </p:txBody>
        </p:sp>
        <p:sp>
          <p:nvSpPr>
            <p:cNvPr id="20" name="Google Shape;278;p28">
              <a:extLst>
                <a:ext uri="{FF2B5EF4-FFF2-40B4-BE49-F238E27FC236}">
                  <a16:creationId xmlns:a16="http://schemas.microsoft.com/office/drawing/2014/main" id="{256F3608-8BCC-D992-72CC-8A7F795FDC18}"/>
                </a:ext>
              </a:extLst>
            </p:cNvPr>
            <p:cNvSpPr/>
            <p:nvPr/>
          </p:nvSpPr>
          <p:spPr>
            <a:xfrm>
              <a:off x="6987777" y="1071289"/>
              <a:ext cx="389698" cy="389698"/>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blipFill>
              <a:blip r:embed="rId3">
                <a:alphaModFix/>
              </a:blip>
              <a:stretch>
                <a:fillRect/>
              </a:stretch>
            </a:blipFill>
            <a:ln w="9528" cap="flat">
              <a:solidFill>
                <a:schemeClr val="accent6">
                  <a:lumMod val="40000"/>
                  <a:lumOff val="60000"/>
                </a:schemeClr>
              </a:solidFill>
              <a:prstDash val="solid"/>
              <a:miter/>
            </a:ln>
          </p:spPr>
          <p:txBody>
            <a:bodyPr vert="horz" wrap="square" lIns="91427" tIns="45695" rIns="91427" bIns="45695" anchor="t" anchorCtr="0" compatLnSpc="1">
              <a:noAutofit/>
            </a:bodyPr>
            <a:lstStyle/>
            <a:p>
              <a:pPr defTabSz="1219110">
                <a:defRPr sz="1800" b="0" i="0" u="none" strike="noStrike" kern="0" cap="none" spc="0" baseline="0">
                  <a:solidFill>
                    <a:srgbClr val="000000"/>
                  </a:solidFill>
                  <a:uFillTx/>
                </a:defRPr>
              </a:pPr>
              <a:endParaRPr lang="fr-FR" sz="1200" kern="0">
                <a:solidFill>
                  <a:srgbClr val="44546A"/>
                </a:solidFill>
                <a:latin typeface="Calibri" panose="020F0502020204030204" pitchFamily="34" charset="0"/>
                <a:ea typeface="Calibri"/>
                <a:cs typeface="Calibri" panose="020F0502020204030204" pitchFamily="34" charset="0"/>
                <a:sym typeface="Arial"/>
              </a:endParaRPr>
            </a:p>
          </p:txBody>
        </p:sp>
        <p:sp>
          <p:nvSpPr>
            <p:cNvPr id="21" name="Google Shape;277;p28">
              <a:extLst>
                <a:ext uri="{FF2B5EF4-FFF2-40B4-BE49-F238E27FC236}">
                  <a16:creationId xmlns:a16="http://schemas.microsoft.com/office/drawing/2014/main" id="{3CB598B3-3A75-3B5B-656D-CB59D4B85F3C}"/>
                </a:ext>
              </a:extLst>
            </p:cNvPr>
            <p:cNvSpPr txBox="1"/>
            <p:nvPr/>
          </p:nvSpPr>
          <p:spPr>
            <a:xfrm>
              <a:off x="2214439" y="1112834"/>
              <a:ext cx="3972429" cy="346211"/>
            </a:xfrm>
            <a:prstGeom prst="rect">
              <a:avLst/>
            </a:prstGeom>
            <a:noFill/>
            <a:ln cap="flat">
              <a:noFill/>
            </a:ln>
          </p:spPr>
          <p:txBody>
            <a:bodyPr vert="horz" wrap="square" lIns="91427" tIns="45695" rIns="91427" bIns="45695" anchor="t" anchorCtr="0" compatLnSpc="1">
              <a:spAutoFit/>
            </a:bodyPr>
            <a:lstStyle/>
            <a:p>
              <a:pPr defTabSz="1219110">
                <a:defRPr sz="1800" b="0" i="0" u="none" strike="noStrike" kern="0" cap="none" spc="0" baseline="0">
                  <a:solidFill>
                    <a:srgbClr val="000000"/>
                  </a:solidFill>
                  <a:uFillTx/>
                </a:defRPr>
              </a:pPr>
              <a:r>
                <a:rPr lang="fr-FR" sz="2400" b="1" kern="0" dirty="0">
                  <a:solidFill>
                    <a:srgbClr val="44546A"/>
                  </a:solidFill>
                  <a:latin typeface="Calibri" panose="020F0502020204030204" pitchFamily="34" charset="0"/>
                  <a:ea typeface="Poppins ExtraBold"/>
                  <a:cs typeface="Calibri" panose="020F0502020204030204" pitchFamily="34" charset="0"/>
                  <a:sym typeface="Arial"/>
                </a:rPr>
                <a:t>Ouverture de la séance</a:t>
              </a:r>
            </a:p>
          </p:txBody>
        </p:sp>
      </p:grpSp>
      <p:sp>
        <p:nvSpPr>
          <p:cNvPr id="22" name="Google Shape;275;p28">
            <a:extLst>
              <a:ext uri="{FF2B5EF4-FFF2-40B4-BE49-F238E27FC236}">
                <a16:creationId xmlns:a16="http://schemas.microsoft.com/office/drawing/2014/main" id="{13B66026-2F1C-8EEC-C55A-3E2267A81F31}"/>
              </a:ext>
            </a:extLst>
          </p:cNvPr>
          <p:cNvSpPr/>
          <p:nvPr userDrawn="1"/>
        </p:nvSpPr>
        <p:spPr>
          <a:xfrm>
            <a:off x="2336945" y="2310757"/>
            <a:ext cx="395203" cy="395203"/>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C00000"/>
          </a:solidFill>
          <a:ln cap="flat">
            <a:noFill/>
            <a:prstDash val="solid"/>
          </a:ln>
        </p:spPr>
        <p:txBody>
          <a:bodyPr vert="horz" wrap="square" lIns="68567" tIns="34271" rIns="68567" bIns="34271" anchor="ctr" anchorCtr="1" compatLnSpc="1">
            <a:noAutofit/>
          </a:bodyPr>
          <a:lstStyle/>
          <a:p>
            <a:pPr algn="ctr" defTabSz="1219110">
              <a:defRPr sz="1800" b="0" i="0" u="none" strike="noStrike" kern="0" cap="none" spc="0" baseline="0">
                <a:solidFill>
                  <a:srgbClr val="000000"/>
                </a:solidFill>
                <a:uFillTx/>
              </a:defRPr>
            </a:pPr>
            <a:r>
              <a:rPr lang="fr-FR" sz="2133" b="1" kern="0" dirty="0">
                <a:solidFill>
                  <a:srgbClr val="FFFFFF"/>
                </a:solidFill>
                <a:latin typeface="Calibri" panose="020F0502020204030204" pitchFamily="34" charset="0"/>
                <a:ea typeface="Calibri"/>
                <a:cs typeface="Calibri" panose="020F0502020204030204" pitchFamily="34" charset="0"/>
                <a:sym typeface="Arial"/>
              </a:rPr>
              <a:t>2</a:t>
            </a:r>
            <a:endParaRPr lang="fr-FR" sz="1467" kern="0" dirty="0">
              <a:solidFill>
                <a:srgbClr val="000000"/>
              </a:solidFill>
              <a:latin typeface="Calibri" panose="020F0502020204030204" pitchFamily="34" charset="0"/>
              <a:cs typeface="Calibri" panose="020F0502020204030204" pitchFamily="34" charset="0"/>
              <a:sym typeface="Arial"/>
            </a:endParaRPr>
          </a:p>
        </p:txBody>
      </p:sp>
      <p:sp>
        <p:nvSpPr>
          <p:cNvPr id="23" name="Google Shape;276;p28">
            <a:extLst>
              <a:ext uri="{FF2B5EF4-FFF2-40B4-BE49-F238E27FC236}">
                <a16:creationId xmlns:a16="http://schemas.microsoft.com/office/drawing/2014/main" id="{35EE909F-5B77-43E5-71AF-AA17BE0B6885}"/>
              </a:ext>
            </a:extLst>
          </p:cNvPr>
          <p:cNvSpPr/>
          <p:nvPr userDrawn="1"/>
        </p:nvSpPr>
        <p:spPr>
          <a:xfrm>
            <a:off x="2860122" y="2234356"/>
            <a:ext cx="6994935" cy="548005"/>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rgbClr val="F2F2F2"/>
          </a:solidFill>
          <a:ln w="28575" cap="flat">
            <a:solidFill>
              <a:srgbClr val="C00000"/>
            </a:solidFill>
            <a:prstDash val="solid"/>
          </a:ln>
        </p:spPr>
        <p:txBody>
          <a:bodyPr vert="horz" wrap="square" lIns="91427" tIns="45695" rIns="91427" bIns="45695" anchor="ctr" anchorCtr="0" compatLnSpc="1">
            <a:noAutofit/>
          </a:bodyPr>
          <a:lstStyle/>
          <a:p>
            <a:pPr defTabSz="1219110">
              <a:defRPr sz="1800" b="0" i="0" u="none" strike="noStrike" kern="0" cap="none" spc="0" baseline="0">
                <a:solidFill>
                  <a:srgbClr val="000000"/>
                </a:solidFill>
                <a:uFillTx/>
              </a:defRPr>
            </a:pPr>
            <a:endParaRPr lang="fr-FR" sz="2000" b="1" kern="0">
              <a:solidFill>
                <a:srgbClr val="44546A"/>
              </a:solidFill>
              <a:latin typeface="Calibri" panose="020F0502020204030204" pitchFamily="34" charset="0"/>
              <a:ea typeface="Calibri"/>
              <a:cs typeface="Calibri" panose="020F0502020204030204" pitchFamily="34" charset="0"/>
              <a:sym typeface="Arial"/>
            </a:endParaRPr>
          </a:p>
        </p:txBody>
      </p:sp>
      <p:sp>
        <p:nvSpPr>
          <p:cNvPr id="26" name="Google Shape;278;p28">
            <a:extLst>
              <a:ext uri="{FF2B5EF4-FFF2-40B4-BE49-F238E27FC236}">
                <a16:creationId xmlns:a16="http://schemas.microsoft.com/office/drawing/2014/main" id="{131447B8-88F5-B917-3031-E64441CCE5E4}"/>
              </a:ext>
            </a:extLst>
          </p:cNvPr>
          <p:cNvSpPr/>
          <p:nvPr userDrawn="1"/>
        </p:nvSpPr>
        <p:spPr>
          <a:xfrm>
            <a:off x="9301364" y="2248560"/>
            <a:ext cx="519597" cy="519597"/>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blipFill>
            <a:blip r:embed="rId3">
              <a:alphaModFix/>
            </a:blip>
            <a:stretch>
              <a:fillRect/>
            </a:stretch>
          </a:blipFill>
          <a:ln w="9528" cap="flat">
            <a:solidFill>
              <a:srgbClr val="FFFFFF"/>
            </a:solidFill>
            <a:prstDash val="solid"/>
            <a:miter/>
          </a:ln>
        </p:spPr>
        <p:txBody>
          <a:bodyPr vert="horz" wrap="square" lIns="91427" tIns="45695" rIns="91427" bIns="45695" anchor="t" anchorCtr="0" compatLnSpc="1">
            <a:noAutofit/>
          </a:bodyPr>
          <a:lstStyle/>
          <a:p>
            <a:pPr defTabSz="1219110">
              <a:defRPr sz="1800" b="0" i="0" u="none" strike="noStrike" kern="0" cap="none" spc="0" baseline="0">
                <a:solidFill>
                  <a:srgbClr val="000000"/>
                </a:solidFill>
                <a:uFillTx/>
              </a:defRPr>
            </a:pPr>
            <a:endParaRPr lang="fr-FR" sz="1200" kern="0">
              <a:solidFill>
                <a:srgbClr val="44546A"/>
              </a:solidFill>
              <a:latin typeface="Calibri" panose="020F0502020204030204" pitchFamily="34" charset="0"/>
              <a:ea typeface="Calibri"/>
              <a:cs typeface="Calibri" panose="020F0502020204030204" pitchFamily="34" charset="0"/>
              <a:sym typeface="Arial"/>
            </a:endParaRPr>
          </a:p>
        </p:txBody>
      </p:sp>
      <p:sp>
        <p:nvSpPr>
          <p:cNvPr id="28" name="Google Shape;277;p28">
            <a:extLst>
              <a:ext uri="{FF2B5EF4-FFF2-40B4-BE49-F238E27FC236}">
                <a16:creationId xmlns:a16="http://schemas.microsoft.com/office/drawing/2014/main" id="{94B8B070-367E-06E9-E0A9-6E278B2B32BC}"/>
              </a:ext>
            </a:extLst>
          </p:cNvPr>
          <p:cNvSpPr txBox="1"/>
          <p:nvPr userDrawn="1"/>
        </p:nvSpPr>
        <p:spPr>
          <a:xfrm>
            <a:off x="2930042" y="2318590"/>
            <a:ext cx="5296572" cy="461614"/>
          </a:xfrm>
          <a:prstGeom prst="rect">
            <a:avLst/>
          </a:prstGeom>
          <a:noFill/>
          <a:ln cap="flat">
            <a:noFill/>
          </a:ln>
        </p:spPr>
        <p:txBody>
          <a:bodyPr vert="horz" wrap="square" lIns="91427" tIns="45695" rIns="91427" bIns="45695" anchor="t" anchorCtr="0" compatLnSpc="1">
            <a:spAutoFit/>
          </a:bodyPr>
          <a:lstStyle/>
          <a:p>
            <a:pPr defTabSz="1219110">
              <a:defRPr sz="1800" b="0" i="0" u="none" strike="noStrike" kern="0" cap="none" spc="0" baseline="0">
                <a:solidFill>
                  <a:srgbClr val="000000"/>
                </a:solidFill>
                <a:uFillTx/>
              </a:defRPr>
            </a:pPr>
            <a:r>
              <a:rPr lang="fr-FR" sz="2400" b="1" kern="0" dirty="0">
                <a:solidFill>
                  <a:srgbClr val="44546A"/>
                </a:solidFill>
                <a:latin typeface="Calibri" panose="020F0502020204030204" pitchFamily="34" charset="0"/>
                <a:ea typeface="Poppins ExtraBold"/>
                <a:cs typeface="Calibri" panose="020F0502020204030204" pitchFamily="34" charset="0"/>
                <a:sym typeface="Arial"/>
              </a:rPr>
              <a:t>Modelage</a:t>
            </a:r>
          </a:p>
        </p:txBody>
      </p:sp>
      <p:grpSp>
        <p:nvGrpSpPr>
          <p:cNvPr id="29" name="Group 28">
            <a:extLst>
              <a:ext uri="{FF2B5EF4-FFF2-40B4-BE49-F238E27FC236}">
                <a16:creationId xmlns:a16="http://schemas.microsoft.com/office/drawing/2014/main" id="{484A0DD3-A018-7BDC-5E24-9925ADE4860D}"/>
              </a:ext>
            </a:extLst>
          </p:cNvPr>
          <p:cNvGrpSpPr/>
          <p:nvPr userDrawn="1"/>
        </p:nvGrpSpPr>
        <p:grpSpPr>
          <a:xfrm>
            <a:off x="2336946" y="3060735"/>
            <a:ext cx="7518111" cy="548005"/>
            <a:chOff x="1764463" y="1060636"/>
            <a:chExt cx="5638583" cy="411004"/>
          </a:xfrm>
        </p:grpSpPr>
        <p:sp>
          <p:nvSpPr>
            <p:cNvPr id="30" name="Google Shape;275;p28">
              <a:extLst>
                <a:ext uri="{FF2B5EF4-FFF2-40B4-BE49-F238E27FC236}">
                  <a16:creationId xmlns:a16="http://schemas.microsoft.com/office/drawing/2014/main" id="{EE0B76E1-6822-AE01-6764-F5FB75D528EA}"/>
                </a:ext>
              </a:extLst>
            </p:cNvPr>
            <p:cNvSpPr/>
            <p:nvPr/>
          </p:nvSpPr>
          <p:spPr>
            <a:xfrm>
              <a:off x="1764463" y="1117937"/>
              <a:ext cx="296402" cy="296402"/>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0F9ED5"/>
            </a:solidFill>
            <a:ln cap="flat">
              <a:noFill/>
              <a:prstDash val="solid"/>
            </a:ln>
          </p:spPr>
          <p:txBody>
            <a:bodyPr vert="horz" wrap="square" lIns="68567" tIns="34271" rIns="68567" bIns="34271" anchor="ctr" anchorCtr="1" compatLnSpc="1">
              <a:noAutofit/>
            </a:bodyPr>
            <a:lstStyle/>
            <a:p>
              <a:pPr algn="ctr" defTabSz="1219110">
                <a:defRPr sz="1800" b="0" i="0" u="none" strike="noStrike" kern="0" cap="none" spc="0" baseline="0">
                  <a:solidFill>
                    <a:srgbClr val="000000"/>
                  </a:solidFill>
                  <a:uFillTx/>
                </a:defRPr>
              </a:pPr>
              <a:r>
                <a:rPr lang="fr-FR" sz="2133" b="1" kern="0" dirty="0">
                  <a:solidFill>
                    <a:srgbClr val="FFFFFF"/>
                  </a:solidFill>
                  <a:latin typeface="Calibri" panose="020F0502020204030204" pitchFamily="34" charset="0"/>
                  <a:ea typeface="Calibri"/>
                  <a:cs typeface="Calibri" panose="020F0502020204030204" pitchFamily="34" charset="0"/>
                  <a:sym typeface="Arial"/>
                </a:rPr>
                <a:t>3</a:t>
              </a:r>
              <a:endParaRPr lang="fr-FR" sz="1467" kern="0" dirty="0">
                <a:solidFill>
                  <a:srgbClr val="000000"/>
                </a:solidFill>
                <a:latin typeface="Calibri" panose="020F0502020204030204" pitchFamily="34" charset="0"/>
                <a:cs typeface="Calibri" panose="020F0502020204030204" pitchFamily="34" charset="0"/>
                <a:sym typeface="Arial"/>
              </a:endParaRPr>
            </a:p>
          </p:txBody>
        </p:sp>
        <p:sp>
          <p:nvSpPr>
            <p:cNvPr id="31" name="Google Shape;276;p28">
              <a:extLst>
                <a:ext uri="{FF2B5EF4-FFF2-40B4-BE49-F238E27FC236}">
                  <a16:creationId xmlns:a16="http://schemas.microsoft.com/office/drawing/2014/main" id="{FA1826B2-60AC-A0B9-0CF8-1D592120006E}"/>
                </a:ext>
              </a:extLst>
            </p:cNvPr>
            <p:cNvSpPr/>
            <p:nvPr/>
          </p:nvSpPr>
          <p:spPr>
            <a:xfrm>
              <a:off x="2156845" y="1060636"/>
              <a:ext cx="5246201" cy="41100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rgbClr val="F2F2F2"/>
            </a:solidFill>
            <a:ln w="28575" cap="flat">
              <a:solidFill>
                <a:srgbClr val="0F9ED5"/>
              </a:solidFill>
              <a:prstDash val="solid"/>
            </a:ln>
          </p:spPr>
          <p:txBody>
            <a:bodyPr vert="horz" wrap="square" lIns="91427" tIns="45695" rIns="91427" bIns="45695" anchor="ctr" anchorCtr="0" compatLnSpc="1">
              <a:noAutofit/>
            </a:bodyPr>
            <a:lstStyle/>
            <a:p>
              <a:pPr defTabSz="1219110">
                <a:defRPr sz="1800" b="0" i="0" u="none" strike="noStrike" kern="0" cap="none" spc="0" baseline="0">
                  <a:solidFill>
                    <a:srgbClr val="000000"/>
                  </a:solidFill>
                  <a:uFillTx/>
                </a:defRPr>
              </a:pPr>
              <a:endParaRPr lang="fr-FR" sz="2000" b="1" kern="0">
                <a:solidFill>
                  <a:srgbClr val="44546A"/>
                </a:solidFill>
                <a:latin typeface="Calibri" panose="020F0502020204030204" pitchFamily="34" charset="0"/>
                <a:ea typeface="Calibri"/>
                <a:cs typeface="Calibri" panose="020F0502020204030204" pitchFamily="34" charset="0"/>
                <a:sym typeface="Arial"/>
              </a:endParaRPr>
            </a:p>
          </p:txBody>
        </p:sp>
        <p:sp>
          <p:nvSpPr>
            <p:cNvPr id="33" name="Google Shape;278;p28">
              <a:extLst>
                <a:ext uri="{FF2B5EF4-FFF2-40B4-BE49-F238E27FC236}">
                  <a16:creationId xmlns:a16="http://schemas.microsoft.com/office/drawing/2014/main" id="{070F7352-D540-A174-1DC1-79CEFBB4D70D}"/>
                </a:ext>
              </a:extLst>
            </p:cNvPr>
            <p:cNvSpPr/>
            <p:nvPr/>
          </p:nvSpPr>
          <p:spPr>
            <a:xfrm>
              <a:off x="6987777" y="1071289"/>
              <a:ext cx="389698" cy="389698"/>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blipFill>
              <a:blip r:embed="rId3">
                <a:alphaModFix/>
              </a:blip>
              <a:stretch>
                <a:fillRect/>
              </a:stretch>
            </a:blipFill>
            <a:ln w="9528" cap="flat">
              <a:solidFill>
                <a:srgbClr val="FFFFFF"/>
              </a:solidFill>
              <a:prstDash val="solid"/>
              <a:miter/>
            </a:ln>
          </p:spPr>
          <p:txBody>
            <a:bodyPr vert="horz" wrap="square" lIns="91427" tIns="45695" rIns="91427" bIns="45695" anchor="t" anchorCtr="0" compatLnSpc="1">
              <a:noAutofit/>
            </a:bodyPr>
            <a:lstStyle/>
            <a:p>
              <a:pPr defTabSz="1219110">
                <a:defRPr sz="1800" b="0" i="0" u="none" strike="noStrike" kern="0" cap="none" spc="0" baseline="0">
                  <a:solidFill>
                    <a:srgbClr val="000000"/>
                  </a:solidFill>
                  <a:uFillTx/>
                </a:defRPr>
              </a:pPr>
              <a:endParaRPr lang="fr-FR" sz="1200" kern="0">
                <a:solidFill>
                  <a:srgbClr val="44546A"/>
                </a:solidFill>
                <a:latin typeface="Calibri" panose="020F0502020204030204" pitchFamily="34" charset="0"/>
                <a:ea typeface="Calibri"/>
                <a:cs typeface="Calibri" panose="020F0502020204030204" pitchFamily="34" charset="0"/>
                <a:sym typeface="Arial"/>
              </a:endParaRPr>
            </a:p>
          </p:txBody>
        </p:sp>
        <p:sp>
          <p:nvSpPr>
            <p:cNvPr id="34" name="Google Shape;277;p28">
              <a:extLst>
                <a:ext uri="{FF2B5EF4-FFF2-40B4-BE49-F238E27FC236}">
                  <a16:creationId xmlns:a16="http://schemas.microsoft.com/office/drawing/2014/main" id="{36DE7B8F-39E3-8D2B-2B8B-410700C8C370}"/>
                </a:ext>
              </a:extLst>
            </p:cNvPr>
            <p:cNvSpPr txBox="1"/>
            <p:nvPr/>
          </p:nvSpPr>
          <p:spPr>
            <a:xfrm>
              <a:off x="2209285" y="1123811"/>
              <a:ext cx="3972429" cy="346211"/>
            </a:xfrm>
            <a:prstGeom prst="rect">
              <a:avLst/>
            </a:prstGeom>
            <a:noFill/>
            <a:ln cap="flat">
              <a:noFill/>
            </a:ln>
          </p:spPr>
          <p:txBody>
            <a:bodyPr vert="horz" wrap="square" lIns="91427" tIns="45695" rIns="91427" bIns="45695" anchor="t" anchorCtr="0" compatLnSpc="1">
              <a:spAutoFit/>
            </a:bodyPr>
            <a:lstStyle/>
            <a:p>
              <a:pPr defTabSz="1219110">
                <a:defRPr sz="1800" b="0" i="0" u="none" strike="noStrike" kern="0" cap="none" spc="0" baseline="0">
                  <a:solidFill>
                    <a:srgbClr val="000000"/>
                  </a:solidFill>
                  <a:uFillTx/>
                </a:defRPr>
              </a:pPr>
              <a:r>
                <a:rPr lang="fr-FR" sz="2400" b="1" kern="0" dirty="0">
                  <a:solidFill>
                    <a:srgbClr val="44546A"/>
                  </a:solidFill>
                  <a:latin typeface="Calibri" panose="020F0502020204030204" pitchFamily="34" charset="0"/>
                  <a:ea typeface="Poppins ExtraBold"/>
                  <a:cs typeface="Calibri" panose="020F0502020204030204" pitchFamily="34" charset="0"/>
                  <a:sym typeface="Arial"/>
                </a:rPr>
                <a:t>Pratique collective</a:t>
              </a:r>
            </a:p>
          </p:txBody>
        </p:sp>
      </p:grpSp>
      <p:grpSp>
        <p:nvGrpSpPr>
          <p:cNvPr id="35" name="Group 34">
            <a:extLst>
              <a:ext uri="{FF2B5EF4-FFF2-40B4-BE49-F238E27FC236}">
                <a16:creationId xmlns:a16="http://schemas.microsoft.com/office/drawing/2014/main" id="{97BB5DC2-04A1-3B98-9B4A-6A1DFDCBE183}"/>
              </a:ext>
            </a:extLst>
          </p:cNvPr>
          <p:cNvGrpSpPr/>
          <p:nvPr userDrawn="1"/>
        </p:nvGrpSpPr>
        <p:grpSpPr>
          <a:xfrm>
            <a:off x="2336946" y="3887114"/>
            <a:ext cx="7518111" cy="548005"/>
            <a:chOff x="1764463" y="1060636"/>
            <a:chExt cx="5638583" cy="411004"/>
          </a:xfrm>
        </p:grpSpPr>
        <p:sp>
          <p:nvSpPr>
            <p:cNvPr id="36" name="Google Shape;275;p28">
              <a:extLst>
                <a:ext uri="{FF2B5EF4-FFF2-40B4-BE49-F238E27FC236}">
                  <a16:creationId xmlns:a16="http://schemas.microsoft.com/office/drawing/2014/main" id="{DE53882E-663B-ACF6-4055-29CE20FCBAD6}"/>
                </a:ext>
              </a:extLst>
            </p:cNvPr>
            <p:cNvSpPr/>
            <p:nvPr/>
          </p:nvSpPr>
          <p:spPr>
            <a:xfrm>
              <a:off x="1764463" y="1117937"/>
              <a:ext cx="296402" cy="296402"/>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0070C0"/>
            </a:solidFill>
            <a:ln cap="flat">
              <a:noFill/>
              <a:prstDash val="solid"/>
            </a:ln>
          </p:spPr>
          <p:txBody>
            <a:bodyPr vert="horz" wrap="square" lIns="68567" tIns="34271" rIns="68567" bIns="34271" anchor="ctr" anchorCtr="1" compatLnSpc="1">
              <a:noAutofit/>
            </a:bodyPr>
            <a:lstStyle/>
            <a:p>
              <a:pPr algn="ctr" defTabSz="1219110">
                <a:defRPr sz="1800" b="0" i="0" u="none" strike="noStrike" kern="0" cap="none" spc="0" baseline="0">
                  <a:solidFill>
                    <a:srgbClr val="000000"/>
                  </a:solidFill>
                  <a:uFillTx/>
                </a:defRPr>
              </a:pPr>
              <a:r>
                <a:rPr lang="fr-FR" sz="2133" b="1" kern="0" dirty="0">
                  <a:solidFill>
                    <a:srgbClr val="FFFFFF"/>
                  </a:solidFill>
                  <a:latin typeface="Calibri" panose="020F0502020204030204" pitchFamily="34" charset="0"/>
                  <a:ea typeface="Calibri"/>
                  <a:cs typeface="Calibri" panose="020F0502020204030204" pitchFamily="34" charset="0"/>
                  <a:sym typeface="Arial"/>
                </a:rPr>
                <a:t>4</a:t>
              </a:r>
              <a:endParaRPr lang="fr-FR" sz="1467" kern="0" dirty="0">
                <a:solidFill>
                  <a:srgbClr val="000000"/>
                </a:solidFill>
                <a:latin typeface="Calibri" panose="020F0502020204030204" pitchFamily="34" charset="0"/>
                <a:cs typeface="Calibri" panose="020F0502020204030204" pitchFamily="34" charset="0"/>
                <a:sym typeface="Arial"/>
              </a:endParaRPr>
            </a:p>
          </p:txBody>
        </p:sp>
        <p:sp>
          <p:nvSpPr>
            <p:cNvPr id="37" name="Google Shape;276;p28">
              <a:extLst>
                <a:ext uri="{FF2B5EF4-FFF2-40B4-BE49-F238E27FC236}">
                  <a16:creationId xmlns:a16="http://schemas.microsoft.com/office/drawing/2014/main" id="{FD13BDDE-0F3A-173D-BB5D-4BDF593AB9A4}"/>
                </a:ext>
              </a:extLst>
            </p:cNvPr>
            <p:cNvSpPr/>
            <p:nvPr/>
          </p:nvSpPr>
          <p:spPr>
            <a:xfrm>
              <a:off x="2156845" y="1060636"/>
              <a:ext cx="5246201" cy="41100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rgbClr val="F2F2F2"/>
            </a:solidFill>
            <a:ln w="28575" cap="flat">
              <a:solidFill>
                <a:srgbClr val="0070C0"/>
              </a:solidFill>
              <a:prstDash val="solid"/>
            </a:ln>
          </p:spPr>
          <p:txBody>
            <a:bodyPr vert="horz" wrap="square" lIns="91427" tIns="45695" rIns="91427" bIns="45695" anchor="ctr" anchorCtr="0" compatLnSpc="1">
              <a:noAutofit/>
            </a:bodyPr>
            <a:lstStyle/>
            <a:p>
              <a:pPr defTabSz="1219110">
                <a:defRPr sz="1800" b="0" i="0" u="none" strike="noStrike" kern="0" cap="none" spc="0" baseline="0">
                  <a:solidFill>
                    <a:srgbClr val="000000"/>
                  </a:solidFill>
                  <a:uFillTx/>
                </a:defRPr>
              </a:pPr>
              <a:endParaRPr lang="fr-FR" sz="2000" b="1" kern="0">
                <a:solidFill>
                  <a:srgbClr val="44546A"/>
                </a:solidFill>
                <a:latin typeface="Calibri" panose="020F0502020204030204" pitchFamily="34" charset="0"/>
                <a:ea typeface="Calibri"/>
                <a:cs typeface="Calibri" panose="020F0502020204030204" pitchFamily="34" charset="0"/>
                <a:sym typeface="Arial"/>
              </a:endParaRPr>
            </a:p>
          </p:txBody>
        </p:sp>
        <p:sp>
          <p:nvSpPr>
            <p:cNvPr id="39" name="Google Shape;278;p28">
              <a:extLst>
                <a:ext uri="{FF2B5EF4-FFF2-40B4-BE49-F238E27FC236}">
                  <a16:creationId xmlns:a16="http://schemas.microsoft.com/office/drawing/2014/main" id="{9AE8B48F-9157-ADAC-2056-9DCC817229F8}"/>
                </a:ext>
              </a:extLst>
            </p:cNvPr>
            <p:cNvSpPr/>
            <p:nvPr/>
          </p:nvSpPr>
          <p:spPr>
            <a:xfrm>
              <a:off x="6987777" y="1071289"/>
              <a:ext cx="389698" cy="389698"/>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blipFill>
              <a:blip r:embed="rId3">
                <a:alphaModFix/>
              </a:blip>
              <a:stretch>
                <a:fillRect/>
              </a:stretch>
            </a:blipFill>
            <a:ln w="9528" cap="flat">
              <a:solidFill>
                <a:srgbClr val="FFFFFF"/>
              </a:solidFill>
              <a:prstDash val="solid"/>
              <a:miter/>
            </a:ln>
          </p:spPr>
          <p:txBody>
            <a:bodyPr vert="horz" wrap="square" lIns="91427" tIns="45695" rIns="91427" bIns="45695" anchor="t" anchorCtr="0" compatLnSpc="1">
              <a:noAutofit/>
            </a:bodyPr>
            <a:lstStyle/>
            <a:p>
              <a:pPr defTabSz="1219110">
                <a:defRPr sz="1800" b="0" i="0" u="none" strike="noStrike" kern="0" cap="none" spc="0" baseline="0">
                  <a:solidFill>
                    <a:srgbClr val="000000"/>
                  </a:solidFill>
                  <a:uFillTx/>
                </a:defRPr>
              </a:pPr>
              <a:endParaRPr lang="fr-FR" sz="1200" kern="0">
                <a:solidFill>
                  <a:srgbClr val="44546A"/>
                </a:solidFill>
                <a:latin typeface="Calibri" panose="020F0502020204030204" pitchFamily="34" charset="0"/>
                <a:ea typeface="Calibri"/>
                <a:cs typeface="Calibri" panose="020F0502020204030204" pitchFamily="34" charset="0"/>
                <a:sym typeface="Arial"/>
              </a:endParaRPr>
            </a:p>
          </p:txBody>
        </p:sp>
        <p:sp>
          <p:nvSpPr>
            <p:cNvPr id="40" name="Google Shape;277;p28">
              <a:extLst>
                <a:ext uri="{FF2B5EF4-FFF2-40B4-BE49-F238E27FC236}">
                  <a16:creationId xmlns:a16="http://schemas.microsoft.com/office/drawing/2014/main" id="{97A7A3E6-D824-B5AB-142A-0A76180C6E21}"/>
                </a:ext>
              </a:extLst>
            </p:cNvPr>
            <p:cNvSpPr txBox="1"/>
            <p:nvPr/>
          </p:nvSpPr>
          <p:spPr>
            <a:xfrm>
              <a:off x="2209285" y="1123811"/>
              <a:ext cx="3972429" cy="346211"/>
            </a:xfrm>
            <a:prstGeom prst="rect">
              <a:avLst/>
            </a:prstGeom>
            <a:noFill/>
            <a:ln cap="flat">
              <a:noFill/>
            </a:ln>
          </p:spPr>
          <p:txBody>
            <a:bodyPr vert="horz" wrap="square" lIns="91427" tIns="45695" rIns="91427" bIns="45695" anchor="t" anchorCtr="0" compatLnSpc="1">
              <a:spAutoFit/>
            </a:bodyPr>
            <a:lstStyle/>
            <a:p>
              <a:pPr defTabSz="1219110">
                <a:defRPr sz="1800" b="0" i="0" u="none" strike="noStrike" kern="0" cap="none" spc="0" baseline="0">
                  <a:solidFill>
                    <a:srgbClr val="000000"/>
                  </a:solidFill>
                  <a:uFillTx/>
                </a:defRPr>
              </a:pPr>
              <a:r>
                <a:rPr lang="fr-FR" sz="2400" b="1" kern="0" dirty="0">
                  <a:solidFill>
                    <a:srgbClr val="44546A"/>
                  </a:solidFill>
                  <a:latin typeface="Calibri" panose="020F0502020204030204" pitchFamily="34" charset="0"/>
                  <a:ea typeface="Poppins ExtraBold"/>
                  <a:cs typeface="Calibri" panose="020F0502020204030204" pitchFamily="34" charset="0"/>
                  <a:sym typeface="Arial"/>
                </a:rPr>
                <a:t>Pratique en binôme</a:t>
              </a:r>
            </a:p>
          </p:txBody>
        </p:sp>
      </p:grpSp>
      <p:grpSp>
        <p:nvGrpSpPr>
          <p:cNvPr id="41" name="Group 40">
            <a:extLst>
              <a:ext uri="{FF2B5EF4-FFF2-40B4-BE49-F238E27FC236}">
                <a16:creationId xmlns:a16="http://schemas.microsoft.com/office/drawing/2014/main" id="{BD1C3A7F-72C7-633D-F6E7-0C21959DAABF}"/>
              </a:ext>
            </a:extLst>
          </p:cNvPr>
          <p:cNvGrpSpPr/>
          <p:nvPr userDrawn="1"/>
        </p:nvGrpSpPr>
        <p:grpSpPr>
          <a:xfrm>
            <a:off x="2336946" y="4713491"/>
            <a:ext cx="7518111" cy="548005"/>
            <a:chOff x="1764463" y="1060636"/>
            <a:chExt cx="5638583" cy="411004"/>
          </a:xfrm>
        </p:grpSpPr>
        <p:sp>
          <p:nvSpPr>
            <p:cNvPr id="43" name="Google Shape;275;p28">
              <a:extLst>
                <a:ext uri="{FF2B5EF4-FFF2-40B4-BE49-F238E27FC236}">
                  <a16:creationId xmlns:a16="http://schemas.microsoft.com/office/drawing/2014/main" id="{D7E88F6C-134A-2D52-8809-D16E173DEB8B}"/>
                </a:ext>
              </a:extLst>
            </p:cNvPr>
            <p:cNvSpPr/>
            <p:nvPr/>
          </p:nvSpPr>
          <p:spPr>
            <a:xfrm>
              <a:off x="1764463" y="1117937"/>
              <a:ext cx="296402" cy="296402"/>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8BC145"/>
            </a:solidFill>
            <a:ln cap="flat">
              <a:noFill/>
              <a:prstDash val="solid"/>
            </a:ln>
          </p:spPr>
          <p:txBody>
            <a:bodyPr vert="horz" wrap="square" lIns="68567" tIns="34271" rIns="68567" bIns="34271" anchor="ctr" anchorCtr="1" compatLnSpc="1">
              <a:noAutofit/>
            </a:bodyPr>
            <a:lstStyle/>
            <a:p>
              <a:pPr algn="ctr" defTabSz="1219110">
                <a:defRPr sz="1800" b="0" i="0" u="none" strike="noStrike" kern="0" cap="none" spc="0" baseline="0">
                  <a:solidFill>
                    <a:srgbClr val="000000"/>
                  </a:solidFill>
                  <a:uFillTx/>
                </a:defRPr>
              </a:pPr>
              <a:r>
                <a:rPr lang="fr-FR" sz="2133" b="1" kern="0" dirty="0">
                  <a:solidFill>
                    <a:srgbClr val="FFFFFF"/>
                  </a:solidFill>
                  <a:latin typeface="Calibri" panose="020F0502020204030204" pitchFamily="34" charset="0"/>
                  <a:ea typeface="Calibri"/>
                  <a:cs typeface="Calibri" panose="020F0502020204030204" pitchFamily="34" charset="0"/>
                  <a:sym typeface="Arial"/>
                </a:rPr>
                <a:t>5</a:t>
              </a:r>
              <a:endParaRPr lang="fr-FR" sz="1467" kern="0" dirty="0">
                <a:solidFill>
                  <a:srgbClr val="000000"/>
                </a:solidFill>
                <a:latin typeface="Calibri" panose="020F0502020204030204" pitchFamily="34" charset="0"/>
                <a:cs typeface="Calibri" panose="020F0502020204030204" pitchFamily="34" charset="0"/>
                <a:sym typeface="Arial"/>
              </a:endParaRPr>
            </a:p>
          </p:txBody>
        </p:sp>
        <p:sp>
          <p:nvSpPr>
            <p:cNvPr id="45" name="Google Shape;276;p28">
              <a:extLst>
                <a:ext uri="{FF2B5EF4-FFF2-40B4-BE49-F238E27FC236}">
                  <a16:creationId xmlns:a16="http://schemas.microsoft.com/office/drawing/2014/main" id="{14CB13DE-5B8A-7209-0929-3CD0EEAF6D9B}"/>
                </a:ext>
              </a:extLst>
            </p:cNvPr>
            <p:cNvSpPr/>
            <p:nvPr/>
          </p:nvSpPr>
          <p:spPr>
            <a:xfrm>
              <a:off x="2156845" y="1060636"/>
              <a:ext cx="5246201" cy="41100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rgbClr val="F2F2F2"/>
            </a:solidFill>
            <a:ln w="28575" cap="flat">
              <a:solidFill>
                <a:srgbClr val="92D050"/>
              </a:solidFill>
              <a:prstDash val="solid"/>
            </a:ln>
          </p:spPr>
          <p:txBody>
            <a:bodyPr vert="horz" wrap="square" lIns="91427" tIns="45695" rIns="91427" bIns="45695" anchor="ctr" anchorCtr="0" compatLnSpc="1">
              <a:noAutofit/>
            </a:bodyPr>
            <a:lstStyle/>
            <a:p>
              <a:pPr defTabSz="1219110">
                <a:defRPr sz="1800" b="0" i="0" u="none" strike="noStrike" kern="0" cap="none" spc="0" baseline="0">
                  <a:solidFill>
                    <a:srgbClr val="000000"/>
                  </a:solidFill>
                  <a:uFillTx/>
                </a:defRPr>
              </a:pPr>
              <a:endParaRPr lang="fr-FR" sz="2000" b="1" kern="0">
                <a:solidFill>
                  <a:srgbClr val="44546A"/>
                </a:solidFill>
                <a:latin typeface="Calibri" panose="020F0502020204030204" pitchFamily="34" charset="0"/>
                <a:ea typeface="Calibri"/>
                <a:cs typeface="Calibri" panose="020F0502020204030204" pitchFamily="34" charset="0"/>
                <a:sym typeface="Arial"/>
              </a:endParaRPr>
            </a:p>
          </p:txBody>
        </p:sp>
        <p:sp>
          <p:nvSpPr>
            <p:cNvPr id="48" name="Google Shape;278;p28">
              <a:extLst>
                <a:ext uri="{FF2B5EF4-FFF2-40B4-BE49-F238E27FC236}">
                  <a16:creationId xmlns:a16="http://schemas.microsoft.com/office/drawing/2014/main" id="{DFEE628A-E51B-AAB4-D7B0-ED8582314510}"/>
                </a:ext>
              </a:extLst>
            </p:cNvPr>
            <p:cNvSpPr/>
            <p:nvPr/>
          </p:nvSpPr>
          <p:spPr>
            <a:xfrm>
              <a:off x="6987777" y="1071289"/>
              <a:ext cx="389698" cy="389698"/>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blipFill>
              <a:blip r:embed="rId3">
                <a:alphaModFix/>
              </a:blip>
              <a:stretch>
                <a:fillRect/>
              </a:stretch>
            </a:blipFill>
            <a:ln w="9528" cap="flat">
              <a:solidFill>
                <a:srgbClr val="FFFFFF"/>
              </a:solidFill>
              <a:prstDash val="solid"/>
              <a:miter/>
            </a:ln>
          </p:spPr>
          <p:txBody>
            <a:bodyPr vert="horz" wrap="square" lIns="91427" tIns="45695" rIns="91427" bIns="45695" anchor="t" anchorCtr="0" compatLnSpc="1">
              <a:noAutofit/>
            </a:bodyPr>
            <a:lstStyle/>
            <a:p>
              <a:pPr defTabSz="1219110">
                <a:defRPr sz="1800" b="0" i="0" u="none" strike="noStrike" kern="0" cap="none" spc="0" baseline="0">
                  <a:solidFill>
                    <a:srgbClr val="000000"/>
                  </a:solidFill>
                  <a:uFillTx/>
                </a:defRPr>
              </a:pPr>
              <a:endParaRPr lang="fr-FR" sz="1200" kern="0">
                <a:solidFill>
                  <a:srgbClr val="44546A"/>
                </a:solidFill>
                <a:latin typeface="Calibri" panose="020F0502020204030204" pitchFamily="34" charset="0"/>
                <a:ea typeface="Calibri"/>
                <a:cs typeface="Calibri" panose="020F0502020204030204" pitchFamily="34" charset="0"/>
                <a:sym typeface="Arial"/>
              </a:endParaRPr>
            </a:p>
          </p:txBody>
        </p:sp>
        <p:sp>
          <p:nvSpPr>
            <p:cNvPr id="49" name="Google Shape;277;p28">
              <a:extLst>
                <a:ext uri="{FF2B5EF4-FFF2-40B4-BE49-F238E27FC236}">
                  <a16:creationId xmlns:a16="http://schemas.microsoft.com/office/drawing/2014/main" id="{5A277F9A-C52D-C449-7586-9EA90403EDFC}"/>
                </a:ext>
              </a:extLst>
            </p:cNvPr>
            <p:cNvSpPr txBox="1"/>
            <p:nvPr/>
          </p:nvSpPr>
          <p:spPr>
            <a:xfrm>
              <a:off x="2209285" y="1123811"/>
              <a:ext cx="3972429" cy="346211"/>
            </a:xfrm>
            <a:prstGeom prst="rect">
              <a:avLst/>
            </a:prstGeom>
            <a:noFill/>
            <a:ln cap="flat">
              <a:noFill/>
            </a:ln>
          </p:spPr>
          <p:txBody>
            <a:bodyPr vert="horz" wrap="square" lIns="91427" tIns="45695" rIns="91427" bIns="45695" anchor="t" anchorCtr="0" compatLnSpc="1">
              <a:spAutoFit/>
            </a:bodyPr>
            <a:lstStyle/>
            <a:p>
              <a:pPr defTabSz="1219110">
                <a:defRPr sz="1800" b="0" i="0" u="none" strike="noStrike" kern="0" cap="none" spc="0" baseline="0">
                  <a:solidFill>
                    <a:srgbClr val="000000"/>
                  </a:solidFill>
                  <a:uFillTx/>
                </a:defRPr>
              </a:pPr>
              <a:r>
                <a:rPr lang="fr-FR" sz="2400" b="1" kern="0" dirty="0">
                  <a:solidFill>
                    <a:srgbClr val="44546A"/>
                  </a:solidFill>
                  <a:latin typeface="Calibri" panose="020F0502020204030204" pitchFamily="34" charset="0"/>
                  <a:ea typeface="Poppins ExtraBold"/>
                  <a:cs typeface="Calibri" panose="020F0502020204030204" pitchFamily="34" charset="0"/>
                  <a:sym typeface="Arial"/>
                </a:rPr>
                <a:t>Pratique autonome</a:t>
              </a:r>
            </a:p>
          </p:txBody>
        </p:sp>
      </p:grpSp>
      <p:grpSp>
        <p:nvGrpSpPr>
          <p:cNvPr id="53" name="Group 52">
            <a:extLst>
              <a:ext uri="{FF2B5EF4-FFF2-40B4-BE49-F238E27FC236}">
                <a16:creationId xmlns:a16="http://schemas.microsoft.com/office/drawing/2014/main" id="{38609008-8598-8DA3-5CF0-36C7F92580DF}"/>
              </a:ext>
            </a:extLst>
          </p:cNvPr>
          <p:cNvGrpSpPr/>
          <p:nvPr userDrawn="1"/>
        </p:nvGrpSpPr>
        <p:grpSpPr>
          <a:xfrm>
            <a:off x="2336946" y="5539871"/>
            <a:ext cx="7518111" cy="548005"/>
            <a:chOff x="1764463" y="1060636"/>
            <a:chExt cx="5638583" cy="411004"/>
          </a:xfrm>
        </p:grpSpPr>
        <p:sp>
          <p:nvSpPr>
            <p:cNvPr id="54" name="Google Shape;275;p28">
              <a:extLst>
                <a:ext uri="{FF2B5EF4-FFF2-40B4-BE49-F238E27FC236}">
                  <a16:creationId xmlns:a16="http://schemas.microsoft.com/office/drawing/2014/main" id="{7A5BFF89-3876-69CC-9A25-265205B19B7A}"/>
                </a:ext>
              </a:extLst>
            </p:cNvPr>
            <p:cNvSpPr/>
            <p:nvPr/>
          </p:nvSpPr>
          <p:spPr>
            <a:xfrm>
              <a:off x="1764463" y="1117937"/>
              <a:ext cx="296402" cy="296402"/>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F19D19"/>
            </a:solidFill>
            <a:ln cap="flat">
              <a:noFill/>
              <a:prstDash val="solid"/>
            </a:ln>
          </p:spPr>
          <p:txBody>
            <a:bodyPr vert="horz" wrap="square" lIns="68567" tIns="34271" rIns="68567" bIns="34271" anchor="ctr" anchorCtr="1" compatLnSpc="1">
              <a:noAutofit/>
            </a:bodyPr>
            <a:lstStyle/>
            <a:p>
              <a:pPr algn="ctr" defTabSz="1219110">
                <a:defRPr sz="1800" b="0" i="0" u="none" strike="noStrike" kern="0" cap="none" spc="0" baseline="0">
                  <a:solidFill>
                    <a:srgbClr val="000000"/>
                  </a:solidFill>
                  <a:uFillTx/>
                </a:defRPr>
              </a:pPr>
              <a:r>
                <a:rPr lang="fr-FR" sz="2133" b="1" kern="0" dirty="0">
                  <a:solidFill>
                    <a:srgbClr val="FFFFFF"/>
                  </a:solidFill>
                  <a:latin typeface="Calibri" panose="020F0502020204030204" pitchFamily="34" charset="0"/>
                  <a:ea typeface="Calibri"/>
                  <a:cs typeface="Calibri" panose="020F0502020204030204" pitchFamily="34" charset="0"/>
                  <a:sym typeface="Arial"/>
                </a:rPr>
                <a:t>6</a:t>
              </a:r>
              <a:endParaRPr lang="fr-FR" sz="1467" kern="0" dirty="0">
                <a:solidFill>
                  <a:srgbClr val="000000"/>
                </a:solidFill>
                <a:latin typeface="Calibri" panose="020F0502020204030204" pitchFamily="34" charset="0"/>
                <a:cs typeface="Calibri" panose="020F0502020204030204" pitchFamily="34" charset="0"/>
                <a:sym typeface="Arial"/>
              </a:endParaRPr>
            </a:p>
          </p:txBody>
        </p:sp>
        <p:sp>
          <p:nvSpPr>
            <p:cNvPr id="55" name="Google Shape;276;p28">
              <a:extLst>
                <a:ext uri="{FF2B5EF4-FFF2-40B4-BE49-F238E27FC236}">
                  <a16:creationId xmlns:a16="http://schemas.microsoft.com/office/drawing/2014/main" id="{516AE221-2B10-10F0-74F7-99F581D8E5AE}"/>
                </a:ext>
              </a:extLst>
            </p:cNvPr>
            <p:cNvSpPr/>
            <p:nvPr/>
          </p:nvSpPr>
          <p:spPr>
            <a:xfrm>
              <a:off x="2156845" y="1060636"/>
              <a:ext cx="5246201" cy="41100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rgbClr val="F2F2F2"/>
            </a:solidFill>
            <a:ln w="28575" cap="flat">
              <a:solidFill>
                <a:srgbClr val="F19D19"/>
              </a:solidFill>
              <a:prstDash val="solid"/>
            </a:ln>
          </p:spPr>
          <p:txBody>
            <a:bodyPr vert="horz" wrap="square" lIns="91427" tIns="45695" rIns="91427" bIns="45695" anchor="ctr" anchorCtr="0" compatLnSpc="1">
              <a:noAutofit/>
            </a:bodyPr>
            <a:lstStyle/>
            <a:p>
              <a:pPr defTabSz="1219110">
                <a:defRPr sz="1800" b="0" i="0" u="none" strike="noStrike" kern="0" cap="none" spc="0" baseline="0">
                  <a:solidFill>
                    <a:srgbClr val="000000"/>
                  </a:solidFill>
                  <a:uFillTx/>
                </a:defRPr>
              </a:pPr>
              <a:endParaRPr lang="fr-FR" sz="2000" b="1" kern="0">
                <a:solidFill>
                  <a:srgbClr val="44546A"/>
                </a:solidFill>
                <a:latin typeface="Calibri" panose="020F0502020204030204" pitchFamily="34" charset="0"/>
                <a:ea typeface="Calibri"/>
                <a:cs typeface="Calibri" panose="020F0502020204030204" pitchFamily="34" charset="0"/>
                <a:sym typeface="Arial"/>
              </a:endParaRPr>
            </a:p>
          </p:txBody>
        </p:sp>
        <p:sp>
          <p:nvSpPr>
            <p:cNvPr id="57" name="Google Shape;278;p28">
              <a:extLst>
                <a:ext uri="{FF2B5EF4-FFF2-40B4-BE49-F238E27FC236}">
                  <a16:creationId xmlns:a16="http://schemas.microsoft.com/office/drawing/2014/main" id="{C06BF0CF-9607-5CE3-2B1B-82BB78BA62F2}"/>
                </a:ext>
              </a:extLst>
            </p:cNvPr>
            <p:cNvSpPr/>
            <p:nvPr/>
          </p:nvSpPr>
          <p:spPr>
            <a:xfrm>
              <a:off x="6987777" y="1071289"/>
              <a:ext cx="389698" cy="389698"/>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blipFill>
              <a:blip r:embed="rId3">
                <a:alphaModFix/>
              </a:blip>
              <a:stretch>
                <a:fillRect/>
              </a:stretch>
            </a:blipFill>
            <a:ln w="9528" cap="flat">
              <a:solidFill>
                <a:srgbClr val="FFFFFF"/>
              </a:solidFill>
              <a:prstDash val="solid"/>
              <a:miter/>
            </a:ln>
          </p:spPr>
          <p:txBody>
            <a:bodyPr vert="horz" wrap="square" lIns="91427" tIns="45695" rIns="91427" bIns="45695" anchor="t" anchorCtr="0" compatLnSpc="1">
              <a:noAutofit/>
            </a:bodyPr>
            <a:lstStyle/>
            <a:p>
              <a:pPr defTabSz="1219110">
                <a:defRPr sz="1800" b="0" i="0" u="none" strike="noStrike" kern="0" cap="none" spc="0" baseline="0">
                  <a:solidFill>
                    <a:srgbClr val="000000"/>
                  </a:solidFill>
                  <a:uFillTx/>
                </a:defRPr>
              </a:pPr>
              <a:endParaRPr lang="fr-FR" sz="1200" kern="0">
                <a:solidFill>
                  <a:srgbClr val="44546A"/>
                </a:solidFill>
                <a:latin typeface="Calibri" panose="020F0502020204030204" pitchFamily="34" charset="0"/>
                <a:ea typeface="Calibri"/>
                <a:cs typeface="Calibri" panose="020F0502020204030204" pitchFamily="34" charset="0"/>
                <a:sym typeface="Arial"/>
              </a:endParaRPr>
            </a:p>
          </p:txBody>
        </p:sp>
        <p:sp>
          <p:nvSpPr>
            <p:cNvPr id="58" name="Google Shape;277;p28">
              <a:extLst>
                <a:ext uri="{FF2B5EF4-FFF2-40B4-BE49-F238E27FC236}">
                  <a16:creationId xmlns:a16="http://schemas.microsoft.com/office/drawing/2014/main" id="{392280B0-7590-3FE1-5000-E5BA3C9C5BCF}"/>
                </a:ext>
              </a:extLst>
            </p:cNvPr>
            <p:cNvSpPr txBox="1"/>
            <p:nvPr/>
          </p:nvSpPr>
          <p:spPr>
            <a:xfrm>
              <a:off x="2209285" y="1123811"/>
              <a:ext cx="3972429" cy="346211"/>
            </a:xfrm>
            <a:prstGeom prst="rect">
              <a:avLst/>
            </a:prstGeom>
            <a:noFill/>
            <a:ln cap="flat">
              <a:noFill/>
            </a:ln>
          </p:spPr>
          <p:txBody>
            <a:bodyPr vert="horz" wrap="square" lIns="91427" tIns="45695" rIns="91427" bIns="45695" anchor="t" anchorCtr="0" compatLnSpc="1">
              <a:spAutoFit/>
            </a:bodyPr>
            <a:lstStyle/>
            <a:p>
              <a:pPr defTabSz="1219110">
                <a:defRPr sz="1800" b="0" i="0" u="none" strike="noStrike" kern="0" cap="none" spc="0" baseline="0">
                  <a:solidFill>
                    <a:srgbClr val="000000"/>
                  </a:solidFill>
                  <a:uFillTx/>
                </a:defRPr>
              </a:pPr>
              <a:r>
                <a:rPr lang="fr-FR" sz="2400" b="1" kern="0" dirty="0">
                  <a:solidFill>
                    <a:srgbClr val="44546A"/>
                  </a:solidFill>
                  <a:latin typeface="Calibri" panose="020F0502020204030204" pitchFamily="34" charset="0"/>
                  <a:ea typeface="Poppins ExtraBold"/>
                  <a:cs typeface="Calibri" panose="020F0502020204030204" pitchFamily="34" charset="0"/>
                  <a:sym typeface="Arial"/>
                </a:rPr>
                <a:t>Clôture</a:t>
              </a:r>
            </a:p>
          </p:txBody>
        </p:sp>
      </p:grpSp>
      <p:sp>
        <p:nvSpPr>
          <p:cNvPr id="60" name="Text Placeholder 59">
            <a:extLst>
              <a:ext uri="{FF2B5EF4-FFF2-40B4-BE49-F238E27FC236}">
                <a16:creationId xmlns:a16="http://schemas.microsoft.com/office/drawing/2014/main" id="{2997086D-6002-18E9-088F-7D2FC79B25E4}"/>
              </a:ext>
            </a:extLst>
          </p:cNvPr>
          <p:cNvSpPr>
            <a:spLocks noGrp="1"/>
          </p:cNvSpPr>
          <p:nvPr>
            <p:ph type="body" sz="quarter" idx="10" hasCustomPrompt="1"/>
          </p:nvPr>
        </p:nvSpPr>
        <p:spPr>
          <a:xfrm>
            <a:off x="7879221" y="1447571"/>
            <a:ext cx="1147653" cy="460800"/>
          </a:xfrm>
        </p:spPr>
        <p:txBody>
          <a:bodyPr>
            <a:normAutofit/>
          </a:bodyPr>
          <a:lstStyle>
            <a:lvl1pPr>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lvl="0"/>
            <a:r>
              <a:rPr lang="en-US" dirty="0"/>
              <a:t>10 min</a:t>
            </a:r>
            <a:endParaRPr lang="fr-FR" dirty="0"/>
          </a:p>
        </p:txBody>
      </p:sp>
      <p:sp>
        <p:nvSpPr>
          <p:cNvPr id="61" name="Text Placeholder 59">
            <a:extLst>
              <a:ext uri="{FF2B5EF4-FFF2-40B4-BE49-F238E27FC236}">
                <a16:creationId xmlns:a16="http://schemas.microsoft.com/office/drawing/2014/main" id="{13288093-8A60-FA70-C6FB-7D69FB80D893}"/>
              </a:ext>
            </a:extLst>
          </p:cNvPr>
          <p:cNvSpPr>
            <a:spLocks noGrp="1"/>
          </p:cNvSpPr>
          <p:nvPr>
            <p:ph type="body" sz="quarter" idx="11" hasCustomPrompt="1"/>
          </p:nvPr>
        </p:nvSpPr>
        <p:spPr>
          <a:xfrm>
            <a:off x="7879221" y="2277958"/>
            <a:ext cx="1147653" cy="460800"/>
          </a:xfrm>
        </p:spPr>
        <p:txBody>
          <a:bodyPr>
            <a:normAutofit/>
          </a:bodyPr>
          <a:lstStyle>
            <a:lvl1pPr>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lvl="0"/>
            <a:r>
              <a:rPr lang="en-US" dirty="0"/>
              <a:t>10 min</a:t>
            </a:r>
            <a:endParaRPr lang="fr-FR" dirty="0"/>
          </a:p>
        </p:txBody>
      </p:sp>
      <p:sp>
        <p:nvSpPr>
          <p:cNvPr id="62" name="Text Placeholder 59">
            <a:extLst>
              <a:ext uri="{FF2B5EF4-FFF2-40B4-BE49-F238E27FC236}">
                <a16:creationId xmlns:a16="http://schemas.microsoft.com/office/drawing/2014/main" id="{A3A18267-30BE-A144-8A47-7EDFF6042B2F}"/>
              </a:ext>
            </a:extLst>
          </p:cNvPr>
          <p:cNvSpPr>
            <a:spLocks noGrp="1"/>
          </p:cNvSpPr>
          <p:nvPr>
            <p:ph type="body" sz="quarter" idx="12" hasCustomPrompt="1"/>
          </p:nvPr>
        </p:nvSpPr>
        <p:spPr>
          <a:xfrm>
            <a:off x="7879220" y="3104337"/>
            <a:ext cx="1147653" cy="460800"/>
          </a:xfrm>
        </p:spPr>
        <p:txBody>
          <a:bodyPr>
            <a:normAutofit/>
          </a:bodyPr>
          <a:lstStyle>
            <a:lvl1pPr>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lvl="0"/>
            <a:r>
              <a:rPr lang="en-US" dirty="0"/>
              <a:t>10 min</a:t>
            </a:r>
            <a:endParaRPr lang="fr-FR" dirty="0"/>
          </a:p>
        </p:txBody>
      </p:sp>
      <p:sp>
        <p:nvSpPr>
          <p:cNvPr id="63" name="Text Placeholder 59">
            <a:extLst>
              <a:ext uri="{FF2B5EF4-FFF2-40B4-BE49-F238E27FC236}">
                <a16:creationId xmlns:a16="http://schemas.microsoft.com/office/drawing/2014/main" id="{69911D84-D37E-215F-8EF0-B39B19B6F1A1}"/>
              </a:ext>
            </a:extLst>
          </p:cNvPr>
          <p:cNvSpPr>
            <a:spLocks noGrp="1"/>
          </p:cNvSpPr>
          <p:nvPr>
            <p:ph type="body" sz="quarter" idx="13" hasCustomPrompt="1"/>
          </p:nvPr>
        </p:nvSpPr>
        <p:spPr>
          <a:xfrm>
            <a:off x="7879219" y="3928027"/>
            <a:ext cx="1147653" cy="460800"/>
          </a:xfrm>
        </p:spPr>
        <p:txBody>
          <a:bodyPr>
            <a:normAutofit/>
          </a:bodyPr>
          <a:lstStyle>
            <a:lvl1pPr>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lvl="0"/>
            <a:r>
              <a:rPr lang="en-US" dirty="0"/>
              <a:t>10 min</a:t>
            </a:r>
            <a:endParaRPr lang="fr-FR" dirty="0"/>
          </a:p>
        </p:txBody>
      </p:sp>
      <p:sp>
        <p:nvSpPr>
          <p:cNvPr id="64" name="Text Placeholder 59">
            <a:extLst>
              <a:ext uri="{FF2B5EF4-FFF2-40B4-BE49-F238E27FC236}">
                <a16:creationId xmlns:a16="http://schemas.microsoft.com/office/drawing/2014/main" id="{DBCF547F-8119-1ABE-E176-4FEDF97A3CC1}"/>
              </a:ext>
            </a:extLst>
          </p:cNvPr>
          <p:cNvSpPr>
            <a:spLocks noGrp="1"/>
          </p:cNvSpPr>
          <p:nvPr>
            <p:ph type="body" sz="quarter" idx="14" hasCustomPrompt="1"/>
          </p:nvPr>
        </p:nvSpPr>
        <p:spPr>
          <a:xfrm>
            <a:off x="7879218" y="4757093"/>
            <a:ext cx="1147653" cy="460800"/>
          </a:xfrm>
        </p:spPr>
        <p:txBody>
          <a:bodyPr>
            <a:normAutofit/>
          </a:bodyPr>
          <a:lstStyle>
            <a:lvl1pPr>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lvl="0"/>
            <a:r>
              <a:rPr lang="en-US" dirty="0"/>
              <a:t>10 min</a:t>
            </a:r>
            <a:endParaRPr lang="fr-FR" dirty="0"/>
          </a:p>
        </p:txBody>
      </p:sp>
      <p:sp>
        <p:nvSpPr>
          <p:cNvPr id="65" name="Text Placeholder 59">
            <a:extLst>
              <a:ext uri="{FF2B5EF4-FFF2-40B4-BE49-F238E27FC236}">
                <a16:creationId xmlns:a16="http://schemas.microsoft.com/office/drawing/2014/main" id="{4E6C3199-30EC-380B-E406-0655DBA57A7E}"/>
              </a:ext>
            </a:extLst>
          </p:cNvPr>
          <p:cNvSpPr>
            <a:spLocks noGrp="1"/>
          </p:cNvSpPr>
          <p:nvPr>
            <p:ph type="body" sz="quarter" idx="15" hasCustomPrompt="1"/>
          </p:nvPr>
        </p:nvSpPr>
        <p:spPr>
          <a:xfrm>
            <a:off x="7879217" y="5583473"/>
            <a:ext cx="1147653" cy="460800"/>
          </a:xfrm>
        </p:spPr>
        <p:txBody>
          <a:bodyPr>
            <a:normAutofit/>
          </a:bodyPr>
          <a:lstStyle>
            <a:lvl1pPr>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lvl="0"/>
            <a:r>
              <a:rPr lang="en-US" dirty="0"/>
              <a:t>05 min</a:t>
            </a:r>
            <a:endParaRPr lang="fr-FR" dirty="0"/>
          </a:p>
        </p:txBody>
      </p:sp>
    </p:spTree>
    <p:extLst>
      <p:ext uri="{BB962C8B-B14F-4D97-AF65-F5344CB8AC3E}">
        <p14:creationId xmlns:p14="http://schemas.microsoft.com/office/powerpoint/2010/main" val="164670224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Ouverture de la séance">
    <p:bg>
      <p:bgPr>
        <a:gradFill flip="none" rotWithShape="1">
          <a:gsLst>
            <a:gs pos="0">
              <a:srgbClr val="F19D19"/>
            </a:gs>
            <a:gs pos="3000">
              <a:schemeClr val="bg1"/>
            </a:gs>
            <a:gs pos="94000">
              <a:srgbClr val="F19D19"/>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5B36071C-69BD-8B52-E223-853887477D5C}"/>
              </a:ext>
            </a:extLst>
          </p:cNvPr>
          <p:cNvGrpSpPr/>
          <p:nvPr userDrawn="1"/>
        </p:nvGrpSpPr>
        <p:grpSpPr>
          <a:xfrm>
            <a:off x="812158" y="844906"/>
            <a:ext cx="10567685" cy="5198169"/>
            <a:chOff x="2184399" y="1402024"/>
            <a:chExt cx="7823200" cy="4942038"/>
          </a:xfrm>
        </p:grpSpPr>
        <p:sp>
          <p:nvSpPr>
            <p:cNvPr id="3" name="Rectangle : coins arrondis 10">
              <a:extLst>
                <a:ext uri="{FF2B5EF4-FFF2-40B4-BE49-F238E27FC236}">
                  <a16:creationId xmlns:a16="http://schemas.microsoft.com/office/drawing/2014/main" id="{30E84589-2A8B-6DA5-BD19-35EAD8086FB3}"/>
                </a:ext>
              </a:extLst>
            </p:cNvPr>
            <p:cNvSpPr/>
            <p:nvPr/>
          </p:nvSpPr>
          <p:spPr>
            <a:xfrm>
              <a:off x="2184399" y="1402024"/>
              <a:ext cx="7823200" cy="4942038"/>
            </a:xfrm>
            <a:prstGeom prst="roundRect">
              <a:avLst>
                <a:gd name="adj" fmla="val 2665"/>
              </a:avLst>
            </a:prstGeom>
            <a:solidFill>
              <a:srgbClr val="F19D19"/>
            </a:solidFill>
            <a:ln>
              <a:solidFill>
                <a:srgbClr val="F19D19"/>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sym typeface="Arial"/>
              </a:endParaRPr>
            </a:p>
          </p:txBody>
        </p:sp>
        <p:sp>
          <p:nvSpPr>
            <p:cNvPr id="6" name="Rectangle 5">
              <a:extLst>
                <a:ext uri="{FF2B5EF4-FFF2-40B4-BE49-F238E27FC236}">
                  <a16:creationId xmlns:a16="http://schemas.microsoft.com/office/drawing/2014/main" id="{355DB502-9EC4-94FE-09A9-2932EC699550}"/>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sym typeface="Arial"/>
              </a:endParaRPr>
            </a:p>
          </p:txBody>
        </p:sp>
      </p:grpSp>
      <p:sp>
        <p:nvSpPr>
          <p:cNvPr id="8" name="Oval 7">
            <a:extLst>
              <a:ext uri="{FF2B5EF4-FFF2-40B4-BE49-F238E27FC236}">
                <a16:creationId xmlns:a16="http://schemas.microsoft.com/office/drawing/2014/main" id="{70E61D70-E72A-6F05-21DF-0092CA22ECB1}"/>
              </a:ext>
            </a:extLst>
          </p:cNvPr>
          <p:cNvSpPr/>
          <p:nvPr/>
        </p:nvSpPr>
        <p:spPr>
          <a:xfrm>
            <a:off x="10285532" y="4917801"/>
            <a:ext cx="936370" cy="936371"/>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sym typeface="Arial"/>
            </a:endParaRPr>
          </a:p>
        </p:txBody>
      </p:sp>
      <p:sp>
        <p:nvSpPr>
          <p:cNvPr id="10" name="ZoneTexte 4">
            <a:extLst>
              <a:ext uri="{FF2B5EF4-FFF2-40B4-BE49-F238E27FC236}">
                <a16:creationId xmlns:a16="http://schemas.microsoft.com/office/drawing/2014/main" id="{12A4C6F5-3FFF-2B1F-31AC-921674941D10}"/>
              </a:ext>
            </a:extLst>
          </p:cNvPr>
          <p:cNvSpPr txBox="1"/>
          <p:nvPr userDrawn="1"/>
        </p:nvSpPr>
        <p:spPr>
          <a:xfrm>
            <a:off x="946951" y="3651380"/>
            <a:ext cx="10298101" cy="769441"/>
          </a:xfrm>
          <a:prstGeom prst="rect">
            <a:avLst/>
          </a:prstGeom>
          <a:noFill/>
        </p:spPr>
        <p:txBody>
          <a:bodyPr wrap="square">
            <a:spAutoFit/>
          </a:bodyPr>
          <a:lstStyle/>
          <a:p>
            <a:pPr algn="ctr" defTabSz="457189">
              <a:defRPr/>
            </a:pPr>
            <a:r>
              <a:rPr lang="fr-FR" sz="4400" b="1" dirty="0">
                <a:solidFill>
                  <a:srgbClr val="F19D19"/>
                </a:solidFill>
                <a:latin typeface="Calibri" panose="020F0502020204030204"/>
                <a:cs typeface="Arial"/>
                <a:sym typeface="Arial"/>
              </a:rPr>
              <a:t>Ouverture de la séance</a:t>
            </a:r>
          </a:p>
        </p:txBody>
      </p:sp>
      <p:pic>
        <p:nvPicPr>
          <p:cNvPr id="14" name="Picture 18">
            <a:extLst>
              <a:ext uri="{FF2B5EF4-FFF2-40B4-BE49-F238E27FC236}">
                <a16:creationId xmlns:a16="http://schemas.microsoft.com/office/drawing/2014/main" id="{D5A0386F-993C-99A4-372C-F8760E58AB30}"/>
              </a:ext>
            </a:extLst>
          </p:cNvPr>
          <p:cNvPicPr>
            <a:picLocks noChangeAspect="1"/>
          </p:cNvPicPr>
          <p:nvPr userDrawn="1"/>
        </p:nvPicPr>
        <p:blipFill>
          <a:blip r:embed="rId3" cstate="print">
            <a:extLst>
              <a:ext uri="{BEBA8EAE-BF5A-486C-A8C5-ECC9F3942E4B}">
                <a14:imgProps xmlns:a14="http://schemas.microsoft.com/office/drawing/2010/main">
                  <a14:imgLayer r:embed="rId4">
                    <a14:imgEffect>
                      <a14:backgroundRemoval t="1758" b="100000" l="2344" r="99023">
                        <a14:backgroundMark x1="57227" y1="8496" x2="56836" y2="42090"/>
                      </a14:backgroundRemoval>
                    </a14:imgEffect>
                  </a14:imgLayer>
                </a14:imgProps>
              </a:ext>
              <a:ext uri="{28A0092B-C50C-407E-A947-70E740481C1C}">
                <a14:useLocalDpi xmlns:a14="http://schemas.microsoft.com/office/drawing/2010/main" val="0"/>
              </a:ext>
            </a:extLst>
          </a:blip>
          <a:stretch>
            <a:fillRect/>
          </a:stretch>
        </p:blipFill>
        <p:spPr>
          <a:xfrm>
            <a:off x="4973623" y="1310778"/>
            <a:ext cx="2096135" cy="2158333"/>
          </a:xfrm>
          <a:prstGeom prst="rect">
            <a:avLst/>
          </a:prstGeom>
        </p:spPr>
      </p:pic>
      <p:pic>
        <p:nvPicPr>
          <p:cNvPr id="15" name="Google Shape;1333;p128">
            <a:extLst>
              <a:ext uri="{FF2B5EF4-FFF2-40B4-BE49-F238E27FC236}">
                <a16:creationId xmlns:a16="http://schemas.microsoft.com/office/drawing/2014/main" id="{E4A7273E-67E2-0C23-0C4F-F01019D0FF62}"/>
              </a:ext>
            </a:extLst>
          </p:cNvPr>
          <p:cNvPicPr>
            <a:picLocks noChangeAspect="1"/>
          </p:cNvPicPr>
          <p:nvPr userDrawn="1"/>
        </p:nvPicPr>
        <p:blipFill>
          <a:blip r:embed="rId5">
            <a:alphaModFix/>
          </a:blip>
          <a:srcRect/>
          <a:stretch>
            <a:fillRect/>
          </a:stretch>
        </p:blipFill>
        <p:spPr>
          <a:xfrm>
            <a:off x="6261214" y="1609414"/>
            <a:ext cx="649253" cy="649253"/>
          </a:xfrm>
          <a:prstGeom prst="rect">
            <a:avLst/>
          </a:prstGeom>
          <a:noFill/>
          <a:ln cap="flat">
            <a:noFill/>
          </a:ln>
        </p:spPr>
      </p:pic>
      <p:sp>
        <p:nvSpPr>
          <p:cNvPr id="24" name="Text Placeholder 23">
            <a:extLst>
              <a:ext uri="{FF2B5EF4-FFF2-40B4-BE49-F238E27FC236}">
                <a16:creationId xmlns:a16="http://schemas.microsoft.com/office/drawing/2014/main" id="{22A6E60A-C6B2-D1FE-AB7C-E35AE8892EF5}"/>
              </a:ext>
            </a:extLst>
          </p:cNvPr>
          <p:cNvSpPr>
            <a:spLocks noGrp="1"/>
          </p:cNvSpPr>
          <p:nvPr>
            <p:ph type="body" sz="quarter" idx="10" hasCustomPrompt="1"/>
          </p:nvPr>
        </p:nvSpPr>
        <p:spPr>
          <a:xfrm>
            <a:off x="8799191" y="5236960"/>
            <a:ext cx="1486341" cy="503301"/>
          </a:xfrm>
        </p:spPr>
        <p:txBody>
          <a:bodyPr anchor="ctr"/>
          <a:lstStyle>
            <a:lvl1pPr>
              <a:buNone/>
              <a:defRPr sz="3600" b="1">
                <a:latin typeface="Calibri" panose="020F0502020204030204" pitchFamily="34" charset="0"/>
                <a:cs typeface="Calibri" panose="020F0502020204030204" pitchFamily="34" charset="0"/>
              </a:defRPr>
            </a:lvl1pPr>
            <a:lvl2pPr>
              <a:buNone/>
              <a:defRPr sz="3600" b="1">
                <a:latin typeface="Calibri" panose="020F0502020204030204" pitchFamily="34" charset="0"/>
                <a:cs typeface="Calibri" panose="020F0502020204030204" pitchFamily="34" charset="0"/>
              </a:defRPr>
            </a:lvl2pPr>
            <a:lvl3pPr>
              <a:buNone/>
              <a:defRPr sz="3600" b="1">
                <a:latin typeface="Calibri" panose="020F0502020204030204" pitchFamily="34" charset="0"/>
                <a:cs typeface="Calibri" panose="020F0502020204030204" pitchFamily="34" charset="0"/>
              </a:defRPr>
            </a:lvl3pPr>
            <a:lvl4pPr>
              <a:buNone/>
              <a:defRPr sz="3600" b="1">
                <a:latin typeface="Calibri" panose="020F0502020204030204" pitchFamily="34" charset="0"/>
                <a:cs typeface="Calibri" panose="020F0502020204030204" pitchFamily="34" charset="0"/>
              </a:defRPr>
            </a:lvl4pPr>
            <a:lvl5pPr>
              <a:buNone/>
              <a:defRPr sz="3600" b="1">
                <a:latin typeface="Calibri" panose="020F0502020204030204" pitchFamily="34" charset="0"/>
                <a:cs typeface="Calibri" panose="020F0502020204030204" pitchFamily="34" charset="0"/>
              </a:defRPr>
            </a:lvl5pPr>
          </a:lstStyle>
          <a:p>
            <a:pPr lvl="0"/>
            <a:r>
              <a:rPr lang="en-US" dirty="0"/>
              <a:t>10 min</a:t>
            </a:r>
            <a:endParaRPr lang="fr-FR" dirty="0"/>
          </a:p>
        </p:txBody>
      </p:sp>
    </p:spTree>
    <p:extLst>
      <p:ext uri="{BB962C8B-B14F-4D97-AF65-F5344CB8AC3E}">
        <p14:creationId xmlns:p14="http://schemas.microsoft.com/office/powerpoint/2010/main" val="344806828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Discussion informelle">
    <p:spTree>
      <p:nvGrpSpPr>
        <p:cNvPr id="1" name=""/>
        <p:cNvGrpSpPr/>
        <p:nvPr/>
      </p:nvGrpSpPr>
      <p:grpSpPr>
        <a:xfrm>
          <a:off x="0" y="0"/>
          <a:ext cx="0" cy="0"/>
          <a:chOff x="0" y="0"/>
          <a:chExt cx="0" cy="0"/>
        </a:xfrm>
      </p:grpSpPr>
      <p:grpSp>
        <p:nvGrpSpPr>
          <p:cNvPr id="6" name="Group 14">
            <a:extLst>
              <a:ext uri="{FF2B5EF4-FFF2-40B4-BE49-F238E27FC236}">
                <a16:creationId xmlns:a16="http://schemas.microsoft.com/office/drawing/2014/main" id="{D4A94119-B9E6-E96A-A12B-529FE16C84B8}"/>
              </a:ext>
            </a:extLst>
          </p:cNvPr>
          <p:cNvGrpSpPr/>
          <p:nvPr userDrawn="1"/>
        </p:nvGrpSpPr>
        <p:grpSpPr>
          <a:xfrm>
            <a:off x="4855028" y="1394568"/>
            <a:ext cx="6212869" cy="3873929"/>
            <a:chOff x="1641585" y="1048972"/>
            <a:chExt cx="5867403" cy="3260732"/>
          </a:xfrm>
        </p:grpSpPr>
        <p:sp>
          <p:nvSpPr>
            <p:cNvPr id="7" name="Rectangle : coins arrondis 10">
              <a:extLst>
                <a:ext uri="{FF2B5EF4-FFF2-40B4-BE49-F238E27FC236}">
                  <a16:creationId xmlns:a16="http://schemas.microsoft.com/office/drawing/2014/main" id="{5CE73ED6-57DB-F035-9995-7C9C196424C6}"/>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F19D19"/>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8" name="Rectangle 18">
              <a:extLst>
                <a:ext uri="{FF2B5EF4-FFF2-40B4-BE49-F238E27FC236}">
                  <a16:creationId xmlns:a16="http://schemas.microsoft.com/office/drawing/2014/main" id="{82B6DACF-280D-2756-60C8-F5BD1A351F6E}"/>
                </a:ext>
              </a:extLst>
            </p:cNvPr>
            <p:cNvSpPr/>
            <p:nvPr/>
          </p:nvSpPr>
          <p:spPr>
            <a:xfrm>
              <a:off x="1715066" y="1103461"/>
              <a:ext cx="5717724" cy="3124203"/>
            </a:xfrm>
            <a:prstGeom prst="rect">
              <a:avLst/>
            </a:prstGeom>
            <a:solidFill>
              <a:srgbClr val="F19D19"/>
            </a:solidFill>
            <a:ln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9" name="Rectangle 19">
              <a:extLst>
                <a:ext uri="{FF2B5EF4-FFF2-40B4-BE49-F238E27FC236}">
                  <a16:creationId xmlns:a16="http://schemas.microsoft.com/office/drawing/2014/main" id="{813EFAA7-27D8-3E75-F51C-10815A95BDC3}"/>
                </a:ext>
              </a:extLst>
            </p:cNvPr>
            <p:cNvSpPr/>
            <p:nvPr/>
          </p:nvSpPr>
          <p:spPr>
            <a:xfrm>
              <a:off x="1802501" y="1179667"/>
              <a:ext cx="5542845" cy="2971800"/>
            </a:xfrm>
            <a:prstGeom prst="rect">
              <a:avLst/>
            </a:prstGeom>
            <a:solidFill>
              <a:srgbClr val="FFFFFF"/>
            </a:solidFill>
            <a:ln cap="flat">
              <a:solidFill>
                <a:srgbClr val="F19D19"/>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0" name="Rectangle 21">
            <a:extLst>
              <a:ext uri="{FF2B5EF4-FFF2-40B4-BE49-F238E27FC236}">
                <a16:creationId xmlns:a16="http://schemas.microsoft.com/office/drawing/2014/main" id="{79E76426-95CC-886B-3398-5674B9F770C7}"/>
              </a:ext>
            </a:extLst>
          </p:cNvPr>
          <p:cNvSpPr/>
          <p:nvPr userDrawn="1"/>
        </p:nvSpPr>
        <p:spPr>
          <a:xfrm>
            <a:off x="4389349" y="1736952"/>
            <a:ext cx="1156184" cy="512421"/>
          </a:xfrm>
          <a:prstGeom prst="rect">
            <a:avLst/>
          </a:prstGeom>
          <a:solidFill>
            <a:srgbClr val="F19D19"/>
          </a:solidFill>
          <a:ln w="25402"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1" name="Rectangle 23">
            <a:extLst>
              <a:ext uri="{FF2B5EF4-FFF2-40B4-BE49-F238E27FC236}">
                <a16:creationId xmlns:a16="http://schemas.microsoft.com/office/drawing/2014/main" id="{949F60C0-596E-DBC1-59EA-DBFEB47614CA}"/>
              </a:ext>
            </a:extLst>
          </p:cNvPr>
          <p:cNvSpPr/>
          <p:nvPr userDrawn="1"/>
        </p:nvSpPr>
        <p:spPr>
          <a:xfrm>
            <a:off x="4469041" y="1746942"/>
            <a:ext cx="1052999" cy="492443"/>
          </a:xfrm>
          <a:prstGeom prst="rect">
            <a:avLst/>
          </a:prstGeom>
          <a:solidFill>
            <a:srgbClr val="F19D19"/>
          </a:solidFill>
          <a:ln cap="flat">
            <a:solidFill>
              <a:srgbClr val="F19D19"/>
            </a:solidFill>
            <a:prstDash val="solid"/>
          </a:ln>
        </p:spPr>
        <p:txBody>
          <a:bodyPr vert="horz" wrap="square" lIns="121920" tIns="60960" rIns="121920" bIns="60960" anchor="t" anchorCtr="0" compatLnSpc="1">
            <a:spAutoFit/>
          </a:bodyPr>
          <a:lstStyle/>
          <a:p>
            <a:pPr algn="ctr" defTabSz="914377">
              <a:defRPr sz="1800" b="0" i="0" u="none" strike="noStrike" kern="0" cap="none" spc="0" baseline="0">
                <a:solidFill>
                  <a:srgbClr val="000000"/>
                </a:solidFill>
                <a:uFillTx/>
              </a:defRPr>
            </a:pPr>
            <a:r>
              <a:rPr lang="en-US" sz="2400" b="1" dirty="0">
                <a:solidFill>
                  <a:srgbClr val="FFFFFF"/>
                </a:solidFill>
                <a:latin typeface="Arial"/>
                <a:cs typeface="Arial"/>
              </a:rPr>
              <a:t>O</a:t>
            </a:r>
            <a:endParaRPr lang="fr-FR" sz="2400" b="1" dirty="0">
              <a:solidFill>
                <a:srgbClr val="FFFFFF"/>
              </a:solidFill>
              <a:latin typeface="Arial"/>
              <a:cs typeface="Arial"/>
            </a:endParaRPr>
          </a:p>
        </p:txBody>
      </p:sp>
      <p:sp>
        <p:nvSpPr>
          <p:cNvPr id="12" name="TextBox 6">
            <a:extLst>
              <a:ext uri="{FF2B5EF4-FFF2-40B4-BE49-F238E27FC236}">
                <a16:creationId xmlns:a16="http://schemas.microsoft.com/office/drawing/2014/main" id="{A1B1C0D5-A55C-F91A-DCEA-4CA80F728291}"/>
              </a:ext>
            </a:extLst>
          </p:cNvPr>
          <p:cNvSpPr txBox="1"/>
          <p:nvPr userDrawn="1"/>
        </p:nvSpPr>
        <p:spPr>
          <a:xfrm>
            <a:off x="5025419" y="1993162"/>
            <a:ext cx="5985399" cy="2087944"/>
          </a:xfrm>
          <a:prstGeom prst="rect">
            <a:avLst/>
          </a:prstGeom>
          <a:noFill/>
          <a:ln cap="flat">
            <a:noFill/>
          </a:ln>
        </p:spPr>
        <p:txBody>
          <a:bodyPr vert="horz" wrap="square" lIns="0" tIns="0" rIns="0" bIns="0" anchor="t" anchorCtr="1" compatLnSpc="1">
            <a:spAutoFit/>
          </a:bodyPr>
          <a:lstStyle/>
          <a:p>
            <a:pPr algn="ctr" defTabSz="1219170">
              <a:lnSpc>
                <a:spcPct val="131218"/>
              </a:lnSpc>
              <a:defRPr sz="1800" b="0" i="0" u="none" strike="noStrike" kern="0" cap="none" spc="0" baseline="0">
                <a:solidFill>
                  <a:srgbClr val="000000"/>
                </a:solidFill>
                <a:uFillTx/>
              </a:defRPr>
            </a:pPr>
            <a:r>
              <a:rPr lang="fr-FR" sz="5400" b="1" kern="0" dirty="0">
                <a:solidFill>
                  <a:srgbClr val="F19D19"/>
                </a:solidFill>
                <a:latin typeface="Calibri" panose="020F0502020204030204" pitchFamily="34" charset="0"/>
                <a:cs typeface="Calibri" panose="020F0502020204030204" pitchFamily="34" charset="0"/>
              </a:rPr>
              <a:t>Discussion informelle</a:t>
            </a:r>
          </a:p>
        </p:txBody>
      </p:sp>
      <p:pic>
        <p:nvPicPr>
          <p:cNvPr id="13" name="Picture 1">
            <a:extLst>
              <a:ext uri="{FF2B5EF4-FFF2-40B4-BE49-F238E27FC236}">
                <a16:creationId xmlns:a16="http://schemas.microsoft.com/office/drawing/2014/main" id="{81DC4E81-0C61-B93A-A49E-EEE6F672BAA1}"/>
              </a:ext>
            </a:extLst>
          </p:cNvPr>
          <p:cNvPicPr>
            <a:picLocks noChangeAspect="1"/>
          </p:cNvPicPr>
          <p:nvPr userDrawn="1"/>
        </p:nvPicPr>
        <p:blipFill>
          <a:blip r:embed="rId2" cstate="print">
            <a:extLst>
              <a:ext uri="{BEBA8EAE-BF5A-486C-A8C5-ECC9F3942E4B}">
                <a14:imgProps xmlns:a14="http://schemas.microsoft.com/office/drawing/2010/main">
                  <a14:imgLayer r:embed="rId3">
                    <a14:imgEffect>
                      <a14:backgroundRemoval t="1855" b="100000" l="391" r="99512"/>
                    </a14:imgEffect>
                  </a14:imgLayer>
                </a14:imgProps>
              </a:ext>
              <a:ext uri="{28A0092B-C50C-407E-A947-70E740481C1C}">
                <a14:useLocalDpi xmlns:a14="http://schemas.microsoft.com/office/drawing/2010/main" val="0"/>
              </a:ext>
            </a:extLst>
          </a:blip>
          <a:stretch>
            <a:fillRect/>
          </a:stretch>
        </p:blipFill>
        <p:spPr>
          <a:xfrm>
            <a:off x="1124103" y="1875577"/>
            <a:ext cx="2856443" cy="2856443"/>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14" name="Freeform 17">
            <a:extLst>
              <a:ext uri="{FF2B5EF4-FFF2-40B4-BE49-F238E27FC236}">
                <a16:creationId xmlns:a16="http://schemas.microsoft.com/office/drawing/2014/main" id="{C744DE00-AF1E-C1C2-374B-720BC4F53728}"/>
              </a:ext>
            </a:extLst>
          </p:cNvPr>
          <p:cNvSpPr>
            <a:spLocks noEditPoints="1"/>
          </p:cNvSpPr>
          <p:nvPr userDrawn="1"/>
        </p:nvSpPr>
        <p:spPr bwMode="auto">
          <a:xfrm>
            <a:off x="1890297" y="1779907"/>
            <a:ext cx="691824" cy="704171"/>
          </a:xfrm>
          <a:custGeom>
            <a:avLst/>
            <a:gdLst>
              <a:gd name="T0" fmla="*/ 1830 w 2759"/>
              <a:gd name="T1" fmla="*/ 1151 h 2558"/>
              <a:gd name="T2" fmla="*/ 2122 w 2759"/>
              <a:gd name="T3" fmla="*/ 851 h 2558"/>
              <a:gd name="T4" fmla="*/ 1243 w 2759"/>
              <a:gd name="T5" fmla="*/ 851 h 2558"/>
              <a:gd name="T6" fmla="*/ 1533 w 2759"/>
              <a:gd name="T7" fmla="*/ 1151 h 2558"/>
              <a:gd name="T8" fmla="*/ 1243 w 2759"/>
              <a:gd name="T9" fmla="*/ 851 h 2558"/>
              <a:gd name="T10" fmla="*/ 655 w 2759"/>
              <a:gd name="T11" fmla="*/ 1151 h 2558"/>
              <a:gd name="T12" fmla="*/ 946 w 2759"/>
              <a:gd name="T13" fmla="*/ 851 h 2558"/>
              <a:gd name="T14" fmla="*/ 1379 w 2759"/>
              <a:gd name="T15" fmla="*/ 0 h 2558"/>
              <a:gd name="T16" fmla="*/ 1584 w 2759"/>
              <a:gd name="T17" fmla="*/ 11 h 2558"/>
              <a:gd name="T18" fmla="*/ 1778 w 2759"/>
              <a:gd name="T19" fmla="*/ 43 h 2558"/>
              <a:gd name="T20" fmla="*/ 1962 w 2759"/>
              <a:gd name="T21" fmla="*/ 97 h 2558"/>
              <a:gd name="T22" fmla="*/ 2131 w 2759"/>
              <a:gd name="T23" fmla="*/ 168 h 2558"/>
              <a:gd name="T24" fmla="*/ 2285 w 2759"/>
              <a:gd name="T25" fmla="*/ 255 h 2558"/>
              <a:gd name="T26" fmla="*/ 2421 w 2759"/>
              <a:gd name="T27" fmla="*/ 357 h 2558"/>
              <a:gd name="T28" fmla="*/ 2536 w 2759"/>
              <a:gd name="T29" fmla="*/ 473 h 2558"/>
              <a:gd name="T30" fmla="*/ 2630 w 2759"/>
              <a:gd name="T31" fmla="*/ 600 h 2558"/>
              <a:gd name="T32" fmla="*/ 2700 w 2759"/>
              <a:gd name="T33" fmla="*/ 738 h 2558"/>
              <a:gd name="T34" fmla="*/ 2744 w 2759"/>
              <a:gd name="T35" fmla="*/ 884 h 2558"/>
              <a:gd name="T36" fmla="*/ 2759 w 2759"/>
              <a:gd name="T37" fmla="*/ 1038 h 2558"/>
              <a:gd name="T38" fmla="*/ 2744 w 2759"/>
              <a:gd name="T39" fmla="*/ 1191 h 2558"/>
              <a:gd name="T40" fmla="*/ 2700 w 2759"/>
              <a:gd name="T41" fmla="*/ 1338 h 2558"/>
              <a:gd name="T42" fmla="*/ 2630 w 2759"/>
              <a:gd name="T43" fmla="*/ 1476 h 2558"/>
              <a:gd name="T44" fmla="*/ 2536 w 2759"/>
              <a:gd name="T45" fmla="*/ 1604 h 2558"/>
              <a:gd name="T46" fmla="*/ 2421 w 2759"/>
              <a:gd name="T47" fmla="*/ 1720 h 2558"/>
              <a:gd name="T48" fmla="*/ 2285 w 2759"/>
              <a:gd name="T49" fmla="*/ 1822 h 2558"/>
              <a:gd name="T50" fmla="*/ 2131 w 2759"/>
              <a:gd name="T51" fmla="*/ 1909 h 2558"/>
              <a:gd name="T52" fmla="*/ 1962 w 2759"/>
              <a:gd name="T53" fmla="*/ 1980 h 2558"/>
              <a:gd name="T54" fmla="*/ 1778 w 2759"/>
              <a:gd name="T55" fmla="*/ 2032 h 2558"/>
              <a:gd name="T56" fmla="*/ 1584 w 2759"/>
              <a:gd name="T57" fmla="*/ 2066 h 2558"/>
              <a:gd name="T58" fmla="*/ 1379 w 2759"/>
              <a:gd name="T59" fmla="*/ 2077 h 2558"/>
              <a:gd name="T60" fmla="*/ 1221 w 2759"/>
              <a:gd name="T61" fmla="*/ 2068 h 2558"/>
              <a:gd name="T62" fmla="*/ 1067 w 2759"/>
              <a:gd name="T63" fmla="*/ 2045 h 2558"/>
              <a:gd name="T64" fmla="*/ 250 w 2759"/>
              <a:gd name="T65" fmla="*/ 2558 h 2558"/>
              <a:gd name="T66" fmla="*/ 518 w 2759"/>
              <a:gd name="T67" fmla="*/ 1847 h 2558"/>
              <a:gd name="T68" fmla="*/ 381 w 2759"/>
              <a:gd name="T69" fmla="*/ 1752 h 2558"/>
              <a:gd name="T70" fmla="*/ 261 w 2759"/>
              <a:gd name="T71" fmla="*/ 1644 h 2558"/>
              <a:gd name="T72" fmla="*/ 163 w 2759"/>
              <a:gd name="T73" fmla="*/ 1526 h 2558"/>
              <a:gd name="T74" fmla="*/ 85 w 2759"/>
              <a:gd name="T75" fmla="*/ 1396 h 2558"/>
              <a:gd name="T76" fmla="*/ 32 w 2759"/>
              <a:gd name="T77" fmla="*/ 1259 h 2558"/>
              <a:gd name="T78" fmla="*/ 3 w 2759"/>
              <a:gd name="T79" fmla="*/ 1113 h 2558"/>
              <a:gd name="T80" fmla="*/ 3 w 2759"/>
              <a:gd name="T81" fmla="*/ 960 h 2558"/>
              <a:gd name="T82" fmla="*/ 33 w 2759"/>
              <a:gd name="T83" fmla="*/ 810 h 2558"/>
              <a:gd name="T84" fmla="*/ 90 w 2759"/>
              <a:gd name="T85" fmla="*/ 668 h 2558"/>
              <a:gd name="T86" fmla="*/ 172 w 2759"/>
              <a:gd name="T87" fmla="*/ 535 h 2558"/>
              <a:gd name="T88" fmla="*/ 277 w 2759"/>
              <a:gd name="T89" fmla="*/ 413 h 2558"/>
              <a:gd name="T90" fmla="*/ 404 w 2759"/>
              <a:gd name="T91" fmla="*/ 304 h 2558"/>
              <a:gd name="T92" fmla="*/ 549 w 2759"/>
              <a:gd name="T93" fmla="*/ 208 h 2558"/>
              <a:gd name="T94" fmla="*/ 711 w 2759"/>
              <a:gd name="T95" fmla="*/ 129 h 2558"/>
              <a:gd name="T96" fmla="*/ 888 w 2759"/>
              <a:gd name="T97" fmla="*/ 68 h 2558"/>
              <a:gd name="T98" fmla="*/ 1077 w 2759"/>
              <a:gd name="T99" fmla="*/ 25 h 2558"/>
              <a:gd name="T100" fmla="*/ 1276 w 2759"/>
              <a:gd name="T101" fmla="*/ 3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759" h="2558">
                <a:moveTo>
                  <a:pt x="1830" y="851"/>
                </a:moveTo>
                <a:lnTo>
                  <a:pt x="1830" y="1151"/>
                </a:lnTo>
                <a:lnTo>
                  <a:pt x="2122" y="1151"/>
                </a:lnTo>
                <a:lnTo>
                  <a:pt x="2122" y="851"/>
                </a:lnTo>
                <a:lnTo>
                  <a:pt x="1830" y="851"/>
                </a:lnTo>
                <a:close/>
                <a:moveTo>
                  <a:pt x="1243" y="851"/>
                </a:moveTo>
                <a:lnTo>
                  <a:pt x="1243" y="1151"/>
                </a:lnTo>
                <a:lnTo>
                  <a:pt x="1533" y="1151"/>
                </a:lnTo>
                <a:lnTo>
                  <a:pt x="1533" y="851"/>
                </a:lnTo>
                <a:lnTo>
                  <a:pt x="1243" y="851"/>
                </a:lnTo>
                <a:close/>
                <a:moveTo>
                  <a:pt x="655" y="851"/>
                </a:moveTo>
                <a:lnTo>
                  <a:pt x="655" y="1151"/>
                </a:lnTo>
                <a:lnTo>
                  <a:pt x="946" y="1151"/>
                </a:lnTo>
                <a:lnTo>
                  <a:pt x="946" y="851"/>
                </a:lnTo>
                <a:lnTo>
                  <a:pt x="655" y="851"/>
                </a:lnTo>
                <a:close/>
                <a:moveTo>
                  <a:pt x="1379" y="0"/>
                </a:moveTo>
                <a:lnTo>
                  <a:pt x="1483" y="3"/>
                </a:lnTo>
                <a:lnTo>
                  <a:pt x="1584" y="11"/>
                </a:lnTo>
                <a:lnTo>
                  <a:pt x="1682" y="25"/>
                </a:lnTo>
                <a:lnTo>
                  <a:pt x="1778" y="43"/>
                </a:lnTo>
                <a:lnTo>
                  <a:pt x="1871" y="68"/>
                </a:lnTo>
                <a:lnTo>
                  <a:pt x="1962" y="97"/>
                </a:lnTo>
                <a:lnTo>
                  <a:pt x="2048" y="129"/>
                </a:lnTo>
                <a:lnTo>
                  <a:pt x="2131" y="168"/>
                </a:lnTo>
                <a:lnTo>
                  <a:pt x="2209" y="208"/>
                </a:lnTo>
                <a:lnTo>
                  <a:pt x="2285" y="255"/>
                </a:lnTo>
                <a:lnTo>
                  <a:pt x="2355" y="304"/>
                </a:lnTo>
                <a:lnTo>
                  <a:pt x="2421" y="357"/>
                </a:lnTo>
                <a:lnTo>
                  <a:pt x="2481" y="413"/>
                </a:lnTo>
                <a:lnTo>
                  <a:pt x="2536" y="473"/>
                </a:lnTo>
                <a:lnTo>
                  <a:pt x="2586" y="535"/>
                </a:lnTo>
                <a:lnTo>
                  <a:pt x="2630" y="600"/>
                </a:lnTo>
                <a:lnTo>
                  <a:pt x="2668" y="668"/>
                </a:lnTo>
                <a:lnTo>
                  <a:pt x="2700" y="738"/>
                </a:lnTo>
                <a:lnTo>
                  <a:pt x="2725" y="810"/>
                </a:lnTo>
                <a:lnTo>
                  <a:pt x="2744" y="884"/>
                </a:lnTo>
                <a:lnTo>
                  <a:pt x="2754" y="960"/>
                </a:lnTo>
                <a:lnTo>
                  <a:pt x="2759" y="1038"/>
                </a:lnTo>
                <a:lnTo>
                  <a:pt x="2754" y="1116"/>
                </a:lnTo>
                <a:lnTo>
                  <a:pt x="2744" y="1191"/>
                </a:lnTo>
                <a:lnTo>
                  <a:pt x="2725" y="1266"/>
                </a:lnTo>
                <a:lnTo>
                  <a:pt x="2700" y="1338"/>
                </a:lnTo>
                <a:lnTo>
                  <a:pt x="2668" y="1409"/>
                </a:lnTo>
                <a:lnTo>
                  <a:pt x="2630" y="1476"/>
                </a:lnTo>
                <a:lnTo>
                  <a:pt x="2586" y="1541"/>
                </a:lnTo>
                <a:lnTo>
                  <a:pt x="2536" y="1604"/>
                </a:lnTo>
                <a:lnTo>
                  <a:pt x="2481" y="1663"/>
                </a:lnTo>
                <a:lnTo>
                  <a:pt x="2421" y="1720"/>
                </a:lnTo>
                <a:lnTo>
                  <a:pt x="2355" y="1772"/>
                </a:lnTo>
                <a:lnTo>
                  <a:pt x="2285" y="1822"/>
                </a:lnTo>
                <a:lnTo>
                  <a:pt x="2209" y="1867"/>
                </a:lnTo>
                <a:lnTo>
                  <a:pt x="2131" y="1909"/>
                </a:lnTo>
                <a:lnTo>
                  <a:pt x="2048" y="1948"/>
                </a:lnTo>
                <a:lnTo>
                  <a:pt x="1962" y="1980"/>
                </a:lnTo>
                <a:lnTo>
                  <a:pt x="1871" y="2009"/>
                </a:lnTo>
                <a:lnTo>
                  <a:pt x="1778" y="2032"/>
                </a:lnTo>
                <a:lnTo>
                  <a:pt x="1682" y="2052"/>
                </a:lnTo>
                <a:lnTo>
                  <a:pt x="1584" y="2066"/>
                </a:lnTo>
                <a:lnTo>
                  <a:pt x="1483" y="2074"/>
                </a:lnTo>
                <a:lnTo>
                  <a:pt x="1379" y="2077"/>
                </a:lnTo>
                <a:lnTo>
                  <a:pt x="1300" y="2074"/>
                </a:lnTo>
                <a:lnTo>
                  <a:pt x="1221" y="2068"/>
                </a:lnTo>
                <a:lnTo>
                  <a:pt x="1143" y="2059"/>
                </a:lnTo>
                <a:lnTo>
                  <a:pt x="1067" y="2045"/>
                </a:lnTo>
                <a:lnTo>
                  <a:pt x="993" y="2030"/>
                </a:lnTo>
                <a:lnTo>
                  <a:pt x="250" y="2558"/>
                </a:lnTo>
                <a:lnTo>
                  <a:pt x="592" y="1890"/>
                </a:lnTo>
                <a:lnTo>
                  <a:pt x="518" y="1847"/>
                </a:lnTo>
                <a:lnTo>
                  <a:pt x="447" y="1801"/>
                </a:lnTo>
                <a:lnTo>
                  <a:pt x="381" y="1752"/>
                </a:lnTo>
                <a:lnTo>
                  <a:pt x="319" y="1700"/>
                </a:lnTo>
                <a:lnTo>
                  <a:pt x="261" y="1644"/>
                </a:lnTo>
                <a:lnTo>
                  <a:pt x="209" y="1586"/>
                </a:lnTo>
                <a:lnTo>
                  <a:pt x="163" y="1526"/>
                </a:lnTo>
                <a:lnTo>
                  <a:pt x="121" y="1462"/>
                </a:lnTo>
                <a:lnTo>
                  <a:pt x="85" y="1396"/>
                </a:lnTo>
                <a:lnTo>
                  <a:pt x="55" y="1328"/>
                </a:lnTo>
                <a:lnTo>
                  <a:pt x="32" y="1259"/>
                </a:lnTo>
                <a:lnTo>
                  <a:pt x="14" y="1187"/>
                </a:lnTo>
                <a:lnTo>
                  <a:pt x="3" y="1113"/>
                </a:lnTo>
                <a:lnTo>
                  <a:pt x="0" y="1038"/>
                </a:lnTo>
                <a:lnTo>
                  <a:pt x="3" y="960"/>
                </a:lnTo>
                <a:lnTo>
                  <a:pt x="15" y="884"/>
                </a:lnTo>
                <a:lnTo>
                  <a:pt x="33" y="810"/>
                </a:lnTo>
                <a:lnTo>
                  <a:pt x="59" y="738"/>
                </a:lnTo>
                <a:lnTo>
                  <a:pt x="90" y="668"/>
                </a:lnTo>
                <a:lnTo>
                  <a:pt x="128" y="600"/>
                </a:lnTo>
                <a:lnTo>
                  <a:pt x="172" y="535"/>
                </a:lnTo>
                <a:lnTo>
                  <a:pt x="222" y="473"/>
                </a:lnTo>
                <a:lnTo>
                  <a:pt x="277" y="413"/>
                </a:lnTo>
                <a:lnTo>
                  <a:pt x="338" y="357"/>
                </a:lnTo>
                <a:lnTo>
                  <a:pt x="404" y="304"/>
                </a:lnTo>
                <a:lnTo>
                  <a:pt x="474" y="255"/>
                </a:lnTo>
                <a:lnTo>
                  <a:pt x="549" y="208"/>
                </a:lnTo>
                <a:lnTo>
                  <a:pt x="629" y="168"/>
                </a:lnTo>
                <a:lnTo>
                  <a:pt x="711" y="129"/>
                </a:lnTo>
                <a:lnTo>
                  <a:pt x="798" y="97"/>
                </a:lnTo>
                <a:lnTo>
                  <a:pt x="888" y="68"/>
                </a:lnTo>
                <a:lnTo>
                  <a:pt x="981" y="43"/>
                </a:lnTo>
                <a:lnTo>
                  <a:pt x="1077" y="25"/>
                </a:lnTo>
                <a:lnTo>
                  <a:pt x="1176" y="11"/>
                </a:lnTo>
                <a:lnTo>
                  <a:pt x="1276" y="3"/>
                </a:lnTo>
                <a:lnTo>
                  <a:pt x="1379" y="0"/>
                </a:lnTo>
                <a:close/>
              </a:path>
            </a:pathLst>
          </a:custGeom>
          <a:solidFill>
            <a:srgbClr val="F7C475"/>
          </a:solidFill>
          <a:ln w="0">
            <a:noFill/>
            <a:prstDash val="solid"/>
            <a:round/>
            <a:headEnd/>
            <a:tailEnd/>
          </a:ln>
        </p:spPr>
        <p:txBody>
          <a:bodyPr vert="horz" wrap="square" lIns="121920" tIns="60960" rIns="121920" bIns="60960" numCol="1" anchor="t" anchorCtr="0" compatLnSpc="1">
            <a:prstTxWarp prst="textNoShape">
              <a:avLst/>
            </a:prstTxWarp>
          </a:bodyPr>
          <a:lstStyle/>
          <a:p>
            <a:pPr defTabSz="1219170">
              <a:defRPr/>
            </a:pPr>
            <a:endParaRPr lang="en-US" sz="2400">
              <a:solidFill>
                <a:prstClr val="black"/>
              </a:solidFill>
              <a:latin typeface="Georgia"/>
              <a:cs typeface="Arial" panose="020B0604020202020204" pitchFamily="34" charset="0"/>
            </a:endParaRPr>
          </a:p>
        </p:txBody>
      </p:sp>
      <p:sp>
        <p:nvSpPr>
          <p:cNvPr id="15" name="Freeform 18">
            <a:extLst>
              <a:ext uri="{FF2B5EF4-FFF2-40B4-BE49-F238E27FC236}">
                <a16:creationId xmlns:a16="http://schemas.microsoft.com/office/drawing/2014/main" id="{87772EAF-D513-9472-B872-5A7B64B000FE}"/>
              </a:ext>
            </a:extLst>
          </p:cNvPr>
          <p:cNvSpPr>
            <a:spLocks/>
          </p:cNvSpPr>
          <p:nvPr userDrawn="1"/>
        </p:nvSpPr>
        <p:spPr bwMode="auto">
          <a:xfrm rot="21039827">
            <a:off x="2207633" y="1946096"/>
            <a:ext cx="584715" cy="634720"/>
          </a:xfrm>
          <a:custGeom>
            <a:avLst/>
            <a:gdLst>
              <a:gd name="T0" fmla="*/ 1716 w 2331"/>
              <a:gd name="T1" fmla="*/ 35 h 2303"/>
              <a:gd name="T2" fmla="*/ 1866 w 2331"/>
              <a:gd name="T3" fmla="*/ 117 h 2303"/>
              <a:gd name="T4" fmla="*/ 1999 w 2331"/>
              <a:gd name="T5" fmla="*/ 214 h 2303"/>
              <a:gd name="T6" fmla="*/ 2113 w 2331"/>
              <a:gd name="T7" fmla="*/ 324 h 2303"/>
              <a:gd name="T8" fmla="*/ 2204 w 2331"/>
              <a:gd name="T9" fmla="*/ 446 h 2303"/>
              <a:gd name="T10" fmla="*/ 2273 w 2331"/>
              <a:gd name="T11" fmla="*/ 579 h 2303"/>
              <a:gd name="T12" fmla="*/ 2316 w 2331"/>
              <a:gd name="T13" fmla="*/ 719 h 2303"/>
              <a:gd name="T14" fmla="*/ 2331 w 2331"/>
              <a:gd name="T15" fmla="*/ 867 h 2303"/>
              <a:gd name="T16" fmla="*/ 2317 w 2331"/>
              <a:gd name="T17" fmla="*/ 1007 h 2303"/>
              <a:gd name="T18" fmla="*/ 2279 w 2331"/>
              <a:gd name="T19" fmla="*/ 1141 h 2303"/>
              <a:gd name="T20" fmla="*/ 2217 w 2331"/>
              <a:gd name="T21" fmla="*/ 1268 h 2303"/>
              <a:gd name="T22" fmla="*/ 2133 w 2331"/>
              <a:gd name="T23" fmla="*/ 1385 h 2303"/>
              <a:gd name="T24" fmla="*/ 2030 w 2331"/>
              <a:gd name="T25" fmla="*/ 1492 h 2303"/>
              <a:gd name="T26" fmla="*/ 1908 w 2331"/>
              <a:gd name="T27" fmla="*/ 1588 h 2303"/>
              <a:gd name="T28" fmla="*/ 1771 w 2331"/>
              <a:gd name="T29" fmla="*/ 1672 h 2303"/>
              <a:gd name="T30" fmla="*/ 1392 w 2331"/>
              <a:gd name="T31" fmla="*/ 1805 h 2303"/>
              <a:gd name="T32" fmla="*/ 1251 w 2331"/>
              <a:gd name="T33" fmla="*/ 1831 h 2303"/>
              <a:gd name="T34" fmla="*/ 1104 w 2331"/>
              <a:gd name="T35" fmla="*/ 1846 h 2303"/>
              <a:gd name="T36" fmla="*/ 924 w 2331"/>
              <a:gd name="T37" fmla="*/ 1845 h 2303"/>
              <a:gd name="T38" fmla="*/ 724 w 2331"/>
              <a:gd name="T39" fmla="*/ 1821 h 2303"/>
              <a:gd name="T40" fmla="*/ 536 w 2331"/>
              <a:gd name="T41" fmla="*/ 1775 h 2303"/>
              <a:gd name="T42" fmla="*/ 361 w 2331"/>
              <a:gd name="T43" fmla="*/ 1709 h 2303"/>
              <a:gd name="T44" fmla="*/ 202 w 2331"/>
              <a:gd name="T45" fmla="*/ 1624 h 2303"/>
              <a:gd name="T46" fmla="*/ 63 w 2331"/>
              <a:gd name="T47" fmla="*/ 1524 h 2303"/>
              <a:gd name="T48" fmla="*/ 17 w 2331"/>
              <a:gd name="T49" fmla="*/ 1469 h 2303"/>
              <a:gd name="T50" fmla="*/ 144 w 2331"/>
              <a:gd name="T51" fmla="*/ 1468 h 2303"/>
              <a:gd name="T52" fmla="*/ 363 w 2331"/>
              <a:gd name="T53" fmla="*/ 1445 h 2303"/>
              <a:gd name="T54" fmla="*/ 569 w 2331"/>
              <a:gd name="T55" fmla="*/ 1402 h 2303"/>
              <a:gd name="T56" fmla="*/ 765 w 2331"/>
              <a:gd name="T57" fmla="*/ 1341 h 2303"/>
              <a:gd name="T58" fmla="*/ 946 w 2331"/>
              <a:gd name="T59" fmla="*/ 1261 h 2303"/>
              <a:gd name="T60" fmla="*/ 1112 w 2331"/>
              <a:gd name="T61" fmla="*/ 1164 h 2303"/>
              <a:gd name="T62" fmla="*/ 1259 w 2331"/>
              <a:gd name="T63" fmla="*/ 1053 h 2303"/>
              <a:gd name="T64" fmla="*/ 1387 w 2331"/>
              <a:gd name="T65" fmla="*/ 928 h 2303"/>
              <a:gd name="T66" fmla="*/ 1493 w 2331"/>
              <a:gd name="T67" fmla="*/ 791 h 2303"/>
              <a:gd name="T68" fmla="*/ 1576 w 2331"/>
              <a:gd name="T69" fmla="*/ 644 h 2303"/>
              <a:gd name="T70" fmla="*/ 1633 w 2331"/>
              <a:gd name="T71" fmla="*/ 488 h 2303"/>
              <a:gd name="T72" fmla="*/ 1663 w 2331"/>
              <a:gd name="T73" fmla="*/ 324 h 2303"/>
              <a:gd name="T74" fmla="*/ 1664 w 2331"/>
              <a:gd name="T75" fmla="*/ 178 h 2303"/>
              <a:gd name="T76" fmla="*/ 1648 w 2331"/>
              <a:gd name="T77" fmla="*/ 58 h 2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331" h="2303">
                <a:moveTo>
                  <a:pt x="1634" y="0"/>
                </a:moveTo>
                <a:lnTo>
                  <a:pt x="1716" y="35"/>
                </a:lnTo>
                <a:lnTo>
                  <a:pt x="1793" y="73"/>
                </a:lnTo>
                <a:lnTo>
                  <a:pt x="1866" y="117"/>
                </a:lnTo>
                <a:lnTo>
                  <a:pt x="1935" y="164"/>
                </a:lnTo>
                <a:lnTo>
                  <a:pt x="1999" y="214"/>
                </a:lnTo>
                <a:lnTo>
                  <a:pt x="2058" y="267"/>
                </a:lnTo>
                <a:lnTo>
                  <a:pt x="2113" y="324"/>
                </a:lnTo>
                <a:lnTo>
                  <a:pt x="2161" y="385"/>
                </a:lnTo>
                <a:lnTo>
                  <a:pt x="2204" y="446"/>
                </a:lnTo>
                <a:lnTo>
                  <a:pt x="2242" y="511"/>
                </a:lnTo>
                <a:lnTo>
                  <a:pt x="2273" y="579"/>
                </a:lnTo>
                <a:lnTo>
                  <a:pt x="2298" y="648"/>
                </a:lnTo>
                <a:lnTo>
                  <a:pt x="2316" y="719"/>
                </a:lnTo>
                <a:lnTo>
                  <a:pt x="2326" y="792"/>
                </a:lnTo>
                <a:lnTo>
                  <a:pt x="2331" y="867"/>
                </a:lnTo>
                <a:lnTo>
                  <a:pt x="2328" y="938"/>
                </a:lnTo>
                <a:lnTo>
                  <a:pt x="2317" y="1007"/>
                </a:lnTo>
                <a:lnTo>
                  <a:pt x="2302" y="1075"/>
                </a:lnTo>
                <a:lnTo>
                  <a:pt x="2279" y="1141"/>
                </a:lnTo>
                <a:lnTo>
                  <a:pt x="2251" y="1206"/>
                </a:lnTo>
                <a:lnTo>
                  <a:pt x="2217" y="1268"/>
                </a:lnTo>
                <a:lnTo>
                  <a:pt x="2177" y="1328"/>
                </a:lnTo>
                <a:lnTo>
                  <a:pt x="2133" y="1385"/>
                </a:lnTo>
                <a:lnTo>
                  <a:pt x="2083" y="1440"/>
                </a:lnTo>
                <a:lnTo>
                  <a:pt x="2030" y="1492"/>
                </a:lnTo>
                <a:lnTo>
                  <a:pt x="1971" y="1542"/>
                </a:lnTo>
                <a:lnTo>
                  <a:pt x="1908" y="1588"/>
                </a:lnTo>
                <a:lnTo>
                  <a:pt x="1841" y="1631"/>
                </a:lnTo>
                <a:lnTo>
                  <a:pt x="1771" y="1672"/>
                </a:lnTo>
                <a:lnTo>
                  <a:pt x="2095" y="2303"/>
                </a:lnTo>
                <a:lnTo>
                  <a:pt x="1392" y="1805"/>
                </a:lnTo>
                <a:lnTo>
                  <a:pt x="1322" y="1818"/>
                </a:lnTo>
                <a:lnTo>
                  <a:pt x="1251" y="1831"/>
                </a:lnTo>
                <a:lnTo>
                  <a:pt x="1178" y="1841"/>
                </a:lnTo>
                <a:lnTo>
                  <a:pt x="1104" y="1846"/>
                </a:lnTo>
                <a:lnTo>
                  <a:pt x="1028" y="1848"/>
                </a:lnTo>
                <a:lnTo>
                  <a:pt x="924" y="1845"/>
                </a:lnTo>
                <a:lnTo>
                  <a:pt x="824" y="1836"/>
                </a:lnTo>
                <a:lnTo>
                  <a:pt x="724" y="1821"/>
                </a:lnTo>
                <a:lnTo>
                  <a:pt x="628" y="1801"/>
                </a:lnTo>
                <a:lnTo>
                  <a:pt x="536" y="1775"/>
                </a:lnTo>
                <a:lnTo>
                  <a:pt x="446" y="1745"/>
                </a:lnTo>
                <a:lnTo>
                  <a:pt x="361" y="1709"/>
                </a:lnTo>
                <a:lnTo>
                  <a:pt x="280" y="1670"/>
                </a:lnTo>
                <a:lnTo>
                  <a:pt x="202" y="1624"/>
                </a:lnTo>
                <a:lnTo>
                  <a:pt x="130" y="1577"/>
                </a:lnTo>
                <a:lnTo>
                  <a:pt x="63" y="1524"/>
                </a:lnTo>
                <a:lnTo>
                  <a:pt x="0" y="1468"/>
                </a:lnTo>
                <a:lnTo>
                  <a:pt x="17" y="1469"/>
                </a:lnTo>
                <a:lnTo>
                  <a:pt x="34" y="1471"/>
                </a:lnTo>
                <a:lnTo>
                  <a:pt x="144" y="1468"/>
                </a:lnTo>
                <a:lnTo>
                  <a:pt x="255" y="1459"/>
                </a:lnTo>
                <a:lnTo>
                  <a:pt x="363" y="1445"/>
                </a:lnTo>
                <a:lnTo>
                  <a:pt x="468" y="1427"/>
                </a:lnTo>
                <a:lnTo>
                  <a:pt x="569" y="1402"/>
                </a:lnTo>
                <a:lnTo>
                  <a:pt x="669" y="1373"/>
                </a:lnTo>
                <a:lnTo>
                  <a:pt x="765" y="1341"/>
                </a:lnTo>
                <a:lnTo>
                  <a:pt x="858" y="1303"/>
                </a:lnTo>
                <a:lnTo>
                  <a:pt x="946" y="1261"/>
                </a:lnTo>
                <a:lnTo>
                  <a:pt x="1031" y="1214"/>
                </a:lnTo>
                <a:lnTo>
                  <a:pt x="1112" y="1164"/>
                </a:lnTo>
                <a:lnTo>
                  <a:pt x="1188" y="1110"/>
                </a:lnTo>
                <a:lnTo>
                  <a:pt x="1259" y="1053"/>
                </a:lnTo>
                <a:lnTo>
                  <a:pt x="1326" y="992"/>
                </a:lnTo>
                <a:lnTo>
                  <a:pt x="1387" y="928"/>
                </a:lnTo>
                <a:lnTo>
                  <a:pt x="1443" y="861"/>
                </a:lnTo>
                <a:lnTo>
                  <a:pt x="1493" y="791"/>
                </a:lnTo>
                <a:lnTo>
                  <a:pt x="1538" y="719"/>
                </a:lnTo>
                <a:lnTo>
                  <a:pt x="1576" y="644"/>
                </a:lnTo>
                <a:lnTo>
                  <a:pt x="1607" y="567"/>
                </a:lnTo>
                <a:lnTo>
                  <a:pt x="1633" y="488"/>
                </a:lnTo>
                <a:lnTo>
                  <a:pt x="1651" y="407"/>
                </a:lnTo>
                <a:lnTo>
                  <a:pt x="1663" y="324"/>
                </a:lnTo>
                <a:lnTo>
                  <a:pt x="1666" y="239"/>
                </a:lnTo>
                <a:lnTo>
                  <a:pt x="1664" y="178"/>
                </a:lnTo>
                <a:lnTo>
                  <a:pt x="1658" y="117"/>
                </a:lnTo>
                <a:lnTo>
                  <a:pt x="1648" y="58"/>
                </a:lnTo>
                <a:lnTo>
                  <a:pt x="1634" y="0"/>
                </a:lnTo>
                <a:close/>
              </a:path>
            </a:pathLst>
          </a:custGeom>
          <a:solidFill>
            <a:srgbClr val="F19D19"/>
          </a:solidFill>
          <a:ln w="0">
            <a:noFill/>
            <a:prstDash val="solid"/>
            <a:round/>
            <a:headEnd/>
            <a:tailEnd/>
          </a:ln>
        </p:spPr>
        <p:txBody>
          <a:bodyPr vert="horz" wrap="square" lIns="121920" tIns="60960" rIns="121920" bIns="60960" numCol="1" anchor="t" anchorCtr="0" compatLnSpc="1">
            <a:prstTxWarp prst="textNoShape">
              <a:avLst/>
            </a:prstTxWarp>
          </a:bodyPr>
          <a:lstStyle/>
          <a:p>
            <a:pPr defTabSz="1219170">
              <a:defRPr/>
            </a:pPr>
            <a:endParaRPr lang="en-US" sz="2400" dirty="0">
              <a:solidFill>
                <a:prstClr val="black"/>
              </a:solidFill>
              <a:latin typeface="Georgia"/>
              <a:cs typeface="Arial" panose="020B0604020202020204" pitchFamily="34" charset="0"/>
            </a:endParaRPr>
          </a:p>
        </p:txBody>
      </p:sp>
      <p:sp>
        <p:nvSpPr>
          <p:cNvPr id="18" name="Text Placeholder 17">
            <a:extLst>
              <a:ext uri="{FF2B5EF4-FFF2-40B4-BE49-F238E27FC236}">
                <a16:creationId xmlns:a16="http://schemas.microsoft.com/office/drawing/2014/main" id="{DE715A8F-9B73-5888-A762-BC0CAF8C0C46}"/>
              </a:ext>
            </a:extLst>
          </p:cNvPr>
          <p:cNvSpPr>
            <a:spLocks noGrp="1"/>
          </p:cNvSpPr>
          <p:nvPr>
            <p:ph type="body" sz="quarter" idx="10" hasCustomPrompt="1"/>
          </p:nvPr>
        </p:nvSpPr>
        <p:spPr>
          <a:xfrm>
            <a:off x="5025419" y="4219335"/>
            <a:ext cx="5869201" cy="418862"/>
          </a:xfrm>
        </p:spPr>
        <p:txBody>
          <a:bodyPr>
            <a:noAutofit/>
          </a:bodyPr>
          <a:lstStyle>
            <a:lvl1pPr algn="ctr">
              <a:buNone/>
              <a:defRPr sz="2000" i="1">
                <a:solidFill>
                  <a:srgbClr val="7F7F7F"/>
                </a:solidFill>
                <a:latin typeface="Calibri" panose="020F0502020204030204" pitchFamily="34" charset="0"/>
                <a:cs typeface="Calibri" panose="020F0502020204030204" pitchFamily="34" charset="0"/>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en-US" dirty="0"/>
              <a:t>2 min</a:t>
            </a:r>
            <a:endParaRPr lang="fr-FR" dirty="0"/>
          </a:p>
        </p:txBody>
      </p:sp>
    </p:spTree>
    <p:extLst>
      <p:ext uri="{BB962C8B-B14F-4D97-AF65-F5344CB8AC3E}">
        <p14:creationId xmlns:p14="http://schemas.microsoft.com/office/powerpoint/2010/main" val="21244500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Slide Contrôle des cahiers">
    <p:spTree>
      <p:nvGrpSpPr>
        <p:cNvPr id="1" name=""/>
        <p:cNvGrpSpPr/>
        <p:nvPr/>
      </p:nvGrpSpPr>
      <p:grpSpPr>
        <a:xfrm>
          <a:off x="0" y="0"/>
          <a:ext cx="0" cy="0"/>
          <a:chOff x="0" y="0"/>
          <a:chExt cx="0" cy="0"/>
        </a:xfrm>
      </p:grpSpPr>
      <p:grpSp>
        <p:nvGrpSpPr>
          <p:cNvPr id="6" name="Group 14">
            <a:extLst>
              <a:ext uri="{FF2B5EF4-FFF2-40B4-BE49-F238E27FC236}">
                <a16:creationId xmlns:a16="http://schemas.microsoft.com/office/drawing/2014/main" id="{D4A94119-B9E6-E96A-A12B-529FE16C84B8}"/>
              </a:ext>
            </a:extLst>
          </p:cNvPr>
          <p:cNvGrpSpPr/>
          <p:nvPr userDrawn="1"/>
        </p:nvGrpSpPr>
        <p:grpSpPr>
          <a:xfrm>
            <a:off x="4855028" y="1394568"/>
            <a:ext cx="6212869" cy="3873929"/>
            <a:chOff x="1641585" y="1048972"/>
            <a:chExt cx="5867403" cy="3260732"/>
          </a:xfrm>
        </p:grpSpPr>
        <p:sp>
          <p:nvSpPr>
            <p:cNvPr id="7" name="Rectangle : coins arrondis 10">
              <a:extLst>
                <a:ext uri="{FF2B5EF4-FFF2-40B4-BE49-F238E27FC236}">
                  <a16:creationId xmlns:a16="http://schemas.microsoft.com/office/drawing/2014/main" id="{5CE73ED6-57DB-F035-9995-7C9C196424C6}"/>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F19D19"/>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8" name="Rectangle 18">
              <a:extLst>
                <a:ext uri="{FF2B5EF4-FFF2-40B4-BE49-F238E27FC236}">
                  <a16:creationId xmlns:a16="http://schemas.microsoft.com/office/drawing/2014/main" id="{82B6DACF-280D-2756-60C8-F5BD1A351F6E}"/>
                </a:ext>
              </a:extLst>
            </p:cNvPr>
            <p:cNvSpPr/>
            <p:nvPr/>
          </p:nvSpPr>
          <p:spPr>
            <a:xfrm>
              <a:off x="1715066" y="1103461"/>
              <a:ext cx="5717724" cy="3124203"/>
            </a:xfrm>
            <a:prstGeom prst="rect">
              <a:avLst/>
            </a:prstGeom>
            <a:solidFill>
              <a:srgbClr val="F19D19"/>
            </a:solidFill>
            <a:ln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9" name="Rectangle 19">
              <a:extLst>
                <a:ext uri="{FF2B5EF4-FFF2-40B4-BE49-F238E27FC236}">
                  <a16:creationId xmlns:a16="http://schemas.microsoft.com/office/drawing/2014/main" id="{813EFAA7-27D8-3E75-F51C-10815A95BDC3}"/>
                </a:ext>
              </a:extLst>
            </p:cNvPr>
            <p:cNvSpPr/>
            <p:nvPr/>
          </p:nvSpPr>
          <p:spPr>
            <a:xfrm>
              <a:off x="1802501" y="1179667"/>
              <a:ext cx="5542845" cy="2971800"/>
            </a:xfrm>
            <a:prstGeom prst="rect">
              <a:avLst/>
            </a:prstGeom>
            <a:solidFill>
              <a:srgbClr val="FFFFFF"/>
            </a:solidFill>
            <a:ln cap="flat">
              <a:solidFill>
                <a:srgbClr val="F19D19"/>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0" name="Rectangle 21">
            <a:extLst>
              <a:ext uri="{FF2B5EF4-FFF2-40B4-BE49-F238E27FC236}">
                <a16:creationId xmlns:a16="http://schemas.microsoft.com/office/drawing/2014/main" id="{79E76426-95CC-886B-3398-5674B9F770C7}"/>
              </a:ext>
            </a:extLst>
          </p:cNvPr>
          <p:cNvSpPr/>
          <p:nvPr userDrawn="1"/>
        </p:nvSpPr>
        <p:spPr>
          <a:xfrm>
            <a:off x="4389349" y="1736952"/>
            <a:ext cx="1156184" cy="512421"/>
          </a:xfrm>
          <a:prstGeom prst="rect">
            <a:avLst/>
          </a:prstGeom>
          <a:solidFill>
            <a:srgbClr val="F19D19"/>
          </a:solidFill>
          <a:ln w="25402"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1" name="Rectangle 23">
            <a:extLst>
              <a:ext uri="{FF2B5EF4-FFF2-40B4-BE49-F238E27FC236}">
                <a16:creationId xmlns:a16="http://schemas.microsoft.com/office/drawing/2014/main" id="{949F60C0-596E-DBC1-59EA-DBFEB47614CA}"/>
              </a:ext>
            </a:extLst>
          </p:cNvPr>
          <p:cNvSpPr/>
          <p:nvPr userDrawn="1"/>
        </p:nvSpPr>
        <p:spPr>
          <a:xfrm>
            <a:off x="4469041" y="1746942"/>
            <a:ext cx="1052999" cy="492443"/>
          </a:xfrm>
          <a:prstGeom prst="rect">
            <a:avLst/>
          </a:prstGeom>
          <a:solidFill>
            <a:srgbClr val="F19D19"/>
          </a:solidFill>
          <a:ln cap="flat">
            <a:solidFill>
              <a:srgbClr val="F19D19"/>
            </a:solidFill>
            <a:prstDash val="solid"/>
          </a:ln>
        </p:spPr>
        <p:txBody>
          <a:bodyPr vert="horz" wrap="square" lIns="121920" tIns="60960" rIns="121920" bIns="60960" anchor="t" anchorCtr="0" compatLnSpc="1">
            <a:spAutoFit/>
          </a:bodyPr>
          <a:lstStyle/>
          <a:p>
            <a:pPr algn="ctr" defTabSz="914377">
              <a:defRPr sz="1800" b="0" i="0" u="none" strike="noStrike" kern="0" cap="none" spc="0" baseline="0">
                <a:solidFill>
                  <a:srgbClr val="000000"/>
                </a:solidFill>
                <a:uFillTx/>
              </a:defRPr>
            </a:pPr>
            <a:r>
              <a:rPr lang="en-US" sz="2400" b="1" dirty="0">
                <a:solidFill>
                  <a:srgbClr val="FFFFFF"/>
                </a:solidFill>
                <a:latin typeface="Arial"/>
                <a:cs typeface="Arial"/>
              </a:rPr>
              <a:t>O</a:t>
            </a:r>
            <a:endParaRPr lang="fr-FR" sz="2400" b="1" dirty="0">
              <a:solidFill>
                <a:srgbClr val="FFFFFF"/>
              </a:solidFill>
              <a:latin typeface="Arial"/>
              <a:cs typeface="Arial"/>
            </a:endParaRPr>
          </a:p>
        </p:txBody>
      </p:sp>
      <p:sp>
        <p:nvSpPr>
          <p:cNvPr id="12" name="TextBox 6">
            <a:extLst>
              <a:ext uri="{FF2B5EF4-FFF2-40B4-BE49-F238E27FC236}">
                <a16:creationId xmlns:a16="http://schemas.microsoft.com/office/drawing/2014/main" id="{A1B1C0D5-A55C-F91A-DCEA-4CA80F728291}"/>
              </a:ext>
            </a:extLst>
          </p:cNvPr>
          <p:cNvSpPr txBox="1"/>
          <p:nvPr userDrawn="1"/>
        </p:nvSpPr>
        <p:spPr>
          <a:xfrm>
            <a:off x="5016464" y="2131992"/>
            <a:ext cx="5985399" cy="1701300"/>
          </a:xfrm>
          <a:prstGeom prst="rect">
            <a:avLst/>
          </a:prstGeom>
          <a:noFill/>
          <a:ln cap="flat">
            <a:noFill/>
          </a:ln>
        </p:spPr>
        <p:txBody>
          <a:bodyPr vert="horz" wrap="square" lIns="0" tIns="0" rIns="0" bIns="0" anchor="t" anchorCtr="1" compatLnSpc="1">
            <a:spAutoFit/>
          </a:bodyPr>
          <a:lstStyle/>
          <a:p>
            <a:pPr algn="ctr" defTabSz="1219170">
              <a:lnSpc>
                <a:spcPct val="131218"/>
              </a:lnSpc>
              <a:defRPr sz="1800" b="0" i="0" u="none" strike="noStrike" kern="0" cap="none" spc="0" baseline="0">
                <a:solidFill>
                  <a:srgbClr val="000000"/>
                </a:solidFill>
                <a:uFillTx/>
              </a:defRPr>
            </a:pPr>
            <a:r>
              <a:rPr lang="fr-FR" sz="4400" b="1" kern="0" dirty="0">
                <a:solidFill>
                  <a:srgbClr val="F19D19"/>
                </a:solidFill>
                <a:latin typeface="Calibri" panose="020F0502020204030204" pitchFamily="34" charset="0"/>
                <a:cs typeface="Calibri" panose="020F0502020204030204" pitchFamily="34" charset="0"/>
              </a:rPr>
              <a:t>Contrôle des cahiers et correction des devoirs</a:t>
            </a:r>
          </a:p>
        </p:txBody>
      </p:sp>
      <p:sp>
        <p:nvSpPr>
          <p:cNvPr id="18" name="Text Placeholder 17">
            <a:extLst>
              <a:ext uri="{FF2B5EF4-FFF2-40B4-BE49-F238E27FC236}">
                <a16:creationId xmlns:a16="http://schemas.microsoft.com/office/drawing/2014/main" id="{DE715A8F-9B73-5888-A762-BC0CAF8C0C46}"/>
              </a:ext>
            </a:extLst>
          </p:cNvPr>
          <p:cNvSpPr>
            <a:spLocks noGrp="1"/>
          </p:cNvSpPr>
          <p:nvPr>
            <p:ph type="body" sz="quarter" idx="10" hasCustomPrompt="1"/>
          </p:nvPr>
        </p:nvSpPr>
        <p:spPr>
          <a:xfrm>
            <a:off x="5025419" y="4219335"/>
            <a:ext cx="5869201" cy="418862"/>
          </a:xfrm>
        </p:spPr>
        <p:txBody>
          <a:bodyPr>
            <a:noAutofit/>
          </a:bodyPr>
          <a:lstStyle>
            <a:lvl1pPr algn="ctr">
              <a:buNone/>
              <a:defRPr sz="2000" i="1">
                <a:solidFill>
                  <a:srgbClr val="7F7F7F"/>
                </a:solidFill>
                <a:latin typeface="Calibri" panose="020F0502020204030204" pitchFamily="34" charset="0"/>
                <a:cs typeface="Calibri" panose="020F0502020204030204" pitchFamily="34" charset="0"/>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en-US" dirty="0"/>
              <a:t>3 min</a:t>
            </a:r>
            <a:endParaRPr lang="fr-FR" dirty="0"/>
          </a:p>
        </p:txBody>
      </p:sp>
      <p:pic>
        <p:nvPicPr>
          <p:cNvPr id="3" name="Image 11" descr="Une image contenant Visage humain, personne, habits, dessin&#10;&#10;Le contenu généré par l’IA peut être incorrect.">
            <a:extLst>
              <a:ext uri="{FF2B5EF4-FFF2-40B4-BE49-F238E27FC236}">
                <a16:creationId xmlns:a16="http://schemas.microsoft.com/office/drawing/2014/main" id="{566E1B4D-074A-EFA3-17EB-A3834A0427C3}"/>
              </a:ext>
            </a:extLst>
          </p:cNvPr>
          <p:cNvPicPr>
            <a:picLocks noChangeAspect="1"/>
          </p:cNvPicPr>
          <p:nvPr userDrawn="1"/>
        </p:nvPicPr>
        <p:blipFill>
          <a:blip r:embed="rId2"/>
          <a:stretch>
            <a:fillRect/>
          </a:stretch>
        </p:blipFill>
        <p:spPr>
          <a:xfrm>
            <a:off x="289743" y="1746941"/>
            <a:ext cx="3766659" cy="3766659"/>
          </a:xfrm>
          <a:prstGeom prst="rect">
            <a:avLst/>
          </a:prstGeom>
        </p:spPr>
      </p:pic>
    </p:spTree>
    <p:extLst>
      <p:ext uri="{BB962C8B-B14F-4D97-AF65-F5344CB8AC3E}">
        <p14:creationId xmlns:p14="http://schemas.microsoft.com/office/powerpoint/2010/main" val="49119673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Activité préparatoire">
    <p:spTree>
      <p:nvGrpSpPr>
        <p:cNvPr id="1" name=""/>
        <p:cNvGrpSpPr/>
        <p:nvPr/>
      </p:nvGrpSpPr>
      <p:grpSpPr>
        <a:xfrm>
          <a:off x="0" y="0"/>
          <a:ext cx="0" cy="0"/>
          <a:chOff x="0" y="0"/>
          <a:chExt cx="0" cy="0"/>
        </a:xfrm>
      </p:grpSpPr>
      <p:grpSp>
        <p:nvGrpSpPr>
          <p:cNvPr id="6" name="Group 14">
            <a:extLst>
              <a:ext uri="{FF2B5EF4-FFF2-40B4-BE49-F238E27FC236}">
                <a16:creationId xmlns:a16="http://schemas.microsoft.com/office/drawing/2014/main" id="{D4A94119-B9E6-E96A-A12B-529FE16C84B8}"/>
              </a:ext>
            </a:extLst>
          </p:cNvPr>
          <p:cNvGrpSpPr/>
          <p:nvPr userDrawn="1"/>
        </p:nvGrpSpPr>
        <p:grpSpPr>
          <a:xfrm>
            <a:off x="4855028" y="1394568"/>
            <a:ext cx="6212869" cy="3873929"/>
            <a:chOff x="1641585" y="1048972"/>
            <a:chExt cx="5867403" cy="3260732"/>
          </a:xfrm>
        </p:grpSpPr>
        <p:sp>
          <p:nvSpPr>
            <p:cNvPr id="7" name="Rectangle : coins arrondis 10">
              <a:extLst>
                <a:ext uri="{FF2B5EF4-FFF2-40B4-BE49-F238E27FC236}">
                  <a16:creationId xmlns:a16="http://schemas.microsoft.com/office/drawing/2014/main" id="{5CE73ED6-57DB-F035-9995-7C9C196424C6}"/>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F19D19"/>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8" name="Rectangle 18">
              <a:extLst>
                <a:ext uri="{FF2B5EF4-FFF2-40B4-BE49-F238E27FC236}">
                  <a16:creationId xmlns:a16="http://schemas.microsoft.com/office/drawing/2014/main" id="{82B6DACF-280D-2756-60C8-F5BD1A351F6E}"/>
                </a:ext>
              </a:extLst>
            </p:cNvPr>
            <p:cNvSpPr/>
            <p:nvPr/>
          </p:nvSpPr>
          <p:spPr>
            <a:xfrm>
              <a:off x="1715066" y="1103461"/>
              <a:ext cx="5717724" cy="3124203"/>
            </a:xfrm>
            <a:prstGeom prst="rect">
              <a:avLst/>
            </a:prstGeom>
            <a:solidFill>
              <a:srgbClr val="F19D19"/>
            </a:solidFill>
            <a:ln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9" name="Rectangle 19">
              <a:extLst>
                <a:ext uri="{FF2B5EF4-FFF2-40B4-BE49-F238E27FC236}">
                  <a16:creationId xmlns:a16="http://schemas.microsoft.com/office/drawing/2014/main" id="{813EFAA7-27D8-3E75-F51C-10815A95BDC3}"/>
                </a:ext>
              </a:extLst>
            </p:cNvPr>
            <p:cNvSpPr/>
            <p:nvPr/>
          </p:nvSpPr>
          <p:spPr>
            <a:xfrm>
              <a:off x="1802501" y="1179667"/>
              <a:ext cx="5542845" cy="2971800"/>
            </a:xfrm>
            <a:prstGeom prst="rect">
              <a:avLst/>
            </a:prstGeom>
            <a:solidFill>
              <a:srgbClr val="FFFFFF"/>
            </a:solidFill>
            <a:ln cap="flat">
              <a:solidFill>
                <a:srgbClr val="F19D19"/>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0" name="Rectangle 21">
            <a:extLst>
              <a:ext uri="{FF2B5EF4-FFF2-40B4-BE49-F238E27FC236}">
                <a16:creationId xmlns:a16="http://schemas.microsoft.com/office/drawing/2014/main" id="{79E76426-95CC-886B-3398-5674B9F770C7}"/>
              </a:ext>
            </a:extLst>
          </p:cNvPr>
          <p:cNvSpPr/>
          <p:nvPr userDrawn="1"/>
        </p:nvSpPr>
        <p:spPr>
          <a:xfrm>
            <a:off x="4389349" y="1736952"/>
            <a:ext cx="1156184" cy="512421"/>
          </a:xfrm>
          <a:prstGeom prst="rect">
            <a:avLst/>
          </a:prstGeom>
          <a:solidFill>
            <a:srgbClr val="F19D19"/>
          </a:solidFill>
          <a:ln w="25402"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1" name="Rectangle 23">
            <a:extLst>
              <a:ext uri="{FF2B5EF4-FFF2-40B4-BE49-F238E27FC236}">
                <a16:creationId xmlns:a16="http://schemas.microsoft.com/office/drawing/2014/main" id="{949F60C0-596E-DBC1-59EA-DBFEB47614CA}"/>
              </a:ext>
            </a:extLst>
          </p:cNvPr>
          <p:cNvSpPr/>
          <p:nvPr userDrawn="1"/>
        </p:nvSpPr>
        <p:spPr>
          <a:xfrm>
            <a:off x="4469041" y="1746942"/>
            <a:ext cx="1052999" cy="492443"/>
          </a:xfrm>
          <a:prstGeom prst="rect">
            <a:avLst/>
          </a:prstGeom>
          <a:solidFill>
            <a:srgbClr val="F19D19"/>
          </a:solidFill>
          <a:ln cap="flat">
            <a:solidFill>
              <a:srgbClr val="F19D19"/>
            </a:solidFill>
            <a:prstDash val="solid"/>
          </a:ln>
        </p:spPr>
        <p:txBody>
          <a:bodyPr vert="horz" wrap="square" lIns="121920" tIns="60960" rIns="121920" bIns="60960" anchor="t" anchorCtr="0" compatLnSpc="1">
            <a:spAutoFit/>
          </a:bodyPr>
          <a:lstStyle/>
          <a:p>
            <a:pPr algn="ctr" defTabSz="914377">
              <a:defRPr sz="1800" b="0" i="0" u="none" strike="noStrike" kern="0" cap="none" spc="0" baseline="0">
                <a:solidFill>
                  <a:srgbClr val="000000"/>
                </a:solidFill>
                <a:uFillTx/>
              </a:defRPr>
            </a:pPr>
            <a:r>
              <a:rPr lang="en-US" sz="2400" b="1" dirty="0">
                <a:solidFill>
                  <a:srgbClr val="FFFFFF"/>
                </a:solidFill>
                <a:latin typeface="Arial"/>
                <a:cs typeface="Arial"/>
              </a:rPr>
              <a:t>O</a:t>
            </a:r>
            <a:endParaRPr lang="fr-FR" sz="2400" b="1" dirty="0">
              <a:solidFill>
                <a:srgbClr val="FFFFFF"/>
              </a:solidFill>
              <a:latin typeface="Arial"/>
              <a:cs typeface="Arial"/>
            </a:endParaRPr>
          </a:p>
        </p:txBody>
      </p:sp>
      <p:sp>
        <p:nvSpPr>
          <p:cNvPr id="12" name="TextBox 6">
            <a:extLst>
              <a:ext uri="{FF2B5EF4-FFF2-40B4-BE49-F238E27FC236}">
                <a16:creationId xmlns:a16="http://schemas.microsoft.com/office/drawing/2014/main" id="{A1B1C0D5-A55C-F91A-DCEA-4CA80F728291}"/>
              </a:ext>
            </a:extLst>
          </p:cNvPr>
          <p:cNvSpPr txBox="1"/>
          <p:nvPr userDrawn="1"/>
        </p:nvSpPr>
        <p:spPr>
          <a:xfrm>
            <a:off x="4995540" y="2500904"/>
            <a:ext cx="5985399" cy="814262"/>
          </a:xfrm>
          <a:prstGeom prst="rect">
            <a:avLst/>
          </a:prstGeom>
          <a:noFill/>
          <a:ln cap="flat">
            <a:noFill/>
          </a:ln>
        </p:spPr>
        <p:txBody>
          <a:bodyPr vert="horz" wrap="square" lIns="0" tIns="0" rIns="0" bIns="0" anchor="t" anchorCtr="1" compatLnSpc="1">
            <a:spAutoFit/>
          </a:bodyPr>
          <a:lstStyle/>
          <a:p>
            <a:pPr algn="ctr" defTabSz="1219170">
              <a:lnSpc>
                <a:spcPct val="131218"/>
              </a:lnSpc>
              <a:defRPr sz="1800" b="0" i="0" u="none" strike="noStrike" kern="0" cap="none" spc="0" baseline="0">
                <a:solidFill>
                  <a:srgbClr val="000000"/>
                </a:solidFill>
                <a:uFillTx/>
              </a:defRPr>
            </a:pPr>
            <a:r>
              <a:rPr lang="fr-FR" sz="4400" b="1" kern="0" dirty="0">
                <a:solidFill>
                  <a:srgbClr val="F19D19"/>
                </a:solidFill>
                <a:latin typeface="Calibri" panose="020F0502020204030204" pitchFamily="34" charset="0"/>
                <a:cs typeface="Calibri" panose="020F0502020204030204" pitchFamily="34" charset="0"/>
              </a:rPr>
              <a:t>Activité préparatoire</a:t>
            </a:r>
          </a:p>
        </p:txBody>
      </p:sp>
      <p:sp>
        <p:nvSpPr>
          <p:cNvPr id="18" name="Text Placeholder 17">
            <a:extLst>
              <a:ext uri="{FF2B5EF4-FFF2-40B4-BE49-F238E27FC236}">
                <a16:creationId xmlns:a16="http://schemas.microsoft.com/office/drawing/2014/main" id="{DE715A8F-9B73-5888-A762-BC0CAF8C0C46}"/>
              </a:ext>
            </a:extLst>
          </p:cNvPr>
          <p:cNvSpPr>
            <a:spLocks noGrp="1"/>
          </p:cNvSpPr>
          <p:nvPr>
            <p:ph type="body" sz="quarter" idx="10" hasCustomPrompt="1"/>
          </p:nvPr>
        </p:nvSpPr>
        <p:spPr>
          <a:xfrm>
            <a:off x="5025419" y="4219335"/>
            <a:ext cx="5869201" cy="418862"/>
          </a:xfrm>
        </p:spPr>
        <p:txBody>
          <a:bodyPr>
            <a:noAutofit/>
          </a:bodyPr>
          <a:lstStyle>
            <a:lvl1pPr algn="ctr">
              <a:buNone/>
              <a:defRPr sz="2000" i="1">
                <a:solidFill>
                  <a:srgbClr val="7F7F7F"/>
                </a:solidFill>
                <a:latin typeface="Calibri" panose="020F0502020204030204" pitchFamily="34" charset="0"/>
                <a:cs typeface="Calibri" panose="020F0502020204030204" pitchFamily="34" charset="0"/>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en-US" dirty="0"/>
              <a:t>3 min</a:t>
            </a:r>
            <a:endParaRPr lang="fr-FR" dirty="0"/>
          </a:p>
        </p:txBody>
      </p:sp>
      <p:pic>
        <p:nvPicPr>
          <p:cNvPr id="3" name="Image 11" descr="Une image contenant Visage humain, personne, habits, dessin&#10;&#10;Le contenu généré par l’IA peut être incorrect.">
            <a:extLst>
              <a:ext uri="{FF2B5EF4-FFF2-40B4-BE49-F238E27FC236}">
                <a16:creationId xmlns:a16="http://schemas.microsoft.com/office/drawing/2014/main" id="{566E1B4D-074A-EFA3-17EB-A3834A0427C3}"/>
              </a:ext>
            </a:extLst>
          </p:cNvPr>
          <p:cNvPicPr>
            <a:picLocks noChangeAspect="1"/>
          </p:cNvPicPr>
          <p:nvPr userDrawn="1"/>
        </p:nvPicPr>
        <p:blipFill>
          <a:blip r:embed="rId2"/>
          <a:stretch>
            <a:fillRect/>
          </a:stretch>
        </p:blipFill>
        <p:spPr>
          <a:xfrm>
            <a:off x="289743" y="1746941"/>
            <a:ext cx="3766659" cy="3766659"/>
          </a:xfrm>
          <a:prstGeom prst="rect">
            <a:avLst/>
          </a:prstGeom>
        </p:spPr>
      </p:pic>
    </p:spTree>
    <p:extLst>
      <p:ext uri="{BB962C8B-B14F-4D97-AF65-F5344CB8AC3E}">
        <p14:creationId xmlns:p14="http://schemas.microsoft.com/office/powerpoint/2010/main" val="177693811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Activation des prérequis">
    <p:spTree>
      <p:nvGrpSpPr>
        <p:cNvPr id="1" name=""/>
        <p:cNvGrpSpPr/>
        <p:nvPr/>
      </p:nvGrpSpPr>
      <p:grpSpPr>
        <a:xfrm>
          <a:off x="0" y="0"/>
          <a:ext cx="0" cy="0"/>
          <a:chOff x="0" y="0"/>
          <a:chExt cx="0" cy="0"/>
        </a:xfrm>
      </p:grpSpPr>
      <p:grpSp>
        <p:nvGrpSpPr>
          <p:cNvPr id="6" name="Group 14">
            <a:extLst>
              <a:ext uri="{FF2B5EF4-FFF2-40B4-BE49-F238E27FC236}">
                <a16:creationId xmlns:a16="http://schemas.microsoft.com/office/drawing/2014/main" id="{D4A94119-B9E6-E96A-A12B-529FE16C84B8}"/>
              </a:ext>
            </a:extLst>
          </p:cNvPr>
          <p:cNvGrpSpPr/>
          <p:nvPr userDrawn="1"/>
        </p:nvGrpSpPr>
        <p:grpSpPr>
          <a:xfrm>
            <a:off x="4855028" y="1394568"/>
            <a:ext cx="6212869" cy="3873929"/>
            <a:chOff x="1641585" y="1048972"/>
            <a:chExt cx="5867403" cy="3260732"/>
          </a:xfrm>
        </p:grpSpPr>
        <p:sp>
          <p:nvSpPr>
            <p:cNvPr id="7" name="Rectangle : coins arrondis 10">
              <a:extLst>
                <a:ext uri="{FF2B5EF4-FFF2-40B4-BE49-F238E27FC236}">
                  <a16:creationId xmlns:a16="http://schemas.microsoft.com/office/drawing/2014/main" id="{5CE73ED6-57DB-F035-9995-7C9C196424C6}"/>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F19D19"/>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8" name="Rectangle 18">
              <a:extLst>
                <a:ext uri="{FF2B5EF4-FFF2-40B4-BE49-F238E27FC236}">
                  <a16:creationId xmlns:a16="http://schemas.microsoft.com/office/drawing/2014/main" id="{82B6DACF-280D-2756-60C8-F5BD1A351F6E}"/>
                </a:ext>
              </a:extLst>
            </p:cNvPr>
            <p:cNvSpPr/>
            <p:nvPr/>
          </p:nvSpPr>
          <p:spPr>
            <a:xfrm>
              <a:off x="1715066" y="1103461"/>
              <a:ext cx="5717724" cy="3124203"/>
            </a:xfrm>
            <a:prstGeom prst="rect">
              <a:avLst/>
            </a:prstGeom>
            <a:solidFill>
              <a:srgbClr val="F19D19"/>
            </a:solidFill>
            <a:ln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9" name="Rectangle 19">
              <a:extLst>
                <a:ext uri="{FF2B5EF4-FFF2-40B4-BE49-F238E27FC236}">
                  <a16:creationId xmlns:a16="http://schemas.microsoft.com/office/drawing/2014/main" id="{813EFAA7-27D8-3E75-F51C-10815A95BDC3}"/>
                </a:ext>
              </a:extLst>
            </p:cNvPr>
            <p:cNvSpPr/>
            <p:nvPr/>
          </p:nvSpPr>
          <p:spPr>
            <a:xfrm>
              <a:off x="1802501" y="1179667"/>
              <a:ext cx="5542845" cy="2971800"/>
            </a:xfrm>
            <a:prstGeom prst="rect">
              <a:avLst/>
            </a:prstGeom>
            <a:solidFill>
              <a:srgbClr val="FFFFFF"/>
            </a:solidFill>
            <a:ln cap="flat">
              <a:solidFill>
                <a:srgbClr val="F19D19"/>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0" name="Rectangle 21">
            <a:extLst>
              <a:ext uri="{FF2B5EF4-FFF2-40B4-BE49-F238E27FC236}">
                <a16:creationId xmlns:a16="http://schemas.microsoft.com/office/drawing/2014/main" id="{79E76426-95CC-886B-3398-5674B9F770C7}"/>
              </a:ext>
            </a:extLst>
          </p:cNvPr>
          <p:cNvSpPr/>
          <p:nvPr userDrawn="1"/>
        </p:nvSpPr>
        <p:spPr>
          <a:xfrm>
            <a:off x="4389349" y="1736952"/>
            <a:ext cx="1156184" cy="512421"/>
          </a:xfrm>
          <a:prstGeom prst="rect">
            <a:avLst/>
          </a:prstGeom>
          <a:solidFill>
            <a:srgbClr val="F19D19"/>
          </a:solidFill>
          <a:ln w="25402"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1" name="Rectangle 23">
            <a:extLst>
              <a:ext uri="{FF2B5EF4-FFF2-40B4-BE49-F238E27FC236}">
                <a16:creationId xmlns:a16="http://schemas.microsoft.com/office/drawing/2014/main" id="{949F60C0-596E-DBC1-59EA-DBFEB47614CA}"/>
              </a:ext>
            </a:extLst>
          </p:cNvPr>
          <p:cNvSpPr/>
          <p:nvPr userDrawn="1"/>
        </p:nvSpPr>
        <p:spPr>
          <a:xfrm>
            <a:off x="4469041" y="1746942"/>
            <a:ext cx="1052999" cy="492443"/>
          </a:xfrm>
          <a:prstGeom prst="rect">
            <a:avLst/>
          </a:prstGeom>
          <a:solidFill>
            <a:srgbClr val="F19D19"/>
          </a:solidFill>
          <a:ln cap="flat">
            <a:solidFill>
              <a:srgbClr val="F19D19"/>
            </a:solidFill>
            <a:prstDash val="solid"/>
          </a:ln>
        </p:spPr>
        <p:txBody>
          <a:bodyPr vert="horz" wrap="square" lIns="121920" tIns="60960" rIns="121920" bIns="60960" anchor="t" anchorCtr="0" compatLnSpc="1">
            <a:spAutoFit/>
          </a:bodyPr>
          <a:lstStyle/>
          <a:p>
            <a:pPr algn="ctr" defTabSz="914377">
              <a:defRPr sz="1800" b="0" i="0" u="none" strike="noStrike" kern="0" cap="none" spc="0" baseline="0">
                <a:solidFill>
                  <a:srgbClr val="000000"/>
                </a:solidFill>
                <a:uFillTx/>
              </a:defRPr>
            </a:pPr>
            <a:r>
              <a:rPr lang="en-US" sz="2400" b="1" dirty="0">
                <a:solidFill>
                  <a:srgbClr val="FFFFFF"/>
                </a:solidFill>
                <a:latin typeface="Arial"/>
                <a:cs typeface="Arial"/>
              </a:rPr>
              <a:t>O</a:t>
            </a:r>
            <a:endParaRPr lang="fr-FR" sz="2400" b="1" dirty="0">
              <a:solidFill>
                <a:srgbClr val="FFFFFF"/>
              </a:solidFill>
              <a:latin typeface="Arial"/>
              <a:cs typeface="Arial"/>
            </a:endParaRPr>
          </a:p>
        </p:txBody>
      </p:sp>
      <p:sp>
        <p:nvSpPr>
          <p:cNvPr id="12" name="TextBox 6">
            <a:extLst>
              <a:ext uri="{FF2B5EF4-FFF2-40B4-BE49-F238E27FC236}">
                <a16:creationId xmlns:a16="http://schemas.microsoft.com/office/drawing/2014/main" id="{A1B1C0D5-A55C-F91A-DCEA-4CA80F728291}"/>
              </a:ext>
            </a:extLst>
          </p:cNvPr>
          <p:cNvSpPr txBox="1"/>
          <p:nvPr userDrawn="1"/>
        </p:nvSpPr>
        <p:spPr>
          <a:xfrm>
            <a:off x="5025419" y="1840616"/>
            <a:ext cx="5985399" cy="2087944"/>
          </a:xfrm>
          <a:prstGeom prst="rect">
            <a:avLst/>
          </a:prstGeom>
          <a:noFill/>
          <a:ln cap="flat">
            <a:noFill/>
          </a:ln>
        </p:spPr>
        <p:txBody>
          <a:bodyPr vert="horz" wrap="square" lIns="0" tIns="0" rIns="0" bIns="0" anchor="t" anchorCtr="1" compatLnSpc="1">
            <a:spAutoFit/>
          </a:bodyPr>
          <a:lstStyle/>
          <a:p>
            <a:pPr algn="ctr" defTabSz="1219170">
              <a:lnSpc>
                <a:spcPct val="131218"/>
              </a:lnSpc>
              <a:defRPr sz="1800" b="0" i="0" u="none" strike="noStrike" kern="0" cap="none" spc="0" baseline="0">
                <a:solidFill>
                  <a:srgbClr val="000000"/>
                </a:solidFill>
                <a:uFillTx/>
              </a:defRPr>
            </a:pPr>
            <a:r>
              <a:rPr lang="fr-FR" sz="5400" b="1" kern="0" dirty="0">
                <a:solidFill>
                  <a:srgbClr val="F19D19"/>
                </a:solidFill>
                <a:latin typeface="Calibri" panose="020F0502020204030204" pitchFamily="34" charset="0"/>
                <a:cs typeface="Calibri" panose="020F0502020204030204" pitchFamily="34" charset="0"/>
              </a:rPr>
              <a:t>Activation des prérequis</a:t>
            </a:r>
          </a:p>
        </p:txBody>
      </p:sp>
      <p:sp>
        <p:nvSpPr>
          <p:cNvPr id="18" name="Text Placeholder 17">
            <a:extLst>
              <a:ext uri="{FF2B5EF4-FFF2-40B4-BE49-F238E27FC236}">
                <a16:creationId xmlns:a16="http://schemas.microsoft.com/office/drawing/2014/main" id="{DE715A8F-9B73-5888-A762-BC0CAF8C0C46}"/>
              </a:ext>
            </a:extLst>
          </p:cNvPr>
          <p:cNvSpPr>
            <a:spLocks noGrp="1"/>
          </p:cNvSpPr>
          <p:nvPr>
            <p:ph type="body" sz="quarter" idx="10" hasCustomPrompt="1"/>
          </p:nvPr>
        </p:nvSpPr>
        <p:spPr>
          <a:xfrm>
            <a:off x="5025419" y="4219335"/>
            <a:ext cx="5869201" cy="418862"/>
          </a:xfrm>
        </p:spPr>
        <p:txBody>
          <a:bodyPr>
            <a:noAutofit/>
          </a:bodyPr>
          <a:lstStyle>
            <a:lvl1pPr algn="ctr">
              <a:buNone/>
              <a:defRPr sz="2000" i="1">
                <a:solidFill>
                  <a:srgbClr val="7F7F7F"/>
                </a:solidFill>
                <a:latin typeface="Calibri" panose="020F0502020204030204" pitchFamily="34" charset="0"/>
                <a:cs typeface="Calibri" panose="020F0502020204030204" pitchFamily="34" charset="0"/>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en-US" dirty="0"/>
              <a:t>3 min</a:t>
            </a:r>
            <a:endParaRPr lang="fr-FR" dirty="0"/>
          </a:p>
        </p:txBody>
      </p:sp>
      <p:pic>
        <p:nvPicPr>
          <p:cNvPr id="2" name="Image 2">
            <a:extLst>
              <a:ext uri="{FF2B5EF4-FFF2-40B4-BE49-F238E27FC236}">
                <a16:creationId xmlns:a16="http://schemas.microsoft.com/office/drawing/2014/main" id="{1801F4AF-8932-E23F-A90D-D75E958CBA2A}"/>
              </a:ext>
            </a:extLst>
          </p:cNvPr>
          <p:cNvPicPr>
            <a:picLocks noChangeAspect="1"/>
          </p:cNvPicPr>
          <p:nvPr userDrawn="1"/>
        </p:nvPicPr>
        <p:blipFill>
          <a:blip r:embed="rId2"/>
          <a:stretch>
            <a:fillRect/>
          </a:stretch>
        </p:blipFill>
        <p:spPr>
          <a:xfrm>
            <a:off x="399616" y="1583362"/>
            <a:ext cx="3843765" cy="3843765"/>
          </a:xfrm>
          <a:prstGeom prst="rect">
            <a:avLst/>
          </a:prstGeom>
        </p:spPr>
      </p:pic>
    </p:spTree>
    <p:extLst>
      <p:ext uri="{BB962C8B-B14F-4D97-AF65-F5344CB8AC3E}">
        <p14:creationId xmlns:p14="http://schemas.microsoft.com/office/powerpoint/2010/main" val="155988162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Synthèse des prérequis">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F19D1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hasCustomPrompt="1"/>
          </p:nvPr>
        </p:nvSpPr>
        <p:spPr>
          <a:xfrm>
            <a:off x="778058" y="318293"/>
            <a:ext cx="10529279"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Synthèse des prérequis</a:t>
            </a:r>
          </a:p>
        </p:txBody>
      </p:sp>
      <p:sp>
        <p:nvSpPr>
          <p:cNvPr id="13" name="Espace réservé du contenu 12">
            <a:extLst>
              <a:ext uri="{FF2B5EF4-FFF2-40B4-BE49-F238E27FC236}">
                <a16:creationId xmlns:a16="http://schemas.microsoft.com/office/drawing/2014/main" id="{41CA9381-B4AF-599B-6665-E1DFFAF8B2AC}"/>
              </a:ext>
            </a:extLst>
          </p:cNvPr>
          <p:cNvSpPr>
            <a:spLocks noGrp="1"/>
          </p:cNvSpPr>
          <p:nvPr>
            <p:ph sz="quarter" idx="10" hasCustomPrompt="1"/>
          </p:nvPr>
        </p:nvSpPr>
        <p:spPr>
          <a:xfrm>
            <a:off x="530225" y="1136650"/>
            <a:ext cx="11174095" cy="5264150"/>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Ici vous mettez une synthèse des prérequis</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778058" y="668338"/>
            <a:ext cx="10529705" cy="26828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grpSp>
        <p:nvGrpSpPr>
          <p:cNvPr id="16" name="Groupe 15">
            <a:extLst>
              <a:ext uri="{FF2B5EF4-FFF2-40B4-BE49-F238E27FC236}">
                <a16:creationId xmlns:a16="http://schemas.microsoft.com/office/drawing/2014/main" id="{AD4587D5-89C6-F512-4A53-E3E619575663}"/>
              </a:ext>
            </a:extLst>
          </p:cNvPr>
          <p:cNvGrpSpPr/>
          <p:nvPr userDrawn="1"/>
        </p:nvGrpSpPr>
        <p:grpSpPr>
          <a:xfrm>
            <a:off x="11779124" y="79508"/>
            <a:ext cx="232364" cy="304873"/>
            <a:chOff x="3292012" y="1302714"/>
            <a:chExt cx="867138" cy="384316"/>
          </a:xfrm>
          <a:solidFill>
            <a:srgbClr val="F19D19"/>
          </a:solidFill>
        </p:grpSpPr>
        <p:sp>
          <p:nvSpPr>
            <p:cNvPr id="17" name="Rectangle 21">
              <a:extLst>
                <a:ext uri="{FF2B5EF4-FFF2-40B4-BE49-F238E27FC236}">
                  <a16:creationId xmlns:a16="http://schemas.microsoft.com/office/drawing/2014/main" id="{3A3A2A6A-E104-4E3B-4ED5-30600249ADE8}"/>
                </a:ext>
              </a:extLst>
            </p:cNvPr>
            <p:cNvSpPr/>
            <p:nvPr/>
          </p:nvSpPr>
          <p:spPr>
            <a:xfrm>
              <a:off x="3292012" y="1302714"/>
              <a:ext cx="867138" cy="384316"/>
            </a:xfrm>
            <a:prstGeom prst="rect">
              <a:avLst/>
            </a:prstGeom>
            <a:grpFill/>
            <a:ln w="25402" cap="flat">
              <a:solidFill>
                <a:srgbClr val="F19D19"/>
              </a:solidFill>
              <a:prstDash val="solid"/>
            </a:ln>
          </p:spPr>
          <p:txBody>
            <a:bodyPr vert="horz" wrap="square" lIns="91440" tIns="45720" rIns="91440" bIns="45720" anchor="ctr" anchorCtr="1" compatLnSpc="1">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900" b="0" i="0" u="none" strike="noStrike" kern="1200" cap="none" spc="0" normalizeH="0" baseline="0" noProof="0" dirty="0">
                <a:ln>
                  <a:noFill/>
                </a:ln>
                <a:solidFill>
                  <a:srgbClr val="F7C475"/>
                </a:solidFill>
                <a:effectLst/>
                <a:uLnTx/>
                <a:uFillTx/>
                <a:latin typeface="Arial"/>
                <a:ea typeface="+mn-ea"/>
                <a:cs typeface="+mn-cs"/>
              </a:endParaRPr>
            </a:p>
          </p:txBody>
        </p:sp>
        <p:sp>
          <p:nvSpPr>
            <p:cNvPr id="18" name="Rectangle 23">
              <a:extLst>
                <a:ext uri="{FF2B5EF4-FFF2-40B4-BE49-F238E27FC236}">
                  <a16:creationId xmlns:a16="http://schemas.microsoft.com/office/drawing/2014/main" id="{1186D531-053D-7666-CC80-C267D50E17B6}"/>
                </a:ext>
              </a:extLst>
            </p:cNvPr>
            <p:cNvSpPr/>
            <p:nvPr/>
          </p:nvSpPr>
          <p:spPr>
            <a:xfrm>
              <a:off x="3351780" y="1310206"/>
              <a:ext cx="789749" cy="369332"/>
            </a:xfrm>
            <a:prstGeom prst="rect">
              <a:avLst/>
            </a:prstGeom>
            <a:grpFill/>
            <a:ln cap="flat">
              <a:solidFill>
                <a:srgbClr val="F19D19"/>
              </a:solidFill>
              <a:prstDash val="solid"/>
            </a:ln>
          </p:spPr>
          <p:txBody>
            <a:bodyPr vert="horz" wrap="square" lIns="91440" tIns="45720" rIns="91440" bIns="45720" anchor="t" anchorCtr="0" compatLnSpc="1">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800" b="1" i="0" u="none" strike="noStrike" kern="1200" cap="none" spc="0" normalizeH="0" baseline="0" noProof="0" dirty="0">
                  <a:ln>
                    <a:noFill/>
                  </a:ln>
                  <a:solidFill>
                    <a:srgbClr val="FFFFFF"/>
                  </a:solidFill>
                  <a:effectLst/>
                  <a:uLnTx/>
                  <a:uFillTx/>
                  <a:latin typeface="Arial"/>
                  <a:ea typeface="+mn-ea"/>
                  <a:cs typeface="Arial"/>
                </a:rPr>
                <a:t>O</a:t>
              </a:r>
              <a:endParaRPr kumimoji="0" lang="fr-FR" sz="1800" b="1" i="0" u="none" strike="noStrike" kern="1200" cap="none" spc="0" normalizeH="0" baseline="0" noProof="0" dirty="0">
                <a:ln>
                  <a:noFill/>
                </a:ln>
                <a:solidFill>
                  <a:srgbClr val="FFFFFF"/>
                </a:solidFill>
                <a:effectLst/>
                <a:uLnTx/>
                <a:uFillTx/>
                <a:latin typeface="Arial"/>
                <a:ea typeface="+mn-ea"/>
                <a:cs typeface="Arial"/>
              </a:endParaRPr>
            </a:p>
          </p:txBody>
        </p:sp>
      </p:grpSp>
      <p:pic>
        <p:nvPicPr>
          <p:cNvPr id="19" name="Picture 3" descr="Image générée">
            <a:extLst>
              <a:ext uri="{FF2B5EF4-FFF2-40B4-BE49-F238E27FC236}">
                <a16:creationId xmlns:a16="http://schemas.microsoft.com/office/drawing/2014/main" id="{C6149983-48F3-9444-C7A1-EC8BC3ECAC57}"/>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6312617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Déclaration de l’objectif">
    <p:spTree>
      <p:nvGrpSpPr>
        <p:cNvPr id="1" name=""/>
        <p:cNvGrpSpPr/>
        <p:nvPr/>
      </p:nvGrpSpPr>
      <p:grpSpPr>
        <a:xfrm>
          <a:off x="0" y="0"/>
          <a:ext cx="0" cy="0"/>
          <a:chOff x="0" y="0"/>
          <a:chExt cx="0" cy="0"/>
        </a:xfrm>
      </p:grpSpPr>
      <p:grpSp>
        <p:nvGrpSpPr>
          <p:cNvPr id="6" name="Group 14">
            <a:extLst>
              <a:ext uri="{FF2B5EF4-FFF2-40B4-BE49-F238E27FC236}">
                <a16:creationId xmlns:a16="http://schemas.microsoft.com/office/drawing/2014/main" id="{D4A94119-B9E6-E96A-A12B-529FE16C84B8}"/>
              </a:ext>
            </a:extLst>
          </p:cNvPr>
          <p:cNvGrpSpPr/>
          <p:nvPr userDrawn="1"/>
        </p:nvGrpSpPr>
        <p:grpSpPr>
          <a:xfrm>
            <a:off x="4855028" y="1394568"/>
            <a:ext cx="6212869" cy="3873929"/>
            <a:chOff x="1641585" y="1048972"/>
            <a:chExt cx="5867403" cy="3260732"/>
          </a:xfrm>
        </p:grpSpPr>
        <p:sp>
          <p:nvSpPr>
            <p:cNvPr id="7" name="Rectangle : coins arrondis 10">
              <a:extLst>
                <a:ext uri="{FF2B5EF4-FFF2-40B4-BE49-F238E27FC236}">
                  <a16:creationId xmlns:a16="http://schemas.microsoft.com/office/drawing/2014/main" id="{5CE73ED6-57DB-F035-9995-7C9C196424C6}"/>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F19D19"/>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8" name="Rectangle 18">
              <a:extLst>
                <a:ext uri="{FF2B5EF4-FFF2-40B4-BE49-F238E27FC236}">
                  <a16:creationId xmlns:a16="http://schemas.microsoft.com/office/drawing/2014/main" id="{82B6DACF-280D-2756-60C8-F5BD1A351F6E}"/>
                </a:ext>
              </a:extLst>
            </p:cNvPr>
            <p:cNvSpPr/>
            <p:nvPr/>
          </p:nvSpPr>
          <p:spPr>
            <a:xfrm>
              <a:off x="1715066" y="1103461"/>
              <a:ext cx="5717724" cy="3124203"/>
            </a:xfrm>
            <a:prstGeom prst="rect">
              <a:avLst/>
            </a:prstGeom>
            <a:solidFill>
              <a:srgbClr val="F19D19"/>
            </a:solidFill>
            <a:ln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9" name="Rectangle 19">
              <a:extLst>
                <a:ext uri="{FF2B5EF4-FFF2-40B4-BE49-F238E27FC236}">
                  <a16:creationId xmlns:a16="http://schemas.microsoft.com/office/drawing/2014/main" id="{813EFAA7-27D8-3E75-F51C-10815A95BDC3}"/>
                </a:ext>
              </a:extLst>
            </p:cNvPr>
            <p:cNvSpPr/>
            <p:nvPr/>
          </p:nvSpPr>
          <p:spPr>
            <a:xfrm>
              <a:off x="1802501" y="1179667"/>
              <a:ext cx="5542845" cy="2971800"/>
            </a:xfrm>
            <a:prstGeom prst="rect">
              <a:avLst/>
            </a:prstGeom>
            <a:solidFill>
              <a:srgbClr val="FFFFFF"/>
            </a:solidFill>
            <a:ln cap="flat">
              <a:solidFill>
                <a:srgbClr val="F19D19"/>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0" name="Rectangle 21">
            <a:extLst>
              <a:ext uri="{FF2B5EF4-FFF2-40B4-BE49-F238E27FC236}">
                <a16:creationId xmlns:a16="http://schemas.microsoft.com/office/drawing/2014/main" id="{79E76426-95CC-886B-3398-5674B9F770C7}"/>
              </a:ext>
            </a:extLst>
          </p:cNvPr>
          <p:cNvSpPr/>
          <p:nvPr userDrawn="1"/>
        </p:nvSpPr>
        <p:spPr>
          <a:xfrm>
            <a:off x="4389349" y="1736952"/>
            <a:ext cx="1156184" cy="512421"/>
          </a:xfrm>
          <a:prstGeom prst="rect">
            <a:avLst/>
          </a:prstGeom>
          <a:solidFill>
            <a:srgbClr val="F19D19"/>
          </a:solidFill>
          <a:ln w="25402"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1" name="Rectangle 23">
            <a:extLst>
              <a:ext uri="{FF2B5EF4-FFF2-40B4-BE49-F238E27FC236}">
                <a16:creationId xmlns:a16="http://schemas.microsoft.com/office/drawing/2014/main" id="{949F60C0-596E-DBC1-59EA-DBFEB47614CA}"/>
              </a:ext>
            </a:extLst>
          </p:cNvPr>
          <p:cNvSpPr/>
          <p:nvPr userDrawn="1"/>
        </p:nvSpPr>
        <p:spPr>
          <a:xfrm>
            <a:off x="4469041" y="1746942"/>
            <a:ext cx="1052999" cy="492443"/>
          </a:xfrm>
          <a:prstGeom prst="rect">
            <a:avLst/>
          </a:prstGeom>
          <a:solidFill>
            <a:srgbClr val="F19D19"/>
          </a:solidFill>
          <a:ln cap="flat">
            <a:solidFill>
              <a:srgbClr val="F19D19"/>
            </a:solidFill>
            <a:prstDash val="solid"/>
          </a:ln>
        </p:spPr>
        <p:txBody>
          <a:bodyPr vert="horz" wrap="square" lIns="121920" tIns="60960" rIns="121920" bIns="60960" anchor="t" anchorCtr="0" compatLnSpc="1">
            <a:spAutoFit/>
          </a:bodyPr>
          <a:lstStyle/>
          <a:p>
            <a:pPr algn="ctr" defTabSz="914377">
              <a:defRPr sz="1800" b="0" i="0" u="none" strike="noStrike" kern="0" cap="none" spc="0" baseline="0">
                <a:solidFill>
                  <a:srgbClr val="000000"/>
                </a:solidFill>
                <a:uFillTx/>
              </a:defRPr>
            </a:pPr>
            <a:r>
              <a:rPr lang="en-US" sz="2400" b="1" dirty="0">
                <a:solidFill>
                  <a:srgbClr val="FFFFFF"/>
                </a:solidFill>
                <a:latin typeface="Arial"/>
                <a:cs typeface="Arial"/>
              </a:rPr>
              <a:t>O</a:t>
            </a:r>
            <a:endParaRPr lang="fr-FR" sz="2400" b="1" dirty="0">
              <a:solidFill>
                <a:srgbClr val="FFFFFF"/>
              </a:solidFill>
              <a:latin typeface="Arial"/>
              <a:cs typeface="Arial"/>
            </a:endParaRPr>
          </a:p>
        </p:txBody>
      </p:sp>
      <p:sp>
        <p:nvSpPr>
          <p:cNvPr id="12" name="TextBox 6">
            <a:extLst>
              <a:ext uri="{FF2B5EF4-FFF2-40B4-BE49-F238E27FC236}">
                <a16:creationId xmlns:a16="http://schemas.microsoft.com/office/drawing/2014/main" id="{A1B1C0D5-A55C-F91A-DCEA-4CA80F728291}"/>
              </a:ext>
            </a:extLst>
          </p:cNvPr>
          <p:cNvSpPr txBox="1"/>
          <p:nvPr userDrawn="1"/>
        </p:nvSpPr>
        <p:spPr>
          <a:xfrm>
            <a:off x="5001813" y="2239385"/>
            <a:ext cx="5985399" cy="1701300"/>
          </a:xfrm>
          <a:prstGeom prst="rect">
            <a:avLst/>
          </a:prstGeom>
          <a:noFill/>
          <a:ln cap="flat">
            <a:noFill/>
          </a:ln>
        </p:spPr>
        <p:txBody>
          <a:bodyPr vert="horz" wrap="square" lIns="0" tIns="0" rIns="0" bIns="0" anchor="t" anchorCtr="1" compatLnSpc="1">
            <a:spAutoFit/>
          </a:bodyPr>
          <a:lstStyle/>
          <a:p>
            <a:pPr marL="0" marR="0" lvl="0" indent="0" algn="ctr" defTabSz="1219170" rtl="0" eaLnBrk="1" fontAlgn="auto" latinLnBrk="0" hangingPunct="1">
              <a:lnSpc>
                <a:spcPct val="131218"/>
              </a:lnSpc>
              <a:spcBef>
                <a:spcPts val="0"/>
              </a:spcBef>
              <a:spcAft>
                <a:spcPts val="0"/>
              </a:spcAft>
              <a:buClrTx/>
              <a:buSzTx/>
              <a:buFontTx/>
              <a:buNone/>
              <a:tabLst/>
              <a:defRPr sz="1800" b="0" i="0" u="none" strike="noStrike" kern="0" cap="none" spc="0" baseline="0">
                <a:solidFill>
                  <a:srgbClr val="000000"/>
                </a:solidFill>
                <a:uFillTx/>
              </a:defRPr>
            </a:pPr>
            <a:r>
              <a:rPr lang="fr-FR" sz="4400" b="1" i="0" u="none" strike="noStrike" kern="0" cap="none" spc="0" baseline="0" dirty="0">
                <a:solidFill>
                  <a:srgbClr val="F19D19"/>
                </a:solidFill>
                <a:uFillTx/>
                <a:latin typeface="Calibri" panose="020F0502020204030204" pitchFamily="34" charset="0"/>
                <a:ea typeface="+mn-ea"/>
                <a:cs typeface="Calibri" panose="020F0502020204030204" pitchFamily="34" charset="0"/>
              </a:rPr>
              <a:t>Déclaration de l’objectif </a:t>
            </a:r>
            <a:br>
              <a:rPr lang="fr-FR" sz="4400" b="1" i="0" u="none" strike="noStrike" kern="0" cap="none" spc="0" baseline="0" dirty="0">
                <a:solidFill>
                  <a:srgbClr val="F19D19"/>
                </a:solidFill>
                <a:uFillTx/>
                <a:latin typeface="Calibri" panose="020F0502020204030204" pitchFamily="34" charset="0"/>
                <a:ea typeface="+mn-ea"/>
                <a:cs typeface="Calibri" panose="020F0502020204030204" pitchFamily="34" charset="0"/>
              </a:rPr>
            </a:br>
            <a:r>
              <a:rPr lang="fr-FR" sz="4400" b="1" i="0" u="none" strike="noStrike" kern="0" cap="none" spc="0" baseline="0" dirty="0">
                <a:solidFill>
                  <a:srgbClr val="F19D19"/>
                </a:solidFill>
                <a:uFillTx/>
                <a:latin typeface="Calibri" panose="020F0502020204030204" pitchFamily="34" charset="0"/>
                <a:ea typeface="+mn-ea"/>
                <a:cs typeface="Calibri" panose="020F0502020204030204" pitchFamily="34" charset="0"/>
              </a:rPr>
              <a:t>de la séance</a:t>
            </a:r>
          </a:p>
        </p:txBody>
      </p:sp>
      <p:sp>
        <p:nvSpPr>
          <p:cNvPr id="18" name="Text Placeholder 17">
            <a:extLst>
              <a:ext uri="{FF2B5EF4-FFF2-40B4-BE49-F238E27FC236}">
                <a16:creationId xmlns:a16="http://schemas.microsoft.com/office/drawing/2014/main" id="{DE715A8F-9B73-5888-A762-BC0CAF8C0C46}"/>
              </a:ext>
            </a:extLst>
          </p:cNvPr>
          <p:cNvSpPr>
            <a:spLocks noGrp="1"/>
          </p:cNvSpPr>
          <p:nvPr>
            <p:ph type="body" sz="quarter" idx="10" hasCustomPrompt="1"/>
          </p:nvPr>
        </p:nvSpPr>
        <p:spPr>
          <a:xfrm>
            <a:off x="5025419" y="4219335"/>
            <a:ext cx="5869201" cy="418862"/>
          </a:xfrm>
        </p:spPr>
        <p:txBody>
          <a:bodyPr>
            <a:noAutofit/>
          </a:bodyPr>
          <a:lstStyle>
            <a:lvl1pPr algn="ctr">
              <a:buNone/>
              <a:defRPr sz="2000" i="1">
                <a:solidFill>
                  <a:srgbClr val="7F7F7F"/>
                </a:solidFill>
                <a:latin typeface="Calibri" panose="020F0502020204030204" pitchFamily="34" charset="0"/>
                <a:cs typeface="Calibri" panose="020F0502020204030204" pitchFamily="34" charset="0"/>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en-US" dirty="0"/>
              <a:t>2 min</a:t>
            </a:r>
            <a:endParaRPr lang="fr-FR" dirty="0"/>
          </a:p>
        </p:txBody>
      </p:sp>
      <p:grpSp>
        <p:nvGrpSpPr>
          <p:cNvPr id="3" name="Groupe 1">
            <a:extLst>
              <a:ext uri="{FF2B5EF4-FFF2-40B4-BE49-F238E27FC236}">
                <a16:creationId xmlns:a16="http://schemas.microsoft.com/office/drawing/2014/main" id="{2DE31D31-74FF-5927-3B7C-DF53EAFFDF93}"/>
              </a:ext>
            </a:extLst>
          </p:cNvPr>
          <p:cNvGrpSpPr/>
          <p:nvPr userDrawn="1"/>
        </p:nvGrpSpPr>
        <p:grpSpPr>
          <a:xfrm>
            <a:off x="1204787" y="2139690"/>
            <a:ext cx="2432604" cy="2689799"/>
            <a:chOff x="1169970" y="1521517"/>
            <a:chExt cx="2675209" cy="2958054"/>
          </a:xfrm>
        </p:grpSpPr>
        <p:pic>
          <p:nvPicPr>
            <p:cNvPr id="4" name="Picture 1">
              <a:extLst>
                <a:ext uri="{FF2B5EF4-FFF2-40B4-BE49-F238E27FC236}">
                  <a16:creationId xmlns:a16="http://schemas.microsoft.com/office/drawing/2014/main" id="{A64A780A-A595-A463-4E76-42D8AE0D8680}"/>
                </a:ext>
              </a:extLst>
            </p:cNvPr>
            <p:cNvPicPr>
              <a:picLocks noChangeAspect="1"/>
            </p:cNvPicPr>
            <p:nvPr/>
          </p:nvPicPr>
          <p:blipFill>
            <a:blip r:embed="rId2" cstate="print">
              <a:extLst>
                <a:ext uri="{BEBA8EAE-BF5A-486C-A8C5-ECC9F3942E4B}">
                  <a14:imgProps xmlns:a14="http://schemas.microsoft.com/office/drawing/2010/main">
                    <a14:imgLayer r:embed="rId3">
                      <a14:imgEffect>
                        <a14:backgroundRemoval t="1758" b="100000" l="2344" r="99023">
                          <a14:backgroundMark x1="57227" y1="8496" x2="56836" y2="42090"/>
                        </a14:backgroundRemoval>
                      </a14:imgEffect>
                    </a14:imgLayer>
                  </a14:imgProps>
                </a:ext>
                <a:ext uri="{28A0092B-C50C-407E-A947-70E740481C1C}">
                  <a14:useLocalDpi xmlns:a14="http://schemas.microsoft.com/office/drawing/2010/main" val="0"/>
                </a:ext>
              </a:extLst>
            </a:blip>
            <a:stretch>
              <a:fillRect/>
            </a:stretch>
          </p:blipFill>
          <p:spPr>
            <a:xfrm>
              <a:off x="1169970" y="1804362"/>
              <a:ext cx="2675209" cy="2675209"/>
            </a:xfrm>
            <a:prstGeom prst="rect">
              <a:avLst/>
            </a:prstGeom>
          </p:spPr>
        </p:pic>
        <p:pic>
          <p:nvPicPr>
            <p:cNvPr id="5" name="Google Shape;1205;p11">
              <a:extLst>
                <a:ext uri="{FF2B5EF4-FFF2-40B4-BE49-F238E27FC236}">
                  <a16:creationId xmlns:a16="http://schemas.microsoft.com/office/drawing/2014/main" id="{CEECF5B1-A983-36B2-1E0A-1DE0AB11762A}"/>
                </a:ext>
              </a:extLst>
            </p:cNvPr>
            <p:cNvPicPr preferRelativeResize="0"/>
            <p:nvPr/>
          </p:nvPicPr>
          <p:blipFill rotWithShape="1">
            <a:blip r:embed="rId4">
              <a:alphaModFix/>
            </a:blip>
            <a:srcRect/>
            <a:stretch/>
          </p:blipFill>
          <p:spPr>
            <a:xfrm>
              <a:off x="2671488" y="1521517"/>
              <a:ext cx="1173691" cy="1173691"/>
            </a:xfrm>
            <a:prstGeom prst="rect">
              <a:avLst/>
            </a:prstGeom>
            <a:noFill/>
            <a:ln>
              <a:noFill/>
            </a:ln>
          </p:spPr>
        </p:pic>
      </p:grpSp>
    </p:spTree>
    <p:extLst>
      <p:ext uri="{BB962C8B-B14F-4D97-AF65-F5344CB8AC3E}">
        <p14:creationId xmlns:p14="http://schemas.microsoft.com/office/powerpoint/2010/main" val="193381807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Slide declaration de l'objectif">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F19D1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p:nvPr>
        </p:nvSpPr>
        <p:spPr>
          <a:xfrm>
            <a:off x="778058" y="318293"/>
            <a:ext cx="10529279" cy="267549"/>
          </a:xfrm>
        </p:spPr>
        <p:txBody>
          <a:bodyPr>
            <a:noAutofit/>
          </a:bodyPr>
          <a:lstStyle>
            <a:lvl1pPr>
              <a:defRPr sz="1600" b="1">
                <a:latin typeface="Calibri" panose="020F0502020204030204" pitchFamily="34" charset="0"/>
                <a:cs typeface="Calibri" panose="020F0502020204030204" pitchFamily="34" charset="0"/>
              </a:defRPr>
            </a:lvl1pPr>
          </a:lstStyle>
          <a:p>
            <a:endParaRPr lang="fr-FR" dirty="0"/>
          </a:p>
        </p:txBody>
      </p:sp>
      <p:sp>
        <p:nvSpPr>
          <p:cNvPr id="13" name="Espace réservé du contenu 12">
            <a:extLst>
              <a:ext uri="{FF2B5EF4-FFF2-40B4-BE49-F238E27FC236}">
                <a16:creationId xmlns:a16="http://schemas.microsoft.com/office/drawing/2014/main" id="{41CA9381-B4AF-599B-6665-E1DFFAF8B2AC}"/>
              </a:ext>
            </a:extLst>
          </p:cNvPr>
          <p:cNvSpPr>
            <a:spLocks noGrp="1"/>
          </p:cNvSpPr>
          <p:nvPr>
            <p:ph sz="quarter" idx="10" hasCustomPrompt="1"/>
          </p:nvPr>
        </p:nvSpPr>
        <p:spPr>
          <a:xfrm>
            <a:off x="530225" y="3247602"/>
            <a:ext cx="11174095" cy="3153198"/>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Ici vous mettez une capture d’écran illustrant la tâche ciblée par cet objectif</a:t>
            </a:r>
          </a:p>
          <a:p>
            <a:pPr lvl="0"/>
            <a:endParaRPr lang="fr-FR" dirty="0"/>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778058" y="668338"/>
            <a:ext cx="10529705" cy="26828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grpSp>
        <p:nvGrpSpPr>
          <p:cNvPr id="16" name="Groupe 15">
            <a:extLst>
              <a:ext uri="{FF2B5EF4-FFF2-40B4-BE49-F238E27FC236}">
                <a16:creationId xmlns:a16="http://schemas.microsoft.com/office/drawing/2014/main" id="{AD4587D5-89C6-F512-4A53-E3E619575663}"/>
              </a:ext>
            </a:extLst>
          </p:cNvPr>
          <p:cNvGrpSpPr/>
          <p:nvPr userDrawn="1"/>
        </p:nvGrpSpPr>
        <p:grpSpPr>
          <a:xfrm>
            <a:off x="11779124" y="79508"/>
            <a:ext cx="232364" cy="304873"/>
            <a:chOff x="3292012" y="1302714"/>
            <a:chExt cx="867138" cy="384316"/>
          </a:xfrm>
          <a:solidFill>
            <a:srgbClr val="F19D19"/>
          </a:solidFill>
        </p:grpSpPr>
        <p:sp>
          <p:nvSpPr>
            <p:cNvPr id="17" name="Rectangle 21">
              <a:extLst>
                <a:ext uri="{FF2B5EF4-FFF2-40B4-BE49-F238E27FC236}">
                  <a16:creationId xmlns:a16="http://schemas.microsoft.com/office/drawing/2014/main" id="{3A3A2A6A-E104-4E3B-4ED5-30600249ADE8}"/>
                </a:ext>
              </a:extLst>
            </p:cNvPr>
            <p:cNvSpPr/>
            <p:nvPr/>
          </p:nvSpPr>
          <p:spPr>
            <a:xfrm>
              <a:off x="3292012" y="1302714"/>
              <a:ext cx="867138" cy="384316"/>
            </a:xfrm>
            <a:prstGeom prst="rect">
              <a:avLst/>
            </a:prstGeom>
            <a:grpFill/>
            <a:ln w="25402" cap="flat">
              <a:solidFill>
                <a:srgbClr val="F19D19"/>
              </a:solidFill>
              <a:prstDash val="solid"/>
            </a:ln>
          </p:spPr>
          <p:txBody>
            <a:bodyPr vert="horz" wrap="square" lIns="91440" tIns="45720" rIns="91440" bIns="45720" anchor="ctr" anchorCtr="1" compatLnSpc="1">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900" b="0" i="0" u="none" strike="noStrike" kern="1200" cap="none" spc="0" normalizeH="0" baseline="0" noProof="0" dirty="0">
                <a:ln>
                  <a:noFill/>
                </a:ln>
                <a:solidFill>
                  <a:srgbClr val="F7C475"/>
                </a:solidFill>
                <a:effectLst/>
                <a:uLnTx/>
                <a:uFillTx/>
                <a:latin typeface="Arial"/>
                <a:ea typeface="+mn-ea"/>
                <a:cs typeface="+mn-cs"/>
              </a:endParaRPr>
            </a:p>
          </p:txBody>
        </p:sp>
        <p:sp>
          <p:nvSpPr>
            <p:cNvPr id="18" name="Rectangle 23">
              <a:extLst>
                <a:ext uri="{FF2B5EF4-FFF2-40B4-BE49-F238E27FC236}">
                  <a16:creationId xmlns:a16="http://schemas.microsoft.com/office/drawing/2014/main" id="{1186D531-053D-7666-CC80-C267D50E17B6}"/>
                </a:ext>
              </a:extLst>
            </p:cNvPr>
            <p:cNvSpPr/>
            <p:nvPr/>
          </p:nvSpPr>
          <p:spPr>
            <a:xfrm>
              <a:off x="3351780" y="1310206"/>
              <a:ext cx="789749" cy="369332"/>
            </a:xfrm>
            <a:prstGeom prst="rect">
              <a:avLst/>
            </a:prstGeom>
            <a:grpFill/>
            <a:ln cap="flat">
              <a:solidFill>
                <a:srgbClr val="F19D19"/>
              </a:solidFill>
              <a:prstDash val="solid"/>
            </a:ln>
          </p:spPr>
          <p:txBody>
            <a:bodyPr vert="horz" wrap="square" lIns="91440" tIns="45720" rIns="91440" bIns="45720" anchor="t" anchorCtr="0" compatLnSpc="1">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800" b="1" i="0" u="none" strike="noStrike" kern="1200" cap="none" spc="0" normalizeH="0" baseline="0" noProof="0" dirty="0">
                  <a:ln>
                    <a:noFill/>
                  </a:ln>
                  <a:solidFill>
                    <a:srgbClr val="FFFFFF"/>
                  </a:solidFill>
                  <a:effectLst/>
                  <a:uLnTx/>
                  <a:uFillTx/>
                  <a:latin typeface="Arial"/>
                  <a:ea typeface="+mn-ea"/>
                  <a:cs typeface="Arial"/>
                </a:rPr>
                <a:t>O</a:t>
              </a:r>
              <a:endParaRPr kumimoji="0" lang="fr-FR" sz="1800" b="1" i="0" u="none" strike="noStrike" kern="1200" cap="none" spc="0" normalizeH="0" baseline="0" noProof="0" dirty="0">
                <a:ln>
                  <a:noFill/>
                </a:ln>
                <a:solidFill>
                  <a:srgbClr val="FFFFFF"/>
                </a:solidFill>
                <a:effectLst/>
                <a:uLnTx/>
                <a:uFillTx/>
                <a:latin typeface="Arial"/>
                <a:ea typeface="+mn-ea"/>
                <a:cs typeface="Arial"/>
              </a:endParaRPr>
            </a:p>
          </p:txBody>
        </p:sp>
      </p:grpSp>
      <p:pic>
        <p:nvPicPr>
          <p:cNvPr id="19" name="Picture 3" descr="Image générée">
            <a:extLst>
              <a:ext uri="{FF2B5EF4-FFF2-40B4-BE49-F238E27FC236}">
                <a16:creationId xmlns:a16="http://schemas.microsoft.com/office/drawing/2014/main" id="{C6149983-48F3-9444-C7A1-EC8BC3ECAC57}"/>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
        <p:nvSpPr>
          <p:cNvPr id="2" name="Google Shape;2054;p38">
            <a:extLst>
              <a:ext uri="{FF2B5EF4-FFF2-40B4-BE49-F238E27FC236}">
                <a16:creationId xmlns:a16="http://schemas.microsoft.com/office/drawing/2014/main" id="{E68972AD-29C5-3385-642B-0C5308EE8844}"/>
              </a:ext>
            </a:extLst>
          </p:cNvPr>
          <p:cNvSpPr/>
          <p:nvPr userDrawn="1"/>
        </p:nvSpPr>
        <p:spPr>
          <a:xfrm>
            <a:off x="1396677" y="1831580"/>
            <a:ext cx="9651623" cy="830997"/>
          </a:xfrm>
          <a:prstGeom prst="roundRect">
            <a:avLst>
              <a:gd name="adj" fmla="val 50000"/>
            </a:avLst>
          </a:prstGeom>
          <a:noFill/>
          <a:ln w="19050">
            <a:solidFill>
              <a:srgbClr val="72B6D3"/>
            </a:solidFill>
          </a:ln>
        </p:spPr>
        <p:txBody>
          <a:bodyPr spcFirstLastPara="1" wrap="square" lIns="121900" tIns="121900" rIns="121900" bIns="121900" anchor="ctr" anchorCtr="0">
            <a:noAutofit/>
          </a:bodyPr>
          <a:lstStyle/>
          <a:p>
            <a:pPr algn="ctr"/>
            <a:endParaRPr sz="2400" dirty="0">
              <a:latin typeface="Calibri" panose="020F0502020204030204" pitchFamily="34" charset="0"/>
              <a:cs typeface="Calibri" panose="020F0502020204030204" pitchFamily="34" charset="0"/>
            </a:endParaRPr>
          </a:p>
        </p:txBody>
      </p:sp>
      <p:pic>
        <p:nvPicPr>
          <p:cNvPr id="4" name="Image 15">
            <a:extLst>
              <a:ext uri="{FF2B5EF4-FFF2-40B4-BE49-F238E27FC236}">
                <a16:creationId xmlns:a16="http://schemas.microsoft.com/office/drawing/2014/main" id="{ED85EDE7-D9A6-2F96-809C-0BCE91611A1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90238" y="1567130"/>
            <a:ext cx="805544" cy="805544"/>
          </a:xfrm>
          <a:prstGeom prst="rect">
            <a:avLst/>
          </a:prstGeom>
          <a:ln>
            <a:noFill/>
          </a:ln>
        </p:spPr>
      </p:pic>
      <p:sp>
        <p:nvSpPr>
          <p:cNvPr id="10" name="Text Placeholder 9">
            <a:extLst>
              <a:ext uri="{FF2B5EF4-FFF2-40B4-BE49-F238E27FC236}">
                <a16:creationId xmlns:a16="http://schemas.microsoft.com/office/drawing/2014/main" id="{6AFD452F-0A61-50AE-900C-126871647602}"/>
              </a:ext>
            </a:extLst>
          </p:cNvPr>
          <p:cNvSpPr>
            <a:spLocks noGrp="1"/>
          </p:cNvSpPr>
          <p:nvPr>
            <p:ph type="body" sz="quarter" idx="12" hasCustomPrompt="1"/>
          </p:nvPr>
        </p:nvSpPr>
        <p:spPr>
          <a:xfrm>
            <a:off x="2212975" y="1831975"/>
            <a:ext cx="8582025" cy="819150"/>
          </a:xfrm>
        </p:spPr>
        <p:txBody>
          <a:bodyPr/>
          <a:lstStyle>
            <a:lvl1pPr>
              <a:buNone/>
              <a:defRPr sz="2000">
                <a:latin typeface="Calibri" panose="020F0502020204030204" pitchFamily="34" charset="0"/>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lvl="0"/>
            <a:r>
              <a:rPr lang="fr-FR" dirty="0"/>
              <a:t>Identifier le type de relation d’exploitation entre deux êtres vivants dans un écosystème donné.</a:t>
            </a:r>
          </a:p>
        </p:txBody>
      </p:sp>
    </p:spTree>
    <p:extLst>
      <p:ext uri="{BB962C8B-B14F-4D97-AF65-F5344CB8AC3E}">
        <p14:creationId xmlns:p14="http://schemas.microsoft.com/office/powerpoint/2010/main" val="22666083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Modelage">
    <p:bg>
      <p:bgPr>
        <a:gradFill flip="none" rotWithShape="1">
          <a:gsLst>
            <a:gs pos="0">
              <a:schemeClr val="bg1"/>
            </a:gs>
            <a:gs pos="71000">
              <a:schemeClr val="bg1"/>
            </a:gs>
            <a:gs pos="85000">
              <a:srgbClr val="FF0000"/>
            </a:gs>
            <a:gs pos="100000">
              <a:srgbClr val="C00000"/>
            </a:gs>
          </a:gsLst>
          <a:path path="shape">
            <a:fillToRect l="50000" t="50000" r="50000" b="50000"/>
          </a:path>
          <a:tileRect/>
        </a:gra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D9C82A8D-28C0-EB5E-3709-AF311F8D01CD}"/>
              </a:ext>
            </a:extLst>
          </p:cNvPr>
          <p:cNvGrpSpPr/>
          <p:nvPr userDrawn="1"/>
        </p:nvGrpSpPr>
        <p:grpSpPr>
          <a:xfrm>
            <a:off x="812158" y="829917"/>
            <a:ext cx="10567685" cy="5198169"/>
            <a:chOff x="2184400" y="1402025"/>
            <a:chExt cx="7823200" cy="4942038"/>
          </a:xfrm>
        </p:grpSpPr>
        <p:sp>
          <p:nvSpPr>
            <p:cNvPr id="7" name="Rectangle : coins arrondis 10">
              <a:extLst>
                <a:ext uri="{FF2B5EF4-FFF2-40B4-BE49-F238E27FC236}">
                  <a16:creationId xmlns:a16="http://schemas.microsoft.com/office/drawing/2014/main" id="{3F189926-0EF4-AA79-2B18-4601E9F8A8FE}"/>
                </a:ext>
              </a:extLst>
            </p:cNvPr>
            <p:cNvSpPr/>
            <p:nvPr/>
          </p:nvSpPr>
          <p:spPr>
            <a:xfrm>
              <a:off x="2184400" y="1402025"/>
              <a:ext cx="7823200" cy="4942038"/>
            </a:xfrm>
            <a:prstGeom prst="roundRect">
              <a:avLst>
                <a:gd name="adj" fmla="val 2665"/>
              </a:avLst>
            </a:prstGeom>
            <a:solidFill>
              <a:srgbClr val="C00000"/>
            </a:solidFill>
            <a:ln>
              <a:solidFill>
                <a:srgbClr val="C00000"/>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endParaRPr>
            </a:p>
          </p:txBody>
        </p:sp>
        <p:sp>
          <p:nvSpPr>
            <p:cNvPr id="8" name="Rectangle 7">
              <a:extLst>
                <a:ext uri="{FF2B5EF4-FFF2-40B4-BE49-F238E27FC236}">
                  <a16:creationId xmlns:a16="http://schemas.microsoft.com/office/drawing/2014/main" id="{75D9E3C6-7F1C-98B2-DE3E-BEA5903BEC4E}"/>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endParaRPr>
            </a:p>
            <a:p>
              <a:pPr algn="ctr" defTabSz="457189">
                <a:defRPr/>
              </a:pPr>
              <a:endParaRPr lang="fr-FR" sz="5600" b="1" dirty="0">
                <a:solidFill>
                  <a:prstClr val="black"/>
                </a:solidFill>
                <a:latin typeface="Calibri" panose="020F0502020204030204"/>
              </a:endParaRPr>
            </a:p>
          </p:txBody>
        </p:sp>
      </p:grpSp>
      <p:sp>
        <p:nvSpPr>
          <p:cNvPr id="10" name="Oval 9">
            <a:extLst>
              <a:ext uri="{FF2B5EF4-FFF2-40B4-BE49-F238E27FC236}">
                <a16:creationId xmlns:a16="http://schemas.microsoft.com/office/drawing/2014/main" id="{275B312E-EE1D-91E7-D2A4-94C6C58C9ECD}"/>
              </a:ext>
            </a:extLst>
          </p:cNvPr>
          <p:cNvSpPr/>
          <p:nvPr/>
        </p:nvSpPr>
        <p:spPr>
          <a:xfrm>
            <a:off x="10285532" y="4917801"/>
            <a:ext cx="936370" cy="936371"/>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endParaRPr>
          </a:p>
        </p:txBody>
      </p:sp>
      <p:sp>
        <p:nvSpPr>
          <p:cNvPr id="12" name="ZoneTexte 12">
            <a:extLst>
              <a:ext uri="{FF2B5EF4-FFF2-40B4-BE49-F238E27FC236}">
                <a16:creationId xmlns:a16="http://schemas.microsoft.com/office/drawing/2014/main" id="{928CA9CB-1960-5BE9-8BA5-06D197E76037}"/>
              </a:ext>
            </a:extLst>
          </p:cNvPr>
          <p:cNvSpPr txBox="1"/>
          <p:nvPr userDrawn="1"/>
        </p:nvSpPr>
        <p:spPr>
          <a:xfrm>
            <a:off x="2858328" y="3954018"/>
            <a:ext cx="6097656" cy="769441"/>
          </a:xfrm>
          <a:prstGeom prst="rect">
            <a:avLst/>
          </a:prstGeom>
          <a:noFill/>
        </p:spPr>
        <p:txBody>
          <a:bodyPr wrap="square">
            <a:spAutoFit/>
          </a:bodyPr>
          <a:lstStyle/>
          <a:p>
            <a:pPr algn="ctr" defTabSz="457189">
              <a:defRPr/>
            </a:pPr>
            <a:r>
              <a:rPr lang="fr-FR" sz="4400" b="1" dirty="0">
                <a:solidFill>
                  <a:srgbClr val="C00000"/>
                </a:solidFill>
                <a:latin typeface="Calibri" panose="020F0502020204030204"/>
              </a:rPr>
              <a:t>Modelage</a:t>
            </a:r>
          </a:p>
        </p:txBody>
      </p:sp>
      <p:pic>
        <p:nvPicPr>
          <p:cNvPr id="13" name="Image 5">
            <a:extLst>
              <a:ext uri="{FF2B5EF4-FFF2-40B4-BE49-F238E27FC236}">
                <a16:creationId xmlns:a16="http://schemas.microsoft.com/office/drawing/2014/main" id="{8F67DF80-3377-88C2-8858-2773AE1645FA}"/>
              </a:ext>
            </a:extLst>
          </p:cNvPr>
          <p:cNvPicPr>
            <a:picLocks noChangeAspect="1"/>
          </p:cNvPicPr>
          <p:nvPr userDrawn="1"/>
        </p:nvPicPr>
        <p:blipFill>
          <a:blip r:embed="rId3"/>
          <a:stretch>
            <a:fillRect/>
          </a:stretch>
        </p:blipFill>
        <p:spPr>
          <a:xfrm>
            <a:off x="4344253" y="1192462"/>
            <a:ext cx="3503492" cy="2545921"/>
          </a:xfrm>
          <a:prstGeom prst="rect">
            <a:avLst/>
          </a:prstGeom>
        </p:spPr>
      </p:pic>
      <p:grpSp>
        <p:nvGrpSpPr>
          <p:cNvPr id="14" name="Groupe 9">
            <a:extLst>
              <a:ext uri="{FF2B5EF4-FFF2-40B4-BE49-F238E27FC236}">
                <a16:creationId xmlns:a16="http://schemas.microsoft.com/office/drawing/2014/main" id="{7D66805A-4845-FD80-804A-C183910E655C}"/>
              </a:ext>
            </a:extLst>
          </p:cNvPr>
          <p:cNvGrpSpPr/>
          <p:nvPr userDrawn="1"/>
        </p:nvGrpSpPr>
        <p:grpSpPr>
          <a:xfrm>
            <a:off x="5759801" y="1145404"/>
            <a:ext cx="591112" cy="561273"/>
            <a:chOff x="277892" y="2322046"/>
            <a:chExt cx="828656" cy="786827"/>
          </a:xfrm>
        </p:grpSpPr>
        <p:sp>
          <p:nvSpPr>
            <p:cNvPr id="15" name="Freeform 2">
              <a:extLst>
                <a:ext uri="{FF2B5EF4-FFF2-40B4-BE49-F238E27FC236}">
                  <a16:creationId xmlns:a16="http://schemas.microsoft.com/office/drawing/2014/main" id="{E2D83DE9-3B8E-3EA6-79DA-4EDDD8844ECC}"/>
                </a:ext>
              </a:extLst>
            </p:cNvPr>
            <p:cNvSpPr/>
            <p:nvPr/>
          </p:nvSpPr>
          <p:spPr>
            <a:xfrm>
              <a:off x="277892" y="2557025"/>
              <a:ext cx="685139" cy="551848"/>
            </a:xfrm>
            <a:custGeom>
              <a:avLst/>
              <a:gdLst/>
              <a:ahLst/>
              <a:cxnLst/>
              <a:rect l="l" t="t" r="r" b="b"/>
              <a:pathLst>
                <a:path w="3423710" h="2757643">
                  <a:moveTo>
                    <a:pt x="0" y="0"/>
                  </a:moveTo>
                  <a:lnTo>
                    <a:pt x="3423710" y="0"/>
                  </a:lnTo>
                  <a:lnTo>
                    <a:pt x="3423710" y="2757643"/>
                  </a:lnTo>
                  <a:lnTo>
                    <a:pt x="0" y="275764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fr-FR"/>
            </a:p>
          </p:txBody>
        </p:sp>
        <p:sp>
          <p:nvSpPr>
            <p:cNvPr id="16" name="Freeform 4">
              <a:extLst>
                <a:ext uri="{FF2B5EF4-FFF2-40B4-BE49-F238E27FC236}">
                  <a16:creationId xmlns:a16="http://schemas.microsoft.com/office/drawing/2014/main" id="{02566BFB-6FF0-C108-1D4D-9FEF91C910F7}"/>
                </a:ext>
              </a:extLst>
            </p:cNvPr>
            <p:cNvSpPr/>
            <p:nvPr/>
          </p:nvSpPr>
          <p:spPr>
            <a:xfrm rot="19669694">
              <a:off x="819513" y="2322046"/>
              <a:ext cx="287035" cy="499407"/>
            </a:xfrm>
            <a:custGeom>
              <a:avLst/>
              <a:gdLst/>
              <a:ahLst/>
              <a:cxnLst/>
              <a:rect l="l" t="t" r="r" b="b"/>
              <a:pathLst>
                <a:path w="1193350" h="2076288">
                  <a:moveTo>
                    <a:pt x="0" y="0"/>
                  </a:moveTo>
                  <a:lnTo>
                    <a:pt x="1193350" y="0"/>
                  </a:lnTo>
                  <a:lnTo>
                    <a:pt x="1193350" y="2076287"/>
                  </a:lnTo>
                  <a:lnTo>
                    <a:pt x="0" y="2076287"/>
                  </a:lnTo>
                  <a:lnTo>
                    <a:pt x="0" y="0"/>
                  </a:lnTo>
                  <a:close/>
                </a:path>
              </a:pathLst>
            </a:custGeom>
            <a:blipFill>
              <a:blip r:embed="rId6">
                <a:alphaModFix amt="72000"/>
                <a:extLst>
                  <a:ext uri="{96DAC541-7B7A-43D3-8B79-37D633B846F1}">
                    <asvg:svgBlip xmlns:asvg="http://schemas.microsoft.com/office/drawing/2016/SVG/main" r:embed="rId7"/>
                  </a:ext>
                </a:extLst>
              </a:blip>
              <a:stretch>
                <a:fillRect l="-101449" t="-1678"/>
              </a:stretch>
            </a:blipFill>
            <a:ln cap="rnd">
              <a:noFill/>
              <a:prstDash val="solid"/>
              <a:round/>
            </a:ln>
          </p:spPr>
          <p:txBody>
            <a:bodyPr/>
            <a:lstStyle/>
            <a:p>
              <a:endParaRPr lang="fr-FR"/>
            </a:p>
          </p:txBody>
        </p:sp>
      </p:grpSp>
      <p:sp>
        <p:nvSpPr>
          <p:cNvPr id="17" name="Text Placeholder 23">
            <a:extLst>
              <a:ext uri="{FF2B5EF4-FFF2-40B4-BE49-F238E27FC236}">
                <a16:creationId xmlns:a16="http://schemas.microsoft.com/office/drawing/2014/main" id="{F11AACC7-6BBA-FB2F-ED06-97D2C944B07B}"/>
              </a:ext>
            </a:extLst>
          </p:cNvPr>
          <p:cNvSpPr>
            <a:spLocks noGrp="1"/>
          </p:cNvSpPr>
          <p:nvPr>
            <p:ph type="body" sz="quarter" idx="10" hasCustomPrompt="1"/>
          </p:nvPr>
        </p:nvSpPr>
        <p:spPr>
          <a:xfrm>
            <a:off x="8799191" y="5236960"/>
            <a:ext cx="1486341" cy="503301"/>
          </a:xfrm>
        </p:spPr>
        <p:txBody>
          <a:bodyPr anchor="ctr"/>
          <a:lstStyle>
            <a:lvl1pPr>
              <a:buNone/>
              <a:defRPr sz="3600" b="1">
                <a:latin typeface="Calibri" panose="020F0502020204030204" pitchFamily="34" charset="0"/>
                <a:cs typeface="Calibri" panose="020F0502020204030204" pitchFamily="34" charset="0"/>
              </a:defRPr>
            </a:lvl1pPr>
            <a:lvl2pPr>
              <a:buNone/>
              <a:defRPr sz="3600" b="1">
                <a:latin typeface="Calibri" panose="020F0502020204030204" pitchFamily="34" charset="0"/>
                <a:cs typeface="Calibri" panose="020F0502020204030204" pitchFamily="34" charset="0"/>
              </a:defRPr>
            </a:lvl2pPr>
            <a:lvl3pPr>
              <a:buNone/>
              <a:defRPr sz="3600" b="1">
                <a:latin typeface="Calibri" panose="020F0502020204030204" pitchFamily="34" charset="0"/>
                <a:cs typeface="Calibri" panose="020F0502020204030204" pitchFamily="34" charset="0"/>
              </a:defRPr>
            </a:lvl3pPr>
            <a:lvl4pPr>
              <a:buNone/>
              <a:defRPr sz="3600" b="1">
                <a:latin typeface="Calibri" panose="020F0502020204030204" pitchFamily="34" charset="0"/>
                <a:cs typeface="Calibri" panose="020F0502020204030204" pitchFamily="34" charset="0"/>
              </a:defRPr>
            </a:lvl4pPr>
            <a:lvl5pPr>
              <a:buNone/>
              <a:defRPr sz="3600" b="1">
                <a:latin typeface="Calibri" panose="020F0502020204030204" pitchFamily="34" charset="0"/>
                <a:cs typeface="Calibri" panose="020F0502020204030204" pitchFamily="34" charset="0"/>
              </a:defRPr>
            </a:lvl5pPr>
          </a:lstStyle>
          <a:p>
            <a:pPr lvl="0"/>
            <a:r>
              <a:rPr lang="en-US" dirty="0"/>
              <a:t>10 min</a:t>
            </a:r>
            <a:endParaRPr lang="fr-FR" dirty="0"/>
          </a:p>
        </p:txBody>
      </p:sp>
    </p:spTree>
    <p:extLst>
      <p:ext uri="{BB962C8B-B14F-4D97-AF65-F5344CB8AC3E}">
        <p14:creationId xmlns:p14="http://schemas.microsoft.com/office/powerpoint/2010/main" val="403821078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Notions clés">
    <p:spTree>
      <p:nvGrpSpPr>
        <p:cNvPr id="1" name=""/>
        <p:cNvGrpSpPr/>
        <p:nvPr/>
      </p:nvGrpSpPr>
      <p:grpSpPr>
        <a:xfrm>
          <a:off x="0" y="0"/>
          <a:ext cx="0" cy="0"/>
          <a:chOff x="0" y="0"/>
          <a:chExt cx="0" cy="0"/>
        </a:xfrm>
      </p:grpSpPr>
      <p:grpSp>
        <p:nvGrpSpPr>
          <p:cNvPr id="6" name="Group 14">
            <a:extLst>
              <a:ext uri="{FF2B5EF4-FFF2-40B4-BE49-F238E27FC236}">
                <a16:creationId xmlns:a16="http://schemas.microsoft.com/office/drawing/2014/main" id="{D4A94119-B9E6-E96A-A12B-529FE16C84B8}"/>
              </a:ext>
            </a:extLst>
          </p:cNvPr>
          <p:cNvGrpSpPr/>
          <p:nvPr userDrawn="1"/>
        </p:nvGrpSpPr>
        <p:grpSpPr>
          <a:xfrm>
            <a:off x="4855028" y="1394568"/>
            <a:ext cx="6212869" cy="3873929"/>
            <a:chOff x="1641585" y="1048972"/>
            <a:chExt cx="5867403" cy="3260732"/>
          </a:xfrm>
        </p:grpSpPr>
        <p:sp>
          <p:nvSpPr>
            <p:cNvPr id="7" name="Rectangle : coins arrondis 10">
              <a:extLst>
                <a:ext uri="{FF2B5EF4-FFF2-40B4-BE49-F238E27FC236}">
                  <a16:creationId xmlns:a16="http://schemas.microsoft.com/office/drawing/2014/main" id="{5CE73ED6-57DB-F035-9995-7C9C196424C6}"/>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C00000"/>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8" name="Rectangle 18">
              <a:extLst>
                <a:ext uri="{FF2B5EF4-FFF2-40B4-BE49-F238E27FC236}">
                  <a16:creationId xmlns:a16="http://schemas.microsoft.com/office/drawing/2014/main" id="{82B6DACF-280D-2756-60C8-F5BD1A351F6E}"/>
                </a:ext>
              </a:extLst>
            </p:cNvPr>
            <p:cNvSpPr/>
            <p:nvPr/>
          </p:nvSpPr>
          <p:spPr>
            <a:xfrm>
              <a:off x="1715066" y="1103461"/>
              <a:ext cx="5717724" cy="3124203"/>
            </a:xfrm>
            <a:prstGeom prst="rect">
              <a:avLst/>
            </a:prstGeom>
            <a:solidFill>
              <a:srgbClr val="C00000"/>
            </a:solidFill>
            <a:ln cap="flat">
              <a:solidFill>
                <a:srgbClr val="C00000"/>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9" name="Rectangle 19">
              <a:extLst>
                <a:ext uri="{FF2B5EF4-FFF2-40B4-BE49-F238E27FC236}">
                  <a16:creationId xmlns:a16="http://schemas.microsoft.com/office/drawing/2014/main" id="{813EFAA7-27D8-3E75-F51C-10815A95BDC3}"/>
                </a:ext>
              </a:extLst>
            </p:cNvPr>
            <p:cNvSpPr/>
            <p:nvPr/>
          </p:nvSpPr>
          <p:spPr>
            <a:xfrm>
              <a:off x="1802501" y="1179667"/>
              <a:ext cx="5542845" cy="2971800"/>
            </a:xfrm>
            <a:prstGeom prst="rect">
              <a:avLst/>
            </a:prstGeom>
            <a:solidFill>
              <a:srgbClr val="FFFFFF"/>
            </a:solidFill>
            <a:ln cap="flat">
              <a:solidFill>
                <a:srgbClr val="C00000"/>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0" name="Rectangle 21">
            <a:extLst>
              <a:ext uri="{FF2B5EF4-FFF2-40B4-BE49-F238E27FC236}">
                <a16:creationId xmlns:a16="http://schemas.microsoft.com/office/drawing/2014/main" id="{79E76426-95CC-886B-3398-5674B9F770C7}"/>
              </a:ext>
            </a:extLst>
          </p:cNvPr>
          <p:cNvSpPr/>
          <p:nvPr userDrawn="1"/>
        </p:nvSpPr>
        <p:spPr>
          <a:xfrm>
            <a:off x="4389349" y="1736952"/>
            <a:ext cx="1156184" cy="512421"/>
          </a:xfrm>
          <a:prstGeom prst="rect">
            <a:avLst/>
          </a:prstGeom>
          <a:solidFill>
            <a:srgbClr val="C00000"/>
          </a:solidFill>
          <a:ln w="25402" cap="flat">
            <a:solidFill>
              <a:srgbClr val="C00000"/>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1" name="Rectangle 23">
            <a:extLst>
              <a:ext uri="{FF2B5EF4-FFF2-40B4-BE49-F238E27FC236}">
                <a16:creationId xmlns:a16="http://schemas.microsoft.com/office/drawing/2014/main" id="{949F60C0-596E-DBC1-59EA-DBFEB47614CA}"/>
              </a:ext>
            </a:extLst>
          </p:cNvPr>
          <p:cNvSpPr/>
          <p:nvPr userDrawn="1"/>
        </p:nvSpPr>
        <p:spPr>
          <a:xfrm>
            <a:off x="4469041" y="1746942"/>
            <a:ext cx="1052999" cy="492443"/>
          </a:xfrm>
          <a:prstGeom prst="rect">
            <a:avLst/>
          </a:prstGeom>
          <a:solidFill>
            <a:srgbClr val="C00000"/>
          </a:solidFill>
          <a:ln cap="flat">
            <a:solidFill>
              <a:srgbClr val="C00000"/>
            </a:solidFill>
            <a:prstDash val="solid"/>
          </a:ln>
        </p:spPr>
        <p:txBody>
          <a:bodyPr vert="horz" wrap="square" lIns="121920" tIns="60960" rIns="121920" bIns="60960" anchor="t" anchorCtr="0" compatLnSpc="1">
            <a:spAutoFit/>
          </a:bodyPr>
          <a:lstStyle/>
          <a:p>
            <a:pPr algn="ctr" defTabSz="914377">
              <a:defRPr sz="1800" b="0" i="0" u="none" strike="noStrike" kern="0" cap="none" spc="0" baseline="0">
                <a:solidFill>
                  <a:srgbClr val="000000"/>
                </a:solidFill>
                <a:uFillTx/>
              </a:defRPr>
            </a:pPr>
            <a:r>
              <a:rPr lang="en-US" sz="2400" b="1" dirty="0">
                <a:solidFill>
                  <a:srgbClr val="FFFFFF"/>
                </a:solidFill>
                <a:latin typeface="Arial"/>
                <a:cs typeface="Arial"/>
              </a:rPr>
              <a:t>M</a:t>
            </a:r>
            <a:endParaRPr lang="fr-FR" sz="2400" b="1" dirty="0">
              <a:solidFill>
                <a:srgbClr val="FFFFFF"/>
              </a:solidFill>
              <a:latin typeface="Arial"/>
              <a:cs typeface="Arial"/>
            </a:endParaRPr>
          </a:p>
        </p:txBody>
      </p:sp>
      <p:sp>
        <p:nvSpPr>
          <p:cNvPr id="12" name="TextBox 6">
            <a:extLst>
              <a:ext uri="{FF2B5EF4-FFF2-40B4-BE49-F238E27FC236}">
                <a16:creationId xmlns:a16="http://schemas.microsoft.com/office/drawing/2014/main" id="{A1B1C0D5-A55C-F91A-DCEA-4CA80F728291}"/>
              </a:ext>
            </a:extLst>
          </p:cNvPr>
          <p:cNvSpPr txBox="1"/>
          <p:nvPr userDrawn="1"/>
        </p:nvSpPr>
        <p:spPr>
          <a:xfrm>
            <a:off x="5001813" y="2239385"/>
            <a:ext cx="5985399" cy="1701300"/>
          </a:xfrm>
          <a:prstGeom prst="rect">
            <a:avLst/>
          </a:prstGeom>
          <a:noFill/>
          <a:ln cap="flat">
            <a:noFill/>
          </a:ln>
        </p:spPr>
        <p:txBody>
          <a:bodyPr vert="horz" wrap="square" lIns="0" tIns="0" rIns="0" bIns="0" anchor="t" anchorCtr="1" compatLnSpc="1">
            <a:spAutoFit/>
          </a:bodyPr>
          <a:lstStyle/>
          <a:p>
            <a:pPr marL="0" marR="0" lvl="0" indent="0" algn="ctr" defTabSz="1219170" rtl="0" eaLnBrk="1" fontAlgn="auto" latinLnBrk="0" hangingPunct="1">
              <a:lnSpc>
                <a:spcPct val="131218"/>
              </a:lnSpc>
              <a:spcBef>
                <a:spcPts val="0"/>
              </a:spcBef>
              <a:spcAft>
                <a:spcPts val="0"/>
              </a:spcAft>
              <a:buClrTx/>
              <a:buSzTx/>
              <a:buFontTx/>
              <a:buNone/>
              <a:tabLst/>
              <a:defRPr sz="1800" b="0" i="0" u="none" strike="noStrike" kern="0" cap="none" spc="0" baseline="0">
                <a:solidFill>
                  <a:srgbClr val="000000"/>
                </a:solidFill>
                <a:uFillTx/>
              </a:defRPr>
            </a:pPr>
            <a:r>
              <a:rPr lang="fr-FR" sz="4400" b="1" i="0" u="none" strike="noStrike" kern="0" cap="none" spc="0" baseline="0" dirty="0">
                <a:solidFill>
                  <a:srgbClr val="C00000"/>
                </a:solidFill>
                <a:uFillTx/>
                <a:latin typeface="Calibri" panose="020F0502020204030204" pitchFamily="34" charset="0"/>
                <a:ea typeface="+mn-ea"/>
                <a:cs typeface="Calibri" panose="020F0502020204030204" pitchFamily="34" charset="0"/>
              </a:rPr>
              <a:t>Introduction de notions clés</a:t>
            </a:r>
          </a:p>
        </p:txBody>
      </p:sp>
      <p:sp>
        <p:nvSpPr>
          <p:cNvPr id="18" name="Text Placeholder 17">
            <a:extLst>
              <a:ext uri="{FF2B5EF4-FFF2-40B4-BE49-F238E27FC236}">
                <a16:creationId xmlns:a16="http://schemas.microsoft.com/office/drawing/2014/main" id="{DE715A8F-9B73-5888-A762-BC0CAF8C0C46}"/>
              </a:ext>
            </a:extLst>
          </p:cNvPr>
          <p:cNvSpPr>
            <a:spLocks noGrp="1"/>
          </p:cNvSpPr>
          <p:nvPr>
            <p:ph type="body" sz="quarter" idx="10" hasCustomPrompt="1"/>
          </p:nvPr>
        </p:nvSpPr>
        <p:spPr>
          <a:xfrm>
            <a:off x="5025419" y="4219335"/>
            <a:ext cx="5869201" cy="418862"/>
          </a:xfrm>
        </p:spPr>
        <p:txBody>
          <a:bodyPr>
            <a:noAutofit/>
          </a:bodyPr>
          <a:lstStyle>
            <a:lvl1pPr algn="ctr">
              <a:buNone/>
              <a:defRPr sz="2000" i="1">
                <a:solidFill>
                  <a:srgbClr val="7F7F7F"/>
                </a:solidFill>
                <a:latin typeface="Calibri" panose="020F0502020204030204" pitchFamily="34" charset="0"/>
                <a:cs typeface="Calibri" panose="020F0502020204030204" pitchFamily="34" charset="0"/>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en-US" dirty="0"/>
              <a:t>2 min</a:t>
            </a:r>
            <a:endParaRPr lang="fr-FR" dirty="0"/>
          </a:p>
        </p:txBody>
      </p:sp>
      <p:pic>
        <p:nvPicPr>
          <p:cNvPr id="4" name="Picture 1">
            <a:extLst>
              <a:ext uri="{FF2B5EF4-FFF2-40B4-BE49-F238E27FC236}">
                <a16:creationId xmlns:a16="http://schemas.microsoft.com/office/drawing/2014/main" id="{A64A780A-A595-A463-4E76-42D8AE0D8680}"/>
              </a:ext>
            </a:extLst>
          </p:cNvPr>
          <p:cNvPicPr>
            <a:picLocks noChangeAspect="1"/>
          </p:cNvPicPr>
          <p:nvPr/>
        </p:nvPicPr>
        <p:blipFill>
          <a:blip r:embed="rId2" cstate="print">
            <a:extLst>
              <a:ext uri="{BEBA8EAE-BF5A-486C-A8C5-ECC9F3942E4B}">
                <a14:imgProps xmlns:a14="http://schemas.microsoft.com/office/drawing/2010/main">
                  <a14:imgLayer r:embed="rId3">
                    <a14:imgEffect>
                      <a14:backgroundRemoval t="1758" b="100000" l="2344" r="99023">
                        <a14:backgroundMark x1="57227" y1="8496" x2="56836" y2="42090"/>
                      </a14:backgroundRemoval>
                    </a14:imgEffect>
                  </a14:imgLayer>
                </a14:imgProps>
              </a:ext>
              <a:ext uri="{28A0092B-C50C-407E-A947-70E740481C1C}">
                <a14:useLocalDpi xmlns:a14="http://schemas.microsoft.com/office/drawing/2010/main" val="0"/>
              </a:ext>
            </a:extLst>
          </a:blip>
          <a:stretch>
            <a:fillRect/>
          </a:stretch>
        </p:blipFill>
        <p:spPr>
          <a:xfrm>
            <a:off x="1204787" y="2396885"/>
            <a:ext cx="2432604" cy="2432604"/>
          </a:xfrm>
          <a:prstGeom prst="rect">
            <a:avLst/>
          </a:prstGeom>
        </p:spPr>
      </p:pic>
    </p:spTree>
    <p:extLst>
      <p:ext uri="{BB962C8B-B14F-4D97-AF65-F5344CB8AC3E}">
        <p14:creationId xmlns:p14="http://schemas.microsoft.com/office/powerpoint/2010/main" val="1879815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âche principale">
    <p:spTree>
      <p:nvGrpSpPr>
        <p:cNvPr id="1" name=""/>
        <p:cNvGrpSpPr/>
        <p:nvPr/>
      </p:nvGrpSpPr>
      <p:grpSpPr>
        <a:xfrm>
          <a:off x="0" y="0"/>
          <a:ext cx="0" cy="0"/>
          <a:chOff x="0" y="0"/>
          <a:chExt cx="0" cy="0"/>
        </a:xfrm>
      </p:grpSpPr>
      <p:grpSp>
        <p:nvGrpSpPr>
          <p:cNvPr id="6" name="Group 14">
            <a:extLst>
              <a:ext uri="{FF2B5EF4-FFF2-40B4-BE49-F238E27FC236}">
                <a16:creationId xmlns:a16="http://schemas.microsoft.com/office/drawing/2014/main" id="{D4A94119-B9E6-E96A-A12B-529FE16C84B8}"/>
              </a:ext>
            </a:extLst>
          </p:cNvPr>
          <p:cNvGrpSpPr/>
          <p:nvPr userDrawn="1"/>
        </p:nvGrpSpPr>
        <p:grpSpPr>
          <a:xfrm>
            <a:off x="4855028" y="1394568"/>
            <a:ext cx="6212869" cy="3873929"/>
            <a:chOff x="1641585" y="1048972"/>
            <a:chExt cx="5867403" cy="3260732"/>
          </a:xfrm>
        </p:grpSpPr>
        <p:sp>
          <p:nvSpPr>
            <p:cNvPr id="7" name="Rectangle : coins arrondis 10">
              <a:extLst>
                <a:ext uri="{FF2B5EF4-FFF2-40B4-BE49-F238E27FC236}">
                  <a16:creationId xmlns:a16="http://schemas.microsoft.com/office/drawing/2014/main" id="{5CE73ED6-57DB-F035-9995-7C9C196424C6}"/>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C00000"/>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8" name="Rectangle 18">
              <a:extLst>
                <a:ext uri="{FF2B5EF4-FFF2-40B4-BE49-F238E27FC236}">
                  <a16:creationId xmlns:a16="http://schemas.microsoft.com/office/drawing/2014/main" id="{82B6DACF-280D-2756-60C8-F5BD1A351F6E}"/>
                </a:ext>
              </a:extLst>
            </p:cNvPr>
            <p:cNvSpPr/>
            <p:nvPr/>
          </p:nvSpPr>
          <p:spPr>
            <a:xfrm>
              <a:off x="1715066" y="1103461"/>
              <a:ext cx="5717724" cy="3124203"/>
            </a:xfrm>
            <a:prstGeom prst="rect">
              <a:avLst/>
            </a:prstGeom>
            <a:solidFill>
              <a:srgbClr val="C00000"/>
            </a:solidFill>
            <a:ln cap="flat">
              <a:solidFill>
                <a:srgbClr val="C00000"/>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9" name="Rectangle 19">
              <a:extLst>
                <a:ext uri="{FF2B5EF4-FFF2-40B4-BE49-F238E27FC236}">
                  <a16:creationId xmlns:a16="http://schemas.microsoft.com/office/drawing/2014/main" id="{813EFAA7-27D8-3E75-F51C-10815A95BDC3}"/>
                </a:ext>
              </a:extLst>
            </p:cNvPr>
            <p:cNvSpPr/>
            <p:nvPr/>
          </p:nvSpPr>
          <p:spPr>
            <a:xfrm>
              <a:off x="1802501" y="1179667"/>
              <a:ext cx="5542845" cy="2971800"/>
            </a:xfrm>
            <a:prstGeom prst="rect">
              <a:avLst/>
            </a:prstGeom>
            <a:solidFill>
              <a:srgbClr val="FFFFFF"/>
            </a:solidFill>
            <a:ln cap="flat">
              <a:solidFill>
                <a:srgbClr val="C00000"/>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0" name="Rectangle 21">
            <a:extLst>
              <a:ext uri="{FF2B5EF4-FFF2-40B4-BE49-F238E27FC236}">
                <a16:creationId xmlns:a16="http://schemas.microsoft.com/office/drawing/2014/main" id="{79E76426-95CC-886B-3398-5674B9F770C7}"/>
              </a:ext>
            </a:extLst>
          </p:cNvPr>
          <p:cNvSpPr/>
          <p:nvPr userDrawn="1"/>
        </p:nvSpPr>
        <p:spPr>
          <a:xfrm>
            <a:off x="4389349" y="1736952"/>
            <a:ext cx="1156184" cy="512421"/>
          </a:xfrm>
          <a:prstGeom prst="rect">
            <a:avLst/>
          </a:prstGeom>
          <a:solidFill>
            <a:srgbClr val="C00000"/>
          </a:solidFill>
          <a:ln w="25402" cap="flat">
            <a:solidFill>
              <a:srgbClr val="C00000"/>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1" name="Rectangle 23">
            <a:extLst>
              <a:ext uri="{FF2B5EF4-FFF2-40B4-BE49-F238E27FC236}">
                <a16:creationId xmlns:a16="http://schemas.microsoft.com/office/drawing/2014/main" id="{949F60C0-596E-DBC1-59EA-DBFEB47614CA}"/>
              </a:ext>
            </a:extLst>
          </p:cNvPr>
          <p:cNvSpPr/>
          <p:nvPr userDrawn="1"/>
        </p:nvSpPr>
        <p:spPr>
          <a:xfrm>
            <a:off x="4469041" y="1746942"/>
            <a:ext cx="1052999" cy="492443"/>
          </a:xfrm>
          <a:prstGeom prst="rect">
            <a:avLst/>
          </a:prstGeom>
          <a:solidFill>
            <a:srgbClr val="C00000"/>
          </a:solidFill>
          <a:ln cap="flat">
            <a:solidFill>
              <a:srgbClr val="C00000"/>
            </a:solidFill>
            <a:prstDash val="solid"/>
          </a:ln>
        </p:spPr>
        <p:txBody>
          <a:bodyPr vert="horz" wrap="square" lIns="121920" tIns="60960" rIns="121920" bIns="60960" anchor="t" anchorCtr="0" compatLnSpc="1">
            <a:spAutoFit/>
          </a:bodyPr>
          <a:lstStyle/>
          <a:p>
            <a:pPr algn="ctr" defTabSz="914377">
              <a:defRPr sz="1800" b="0" i="0" u="none" strike="noStrike" kern="0" cap="none" spc="0" baseline="0">
                <a:solidFill>
                  <a:srgbClr val="000000"/>
                </a:solidFill>
                <a:uFillTx/>
              </a:defRPr>
            </a:pPr>
            <a:r>
              <a:rPr lang="en-US" sz="2400" b="1" dirty="0">
                <a:solidFill>
                  <a:srgbClr val="FFFFFF"/>
                </a:solidFill>
                <a:latin typeface="Arial"/>
                <a:cs typeface="Arial"/>
              </a:rPr>
              <a:t>M</a:t>
            </a:r>
            <a:endParaRPr lang="fr-FR" sz="2400" b="1" dirty="0">
              <a:solidFill>
                <a:srgbClr val="FFFFFF"/>
              </a:solidFill>
              <a:latin typeface="Arial"/>
              <a:cs typeface="Arial"/>
            </a:endParaRPr>
          </a:p>
        </p:txBody>
      </p:sp>
      <p:sp>
        <p:nvSpPr>
          <p:cNvPr id="12" name="TextBox 6">
            <a:extLst>
              <a:ext uri="{FF2B5EF4-FFF2-40B4-BE49-F238E27FC236}">
                <a16:creationId xmlns:a16="http://schemas.microsoft.com/office/drawing/2014/main" id="{A1B1C0D5-A55C-F91A-DCEA-4CA80F728291}"/>
              </a:ext>
            </a:extLst>
          </p:cNvPr>
          <p:cNvSpPr txBox="1"/>
          <p:nvPr userDrawn="1"/>
        </p:nvSpPr>
        <p:spPr>
          <a:xfrm>
            <a:off x="5001813" y="2239385"/>
            <a:ext cx="5985399" cy="1701300"/>
          </a:xfrm>
          <a:prstGeom prst="rect">
            <a:avLst/>
          </a:prstGeom>
          <a:noFill/>
          <a:ln cap="flat">
            <a:noFill/>
          </a:ln>
        </p:spPr>
        <p:txBody>
          <a:bodyPr vert="horz" wrap="square" lIns="0" tIns="0" rIns="0" bIns="0" anchor="t" anchorCtr="1" compatLnSpc="1">
            <a:spAutoFit/>
          </a:bodyPr>
          <a:lstStyle/>
          <a:p>
            <a:pPr marL="0" marR="0" lvl="0" indent="0" algn="ctr" defTabSz="1219170" rtl="0" eaLnBrk="1" fontAlgn="auto" latinLnBrk="0" hangingPunct="1">
              <a:lnSpc>
                <a:spcPct val="131218"/>
              </a:lnSpc>
              <a:spcBef>
                <a:spcPts val="0"/>
              </a:spcBef>
              <a:spcAft>
                <a:spcPts val="0"/>
              </a:spcAft>
              <a:buClrTx/>
              <a:buSzTx/>
              <a:buFontTx/>
              <a:buNone/>
              <a:tabLst/>
              <a:defRPr sz="1800" b="0" i="0" u="none" strike="noStrike" kern="0" cap="none" spc="0" baseline="0">
                <a:solidFill>
                  <a:srgbClr val="000000"/>
                </a:solidFill>
                <a:uFillTx/>
              </a:defRPr>
            </a:pPr>
            <a:r>
              <a:rPr lang="fr-FR" sz="4400" b="1" i="0" u="none" strike="noStrike" kern="0" cap="none" spc="0" baseline="0" dirty="0">
                <a:solidFill>
                  <a:srgbClr val="C00000"/>
                </a:solidFill>
                <a:uFillTx/>
                <a:latin typeface="Calibri" panose="020F0502020204030204" pitchFamily="34" charset="0"/>
                <a:ea typeface="+mn-ea"/>
                <a:cs typeface="Calibri" panose="020F0502020204030204" pitchFamily="34" charset="0"/>
              </a:rPr>
              <a:t>Modelage de la tâche principale</a:t>
            </a:r>
          </a:p>
        </p:txBody>
      </p:sp>
      <p:sp>
        <p:nvSpPr>
          <p:cNvPr id="18" name="Text Placeholder 17">
            <a:extLst>
              <a:ext uri="{FF2B5EF4-FFF2-40B4-BE49-F238E27FC236}">
                <a16:creationId xmlns:a16="http://schemas.microsoft.com/office/drawing/2014/main" id="{DE715A8F-9B73-5888-A762-BC0CAF8C0C46}"/>
              </a:ext>
            </a:extLst>
          </p:cNvPr>
          <p:cNvSpPr>
            <a:spLocks noGrp="1"/>
          </p:cNvSpPr>
          <p:nvPr>
            <p:ph type="body" sz="quarter" idx="10" hasCustomPrompt="1"/>
          </p:nvPr>
        </p:nvSpPr>
        <p:spPr>
          <a:xfrm>
            <a:off x="5025419" y="4219335"/>
            <a:ext cx="5869201" cy="418862"/>
          </a:xfrm>
        </p:spPr>
        <p:txBody>
          <a:bodyPr>
            <a:noAutofit/>
          </a:bodyPr>
          <a:lstStyle>
            <a:lvl1pPr algn="ctr">
              <a:buNone/>
              <a:defRPr sz="2000" i="1">
                <a:solidFill>
                  <a:srgbClr val="7F7F7F"/>
                </a:solidFill>
                <a:latin typeface="Calibri" panose="020F0502020204030204" pitchFamily="34" charset="0"/>
                <a:cs typeface="Calibri" panose="020F0502020204030204" pitchFamily="34" charset="0"/>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en-US" dirty="0"/>
              <a:t>2 min</a:t>
            </a:r>
            <a:endParaRPr lang="fr-FR" dirty="0"/>
          </a:p>
        </p:txBody>
      </p:sp>
      <p:pic>
        <p:nvPicPr>
          <p:cNvPr id="4" name="Picture 1">
            <a:extLst>
              <a:ext uri="{FF2B5EF4-FFF2-40B4-BE49-F238E27FC236}">
                <a16:creationId xmlns:a16="http://schemas.microsoft.com/office/drawing/2014/main" id="{A64A780A-A595-A463-4E76-42D8AE0D8680}"/>
              </a:ext>
            </a:extLst>
          </p:cNvPr>
          <p:cNvPicPr>
            <a:picLocks noChangeAspect="1"/>
          </p:cNvPicPr>
          <p:nvPr/>
        </p:nvPicPr>
        <p:blipFill>
          <a:blip r:embed="rId2" cstate="print">
            <a:extLst>
              <a:ext uri="{BEBA8EAE-BF5A-486C-A8C5-ECC9F3942E4B}">
                <a14:imgProps xmlns:a14="http://schemas.microsoft.com/office/drawing/2010/main">
                  <a14:imgLayer r:embed="rId3">
                    <a14:imgEffect>
                      <a14:backgroundRemoval t="1758" b="100000" l="2344" r="99023">
                        <a14:backgroundMark x1="57227" y1="8496" x2="56836" y2="42090"/>
                      </a14:backgroundRemoval>
                    </a14:imgEffect>
                  </a14:imgLayer>
                </a14:imgProps>
              </a:ext>
              <a:ext uri="{28A0092B-C50C-407E-A947-70E740481C1C}">
                <a14:useLocalDpi xmlns:a14="http://schemas.microsoft.com/office/drawing/2010/main" val="0"/>
              </a:ext>
            </a:extLst>
          </a:blip>
          <a:stretch>
            <a:fillRect/>
          </a:stretch>
        </p:blipFill>
        <p:spPr>
          <a:xfrm>
            <a:off x="1204787" y="2396885"/>
            <a:ext cx="2432604" cy="2432604"/>
          </a:xfrm>
          <a:prstGeom prst="rect">
            <a:avLst/>
          </a:prstGeom>
        </p:spPr>
      </p:pic>
    </p:spTree>
    <p:extLst>
      <p:ext uri="{BB962C8B-B14F-4D97-AF65-F5344CB8AC3E}">
        <p14:creationId xmlns:p14="http://schemas.microsoft.com/office/powerpoint/2010/main" val="28598301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Pratique collective">
    <p:bg>
      <p:bgPr>
        <a:gradFill>
          <a:gsLst>
            <a:gs pos="100000">
              <a:schemeClr val="accent4">
                <a:lumMod val="0"/>
                <a:lumOff val="100000"/>
              </a:schemeClr>
            </a:gs>
            <a:gs pos="21000">
              <a:schemeClr val="accent4">
                <a:lumMod val="0"/>
                <a:lumOff val="100000"/>
              </a:schemeClr>
            </a:gs>
            <a:gs pos="41000">
              <a:srgbClr val="1D6FA9"/>
            </a:gs>
          </a:gsLst>
          <a:path path="circle">
            <a:fillToRect l="50000" t="-80000" r="50000" b="180000"/>
          </a:path>
        </a:gra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F818CB3E-F584-78E1-8764-EFFBC0C304CB}"/>
              </a:ext>
            </a:extLst>
          </p:cNvPr>
          <p:cNvGrpSpPr/>
          <p:nvPr userDrawn="1"/>
        </p:nvGrpSpPr>
        <p:grpSpPr>
          <a:xfrm>
            <a:off x="812159" y="829917"/>
            <a:ext cx="10567685" cy="5198169"/>
            <a:chOff x="2184400" y="1402025"/>
            <a:chExt cx="7823200" cy="4942038"/>
          </a:xfrm>
        </p:grpSpPr>
        <p:sp>
          <p:nvSpPr>
            <p:cNvPr id="7" name="Rectangle : coins arrondis 10">
              <a:extLst>
                <a:ext uri="{FF2B5EF4-FFF2-40B4-BE49-F238E27FC236}">
                  <a16:creationId xmlns:a16="http://schemas.microsoft.com/office/drawing/2014/main" id="{40E721E3-A192-7DDF-411F-CD6F3A7CBB52}"/>
                </a:ext>
              </a:extLst>
            </p:cNvPr>
            <p:cNvSpPr/>
            <p:nvPr/>
          </p:nvSpPr>
          <p:spPr>
            <a:xfrm>
              <a:off x="2184400" y="1402025"/>
              <a:ext cx="7823200" cy="4942038"/>
            </a:xfrm>
            <a:prstGeom prst="roundRect">
              <a:avLst>
                <a:gd name="adj" fmla="val 2665"/>
              </a:avLst>
            </a:prstGeom>
            <a:solidFill>
              <a:srgbClr val="0F9ED5"/>
            </a:solidFill>
            <a:ln>
              <a:solidFill>
                <a:srgbClr val="0F9ED5"/>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endParaRPr>
            </a:p>
          </p:txBody>
        </p:sp>
        <p:sp>
          <p:nvSpPr>
            <p:cNvPr id="8" name="Rectangle 7">
              <a:extLst>
                <a:ext uri="{FF2B5EF4-FFF2-40B4-BE49-F238E27FC236}">
                  <a16:creationId xmlns:a16="http://schemas.microsoft.com/office/drawing/2014/main" id="{970F1763-EFA5-6D9D-B9D5-3013F318A333}"/>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endParaRPr>
            </a:p>
            <a:p>
              <a:pPr algn="ctr" defTabSz="457189">
                <a:defRPr/>
              </a:pPr>
              <a:endParaRPr lang="fr-FR" sz="5600" b="1" dirty="0">
                <a:solidFill>
                  <a:prstClr val="black"/>
                </a:solidFill>
                <a:latin typeface="Calibri" panose="020F0502020204030204"/>
              </a:endParaRPr>
            </a:p>
            <a:p>
              <a:pPr algn="ctr" defTabSz="457189">
                <a:defRPr/>
              </a:pPr>
              <a:r>
                <a:rPr lang="fr-FR" sz="4400" b="1" dirty="0">
                  <a:solidFill>
                    <a:srgbClr val="0F9ED5"/>
                  </a:solidFill>
                  <a:latin typeface="Calibri" panose="020F0502020204030204"/>
                </a:rPr>
                <a:t>Pratique collective</a:t>
              </a:r>
            </a:p>
          </p:txBody>
        </p:sp>
      </p:grpSp>
      <p:sp>
        <p:nvSpPr>
          <p:cNvPr id="10" name="Oval 9">
            <a:extLst>
              <a:ext uri="{FF2B5EF4-FFF2-40B4-BE49-F238E27FC236}">
                <a16:creationId xmlns:a16="http://schemas.microsoft.com/office/drawing/2014/main" id="{62ED4730-5EB5-C846-AAF0-FA87753C74CD}"/>
              </a:ext>
            </a:extLst>
          </p:cNvPr>
          <p:cNvSpPr/>
          <p:nvPr/>
        </p:nvSpPr>
        <p:spPr>
          <a:xfrm>
            <a:off x="10285532" y="4917801"/>
            <a:ext cx="936370" cy="936371"/>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endParaRPr>
          </a:p>
        </p:txBody>
      </p:sp>
      <p:pic>
        <p:nvPicPr>
          <p:cNvPr id="12" name="Picture 1">
            <a:extLst>
              <a:ext uri="{FF2B5EF4-FFF2-40B4-BE49-F238E27FC236}">
                <a16:creationId xmlns:a16="http://schemas.microsoft.com/office/drawing/2014/main" id="{79E6CAA1-6560-6DE7-7F6D-A94F7B9BA8E5}"/>
              </a:ext>
            </a:extLst>
          </p:cNvPr>
          <p:cNvPicPr>
            <a:picLocks noChangeAspect="1"/>
          </p:cNvPicPr>
          <p:nvPr userDrawn="1"/>
        </p:nvPicPr>
        <p:blipFill>
          <a:blip r:embed="rId3" cstate="print">
            <a:extLst>
              <a:ext uri="{BEBA8EAE-BF5A-486C-A8C5-ECC9F3942E4B}">
                <a14:imgProps xmlns:a14="http://schemas.microsoft.com/office/drawing/2010/main">
                  <a14:imgLayer r:embed="rId4">
                    <a14:imgEffect>
                      <a14:backgroundRemoval t="4004" b="98047" l="98" r="98633">
                        <a14:foregroundMark x1="83398" y1="13477" x2="90234" y2="89453"/>
                      </a14:backgroundRemoval>
                    </a14:imgEffect>
                  </a14:imgLayer>
                </a14:imgProps>
              </a:ext>
              <a:ext uri="{28A0092B-C50C-407E-A947-70E740481C1C}">
                <a14:useLocalDpi xmlns:a14="http://schemas.microsoft.com/office/drawing/2010/main" val="0"/>
              </a:ext>
            </a:extLst>
          </a:blip>
          <a:stretch>
            <a:fillRect/>
          </a:stretch>
        </p:blipFill>
        <p:spPr>
          <a:xfrm>
            <a:off x="4992506" y="1398207"/>
            <a:ext cx="2206989" cy="2206989"/>
          </a:xfrm>
          <a:prstGeom prst="rect">
            <a:avLst/>
          </a:prstGeom>
        </p:spPr>
      </p:pic>
      <p:sp>
        <p:nvSpPr>
          <p:cNvPr id="13" name="Text Placeholder 23">
            <a:extLst>
              <a:ext uri="{FF2B5EF4-FFF2-40B4-BE49-F238E27FC236}">
                <a16:creationId xmlns:a16="http://schemas.microsoft.com/office/drawing/2014/main" id="{A6DA47B5-A346-C69B-BDB7-D323D5643890}"/>
              </a:ext>
            </a:extLst>
          </p:cNvPr>
          <p:cNvSpPr>
            <a:spLocks noGrp="1"/>
          </p:cNvSpPr>
          <p:nvPr>
            <p:ph type="body" sz="quarter" idx="10" hasCustomPrompt="1"/>
          </p:nvPr>
        </p:nvSpPr>
        <p:spPr>
          <a:xfrm>
            <a:off x="8799191" y="5236960"/>
            <a:ext cx="1486341" cy="503301"/>
          </a:xfrm>
        </p:spPr>
        <p:txBody>
          <a:bodyPr anchor="ctr"/>
          <a:lstStyle>
            <a:lvl1pPr>
              <a:buNone/>
              <a:defRPr sz="3600" b="1">
                <a:latin typeface="Calibri" panose="020F0502020204030204" pitchFamily="34" charset="0"/>
                <a:cs typeface="Calibri" panose="020F0502020204030204" pitchFamily="34" charset="0"/>
              </a:defRPr>
            </a:lvl1pPr>
            <a:lvl2pPr>
              <a:buNone/>
              <a:defRPr sz="3600" b="1">
                <a:latin typeface="Calibri" panose="020F0502020204030204" pitchFamily="34" charset="0"/>
                <a:cs typeface="Calibri" panose="020F0502020204030204" pitchFamily="34" charset="0"/>
              </a:defRPr>
            </a:lvl2pPr>
            <a:lvl3pPr>
              <a:buNone/>
              <a:defRPr sz="3600" b="1">
                <a:latin typeface="Calibri" panose="020F0502020204030204" pitchFamily="34" charset="0"/>
                <a:cs typeface="Calibri" panose="020F0502020204030204" pitchFamily="34" charset="0"/>
              </a:defRPr>
            </a:lvl3pPr>
            <a:lvl4pPr>
              <a:buNone/>
              <a:defRPr sz="3600" b="1">
                <a:latin typeface="Calibri" panose="020F0502020204030204" pitchFamily="34" charset="0"/>
                <a:cs typeface="Calibri" panose="020F0502020204030204" pitchFamily="34" charset="0"/>
              </a:defRPr>
            </a:lvl4pPr>
            <a:lvl5pPr>
              <a:buNone/>
              <a:defRPr sz="3600" b="1">
                <a:latin typeface="Calibri" panose="020F0502020204030204" pitchFamily="34" charset="0"/>
                <a:cs typeface="Calibri" panose="020F0502020204030204" pitchFamily="34" charset="0"/>
              </a:defRPr>
            </a:lvl5pPr>
          </a:lstStyle>
          <a:p>
            <a:pPr lvl="0"/>
            <a:r>
              <a:rPr lang="en-US" dirty="0"/>
              <a:t>10 min</a:t>
            </a:r>
            <a:endParaRPr lang="fr-FR" dirty="0"/>
          </a:p>
        </p:txBody>
      </p:sp>
    </p:spTree>
    <p:extLst>
      <p:ext uri="{BB962C8B-B14F-4D97-AF65-F5344CB8AC3E}">
        <p14:creationId xmlns:p14="http://schemas.microsoft.com/office/powerpoint/2010/main" val="76034451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Pratique en binôme">
    <p:bg>
      <p:bgPr>
        <a:gradFill>
          <a:gsLst>
            <a:gs pos="8000">
              <a:srgbClr val="16537F"/>
            </a:gs>
            <a:gs pos="100000">
              <a:srgbClr val="16537F"/>
            </a:gs>
            <a:gs pos="39000">
              <a:schemeClr val="accent4">
                <a:lumMod val="0"/>
                <a:lumOff val="100000"/>
              </a:schemeClr>
            </a:gs>
            <a:gs pos="73000">
              <a:srgbClr val="16537F"/>
            </a:gs>
          </a:gsLst>
          <a:path path="circle">
            <a:fillToRect l="50000" t="50000" r="50000" b="50000"/>
          </a:path>
        </a:gra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3D8193AB-FB1F-142E-2002-6FE9DEB2BFD0}"/>
              </a:ext>
            </a:extLst>
          </p:cNvPr>
          <p:cNvGrpSpPr/>
          <p:nvPr userDrawn="1"/>
        </p:nvGrpSpPr>
        <p:grpSpPr>
          <a:xfrm>
            <a:off x="812159" y="829917"/>
            <a:ext cx="10567685" cy="5198169"/>
            <a:chOff x="2184400" y="1402025"/>
            <a:chExt cx="7823200" cy="4942038"/>
          </a:xfrm>
        </p:grpSpPr>
        <p:sp>
          <p:nvSpPr>
            <p:cNvPr id="7" name="Rectangle : coins arrondis 10">
              <a:extLst>
                <a:ext uri="{FF2B5EF4-FFF2-40B4-BE49-F238E27FC236}">
                  <a16:creationId xmlns:a16="http://schemas.microsoft.com/office/drawing/2014/main" id="{364162B8-DB3E-A677-B3B0-423DFF0BE754}"/>
                </a:ext>
              </a:extLst>
            </p:cNvPr>
            <p:cNvSpPr/>
            <p:nvPr/>
          </p:nvSpPr>
          <p:spPr>
            <a:xfrm>
              <a:off x="2184400" y="1402025"/>
              <a:ext cx="7823200" cy="4942038"/>
            </a:xfrm>
            <a:prstGeom prst="roundRect">
              <a:avLst>
                <a:gd name="adj" fmla="val 2665"/>
              </a:avLst>
            </a:prstGeom>
            <a:solidFill>
              <a:srgbClr val="0070C0"/>
            </a:solidFill>
            <a:ln>
              <a:solidFill>
                <a:srgbClr val="0070C0"/>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endParaRPr>
            </a:p>
          </p:txBody>
        </p:sp>
        <p:sp>
          <p:nvSpPr>
            <p:cNvPr id="8" name="Rectangle 7">
              <a:extLst>
                <a:ext uri="{FF2B5EF4-FFF2-40B4-BE49-F238E27FC236}">
                  <a16:creationId xmlns:a16="http://schemas.microsoft.com/office/drawing/2014/main" id="{F2A46882-096C-691E-AA66-E1636863F4D9}"/>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endParaRPr>
            </a:p>
            <a:p>
              <a:pPr algn="ctr" defTabSz="457189">
                <a:defRPr/>
              </a:pPr>
              <a:endParaRPr lang="fr-FR" sz="4400" b="1" dirty="0">
                <a:solidFill>
                  <a:srgbClr val="0070C0"/>
                </a:solidFill>
                <a:latin typeface="Calibri" panose="020F0502020204030204"/>
              </a:endParaRPr>
            </a:p>
            <a:p>
              <a:pPr algn="ctr" defTabSz="457189">
                <a:defRPr/>
              </a:pPr>
              <a:r>
                <a:rPr lang="fr-FR" sz="4400" b="1" dirty="0">
                  <a:solidFill>
                    <a:srgbClr val="0070C0"/>
                  </a:solidFill>
                  <a:latin typeface="Calibri" panose="020F0502020204030204"/>
                </a:rPr>
                <a:t>Pratique en binôme</a:t>
              </a:r>
            </a:p>
          </p:txBody>
        </p:sp>
      </p:grpSp>
      <p:sp>
        <p:nvSpPr>
          <p:cNvPr id="10" name="Oval 9">
            <a:extLst>
              <a:ext uri="{FF2B5EF4-FFF2-40B4-BE49-F238E27FC236}">
                <a16:creationId xmlns:a16="http://schemas.microsoft.com/office/drawing/2014/main" id="{979E02AC-1272-F890-A1D4-24BE30689B03}"/>
              </a:ext>
            </a:extLst>
          </p:cNvPr>
          <p:cNvSpPr/>
          <p:nvPr/>
        </p:nvSpPr>
        <p:spPr>
          <a:xfrm>
            <a:off x="10285532" y="4917801"/>
            <a:ext cx="936370" cy="936371"/>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endParaRPr>
          </a:p>
        </p:txBody>
      </p:sp>
      <p:pic>
        <p:nvPicPr>
          <p:cNvPr id="12" name="Picture 11">
            <a:extLst>
              <a:ext uri="{FF2B5EF4-FFF2-40B4-BE49-F238E27FC236}">
                <a16:creationId xmlns:a16="http://schemas.microsoft.com/office/drawing/2014/main" id="{BC77F27D-3D28-E243-22FE-1AF96E5D0956}"/>
              </a:ext>
            </a:extLst>
          </p:cNvPr>
          <p:cNvPicPr>
            <a:picLocks noChangeAspect="1"/>
          </p:cNvPicPr>
          <p:nvPr userDrawn="1"/>
        </p:nvPicPr>
        <p:blipFill>
          <a:blip r:embed="rId3" cstate="print">
            <a:extLst>
              <a:ext uri="{BEBA8EAE-BF5A-486C-A8C5-ECC9F3942E4B}">
                <a14:imgProps xmlns:a14="http://schemas.microsoft.com/office/drawing/2010/main">
                  <a14:imgLayer r:embed="rId4">
                    <a14:imgEffect>
                      <a14:backgroundRemoval t="3711" b="96094" l="1465" r="99219">
                        <a14:foregroundMark x1="25977" y1="7813" x2="51270" y2="18555"/>
                        <a14:foregroundMark x1="28809" y1="22070" x2="28125" y2="23438"/>
                      </a14:backgroundRemoval>
                    </a14:imgEffect>
                  </a14:imgLayer>
                </a14:imgProps>
              </a:ext>
              <a:ext uri="{28A0092B-C50C-407E-A947-70E740481C1C}">
                <a14:useLocalDpi xmlns:a14="http://schemas.microsoft.com/office/drawing/2010/main" val="0"/>
              </a:ext>
            </a:extLst>
          </a:blip>
          <a:stretch>
            <a:fillRect/>
          </a:stretch>
        </p:blipFill>
        <p:spPr>
          <a:xfrm>
            <a:off x="4959577" y="1244095"/>
            <a:ext cx="2494771" cy="2494771"/>
          </a:xfrm>
          <a:prstGeom prst="rect">
            <a:avLst/>
          </a:prstGeom>
        </p:spPr>
      </p:pic>
      <p:sp>
        <p:nvSpPr>
          <p:cNvPr id="13" name="Text Placeholder 23">
            <a:extLst>
              <a:ext uri="{FF2B5EF4-FFF2-40B4-BE49-F238E27FC236}">
                <a16:creationId xmlns:a16="http://schemas.microsoft.com/office/drawing/2014/main" id="{FE9A70FA-56D5-E562-AB92-2D1AAFB7722F}"/>
              </a:ext>
            </a:extLst>
          </p:cNvPr>
          <p:cNvSpPr>
            <a:spLocks noGrp="1"/>
          </p:cNvSpPr>
          <p:nvPr>
            <p:ph type="body" sz="quarter" idx="10" hasCustomPrompt="1"/>
          </p:nvPr>
        </p:nvSpPr>
        <p:spPr>
          <a:xfrm>
            <a:off x="8799191" y="5236960"/>
            <a:ext cx="1486341" cy="503301"/>
          </a:xfrm>
        </p:spPr>
        <p:txBody>
          <a:bodyPr anchor="ctr"/>
          <a:lstStyle>
            <a:lvl1pPr>
              <a:buNone/>
              <a:defRPr sz="3600" b="1">
                <a:latin typeface="Calibri" panose="020F0502020204030204" pitchFamily="34" charset="0"/>
                <a:cs typeface="Calibri" panose="020F0502020204030204" pitchFamily="34" charset="0"/>
              </a:defRPr>
            </a:lvl1pPr>
            <a:lvl2pPr>
              <a:buNone/>
              <a:defRPr sz="3600" b="1">
                <a:latin typeface="Calibri" panose="020F0502020204030204" pitchFamily="34" charset="0"/>
                <a:cs typeface="Calibri" panose="020F0502020204030204" pitchFamily="34" charset="0"/>
              </a:defRPr>
            </a:lvl2pPr>
            <a:lvl3pPr>
              <a:buNone/>
              <a:defRPr sz="3600" b="1">
                <a:latin typeface="Calibri" panose="020F0502020204030204" pitchFamily="34" charset="0"/>
                <a:cs typeface="Calibri" panose="020F0502020204030204" pitchFamily="34" charset="0"/>
              </a:defRPr>
            </a:lvl3pPr>
            <a:lvl4pPr>
              <a:buNone/>
              <a:defRPr sz="3600" b="1">
                <a:latin typeface="Calibri" panose="020F0502020204030204" pitchFamily="34" charset="0"/>
                <a:cs typeface="Calibri" panose="020F0502020204030204" pitchFamily="34" charset="0"/>
              </a:defRPr>
            </a:lvl4pPr>
            <a:lvl5pPr>
              <a:buNone/>
              <a:defRPr sz="3600" b="1">
                <a:latin typeface="Calibri" panose="020F0502020204030204" pitchFamily="34" charset="0"/>
                <a:cs typeface="Calibri" panose="020F0502020204030204" pitchFamily="34" charset="0"/>
              </a:defRPr>
            </a:lvl5pPr>
          </a:lstStyle>
          <a:p>
            <a:pPr lvl="0"/>
            <a:r>
              <a:rPr lang="en-US" dirty="0"/>
              <a:t>10 min</a:t>
            </a:r>
            <a:endParaRPr lang="fr-FR" dirty="0"/>
          </a:p>
        </p:txBody>
      </p:sp>
    </p:spTree>
    <p:extLst>
      <p:ext uri="{BB962C8B-B14F-4D97-AF65-F5344CB8AC3E}">
        <p14:creationId xmlns:p14="http://schemas.microsoft.com/office/powerpoint/2010/main" val="268801840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PB, l'exercice à travailler">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hasCustomPrompt="1"/>
          </p:nvPr>
        </p:nvSpPr>
        <p:spPr>
          <a:xfrm>
            <a:off x="935304" y="318293"/>
            <a:ext cx="10372033"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935304" y="668338"/>
            <a:ext cx="10372459" cy="29932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pic>
        <p:nvPicPr>
          <p:cNvPr id="12" name="Picture 3" descr="Image générée">
            <a:extLst>
              <a:ext uri="{FF2B5EF4-FFF2-40B4-BE49-F238E27FC236}">
                <a16:creationId xmlns:a16="http://schemas.microsoft.com/office/drawing/2014/main" id="{9311A8E7-1BEB-6169-71A4-76FA60FF38EF}"/>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
        <p:nvSpPr>
          <p:cNvPr id="2" name="ZoneTexte 1">
            <a:extLst>
              <a:ext uri="{FF2B5EF4-FFF2-40B4-BE49-F238E27FC236}">
                <a16:creationId xmlns:a16="http://schemas.microsoft.com/office/drawing/2014/main" id="{AFEB51F1-EE59-4177-2E45-6A3D374ED31C}"/>
              </a:ext>
            </a:extLst>
          </p:cNvPr>
          <p:cNvSpPr txBox="1"/>
          <p:nvPr userDrawn="1"/>
        </p:nvSpPr>
        <p:spPr>
          <a:xfrm>
            <a:off x="11651062" y="51409"/>
            <a:ext cx="506619" cy="369332"/>
          </a:xfrm>
          <a:prstGeom prst="rect">
            <a:avLst/>
          </a:prstGeom>
          <a:solidFill>
            <a:srgbClr val="0070C0"/>
          </a:solidFill>
        </p:spPr>
        <p:txBody>
          <a:bodyPr wrap="square" rtlCol="0">
            <a:spAutoFit/>
          </a:bodyPr>
          <a:lstStyle/>
          <a:p>
            <a:r>
              <a:rPr lang="en-US" b="1" dirty="0">
                <a:solidFill>
                  <a:schemeClr val="bg1"/>
                </a:solidFill>
              </a:rPr>
              <a:t>PB</a:t>
            </a:r>
            <a:endParaRPr lang="fr-FR" b="1" dirty="0">
              <a:solidFill>
                <a:schemeClr val="bg1"/>
              </a:solidFill>
            </a:endParaRPr>
          </a:p>
        </p:txBody>
      </p:sp>
      <p:pic>
        <p:nvPicPr>
          <p:cNvPr id="3" name="Picture 9">
            <a:extLst>
              <a:ext uri="{FF2B5EF4-FFF2-40B4-BE49-F238E27FC236}">
                <a16:creationId xmlns:a16="http://schemas.microsoft.com/office/drawing/2014/main" id="{A2823E6B-E4C9-AC4F-40B9-7A67B828478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541563" y="450975"/>
            <a:ext cx="469925" cy="438719"/>
          </a:xfrm>
          <a:prstGeom prst="rect">
            <a:avLst/>
          </a:prstGeom>
          <a:ln w="38100" cap="sq">
            <a:noFill/>
            <a:prstDash val="solid"/>
            <a:miter lim="800000"/>
          </a:ln>
          <a:effectLst>
            <a:outerShdw blurRad="50800" dist="38100" dir="2700000" algn="tl" rotWithShape="0">
              <a:srgbClr val="000000">
                <a:alpha val="43000"/>
              </a:srgbClr>
            </a:outerShdw>
          </a:effectLst>
        </p:spPr>
      </p:pic>
      <p:sp>
        <p:nvSpPr>
          <p:cNvPr id="4" name="Espace réservé du contenu 12">
            <a:extLst>
              <a:ext uri="{FF2B5EF4-FFF2-40B4-BE49-F238E27FC236}">
                <a16:creationId xmlns:a16="http://schemas.microsoft.com/office/drawing/2014/main" id="{DAF3345B-F972-61D2-B05E-3D1433CCACAC}"/>
              </a:ext>
            </a:extLst>
          </p:cNvPr>
          <p:cNvSpPr>
            <a:spLocks noGrp="1"/>
          </p:cNvSpPr>
          <p:nvPr>
            <p:ph sz="quarter" idx="10" hasCustomPrompt="1"/>
          </p:nvPr>
        </p:nvSpPr>
        <p:spPr>
          <a:xfrm>
            <a:off x="530225" y="1136650"/>
            <a:ext cx="11174095" cy="4413251"/>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Ici vous mettez l'exercice à travailler ou capture d’écran du livret</a:t>
            </a:r>
          </a:p>
        </p:txBody>
      </p:sp>
      <p:sp>
        <p:nvSpPr>
          <p:cNvPr id="5" name="Text Placeholder 2">
            <a:extLst>
              <a:ext uri="{FF2B5EF4-FFF2-40B4-BE49-F238E27FC236}">
                <a16:creationId xmlns:a16="http://schemas.microsoft.com/office/drawing/2014/main" id="{C8A755D0-1152-1698-AF19-075EF3D3A017}"/>
              </a:ext>
            </a:extLst>
          </p:cNvPr>
          <p:cNvSpPr>
            <a:spLocks noGrp="1"/>
          </p:cNvSpPr>
          <p:nvPr>
            <p:ph type="body" sz="quarter" idx="12" hasCustomPrompt="1"/>
          </p:nvPr>
        </p:nvSpPr>
        <p:spPr>
          <a:xfrm>
            <a:off x="5483225" y="5953918"/>
            <a:ext cx="1225550" cy="471488"/>
          </a:xfrm>
        </p:spPr>
        <p:txBody>
          <a:bodyPr/>
          <a:lstStyle>
            <a:lvl1pPr>
              <a:buNone/>
              <a:defRPr sz="2000">
                <a:latin typeface="Calibri" panose="020F0502020204030204" pitchFamily="34" charset="0"/>
                <a:cs typeface="Calibri" panose="020F0502020204030204" pitchFamily="34" charset="0"/>
              </a:defRPr>
            </a:lvl1pPr>
          </a:lstStyle>
          <a:p>
            <a:pPr lvl="0"/>
            <a:r>
              <a:rPr lang="en-US" sz="2000" dirty="0">
                <a:latin typeface="Calibri" panose="020F0502020204030204" pitchFamily="34" charset="0"/>
                <a:cs typeface="Calibri" panose="020F0502020204030204" pitchFamily="34" charset="0"/>
              </a:rPr>
              <a:t>Page </a:t>
            </a:r>
            <a:r>
              <a:rPr lang="en-US" sz="2000" dirty="0" err="1">
                <a:latin typeface="Calibri" panose="020F0502020204030204" pitchFamily="34" charset="0"/>
                <a:cs typeface="Calibri" panose="020F0502020204030204" pitchFamily="34" charset="0"/>
              </a:rPr>
              <a:t>Xx</a:t>
            </a:r>
            <a:endParaRPr lang="fr-FR" dirty="0"/>
          </a:p>
        </p:txBody>
      </p:sp>
    </p:spTree>
    <p:extLst>
      <p:ext uri="{BB962C8B-B14F-4D97-AF65-F5344CB8AC3E}">
        <p14:creationId xmlns:p14="http://schemas.microsoft.com/office/powerpoint/2010/main" val="117630349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PB, Correction de l'exercice">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hasCustomPrompt="1"/>
          </p:nvPr>
        </p:nvSpPr>
        <p:spPr>
          <a:xfrm>
            <a:off x="935304" y="318293"/>
            <a:ext cx="10372033"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935304" y="668338"/>
            <a:ext cx="10372459" cy="29932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pic>
        <p:nvPicPr>
          <p:cNvPr id="12" name="Picture 3" descr="Image générée">
            <a:extLst>
              <a:ext uri="{FF2B5EF4-FFF2-40B4-BE49-F238E27FC236}">
                <a16:creationId xmlns:a16="http://schemas.microsoft.com/office/drawing/2014/main" id="{9311A8E7-1BEB-6169-71A4-76FA60FF38EF}"/>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
        <p:nvSpPr>
          <p:cNvPr id="2" name="ZoneTexte 1">
            <a:extLst>
              <a:ext uri="{FF2B5EF4-FFF2-40B4-BE49-F238E27FC236}">
                <a16:creationId xmlns:a16="http://schemas.microsoft.com/office/drawing/2014/main" id="{AFEB51F1-EE59-4177-2E45-6A3D374ED31C}"/>
              </a:ext>
            </a:extLst>
          </p:cNvPr>
          <p:cNvSpPr txBox="1"/>
          <p:nvPr userDrawn="1"/>
        </p:nvSpPr>
        <p:spPr>
          <a:xfrm>
            <a:off x="11651062" y="51409"/>
            <a:ext cx="506619" cy="369332"/>
          </a:xfrm>
          <a:prstGeom prst="rect">
            <a:avLst/>
          </a:prstGeom>
          <a:solidFill>
            <a:srgbClr val="0070C0"/>
          </a:solidFill>
        </p:spPr>
        <p:txBody>
          <a:bodyPr wrap="square" rtlCol="0">
            <a:spAutoFit/>
          </a:bodyPr>
          <a:lstStyle/>
          <a:p>
            <a:r>
              <a:rPr lang="en-US" b="1" dirty="0">
                <a:solidFill>
                  <a:schemeClr val="bg1"/>
                </a:solidFill>
              </a:rPr>
              <a:t>PB</a:t>
            </a:r>
            <a:endParaRPr lang="fr-FR" b="1" dirty="0">
              <a:solidFill>
                <a:schemeClr val="bg1"/>
              </a:solidFill>
            </a:endParaRPr>
          </a:p>
        </p:txBody>
      </p:sp>
      <p:pic>
        <p:nvPicPr>
          <p:cNvPr id="3" name="Picture 9">
            <a:extLst>
              <a:ext uri="{FF2B5EF4-FFF2-40B4-BE49-F238E27FC236}">
                <a16:creationId xmlns:a16="http://schemas.microsoft.com/office/drawing/2014/main" id="{A2823E6B-E4C9-AC4F-40B9-7A67B828478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541563" y="450975"/>
            <a:ext cx="469925" cy="438719"/>
          </a:xfrm>
          <a:prstGeom prst="rect">
            <a:avLst/>
          </a:prstGeom>
          <a:ln w="38100" cap="sq">
            <a:noFill/>
            <a:prstDash val="solid"/>
            <a:miter lim="800000"/>
          </a:ln>
          <a:effectLst>
            <a:outerShdw blurRad="50800" dist="38100" dir="2700000" algn="tl" rotWithShape="0">
              <a:srgbClr val="000000">
                <a:alpha val="43000"/>
              </a:srgbClr>
            </a:outerShdw>
          </a:effectLst>
        </p:spPr>
      </p:pic>
      <p:sp>
        <p:nvSpPr>
          <p:cNvPr id="4" name="Espace réservé du contenu 12">
            <a:extLst>
              <a:ext uri="{FF2B5EF4-FFF2-40B4-BE49-F238E27FC236}">
                <a16:creationId xmlns:a16="http://schemas.microsoft.com/office/drawing/2014/main" id="{DAF3345B-F972-61D2-B05E-3D1433CCACAC}"/>
              </a:ext>
            </a:extLst>
          </p:cNvPr>
          <p:cNvSpPr>
            <a:spLocks noGrp="1"/>
          </p:cNvSpPr>
          <p:nvPr>
            <p:ph sz="quarter" idx="10" hasCustomPrompt="1"/>
          </p:nvPr>
        </p:nvSpPr>
        <p:spPr>
          <a:xfrm>
            <a:off x="530225" y="1136650"/>
            <a:ext cx="11174095" cy="4413251"/>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Correction de l'exercice</a:t>
            </a:r>
          </a:p>
        </p:txBody>
      </p:sp>
      <p:sp>
        <p:nvSpPr>
          <p:cNvPr id="5" name="Text Placeholder 2">
            <a:extLst>
              <a:ext uri="{FF2B5EF4-FFF2-40B4-BE49-F238E27FC236}">
                <a16:creationId xmlns:a16="http://schemas.microsoft.com/office/drawing/2014/main" id="{C8A755D0-1152-1698-AF19-075EF3D3A017}"/>
              </a:ext>
            </a:extLst>
          </p:cNvPr>
          <p:cNvSpPr>
            <a:spLocks noGrp="1"/>
          </p:cNvSpPr>
          <p:nvPr>
            <p:ph type="body" sz="quarter" idx="12" hasCustomPrompt="1"/>
          </p:nvPr>
        </p:nvSpPr>
        <p:spPr>
          <a:xfrm>
            <a:off x="5483225" y="5953918"/>
            <a:ext cx="1225550" cy="471488"/>
          </a:xfrm>
        </p:spPr>
        <p:txBody>
          <a:bodyPr/>
          <a:lstStyle>
            <a:lvl1pPr>
              <a:buNone/>
              <a:defRPr sz="2000">
                <a:latin typeface="Calibri" panose="020F0502020204030204" pitchFamily="34" charset="0"/>
                <a:cs typeface="Calibri" panose="020F0502020204030204" pitchFamily="34" charset="0"/>
              </a:defRPr>
            </a:lvl1pPr>
          </a:lstStyle>
          <a:p>
            <a:pPr lvl="0"/>
            <a:r>
              <a:rPr lang="en-US" sz="2000" dirty="0">
                <a:latin typeface="Calibri" panose="020F0502020204030204" pitchFamily="34" charset="0"/>
                <a:cs typeface="Calibri" panose="020F0502020204030204" pitchFamily="34" charset="0"/>
              </a:rPr>
              <a:t>Page </a:t>
            </a:r>
            <a:r>
              <a:rPr lang="en-US" sz="2000" dirty="0" err="1">
                <a:latin typeface="Calibri" panose="020F0502020204030204" pitchFamily="34" charset="0"/>
                <a:cs typeface="Calibri" panose="020F0502020204030204" pitchFamily="34" charset="0"/>
              </a:rPr>
              <a:t>Xx</a:t>
            </a:r>
            <a:endParaRPr lang="fr-FR" dirty="0"/>
          </a:p>
        </p:txBody>
      </p:sp>
    </p:spTree>
    <p:extLst>
      <p:ext uri="{BB962C8B-B14F-4D97-AF65-F5344CB8AC3E}">
        <p14:creationId xmlns:p14="http://schemas.microsoft.com/office/powerpoint/2010/main" val="146247507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Pratique autonome">
    <p:bg>
      <p:bgPr>
        <a:gradFill>
          <a:gsLst>
            <a:gs pos="74000">
              <a:schemeClr val="accent2">
                <a:lumMod val="0"/>
                <a:lumOff val="100000"/>
              </a:schemeClr>
            </a:gs>
            <a:gs pos="2000">
              <a:srgbClr val="8BC145"/>
            </a:gs>
            <a:gs pos="91000">
              <a:srgbClr val="8BC145"/>
            </a:gs>
          </a:gsLst>
          <a:path path="shape">
            <a:fillToRect l="50000" t="50000" r="50000" b="50000"/>
          </a:path>
        </a:gra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56B7B771-D9E6-7703-B664-984A50A9B632}"/>
              </a:ext>
            </a:extLst>
          </p:cNvPr>
          <p:cNvGrpSpPr/>
          <p:nvPr userDrawn="1"/>
        </p:nvGrpSpPr>
        <p:grpSpPr>
          <a:xfrm>
            <a:off x="812159" y="829917"/>
            <a:ext cx="10567685" cy="5198169"/>
            <a:chOff x="2184400" y="1402025"/>
            <a:chExt cx="7823200" cy="4942038"/>
          </a:xfrm>
        </p:grpSpPr>
        <p:sp>
          <p:nvSpPr>
            <p:cNvPr id="7" name="Rectangle : coins arrondis 10">
              <a:extLst>
                <a:ext uri="{FF2B5EF4-FFF2-40B4-BE49-F238E27FC236}">
                  <a16:creationId xmlns:a16="http://schemas.microsoft.com/office/drawing/2014/main" id="{0593496A-7222-9DC4-B8A3-41363F57615D}"/>
                </a:ext>
              </a:extLst>
            </p:cNvPr>
            <p:cNvSpPr/>
            <p:nvPr/>
          </p:nvSpPr>
          <p:spPr>
            <a:xfrm>
              <a:off x="2184400" y="1402025"/>
              <a:ext cx="7823200" cy="4942038"/>
            </a:xfrm>
            <a:prstGeom prst="roundRect">
              <a:avLst>
                <a:gd name="adj" fmla="val 2665"/>
              </a:avLst>
            </a:prstGeom>
            <a:solidFill>
              <a:srgbClr val="8BC145"/>
            </a:solidFill>
            <a:ln>
              <a:solidFill>
                <a:srgbClr val="8BC145"/>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endParaRPr>
            </a:p>
          </p:txBody>
        </p:sp>
        <p:sp>
          <p:nvSpPr>
            <p:cNvPr id="8" name="Rectangle 7">
              <a:extLst>
                <a:ext uri="{FF2B5EF4-FFF2-40B4-BE49-F238E27FC236}">
                  <a16:creationId xmlns:a16="http://schemas.microsoft.com/office/drawing/2014/main" id="{600DE2B5-C21D-C983-F082-F6DB19AA8B57}"/>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4000" b="1" dirty="0">
                <a:solidFill>
                  <a:prstClr val="black"/>
                </a:solidFill>
                <a:latin typeface="Calibri" panose="020F0502020204030204"/>
              </a:endParaRPr>
            </a:p>
            <a:p>
              <a:pPr algn="ctr" defTabSz="457189">
                <a:defRPr/>
              </a:pPr>
              <a:endParaRPr lang="fr-FR" sz="4000" b="1" dirty="0">
                <a:solidFill>
                  <a:prstClr val="black"/>
                </a:solidFill>
                <a:latin typeface="Calibri" panose="020F0502020204030204"/>
              </a:endParaRPr>
            </a:p>
            <a:p>
              <a:pPr algn="ctr" defTabSz="457189">
                <a:defRPr/>
              </a:pPr>
              <a:r>
                <a:rPr lang="fr-FR" sz="4400" b="1" dirty="0">
                  <a:solidFill>
                    <a:srgbClr val="8BC145"/>
                  </a:solidFill>
                  <a:latin typeface="Calibri" panose="020F0502020204030204"/>
                </a:rPr>
                <a:t>Pratique autonome</a:t>
              </a:r>
            </a:p>
          </p:txBody>
        </p:sp>
      </p:grpSp>
      <p:sp>
        <p:nvSpPr>
          <p:cNvPr id="10" name="Oval 9">
            <a:extLst>
              <a:ext uri="{FF2B5EF4-FFF2-40B4-BE49-F238E27FC236}">
                <a16:creationId xmlns:a16="http://schemas.microsoft.com/office/drawing/2014/main" id="{874E8214-1EA9-2524-0E0A-6BE86BDF2C26}"/>
              </a:ext>
            </a:extLst>
          </p:cNvPr>
          <p:cNvSpPr/>
          <p:nvPr/>
        </p:nvSpPr>
        <p:spPr>
          <a:xfrm>
            <a:off x="10366088" y="5002108"/>
            <a:ext cx="649878" cy="649879"/>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endParaRPr>
          </a:p>
        </p:txBody>
      </p:sp>
      <p:pic>
        <p:nvPicPr>
          <p:cNvPr id="12" name="Picture 11">
            <a:extLst>
              <a:ext uri="{FF2B5EF4-FFF2-40B4-BE49-F238E27FC236}">
                <a16:creationId xmlns:a16="http://schemas.microsoft.com/office/drawing/2014/main" id="{0922D62D-2CC4-E988-BDFA-75264CC07681}"/>
              </a:ext>
            </a:extLst>
          </p:cNvPr>
          <p:cNvPicPr>
            <a:picLocks noChangeAspect="1"/>
          </p:cNvPicPr>
          <p:nvPr userDrawn="1"/>
        </p:nvPicPr>
        <p:blipFill>
          <a:blip r:embed="rId3" cstate="print">
            <a:extLst>
              <a:ext uri="{BEBA8EAE-BF5A-486C-A8C5-ECC9F3942E4B}">
                <a14:imgProps xmlns:a14="http://schemas.microsoft.com/office/drawing/2010/main">
                  <a14:imgLayer r:embed="rId4">
                    <a14:imgEffect>
                      <a14:backgroundRemoval t="3418" b="100000" l="684" r="89844"/>
                    </a14:imgEffect>
                  </a14:imgLayer>
                </a14:imgProps>
              </a:ext>
              <a:ext uri="{28A0092B-C50C-407E-A947-70E740481C1C}">
                <a14:useLocalDpi xmlns:a14="http://schemas.microsoft.com/office/drawing/2010/main" val="0"/>
              </a:ext>
            </a:extLst>
          </a:blip>
          <a:stretch>
            <a:fillRect/>
          </a:stretch>
        </p:blipFill>
        <p:spPr>
          <a:xfrm>
            <a:off x="4960599" y="1158197"/>
            <a:ext cx="2270803" cy="2270803"/>
          </a:xfrm>
          <a:prstGeom prst="rect">
            <a:avLst/>
          </a:prstGeom>
        </p:spPr>
      </p:pic>
      <p:sp>
        <p:nvSpPr>
          <p:cNvPr id="13" name="Text Placeholder 23">
            <a:extLst>
              <a:ext uri="{FF2B5EF4-FFF2-40B4-BE49-F238E27FC236}">
                <a16:creationId xmlns:a16="http://schemas.microsoft.com/office/drawing/2014/main" id="{450EC0AC-AE50-353B-FC81-2F80EE9A46B9}"/>
              </a:ext>
            </a:extLst>
          </p:cNvPr>
          <p:cNvSpPr>
            <a:spLocks noGrp="1"/>
          </p:cNvSpPr>
          <p:nvPr>
            <p:ph type="body" sz="quarter" idx="10" hasCustomPrompt="1"/>
          </p:nvPr>
        </p:nvSpPr>
        <p:spPr>
          <a:xfrm>
            <a:off x="8979409" y="5148686"/>
            <a:ext cx="1488776" cy="503301"/>
          </a:xfrm>
        </p:spPr>
        <p:txBody>
          <a:bodyPr anchor="ctr"/>
          <a:lstStyle>
            <a:lvl1pPr>
              <a:buNone/>
              <a:defRPr sz="3600" b="1">
                <a:latin typeface="Calibri" panose="020F0502020204030204" pitchFamily="34" charset="0"/>
                <a:cs typeface="Calibri" panose="020F0502020204030204" pitchFamily="34" charset="0"/>
              </a:defRPr>
            </a:lvl1pPr>
            <a:lvl2pPr>
              <a:buNone/>
              <a:defRPr sz="3600" b="1">
                <a:latin typeface="Calibri" panose="020F0502020204030204" pitchFamily="34" charset="0"/>
                <a:cs typeface="Calibri" panose="020F0502020204030204" pitchFamily="34" charset="0"/>
              </a:defRPr>
            </a:lvl2pPr>
            <a:lvl3pPr>
              <a:buNone/>
              <a:defRPr sz="3600" b="1">
                <a:latin typeface="Calibri" panose="020F0502020204030204" pitchFamily="34" charset="0"/>
                <a:cs typeface="Calibri" panose="020F0502020204030204" pitchFamily="34" charset="0"/>
              </a:defRPr>
            </a:lvl3pPr>
            <a:lvl4pPr>
              <a:buNone/>
              <a:defRPr sz="3600" b="1">
                <a:latin typeface="Calibri" panose="020F0502020204030204" pitchFamily="34" charset="0"/>
                <a:cs typeface="Calibri" panose="020F0502020204030204" pitchFamily="34" charset="0"/>
              </a:defRPr>
            </a:lvl4pPr>
            <a:lvl5pPr>
              <a:buNone/>
              <a:defRPr sz="3600" b="1">
                <a:latin typeface="Calibri" panose="020F0502020204030204" pitchFamily="34" charset="0"/>
                <a:cs typeface="Calibri" panose="020F0502020204030204" pitchFamily="34" charset="0"/>
              </a:defRPr>
            </a:lvl5pPr>
          </a:lstStyle>
          <a:p>
            <a:pPr lvl="0"/>
            <a:r>
              <a:rPr lang="en-US" dirty="0"/>
              <a:t>10 min</a:t>
            </a:r>
            <a:endParaRPr lang="fr-FR" dirty="0"/>
          </a:p>
        </p:txBody>
      </p:sp>
    </p:spTree>
    <p:extLst>
      <p:ext uri="{BB962C8B-B14F-4D97-AF65-F5344CB8AC3E}">
        <p14:creationId xmlns:p14="http://schemas.microsoft.com/office/powerpoint/2010/main" val="95808530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PA, l'exercice à travailler ">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8BC14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hasCustomPrompt="1"/>
          </p:nvPr>
        </p:nvSpPr>
        <p:spPr>
          <a:xfrm>
            <a:off x="935304" y="271092"/>
            <a:ext cx="10372033"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935304" y="621137"/>
            <a:ext cx="10372459" cy="29932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pic>
        <p:nvPicPr>
          <p:cNvPr id="12" name="Picture 3" descr="Image générée">
            <a:extLst>
              <a:ext uri="{FF2B5EF4-FFF2-40B4-BE49-F238E27FC236}">
                <a16:creationId xmlns:a16="http://schemas.microsoft.com/office/drawing/2014/main" id="{9311A8E7-1BEB-6169-71A4-76FA60FF38EF}"/>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14">
            <a:extLst>
              <a:ext uri="{FF2B5EF4-FFF2-40B4-BE49-F238E27FC236}">
                <a16:creationId xmlns:a16="http://schemas.microsoft.com/office/drawing/2014/main" id="{7A1103BD-B492-77B8-1443-0A5E7329BA9F}"/>
              </a:ext>
            </a:extLst>
          </p:cNvPr>
          <p:cNvPicPr>
            <a:picLocks noChangeAspect="1"/>
          </p:cNvPicPr>
          <p:nvPr userDrawn="1"/>
        </p:nvPicPr>
        <p:blipFill>
          <a:blip r:embed="rId3" cstate="print">
            <a:extLst>
              <a:ext uri="{BEBA8EAE-BF5A-486C-A8C5-ECC9F3942E4B}">
                <a14:imgProps xmlns:a14="http://schemas.microsoft.com/office/drawing/2010/main">
                  <a14:imgLayer r:embed="rId4">
                    <a14:imgEffect>
                      <a14:backgroundRemoval t="5469" b="89941" l="9961" r="89941">
                        <a14:foregroundMark x1="29102" y1="41602" x2="32422" y2="38184"/>
                        <a14:foregroundMark x1="50098" y1="9570" x2="43262" y2="13379"/>
                        <a14:foregroundMark x1="32227" y1="37109" x2="32715" y2="35742"/>
                        <a14:foregroundMark x1="37891" y1="55078" x2="61914" y2="65430"/>
                        <a14:foregroundMark x1="52539" y1="55078" x2="61816" y2="55078"/>
                        <a14:foregroundMark x1="37012" y1="64941" x2="46777" y2="64063"/>
                        <a14:foregroundMark x1="73535" y1="56738" x2="81250" y2="55957"/>
                        <a14:foregroundMark x1="71875" y1="66699" x2="79102" y2="66504"/>
                        <a14:foregroundMark x1="43848" y1="20801" x2="44922" y2="27637"/>
                      </a14:backgroundRemoval>
                    </a14:imgEffect>
                  </a14:imgLayer>
                </a14:imgProps>
              </a:ext>
              <a:ext uri="{28A0092B-C50C-407E-A947-70E740481C1C}">
                <a14:useLocalDpi xmlns:a14="http://schemas.microsoft.com/office/drawing/2010/main" val="0"/>
              </a:ext>
            </a:extLst>
          </a:blip>
          <a:stretch>
            <a:fillRect/>
          </a:stretch>
        </p:blipFill>
        <p:spPr>
          <a:xfrm>
            <a:off x="11591277" y="423251"/>
            <a:ext cx="490171" cy="490174"/>
          </a:xfrm>
          <a:prstGeom prst="rect">
            <a:avLst/>
          </a:prstGeom>
        </p:spPr>
      </p:pic>
      <p:sp>
        <p:nvSpPr>
          <p:cNvPr id="5" name="ZoneTexte 4">
            <a:extLst>
              <a:ext uri="{FF2B5EF4-FFF2-40B4-BE49-F238E27FC236}">
                <a16:creationId xmlns:a16="http://schemas.microsoft.com/office/drawing/2014/main" id="{5825CA6D-D1FD-C4B1-80FB-84C3F37E7D43}"/>
              </a:ext>
            </a:extLst>
          </p:cNvPr>
          <p:cNvSpPr txBox="1"/>
          <p:nvPr userDrawn="1"/>
        </p:nvSpPr>
        <p:spPr>
          <a:xfrm>
            <a:off x="11609717" y="111415"/>
            <a:ext cx="453292" cy="307777"/>
          </a:xfrm>
          <a:prstGeom prst="rect">
            <a:avLst/>
          </a:prstGeom>
          <a:solidFill>
            <a:srgbClr val="8BC145"/>
          </a:solidFill>
        </p:spPr>
        <p:txBody>
          <a:bodyPr wrap="square" rtlCol="0">
            <a:spAutoFit/>
          </a:bodyPr>
          <a:lstStyle/>
          <a:p>
            <a:r>
              <a:rPr lang="en-US" b="1" dirty="0">
                <a:solidFill>
                  <a:schemeClr val="bg1"/>
                </a:solidFill>
              </a:rPr>
              <a:t>PA</a:t>
            </a:r>
            <a:endParaRPr lang="fr-FR" b="1" dirty="0">
              <a:solidFill>
                <a:schemeClr val="bg1"/>
              </a:solidFill>
            </a:endParaRPr>
          </a:p>
        </p:txBody>
      </p:sp>
      <p:sp>
        <p:nvSpPr>
          <p:cNvPr id="2" name="Espace réservé du contenu 12">
            <a:extLst>
              <a:ext uri="{FF2B5EF4-FFF2-40B4-BE49-F238E27FC236}">
                <a16:creationId xmlns:a16="http://schemas.microsoft.com/office/drawing/2014/main" id="{9DD1B16D-1996-B134-78C1-F1BCCE89F2A7}"/>
              </a:ext>
            </a:extLst>
          </p:cNvPr>
          <p:cNvSpPr>
            <a:spLocks noGrp="1"/>
          </p:cNvSpPr>
          <p:nvPr>
            <p:ph sz="quarter" idx="10" hasCustomPrompt="1"/>
          </p:nvPr>
        </p:nvSpPr>
        <p:spPr>
          <a:xfrm>
            <a:off x="530225" y="1136650"/>
            <a:ext cx="11174095" cy="4413251"/>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Ici vous mettez l'exercice à travailler ou capture d’écran du livret</a:t>
            </a:r>
          </a:p>
        </p:txBody>
      </p:sp>
      <p:sp>
        <p:nvSpPr>
          <p:cNvPr id="3" name="Text Placeholder 2">
            <a:extLst>
              <a:ext uri="{FF2B5EF4-FFF2-40B4-BE49-F238E27FC236}">
                <a16:creationId xmlns:a16="http://schemas.microsoft.com/office/drawing/2014/main" id="{F761AB2B-C65C-FE07-DA69-7E8AF9FA4443}"/>
              </a:ext>
            </a:extLst>
          </p:cNvPr>
          <p:cNvSpPr>
            <a:spLocks noGrp="1"/>
          </p:cNvSpPr>
          <p:nvPr>
            <p:ph type="body" sz="quarter" idx="12" hasCustomPrompt="1"/>
          </p:nvPr>
        </p:nvSpPr>
        <p:spPr>
          <a:xfrm>
            <a:off x="5483225" y="5953918"/>
            <a:ext cx="1225550" cy="471488"/>
          </a:xfrm>
        </p:spPr>
        <p:txBody>
          <a:bodyPr/>
          <a:lstStyle>
            <a:lvl1pPr>
              <a:buNone/>
              <a:defRPr sz="2000">
                <a:latin typeface="Calibri" panose="020F0502020204030204" pitchFamily="34" charset="0"/>
                <a:cs typeface="Calibri" panose="020F0502020204030204" pitchFamily="34" charset="0"/>
              </a:defRPr>
            </a:lvl1pPr>
          </a:lstStyle>
          <a:p>
            <a:pPr lvl="0"/>
            <a:r>
              <a:rPr lang="en-US" sz="2000" dirty="0">
                <a:latin typeface="Calibri" panose="020F0502020204030204" pitchFamily="34" charset="0"/>
                <a:cs typeface="Calibri" panose="020F0502020204030204" pitchFamily="34" charset="0"/>
              </a:rPr>
              <a:t>Page </a:t>
            </a:r>
            <a:r>
              <a:rPr lang="en-US" sz="2000" dirty="0" err="1">
                <a:latin typeface="Calibri" panose="020F0502020204030204" pitchFamily="34" charset="0"/>
                <a:cs typeface="Calibri" panose="020F0502020204030204" pitchFamily="34" charset="0"/>
              </a:rPr>
              <a:t>Xx</a:t>
            </a:r>
            <a:endParaRPr lang="fr-FR" dirty="0"/>
          </a:p>
        </p:txBody>
      </p:sp>
    </p:spTree>
    <p:extLst>
      <p:ext uri="{BB962C8B-B14F-4D97-AF65-F5344CB8AC3E}">
        <p14:creationId xmlns:p14="http://schemas.microsoft.com/office/powerpoint/2010/main" val="372821196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Clôture de la séance">
    <p:bg>
      <p:bgPr>
        <a:gradFill flip="none" rotWithShape="1">
          <a:gsLst>
            <a:gs pos="0">
              <a:srgbClr val="F19D19"/>
            </a:gs>
            <a:gs pos="3000">
              <a:schemeClr val="bg1"/>
            </a:gs>
            <a:gs pos="94000">
              <a:srgbClr val="F19D19"/>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5B36071C-69BD-8B52-E223-853887477D5C}"/>
              </a:ext>
            </a:extLst>
          </p:cNvPr>
          <p:cNvGrpSpPr/>
          <p:nvPr userDrawn="1"/>
        </p:nvGrpSpPr>
        <p:grpSpPr>
          <a:xfrm>
            <a:off x="812158" y="844906"/>
            <a:ext cx="10567685" cy="5198169"/>
            <a:chOff x="2184399" y="1402024"/>
            <a:chExt cx="7823200" cy="4942038"/>
          </a:xfrm>
        </p:grpSpPr>
        <p:sp>
          <p:nvSpPr>
            <p:cNvPr id="3" name="Rectangle : coins arrondis 10">
              <a:extLst>
                <a:ext uri="{FF2B5EF4-FFF2-40B4-BE49-F238E27FC236}">
                  <a16:creationId xmlns:a16="http://schemas.microsoft.com/office/drawing/2014/main" id="{30E84589-2A8B-6DA5-BD19-35EAD8086FB3}"/>
                </a:ext>
              </a:extLst>
            </p:cNvPr>
            <p:cNvSpPr/>
            <p:nvPr/>
          </p:nvSpPr>
          <p:spPr>
            <a:xfrm>
              <a:off x="2184399" y="1402024"/>
              <a:ext cx="7823200" cy="4942038"/>
            </a:xfrm>
            <a:prstGeom prst="roundRect">
              <a:avLst>
                <a:gd name="adj" fmla="val 2665"/>
              </a:avLst>
            </a:prstGeom>
            <a:solidFill>
              <a:srgbClr val="F19D19"/>
            </a:solidFill>
            <a:ln>
              <a:solidFill>
                <a:srgbClr val="F19D19"/>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sym typeface="Arial"/>
              </a:endParaRPr>
            </a:p>
          </p:txBody>
        </p:sp>
        <p:sp>
          <p:nvSpPr>
            <p:cNvPr id="6" name="Rectangle 5">
              <a:extLst>
                <a:ext uri="{FF2B5EF4-FFF2-40B4-BE49-F238E27FC236}">
                  <a16:creationId xmlns:a16="http://schemas.microsoft.com/office/drawing/2014/main" id="{355DB502-9EC4-94FE-09A9-2932EC699550}"/>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sym typeface="Arial"/>
              </a:endParaRPr>
            </a:p>
          </p:txBody>
        </p:sp>
      </p:grpSp>
      <p:sp>
        <p:nvSpPr>
          <p:cNvPr id="8" name="Oval 7">
            <a:extLst>
              <a:ext uri="{FF2B5EF4-FFF2-40B4-BE49-F238E27FC236}">
                <a16:creationId xmlns:a16="http://schemas.microsoft.com/office/drawing/2014/main" id="{70E61D70-E72A-6F05-21DF-0092CA22ECB1}"/>
              </a:ext>
            </a:extLst>
          </p:cNvPr>
          <p:cNvSpPr/>
          <p:nvPr/>
        </p:nvSpPr>
        <p:spPr>
          <a:xfrm>
            <a:off x="10285532" y="4917801"/>
            <a:ext cx="936370" cy="936371"/>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sym typeface="Arial"/>
            </a:endParaRPr>
          </a:p>
        </p:txBody>
      </p:sp>
      <p:sp>
        <p:nvSpPr>
          <p:cNvPr id="10" name="ZoneTexte 4">
            <a:extLst>
              <a:ext uri="{FF2B5EF4-FFF2-40B4-BE49-F238E27FC236}">
                <a16:creationId xmlns:a16="http://schemas.microsoft.com/office/drawing/2014/main" id="{12A4C6F5-3FFF-2B1F-31AC-921674941D10}"/>
              </a:ext>
            </a:extLst>
          </p:cNvPr>
          <p:cNvSpPr txBox="1"/>
          <p:nvPr userDrawn="1"/>
        </p:nvSpPr>
        <p:spPr>
          <a:xfrm>
            <a:off x="946951" y="3651380"/>
            <a:ext cx="10298101" cy="769441"/>
          </a:xfrm>
          <a:prstGeom prst="rect">
            <a:avLst/>
          </a:prstGeom>
          <a:noFill/>
        </p:spPr>
        <p:txBody>
          <a:bodyPr wrap="square">
            <a:spAutoFit/>
          </a:bodyPr>
          <a:lstStyle/>
          <a:p>
            <a:pPr algn="ctr" defTabSz="457189">
              <a:defRPr/>
            </a:pPr>
            <a:r>
              <a:rPr lang="fr-FR" sz="4400" b="1" dirty="0">
                <a:solidFill>
                  <a:srgbClr val="F19D19"/>
                </a:solidFill>
                <a:latin typeface="Calibri" panose="020F0502020204030204"/>
                <a:cs typeface="Arial"/>
                <a:sym typeface="Arial"/>
              </a:rPr>
              <a:t>Clôture de la séance</a:t>
            </a:r>
          </a:p>
        </p:txBody>
      </p:sp>
      <p:pic>
        <p:nvPicPr>
          <p:cNvPr id="14" name="Picture 18">
            <a:extLst>
              <a:ext uri="{FF2B5EF4-FFF2-40B4-BE49-F238E27FC236}">
                <a16:creationId xmlns:a16="http://schemas.microsoft.com/office/drawing/2014/main" id="{D5A0386F-993C-99A4-372C-F8760E58AB30}"/>
              </a:ext>
            </a:extLst>
          </p:cNvPr>
          <p:cNvPicPr>
            <a:picLocks noChangeAspect="1"/>
          </p:cNvPicPr>
          <p:nvPr userDrawn="1"/>
        </p:nvPicPr>
        <p:blipFill>
          <a:blip r:embed="rId3" cstate="print">
            <a:extLst>
              <a:ext uri="{BEBA8EAE-BF5A-486C-A8C5-ECC9F3942E4B}">
                <a14:imgProps xmlns:a14="http://schemas.microsoft.com/office/drawing/2010/main">
                  <a14:imgLayer r:embed="rId4">
                    <a14:imgEffect>
                      <a14:backgroundRemoval t="1758" b="100000" l="2344" r="99023">
                        <a14:backgroundMark x1="57227" y1="8496" x2="56836" y2="42090"/>
                      </a14:backgroundRemoval>
                    </a14:imgEffect>
                  </a14:imgLayer>
                </a14:imgProps>
              </a:ext>
              <a:ext uri="{28A0092B-C50C-407E-A947-70E740481C1C}">
                <a14:useLocalDpi xmlns:a14="http://schemas.microsoft.com/office/drawing/2010/main" val="0"/>
              </a:ext>
            </a:extLst>
          </a:blip>
          <a:stretch>
            <a:fillRect/>
          </a:stretch>
        </p:blipFill>
        <p:spPr>
          <a:xfrm>
            <a:off x="4973623" y="1310778"/>
            <a:ext cx="2096135" cy="2158333"/>
          </a:xfrm>
          <a:prstGeom prst="rect">
            <a:avLst/>
          </a:prstGeom>
        </p:spPr>
      </p:pic>
      <p:sp>
        <p:nvSpPr>
          <p:cNvPr id="24" name="Text Placeholder 23">
            <a:extLst>
              <a:ext uri="{FF2B5EF4-FFF2-40B4-BE49-F238E27FC236}">
                <a16:creationId xmlns:a16="http://schemas.microsoft.com/office/drawing/2014/main" id="{22A6E60A-C6B2-D1FE-AB7C-E35AE8892EF5}"/>
              </a:ext>
            </a:extLst>
          </p:cNvPr>
          <p:cNvSpPr>
            <a:spLocks noGrp="1"/>
          </p:cNvSpPr>
          <p:nvPr>
            <p:ph type="body" sz="quarter" idx="10" hasCustomPrompt="1"/>
          </p:nvPr>
        </p:nvSpPr>
        <p:spPr>
          <a:xfrm>
            <a:off x="8860537" y="5229083"/>
            <a:ext cx="1499616" cy="503301"/>
          </a:xfrm>
        </p:spPr>
        <p:txBody>
          <a:bodyPr anchor="ctr"/>
          <a:lstStyle>
            <a:lvl1pPr>
              <a:buNone/>
              <a:defRPr sz="3600" b="1">
                <a:latin typeface="Calibri" panose="020F0502020204030204" pitchFamily="34" charset="0"/>
                <a:cs typeface="Calibri" panose="020F0502020204030204" pitchFamily="34" charset="0"/>
              </a:defRPr>
            </a:lvl1pPr>
            <a:lvl2pPr>
              <a:buNone/>
              <a:defRPr sz="3600" b="1">
                <a:latin typeface="Calibri" panose="020F0502020204030204" pitchFamily="34" charset="0"/>
                <a:cs typeface="Calibri" panose="020F0502020204030204" pitchFamily="34" charset="0"/>
              </a:defRPr>
            </a:lvl2pPr>
            <a:lvl3pPr>
              <a:buNone/>
              <a:defRPr sz="3600" b="1">
                <a:latin typeface="Calibri" panose="020F0502020204030204" pitchFamily="34" charset="0"/>
                <a:cs typeface="Calibri" panose="020F0502020204030204" pitchFamily="34" charset="0"/>
              </a:defRPr>
            </a:lvl3pPr>
            <a:lvl4pPr>
              <a:buNone/>
              <a:defRPr sz="3600" b="1">
                <a:latin typeface="Calibri" panose="020F0502020204030204" pitchFamily="34" charset="0"/>
                <a:cs typeface="Calibri" panose="020F0502020204030204" pitchFamily="34" charset="0"/>
              </a:defRPr>
            </a:lvl4pPr>
            <a:lvl5pPr>
              <a:buNone/>
              <a:defRPr sz="3600" b="1">
                <a:latin typeface="Calibri" panose="020F0502020204030204" pitchFamily="34" charset="0"/>
                <a:cs typeface="Calibri" panose="020F0502020204030204" pitchFamily="34" charset="0"/>
              </a:defRPr>
            </a:lvl5pPr>
          </a:lstStyle>
          <a:p>
            <a:pPr lvl="0"/>
            <a:r>
              <a:rPr lang="en-US" dirty="0"/>
              <a:t>05 min</a:t>
            </a:r>
            <a:endParaRPr lang="fr-FR" dirty="0"/>
          </a:p>
        </p:txBody>
      </p:sp>
    </p:spTree>
    <p:extLst>
      <p:ext uri="{BB962C8B-B14F-4D97-AF65-F5344CB8AC3E}">
        <p14:creationId xmlns:p14="http://schemas.microsoft.com/office/powerpoint/2010/main" val="188706887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Slide devoir maison ">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F19D1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hasCustomPrompt="1"/>
          </p:nvPr>
        </p:nvSpPr>
        <p:spPr>
          <a:xfrm>
            <a:off x="1030246" y="318293"/>
            <a:ext cx="10277091"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1030288" y="668338"/>
            <a:ext cx="10277475" cy="26828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8" name="Rectangle 23">
            <a:extLst>
              <a:ext uri="{FF2B5EF4-FFF2-40B4-BE49-F238E27FC236}">
                <a16:creationId xmlns:a16="http://schemas.microsoft.com/office/drawing/2014/main" id="{1186D531-053D-7666-CC80-C267D50E17B6}"/>
              </a:ext>
            </a:extLst>
          </p:cNvPr>
          <p:cNvSpPr/>
          <p:nvPr/>
        </p:nvSpPr>
        <p:spPr>
          <a:xfrm>
            <a:off x="11810035" y="23011"/>
            <a:ext cx="291709" cy="369333"/>
          </a:xfrm>
          <a:prstGeom prst="rect">
            <a:avLst/>
          </a:prstGeom>
          <a:solidFill>
            <a:srgbClr val="F19D19"/>
          </a:solidFill>
          <a:ln cap="flat">
            <a:solidFill>
              <a:srgbClr val="F19D19"/>
            </a:solidFill>
            <a:prstDash val="solid"/>
          </a:ln>
        </p:spPr>
        <p:txBody>
          <a:bodyPr vert="horz" wrap="square" lIns="91440" tIns="45720" rIns="91440" bIns="45720" anchor="t" anchorCtr="0" compatLnSpc="1">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800" b="1" i="0" u="none" strike="noStrike" kern="1200" cap="none" spc="0" normalizeH="0" baseline="0" noProof="0" dirty="0">
                <a:ln>
                  <a:noFill/>
                </a:ln>
                <a:solidFill>
                  <a:srgbClr val="FFFFFF"/>
                </a:solidFill>
                <a:effectLst/>
                <a:uLnTx/>
                <a:uFillTx/>
                <a:latin typeface="Arial"/>
                <a:ea typeface="+mn-ea"/>
                <a:cs typeface="Arial"/>
              </a:rPr>
              <a:t>C</a:t>
            </a:r>
            <a:endParaRPr kumimoji="0" lang="fr-FR" sz="1800" b="1" i="0" u="none" strike="noStrike" kern="1200" cap="none" spc="0" normalizeH="0" baseline="0" noProof="0" dirty="0">
              <a:ln>
                <a:noFill/>
              </a:ln>
              <a:solidFill>
                <a:srgbClr val="FFFFFF"/>
              </a:solidFill>
              <a:effectLst/>
              <a:uLnTx/>
              <a:uFillTx/>
              <a:latin typeface="Arial"/>
              <a:ea typeface="+mn-ea"/>
              <a:cs typeface="Arial"/>
            </a:endParaRPr>
          </a:p>
        </p:txBody>
      </p:sp>
      <p:pic>
        <p:nvPicPr>
          <p:cNvPr id="19" name="Picture 3" descr="Image générée">
            <a:extLst>
              <a:ext uri="{FF2B5EF4-FFF2-40B4-BE49-F238E27FC236}">
                <a16:creationId xmlns:a16="http://schemas.microsoft.com/office/drawing/2014/main" id="{C6149983-48F3-9444-C7A1-EC8BC3ECAC57}"/>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
        <p:nvSpPr>
          <p:cNvPr id="2" name="Espace réservé du contenu 12">
            <a:extLst>
              <a:ext uri="{FF2B5EF4-FFF2-40B4-BE49-F238E27FC236}">
                <a16:creationId xmlns:a16="http://schemas.microsoft.com/office/drawing/2014/main" id="{C76A0BA3-F678-6E27-051B-2A913F5D5DE5}"/>
              </a:ext>
            </a:extLst>
          </p:cNvPr>
          <p:cNvSpPr>
            <a:spLocks noGrp="1"/>
          </p:cNvSpPr>
          <p:nvPr>
            <p:ph sz="quarter" idx="10" hasCustomPrompt="1"/>
          </p:nvPr>
        </p:nvSpPr>
        <p:spPr>
          <a:xfrm>
            <a:off x="530225" y="1136650"/>
            <a:ext cx="11174095" cy="4413251"/>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Ici, vous mettez le devoir à faire à la maison ou la capture d’écran du livret.</a:t>
            </a:r>
          </a:p>
        </p:txBody>
      </p:sp>
      <p:sp>
        <p:nvSpPr>
          <p:cNvPr id="3" name="Text Placeholder 2">
            <a:extLst>
              <a:ext uri="{FF2B5EF4-FFF2-40B4-BE49-F238E27FC236}">
                <a16:creationId xmlns:a16="http://schemas.microsoft.com/office/drawing/2014/main" id="{0BF74FCE-19AA-2ABA-0F7A-5BFE91FC403D}"/>
              </a:ext>
            </a:extLst>
          </p:cNvPr>
          <p:cNvSpPr>
            <a:spLocks noGrp="1"/>
          </p:cNvSpPr>
          <p:nvPr>
            <p:ph type="body" sz="quarter" idx="12" hasCustomPrompt="1"/>
          </p:nvPr>
        </p:nvSpPr>
        <p:spPr>
          <a:xfrm>
            <a:off x="5483225" y="5953918"/>
            <a:ext cx="1225550" cy="471488"/>
          </a:xfrm>
        </p:spPr>
        <p:txBody>
          <a:bodyPr/>
          <a:lstStyle>
            <a:lvl1pPr>
              <a:buNone/>
              <a:defRPr sz="2000">
                <a:latin typeface="Calibri" panose="020F0502020204030204" pitchFamily="34" charset="0"/>
                <a:cs typeface="Calibri" panose="020F0502020204030204" pitchFamily="34" charset="0"/>
              </a:defRPr>
            </a:lvl1pPr>
          </a:lstStyle>
          <a:p>
            <a:pPr lvl="0"/>
            <a:r>
              <a:rPr lang="en-US" sz="2000" dirty="0">
                <a:latin typeface="Calibri" panose="020F0502020204030204" pitchFamily="34" charset="0"/>
                <a:cs typeface="Calibri" panose="020F0502020204030204" pitchFamily="34" charset="0"/>
              </a:rPr>
              <a:t>Page </a:t>
            </a:r>
            <a:r>
              <a:rPr lang="en-US" sz="2000" dirty="0" err="1">
                <a:latin typeface="Calibri" panose="020F0502020204030204" pitchFamily="34" charset="0"/>
                <a:cs typeface="Calibri" panose="020F0502020204030204" pitchFamily="34" charset="0"/>
              </a:rPr>
              <a:t>Xx</a:t>
            </a:r>
            <a:endParaRPr lang="fr-FR" dirty="0"/>
          </a:p>
        </p:txBody>
      </p:sp>
    </p:spTree>
    <p:extLst>
      <p:ext uri="{BB962C8B-B14F-4D97-AF65-F5344CB8AC3E}">
        <p14:creationId xmlns:p14="http://schemas.microsoft.com/office/powerpoint/2010/main" val="1944057805"/>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27D6CB4-D5E0-255A-D1DC-2090D98B6F28}"/>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207C596B-9060-C73D-988B-933619E2C50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7D925645-3992-73C1-B7D9-83B3414DA554}"/>
              </a:ext>
            </a:extLst>
          </p:cNvPr>
          <p:cNvSpPr>
            <a:spLocks noGrp="1"/>
          </p:cNvSpPr>
          <p:nvPr>
            <p:ph type="dt" sz="half" idx="10"/>
          </p:nvPr>
        </p:nvSpPr>
        <p:spPr/>
        <p:txBody>
          <a:bodyPr/>
          <a:lstStyle/>
          <a:p>
            <a:fld id="{D03B0BB0-0C34-4B10-ACDF-EACD0FA6154F}" type="datetimeFigureOut">
              <a:rPr lang="fr-FR" smtClean="0"/>
              <a:t>13/02/2026</a:t>
            </a:fld>
            <a:endParaRPr lang="fr-FR"/>
          </a:p>
        </p:txBody>
      </p:sp>
      <p:sp>
        <p:nvSpPr>
          <p:cNvPr id="5" name="Espace réservé du pied de page 4">
            <a:extLst>
              <a:ext uri="{FF2B5EF4-FFF2-40B4-BE49-F238E27FC236}">
                <a16:creationId xmlns:a16="http://schemas.microsoft.com/office/drawing/2014/main" id="{1D6A59ED-4700-4062-BF8B-2CC57435B371}"/>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18E9F18B-8E77-9500-6820-87AF5B16095D}"/>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1363288544"/>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6CA458F-2512-35F6-17BC-106AB251049B}"/>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236E1150-90A2-9F92-2182-EAEED0D411D8}"/>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23A9A9C4-7B64-F690-48DE-91AA2D0A9908}"/>
              </a:ext>
            </a:extLst>
          </p:cNvPr>
          <p:cNvSpPr>
            <a:spLocks noGrp="1"/>
          </p:cNvSpPr>
          <p:nvPr>
            <p:ph type="dt" sz="half" idx="10"/>
          </p:nvPr>
        </p:nvSpPr>
        <p:spPr/>
        <p:txBody>
          <a:bodyPr/>
          <a:lstStyle/>
          <a:p>
            <a:fld id="{D03B0BB0-0C34-4B10-ACDF-EACD0FA6154F}" type="datetimeFigureOut">
              <a:rPr lang="fr-FR" smtClean="0"/>
              <a:t>13/02/2026</a:t>
            </a:fld>
            <a:endParaRPr lang="fr-FR"/>
          </a:p>
        </p:txBody>
      </p:sp>
      <p:sp>
        <p:nvSpPr>
          <p:cNvPr id="5" name="Espace réservé du pied de page 4">
            <a:extLst>
              <a:ext uri="{FF2B5EF4-FFF2-40B4-BE49-F238E27FC236}">
                <a16:creationId xmlns:a16="http://schemas.microsoft.com/office/drawing/2014/main" id="{5731C833-F5F1-19BE-0FC1-22A56E5CB73F}"/>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0421557C-E8E2-88A7-3931-25BBB92AE800}"/>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3905619875"/>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8FD7C76-CA2B-57C8-5B7E-DB8C99C9B0D5}"/>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8685EAB4-90DB-C44B-3AF0-0122A8A671D3}"/>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5E3346BB-CFF7-AD6B-201A-FCF11EC822F2}"/>
              </a:ext>
            </a:extLst>
          </p:cNvPr>
          <p:cNvSpPr>
            <a:spLocks noGrp="1"/>
          </p:cNvSpPr>
          <p:nvPr>
            <p:ph type="dt" sz="half" idx="10"/>
          </p:nvPr>
        </p:nvSpPr>
        <p:spPr/>
        <p:txBody>
          <a:bodyPr/>
          <a:lstStyle/>
          <a:p>
            <a:fld id="{D03B0BB0-0C34-4B10-ACDF-EACD0FA6154F}" type="datetimeFigureOut">
              <a:rPr lang="fr-FR" smtClean="0"/>
              <a:t>13/02/2026</a:t>
            </a:fld>
            <a:endParaRPr lang="fr-FR"/>
          </a:p>
        </p:txBody>
      </p:sp>
      <p:sp>
        <p:nvSpPr>
          <p:cNvPr id="5" name="Espace réservé du pied de page 4">
            <a:extLst>
              <a:ext uri="{FF2B5EF4-FFF2-40B4-BE49-F238E27FC236}">
                <a16:creationId xmlns:a16="http://schemas.microsoft.com/office/drawing/2014/main" id="{1F7BDABC-576B-CBBB-3AF1-CFD797E6B275}"/>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22DF6E42-1452-3011-0330-A7AC647788B2}"/>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42063603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1013A38-1EBE-A72A-4B94-A778570E4959}"/>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F661F48A-18E1-FE2C-22D9-A835F3976CC4}"/>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41AF196C-C1D3-2EE1-A515-B6A7FA4D7276}"/>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363FCDA3-0D1C-069E-B43B-AF1C7E2CA754}"/>
              </a:ext>
            </a:extLst>
          </p:cNvPr>
          <p:cNvSpPr>
            <a:spLocks noGrp="1"/>
          </p:cNvSpPr>
          <p:nvPr>
            <p:ph type="dt" sz="half" idx="10"/>
          </p:nvPr>
        </p:nvSpPr>
        <p:spPr/>
        <p:txBody>
          <a:bodyPr/>
          <a:lstStyle/>
          <a:p>
            <a:fld id="{D03B0BB0-0C34-4B10-ACDF-EACD0FA6154F}" type="datetimeFigureOut">
              <a:rPr lang="fr-FR" smtClean="0"/>
              <a:t>13/02/2026</a:t>
            </a:fld>
            <a:endParaRPr lang="fr-FR"/>
          </a:p>
        </p:txBody>
      </p:sp>
      <p:sp>
        <p:nvSpPr>
          <p:cNvPr id="6" name="Espace réservé du pied de page 5">
            <a:extLst>
              <a:ext uri="{FF2B5EF4-FFF2-40B4-BE49-F238E27FC236}">
                <a16:creationId xmlns:a16="http://schemas.microsoft.com/office/drawing/2014/main" id="{ADE20BDA-C5FC-A025-D6F6-EA5CD4B55856}"/>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9DE8B263-4A71-39DD-5C76-0BBAAC67D64B}"/>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291545877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A397850-407C-3ED9-DCC1-B9B859DD4622}"/>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DCE57CD9-B92D-DB20-5A9F-BDE10F31281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5FCE6B9E-2F01-D160-23F0-D69401DFC1EF}"/>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D1249E26-B33C-4CC0-6A07-C69C8EDBD0D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D4D1B625-4F39-843A-9038-BFE631921380}"/>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65744FDA-B113-EB64-D3C8-ACAA4372C643}"/>
              </a:ext>
            </a:extLst>
          </p:cNvPr>
          <p:cNvSpPr>
            <a:spLocks noGrp="1"/>
          </p:cNvSpPr>
          <p:nvPr>
            <p:ph type="dt" sz="half" idx="10"/>
          </p:nvPr>
        </p:nvSpPr>
        <p:spPr/>
        <p:txBody>
          <a:bodyPr/>
          <a:lstStyle/>
          <a:p>
            <a:fld id="{D03B0BB0-0C34-4B10-ACDF-EACD0FA6154F}" type="datetimeFigureOut">
              <a:rPr lang="fr-FR" smtClean="0"/>
              <a:t>13/02/2026</a:t>
            </a:fld>
            <a:endParaRPr lang="fr-FR"/>
          </a:p>
        </p:txBody>
      </p:sp>
      <p:sp>
        <p:nvSpPr>
          <p:cNvPr id="8" name="Espace réservé du pied de page 7">
            <a:extLst>
              <a:ext uri="{FF2B5EF4-FFF2-40B4-BE49-F238E27FC236}">
                <a16:creationId xmlns:a16="http://schemas.microsoft.com/office/drawing/2014/main" id="{6789C29A-4CC1-DDCD-96B2-4D97D250630A}"/>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9D6D1AF8-30BB-FFA4-8602-8B4B38F80FF6}"/>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413055090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0AB53BB-3E3D-063F-B297-D62AC044172F}"/>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5FFF0F35-A834-44FB-3385-235A2609B4C0}"/>
              </a:ext>
            </a:extLst>
          </p:cNvPr>
          <p:cNvSpPr>
            <a:spLocks noGrp="1"/>
          </p:cNvSpPr>
          <p:nvPr>
            <p:ph type="dt" sz="half" idx="10"/>
          </p:nvPr>
        </p:nvSpPr>
        <p:spPr/>
        <p:txBody>
          <a:bodyPr/>
          <a:lstStyle/>
          <a:p>
            <a:fld id="{D03B0BB0-0C34-4B10-ACDF-EACD0FA6154F}" type="datetimeFigureOut">
              <a:rPr lang="fr-FR" smtClean="0"/>
              <a:t>13/02/2026</a:t>
            </a:fld>
            <a:endParaRPr lang="fr-FR"/>
          </a:p>
        </p:txBody>
      </p:sp>
      <p:sp>
        <p:nvSpPr>
          <p:cNvPr id="4" name="Espace réservé du pied de page 3">
            <a:extLst>
              <a:ext uri="{FF2B5EF4-FFF2-40B4-BE49-F238E27FC236}">
                <a16:creationId xmlns:a16="http://schemas.microsoft.com/office/drawing/2014/main" id="{B10CADCD-6655-1E71-E9E7-519A7BDBA38D}"/>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52623ADB-4151-BE8E-26E1-9A457A981100}"/>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2856085074"/>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21F509CF-6FEC-2EE9-9B15-9A20EE2088E4}"/>
              </a:ext>
            </a:extLst>
          </p:cNvPr>
          <p:cNvSpPr>
            <a:spLocks noGrp="1"/>
          </p:cNvSpPr>
          <p:nvPr>
            <p:ph type="dt" sz="half" idx="10"/>
          </p:nvPr>
        </p:nvSpPr>
        <p:spPr/>
        <p:txBody>
          <a:bodyPr/>
          <a:lstStyle/>
          <a:p>
            <a:fld id="{D03B0BB0-0C34-4B10-ACDF-EACD0FA6154F}" type="datetimeFigureOut">
              <a:rPr lang="fr-FR" smtClean="0"/>
              <a:t>13/02/2026</a:t>
            </a:fld>
            <a:endParaRPr lang="fr-FR"/>
          </a:p>
        </p:txBody>
      </p:sp>
      <p:sp>
        <p:nvSpPr>
          <p:cNvPr id="3" name="Espace réservé du pied de page 2">
            <a:extLst>
              <a:ext uri="{FF2B5EF4-FFF2-40B4-BE49-F238E27FC236}">
                <a16:creationId xmlns:a16="http://schemas.microsoft.com/office/drawing/2014/main" id="{92B67623-D981-F7B4-3FB0-0E1E0375D2B7}"/>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D9D62BB9-AC39-EF12-765A-46767DFA606E}"/>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1475368917"/>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37DDCB1-A8E4-F8B0-F5A7-24D6B10A37FB}"/>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EFEF833B-6463-E8C5-F183-3B5DB3DB473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CCF26C76-1698-47EF-8D75-6991869C54E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9DB30515-19F5-BC27-083C-985C1D3A4CCB}"/>
              </a:ext>
            </a:extLst>
          </p:cNvPr>
          <p:cNvSpPr>
            <a:spLocks noGrp="1"/>
          </p:cNvSpPr>
          <p:nvPr>
            <p:ph type="dt" sz="half" idx="10"/>
          </p:nvPr>
        </p:nvSpPr>
        <p:spPr/>
        <p:txBody>
          <a:bodyPr/>
          <a:lstStyle/>
          <a:p>
            <a:fld id="{D03B0BB0-0C34-4B10-ACDF-EACD0FA6154F}" type="datetimeFigureOut">
              <a:rPr lang="fr-FR" smtClean="0"/>
              <a:t>13/02/2026</a:t>
            </a:fld>
            <a:endParaRPr lang="fr-FR"/>
          </a:p>
        </p:txBody>
      </p:sp>
      <p:sp>
        <p:nvSpPr>
          <p:cNvPr id="6" name="Espace réservé du pied de page 5">
            <a:extLst>
              <a:ext uri="{FF2B5EF4-FFF2-40B4-BE49-F238E27FC236}">
                <a16:creationId xmlns:a16="http://schemas.microsoft.com/office/drawing/2014/main" id="{F34D5ED6-F0CE-7DE2-BDA4-126FC3500045}"/>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035274F0-D15B-62AE-743F-E7FEDDD649F3}"/>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4108529865"/>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205A142-2C20-AFC9-9698-9A9981E5CBC8}"/>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743BF5DE-ACA4-E552-2A87-01F046D2077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74701E04-9A33-A8A6-6CA8-601B9E71B27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A385318D-7A1F-774E-8C7D-646E8D428DB8}"/>
              </a:ext>
            </a:extLst>
          </p:cNvPr>
          <p:cNvSpPr>
            <a:spLocks noGrp="1"/>
          </p:cNvSpPr>
          <p:nvPr>
            <p:ph type="dt" sz="half" idx="10"/>
          </p:nvPr>
        </p:nvSpPr>
        <p:spPr/>
        <p:txBody>
          <a:bodyPr/>
          <a:lstStyle/>
          <a:p>
            <a:fld id="{D03B0BB0-0C34-4B10-ACDF-EACD0FA6154F}" type="datetimeFigureOut">
              <a:rPr lang="fr-FR" smtClean="0"/>
              <a:t>13/02/2026</a:t>
            </a:fld>
            <a:endParaRPr lang="fr-FR"/>
          </a:p>
        </p:txBody>
      </p:sp>
      <p:sp>
        <p:nvSpPr>
          <p:cNvPr id="6" name="Espace réservé du pied de page 5">
            <a:extLst>
              <a:ext uri="{FF2B5EF4-FFF2-40B4-BE49-F238E27FC236}">
                <a16:creationId xmlns:a16="http://schemas.microsoft.com/office/drawing/2014/main" id="{B2B1F594-F245-3490-1986-61461F012BEE}"/>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1392BD1E-4AD7-A5A0-CA43-D84AFDB96DF7}"/>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358642478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DE023BC-6740-9B98-BA88-E73BC905D3F1}"/>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8CD15FC6-78AA-2F20-9213-ED07B9D135EA}"/>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AF61B4A9-ACC0-878C-EEC8-D510BF67EE48}"/>
              </a:ext>
            </a:extLst>
          </p:cNvPr>
          <p:cNvSpPr>
            <a:spLocks noGrp="1"/>
          </p:cNvSpPr>
          <p:nvPr>
            <p:ph type="dt" sz="half" idx="10"/>
          </p:nvPr>
        </p:nvSpPr>
        <p:spPr/>
        <p:txBody>
          <a:bodyPr/>
          <a:lstStyle/>
          <a:p>
            <a:fld id="{D03B0BB0-0C34-4B10-ACDF-EACD0FA6154F}" type="datetimeFigureOut">
              <a:rPr lang="fr-FR" smtClean="0"/>
              <a:t>13/02/2026</a:t>
            </a:fld>
            <a:endParaRPr lang="fr-FR"/>
          </a:p>
        </p:txBody>
      </p:sp>
      <p:sp>
        <p:nvSpPr>
          <p:cNvPr id="5" name="Espace réservé du pied de page 4">
            <a:extLst>
              <a:ext uri="{FF2B5EF4-FFF2-40B4-BE49-F238E27FC236}">
                <a16:creationId xmlns:a16="http://schemas.microsoft.com/office/drawing/2014/main" id="{C96C4B90-192C-B2DA-EE2D-91CAD592420C}"/>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6A9DFAEF-7D14-9A4E-659C-8F6A371B6C40}"/>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277493945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F42A9420-E15E-6F2E-09B5-6D70440220A4}"/>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7FB2B366-540E-57E6-117D-53B623E054A3}"/>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41C4DCEE-3C92-99E5-AEDF-6005AA36730E}"/>
              </a:ext>
            </a:extLst>
          </p:cNvPr>
          <p:cNvSpPr>
            <a:spLocks noGrp="1"/>
          </p:cNvSpPr>
          <p:nvPr>
            <p:ph type="dt" sz="half" idx="10"/>
          </p:nvPr>
        </p:nvSpPr>
        <p:spPr/>
        <p:txBody>
          <a:bodyPr/>
          <a:lstStyle/>
          <a:p>
            <a:fld id="{D03B0BB0-0C34-4B10-ACDF-EACD0FA6154F}" type="datetimeFigureOut">
              <a:rPr lang="fr-FR" smtClean="0"/>
              <a:t>13/02/2026</a:t>
            </a:fld>
            <a:endParaRPr lang="fr-FR"/>
          </a:p>
        </p:txBody>
      </p:sp>
      <p:sp>
        <p:nvSpPr>
          <p:cNvPr id="5" name="Espace réservé du pied de page 4">
            <a:extLst>
              <a:ext uri="{FF2B5EF4-FFF2-40B4-BE49-F238E27FC236}">
                <a16:creationId xmlns:a16="http://schemas.microsoft.com/office/drawing/2014/main" id="{2CDF65CC-A58F-7C98-A121-99B978E75660}"/>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67630D65-F02F-F89B-2B64-2FD2F71A6893}"/>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37746977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1"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1"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13" Type="http://schemas.openxmlformats.org/officeDocument/2006/relationships/slideLayout" Target="../slideLayouts/slideLayout33.xml"/><Relationship Id="rId18" Type="http://schemas.openxmlformats.org/officeDocument/2006/relationships/slideLayout" Target="../slideLayouts/slideLayout38.xml"/><Relationship Id="rId26" Type="http://schemas.openxmlformats.org/officeDocument/2006/relationships/slideLayout" Target="../slideLayouts/slideLayout46.xml"/><Relationship Id="rId39" Type="http://schemas.openxmlformats.org/officeDocument/2006/relationships/slideLayout" Target="../slideLayouts/slideLayout59.xml"/><Relationship Id="rId21" Type="http://schemas.openxmlformats.org/officeDocument/2006/relationships/slideLayout" Target="../slideLayouts/slideLayout41.xml"/><Relationship Id="rId34" Type="http://schemas.openxmlformats.org/officeDocument/2006/relationships/slideLayout" Target="../slideLayouts/slideLayout54.xml"/><Relationship Id="rId42" Type="http://schemas.openxmlformats.org/officeDocument/2006/relationships/slideLayout" Target="../slideLayouts/slideLayout62.xml"/><Relationship Id="rId7" Type="http://schemas.openxmlformats.org/officeDocument/2006/relationships/slideLayout" Target="../slideLayouts/slideLayout27.xml"/><Relationship Id="rId2" Type="http://schemas.openxmlformats.org/officeDocument/2006/relationships/slideLayout" Target="../slideLayouts/slideLayout22.xml"/><Relationship Id="rId16" Type="http://schemas.openxmlformats.org/officeDocument/2006/relationships/slideLayout" Target="../slideLayouts/slideLayout36.xml"/><Relationship Id="rId29" Type="http://schemas.openxmlformats.org/officeDocument/2006/relationships/slideLayout" Target="../slideLayouts/slideLayout49.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24" Type="http://schemas.openxmlformats.org/officeDocument/2006/relationships/slideLayout" Target="../slideLayouts/slideLayout44.xml"/><Relationship Id="rId32" Type="http://schemas.openxmlformats.org/officeDocument/2006/relationships/slideLayout" Target="../slideLayouts/slideLayout52.xml"/><Relationship Id="rId37" Type="http://schemas.openxmlformats.org/officeDocument/2006/relationships/slideLayout" Target="../slideLayouts/slideLayout57.xml"/><Relationship Id="rId40" Type="http://schemas.openxmlformats.org/officeDocument/2006/relationships/slideLayout" Target="../slideLayouts/slideLayout60.xml"/><Relationship Id="rId45" Type="http://schemas.openxmlformats.org/officeDocument/2006/relationships/slideLayout" Target="../slideLayouts/slideLayout65.xml"/><Relationship Id="rId5" Type="http://schemas.openxmlformats.org/officeDocument/2006/relationships/slideLayout" Target="../slideLayouts/slideLayout25.xml"/><Relationship Id="rId15" Type="http://schemas.openxmlformats.org/officeDocument/2006/relationships/slideLayout" Target="../slideLayouts/slideLayout35.xml"/><Relationship Id="rId23" Type="http://schemas.openxmlformats.org/officeDocument/2006/relationships/slideLayout" Target="../slideLayouts/slideLayout43.xml"/><Relationship Id="rId28" Type="http://schemas.openxmlformats.org/officeDocument/2006/relationships/slideLayout" Target="../slideLayouts/slideLayout48.xml"/><Relationship Id="rId36" Type="http://schemas.openxmlformats.org/officeDocument/2006/relationships/slideLayout" Target="../slideLayouts/slideLayout56.xml"/><Relationship Id="rId10" Type="http://schemas.openxmlformats.org/officeDocument/2006/relationships/slideLayout" Target="../slideLayouts/slideLayout30.xml"/><Relationship Id="rId19" Type="http://schemas.openxmlformats.org/officeDocument/2006/relationships/slideLayout" Target="../slideLayouts/slideLayout39.xml"/><Relationship Id="rId31" Type="http://schemas.openxmlformats.org/officeDocument/2006/relationships/slideLayout" Target="../slideLayouts/slideLayout51.xml"/><Relationship Id="rId44" Type="http://schemas.openxmlformats.org/officeDocument/2006/relationships/slideLayout" Target="../slideLayouts/slideLayout64.xml"/><Relationship Id="rId4" Type="http://schemas.openxmlformats.org/officeDocument/2006/relationships/slideLayout" Target="../slideLayouts/slideLayout24.xml"/><Relationship Id="rId9" Type="http://schemas.openxmlformats.org/officeDocument/2006/relationships/slideLayout" Target="../slideLayouts/slideLayout29.xml"/><Relationship Id="rId14" Type="http://schemas.openxmlformats.org/officeDocument/2006/relationships/slideLayout" Target="../slideLayouts/slideLayout34.xml"/><Relationship Id="rId22" Type="http://schemas.openxmlformats.org/officeDocument/2006/relationships/slideLayout" Target="../slideLayouts/slideLayout42.xml"/><Relationship Id="rId27" Type="http://schemas.openxmlformats.org/officeDocument/2006/relationships/slideLayout" Target="../slideLayouts/slideLayout47.xml"/><Relationship Id="rId30" Type="http://schemas.openxmlformats.org/officeDocument/2006/relationships/slideLayout" Target="../slideLayouts/slideLayout50.xml"/><Relationship Id="rId35" Type="http://schemas.openxmlformats.org/officeDocument/2006/relationships/slideLayout" Target="../slideLayouts/slideLayout55.xml"/><Relationship Id="rId43" Type="http://schemas.openxmlformats.org/officeDocument/2006/relationships/slideLayout" Target="../slideLayouts/slideLayout63.xml"/><Relationship Id="rId8" Type="http://schemas.openxmlformats.org/officeDocument/2006/relationships/slideLayout" Target="../slideLayouts/slideLayout28.xml"/><Relationship Id="rId3" Type="http://schemas.openxmlformats.org/officeDocument/2006/relationships/slideLayout" Target="../slideLayouts/slideLayout23.xml"/><Relationship Id="rId12" Type="http://schemas.openxmlformats.org/officeDocument/2006/relationships/slideLayout" Target="../slideLayouts/slideLayout32.xml"/><Relationship Id="rId17" Type="http://schemas.openxmlformats.org/officeDocument/2006/relationships/slideLayout" Target="../slideLayouts/slideLayout37.xml"/><Relationship Id="rId25" Type="http://schemas.openxmlformats.org/officeDocument/2006/relationships/slideLayout" Target="../slideLayouts/slideLayout45.xml"/><Relationship Id="rId33" Type="http://schemas.openxmlformats.org/officeDocument/2006/relationships/slideLayout" Target="../slideLayouts/slideLayout53.xml"/><Relationship Id="rId38" Type="http://schemas.openxmlformats.org/officeDocument/2006/relationships/slideLayout" Target="../slideLayouts/slideLayout58.xml"/><Relationship Id="rId46" Type="http://schemas.openxmlformats.org/officeDocument/2006/relationships/theme" Target="../theme/theme4.xml"/><Relationship Id="rId20" Type="http://schemas.openxmlformats.org/officeDocument/2006/relationships/slideLayout" Target="../slideLayouts/slideLayout40.xml"/><Relationship Id="rId41" Type="http://schemas.openxmlformats.org/officeDocument/2006/relationships/slideLayout" Target="../slideLayouts/slideLayout6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DCE6F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5CE231B-25EB-4A68-BA80-EB75600200BE}" type="datetimeFigureOut">
              <a:rPr lang="fr-FR" smtClean="0"/>
              <a:t>13/02/2026</a:t>
            </a:fld>
            <a:endParaRPr lang="fr-FR"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EB6BF17-B454-4520-84DD-15E34D16678A}" type="slidenum">
              <a:rPr lang="fr-FR" smtClean="0"/>
              <a:t>‹N°›</a:t>
            </a:fld>
            <a:endParaRPr lang="fr-FR" dirty="0"/>
          </a:p>
        </p:txBody>
      </p:sp>
    </p:spTree>
    <p:extLst>
      <p:ext uri="{BB962C8B-B14F-4D97-AF65-F5344CB8AC3E}">
        <p14:creationId xmlns:p14="http://schemas.microsoft.com/office/powerpoint/2010/main" val="1153985022"/>
      </p:ext>
    </p:extLst>
  </p:cSld>
  <p:clrMap bg1="lt1" tx1="dk1" bg2="lt2" tx2="dk2" accent1="accent1" accent2="accent2" accent3="accent3" accent4="accent4" accent5="accent5" accent6="accent6" hlink="hlink" folHlink="folHlink"/>
  <p:sldLayoutIdLst>
    <p:sldLayoutId id="2147483744" r:id="rId1"/>
    <p:sldLayoutId id="2147483745" r:id="rId2"/>
    <p:sldLayoutId id="2147483747" r:id="rId3"/>
    <p:sldLayoutId id="2147483748" r:id="rId4"/>
    <p:sldLayoutId id="2147483749" r:id="rId5"/>
    <p:sldLayoutId id="2147483750" r:id="rId6"/>
    <p:sldLayoutId id="2147483761" r:id="rId7"/>
    <p:sldLayoutId id="2147483751" r:id="rId8"/>
    <p:sldLayoutId id="2147483755" r:id="rId9"/>
    <p:sldLayoutId id="2147483769" r:id="rId10"/>
    <p:sldLayoutId id="2147483770" r:id="rId11"/>
    <p:sldLayoutId id="2147483771" r:id="rId12"/>
    <p:sldLayoutId id="2147483772" r:id="rId13"/>
    <p:sldLayoutId id="2147483773" r:id="rId14"/>
    <p:sldLayoutId id="2147483774" r:id="rId15"/>
    <p:sldLayoutId id="2147483775" r:id="rId16"/>
    <p:sldLayoutId id="2147483776" r:id="rId17"/>
    <p:sldLayoutId id="2147483777" r:id="rId18"/>
    <p:sldLayoutId id="2147483778" r:id="rId19"/>
    <p:sldLayoutId id="2147483779" r:id="rId20"/>
  </p:sldLayoutIdLst>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tileRect/>
        </a:gra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12631432"/>
      </p:ext>
    </p:extLst>
  </p:cSld>
  <p:clrMap bg1="lt1" tx1="dk1" bg2="lt2" tx2="dk2" accent1="accent1" accent2="accent2" accent3="accent3" accent4="accent4" accent5="accent5" accent6="accent6" hlink="hlink" folHlink="folHlink"/>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37476001"/>
      </p:ext>
    </p:extLst>
  </p:cSld>
  <p:clrMap bg1="lt1" tx1="dk1" bg2="lt2" tx2="dk2" accent1="accent1" accent2="accent2" accent3="accent3" accent4="accent4" accent5="accent5" accent6="accent6" hlink="hlink" folHlink="folHlink"/>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9868B7D6-72FD-23EC-C6E6-953B0A5B956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AD1DA3A3-D9BA-C806-C100-A31FE09116C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57BC0920-3829-AA94-F2C5-CFE7152D4DB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03B0BB0-0C34-4B10-ACDF-EACD0FA6154F}" type="datetimeFigureOut">
              <a:rPr lang="fr-FR" smtClean="0"/>
              <a:t>13/02/2026</a:t>
            </a:fld>
            <a:endParaRPr lang="fr-FR"/>
          </a:p>
        </p:txBody>
      </p:sp>
      <p:sp>
        <p:nvSpPr>
          <p:cNvPr id="5" name="Espace réservé du pied de page 4">
            <a:extLst>
              <a:ext uri="{FF2B5EF4-FFF2-40B4-BE49-F238E27FC236}">
                <a16:creationId xmlns:a16="http://schemas.microsoft.com/office/drawing/2014/main" id="{AD3EB402-30F3-6FBA-D48E-6957733E9D4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CBA3FC22-293D-2F1B-E36D-B1660CD5CAD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96BB794-D201-4EBE-865A-45FE0EF738B6}" type="slidenum">
              <a:rPr lang="fr-FR" smtClean="0"/>
              <a:t>‹N°›</a:t>
            </a:fld>
            <a:endParaRPr lang="fr-FR"/>
          </a:p>
        </p:txBody>
      </p:sp>
    </p:spTree>
    <p:extLst>
      <p:ext uri="{BB962C8B-B14F-4D97-AF65-F5344CB8AC3E}">
        <p14:creationId xmlns:p14="http://schemas.microsoft.com/office/powerpoint/2010/main" val="2084224385"/>
      </p:ext>
    </p:extLst>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 id="2147483792" r:id="rId12"/>
    <p:sldLayoutId id="2147483793" r:id="rId13"/>
    <p:sldLayoutId id="2147483794" r:id="rId14"/>
    <p:sldLayoutId id="2147483795" r:id="rId15"/>
    <p:sldLayoutId id="2147483796" r:id="rId16"/>
    <p:sldLayoutId id="2147483797" r:id="rId17"/>
    <p:sldLayoutId id="2147483798" r:id="rId18"/>
    <p:sldLayoutId id="2147483799" r:id="rId19"/>
    <p:sldLayoutId id="2147483800" r:id="rId20"/>
    <p:sldLayoutId id="2147483801" r:id="rId21"/>
    <p:sldLayoutId id="2147483802" r:id="rId22"/>
    <p:sldLayoutId id="2147483803" r:id="rId23"/>
    <p:sldLayoutId id="2147483804" r:id="rId24"/>
    <p:sldLayoutId id="2147483805" r:id="rId25"/>
    <p:sldLayoutId id="2147483806" r:id="rId26"/>
    <p:sldLayoutId id="2147483807" r:id="rId27"/>
    <p:sldLayoutId id="2147483808" r:id="rId28"/>
    <p:sldLayoutId id="2147483809" r:id="rId29"/>
    <p:sldLayoutId id="2147483810" r:id="rId30"/>
    <p:sldLayoutId id="2147483811" r:id="rId31"/>
    <p:sldLayoutId id="2147483812" r:id="rId32"/>
    <p:sldLayoutId id="2147483813" r:id="rId33"/>
    <p:sldLayoutId id="2147483814" r:id="rId34"/>
    <p:sldLayoutId id="2147483815" r:id="rId35"/>
    <p:sldLayoutId id="2147483816" r:id="rId36"/>
    <p:sldLayoutId id="2147483817" r:id="rId37"/>
    <p:sldLayoutId id="2147483818" r:id="rId38"/>
    <p:sldLayoutId id="2147483819" r:id="rId39"/>
    <p:sldLayoutId id="2147483820" r:id="rId40"/>
    <p:sldLayoutId id="2147483821" r:id="rId41"/>
    <p:sldLayoutId id="2147483822" r:id="rId42"/>
    <p:sldLayoutId id="2147483823" r:id="rId43"/>
    <p:sldLayoutId id="2147483824" r:id="rId44"/>
    <p:sldLayoutId id="2147483825" r:id="rId4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20.png"/><Relationship Id="rId7" Type="http://schemas.openxmlformats.org/officeDocument/2006/relationships/image" Target="../media/image54.png"/><Relationship Id="rId2" Type="http://schemas.openxmlformats.org/officeDocument/2006/relationships/image" Target="../media/image51.png"/><Relationship Id="rId1" Type="http://schemas.openxmlformats.org/officeDocument/2006/relationships/slideLayout" Target="../slideLayouts/slideLayout6.xml"/><Relationship Id="rId6" Type="http://schemas.openxmlformats.org/officeDocument/2006/relationships/image" Target="../media/image53.jpeg"/><Relationship Id="rId11" Type="http://schemas.openxmlformats.org/officeDocument/2006/relationships/image" Target="../media/image56.png"/><Relationship Id="rId5" Type="http://schemas.openxmlformats.org/officeDocument/2006/relationships/image" Target="../media/image52.jpeg"/><Relationship Id="rId10" Type="http://schemas.openxmlformats.org/officeDocument/2006/relationships/image" Target="../media/image55.png"/><Relationship Id="rId4" Type="http://schemas.openxmlformats.org/officeDocument/2006/relationships/image" Target="../media/image21.png"/><Relationship Id="rId9" Type="http://schemas.microsoft.com/office/2007/relationships/hdphoto" Target="../media/hdphoto10.wdp"/></Relationships>
</file>

<file path=ppt/slides/_rels/slide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xml"/><Relationship Id="rId1" Type="http://schemas.openxmlformats.org/officeDocument/2006/relationships/slideLayout" Target="../slideLayouts/slideLayout20.xml"/><Relationship Id="rId4" Type="http://schemas.openxmlformats.org/officeDocument/2006/relationships/image" Target="../media/image39.gif"/></Relationships>
</file>

<file path=ppt/slides/_rels/slide4.xml.rels><?xml version="1.0" encoding="UTF-8" standalone="yes"?>
<Relationships xmlns="http://schemas.openxmlformats.org/package/2006/relationships"><Relationship Id="rId8" Type="http://schemas.openxmlformats.org/officeDocument/2006/relationships/image" Target="../media/image60.png"/><Relationship Id="rId3" Type="http://schemas.openxmlformats.org/officeDocument/2006/relationships/image" Target="../media/image26.png"/><Relationship Id="rId7" Type="http://schemas.openxmlformats.org/officeDocument/2006/relationships/image" Target="../media/image59.png"/><Relationship Id="rId2" Type="http://schemas.openxmlformats.org/officeDocument/2006/relationships/image" Target="../media/image16.png"/><Relationship Id="rId1" Type="http://schemas.openxmlformats.org/officeDocument/2006/relationships/slideLayout" Target="../slideLayouts/slideLayout6.xml"/><Relationship Id="rId6" Type="http://schemas.openxmlformats.org/officeDocument/2006/relationships/image" Target="../media/image58.png"/><Relationship Id="rId11" Type="http://schemas.openxmlformats.org/officeDocument/2006/relationships/image" Target="../media/image63.png"/><Relationship Id="rId5" Type="http://schemas.openxmlformats.org/officeDocument/2006/relationships/image" Target="../media/image27.jpeg"/><Relationship Id="rId10" Type="http://schemas.openxmlformats.org/officeDocument/2006/relationships/image" Target="../media/image62.jpeg"/><Relationship Id="rId4" Type="http://schemas.openxmlformats.org/officeDocument/2006/relationships/image" Target="../media/image57.png"/><Relationship Id="rId9" Type="http://schemas.openxmlformats.org/officeDocument/2006/relationships/image" Target="../media/image61.jpeg"/></Relationships>
</file>

<file path=ppt/slides/_rels/slide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20.pn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39.gif"/><Relationship Id="rId1" Type="http://schemas.openxmlformats.org/officeDocument/2006/relationships/slideLayout" Target="../slideLayouts/slideLayout6.xml"/><Relationship Id="rId4" Type="http://schemas.microsoft.com/office/2007/relationships/hdphoto" Target="../media/hdphoto11.wdp"/></Relationships>
</file>

<file path=ppt/slides/_rels/slide7.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3" Type="http://schemas.microsoft.com/office/2007/relationships/hdphoto" Target="../media/hdphoto12.wdp"/><Relationship Id="rId2" Type="http://schemas.openxmlformats.org/officeDocument/2006/relationships/image" Target="../media/image66.png"/><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3" Type="http://schemas.microsoft.com/office/2007/relationships/hdphoto" Target="../media/hdphoto12.wdp"/><Relationship Id="rId2" Type="http://schemas.openxmlformats.org/officeDocument/2006/relationships/image" Target="../media/image66.png"/><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2.xml"/><Relationship Id="rId1" Type="http://schemas.openxmlformats.org/officeDocument/2006/relationships/slideLayout" Target="../slideLayouts/slideLayout11.xml"/><Relationship Id="rId4" Type="http://schemas.openxmlformats.org/officeDocument/2006/relationships/image" Target="../media/image68.jpeg"/></Relationships>
</file>

<file path=ppt/slides/_rels/slide12.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4.xml"/><Relationship Id="rId1" Type="http://schemas.openxmlformats.org/officeDocument/2006/relationships/slideLayout" Target="../slideLayouts/slideLayout11.xml"/><Relationship Id="rId6" Type="http://schemas.openxmlformats.org/officeDocument/2006/relationships/image" Target="../media/image72.png"/><Relationship Id="rId5" Type="http://schemas.openxmlformats.org/officeDocument/2006/relationships/image" Target="../media/image71.png"/><Relationship Id="rId4" Type="http://schemas.openxmlformats.org/officeDocument/2006/relationships/image" Target="../media/image70.png"/></Relationships>
</file>

<file path=ppt/slides/_rels/slide14.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png"/><Relationship Id="rId1" Type="http://schemas.openxmlformats.org/officeDocument/2006/relationships/slideLayout" Target="../slideLayouts/slideLayout11.xml"/><Relationship Id="rId5" Type="http://schemas.openxmlformats.org/officeDocument/2006/relationships/image" Target="../media/image72.png"/><Relationship Id="rId4" Type="http://schemas.openxmlformats.org/officeDocument/2006/relationships/image" Target="../media/image71.png"/></Relationships>
</file>

<file path=ppt/slides/_rels/slide15.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39.gif"/><Relationship Id="rId1" Type="http://schemas.openxmlformats.org/officeDocument/2006/relationships/slideLayout" Target="../slideLayouts/slideLayout6.xml"/><Relationship Id="rId4" Type="http://schemas.microsoft.com/office/2007/relationships/hdphoto" Target="../media/hdphoto13.wdp"/></Relationships>
</file>

<file path=ppt/slides/_rels/slide20.xml.rels><?xml version="1.0" encoding="UTF-8" standalone="yes"?>
<Relationships xmlns="http://schemas.openxmlformats.org/package/2006/relationships"><Relationship Id="rId3" Type="http://schemas.microsoft.com/office/2007/relationships/hdphoto" Target="../media/hdphoto10.wdp"/><Relationship Id="rId7" Type="http://schemas.microsoft.com/office/2007/relationships/hdphoto" Target="../media/hdphoto15.wdp"/><Relationship Id="rId2" Type="http://schemas.openxmlformats.org/officeDocument/2006/relationships/image" Target="../media/image18.png"/><Relationship Id="rId1" Type="http://schemas.openxmlformats.org/officeDocument/2006/relationships/slideLayout" Target="../slideLayouts/slideLayout9.xml"/><Relationship Id="rId6" Type="http://schemas.openxmlformats.org/officeDocument/2006/relationships/image" Target="../media/image76.png"/><Relationship Id="rId5" Type="http://schemas.microsoft.com/office/2007/relationships/hdphoto" Target="../media/hdphoto14.wdp"/><Relationship Id="rId4" Type="http://schemas.openxmlformats.org/officeDocument/2006/relationships/image" Target="../media/image75.png"/></Relationships>
</file>

<file path=ppt/slides/_rels/slide21.xml.rels><?xml version="1.0" encoding="UTF-8" standalone="yes"?>
<Relationships xmlns="http://schemas.openxmlformats.org/package/2006/relationships"><Relationship Id="rId3" Type="http://schemas.microsoft.com/office/2007/relationships/hdphoto" Target="../media/hdphoto14.wdp"/><Relationship Id="rId7" Type="http://schemas.openxmlformats.org/officeDocument/2006/relationships/image" Target="../media/image53.jpeg"/><Relationship Id="rId2" Type="http://schemas.openxmlformats.org/officeDocument/2006/relationships/image" Target="../media/image75.png"/><Relationship Id="rId1" Type="http://schemas.openxmlformats.org/officeDocument/2006/relationships/slideLayout" Target="../slideLayouts/slideLayout9.xml"/><Relationship Id="rId6" Type="http://schemas.openxmlformats.org/officeDocument/2006/relationships/image" Target="../media/image52.jpeg"/><Relationship Id="rId5" Type="http://schemas.microsoft.com/office/2007/relationships/hdphoto" Target="../media/hdphoto15.wdp"/><Relationship Id="rId4" Type="http://schemas.openxmlformats.org/officeDocument/2006/relationships/image" Target="../media/image76.png"/></Relationships>
</file>

<file path=ppt/slides/_rels/slide22.xml.rels><?xml version="1.0" encoding="UTF-8" standalone="yes"?>
<Relationships xmlns="http://schemas.openxmlformats.org/package/2006/relationships"><Relationship Id="rId3" Type="http://schemas.microsoft.com/office/2007/relationships/hdphoto" Target="../media/hdphoto15.wdp"/><Relationship Id="rId2" Type="http://schemas.openxmlformats.org/officeDocument/2006/relationships/image" Target="../media/image76.png"/><Relationship Id="rId1" Type="http://schemas.openxmlformats.org/officeDocument/2006/relationships/slideLayout" Target="../slideLayouts/slideLayout9.xml"/><Relationship Id="rId4" Type="http://schemas.openxmlformats.org/officeDocument/2006/relationships/image" Target="../media/image77.png"/></Relationships>
</file>

<file path=ppt/slides/_rels/slide23.xml.rels><?xml version="1.0" encoding="UTF-8" standalone="yes"?>
<Relationships xmlns="http://schemas.openxmlformats.org/package/2006/relationships"><Relationship Id="rId3" Type="http://schemas.microsoft.com/office/2007/relationships/hdphoto" Target="../media/hdphoto16.wdp"/><Relationship Id="rId2" Type="http://schemas.openxmlformats.org/officeDocument/2006/relationships/image" Target="../media/image78.png"/><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3" Type="http://schemas.microsoft.com/office/2007/relationships/hdphoto" Target="../media/hdphoto16.wdp"/><Relationship Id="rId2" Type="http://schemas.openxmlformats.org/officeDocument/2006/relationships/image" Target="../media/image78.png"/><Relationship Id="rId1" Type="http://schemas.openxmlformats.org/officeDocument/2006/relationships/slideLayout" Target="../slideLayouts/slideLayout9.xml"/><Relationship Id="rId4" Type="http://schemas.openxmlformats.org/officeDocument/2006/relationships/image" Target="../media/image79.jpeg"/></Relationships>
</file>

<file path=ppt/slides/_rels/slide25.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39.gif"/><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16FEA15-69D0-A51C-B0B6-70FD8D1867D3}"/>
              </a:ext>
            </a:extLst>
          </p:cNvPr>
          <p:cNvSpPr>
            <a:spLocks noGrp="1"/>
          </p:cNvSpPr>
          <p:nvPr>
            <p:ph type="body" sz="quarter" idx="14"/>
          </p:nvPr>
        </p:nvSpPr>
        <p:spPr/>
        <p:txBody>
          <a:bodyPr/>
          <a:lstStyle/>
          <a:p>
            <a:r>
              <a:rPr lang="fr-FR" noProof="0" dirty="0"/>
              <a:t>2 AC</a:t>
            </a:r>
          </a:p>
        </p:txBody>
      </p:sp>
      <p:sp>
        <p:nvSpPr>
          <p:cNvPr id="9" name="Text Placeholder 8">
            <a:extLst>
              <a:ext uri="{FF2B5EF4-FFF2-40B4-BE49-F238E27FC236}">
                <a16:creationId xmlns:a16="http://schemas.microsoft.com/office/drawing/2014/main" id="{C1C22208-84FE-450F-4951-F81B343D1D06}"/>
              </a:ext>
            </a:extLst>
          </p:cNvPr>
          <p:cNvSpPr>
            <a:spLocks noGrp="1"/>
          </p:cNvSpPr>
          <p:nvPr>
            <p:ph type="body" sz="quarter" idx="19"/>
          </p:nvPr>
        </p:nvSpPr>
        <p:spPr>
          <a:xfrm>
            <a:off x="1765641" y="2347843"/>
            <a:ext cx="409473" cy="522000"/>
          </a:xfrm>
        </p:spPr>
        <p:txBody>
          <a:bodyPr/>
          <a:lstStyle/>
          <a:p>
            <a:r>
              <a:rPr lang="fr-FR" noProof="0" dirty="0"/>
              <a:t>3</a:t>
            </a:r>
          </a:p>
        </p:txBody>
      </p:sp>
      <p:sp>
        <p:nvSpPr>
          <p:cNvPr id="4" name="Text Placeholder 3">
            <a:extLst>
              <a:ext uri="{FF2B5EF4-FFF2-40B4-BE49-F238E27FC236}">
                <a16:creationId xmlns:a16="http://schemas.microsoft.com/office/drawing/2014/main" id="{538EAEDA-9B09-E9AF-A7F9-C457C2446A39}"/>
              </a:ext>
            </a:extLst>
          </p:cNvPr>
          <p:cNvSpPr>
            <a:spLocks noGrp="1"/>
          </p:cNvSpPr>
          <p:nvPr>
            <p:ph type="body" sz="quarter" idx="20"/>
          </p:nvPr>
        </p:nvSpPr>
        <p:spPr>
          <a:xfrm>
            <a:off x="2169908" y="4591215"/>
            <a:ext cx="4625615" cy="544989"/>
          </a:xfrm>
        </p:spPr>
        <p:txBody>
          <a:bodyPr>
            <a:noAutofit/>
          </a:bodyPr>
          <a:lstStyle/>
          <a:p>
            <a:pPr lvl="0">
              <a:lnSpc>
                <a:spcPct val="100000"/>
              </a:lnSpc>
              <a:defRPr/>
            </a:pPr>
            <a:r>
              <a:rPr lang="fr-FR" dirty="0">
                <a:solidFill>
                  <a:sysClr val="window" lastClr="FFFFFF"/>
                </a:solidFill>
              </a:rPr>
              <a:t>Les maladies et fonctionnement du système immunitaire</a:t>
            </a:r>
          </a:p>
        </p:txBody>
      </p:sp>
      <p:sp>
        <p:nvSpPr>
          <p:cNvPr id="5" name="Text Placeholder 4">
            <a:extLst>
              <a:ext uri="{FF2B5EF4-FFF2-40B4-BE49-F238E27FC236}">
                <a16:creationId xmlns:a16="http://schemas.microsoft.com/office/drawing/2014/main" id="{07BA12AC-286E-611E-6564-F58EF395FFB4}"/>
              </a:ext>
            </a:extLst>
          </p:cNvPr>
          <p:cNvSpPr>
            <a:spLocks noGrp="1"/>
          </p:cNvSpPr>
          <p:nvPr>
            <p:ph type="body" sz="quarter" idx="22"/>
          </p:nvPr>
        </p:nvSpPr>
        <p:spPr>
          <a:xfrm>
            <a:off x="336532" y="4614205"/>
            <a:ext cx="1542510" cy="521999"/>
          </a:xfrm>
        </p:spPr>
        <p:txBody>
          <a:bodyPr/>
          <a:lstStyle/>
          <a:p>
            <a:pPr algn="ctr"/>
            <a:r>
              <a:rPr lang="fr-FR" noProof="0" dirty="0"/>
              <a:t>Chapitre 1</a:t>
            </a:r>
          </a:p>
        </p:txBody>
      </p:sp>
      <p:sp>
        <p:nvSpPr>
          <p:cNvPr id="6" name="Text Placeholder 5">
            <a:extLst>
              <a:ext uri="{FF2B5EF4-FFF2-40B4-BE49-F238E27FC236}">
                <a16:creationId xmlns:a16="http://schemas.microsoft.com/office/drawing/2014/main" id="{DEBD0900-5EEC-DF07-2A76-91F0F440BAC3}"/>
              </a:ext>
            </a:extLst>
          </p:cNvPr>
          <p:cNvSpPr>
            <a:spLocks noGrp="1"/>
          </p:cNvSpPr>
          <p:nvPr>
            <p:ph type="body" sz="quarter" idx="23"/>
          </p:nvPr>
        </p:nvSpPr>
        <p:spPr>
          <a:xfrm>
            <a:off x="271217" y="5288319"/>
            <a:ext cx="1688212" cy="521999"/>
          </a:xfrm>
        </p:spPr>
        <p:txBody>
          <a:bodyPr/>
          <a:lstStyle/>
          <a:p>
            <a:pPr algn="ctr"/>
            <a:r>
              <a:rPr lang="fr-FR" noProof="0" dirty="0"/>
              <a:t>Tâche 1</a:t>
            </a:r>
          </a:p>
        </p:txBody>
      </p:sp>
      <p:sp>
        <p:nvSpPr>
          <p:cNvPr id="7" name="Text Placeholder 6">
            <a:extLst>
              <a:ext uri="{FF2B5EF4-FFF2-40B4-BE49-F238E27FC236}">
                <a16:creationId xmlns:a16="http://schemas.microsoft.com/office/drawing/2014/main" id="{21BEDC05-80CF-B10E-D5C6-D0C7E83F2FDC}"/>
              </a:ext>
            </a:extLst>
          </p:cNvPr>
          <p:cNvSpPr>
            <a:spLocks noGrp="1"/>
          </p:cNvSpPr>
          <p:nvPr>
            <p:ph type="body" sz="quarter" idx="24"/>
          </p:nvPr>
        </p:nvSpPr>
        <p:spPr>
          <a:xfrm>
            <a:off x="2169908" y="5288319"/>
            <a:ext cx="4843667" cy="521999"/>
          </a:xfrm>
        </p:spPr>
        <p:txBody>
          <a:bodyPr>
            <a:noAutofit/>
          </a:bodyPr>
          <a:lstStyle/>
          <a:p>
            <a:r>
              <a:rPr lang="fr-FR" noProof="0" dirty="0"/>
              <a:t>Décrire le rôle de la phagocytose dans l’immunité</a:t>
            </a:r>
          </a:p>
        </p:txBody>
      </p:sp>
    </p:spTree>
    <p:extLst>
      <p:ext uri="{BB962C8B-B14F-4D97-AF65-F5344CB8AC3E}">
        <p14:creationId xmlns:p14="http://schemas.microsoft.com/office/powerpoint/2010/main" val="302700451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DBB1FF-6D47-6CCE-5034-90D187628B3F}"/>
            </a:ext>
          </a:extLst>
        </p:cNvPr>
        <p:cNvGrpSpPr/>
        <p:nvPr/>
      </p:nvGrpSpPr>
      <p:grpSpPr>
        <a:xfrm>
          <a:off x="0" y="0"/>
          <a:ext cx="0" cy="0"/>
          <a:chOff x="0" y="0"/>
          <a:chExt cx="0" cy="0"/>
        </a:xfrm>
      </p:grpSpPr>
      <p:grpSp>
        <p:nvGrpSpPr>
          <p:cNvPr id="26" name="Groupe 25">
            <a:extLst>
              <a:ext uri="{FF2B5EF4-FFF2-40B4-BE49-F238E27FC236}">
                <a16:creationId xmlns:a16="http://schemas.microsoft.com/office/drawing/2014/main" id="{1F60E79E-44F9-73E8-EE0A-CD776DBAD59C}"/>
              </a:ext>
            </a:extLst>
          </p:cNvPr>
          <p:cNvGrpSpPr/>
          <p:nvPr/>
        </p:nvGrpSpPr>
        <p:grpSpPr>
          <a:xfrm>
            <a:off x="619365" y="1551565"/>
            <a:ext cx="10083393" cy="553396"/>
            <a:chOff x="619365" y="2771723"/>
            <a:chExt cx="10083393" cy="553396"/>
          </a:xfrm>
        </p:grpSpPr>
        <p:pic>
          <p:nvPicPr>
            <p:cNvPr id="4" name="Picture 3" descr="Image générée">
              <a:extLst>
                <a:ext uri="{FF2B5EF4-FFF2-40B4-BE49-F238E27FC236}">
                  <a16:creationId xmlns:a16="http://schemas.microsoft.com/office/drawing/2014/main" id="{4FFB60C4-8009-C22C-6AF2-61AABBB304CD}"/>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619365" y="2771723"/>
              <a:ext cx="556805" cy="553396"/>
            </a:xfrm>
            <a:prstGeom prst="rect">
              <a:avLst/>
            </a:prstGeom>
            <a:noFill/>
            <a:extLst>
              <a:ext uri="{909E8E84-426E-40DD-AFC4-6F175D3DCCD1}">
                <a14:hiddenFill xmlns:a14="http://schemas.microsoft.com/office/drawing/2010/main">
                  <a:solidFill>
                    <a:srgbClr val="FFFFFF"/>
                  </a:solidFill>
                </a14:hiddenFill>
              </a:ext>
            </a:extLst>
          </p:spPr>
        </p:pic>
        <p:sp>
          <p:nvSpPr>
            <p:cNvPr id="9" name="Google Shape;1185;p114">
              <a:extLst>
                <a:ext uri="{FF2B5EF4-FFF2-40B4-BE49-F238E27FC236}">
                  <a16:creationId xmlns:a16="http://schemas.microsoft.com/office/drawing/2014/main" id="{A59F36CC-CDFE-3C2A-2593-769EE40B2A0D}"/>
                </a:ext>
              </a:extLst>
            </p:cNvPr>
            <p:cNvSpPr txBox="1"/>
            <p:nvPr/>
          </p:nvSpPr>
          <p:spPr>
            <a:xfrm>
              <a:off x="1596074" y="2850034"/>
              <a:ext cx="9106684" cy="400059"/>
            </a:xfrm>
            <a:prstGeom prst="rect">
              <a:avLst/>
            </a:prstGeom>
            <a:noFill/>
            <a:ln cap="flat">
              <a:noFill/>
            </a:ln>
          </p:spPr>
          <p:txBody>
            <a:bodyPr vert="horz" wrap="square" lIns="91427" tIns="45695" rIns="91427" bIns="45695" anchor="t" anchorCtr="0" compatLnSpc="1">
              <a:spAutoFit/>
            </a:bodyPr>
            <a:lstStyle/>
            <a:p>
              <a:pPr defTabSz="1219170">
                <a:defRPr sz="1800" b="0" i="0" u="none" strike="noStrike" kern="0" cap="none" spc="0" baseline="0">
                  <a:solidFill>
                    <a:srgbClr val="000000"/>
                  </a:solidFill>
                  <a:uFillTx/>
                </a:defRPr>
              </a:pPr>
              <a:r>
                <a:rPr lang="fr-FR" sz="2000" b="1" kern="0" noProof="0" dirty="0">
                  <a:solidFill>
                    <a:srgbClr val="44546A"/>
                  </a:solidFill>
                  <a:latin typeface="Calibri"/>
                  <a:ea typeface="Calibri"/>
                  <a:cs typeface="Calibri"/>
                </a:rPr>
                <a:t>Consignes et explications données aux élèves (à dire à haute voix)</a:t>
              </a:r>
              <a:endParaRPr lang="fr-FR" sz="1467" kern="0" noProof="0" dirty="0">
                <a:solidFill>
                  <a:srgbClr val="000000"/>
                </a:solidFill>
                <a:latin typeface="Arial"/>
                <a:ea typeface="Arial"/>
                <a:cs typeface="Arial"/>
              </a:endParaRPr>
            </a:p>
          </p:txBody>
        </p:sp>
      </p:grpSp>
      <p:grpSp>
        <p:nvGrpSpPr>
          <p:cNvPr id="31" name="Groupe 30">
            <a:extLst>
              <a:ext uri="{FF2B5EF4-FFF2-40B4-BE49-F238E27FC236}">
                <a16:creationId xmlns:a16="http://schemas.microsoft.com/office/drawing/2014/main" id="{FF811532-D41C-18D2-CC75-4FDADF22C5F0}"/>
              </a:ext>
            </a:extLst>
          </p:cNvPr>
          <p:cNvGrpSpPr/>
          <p:nvPr/>
        </p:nvGrpSpPr>
        <p:grpSpPr>
          <a:xfrm>
            <a:off x="641607" y="2278151"/>
            <a:ext cx="10061151" cy="481959"/>
            <a:chOff x="641607" y="3874674"/>
            <a:chExt cx="10061151" cy="481959"/>
          </a:xfrm>
        </p:grpSpPr>
        <p:pic>
          <p:nvPicPr>
            <p:cNvPr id="30" name="Image 9">
              <a:extLst>
                <a:ext uri="{FF2B5EF4-FFF2-40B4-BE49-F238E27FC236}">
                  <a16:creationId xmlns:a16="http://schemas.microsoft.com/office/drawing/2014/main" id="{09036825-C8BB-3F76-00B6-B6E0060FFEDC}"/>
                </a:ext>
              </a:extLst>
            </p:cNvPr>
            <p:cNvPicPr>
              <a:picLocks noChangeAspect="1"/>
            </p:cNvPicPr>
            <p:nvPr/>
          </p:nvPicPr>
          <p:blipFill>
            <a:blip r:embed="rId3"/>
            <a:stretch>
              <a:fillRect/>
            </a:stretch>
          </p:blipFill>
          <p:spPr>
            <a:xfrm>
              <a:off x="641607" y="3874674"/>
              <a:ext cx="481959" cy="481959"/>
            </a:xfrm>
            <a:prstGeom prst="rect">
              <a:avLst/>
            </a:prstGeom>
          </p:spPr>
        </p:pic>
        <p:sp>
          <p:nvSpPr>
            <p:cNvPr id="10" name="Google Shape;1185;p114">
              <a:extLst>
                <a:ext uri="{FF2B5EF4-FFF2-40B4-BE49-F238E27FC236}">
                  <a16:creationId xmlns:a16="http://schemas.microsoft.com/office/drawing/2014/main" id="{29D2EE66-5645-E2E2-A84E-694256C5078B}"/>
                </a:ext>
              </a:extLst>
            </p:cNvPr>
            <p:cNvSpPr txBox="1"/>
            <p:nvPr/>
          </p:nvSpPr>
          <p:spPr>
            <a:xfrm>
              <a:off x="1596074" y="3942064"/>
              <a:ext cx="9106684" cy="400059"/>
            </a:xfrm>
            <a:prstGeom prst="rect">
              <a:avLst/>
            </a:prstGeom>
            <a:noFill/>
            <a:ln cap="flat">
              <a:noFill/>
            </a:ln>
          </p:spPr>
          <p:txBody>
            <a:bodyPr vert="horz" wrap="square" lIns="91427" tIns="45695" rIns="91427" bIns="45695" anchor="t" anchorCtr="0" compatLnSpc="1">
              <a:spAutoFit/>
            </a:bodyPr>
            <a:lstStyle/>
            <a:p>
              <a:pPr defTabSz="1219170">
                <a:defRPr sz="1800" b="0" i="0" u="none" strike="noStrike" kern="0" cap="none" spc="0" baseline="0">
                  <a:solidFill>
                    <a:srgbClr val="000000"/>
                  </a:solidFill>
                  <a:uFillTx/>
                </a:defRPr>
              </a:pPr>
              <a:r>
                <a:rPr lang="fr-FR" sz="2000" b="1" kern="0" noProof="0" dirty="0">
                  <a:solidFill>
                    <a:srgbClr val="44546A"/>
                  </a:solidFill>
                  <a:latin typeface="Calibri"/>
                  <a:ea typeface="Calibri"/>
                  <a:cs typeface="Calibri"/>
                </a:rPr>
                <a:t>L’élève prête l’attention à l’enseignant</a:t>
              </a:r>
              <a:endParaRPr lang="fr-FR" sz="1467" kern="0" noProof="0" dirty="0">
                <a:solidFill>
                  <a:srgbClr val="000000"/>
                </a:solidFill>
                <a:latin typeface="Arial"/>
                <a:ea typeface="Arial"/>
                <a:cs typeface="Arial"/>
              </a:endParaRPr>
            </a:p>
          </p:txBody>
        </p:sp>
      </p:grpSp>
      <p:sp>
        <p:nvSpPr>
          <p:cNvPr id="13" name="Google Shape;853;p104">
            <a:extLst>
              <a:ext uri="{FF2B5EF4-FFF2-40B4-BE49-F238E27FC236}">
                <a16:creationId xmlns:a16="http://schemas.microsoft.com/office/drawing/2014/main" id="{0B966DA1-200F-843A-31DC-1A206DCDCBE7}"/>
              </a:ext>
            </a:extLst>
          </p:cNvPr>
          <p:cNvSpPr/>
          <p:nvPr/>
        </p:nvSpPr>
        <p:spPr>
          <a:xfrm>
            <a:off x="122496" y="137991"/>
            <a:ext cx="8240977" cy="603712"/>
          </a:xfrm>
          <a:prstGeom prst="rect">
            <a:avLst/>
          </a:prstGeom>
          <a:noFill/>
          <a:ln cap="flat">
            <a:noFill/>
            <a:prstDash val="solid"/>
          </a:ln>
        </p:spPr>
        <p:txBody>
          <a:bodyPr vert="horz" wrap="square" lIns="91427" tIns="45695" rIns="91427" bIns="45695" anchor="t" anchorCtr="0" compatLnSpc="1">
            <a:noAutofit/>
          </a:bodyPr>
          <a:lstStyle/>
          <a:p>
            <a:pPr lvl="0">
              <a:defRPr sz="1800" b="0" i="0" u="none" strike="noStrike" kern="0" cap="none" spc="0" baseline="0">
                <a:solidFill>
                  <a:srgbClr val="000000"/>
                </a:solidFill>
                <a:uFillTx/>
              </a:defRPr>
            </a:pPr>
            <a:r>
              <a:rPr lang="fr-FR" sz="3200" b="1" kern="0" noProof="0" dirty="0">
                <a:solidFill>
                  <a:srgbClr val="44546A"/>
                </a:solidFill>
                <a:latin typeface="Calibri"/>
                <a:ea typeface="Calibri"/>
                <a:cs typeface="Calibri"/>
              </a:rPr>
              <a:t>Banque des icones utilisées dans les slides</a:t>
            </a:r>
            <a:endParaRPr lang="fr-FR" sz="1867" kern="0" noProof="0" dirty="0">
              <a:solidFill>
                <a:srgbClr val="000000"/>
              </a:solidFill>
              <a:latin typeface="Arial"/>
              <a:ea typeface="Arial"/>
              <a:cs typeface="Arial"/>
            </a:endParaRPr>
          </a:p>
        </p:txBody>
      </p:sp>
      <p:grpSp>
        <p:nvGrpSpPr>
          <p:cNvPr id="29" name="Groupe 28">
            <a:extLst>
              <a:ext uri="{FF2B5EF4-FFF2-40B4-BE49-F238E27FC236}">
                <a16:creationId xmlns:a16="http://schemas.microsoft.com/office/drawing/2014/main" id="{F9836112-CCAC-4413-2986-BF5CC2870BAA}"/>
              </a:ext>
            </a:extLst>
          </p:cNvPr>
          <p:cNvGrpSpPr/>
          <p:nvPr/>
        </p:nvGrpSpPr>
        <p:grpSpPr>
          <a:xfrm>
            <a:off x="633815" y="2933300"/>
            <a:ext cx="10068943" cy="527905"/>
            <a:chOff x="633815" y="5937939"/>
            <a:chExt cx="10068943" cy="527905"/>
          </a:xfrm>
        </p:grpSpPr>
        <p:sp>
          <p:nvSpPr>
            <p:cNvPr id="12" name="Google Shape;1185;p114">
              <a:extLst>
                <a:ext uri="{FF2B5EF4-FFF2-40B4-BE49-F238E27FC236}">
                  <a16:creationId xmlns:a16="http://schemas.microsoft.com/office/drawing/2014/main" id="{B47427F0-4482-A0CA-65C7-0A249E0575EF}"/>
                </a:ext>
              </a:extLst>
            </p:cNvPr>
            <p:cNvSpPr txBox="1"/>
            <p:nvPr/>
          </p:nvSpPr>
          <p:spPr>
            <a:xfrm>
              <a:off x="1596074" y="6001862"/>
              <a:ext cx="9106684" cy="400059"/>
            </a:xfrm>
            <a:prstGeom prst="rect">
              <a:avLst/>
            </a:prstGeom>
            <a:noFill/>
            <a:ln cap="flat">
              <a:noFill/>
            </a:ln>
          </p:spPr>
          <p:txBody>
            <a:bodyPr vert="horz" wrap="square" lIns="91427" tIns="45695" rIns="91427" bIns="45695" anchor="t" anchorCtr="0" compatLnSpc="1">
              <a:spAutoFit/>
            </a:bodyPr>
            <a:lstStyle/>
            <a:p>
              <a:pPr defTabSz="1219170">
                <a:defRPr sz="1800" b="0" i="0" u="none" strike="noStrike" kern="0" cap="none" spc="0" baseline="0">
                  <a:solidFill>
                    <a:srgbClr val="000000"/>
                  </a:solidFill>
                  <a:uFillTx/>
                </a:defRPr>
              </a:pPr>
              <a:r>
                <a:rPr lang="fr-FR" sz="2000" b="1" kern="0" noProof="0" dirty="0">
                  <a:solidFill>
                    <a:srgbClr val="44546A"/>
                  </a:solidFill>
                  <a:latin typeface="Calibri"/>
                  <a:ea typeface="Calibri"/>
                  <a:cs typeface="Calibri"/>
                </a:rPr>
                <a:t>L’élève lève la main avant de répondre</a:t>
              </a:r>
              <a:endParaRPr lang="fr-FR" sz="1467" kern="0" noProof="0" dirty="0">
                <a:solidFill>
                  <a:srgbClr val="000000"/>
                </a:solidFill>
                <a:latin typeface="Arial"/>
                <a:ea typeface="Arial"/>
                <a:cs typeface="Arial"/>
              </a:endParaRPr>
            </a:p>
          </p:txBody>
        </p:sp>
        <p:pic>
          <p:nvPicPr>
            <p:cNvPr id="20" name="Picture 2" descr="Lever la main - Icônes mains et gestes gratuites">
              <a:extLst>
                <a:ext uri="{FF2B5EF4-FFF2-40B4-BE49-F238E27FC236}">
                  <a16:creationId xmlns:a16="http://schemas.microsoft.com/office/drawing/2014/main" id="{2FCF7B9A-6689-6267-0FD9-41B383A1804B}"/>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33815" y="5937939"/>
              <a:ext cx="527905" cy="527905"/>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8" name="Groupe 27">
            <a:extLst>
              <a:ext uri="{FF2B5EF4-FFF2-40B4-BE49-F238E27FC236}">
                <a16:creationId xmlns:a16="http://schemas.microsoft.com/office/drawing/2014/main" id="{DA1E3BCF-77F7-83D5-7635-BA60211B5BB3}"/>
              </a:ext>
            </a:extLst>
          </p:cNvPr>
          <p:cNvGrpSpPr/>
          <p:nvPr/>
        </p:nvGrpSpPr>
        <p:grpSpPr>
          <a:xfrm>
            <a:off x="582302" y="4457015"/>
            <a:ext cx="10120456" cy="588164"/>
            <a:chOff x="582302" y="4995763"/>
            <a:chExt cx="10120456" cy="588164"/>
          </a:xfrm>
        </p:grpSpPr>
        <p:sp>
          <p:nvSpPr>
            <p:cNvPr id="11" name="Google Shape;1185;p114">
              <a:extLst>
                <a:ext uri="{FF2B5EF4-FFF2-40B4-BE49-F238E27FC236}">
                  <a16:creationId xmlns:a16="http://schemas.microsoft.com/office/drawing/2014/main" id="{8E1A970E-903D-6D16-9675-51626C774FDD}"/>
                </a:ext>
              </a:extLst>
            </p:cNvPr>
            <p:cNvSpPr txBox="1"/>
            <p:nvPr/>
          </p:nvSpPr>
          <p:spPr>
            <a:xfrm>
              <a:off x="1596074" y="5117031"/>
              <a:ext cx="9106684" cy="400059"/>
            </a:xfrm>
            <a:prstGeom prst="rect">
              <a:avLst/>
            </a:prstGeom>
            <a:noFill/>
            <a:ln cap="flat">
              <a:noFill/>
            </a:ln>
          </p:spPr>
          <p:txBody>
            <a:bodyPr vert="horz" wrap="square" lIns="91427" tIns="45695" rIns="91427" bIns="45695" anchor="t" anchorCtr="0" compatLnSpc="1">
              <a:spAutoFit/>
            </a:bodyPr>
            <a:lstStyle/>
            <a:p>
              <a:pPr defTabSz="1219170">
                <a:defRPr sz="1800" b="0" i="0" u="none" strike="noStrike" kern="0" cap="none" spc="0" baseline="0">
                  <a:solidFill>
                    <a:srgbClr val="000000"/>
                  </a:solidFill>
                  <a:uFillTx/>
                </a:defRPr>
              </a:pPr>
              <a:r>
                <a:rPr lang="fr-FR" sz="2000" b="1" kern="0" noProof="0" dirty="0">
                  <a:solidFill>
                    <a:srgbClr val="44546A"/>
                  </a:solidFill>
                  <a:latin typeface="Calibri"/>
                  <a:ea typeface="Calibri"/>
                  <a:cs typeface="Calibri"/>
                </a:rPr>
                <a:t>L’élève recopie la correction sur le livret</a:t>
              </a:r>
              <a:endParaRPr lang="fr-FR" sz="1467" kern="0" noProof="0" dirty="0">
                <a:solidFill>
                  <a:srgbClr val="000000"/>
                </a:solidFill>
                <a:latin typeface="Arial"/>
                <a:ea typeface="Arial"/>
                <a:cs typeface="Arial"/>
              </a:endParaRPr>
            </a:p>
          </p:txBody>
        </p:sp>
        <p:grpSp>
          <p:nvGrpSpPr>
            <p:cNvPr id="24" name="Groupe 23">
              <a:extLst>
                <a:ext uri="{FF2B5EF4-FFF2-40B4-BE49-F238E27FC236}">
                  <a16:creationId xmlns:a16="http://schemas.microsoft.com/office/drawing/2014/main" id="{B2982EF8-5E48-6000-7A9A-FFBA190C7120}"/>
                </a:ext>
              </a:extLst>
            </p:cNvPr>
            <p:cNvGrpSpPr/>
            <p:nvPr/>
          </p:nvGrpSpPr>
          <p:grpSpPr>
            <a:xfrm>
              <a:off x="582302" y="4995763"/>
              <a:ext cx="630930" cy="588164"/>
              <a:chOff x="10280460" y="4850932"/>
              <a:chExt cx="630930" cy="588164"/>
            </a:xfrm>
          </p:grpSpPr>
          <p:pic>
            <p:nvPicPr>
              <p:cNvPr id="2" name="Picture 7">
                <a:extLst>
                  <a:ext uri="{FF2B5EF4-FFF2-40B4-BE49-F238E27FC236}">
                    <a16:creationId xmlns:a16="http://schemas.microsoft.com/office/drawing/2014/main" id="{FBCC49BC-29F6-6E08-E3DD-5BFF1ADED9A8}"/>
                  </a:ext>
                </a:extLst>
              </p:cNvPr>
              <p:cNvPicPr>
                <a:picLocks noChangeAspect="1"/>
              </p:cNvPicPr>
              <p:nvPr/>
            </p:nvPicPr>
            <p:blipFill>
              <a:blip r:embed="rId5" cstate="print">
                <a:clrChange>
                  <a:clrFrom>
                    <a:srgbClr val="F8F8F8"/>
                  </a:clrFrom>
                  <a:clrTo>
                    <a:srgbClr val="F8F8F8">
                      <a:alpha val="0"/>
                    </a:srgbClr>
                  </a:clrTo>
                </a:clrChange>
                <a:extLst>
                  <a:ext uri="{28A0092B-C50C-407E-A947-70E740481C1C}">
                    <a14:useLocalDpi xmlns:a14="http://schemas.microsoft.com/office/drawing/2010/main" val="0"/>
                  </a:ext>
                </a:extLst>
              </a:blip>
              <a:srcRect l="11664" t="23325" r="25923" b="30055"/>
              <a:stretch>
                <a:fillRect/>
              </a:stretch>
            </p:blipFill>
            <p:spPr>
              <a:xfrm>
                <a:off x="10280460" y="4967823"/>
                <a:ext cx="630930" cy="471273"/>
              </a:xfrm>
              <a:prstGeom prst="rect">
                <a:avLst/>
              </a:prstGeom>
              <a:ln w="19050">
                <a:noFill/>
              </a:ln>
            </p:spPr>
          </p:pic>
          <p:pic>
            <p:nvPicPr>
              <p:cNvPr id="23" name="Picture 7">
                <a:extLst>
                  <a:ext uri="{FF2B5EF4-FFF2-40B4-BE49-F238E27FC236}">
                    <a16:creationId xmlns:a16="http://schemas.microsoft.com/office/drawing/2014/main" id="{6B1C2D3A-6AC5-2620-1526-A1C86C35AB61}"/>
                  </a:ext>
                </a:extLst>
              </p:cNvPr>
              <p:cNvPicPr>
                <a:picLocks noChangeAspect="1"/>
              </p:cNvPicPr>
              <p:nvPr/>
            </p:nvPicPr>
            <p:blipFill>
              <a:blip r:embed="rId6" cstate="print">
                <a:clrChange>
                  <a:clrFrom>
                    <a:srgbClr val="F8F8F8"/>
                  </a:clrFrom>
                  <a:clrTo>
                    <a:srgbClr val="F8F8F8">
                      <a:alpha val="0"/>
                    </a:srgbClr>
                  </a:clrTo>
                </a:clrChange>
                <a:extLst>
                  <a:ext uri="{28A0092B-C50C-407E-A947-70E740481C1C}">
                    <a14:useLocalDpi xmlns:a14="http://schemas.microsoft.com/office/drawing/2010/main" val="0"/>
                  </a:ext>
                </a:extLst>
              </a:blip>
              <a:srcRect l="74744" t="23325" r="10688" b="30055"/>
              <a:stretch>
                <a:fillRect/>
              </a:stretch>
            </p:blipFill>
            <p:spPr>
              <a:xfrm rot="1461832">
                <a:off x="10456526" y="4850932"/>
                <a:ext cx="147273" cy="471273"/>
              </a:xfrm>
              <a:prstGeom prst="rect">
                <a:avLst/>
              </a:prstGeom>
              <a:ln w="19050">
                <a:noFill/>
              </a:ln>
            </p:spPr>
          </p:pic>
        </p:grpSp>
      </p:grpSp>
      <p:grpSp>
        <p:nvGrpSpPr>
          <p:cNvPr id="7" name="Groupe 6">
            <a:extLst>
              <a:ext uri="{FF2B5EF4-FFF2-40B4-BE49-F238E27FC236}">
                <a16:creationId xmlns:a16="http://schemas.microsoft.com/office/drawing/2014/main" id="{2A52812C-2574-5FBD-20D8-4B52D19C9B88}"/>
              </a:ext>
            </a:extLst>
          </p:cNvPr>
          <p:cNvGrpSpPr/>
          <p:nvPr/>
        </p:nvGrpSpPr>
        <p:grpSpPr>
          <a:xfrm>
            <a:off x="563963" y="3754530"/>
            <a:ext cx="9818899" cy="471273"/>
            <a:chOff x="563963" y="3754530"/>
            <a:chExt cx="9818899" cy="471273"/>
          </a:xfrm>
        </p:grpSpPr>
        <p:pic>
          <p:nvPicPr>
            <p:cNvPr id="6" name="Picture 2">
              <a:extLst>
                <a:ext uri="{FF2B5EF4-FFF2-40B4-BE49-F238E27FC236}">
                  <a16:creationId xmlns:a16="http://schemas.microsoft.com/office/drawing/2014/main" id="{8017B555-F8E8-EF10-A734-35560AD21E1A}"/>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63963" y="3754530"/>
              <a:ext cx="649216" cy="471273"/>
            </a:xfrm>
            <a:prstGeom prst="rect">
              <a:avLst/>
            </a:prstGeom>
            <a:noFill/>
            <a:extLst>
              <a:ext uri="{909E8E84-426E-40DD-AFC4-6F175D3DCCD1}">
                <a14:hiddenFill xmlns:a14="http://schemas.microsoft.com/office/drawing/2010/main">
                  <a:solidFill>
                    <a:srgbClr val="FFFFFF"/>
                  </a:solidFill>
                </a14:hiddenFill>
              </a:ext>
            </a:extLst>
          </p:spPr>
        </p:pic>
        <p:sp>
          <p:nvSpPr>
            <p:cNvPr id="32" name="Google Shape;1233;p116">
              <a:extLst>
                <a:ext uri="{FF2B5EF4-FFF2-40B4-BE49-F238E27FC236}">
                  <a16:creationId xmlns:a16="http://schemas.microsoft.com/office/drawing/2014/main" id="{60FA70E0-73E4-C505-CD95-3A2BF272883C}"/>
                </a:ext>
              </a:extLst>
            </p:cNvPr>
            <p:cNvSpPr txBox="1"/>
            <p:nvPr/>
          </p:nvSpPr>
          <p:spPr>
            <a:xfrm>
              <a:off x="1589281" y="3778310"/>
              <a:ext cx="8793581" cy="420514"/>
            </a:xfrm>
            <a:prstGeom prst="rect">
              <a:avLst/>
            </a:prstGeom>
            <a:noFill/>
            <a:ln cap="flat">
              <a:noFill/>
            </a:ln>
          </p:spPr>
          <p:txBody>
            <a:bodyPr vert="horz" wrap="square" lIns="91427" tIns="45695" rIns="91427" bIns="45695" anchor="t" anchorCtr="0" compatLnSpc="1">
              <a:spAutoFit/>
            </a:bodyPr>
            <a:lstStyle/>
            <a:p>
              <a:pPr defTabSz="1219170">
                <a:defRPr sz="1800" b="0" i="0" u="none" strike="noStrike" kern="0" cap="none" spc="0" baseline="0">
                  <a:solidFill>
                    <a:srgbClr val="000000"/>
                  </a:solidFill>
                  <a:uFillTx/>
                </a:defRPr>
              </a:pPr>
              <a:r>
                <a:rPr lang="fr-FR" sz="2133" b="1" kern="0" noProof="0" dirty="0">
                  <a:solidFill>
                    <a:srgbClr val="44546A"/>
                  </a:solidFill>
                  <a:latin typeface="Calibri"/>
                  <a:ea typeface="Calibri"/>
                  <a:cs typeface="Calibri"/>
                </a:rPr>
                <a:t>L’élève utilise l’ardoise pour répondre </a:t>
              </a:r>
            </a:p>
          </p:txBody>
        </p:sp>
      </p:grpSp>
      <p:grpSp>
        <p:nvGrpSpPr>
          <p:cNvPr id="39" name="Groupe 38">
            <a:extLst>
              <a:ext uri="{FF2B5EF4-FFF2-40B4-BE49-F238E27FC236}">
                <a16:creationId xmlns:a16="http://schemas.microsoft.com/office/drawing/2014/main" id="{53AAD794-A7AF-D7A8-B8AE-396A98369A1C}"/>
              </a:ext>
            </a:extLst>
          </p:cNvPr>
          <p:cNvGrpSpPr/>
          <p:nvPr/>
        </p:nvGrpSpPr>
        <p:grpSpPr>
          <a:xfrm>
            <a:off x="641607" y="5918134"/>
            <a:ext cx="9414435" cy="615521"/>
            <a:chOff x="594801" y="7422032"/>
            <a:chExt cx="9414435" cy="615521"/>
          </a:xfrm>
        </p:grpSpPr>
        <p:sp>
          <p:nvSpPr>
            <p:cNvPr id="33" name="Google Shape;1234;p116">
              <a:extLst>
                <a:ext uri="{FF2B5EF4-FFF2-40B4-BE49-F238E27FC236}">
                  <a16:creationId xmlns:a16="http://schemas.microsoft.com/office/drawing/2014/main" id="{4A00C5EF-E445-EB6B-1DE2-E4A5A54530F6}"/>
                </a:ext>
              </a:extLst>
            </p:cNvPr>
            <p:cNvSpPr txBox="1"/>
            <p:nvPr/>
          </p:nvSpPr>
          <p:spPr>
            <a:xfrm>
              <a:off x="1589281" y="7548993"/>
              <a:ext cx="8419955" cy="400059"/>
            </a:xfrm>
            <a:prstGeom prst="rect">
              <a:avLst/>
            </a:prstGeom>
            <a:noFill/>
            <a:ln cap="flat">
              <a:noFill/>
            </a:ln>
          </p:spPr>
          <p:txBody>
            <a:bodyPr vert="horz" wrap="square" lIns="91427" tIns="45695" rIns="91427" bIns="45695" anchor="t" anchorCtr="0" compatLnSpc="1">
              <a:spAutoFit/>
            </a:bodyPr>
            <a:lstStyle/>
            <a:p>
              <a:pPr defTabSz="1219170">
                <a:defRPr sz="1800" b="0" i="0" u="none" strike="noStrike" kern="0" cap="none" spc="0" baseline="0">
                  <a:solidFill>
                    <a:srgbClr val="000000"/>
                  </a:solidFill>
                  <a:uFillTx/>
                </a:defRPr>
              </a:pPr>
              <a:r>
                <a:rPr lang="fr-FR" sz="2000" b="1" kern="0" noProof="0" dirty="0">
                  <a:solidFill>
                    <a:srgbClr val="44546A"/>
                  </a:solidFill>
                  <a:latin typeface="Calibri"/>
                  <a:ea typeface="Calibri"/>
                  <a:cs typeface="Calibri"/>
                </a:rPr>
                <a:t>Pratique autonome</a:t>
              </a:r>
            </a:p>
          </p:txBody>
        </p:sp>
        <p:pic>
          <p:nvPicPr>
            <p:cNvPr id="36" name="Picture 14">
              <a:extLst>
                <a:ext uri="{FF2B5EF4-FFF2-40B4-BE49-F238E27FC236}">
                  <a16:creationId xmlns:a16="http://schemas.microsoft.com/office/drawing/2014/main" id="{65756CE2-44EC-5A96-FB15-7BE43C6C2C3A}"/>
                </a:ext>
              </a:extLst>
            </p:cNvPr>
            <p:cNvPicPr>
              <a:picLocks noChangeAspect="1"/>
            </p:cNvPicPr>
            <p:nvPr/>
          </p:nvPicPr>
          <p:blipFill>
            <a:blip r:embed="rId8" cstate="print">
              <a:extLst>
                <a:ext uri="{BEBA8EAE-BF5A-486C-A8C5-ECC9F3942E4B}">
                  <a14:imgProps xmlns:a14="http://schemas.microsoft.com/office/drawing/2010/main">
                    <a14:imgLayer r:embed="rId9">
                      <a14:imgEffect>
                        <a14:backgroundRemoval t="5469" b="89941" l="9961" r="89941">
                          <a14:foregroundMark x1="29102" y1="41602" x2="32422" y2="38184"/>
                          <a14:foregroundMark x1="50098" y1="9570" x2="43262" y2="13379"/>
                          <a14:foregroundMark x1="32227" y1="37109" x2="32715" y2="35742"/>
                          <a14:foregroundMark x1="37891" y1="55078" x2="61914" y2="65430"/>
                          <a14:foregroundMark x1="52539" y1="55078" x2="61816" y2="55078"/>
                          <a14:foregroundMark x1="37012" y1="64941" x2="46777" y2="64063"/>
                          <a14:foregroundMark x1="73535" y1="56738" x2="81250" y2="55957"/>
                          <a14:foregroundMark x1="71875" y1="66699" x2="79102" y2="66504"/>
                          <a14:foregroundMark x1="43848" y1="20801" x2="44922" y2="27637"/>
                        </a14:backgroundRemoval>
                      </a14:imgEffect>
                    </a14:imgLayer>
                  </a14:imgProps>
                </a:ext>
                <a:ext uri="{28A0092B-C50C-407E-A947-70E740481C1C}">
                  <a14:useLocalDpi xmlns:a14="http://schemas.microsoft.com/office/drawing/2010/main" val="0"/>
                </a:ext>
              </a:extLst>
            </a:blip>
            <a:stretch>
              <a:fillRect/>
            </a:stretch>
          </p:blipFill>
          <p:spPr>
            <a:xfrm>
              <a:off x="594801" y="7422032"/>
              <a:ext cx="615518" cy="615521"/>
            </a:xfrm>
            <a:prstGeom prst="rect">
              <a:avLst/>
            </a:prstGeom>
          </p:spPr>
        </p:pic>
      </p:grpSp>
      <p:grpSp>
        <p:nvGrpSpPr>
          <p:cNvPr id="40" name="Groupe 39">
            <a:extLst>
              <a:ext uri="{FF2B5EF4-FFF2-40B4-BE49-F238E27FC236}">
                <a16:creationId xmlns:a16="http://schemas.microsoft.com/office/drawing/2014/main" id="{FCBBF3BE-3157-798D-4F61-21AD576E26E4}"/>
              </a:ext>
            </a:extLst>
          </p:cNvPr>
          <p:cNvGrpSpPr/>
          <p:nvPr/>
        </p:nvGrpSpPr>
        <p:grpSpPr>
          <a:xfrm>
            <a:off x="633815" y="5227796"/>
            <a:ext cx="8608190" cy="574642"/>
            <a:chOff x="594801" y="8720789"/>
            <a:chExt cx="8608190" cy="574642"/>
          </a:xfrm>
        </p:grpSpPr>
        <p:sp>
          <p:nvSpPr>
            <p:cNvPr id="34" name="Google Shape;1235;p116">
              <a:extLst>
                <a:ext uri="{FF2B5EF4-FFF2-40B4-BE49-F238E27FC236}">
                  <a16:creationId xmlns:a16="http://schemas.microsoft.com/office/drawing/2014/main" id="{F1EDF54E-1505-D11C-6E61-D13C0509A328}"/>
                </a:ext>
              </a:extLst>
            </p:cNvPr>
            <p:cNvSpPr txBox="1"/>
            <p:nvPr/>
          </p:nvSpPr>
          <p:spPr>
            <a:xfrm>
              <a:off x="1589281" y="8827342"/>
              <a:ext cx="7613710" cy="400059"/>
            </a:xfrm>
            <a:prstGeom prst="rect">
              <a:avLst/>
            </a:prstGeom>
            <a:noFill/>
            <a:ln cap="flat">
              <a:noFill/>
            </a:ln>
          </p:spPr>
          <p:txBody>
            <a:bodyPr vert="horz" wrap="square" lIns="91427" tIns="45695" rIns="91427" bIns="45695" anchor="t" anchorCtr="0" compatLnSpc="1">
              <a:spAutoFit/>
            </a:bodyPr>
            <a:lstStyle/>
            <a:p>
              <a:pPr defTabSz="1219170">
                <a:defRPr sz="1800" b="0" i="0" u="none" strike="noStrike" kern="0" cap="none" spc="0" baseline="0">
                  <a:solidFill>
                    <a:srgbClr val="000000"/>
                  </a:solidFill>
                  <a:uFillTx/>
                </a:defRPr>
              </a:pPr>
              <a:r>
                <a:rPr lang="fr-FR" sz="2000" b="1" kern="0" noProof="0" dirty="0">
                  <a:solidFill>
                    <a:srgbClr val="44546A"/>
                  </a:solidFill>
                  <a:latin typeface="Calibri"/>
                  <a:ea typeface="Calibri"/>
                  <a:cs typeface="Calibri"/>
                </a:rPr>
                <a:t>Pratique guidée en binôme</a:t>
              </a:r>
            </a:p>
          </p:txBody>
        </p:sp>
        <p:pic>
          <p:nvPicPr>
            <p:cNvPr id="37" name="Picture 9">
              <a:extLst>
                <a:ext uri="{FF2B5EF4-FFF2-40B4-BE49-F238E27FC236}">
                  <a16:creationId xmlns:a16="http://schemas.microsoft.com/office/drawing/2014/main" id="{40841830-4F1E-C9C4-4026-00753CDEA548}"/>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594801" y="8720789"/>
              <a:ext cx="615518" cy="574642"/>
            </a:xfrm>
            <a:prstGeom prst="rect">
              <a:avLst/>
            </a:prstGeom>
          </p:spPr>
        </p:pic>
      </p:grpSp>
      <p:grpSp>
        <p:nvGrpSpPr>
          <p:cNvPr id="45" name="Groupe 44">
            <a:extLst>
              <a:ext uri="{FF2B5EF4-FFF2-40B4-BE49-F238E27FC236}">
                <a16:creationId xmlns:a16="http://schemas.microsoft.com/office/drawing/2014/main" id="{40C50BF5-960C-B6C6-9315-41D3DF110C0F}"/>
              </a:ext>
            </a:extLst>
          </p:cNvPr>
          <p:cNvGrpSpPr/>
          <p:nvPr/>
        </p:nvGrpSpPr>
        <p:grpSpPr>
          <a:xfrm>
            <a:off x="605726" y="736482"/>
            <a:ext cx="10092113" cy="641893"/>
            <a:chOff x="605726" y="736482"/>
            <a:chExt cx="10092113" cy="641893"/>
          </a:xfrm>
        </p:grpSpPr>
        <p:pic>
          <p:nvPicPr>
            <p:cNvPr id="41" name="Picture 2" descr="Image générée">
              <a:extLst>
                <a:ext uri="{FF2B5EF4-FFF2-40B4-BE49-F238E27FC236}">
                  <a16:creationId xmlns:a16="http://schemas.microsoft.com/office/drawing/2014/main" id="{E9531E9B-C991-40A9-D03B-DB4C18F89249}"/>
                </a:ext>
              </a:extLst>
            </p:cNvPr>
            <p:cNvPicPr>
              <a:picLocks noChangeAspect="1" noChangeArrowheads="1"/>
            </p:cNvPicPr>
            <p:nvPr/>
          </p:nvPicPr>
          <p:blipFill rotWithShape="1">
            <a:blip r:embed="rId11" cstate="print">
              <a:extLst>
                <a:ext uri="{28A0092B-C50C-407E-A947-70E740481C1C}">
                  <a14:useLocalDpi xmlns:a14="http://schemas.microsoft.com/office/drawing/2010/main" val="0"/>
                </a:ext>
              </a:extLst>
            </a:blip>
            <a:srcRect t="11064" b="10678"/>
            <a:stretch>
              <a:fillRect/>
            </a:stretch>
          </p:blipFill>
          <p:spPr bwMode="auto">
            <a:xfrm>
              <a:off x="605726" y="736482"/>
              <a:ext cx="546818" cy="641893"/>
            </a:xfrm>
            <a:prstGeom prst="rect">
              <a:avLst/>
            </a:prstGeom>
            <a:noFill/>
            <a:extLst>
              <a:ext uri="{909E8E84-426E-40DD-AFC4-6F175D3DCCD1}">
                <a14:hiddenFill xmlns:a14="http://schemas.microsoft.com/office/drawing/2010/main">
                  <a:solidFill>
                    <a:srgbClr val="FFFFFF"/>
                  </a:solidFill>
                </a14:hiddenFill>
              </a:ext>
            </a:extLst>
          </p:spPr>
        </p:pic>
        <p:sp>
          <p:nvSpPr>
            <p:cNvPr id="44" name="Google Shape;1185;p114">
              <a:extLst>
                <a:ext uri="{FF2B5EF4-FFF2-40B4-BE49-F238E27FC236}">
                  <a16:creationId xmlns:a16="http://schemas.microsoft.com/office/drawing/2014/main" id="{8E049F13-5293-D7AC-1599-B71F84A1B7F9}"/>
                </a:ext>
              </a:extLst>
            </p:cNvPr>
            <p:cNvSpPr txBox="1"/>
            <p:nvPr/>
          </p:nvSpPr>
          <p:spPr>
            <a:xfrm>
              <a:off x="1591155" y="857399"/>
              <a:ext cx="9106684" cy="400059"/>
            </a:xfrm>
            <a:prstGeom prst="rect">
              <a:avLst/>
            </a:prstGeom>
            <a:noFill/>
            <a:ln cap="flat">
              <a:noFill/>
            </a:ln>
          </p:spPr>
          <p:txBody>
            <a:bodyPr vert="horz" wrap="square" lIns="91427" tIns="45695" rIns="91427" bIns="45695" anchor="t" anchorCtr="0" compatLnSpc="1">
              <a:spAutoFit/>
            </a:bodyPr>
            <a:lstStyle/>
            <a:p>
              <a:pPr defTabSz="1219170">
                <a:defRPr sz="1800" b="0" i="0" u="none" strike="noStrike" kern="0" cap="none" spc="0" baseline="0">
                  <a:solidFill>
                    <a:srgbClr val="000000"/>
                  </a:solidFill>
                  <a:uFillTx/>
                </a:defRPr>
              </a:pPr>
              <a:r>
                <a:rPr lang="fr-FR" sz="2000" b="1" kern="0" noProof="0" dirty="0">
                  <a:solidFill>
                    <a:srgbClr val="44546A"/>
                  </a:solidFill>
                  <a:latin typeface="Calibri"/>
                  <a:ea typeface="Calibri"/>
                  <a:cs typeface="Calibri"/>
                </a:rPr>
                <a:t>Slide réservé à l’enseignant</a:t>
              </a:r>
              <a:endParaRPr lang="fr-FR" sz="1467" kern="0" noProof="0" dirty="0">
                <a:solidFill>
                  <a:srgbClr val="000000"/>
                </a:solidFill>
                <a:latin typeface="Arial"/>
                <a:ea typeface="Arial"/>
                <a:cs typeface="Arial"/>
              </a:endParaRPr>
            </a:p>
          </p:txBody>
        </p:sp>
      </p:grpSp>
    </p:spTree>
    <p:extLst>
      <p:ext uri="{BB962C8B-B14F-4D97-AF65-F5344CB8AC3E}">
        <p14:creationId xmlns:p14="http://schemas.microsoft.com/office/powerpoint/2010/main" val="2427763168"/>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oogle Shape;250;p28">
            <a:extLst>
              <a:ext uri="{FF2B5EF4-FFF2-40B4-BE49-F238E27FC236}">
                <a16:creationId xmlns:a16="http://schemas.microsoft.com/office/drawing/2014/main" id="{C800167E-37EA-13EC-1FB9-743D51DCFB5D}"/>
              </a:ext>
            </a:extLst>
          </p:cNvPr>
          <p:cNvGrpSpPr/>
          <p:nvPr/>
        </p:nvGrpSpPr>
        <p:grpSpPr>
          <a:xfrm>
            <a:off x="2022041" y="1645920"/>
            <a:ext cx="8127601" cy="3098800"/>
            <a:chOff x="1619475" y="1029778"/>
            <a:chExt cx="6095701" cy="3804525"/>
          </a:xfrm>
        </p:grpSpPr>
        <p:sp>
          <p:nvSpPr>
            <p:cNvPr id="3" name="Google Shape;251;p28">
              <a:extLst>
                <a:ext uri="{FF2B5EF4-FFF2-40B4-BE49-F238E27FC236}">
                  <a16:creationId xmlns:a16="http://schemas.microsoft.com/office/drawing/2014/main" id="{10870841-AEDA-07BF-4759-A91AE73C7011}"/>
                </a:ext>
              </a:extLst>
            </p:cNvPr>
            <p:cNvSpPr/>
            <p:nvPr/>
          </p:nvSpPr>
          <p:spPr>
            <a:xfrm>
              <a:off x="1619475" y="1029778"/>
              <a:ext cx="6095701" cy="3804525"/>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9528" cap="flat">
              <a:solidFill>
                <a:srgbClr val="D8D8D8"/>
              </a:solidFill>
              <a:prstDash val="solid"/>
              <a:miter/>
            </a:ln>
            <a:effectLst>
              <a:outerShdw dir="16200000" algn="tl">
                <a:srgbClr val="000000">
                  <a:alpha val="6669"/>
                </a:srgbClr>
              </a:outerShdw>
            </a:effectLst>
          </p:spPr>
          <p:txBody>
            <a:bodyPr vert="horz" wrap="square" lIns="91427" tIns="45695" rIns="91427" bIns="45695" anchor="ctr" anchorCtr="1" compatLnSpc="1">
              <a:noAutofit/>
            </a:bodyPr>
            <a:lstStyle/>
            <a:p>
              <a:pPr algn="ctr" defTabSz="1219140">
                <a:defRPr sz="1800" b="0" i="0" u="none" strike="noStrike" kern="0" cap="none" spc="0" baseline="0">
                  <a:solidFill>
                    <a:srgbClr val="000000"/>
                  </a:solidFill>
                  <a:uFillTx/>
                </a:defRPr>
              </a:pPr>
              <a:endParaRPr lang="fr-FR" sz="1200" kern="0" noProof="0" dirty="0">
                <a:solidFill>
                  <a:srgbClr val="FFFFFF"/>
                </a:solidFill>
                <a:latin typeface="Calibri"/>
                <a:ea typeface="Calibri"/>
                <a:cs typeface="Calibri"/>
              </a:endParaRPr>
            </a:p>
          </p:txBody>
        </p:sp>
        <p:sp>
          <p:nvSpPr>
            <p:cNvPr id="4" name="Google Shape;252;p28">
              <a:extLst>
                <a:ext uri="{FF2B5EF4-FFF2-40B4-BE49-F238E27FC236}">
                  <a16:creationId xmlns:a16="http://schemas.microsoft.com/office/drawing/2014/main" id="{83DDB58E-AC9C-C2A3-D510-E6E3A01973FA}"/>
                </a:ext>
              </a:extLst>
            </p:cNvPr>
            <p:cNvSpPr/>
            <p:nvPr/>
          </p:nvSpPr>
          <p:spPr>
            <a:xfrm>
              <a:off x="1740952" y="1097174"/>
              <a:ext cx="5852746" cy="3669732"/>
            </a:xfrm>
            <a:prstGeom prst="rect">
              <a:avLst/>
            </a:prstGeom>
            <a:solidFill>
              <a:srgbClr val="E3EEF2"/>
            </a:solidFill>
            <a:ln cap="flat">
              <a:noFill/>
              <a:prstDash val="solid"/>
            </a:ln>
          </p:spPr>
          <p:txBody>
            <a:bodyPr vert="horz" wrap="square" lIns="91427" tIns="45695" rIns="91427" bIns="45695" anchor="ctr" anchorCtr="1" compatLnSpc="1">
              <a:noAutofit/>
            </a:bodyPr>
            <a:lstStyle/>
            <a:p>
              <a:pPr algn="ctr" defTabSz="1219140">
                <a:defRPr sz="1800" b="0" i="0" u="none" strike="noStrike" kern="0" cap="none" spc="0" baseline="0">
                  <a:solidFill>
                    <a:srgbClr val="000000"/>
                  </a:solidFill>
                  <a:uFillTx/>
                </a:defRPr>
              </a:pPr>
              <a:endParaRPr lang="fr-FR" sz="1200" kern="0" noProof="0" dirty="0">
                <a:solidFill>
                  <a:srgbClr val="FFFFFF"/>
                </a:solidFill>
                <a:latin typeface="Calibri"/>
                <a:ea typeface="Calibri"/>
                <a:cs typeface="Calibri"/>
              </a:endParaRPr>
            </a:p>
          </p:txBody>
        </p:sp>
      </p:grpSp>
      <p:sp>
        <p:nvSpPr>
          <p:cNvPr id="7" name="Google Shape;255;p28">
            <a:extLst>
              <a:ext uri="{FF2B5EF4-FFF2-40B4-BE49-F238E27FC236}">
                <a16:creationId xmlns:a16="http://schemas.microsoft.com/office/drawing/2014/main" id="{02B13D41-2ADF-EF99-8CB6-4F2930151FA6}"/>
              </a:ext>
            </a:extLst>
          </p:cNvPr>
          <p:cNvSpPr/>
          <p:nvPr/>
        </p:nvSpPr>
        <p:spPr>
          <a:xfrm>
            <a:off x="963315" y="165261"/>
            <a:ext cx="3947196" cy="584801"/>
          </a:xfrm>
          <a:prstGeom prst="rect">
            <a:avLst/>
          </a:prstGeom>
          <a:noFill/>
          <a:ln cap="flat">
            <a:noFill/>
            <a:prstDash val="solid"/>
          </a:ln>
        </p:spPr>
        <p:txBody>
          <a:bodyPr vert="horz" wrap="square" lIns="91427" tIns="45695" rIns="91427" bIns="45695" anchor="t" anchorCtr="0" compatLnSpc="1">
            <a:noAutofit/>
          </a:bodyPr>
          <a:lstStyle/>
          <a:p>
            <a:pPr defTabSz="1219140">
              <a:defRPr sz="1800" b="0" i="0" u="none" strike="noStrike" kern="0" cap="none" spc="0" baseline="0">
                <a:solidFill>
                  <a:srgbClr val="000000"/>
                </a:solidFill>
                <a:uFillTx/>
              </a:defRPr>
            </a:pPr>
            <a:r>
              <a:rPr lang="fr-FR" sz="3200" b="1" kern="0" noProof="0" dirty="0">
                <a:solidFill>
                  <a:srgbClr val="44546A"/>
                </a:solidFill>
                <a:latin typeface="Calibri"/>
                <a:ea typeface="Calibri"/>
                <a:cs typeface="Calibri"/>
              </a:rPr>
              <a:t>Structure de la séance</a:t>
            </a:r>
            <a:endParaRPr lang="fr-FR" sz="1467" kern="0" noProof="0" dirty="0">
              <a:solidFill>
                <a:srgbClr val="000000"/>
              </a:solidFill>
              <a:latin typeface="Arial"/>
              <a:ea typeface="Arial"/>
              <a:cs typeface="Arial"/>
            </a:endParaRPr>
          </a:p>
        </p:txBody>
      </p:sp>
      <p:pic>
        <p:nvPicPr>
          <p:cNvPr id="33" name="Picture 2" descr="Image générée">
            <a:extLst>
              <a:ext uri="{FF2B5EF4-FFF2-40B4-BE49-F238E27FC236}">
                <a16:creationId xmlns:a16="http://schemas.microsoft.com/office/drawing/2014/main" id="{5400CA35-CF96-4D76-E13D-C79B2D0ABAF6}"/>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1064" b="10678"/>
          <a:stretch>
            <a:fillRect/>
          </a:stretch>
        </p:blipFill>
        <p:spPr bwMode="auto">
          <a:xfrm>
            <a:off x="220261" y="30482"/>
            <a:ext cx="727815" cy="854359"/>
          </a:xfrm>
          <a:prstGeom prst="rect">
            <a:avLst/>
          </a:prstGeom>
          <a:noFill/>
          <a:extLst>
            <a:ext uri="{909E8E84-426E-40DD-AFC4-6F175D3DCCD1}">
              <a14:hiddenFill xmlns:a14="http://schemas.microsoft.com/office/drawing/2010/main">
                <a:solidFill>
                  <a:srgbClr val="FFFFFF"/>
                </a:solidFill>
              </a14:hiddenFill>
            </a:ext>
          </a:extLst>
        </p:spPr>
      </p:pic>
      <p:grpSp>
        <p:nvGrpSpPr>
          <p:cNvPr id="45" name="Group 44">
            <a:extLst>
              <a:ext uri="{FF2B5EF4-FFF2-40B4-BE49-F238E27FC236}">
                <a16:creationId xmlns:a16="http://schemas.microsoft.com/office/drawing/2014/main" id="{7AA13D06-2280-5296-5273-3F265180E7AD}"/>
              </a:ext>
            </a:extLst>
          </p:cNvPr>
          <p:cNvGrpSpPr/>
          <p:nvPr/>
        </p:nvGrpSpPr>
        <p:grpSpPr>
          <a:xfrm>
            <a:off x="2860121" y="2114436"/>
            <a:ext cx="6994935" cy="548005"/>
            <a:chOff x="2156845" y="1060636"/>
            <a:chExt cx="5246201" cy="411004"/>
          </a:xfrm>
        </p:grpSpPr>
        <p:sp>
          <p:nvSpPr>
            <p:cNvPr id="47" name="Google Shape;276;p28">
              <a:extLst>
                <a:ext uri="{FF2B5EF4-FFF2-40B4-BE49-F238E27FC236}">
                  <a16:creationId xmlns:a16="http://schemas.microsoft.com/office/drawing/2014/main" id="{B6B26038-0D5B-9609-CA9D-3FCC40186630}"/>
                </a:ext>
              </a:extLst>
            </p:cNvPr>
            <p:cNvSpPr/>
            <p:nvPr/>
          </p:nvSpPr>
          <p:spPr>
            <a:xfrm>
              <a:off x="2156845" y="1060636"/>
              <a:ext cx="5246201" cy="41100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rgbClr val="F2F2F2"/>
            </a:solidFill>
            <a:ln w="28575" cap="flat">
              <a:solidFill>
                <a:srgbClr val="E55D19"/>
              </a:solidFill>
              <a:prstDash val="solid"/>
            </a:ln>
          </p:spPr>
          <p:txBody>
            <a:bodyPr vert="horz" wrap="square" lIns="91427" tIns="45695" rIns="91427" bIns="45695" anchor="ctr" anchorCtr="0" compatLnSpc="1">
              <a:noAutofit/>
            </a:bodyPr>
            <a:lstStyle/>
            <a:p>
              <a:pPr defTabSz="1219140">
                <a:defRPr sz="1800" b="0" i="0" u="none" strike="noStrike" kern="0" cap="none" spc="0" baseline="0">
                  <a:solidFill>
                    <a:srgbClr val="000000"/>
                  </a:solidFill>
                  <a:uFillTx/>
                </a:defRPr>
              </a:pPr>
              <a:endParaRPr lang="fr-FR" sz="2000" b="1" kern="0" noProof="0" dirty="0">
                <a:solidFill>
                  <a:srgbClr val="44546A"/>
                </a:solidFill>
                <a:latin typeface="Calibri"/>
                <a:ea typeface="Calibri"/>
                <a:cs typeface="Calibri"/>
              </a:endParaRPr>
            </a:p>
          </p:txBody>
        </p:sp>
        <p:sp>
          <p:nvSpPr>
            <p:cNvPr id="48" name="Google Shape;277;p28">
              <a:extLst>
                <a:ext uri="{FF2B5EF4-FFF2-40B4-BE49-F238E27FC236}">
                  <a16:creationId xmlns:a16="http://schemas.microsoft.com/office/drawing/2014/main" id="{C8D0E979-52C2-31BE-0722-FA7EFB9398A8}"/>
                </a:ext>
              </a:extLst>
            </p:cNvPr>
            <p:cNvSpPr txBox="1"/>
            <p:nvPr/>
          </p:nvSpPr>
          <p:spPr>
            <a:xfrm>
              <a:off x="6181715" y="1123811"/>
              <a:ext cx="777898" cy="284704"/>
            </a:xfrm>
            <a:prstGeom prst="rect">
              <a:avLst/>
            </a:prstGeom>
            <a:noFill/>
            <a:ln cap="flat">
              <a:noFill/>
            </a:ln>
          </p:spPr>
          <p:txBody>
            <a:bodyPr vert="horz" wrap="square" lIns="91427" tIns="45695" rIns="91427" bIns="45695" anchor="t" anchorCtr="0" compatLnSpc="1">
              <a:spAutoFit/>
            </a:bodyPr>
            <a:lstStyle/>
            <a:p>
              <a:pPr algn="ctr" defTabSz="1219140">
                <a:defRPr sz="1800" b="0" i="0" u="none" strike="noStrike" kern="0" cap="none" spc="0" baseline="0">
                  <a:solidFill>
                    <a:srgbClr val="000000"/>
                  </a:solidFill>
                  <a:uFillTx/>
                </a:defRPr>
              </a:pPr>
              <a:r>
                <a:rPr lang="fr-FR" sz="1867" b="1" kern="0" noProof="0" dirty="0">
                  <a:solidFill>
                    <a:srgbClr val="44546A"/>
                  </a:solidFill>
                  <a:latin typeface="Poppins ExtraBold"/>
                  <a:ea typeface="Poppins ExtraBold"/>
                  <a:cs typeface="Poppins ExtraBold"/>
                </a:rPr>
                <a:t>15 min</a:t>
              </a:r>
              <a:endParaRPr lang="fr-FR" sz="1467" b="1" kern="0" noProof="0" dirty="0">
                <a:solidFill>
                  <a:srgbClr val="000000"/>
                </a:solidFill>
                <a:latin typeface="Arial"/>
                <a:ea typeface="Arial"/>
                <a:cs typeface="Arial"/>
              </a:endParaRPr>
            </a:p>
          </p:txBody>
        </p:sp>
        <p:sp>
          <p:nvSpPr>
            <p:cNvPr id="49" name="Google Shape;278;p28">
              <a:extLst>
                <a:ext uri="{FF2B5EF4-FFF2-40B4-BE49-F238E27FC236}">
                  <a16:creationId xmlns:a16="http://schemas.microsoft.com/office/drawing/2014/main" id="{71AB5E10-6838-C817-C24E-4CB1859770B8}"/>
                </a:ext>
              </a:extLst>
            </p:cNvPr>
            <p:cNvSpPr/>
            <p:nvPr/>
          </p:nvSpPr>
          <p:spPr>
            <a:xfrm>
              <a:off x="6987777" y="1071289"/>
              <a:ext cx="389698" cy="389698"/>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blipFill>
              <a:blip r:embed="rId4">
                <a:alphaModFix/>
              </a:blip>
              <a:stretch>
                <a:fillRect/>
              </a:stretch>
            </a:blipFill>
            <a:ln w="9528" cap="flat">
              <a:solidFill>
                <a:srgbClr val="FFFFFF"/>
              </a:solidFill>
              <a:prstDash val="solid"/>
              <a:miter/>
            </a:ln>
          </p:spPr>
          <p:txBody>
            <a:bodyPr vert="horz" wrap="square" lIns="91427" tIns="45695" rIns="91427" bIns="45695" anchor="t" anchorCtr="0" compatLnSpc="1">
              <a:noAutofit/>
            </a:bodyPr>
            <a:lstStyle/>
            <a:p>
              <a:pPr defTabSz="1219140">
                <a:defRPr sz="1800" b="0" i="0" u="none" strike="noStrike" kern="0" cap="none" spc="0" baseline="0">
                  <a:solidFill>
                    <a:srgbClr val="000000"/>
                  </a:solidFill>
                  <a:uFillTx/>
                </a:defRPr>
              </a:pPr>
              <a:endParaRPr lang="fr-FR" sz="1200" kern="0" noProof="0" dirty="0">
                <a:solidFill>
                  <a:srgbClr val="44546A"/>
                </a:solidFill>
                <a:latin typeface="Calibri"/>
                <a:ea typeface="Calibri"/>
                <a:cs typeface="Calibri"/>
              </a:endParaRPr>
            </a:p>
          </p:txBody>
        </p:sp>
        <p:sp>
          <p:nvSpPr>
            <p:cNvPr id="50" name="Google Shape;277;p28">
              <a:extLst>
                <a:ext uri="{FF2B5EF4-FFF2-40B4-BE49-F238E27FC236}">
                  <a16:creationId xmlns:a16="http://schemas.microsoft.com/office/drawing/2014/main" id="{A18A4C4B-95C5-1A78-39F5-AF28F2CB3888}"/>
                </a:ext>
              </a:extLst>
            </p:cNvPr>
            <p:cNvSpPr txBox="1"/>
            <p:nvPr/>
          </p:nvSpPr>
          <p:spPr>
            <a:xfrm>
              <a:off x="2209285" y="1123811"/>
              <a:ext cx="3972429" cy="284704"/>
            </a:xfrm>
            <a:prstGeom prst="rect">
              <a:avLst/>
            </a:prstGeom>
            <a:noFill/>
            <a:ln cap="flat">
              <a:noFill/>
            </a:ln>
          </p:spPr>
          <p:txBody>
            <a:bodyPr vert="horz" wrap="square" lIns="91427" tIns="45695" rIns="91427" bIns="45695" anchor="t" anchorCtr="0" compatLnSpc="1">
              <a:spAutoFit/>
            </a:bodyPr>
            <a:lstStyle/>
            <a:p>
              <a:pPr defTabSz="1219140">
                <a:defRPr sz="1800" b="0" i="0" u="none" strike="noStrike" kern="0" cap="none" spc="0" baseline="0">
                  <a:solidFill>
                    <a:srgbClr val="000000"/>
                  </a:solidFill>
                  <a:uFillTx/>
                </a:defRPr>
              </a:pPr>
              <a:r>
                <a:rPr lang="fr-FR" sz="1867" b="1" kern="0" noProof="0" dirty="0">
                  <a:solidFill>
                    <a:srgbClr val="44546A"/>
                  </a:solidFill>
                  <a:latin typeface="Poppins ExtraBold"/>
                  <a:ea typeface="Poppins ExtraBold"/>
                  <a:cs typeface="Poppins ExtraBold"/>
                </a:rPr>
                <a:t>Moment de récupération</a:t>
              </a:r>
            </a:p>
          </p:txBody>
        </p:sp>
      </p:grpSp>
      <p:grpSp>
        <p:nvGrpSpPr>
          <p:cNvPr id="57" name="Group 56">
            <a:extLst>
              <a:ext uri="{FF2B5EF4-FFF2-40B4-BE49-F238E27FC236}">
                <a16:creationId xmlns:a16="http://schemas.microsoft.com/office/drawing/2014/main" id="{F0920BF8-C981-4610-6478-FDC5D2CA45FC}"/>
              </a:ext>
            </a:extLst>
          </p:cNvPr>
          <p:cNvGrpSpPr/>
          <p:nvPr/>
        </p:nvGrpSpPr>
        <p:grpSpPr>
          <a:xfrm>
            <a:off x="2860121" y="2940814"/>
            <a:ext cx="6994935" cy="548005"/>
            <a:chOff x="2156845" y="1060636"/>
            <a:chExt cx="5246201" cy="411004"/>
          </a:xfrm>
        </p:grpSpPr>
        <p:sp>
          <p:nvSpPr>
            <p:cNvPr id="59" name="Google Shape;276;p28">
              <a:extLst>
                <a:ext uri="{FF2B5EF4-FFF2-40B4-BE49-F238E27FC236}">
                  <a16:creationId xmlns:a16="http://schemas.microsoft.com/office/drawing/2014/main" id="{3981E70C-7E53-08AD-CAB8-818D0EE496BD}"/>
                </a:ext>
              </a:extLst>
            </p:cNvPr>
            <p:cNvSpPr/>
            <p:nvPr/>
          </p:nvSpPr>
          <p:spPr>
            <a:xfrm>
              <a:off x="2156845" y="1060636"/>
              <a:ext cx="5246201" cy="41100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rgbClr val="F2F2F2"/>
            </a:solidFill>
            <a:ln w="28575" cap="flat">
              <a:solidFill>
                <a:srgbClr val="7030A0"/>
              </a:solidFill>
              <a:prstDash val="solid"/>
            </a:ln>
          </p:spPr>
          <p:txBody>
            <a:bodyPr vert="horz" wrap="square" lIns="91427" tIns="45695" rIns="91427" bIns="45695" anchor="ctr" anchorCtr="0" compatLnSpc="1">
              <a:noAutofit/>
            </a:bodyPr>
            <a:lstStyle/>
            <a:p>
              <a:pPr defTabSz="1219140">
                <a:defRPr sz="1800" b="0" i="0" u="none" strike="noStrike" kern="0" cap="none" spc="0" baseline="0">
                  <a:solidFill>
                    <a:srgbClr val="000000"/>
                  </a:solidFill>
                  <a:uFillTx/>
                </a:defRPr>
              </a:pPr>
              <a:endParaRPr lang="fr-FR" sz="2000" b="1" kern="0" noProof="0" dirty="0">
                <a:solidFill>
                  <a:srgbClr val="44546A"/>
                </a:solidFill>
                <a:latin typeface="Calibri"/>
                <a:ea typeface="Calibri"/>
                <a:cs typeface="Calibri"/>
              </a:endParaRPr>
            </a:p>
          </p:txBody>
        </p:sp>
        <p:sp>
          <p:nvSpPr>
            <p:cNvPr id="60" name="Google Shape;277;p28">
              <a:extLst>
                <a:ext uri="{FF2B5EF4-FFF2-40B4-BE49-F238E27FC236}">
                  <a16:creationId xmlns:a16="http://schemas.microsoft.com/office/drawing/2014/main" id="{36333017-6646-6752-DC35-A23A299ED258}"/>
                </a:ext>
              </a:extLst>
            </p:cNvPr>
            <p:cNvSpPr txBox="1"/>
            <p:nvPr/>
          </p:nvSpPr>
          <p:spPr>
            <a:xfrm>
              <a:off x="6181715" y="1123811"/>
              <a:ext cx="777898" cy="284704"/>
            </a:xfrm>
            <a:prstGeom prst="rect">
              <a:avLst/>
            </a:prstGeom>
            <a:noFill/>
            <a:ln cap="flat">
              <a:noFill/>
            </a:ln>
          </p:spPr>
          <p:txBody>
            <a:bodyPr vert="horz" wrap="square" lIns="91427" tIns="45695" rIns="91427" bIns="45695" anchor="t" anchorCtr="0" compatLnSpc="1">
              <a:spAutoFit/>
            </a:bodyPr>
            <a:lstStyle/>
            <a:p>
              <a:pPr algn="ctr" defTabSz="1219140">
                <a:defRPr sz="1800" b="0" i="0" u="none" strike="noStrike" kern="0" cap="none" spc="0" baseline="0">
                  <a:solidFill>
                    <a:srgbClr val="000000"/>
                  </a:solidFill>
                  <a:uFillTx/>
                </a:defRPr>
              </a:pPr>
              <a:r>
                <a:rPr lang="fr-FR" sz="1867" b="1" kern="0" noProof="0" dirty="0">
                  <a:solidFill>
                    <a:srgbClr val="44546A"/>
                  </a:solidFill>
                  <a:latin typeface="Poppins ExtraBold"/>
                  <a:ea typeface="Poppins ExtraBold"/>
                  <a:cs typeface="Poppins ExtraBold"/>
                </a:rPr>
                <a:t>20 min</a:t>
              </a:r>
              <a:endParaRPr lang="fr-FR" sz="1467" b="1" kern="0" noProof="0" dirty="0">
                <a:solidFill>
                  <a:srgbClr val="000000"/>
                </a:solidFill>
                <a:latin typeface="Arial"/>
                <a:ea typeface="Arial"/>
                <a:cs typeface="Arial"/>
              </a:endParaRPr>
            </a:p>
          </p:txBody>
        </p:sp>
        <p:sp>
          <p:nvSpPr>
            <p:cNvPr id="61" name="Google Shape;278;p28">
              <a:extLst>
                <a:ext uri="{FF2B5EF4-FFF2-40B4-BE49-F238E27FC236}">
                  <a16:creationId xmlns:a16="http://schemas.microsoft.com/office/drawing/2014/main" id="{8F2E0FB1-62C4-7B4A-8038-538A2A181CA2}"/>
                </a:ext>
              </a:extLst>
            </p:cNvPr>
            <p:cNvSpPr/>
            <p:nvPr/>
          </p:nvSpPr>
          <p:spPr>
            <a:xfrm>
              <a:off x="6987777" y="1071289"/>
              <a:ext cx="389698" cy="389698"/>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blipFill>
              <a:blip r:embed="rId4">
                <a:alphaModFix/>
              </a:blip>
              <a:stretch>
                <a:fillRect/>
              </a:stretch>
            </a:blipFill>
            <a:ln w="9528" cap="flat">
              <a:solidFill>
                <a:srgbClr val="FFFFFF"/>
              </a:solidFill>
              <a:prstDash val="solid"/>
              <a:miter/>
            </a:ln>
          </p:spPr>
          <p:txBody>
            <a:bodyPr vert="horz" wrap="square" lIns="91427" tIns="45695" rIns="91427" bIns="45695" anchor="t" anchorCtr="0" compatLnSpc="1">
              <a:noAutofit/>
            </a:bodyPr>
            <a:lstStyle/>
            <a:p>
              <a:pPr defTabSz="1219140">
                <a:defRPr sz="1800" b="0" i="0" u="none" strike="noStrike" kern="0" cap="none" spc="0" baseline="0">
                  <a:solidFill>
                    <a:srgbClr val="000000"/>
                  </a:solidFill>
                  <a:uFillTx/>
                </a:defRPr>
              </a:pPr>
              <a:endParaRPr lang="fr-FR" sz="1200" kern="0" noProof="0" dirty="0">
                <a:solidFill>
                  <a:srgbClr val="44546A"/>
                </a:solidFill>
                <a:latin typeface="Calibri"/>
                <a:ea typeface="Calibri"/>
                <a:cs typeface="Calibri"/>
              </a:endParaRPr>
            </a:p>
          </p:txBody>
        </p:sp>
        <p:sp>
          <p:nvSpPr>
            <p:cNvPr id="62" name="Google Shape;277;p28">
              <a:extLst>
                <a:ext uri="{FF2B5EF4-FFF2-40B4-BE49-F238E27FC236}">
                  <a16:creationId xmlns:a16="http://schemas.microsoft.com/office/drawing/2014/main" id="{410718F4-E9BC-25DE-C290-6FEDCDC8AC61}"/>
                </a:ext>
              </a:extLst>
            </p:cNvPr>
            <p:cNvSpPr txBox="1"/>
            <p:nvPr/>
          </p:nvSpPr>
          <p:spPr>
            <a:xfrm>
              <a:off x="2209285" y="1123811"/>
              <a:ext cx="3972429" cy="284704"/>
            </a:xfrm>
            <a:prstGeom prst="rect">
              <a:avLst/>
            </a:prstGeom>
            <a:noFill/>
            <a:ln cap="flat">
              <a:noFill/>
            </a:ln>
          </p:spPr>
          <p:txBody>
            <a:bodyPr vert="horz" wrap="square" lIns="91427" tIns="45695" rIns="91427" bIns="45695" anchor="t" anchorCtr="0" compatLnSpc="1">
              <a:spAutoFit/>
            </a:bodyPr>
            <a:lstStyle/>
            <a:p>
              <a:pPr defTabSz="1219140">
                <a:defRPr sz="1800" b="0" i="0" u="none" strike="noStrike" kern="0" cap="none" spc="0" baseline="0">
                  <a:solidFill>
                    <a:srgbClr val="000000"/>
                  </a:solidFill>
                  <a:uFillTx/>
                </a:defRPr>
              </a:pPr>
              <a:r>
                <a:rPr lang="fr-FR" sz="1867" b="1" kern="0" noProof="0" dirty="0">
                  <a:solidFill>
                    <a:srgbClr val="44546A"/>
                  </a:solidFill>
                  <a:latin typeface="Poppins ExtraBold"/>
                  <a:ea typeface="Poppins ExtraBold"/>
                  <a:cs typeface="Poppins ExtraBold"/>
                </a:rPr>
                <a:t>Consolidation</a:t>
              </a:r>
            </a:p>
          </p:txBody>
        </p:sp>
      </p:grpSp>
      <p:grpSp>
        <p:nvGrpSpPr>
          <p:cNvPr id="69" name="Group 68">
            <a:extLst>
              <a:ext uri="{FF2B5EF4-FFF2-40B4-BE49-F238E27FC236}">
                <a16:creationId xmlns:a16="http://schemas.microsoft.com/office/drawing/2014/main" id="{C996A062-500C-F473-91E8-49466B9814A0}"/>
              </a:ext>
            </a:extLst>
          </p:cNvPr>
          <p:cNvGrpSpPr/>
          <p:nvPr/>
        </p:nvGrpSpPr>
        <p:grpSpPr>
          <a:xfrm>
            <a:off x="2829641" y="3770612"/>
            <a:ext cx="6994935" cy="548005"/>
            <a:chOff x="2156845" y="1060636"/>
            <a:chExt cx="5246201" cy="411004"/>
          </a:xfrm>
        </p:grpSpPr>
        <p:sp>
          <p:nvSpPr>
            <p:cNvPr id="71" name="Google Shape;276;p28">
              <a:extLst>
                <a:ext uri="{FF2B5EF4-FFF2-40B4-BE49-F238E27FC236}">
                  <a16:creationId xmlns:a16="http://schemas.microsoft.com/office/drawing/2014/main" id="{242BF3E4-E53D-A10C-6032-366E013121BA}"/>
                </a:ext>
              </a:extLst>
            </p:cNvPr>
            <p:cNvSpPr/>
            <p:nvPr/>
          </p:nvSpPr>
          <p:spPr>
            <a:xfrm>
              <a:off x="2156845" y="1060636"/>
              <a:ext cx="5246201" cy="41100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rgbClr val="F2F2F2"/>
            </a:solidFill>
            <a:ln w="28575" cap="flat">
              <a:solidFill>
                <a:srgbClr val="C00000"/>
              </a:solidFill>
              <a:prstDash val="solid"/>
            </a:ln>
          </p:spPr>
          <p:txBody>
            <a:bodyPr vert="horz" wrap="square" lIns="91427" tIns="45695" rIns="91427" bIns="45695" anchor="ctr" anchorCtr="0" compatLnSpc="1">
              <a:noAutofit/>
            </a:bodyPr>
            <a:lstStyle/>
            <a:p>
              <a:pPr defTabSz="1219140">
                <a:defRPr sz="1800" b="0" i="0" u="none" strike="noStrike" kern="0" cap="none" spc="0" baseline="0">
                  <a:solidFill>
                    <a:srgbClr val="000000"/>
                  </a:solidFill>
                  <a:uFillTx/>
                </a:defRPr>
              </a:pPr>
              <a:endParaRPr lang="fr-FR" sz="2000" b="1" kern="0" noProof="0" dirty="0">
                <a:solidFill>
                  <a:srgbClr val="44546A"/>
                </a:solidFill>
                <a:latin typeface="Calibri"/>
                <a:ea typeface="Calibri"/>
                <a:cs typeface="Calibri"/>
              </a:endParaRPr>
            </a:p>
          </p:txBody>
        </p:sp>
        <p:sp>
          <p:nvSpPr>
            <p:cNvPr id="72" name="Google Shape;277;p28">
              <a:extLst>
                <a:ext uri="{FF2B5EF4-FFF2-40B4-BE49-F238E27FC236}">
                  <a16:creationId xmlns:a16="http://schemas.microsoft.com/office/drawing/2014/main" id="{F0C5D024-F5C2-2CEE-E3CB-CF926EA9590A}"/>
                </a:ext>
              </a:extLst>
            </p:cNvPr>
            <p:cNvSpPr txBox="1"/>
            <p:nvPr/>
          </p:nvSpPr>
          <p:spPr>
            <a:xfrm>
              <a:off x="6181715" y="1123811"/>
              <a:ext cx="777898" cy="284704"/>
            </a:xfrm>
            <a:prstGeom prst="rect">
              <a:avLst/>
            </a:prstGeom>
            <a:noFill/>
            <a:ln cap="flat">
              <a:noFill/>
            </a:ln>
          </p:spPr>
          <p:txBody>
            <a:bodyPr vert="horz" wrap="square" lIns="91427" tIns="45695" rIns="91427" bIns="45695" anchor="t" anchorCtr="0" compatLnSpc="1">
              <a:spAutoFit/>
            </a:bodyPr>
            <a:lstStyle/>
            <a:p>
              <a:pPr algn="ctr" defTabSz="1219140">
                <a:defRPr sz="1800" b="0" i="0" u="none" strike="noStrike" kern="0" cap="none" spc="0" baseline="0">
                  <a:solidFill>
                    <a:srgbClr val="000000"/>
                  </a:solidFill>
                  <a:uFillTx/>
                </a:defRPr>
              </a:pPr>
              <a:r>
                <a:rPr lang="fr-FR" sz="1867" b="1" kern="0" noProof="0" dirty="0">
                  <a:solidFill>
                    <a:srgbClr val="44546A"/>
                  </a:solidFill>
                  <a:latin typeface="Poppins ExtraBold"/>
                  <a:ea typeface="Poppins ExtraBold"/>
                  <a:cs typeface="Poppins ExtraBold"/>
                </a:rPr>
                <a:t>5 min</a:t>
              </a:r>
              <a:endParaRPr lang="fr-FR" sz="1467" b="1" kern="0" noProof="0" dirty="0">
                <a:solidFill>
                  <a:srgbClr val="000000"/>
                </a:solidFill>
                <a:latin typeface="Arial"/>
                <a:ea typeface="Arial"/>
                <a:cs typeface="Arial"/>
              </a:endParaRPr>
            </a:p>
          </p:txBody>
        </p:sp>
        <p:sp>
          <p:nvSpPr>
            <p:cNvPr id="73" name="Google Shape;278;p28">
              <a:extLst>
                <a:ext uri="{FF2B5EF4-FFF2-40B4-BE49-F238E27FC236}">
                  <a16:creationId xmlns:a16="http://schemas.microsoft.com/office/drawing/2014/main" id="{4D2422B7-6329-949C-8EBD-C7C6DD022C17}"/>
                </a:ext>
              </a:extLst>
            </p:cNvPr>
            <p:cNvSpPr/>
            <p:nvPr/>
          </p:nvSpPr>
          <p:spPr>
            <a:xfrm>
              <a:off x="6987777" y="1071289"/>
              <a:ext cx="389698" cy="389698"/>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blipFill>
              <a:blip r:embed="rId4">
                <a:alphaModFix/>
              </a:blip>
              <a:stretch>
                <a:fillRect/>
              </a:stretch>
            </a:blipFill>
            <a:ln w="9528" cap="flat">
              <a:solidFill>
                <a:srgbClr val="FFFFFF"/>
              </a:solidFill>
              <a:prstDash val="solid"/>
              <a:miter/>
            </a:ln>
          </p:spPr>
          <p:txBody>
            <a:bodyPr vert="horz" wrap="square" lIns="91427" tIns="45695" rIns="91427" bIns="45695" anchor="t" anchorCtr="0" compatLnSpc="1">
              <a:noAutofit/>
            </a:bodyPr>
            <a:lstStyle/>
            <a:p>
              <a:pPr defTabSz="1219140">
                <a:defRPr sz="1800" b="0" i="0" u="none" strike="noStrike" kern="0" cap="none" spc="0" baseline="0">
                  <a:solidFill>
                    <a:srgbClr val="000000"/>
                  </a:solidFill>
                  <a:uFillTx/>
                </a:defRPr>
              </a:pPr>
              <a:endParaRPr lang="fr-FR" sz="1200" kern="0" noProof="0" dirty="0">
                <a:solidFill>
                  <a:srgbClr val="44546A"/>
                </a:solidFill>
                <a:latin typeface="Calibri"/>
                <a:ea typeface="Calibri"/>
                <a:cs typeface="Calibri"/>
              </a:endParaRPr>
            </a:p>
          </p:txBody>
        </p:sp>
        <p:sp>
          <p:nvSpPr>
            <p:cNvPr id="74" name="Google Shape;277;p28">
              <a:extLst>
                <a:ext uri="{FF2B5EF4-FFF2-40B4-BE49-F238E27FC236}">
                  <a16:creationId xmlns:a16="http://schemas.microsoft.com/office/drawing/2014/main" id="{0CC3379E-5560-46C3-11F8-04A0471C163E}"/>
                </a:ext>
              </a:extLst>
            </p:cNvPr>
            <p:cNvSpPr txBox="1"/>
            <p:nvPr/>
          </p:nvSpPr>
          <p:spPr>
            <a:xfrm>
              <a:off x="2209285" y="1123811"/>
              <a:ext cx="3972429" cy="284704"/>
            </a:xfrm>
            <a:prstGeom prst="rect">
              <a:avLst/>
            </a:prstGeom>
            <a:noFill/>
            <a:ln cap="flat">
              <a:noFill/>
            </a:ln>
          </p:spPr>
          <p:txBody>
            <a:bodyPr vert="horz" wrap="square" lIns="91427" tIns="45695" rIns="91427" bIns="45695" anchor="t" anchorCtr="0" compatLnSpc="1">
              <a:spAutoFit/>
            </a:bodyPr>
            <a:lstStyle/>
            <a:p>
              <a:pPr defTabSz="1219140">
                <a:defRPr sz="1800" b="0" i="0" u="none" strike="noStrike" kern="0" cap="none" spc="0" baseline="0">
                  <a:solidFill>
                    <a:srgbClr val="000000"/>
                  </a:solidFill>
                  <a:uFillTx/>
                </a:defRPr>
              </a:pPr>
              <a:r>
                <a:rPr lang="fr-FR" sz="1867" b="1" kern="0" noProof="0" dirty="0">
                  <a:solidFill>
                    <a:srgbClr val="44546A"/>
                  </a:solidFill>
                  <a:latin typeface="Poppins ExtraBold"/>
                  <a:ea typeface="Poppins ExtraBold"/>
                  <a:cs typeface="Poppins ExtraBold"/>
                </a:rPr>
                <a:t>Métacognition</a:t>
              </a:r>
            </a:p>
          </p:txBody>
        </p:sp>
      </p:grpSp>
      <p:sp>
        <p:nvSpPr>
          <p:cNvPr id="5" name="Oval 7">
            <a:extLst>
              <a:ext uri="{FF2B5EF4-FFF2-40B4-BE49-F238E27FC236}">
                <a16:creationId xmlns:a16="http://schemas.microsoft.com/office/drawing/2014/main" id="{3314F01D-6B56-A75E-BB5C-1F73DFE488F6}"/>
              </a:ext>
            </a:extLst>
          </p:cNvPr>
          <p:cNvSpPr/>
          <p:nvPr/>
        </p:nvSpPr>
        <p:spPr>
          <a:xfrm>
            <a:off x="2306885" y="2138336"/>
            <a:ext cx="517596" cy="517596"/>
          </a:xfrm>
          <a:prstGeom prst="ellipse">
            <a:avLst/>
          </a:prstGeom>
          <a:solidFill>
            <a:srgbClr val="E989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133" b="1" noProof="0" dirty="0">
                <a:latin typeface="Dosis Bold" pitchFamily="2" charset="0"/>
              </a:rPr>
              <a:t>R</a:t>
            </a:r>
            <a:endParaRPr lang="fr-FR" sz="1200" b="1" noProof="0" dirty="0">
              <a:latin typeface="Dosis Bold" pitchFamily="2" charset="0"/>
            </a:endParaRPr>
          </a:p>
        </p:txBody>
      </p:sp>
      <p:sp>
        <p:nvSpPr>
          <p:cNvPr id="6" name="Rectangle: Rounded Corners 24">
            <a:extLst>
              <a:ext uri="{FF2B5EF4-FFF2-40B4-BE49-F238E27FC236}">
                <a16:creationId xmlns:a16="http://schemas.microsoft.com/office/drawing/2014/main" id="{4CCB0D59-EEBD-8010-677B-271DEC587BB0}"/>
              </a:ext>
            </a:extLst>
          </p:cNvPr>
          <p:cNvSpPr/>
          <p:nvPr/>
        </p:nvSpPr>
        <p:spPr>
          <a:xfrm>
            <a:off x="2255520" y="2946399"/>
            <a:ext cx="568960" cy="508001"/>
          </a:xfrm>
          <a:prstGeom prst="round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fr-FR" sz="2133" b="1" i="0" u="none" strike="noStrike" kern="1200" cap="none" spc="0" normalizeH="0" baseline="0" noProof="0" dirty="0">
                <a:ln>
                  <a:noFill/>
                </a:ln>
                <a:solidFill>
                  <a:prstClr val="white"/>
                </a:solidFill>
                <a:effectLst/>
                <a:uLnTx/>
                <a:uFillTx/>
                <a:latin typeface="Dosis Bold" pitchFamily="2" charset="0"/>
                <a:ea typeface="+mn-ea"/>
                <a:cs typeface="+mn-cs"/>
              </a:rPr>
              <a:t>C</a:t>
            </a:r>
            <a:endParaRPr kumimoji="0" lang="fr-FR" sz="1200" b="1" i="0" u="none" strike="noStrike" kern="1200" cap="none" spc="0" normalizeH="0" baseline="0" noProof="0" dirty="0">
              <a:ln>
                <a:noFill/>
              </a:ln>
              <a:solidFill>
                <a:prstClr val="white"/>
              </a:solidFill>
              <a:effectLst/>
              <a:uLnTx/>
              <a:uFillTx/>
              <a:latin typeface="Dosis Bold" pitchFamily="2" charset="0"/>
              <a:ea typeface="+mn-ea"/>
              <a:cs typeface="+mn-cs"/>
            </a:endParaRPr>
          </a:p>
        </p:txBody>
      </p:sp>
      <p:sp>
        <p:nvSpPr>
          <p:cNvPr id="8" name="Oval 15">
            <a:extLst>
              <a:ext uri="{FF2B5EF4-FFF2-40B4-BE49-F238E27FC236}">
                <a16:creationId xmlns:a16="http://schemas.microsoft.com/office/drawing/2014/main" id="{3E464916-733B-FA9C-B9F2-9F98E93495D6}"/>
              </a:ext>
            </a:extLst>
          </p:cNvPr>
          <p:cNvSpPr/>
          <p:nvPr/>
        </p:nvSpPr>
        <p:spPr>
          <a:xfrm>
            <a:off x="2256508" y="3797864"/>
            <a:ext cx="517596" cy="517596"/>
          </a:xfrm>
          <a:prstGeom prst="ellipse">
            <a:avLst/>
          </a:prstGeom>
          <a:solidFill>
            <a:srgbClr val="FF6565"/>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fr-FR" sz="2133" b="1" noProof="0" dirty="0">
                <a:latin typeface="Dosis Bold" pitchFamily="2" charset="0"/>
              </a:rPr>
              <a:t>M</a:t>
            </a:r>
            <a:endParaRPr lang="fr-FR" sz="1200" b="1" noProof="0" dirty="0">
              <a:latin typeface="Dosis Bold" pitchFamily="2" charset="0"/>
            </a:endParaRPr>
          </a:p>
        </p:txBody>
      </p:sp>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C44E6E-7CB8-832A-A38E-C83B711AFA60}"/>
            </a:ext>
          </a:extLst>
        </p:cNvPr>
        <p:cNvGrpSpPr/>
        <p:nvPr/>
      </p:nvGrpSpPr>
      <p:grpSpPr>
        <a:xfrm>
          <a:off x="0" y="0"/>
          <a:ext cx="0" cy="0"/>
          <a:chOff x="0" y="0"/>
          <a:chExt cx="0" cy="0"/>
        </a:xfrm>
      </p:grpSpPr>
      <p:sp>
        <p:nvSpPr>
          <p:cNvPr id="14" name="Google Shape;255;p28">
            <a:extLst>
              <a:ext uri="{FF2B5EF4-FFF2-40B4-BE49-F238E27FC236}">
                <a16:creationId xmlns:a16="http://schemas.microsoft.com/office/drawing/2014/main" id="{D8494A09-7DAA-A65A-1F48-7178CEC9BBBB}"/>
              </a:ext>
            </a:extLst>
          </p:cNvPr>
          <p:cNvSpPr/>
          <p:nvPr/>
        </p:nvSpPr>
        <p:spPr>
          <a:xfrm>
            <a:off x="948074" y="181481"/>
            <a:ext cx="3947196" cy="584801"/>
          </a:xfrm>
          <a:prstGeom prst="rect">
            <a:avLst/>
          </a:prstGeom>
          <a:noFill/>
          <a:ln cap="flat">
            <a:noFill/>
            <a:prstDash val="solid"/>
          </a:ln>
        </p:spPr>
        <p:txBody>
          <a:bodyPr vert="horz" wrap="square" lIns="91427" tIns="45695" rIns="91427" bIns="45695" anchor="t" anchorCtr="0" compatLnSpc="1">
            <a:noAutofit/>
          </a:bodyPr>
          <a:lstStyle/>
          <a:p>
            <a:pPr>
              <a:lnSpc>
                <a:spcPct val="90000"/>
              </a:lnSpc>
              <a:defRPr sz="1800" b="0" i="0" u="none" strike="noStrike" kern="0" cap="none" spc="0" baseline="0">
                <a:solidFill>
                  <a:srgbClr val="000000"/>
                </a:solidFill>
                <a:uFillTx/>
              </a:defRPr>
            </a:pPr>
            <a:r>
              <a:rPr lang="fr-FR" sz="3200" b="1" kern="0" noProof="0" dirty="0">
                <a:solidFill>
                  <a:srgbClr val="44546A"/>
                </a:solidFill>
                <a:latin typeface="Calibri" panose="020F0502020204030204" pitchFamily="34" charset="0"/>
                <a:ea typeface="Calibri" panose="020F0502020204030204" pitchFamily="34" charset="0"/>
                <a:cs typeface="Calibri" panose="020F0502020204030204" pitchFamily="34" charset="0"/>
              </a:rPr>
              <a:t>Matériel nécessaire</a:t>
            </a:r>
          </a:p>
        </p:txBody>
      </p:sp>
      <p:pic>
        <p:nvPicPr>
          <p:cNvPr id="7" name="Picture 2" descr="Image générée">
            <a:extLst>
              <a:ext uri="{FF2B5EF4-FFF2-40B4-BE49-F238E27FC236}">
                <a16:creationId xmlns:a16="http://schemas.microsoft.com/office/drawing/2014/main" id="{961A9FAD-1D9B-C737-844B-2FB12A0C326A}"/>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1064" b="10678"/>
          <a:stretch>
            <a:fillRect/>
          </a:stretch>
        </p:blipFill>
        <p:spPr bwMode="auto">
          <a:xfrm>
            <a:off x="220259" y="46702"/>
            <a:ext cx="727815" cy="854359"/>
          </a:xfrm>
          <a:prstGeom prst="rect">
            <a:avLst/>
          </a:prstGeom>
          <a:noFill/>
          <a:extLst>
            <a:ext uri="{909E8E84-426E-40DD-AFC4-6F175D3DCCD1}">
              <a14:hiddenFill xmlns:a14="http://schemas.microsoft.com/office/drawing/2010/main">
                <a:solidFill>
                  <a:srgbClr val="FFFFFF"/>
                </a:solidFill>
              </a14:hiddenFill>
            </a:ext>
          </a:extLst>
        </p:spPr>
      </p:pic>
      <p:grpSp>
        <p:nvGrpSpPr>
          <p:cNvPr id="3" name="Google Shape;250;p28">
            <a:extLst>
              <a:ext uri="{FF2B5EF4-FFF2-40B4-BE49-F238E27FC236}">
                <a16:creationId xmlns:a16="http://schemas.microsoft.com/office/drawing/2014/main" id="{94371097-424C-120B-3BFA-623F005C0E96}"/>
              </a:ext>
            </a:extLst>
          </p:cNvPr>
          <p:cNvGrpSpPr/>
          <p:nvPr/>
        </p:nvGrpSpPr>
        <p:grpSpPr>
          <a:xfrm>
            <a:off x="1257907" y="1041305"/>
            <a:ext cx="9579427" cy="5403036"/>
            <a:chOff x="1619475" y="1029778"/>
            <a:chExt cx="6095701" cy="3804525"/>
          </a:xfrm>
        </p:grpSpPr>
        <p:sp>
          <p:nvSpPr>
            <p:cNvPr id="8" name="Google Shape;251;p28">
              <a:extLst>
                <a:ext uri="{FF2B5EF4-FFF2-40B4-BE49-F238E27FC236}">
                  <a16:creationId xmlns:a16="http://schemas.microsoft.com/office/drawing/2014/main" id="{971B8BBE-5274-BA5C-7CA6-B9A09A8AF719}"/>
                </a:ext>
              </a:extLst>
            </p:cNvPr>
            <p:cNvSpPr/>
            <p:nvPr/>
          </p:nvSpPr>
          <p:spPr>
            <a:xfrm>
              <a:off x="1619475" y="1029778"/>
              <a:ext cx="6095701" cy="3804525"/>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9528" cap="flat">
              <a:solidFill>
                <a:srgbClr val="D8D8D8"/>
              </a:solidFill>
              <a:prstDash val="solid"/>
              <a:miter/>
            </a:ln>
            <a:effectLst>
              <a:outerShdw dir="16200000" algn="tl">
                <a:srgbClr val="000000">
                  <a:alpha val="6669"/>
                </a:srgbClr>
              </a:outerShdw>
            </a:effectLst>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1200" kern="0" noProof="0" dirty="0">
                <a:solidFill>
                  <a:srgbClr val="FFFFFF"/>
                </a:solidFill>
                <a:latin typeface="Calibri"/>
                <a:ea typeface="Calibri"/>
                <a:cs typeface="Calibri"/>
              </a:endParaRPr>
            </a:p>
          </p:txBody>
        </p:sp>
        <p:sp>
          <p:nvSpPr>
            <p:cNvPr id="11" name="Google Shape;252;p28">
              <a:extLst>
                <a:ext uri="{FF2B5EF4-FFF2-40B4-BE49-F238E27FC236}">
                  <a16:creationId xmlns:a16="http://schemas.microsoft.com/office/drawing/2014/main" id="{68632981-0713-1ABF-EB18-041F8052CB66}"/>
                </a:ext>
              </a:extLst>
            </p:cNvPr>
            <p:cNvSpPr/>
            <p:nvPr/>
          </p:nvSpPr>
          <p:spPr>
            <a:xfrm>
              <a:off x="1692956" y="1084268"/>
              <a:ext cx="5924251" cy="3684602"/>
            </a:xfrm>
            <a:prstGeom prst="rect">
              <a:avLst/>
            </a:prstGeom>
            <a:solidFill>
              <a:srgbClr val="E3EEF2"/>
            </a:solidFill>
            <a:ln cap="flat">
              <a:noFill/>
              <a:prstDash val="solid"/>
            </a:ln>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1200" kern="0" noProof="0" dirty="0">
                <a:solidFill>
                  <a:srgbClr val="FFFFFF"/>
                </a:solidFill>
                <a:latin typeface="Calibri"/>
                <a:ea typeface="Calibri"/>
                <a:cs typeface="Calibri"/>
              </a:endParaRPr>
            </a:p>
          </p:txBody>
        </p:sp>
      </p:grpSp>
      <p:grpSp>
        <p:nvGrpSpPr>
          <p:cNvPr id="2" name="Google Shape;250;p28">
            <a:extLst>
              <a:ext uri="{FF2B5EF4-FFF2-40B4-BE49-F238E27FC236}">
                <a16:creationId xmlns:a16="http://schemas.microsoft.com/office/drawing/2014/main" id="{EEBFA401-42BB-FF7F-E534-425C81F9587A}"/>
              </a:ext>
            </a:extLst>
          </p:cNvPr>
          <p:cNvGrpSpPr/>
          <p:nvPr/>
        </p:nvGrpSpPr>
        <p:grpSpPr>
          <a:xfrm>
            <a:off x="1257907" y="1041305"/>
            <a:ext cx="9579427" cy="5403036"/>
            <a:chOff x="1619475" y="1029778"/>
            <a:chExt cx="6095701" cy="3804525"/>
          </a:xfrm>
        </p:grpSpPr>
        <p:sp>
          <p:nvSpPr>
            <p:cNvPr id="4" name="Google Shape;251;p28">
              <a:extLst>
                <a:ext uri="{FF2B5EF4-FFF2-40B4-BE49-F238E27FC236}">
                  <a16:creationId xmlns:a16="http://schemas.microsoft.com/office/drawing/2014/main" id="{AD5FE414-C036-8972-9731-1D3C41307C99}"/>
                </a:ext>
              </a:extLst>
            </p:cNvPr>
            <p:cNvSpPr/>
            <p:nvPr/>
          </p:nvSpPr>
          <p:spPr>
            <a:xfrm>
              <a:off x="1619475" y="1029778"/>
              <a:ext cx="6095701" cy="3804525"/>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9528" cap="flat">
              <a:solidFill>
                <a:srgbClr val="D8D8D8"/>
              </a:solidFill>
              <a:prstDash val="solid"/>
              <a:miter/>
            </a:ln>
            <a:effectLst>
              <a:outerShdw dir="16200000" algn="tl">
                <a:srgbClr val="000000">
                  <a:alpha val="6669"/>
                </a:srgbClr>
              </a:outerShdw>
            </a:effectLst>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1200" kern="0" noProof="0" dirty="0">
                <a:solidFill>
                  <a:srgbClr val="FFFFFF"/>
                </a:solidFill>
                <a:latin typeface="Calibri"/>
                <a:ea typeface="Calibri"/>
                <a:cs typeface="Calibri"/>
              </a:endParaRPr>
            </a:p>
          </p:txBody>
        </p:sp>
        <p:sp>
          <p:nvSpPr>
            <p:cNvPr id="5" name="Google Shape;252;p28">
              <a:extLst>
                <a:ext uri="{FF2B5EF4-FFF2-40B4-BE49-F238E27FC236}">
                  <a16:creationId xmlns:a16="http://schemas.microsoft.com/office/drawing/2014/main" id="{5D91C36E-40DD-EE8A-6B5B-F21C7BE9B1BA}"/>
                </a:ext>
              </a:extLst>
            </p:cNvPr>
            <p:cNvSpPr/>
            <p:nvPr/>
          </p:nvSpPr>
          <p:spPr>
            <a:xfrm>
              <a:off x="1692956" y="1084268"/>
              <a:ext cx="5924251" cy="3684602"/>
            </a:xfrm>
            <a:prstGeom prst="rect">
              <a:avLst/>
            </a:prstGeom>
            <a:solidFill>
              <a:srgbClr val="E3EEF2"/>
            </a:solidFill>
            <a:ln cap="flat">
              <a:noFill/>
              <a:prstDash val="solid"/>
            </a:ln>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1200" kern="0" noProof="0" dirty="0">
                <a:solidFill>
                  <a:srgbClr val="FFFFFF"/>
                </a:solidFill>
                <a:latin typeface="Calibri"/>
                <a:ea typeface="Calibri"/>
                <a:cs typeface="Calibri"/>
              </a:endParaRPr>
            </a:p>
          </p:txBody>
        </p:sp>
      </p:grpSp>
      <p:sp>
        <p:nvSpPr>
          <p:cNvPr id="6" name="Google Shape;995;p109">
            <a:extLst>
              <a:ext uri="{FF2B5EF4-FFF2-40B4-BE49-F238E27FC236}">
                <a16:creationId xmlns:a16="http://schemas.microsoft.com/office/drawing/2014/main" id="{613E8824-4285-45CF-F126-A6A5CCECD96B}"/>
              </a:ext>
            </a:extLst>
          </p:cNvPr>
          <p:cNvSpPr txBox="1"/>
          <p:nvPr/>
        </p:nvSpPr>
        <p:spPr>
          <a:xfrm>
            <a:off x="1989337" y="1416787"/>
            <a:ext cx="3341675" cy="650167"/>
          </a:xfrm>
          <a:prstGeom prst="rect">
            <a:avLst/>
          </a:prstGeom>
          <a:solidFill>
            <a:schemeClr val="accent1"/>
          </a:solidFill>
          <a:ln w="7150" cap="flat">
            <a:noFill/>
            <a:prstDash val="solid"/>
            <a:round/>
          </a:ln>
        </p:spPr>
        <p:txBody>
          <a:bodyPr vert="horz" wrap="square" lIns="60972" tIns="59996" rIns="60972" bIns="60972" anchor="ctr" anchorCtr="1" compatLnSpc="1">
            <a:noAutofit/>
          </a:bodyPr>
          <a:lstStyle/>
          <a:p>
            <a:pPr algn="ctr" defTabSz="1219170">
              <a:lnSpc>
                <a:spcPct val="130000"/>
              </a:lnSpc>
              <a:defRPr sz="1800" b="0" i="0" u="none" strike="noStrike" kern="0" cap="none" spc="0" baseline="0">
                <a:solidFill>
                  <a:srgbClr val="000000"/>
                </a:solidFill>
                <a:uFillTx/>
              </a:defRPr>
            </a:pPr>
            <a:r>
              <a:rPr lang="fr-FR" sz="1867" b="1" kern="0" noProof="0" dirty="0">
                <a:solidFill>
                  <a:srgbClr val="FFFFFF"/>
                </a:solidFill>
                <a:latin typeface="Calibri" panose="020F0502020204030204" pitchFamily="34" charset="0"/>
                <a:ea typeface="Calibri" panose="020F0502020204030204" pitchFamily="34" charset="0"/>
                <a:cs typeface="Calibri" panose="020F0502020204030204" pitchFamily="34" charset="0"/>
              </a:rPr>
              <a:t>Supports de l’enseignant</a:t>
            </a:r>
          </a:p>
        </p:txBody>
      </p:sp>
      <p:sp>
        <p:nvSpPr>
          <p:cNvPr id="9" name="Google Shape;996;p109">
            <a:extLst>
              <a:ext uri="{FF2B5EF4-FFF2-40B4-BE49-F238E27FC236}">
                <a16:creationId xmlns:a16="http://schemas.microsoft.com/office/drawing/2014/main" id="{E481C910-34E3-B3C5-A643-DB4CEB7578F0}"/>
              </a:ext>
            </a:extLst>
          </p:cNvPr>
          <p:cNvSpPr txBox="1"/>
          <p:nvPr/>
        </p:nvSpPr>
        <p:spPr>
          <a:xfrm>
            <a:off x="5991497" y="1416788"/>
            <a:ext cx="4360944" cy="650168"/>
          </a:xfrm>
          <a:prstGeom prst="rect">
            <a:avLst/>
          </a:prstGeom>
          <a:solidFill>
            <a:schemeClr val="accent1"/>
          </a:solidFill>
          <a:ln w="7150" cap="flat">
            <a:noFill/>
            <a:prstDash val="solid"/>
            <a:round/>
          </a:ln>
        </p:spPr>
        <p:txBody>
          <a:bodyPr vert="horz" wrap="square" lIns="60972" tIns="59996" rIns="60972" bIns="60972" anchor="ctr" anchorCtr="1" compatLnSpc="1">
            <a:noAutofit/>
          </a:bodyPr>
          <a:lstStyle/>
          <a:p>
            <a:pPr algn="ctr" defTabSz="1219170">
              <a:defRPr sz="1800" b="0" i="0" u="none" strike="noStrike" kern="0" cap="none" spc="0" baseline="0">
                <a:solidFill>
                  <a:srgbClr val="000000"/>
                </a:solidFill>
                <a:uFillTx/>
              </a:defRPr>
            </a:pPr>
            <a:r>
              <a:rPr lang="fr-FR" sz="1867" b="1" kern="0" noProof="0" dirty="0">
                <a:solidFill>
                  <a:srgbClr val="FFFFFF"/>
                </a:solidFill>
                <a:latin typeface="Calibri" panose="020F0502020204030204" pitchFamily="34" charset="0"/>
                <a:ea typeface="Calibri" panose="020F0502020204030204" pitchFamily="34" charset="0"/>
                <a:cs typeface="Calibri" panose="020F0502020204030204" pitchFamily="34" charset="0"/>
              </a:rPr>
              <a:t>Supports de l’élève</a:t>
            </a:r>
          </a:p>
        </p:txBody>
      </p:sp>
      <p:pic>
        <p:nvPicPr>
          <p:cNvPr id="10" name="Picture 11">
            <a:extLst>
              <a:ext uri="{FF2B5EF4-FFF2-40B4-BE49-F238E27FC236}">
                <a16:creationId xmlns:a16="http://schemas.microsoft.com/office/drawing/2014/main" id="{8A5AF14B-9CF0-CBE4-DE99-32E453240B90}"/>
              </a:ext>
            </a:extLst>
          </p:cNvPr>
          <p:cNvPicPr>
            <a:picLocks noChangeAspect="1"/>
          </p:cNvPicPr>
          <p:nvPr/>
        </p:nvPicPr>
        <p:blipFill>
          <a:blip r:embed="rId3">
            <a:clrChange>
              <a:clrFrom>
                <a:srgbClr val="FFFFFF"/>
              </a:clrFrom>
              <a:clrTo>
                <a:srgbClr val="FFFFFF">
                  <a:alpha val="0"/>
                </a:srgbClr>
              </a:clrTo>
            </a:clrChange>
          </a:blip>
          <a:stretch>
            <a:fillRect/>
          </a:stretch>
        </p:blipFill>
        <p:spPr>
          <a:xfrm rot="19675284">
            <a:off x="6655628" y="4749144"/>
            <a:ext cx="1101650" cy="122738"/>
          </a:xfrm>
          <a:prstGeom prst="rect">
            <a:avLst/>
          </a:prstGeom>
        </p:spPr>
      </p:pic>
      <p:pic>
        <p:nvPicPr>
          <p:cNvPr id="12" name="Picture 21">
            <a:extLst>
              <a:ext uri="{FF2B5EF4-FFF2-40B4-BE49-F238E27FC236}">
                <a16:creationId xmlns:a16="http://schemas.microsoft.com/office/drawing/2014/main" id="{DB3A85E7-FAFF-8BAD-062B-82057D93E2B0}"/>
              </a:ext>
            </a:extLst>
          </p:cNvPr>
          <p:cNvPicPr>
            <a:picLocks noChangeAspect="1"/>
          </p:cNvPicPr>
          <p:nvPr/>
        </p:nvPicPr>
        <p:blipFill>
          <a:blip r:embed="rId4">
            <a:clrChange>
              <a:clrFrom>
                <a:srgbClr val="FEFFFF"/>
              </a:clrFrom>
              <a:clrTo>
                <a:srgbClr val="FEFFFF">
                  <a:alpha val="0"/>
                </a:srgbClr>
              </a:clrTo>
            </a:clrChange>
          </a:blip>
          <a:stretch>
            <a:fillRect/>
          </a:stretch>
        </p:blipFill>
        <p:spPr>
          <a:xfrm>
            <a:off x="8465730" y="2442132"/>
            <a:ext cx="1632389" cy="1164080"/>
          </a:xfrm>
          <a:prstGeom prst="rect">
            <a:avLst/>
          </a:prstGeom>
        </p:spPr>
      </p:pic>
      <p:pic>
        <p:nvPicPr>
          <p:cNvPr id="16" name="Picture 1">
            <a:extLst>
              <a:ext uri="{FF2B5EF4-FFF2-40B4-BE49-F238E27FC236}">
                <a16:creationId xmlns:a16="http://schemas.microsoft.com/office/drawing/2014/main" id="{88E92475-82C2-82FC-3EC9-230DE591528C}"/>
              </a:ext>
            </a:extLst>
          </p:cNvPr>
          <p:cNvPicPr>
            <a:picLocks noChangeAspect="1"/>
          </p:cNvPicPr>
          <p:nvPr/>
        </p:nvPicPr>
        <p:blipFill>
          <a:blip r:embed="rId5" cstate="print">
            <a:clrChange>
              <a:clrFrom>
                <a:srgbClr val="F8F8F8"/>
              </a:clrFrom>
              <a:clrTo>
                <a:srgbClr val="F8F8F8">
                  <a:alpha val="0"/>
                </a:srgbClr>
              </a:clrTo>
            </a:clrChange>
            <a:extLst>
              <a:ext uri="{28A0092B-C50C-407E-A947-70E740481C1C}">
                <a14:useLocalDpi xmlns:a14="http://schemas.microsoft.com/office/drawing/2010/main" val="0"/>
              </a:ext>
            </a:extLst>
          </a:blip>
          <a:srcRect l="11665" t="23325" r="26247" b="30055"/>
          <a:stretch>
            <a:fillRect/>
          </a:stretch>
        </p:blipFill>
        <p:spPr>
          <a:xfrm>
            <a:off x="6555546" y="2563443"/>
            <a:ext cx="1227204" cy="921459"/>
          </a:xfrm>
          <a:prstGeom prst="rect">
            <a:avLst/>
          </a:prstGeom>
          <a:ln w="19050">
            <a:noFill/>
          </a:ln>
        </p:spPr>
      </p:pic>
      <p:pic>
        <p:nvPicPr>
          <p:cNvPr id="17" name="Picture 8">
            <a:extLst>
              <a:ext uri="{FF2B5EF4-FFF2-40B4-BE49-F238E27FC236}">
                <a16:creationId xmlns:a16="http://schemas.microsoft.com/office/drawing/2014/main" id="{A0F8C8BE-16E5-0148-1F88-E19CAFB2B6F9}"/>
              </a:ext>
            </a:extLst>
          </p:cNvPr>
          <p:cNvPicPr>
            <a:picLocks noChangeAspect="1"/>
          </p:cNvPicPr>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flipH="1">
            <a:off x="7381071" y="4902849"/>
            <a:ext cx="401679" cy="386205"/>
          </a:xfrm>
          <a:prstGeom prst="rect">
            <a:avLst/>
          </a:prstGeom>
        </p:spPr>
      </p:pic>
      <p:pic>
        <p:nvPicPr>
          <p:cNvPr id="20" name="Image 19">
            <a:extLst>
              <a:ext uri="{FF2B5EF4-FFF2-40B4-BE49-F238E27FC236}">
                <a16:creationId xmlns:a16="http://schemas.microsoft.com/office/drawing/2014/main" id="{AE4CAFBC-30D0-CF7E-205D-D2DC7D3E0145}"/>
              </a:ext>
            </a:extLst>
          </p:cNvPr>
          <p:cNvPicPr>
            <a:picLocks noChangeAspect="1"/>
          </p:cNvPicPr>
          <p:nvPr/>
        </p:nvPicPr>
        <p:blipFill>
          <a:blip r:embed="rId7"/>
          <a:srcRect t="2700" b="4437"/>
          <a:stretch>
            <a:fillRect/>
          </a:stretch>
        </p:blipFill>
        <p:spPr>
          <a:xfrm>
            <a:off x="8634714" y="4110586"/>
            <a:ext cx="1183096" cy="1524862"/>
          </a:xfrm>
          <a:prstGeom prst="rect">
            <a:avLst/>
          </a:prstGeom>
        </p:spPr>
      </p:pic>
      <p:pic>
        <p:nvPicPr>
          <p:cNvPr id="22" name="Image 21">
            <a:extLst>
              <a:ext uri="{FF2B5EF4-FFF2-40B4-BE49-F238E27FC236}">
                <a16:creationId xmlns:a16="http://schemas.microsoft.com/office/drawing/2014/main" id="{05185D4D-1DF2-7993-BF63-4BCD8F7C15EC}"/>
              </a:ext>
            </a:extLst>
          </p:cNvPr>
          <p:cNvPicPr>
            <a:picLocks noChangeAspect="1"/>
          </p:cNvPicPr>
          <p:nvPr/>
        </p:nvPicPr>
        <p:blipFill>
          <a:blip r:embed="rId8"/>
          <a:stretch>
            <a:fillRect/>
          </a:stretch>
        </p:blipFill>
        <p:spPr>
          <a:xfrm>
            <a:off x="1691652" y="2617893"/>
            <a:ext cx="2404770" cy="1352683"/>
          </a:xfrm>
          <a:prstGeom prst="rect">
            <a:avLst/>
          </a:prstGeom>
        </p:spPr>
      </p:pic>
      <p:pic>
        <p:nvPicPr>
          <p:cNvPr id="26" name="Picture 2" descr="Tableau blanc magnétique d'affichage et d'écriture">
            <a:extLst>
              <a:ext uri="{FF2B5EF4-FFF2-40B4-BE49-F238E27FC236}">
                <a16:creationId xmlns:a16="http://schemas.microsoft.com/office/drawing/2014/main" id="{FD16DCD1-ECD6-00D2-0CB3-029922487742}"/>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187092" y="2617894"/>
            <a:ext cx="1803578" cy="1352683"/>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4" descr="Vidéoprojecteur Nec V260">
            <a:extLst>
              <a:ext uri="{FF2B5EF4-FFF2-40B4-BE49-F238E27FC236}">
                <a16:creationId xmlns:a16="http://schemas.microsoft.com/office/drawing/2014/main" id="{D1B55AC4-1BFD-A360-AF50-37E8C5B676B0}"/>
              </a:ext>
            </a:extLst>
          </p:cNvPr>
          <p:cNvPicPr>
            <a:picLocks noChangeAspect="1" noChangeArrowheads="1"/>
          </p:cNvPicPr>
          <p:nvPr/>
        </p:nvPicPr>
        <p:blipFill rotWithShape="1">
          <a:blip r:embed="rId10">
            <a:extLst>
              <a:ext uri="{28A0092B-C50C-407E-A947-70E740481C1C}">
                <a14:useLocalDpi xmlns:a14="http://schemas.microsoft.com/office/drawing/2010/main" val="0"/>
              </a:ext>
            </a:extLst>
          </a:blip>
          <a:srcRect t="23053" b="26285"/>
          <a:stretch>
            <a:fillRect/>
          </a:stretch>
        </p:blipFill>
        <p:spPr bwMode="auto">
          <a:xfrm>
            <a:off x="1691652" y="4178563"/>
            <a:ext cx="2404770" cy="1218314"/>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6" descr="PC PORTABLE LENOVO I7-13620H 16G 512G SSD WIN 11">
            <a:extLst>
              <a:ext uri="{FF2B5EF4-FFF2-40B4-BE49-F238E27FC236}">
                <a16:creationId xmlns:a16="http://schemas.microsoft.com/office/drawing/2014/main" id="{4F7BCC70-5FF6-35C2-87E5-6F9987A46208}"/>
              </a:ext>
            </a:extLst>
          </p:cNvPr>
          <p:cNvPicPr>
            <a:picLocks noChangeAspect="1" noChangeArrowheads="1"/>
          </p:cNvPicPr>
          <p:nvPr/>
        </p:nvPicPr>
        <p:blipFill rotWithShape="1">
          <a:blip r:embed="rId11" cstate="print">
            <a:extLst>
              <a:ext uri="{28A0092B-C50C-407E-A947-70E740481C1C}">
                <a14:useLocalDpi xmlns:a14="http://schemas.microsoft.com/office/drawing/2010/main" val="0"/>
              </a:ext>
            </a:extLst>
          </a:blip>
          <a:srcRect t="21215" r="6523" b="21193"/>
          <a:stretch>
            <a:fillRect/>
          </a:stretch>
        </p:blipFill>
        <p:spPr bwMode="auto">
          <a:xfrm>
            <a:off x="4187092" y="4185212"/>
            <a:ext cx="1861667" cy="12116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97224597"/>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8">
            <a:extLst>
              <a:ext uri="{FF2B5EF4-FFF2-40B4-BE49-F238E27FC236}">
                <a16:creationId xmlns:a16="http://schemas.microsoft.com/office/drawing/2014/main" id="{456919ED-CC42-D4C9-B299-6D709E41BEA5}"/>
              </a:ext>
            </a:extLst>
          </p:cNvPr>
          <p:cNvPicPr>
            <a:picLocks noChangeAspect="1"/>
          </p:cNvPicPr>
          <p:nvPr/>
        </p:nvPicPr>
        <p:blipFill>
          <a:blip r:embed="rId2"/>
          <a:stretch>
            <a:fillRect/>
          </a:stretch>
        </p:blipFill>
        <p:spPr>
          <a:xfrm>
            <a:off x="11336818" y="940034"/>
            <a:ext cx="583170" cy="583170"/>
          </a:xfrm>
          <a:prstGeom prst="rect">
            <a:avLst/>
          </a:prstGeom>
        </p:spPr>
      </p:pic>
      <p:sp>
        <p:nvSpPr>
          <p:cNvPr id="14" name="Google Shape;2054;p38">
            <a:extLst>
              <a:ext uri="{FF2B5EF4-FFF2-40B4-BE49-F238E27FC236}">
                <a16:creationId xmlns:a16="http://schemas.microsoft.com/office/drawing/2014/main" id="{6501D79C-26AF-921E-9B63-CD8E14A565B9}"/>
              </a:ext>
            </a:extLst>
          </p:cNvPr>
          <p:cNvSpPr/>
          <p:nvPr/>
        </p:nvSpPr>
        <p:spPr>
          <a:xfrm>
            <a:off x="1223837" y="2834372"/>
            <a:ext cx="10004602" cy="707886"/>
          </a:xfrm>
          <a:prstGeom prst="roundRect">
            <a:avLst>
              <a:gd name="adj" fmla="val 50000"/>
            </a:avLst>
          </a:prstGeom>
          <a:noFill/>
          <a:ln w="19050">
            <a:solidFill>
              <a:srgbClr val="72B6D3"/>
            </a:solidFill>
          </a:ln>
        </p:spPr>
        <p:txBody>
          <a:bodyPr spcFirstLastPara="1" wrap="square" lIns="121900" tIns="121900" rIns="121900" bIns="121900" anchor="ctr" anchorCtr="0">
            <a:noAutofit/>
          </a:bodyPr>
          <a:lstStyle/>
          <a:p>
            <a:pPr algn="ctr"/>
            <a:endParaRPr lang="fr-FR" sz="2400" noProof="0" dirty="0"/>
          </a:p>
        </p:txBody>
      </p:sp>
      <p:sp>
        <p:nvSpPr>
          <p:cNvPr id="15" name="ZoneTexte 3">
            <a:extLst>
              <a:ext uri="{FF2B5EF4-FFF2-40B4-BE49-F238E27FC236}">
                <a16:creationId xmlns:a16="http://schemas.microsoft.com/office/drawing/2014/main" id="{A2F52361-43C4-DFD3-0C09-18ABE961AD0E}"/>
              </a:ext>
            </a:extLst>
          </p:cNvPr>
          <p:cNvSpPr txBox="1"/>
          <p:nvPr/>
        </p:nvSpPr>
        <p:spPr>
          <a:xfrm>
            <a:off x="1837028" y="2966720"/>
            <a:ext cx="8999055" cy="405121"/>
          </a:xfrm>
          <a:prstGeom prst="rect">
            <a:avLst/>
          </a:prstGeom>
          <a:noFill/>
          <a:ln w="19050">
            <a:noFill/>
          </a:ln>
        </p:spPr>
        <p:txBody>
          <a:bodyPr spcFirstLastPara="1" wrap="square" lIns="121900" tIns="121900" rIns="121900" bIns="121900" anchor="ctr" anchorCtr="0">
            <a:noAutofit/>
          </a:bodyPr>
          <a:lstStyle>
            <a:defPPr>
              <a:defRPr lang="en-US"/>
            </a:defPPr>
            <a:lvl1pPr algn="ctr">
              <a:defRPr sz="2400"/>
            </a:lvl1pPr>
          </a:lstStyle>
          <a:p>
            <a:pPr algn="l"/>
            <a:endParaRPr lang="fr-FR" b="1" noProof="0" dirty="0">
              <a:solidFill>
                <a:srgbClr val="106585"/>
              </a:solidFill>
            </a:endParaRPr>
          </a:p>
        </p:txBody>
      </p:sp>
      <p:pic>
        <p:nvPicPr>
          <p:cNvPr id="18" name="Image 23">
            <a:extLst>
              <a:ext uri="{FF2B5EF4-FFF2-40B4-BE49-F238E27FC236}">
                <a16:creationId xmlns:a16="http://schemas.microsoft.com/office/drawing/2014/main" id="{26133DAA-B1B6-2FA8-97A6-AB92BE8CFE1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7397" y="2551095"/>
            <a:ext cx="805544" cy="805544"/>
          </a:xfrm>
          <a:prstGeom prst="rect">
            <a:avLst/>
          </a:prstGeom>
        </p:spPr>
      </p:pic>
      <p:sp>
        <p:nvSpPr>
          <p:cNvPr id="44" name="Oval 43">
            <a:extLst>
              <a:ext uri="{FF2B5EF4-FFF2-40B4-BE49-F238E27FC236}">
                <a16:creationId xmlns:a16="http://schemas.microsoft.com/office/drawing/2014/main" id="{937B0509-6C22-05EA-3A25-50D2C4A264F8}"/>
              </a:ext>
            </a:extLst>
          </p:cNvPr>
          <p:cNvSpPr/>
          <p:nvPr/>
        </p:nvSpPr>
        <p:spPr>
          <a:xfrm>
            <a:off x="11369605" y="268896"/>
            <a:ext cx="517596" cy="517596"/>
          </a:xfrm>
          <a:prstGeom prst="ellipse">
            <a:avLst/>
          </a:prstGeom>
          <a:solidFill>
            <a:srgbClr val="5FAD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133" b="1" noProof="0" dirty="0">
                <a:latin typeface="Dosis Bold" pitchFamily="2" charset="0"/>
              </a:rPr>
              <a:t>O</a:t>
            </a:r>
            <a:endParaRPr lang="fr-FR" sz="1200" b="1" noProof="0" dirty="0">
              <a:latin typeface="Dosis Bold" pitchFamily="2" charset="0"/>
            </a:endParaRPr>
          </a:p>
        </p:txBody>
      </p:sp>
      <p:sp>
        <p:nvSpPr>
          <p:cNvPr id="4" name="ZoneTexte 3">
            <a:extLst>
              <a:ext uri="{FF2B5EF4-FFF2-40B4-BE49-F238E27FC236}">
                <a16:creationId xmlns:a16="http://schemas.microsoft.com/office/drawing/2014/main" id="{D208B667-BB9A-A18E-DD68-DF5D6AFCF4A2}"/>
              </a:ext>
            </a:extLst>
          </p:cNvPr>
          <p:cNvSpPr txBox="1"/>
          <p:nvPr/>
        </p:nvSpPr>
        <p:spPr>
          <a:xfrm>
            <a:off x="984734" y="227265"/>
            <a:ext cx="9937265" cy="707886"/>
          </a:xfrm>
          <a:prstGeom prst="rect">
            <a:avLst/>
          </a:prstGeom>
          <a:noFill/>
        </p:spPr>
        <p:txBody>
          <a:bodyPr wrap="square">
            <a:spAutoFit/>
          </a:bodyPr>
          <a:lstStyle/>
          <a:p>
            <a:pPr>
              <a:spcAft>
                <a:spcPts val="600"/>
              </a:spcAft>
            </a:pPr>
            <a:r>
              <a:rPr lang="fr-FR" sz="2000" b="1" noProof="0" dirty="0">
                <a:solidFill>
                  <a:schemeClr val="bg2">
                    <a:lumMod val="50000"/>
                  </a:schemeClr>
                </a:solidFill>
              </a:rPr>
              <a:t>À la fin de cette séance, vous allez consolider vos apprentissages concernant la tâche ci-dessous:</a:t>
            </a:r>
          </a:p>
        </p:txBody>
      </p:sp>
      <p:sp>
        <p:nvSpPr>
          <p:cNvPr id="7" name="ZoneTexte 6">
            <a:extLst>
              <a:ext uri="{FF2B5EF4-FFF2-40B4-BE49-F238E27FC236}">
                <a16:creationId xmlns:a16="http://schemas.microsoft.com/office/drawing/2014/main" id="{1EC9FD5C-4F6B-1688-10F3-5CC9DCA314FD}"/>
              </a:ext>
            </a:extLst>
          </p:cNvPr>
          <p:cNvSpPr txBox="1"/>
          <p:nvPr/>
        </p:nvSpPr>
        <p:spPr>
          <a:xfrm>
            <a:off x="1937510" y="2902635"/>
            <a:ext cx="9084971" cy="526365"/>
          </a:xfrm>
          <a:prstGeom prst="rect">
            <a:avLst/>
          </a:prstGeom>
        </p:spPr>
        <p:txBody>
          <a:bodyPr vert="horz" lIns="91440" tIns="45720" rIns="91440" bIns="45720" rtlCol="0" anchor="ctr">
            <a:noAutofit/>
          </a:bodyPr>
          <a:lstStyle>
            <a:lvl1pPr marL="228600" indent="-228600" defTabSz="914400">
              <a:lnSpc>
                <a:spcPct val="90000"/>
              </a:lnSpc>
              <a:spcBef>
                <a:spcPts val="1000"/>
              </a:spcBef>
              <a:buFont typeface="Arial" panose="020B0604020202020204" pitchFamily="34" charset="0"/>
              <a:buNone/>
              <a:defRPr sz="2800" b="1">
                <a:solidFill>
                  <a:srgbClr val="106585"/>
                </a:solidFill>
                <a:latin typeface="Calibri" panose="020F0502020204030204"/>
              </a:defRPr>
            </a:lvl1pPr>
            <a:lvl2pPr marL="685800" indent="-228600" defTabSz="914400">
              <a:lnSpc>
                <a:spcPct val="90000"/>
              </a:lnSpc>
              <a:spcBef>
                <a:spcPts val="500"/>
              </a:spcBef>
              <a:buFont typeface="Arial" panose="020B0604020202020204" pitchFamily="34" charset="0"/>
              <a:buNone/>
              <a:defRPr sz="2000">
                <a:latin typeface="Calibri" panose="020F0502020204030204" pitchFamily="34" charset="0"/>
                <a:cs typeface="Calibri" panose="020F0502020204030204" pitchFamily="34" charset="0"/>
              </a:defRPr>
            </a:lvl2pPr>
            <a:lvl3pPr marL="1143000" indent="-228600" defTabSz="914400">
              <a:lnSpc>
                <a:spcPct val="90000"/>
              </a:lnSpc>
              <a:spcBef>
                <a:spcPts val="500"/>
              </a:spcBef>
              <a:buFont typeface="Arial" panose="020B0604020202020204" pitchFamily="34" charset="0"/>
              <a:buNone/>
              <a:defRPr sz="2000">
                <a:latin typeface="Calibri" panose="020F0502020204030204" pitchFamily="34" charset="0"/>
                <a:cs typeface="Calibri" panose="020F0502020204030204" pitchFamily="34" charset="0"/>
              </a:defRPr>
            </a:lvl3pPr>
            <a:lvl4pPr marL="1600200" indent="-228600" defTabSz="914400">
              <a:lnSpc>
                <a:spcPct val="90000"/>
              </a:lnSpc>
              <a:spcBef>
                <a:spcPts val="500"/>
              </a:spcBef>
              <a:buFont typeface="Arial" panose="020B0604020202020204" pitchFamily="34" charset="0"/>
              <a:buNone/>
              <a:defRPr sz="2000">
                <a:latin typeface="Calibri" panose="020F0502020204030204" pitchFamily="34" charset="0"/>
                <a:cs typeface="Calibri" panose="020F0502020204030204" pitchFamily="34" charset="0"/>
              </a:defRPr>
            </a:lvl4pPr>
            <a:lvl5pPr marL="2057400" indent="-228600" defTabSz="914400">
              <a:lnSpc>
                <a:spcPct val="90000"/>
              </a:lnSpc>
              <a:spcBef>
                <a:spcPts val="500"/>
              </a:spcBef>
              <a:buFont typeface="Arial" panose="020B0604020202020204" pitchFamily="34" charset="0"/>
              <a:buNone/>
              <a:defRPr sz="2000">
                <a:latin typeface="Calibri" panose="020F0502020204030204" pitchFamily="34" charset="0"/>
                <a:cs typeface="Calibri" panose="020F0502020204030204" pitchFamily="34" charset="0"/>
              </a:defRPr>
            </a:lvl5pPr>
            <a:lvl6pPr marL="2514600" indent="-228600" defTabSz="914400">
              <a:lnSpc>
                <a:spcPct val="90000"/>
              </a:lnSpc>
              <a:spcBef>
                <a:spcPts val="500"/>
              </a:spcBef>
              <a:buFont typeface="Arial" panose="020B0604020202020204" pitchFamily="34" charset="0"/>
              <a:buChar char="•"/>
            </a:lvl6pPr>
            <a:lvl7pPr marL="2971800" indent="-228600" defTabSz="914400">
              <a:lnSpc>
                <a:spcPct val="90000"/>
              </a:lnSpc>
              <a:spcBef>
                <a:spcPts val="500"/>
              </a:spcBef>
              <a:buFont typeface="Arial" panose="020B0604020202020204" pitchFamily="34" charset="0"/>
              <a:buChar char="•"/>
            </a:lvl7pPr>
            <a:lvl8pPr marL="3429000" indent="-228600" defTabSz="914400">
              <a:lnSpc>
                <a:spcPct val="90000"/>
              </a:lnSpc>
              <a:spcBef>
                <a:spcPts val="500"/>
              </a:spcBef>
              <a:buFont typeface="Arial" panose="020B0604020202020204" pitchFamily="34" charset="0"/>
              <a:buChar char="•"/>
            </a:lvl8pPr>
            <a:lvl9pPr marL="3886200" indent="-228600" defTabSz="914400">
              <a:lnSpc>
                <a:spcPct val="90000"/>
              </a:lnSpc>
              <a:spcBef>
                <a:spcPts val="500"/>
              </a:spcBef>
              <a:buFont typeface="Arial" panose="020B0604020202020204" pitchFamily="34" charset="0"/>
              <a:buChar char="•"/>
            </a:lvl9pPr>
          </a:lstStyle>
          <a:p>
            <a:pPr algn="ctr"/>
            <a:r>
              <a:rPr lang="fr-FR" sz="3200" dirty="0"/>
              <a:t>Décrire le rôle de la phagocytose dans l’immunité.</a:t>
            </a:r>
          </a:p>
        </p:txBody>
      </p:sp>
    </p:spTree>
    <p:extLst>
      <p:ext uri="{BB962C8B-B14F-4D97-AF65-F5344CB8AC3E}">
        <p14:creationId xmlns:p14="http://schemas.microsoft.com/office/powerpoint/2010/main" val="3314337182"/>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7030A0">
                <a:alpha val="15000"/>
              </a:srgbClr>
            </a:gs>
            <a:gs pos="74000">
              <a:srgbClr val="7030A0">
                <a:alpha val="64000"/>
              </a:srgbClr>
            </a:gs>
            <a:gs pos="83000">
              <a:srgbClr val="7030A0"/>
            </a:gs>
            <a:gs pos="100000">
              <a:srgbClr val="7030A0"/>
            </a:gs>
          </a:gsLst>
          <a:lin ang="5400000" scaled="1"/>
          <a:tileRect/>
        </a:gradFill>
        <a:effectLst/>
      </p:bgPr>
    </p:bg>
    <p:spTree>
      <p:nvGrpSpPr>
        <p:cNvPr id="1" name="">
          <a:extLst>
            <a:ext uri="{FF2B5EF4-FFF2-40B4-BE49-F238E27FC236}">
              <a16:creationId xmlns:a16="http://schemas.microsoft.com/office/drawing/2014/main" id="{639780FE-9FCE-1381-FFD4-A5D640666A19}"/>
            </a:ext>
          </a:extLst>
        </p:cNvPr>
        <p:cNvGrpSpPr/>
        <p:nvPr/>
      </p:nvGrpSpPr>
      <p:grpSpPr>
        <a:xfrm>
          <a:off x="0" y="0"/>
          <a:ext cx="0" cy="0"/>
          <a:chOff x="0" y="0"/>
          <a:chExt cx="0" cy="0"/>
        </a:xfrm>
      </p:grpSpPr>
      <p:grpSp>
        <p:nvGrpSpPr>
          <p:cNvPr id="39" name="Group 38">
            <a:extLst>
              <a:ext uri="{FF2B5EF4-FFF2-40B4-BE49-F238E27FC236}">
                <a16:creationId xmlns:a16="http://schemas.microsoft.com/office/drawing/2014/main" id="{CCB8A577-911C-FD81-B916-3D7EE40911B3}"/>
              </a:ext>
            </a:extLst>
          </p:cNvPr>
          <p:cNvGrpSpPr/>
          <p:nvPr/>
        </p:nvGrpSpPr>
        <p:grpSpPr>
          <a:xfrm>
            <a:off x="162560" y="127802"/>
            <a:ext cx="11958320" cy="6624320"/>
            <a:chOff x="2184400" y="1402025"/>
            <a:chExt cx="7823200" cy="4942038"/>
          </a:xfrm>
        </p:grpSpPr>
        <p:sp>
          <p:nvSpPr>
            <p:cNvPr id="3" name="Rectangle : coins arrondis 10">
              <a:extLst>
                <a:ext uri="{FF2B5EF4-FFF2-40B4-BE49-F238E27FC236}">
                  <a16:creationId xmlns:a16="http://schemas.microsoft.com/office/drawing/2014/main" id="{5E5F7B02-652F-05AB-0AA0-813BC29E60FE}"/>
                </a:ext>
              </a:extLst>
            </p:cNvPr>
            <p:cNvSpPr/>
            <p:nvPr/>
          </p:nvSpPr>
          <p:spPr>
            <a:xfrm>
              <a:off x="2184400" y="1402025"/>
              <a:ext cx="7823200" cy="4942038"/>
            </a:xfrm>
            <a:prstGeom prst="roundRect">
              <a:avLst>
                <a:gd name="adj" fmla="val 2665"/>
              </a:avLst>
            </a:prstGeom>
            <a:solidFill>
              <a:srgbClr val="E98960"/>
            </a:solidFill>
            <a:ln>
              <a:solidFill>
                <a:schemeClr val="bg1">
                  <a:lumMod val="85000"/>
                </a:schemeClr>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200" noProof="0" dirty="0"/>
            </a:p>
          </p:txBody>
        </p:sp>
        <p:sp>
          <p:nvSpPr>
            <p:cNvPr id="4" name="Rectangle 3">
              <a:extLst>
                <a:ext uri="{FF2B5EF4-FFF2-40B4-BE49-F238E27FC236}">
                  <a16:creationId xmlns:a16="http://schemas.microsoft.com/office/drawing/2014/main" id="{A8959736-496E-A58E-DE07-89E2E7784484}"/>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a:endParaRPr lang="fr-FR" sz="5600" b="1" noProof="0" dirty="0">
                <a:solidFill>
                  <a:schemeClr val="tx1"/>
                </a:solidFill>
              </a:endParaRPr>
            </a:p>
          </p:txBody>
        </p:sp>
      </p:grpSp>
      <p:grpSp>
        <p:nvGrpSpPr>
          <p:cNvPr id="44" name="Group 43">
            <a:extLst>
              <a:ext uri="{FF2B5EF4-FFF2-40B4-BE49-F238E27FC236}">
                <a16:creationId xmlns:a16="http://schemas.microsoft.com/office/drawing/2014/main" id="{0CC6AB3A-9C73-A6CA-AAC2-813D827AB29C}"/>
              </a:ext>
            </a:extLst>
          </p:cNvPr>
          <p:cNvGrpSpPr/>
          <p:nvPr/>
        </p:nvGrpSpPr>
        <p:grpSpPr>
          <a:xfrm>
            <a:off x="9451770" y="5588361"/>
            <a:ext cx="2425142" cy="936370"/>
            <a:chOff x="8796759" y="4917801"/>
            <a:chExt cx="2425142" cy="936370"/>
          </a:xfrm>
        </p:grpSpPr>
        <p:sp>
          <p:nvSpPr>
            <p:cNvPr id="42" name="Oval 41">
              <a:extLst>
                <a:ext uri="{FF2B5EF4-FFF2-40B4-BE49-F238E27FC236}">
                  <a16:creationId xmlns:a16="http://schemas.microsoft.com/office/drawing/2014/main" id="{77E1DEAE-FF3D-2DFB-798F-C9F31425C258}"/>
                </a:ext>
              </a:extLst>
            </p:cNvPr>
            <p:cNvSpPr/>
            <p:nvPr/>
          </p:nvSpPr>
          <p:spPr>
            <a:xfrm>
              <a:off x="10285531" y="4917801"/>
              <a:ext cx="936370" cy="936370"/>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fr-FR" sz="1200" noProof="0" dirty="0"/>
            </a:p>
          </p:txBody>
        </p:sp>
        <p:sp>
          <p:nvSpPr>
            <p:cNvPr id="43" name="Rectangle 42">
              <a:extLst>
                <a:ext uri="{FF2B5EF4-FFF2-40B4-BE49-F238E27FC236}">
                  <a16:creationId xmlns:a16="http://schemas.microsoft.com/office/drawing/2014/main" id="{6327F1A6-9BD2-766B-F33A-F10703AAAC04}"/>
                </a:ext>
              </a:extLst>
            </p:cNvPr>
            <p:cNvSpPr/>
            <p:nvPr/>
          </p:nvSpPr>
          <p:spPr>
            <a:xfrm>
              <a:off x="8796759" y="5060928"/>
              <a:ext cx="1569327" cy="6501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r"/>
              <a:r>
                <a:rPr lang="fr-FR" sz="3600" b="1" noProof="0" dirty="0">
                  <a:solidFill>
                    <a:schemeClr val="tx1"/>
                  </a:solidFill>
                </a:rPr>
                <a:t>15 min</a:t>
              </a:r>
            </a:p>
          </p:txBody>
        </p:sp>
      </p:grpSp>
      <p:grpSp>
        <p:nvGrpSpPr>
          <p:cNvPr id="5" name="Group 14">
            <a:extLst>
              <a:ext uri="{FF2B5EF4-FFF2-40B4-BE49-F238E27FC236}">
                <a16:creationId xmlns:a16="http://schemas.microsoft.com/office/drawing/2014/main" id="{897F2485-23D9-B2B2-F57E-16FD7892F3C5}"/>
              </a:ext>
            </a:extLst>
          </p:cNvPr>
          <p:cNvGrpSpPr/>
          <p:nvPr/>
        </p:nvGrpSpPr>
        <p:grpSpPr>
          <a:xfrm>
            <a:off x="4372791" y="1797765"/>
            <a:ext cx="4659652" cy="2905447"/>
            <a:chOff x="1641585" y="1048972"/>
            <a:chExt cx="5867403" cy="3260732"/>
          </a:xfrm>
        </p:grpSpPr>
        <p:sp>
          <p:nvSpPr>
            <p:cNvPr id="11" name="Rectangle : coins arrondis 10">
              <a:extLst>
                <a:ext uri="{FF2B5EF4-FFF2-40B4-BE49-F238E27FC236}">
                  <a16:creationId xmlns:a16="http://schemas.microsoft.com/office/drawing/2014/main" id="{AE536356-1C70-A4DD-11D3-BC374E11D50E}"/>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E98960"/>
              </a:solidFill>
              <a:prstDash val="solid"/>
            </a:ln>
            <a:effectLst>
              <a:outerShdw dir="16200000" algn="tl">
                <a:srgbClr val="000000">
                  <a:alpha val="7000"/>
                </a:srgbClr>
              </a:outerShdw>
            </a:effectLst>
          </p:spPr>
          <p:txBody>
            <a:bodyPr vert="horz" wrap="square" lIns="91440" tIns="45720" rIns="91440" bIns="45720" anchor="ctr" anchorCtr="1" compatLnSpc="1">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900" b="0" i="0" u="none" strike="noStrike" kern="1200" cap="none" spc="0" normalizeH="0" baseline="0" noProof="0" dirty="0">
                <a:ln>
                  <a:noFill/>
                </a:ln>
                <a:solidFill>
                  <a:srgbClr val="000000"/>
                </a:solidFill>
                <a:effectLst/>
                <a:uLnTx/>
                <a:uFillTx/>
                <a:latin typeface="Arial"/>
                <a:ea typeface="+mn-ea"/>
                <a:cs typeface="+mn-cs"/>
              </a:endParaRPr>
            </a:p>
          </p:txBody>
        </p:sp>
        <p:sp>
          <p:nvSpPr>
            <p:cNvPr id="12" name="Rectangle 18">
              <a:extLst>
                <a:ext uri="{FF2B5EF4-FFF2-40B4-BE49-F238E27FC236}">
                  <a16:creationId xmlns:a16="http://schemas.microsoft.com/office/drawing/2014/main" id="{B0C8F032-0488-6276-7C44-14A23DBB98EB}"/>
                </a:ext>
              </a:extLst>
            </p:cNvPr>
            <p:cNvSpPr/>
            <p:nvPr/>
          </p:nvSpPr>
          <p:spPr>
            <a:xfrm>
              <a:off x="1715066" y="1103461"/>
              <a:ext cx="5717724" cy="3124203"/>
            </a:xfrm>
            <a:prstGeom prst="rect">
              <a:avLst/>
            </a:prstGeom>
            <a:solidFill>
              <a:srgbClr val="E98960"/>
            </a:solidFill>
            <a:ln cap="flat">
              <a:solidFill>
                <a:srgbClr val="E98960"/>
              </a:solidFill>
              <a:prstDash val="solid"/>
            </a:ln>
          </p:spPr>
          <p:txBody>
            <a:bodyPr vert="horz" wrap="square" lIns="91440" tIns="45720" rIns="91440" bIns="45720" anchor="ctr" anchorCtr="1" compatLnSpc="1">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900" b="0" i="0" u="none" strike="noStrike" kern="1200" cap="none" spc="0" normalizeH="0" baseline="0" noProof="0" dirty="0">
                <a:ln>
                  <a:noFill/>
                </a:ln>
                <a:solidFill>
                  <a:srgbClr val="000000"/>
                </a:solidFill>
                <a:effectLst/>
                <a:uLnTx/>
                <a:uFillTx/>
                <a:latin typeface="Arial"/>
                <a:ea typeface="+mn-ea"/>
                <a:cs typeface="+mn-cs"/>
              </a:endParaRPr>
            </a:p>
          </p:txBody>
        </p:sp>
        <p:sp>
          <p:nvSpPr>
            <p:cNvPr id="13" name="Rectangle 19">
              <a:extLst>
                <a:ext uri="{FF2B5EF4-FFF2-40B4-BE49-F238E27FC236}">
                  <a16:creationId xmlns:a16="http://schemas.microsoft.com/office/drawing/2014/main" id="{B018600F-454F-07F1-BB50-EAC5167104C5}"/>
                </a:ext>
              </a:extLst>
            </p:cNvPr>
            <p:cNvSpPr/>
            <p:nvPr/>
          </p:nvSpPr>
          <p:spPr>
            <a:xfrm>
              <a:off x="1802501" y="1179667"/>
              <a:ext cx="5542845" cy="2971800"/>
            </a:xfrm>
            <a:prstGeom prst="rect">
              <a:avLst/>
            </a:prstGeom>
            <a:solidFill>
              <a:srgbClr val="FFFFFF"/>
            </a:solidFill>
            <a:ln cap="flat">
              <a:solidFill>
                <a:srgbClr val="E98960"/>
              </a:solidFill>
              <a:prstDash val="solid"/>
            </a:ln>
            <a:effectLst>
              <a:outerShdw dir="16200000" algn="tl">
                <a:srgbClr val="000000">
                  <a:alpha val="5000"/>
                </a:srgbClr>
              </a:outerShdw>
            </a:effectLst>
          </p:spPr>
          <p:txBody>
            <a:bodyPr vert="horz" wrap="square" lIns="91440" tIns="45720" rIns="91440" bIns="45720" anchor="ctr" anchorCtr="1" compatLnSpc="1">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900" b="0" i="0" u="none" strike="noStrike" kern="1200" cap="none" spc="0" normalizeH="0" baseline="0" noProof="0" dirty="0">
                <a:ln>
                  <a:noFill/>
                </a:ln>
                <a:solidFill>
                  <a:srgbClr val="000000"/>
                </a:solidFill>
                <a:effectLst/>
                <a:uLnTx/>
                <a:uFillTx/>
                <a:latin typeface="Arial"/>
                <a:ea typeface="+mn-ea"/>
                <a:cs typeface="+mn-cs"/>
              </a:endParaRPr>
            </a:p>
          </p:txBody>
        </p:sp>
      </p:grpSp>
      <p:sp>
        <p:nvSpPr>
          <p:cNvPr id="14" name="Rectangle 20">
            <a:extLst>
              <a:ext uri="{FF2B5EF4-FFF2-40B4-BE49-F238E27FC236}">
                <a16:creationId xmlns:a16="http://schemas.microsoft.com/office/drawing/2014/main" id="{E56303BC-FA35-1296-33D2-B75B7DB24E99}"/>
              </a:ext>
            </a:extLst>
          </p:cNvPr>
          <p:cNvSpPr/>
          <p:nvPr/>
        </p:nvSpPr>
        <p:spPr>
          <a:xfrm>
            <a:off x="4587732" y="4373956"/>
            <a:ext cx="4145509" cy="57815"/>
          </a:xfrm>
          <a:prstGeom prst="rect">
            <a:avLst/>
          </a:prstGeom>
          <a:solidFill>
            <a:srgbClr val="E98960"/>
          </a:solidFill>
          <a:ln cap="flat">
            <a:solidFill>
              <a:srgbClr val="E98960"/>
            </a:solidFill>
            <a:prstDash val="solid"/>
          </a:ln>
        </p:spPr>
        <p:txBody>
          <a:bodyPr vert="horz" wrap="square" lIns="91440" tIns="45720" rIns="91440" bIns="45720" anchor="ctr" anchorCtr="1" compatLnSpc="1">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900" b="0" i="0" u="none" strike="noStrike" kern="1200" cap="none" spc="0" normalizeH="0" baseline="0" noProof="0" dirty="0">
              <a:ln>
                <a:noFill/>
              </a:ln>
              <a:solidFill>
                <a:srgbClr val="000000"/>
              </a:solidFill>
              <a:effectLst/>
              <a:uLnTx/>
              <a:uFillTx/>
              <a:latin typeface="Arial"/>
              <a:ea typeface="+mn-ea"/>
              <a:cs typeface="+mn-cs"/>
            </a:endParaRPr>
          </a:p>
        </p:txBody>
      </p:sp>
      <p:sp>
        <p:nvSpPr>
          <p:cNvPr id="15" name="Rectangle 21">
            <a:extLst>
              <a:ext uri="{FF2B5EF4-FFF2-40B4-BE49-F238E27FC236}">
                <a16:creationId xmlns:a16="http://schemas.microsoft.com/office/drawing/2014/main" id="{C5DABD1F-21CA-E807-52EC-A038184A577E}"/>
              </a:ext>
            </a:extLst>
          </p:cNvPr>
          <p:cNvSpPr/>
          <p:nvPr/>
        </p:nvSpPr>
        <p:spPr>
          <a:xfrm>
            <a:off x="4023532" y="2054554"/>
            <a:ext cx="867138" cy="384316"/>
          </a:xfrm>
          <a:prstGeom prst="rect">
            <a:avLst/>
          </a:prstGeom>
          <a:solidFill>
            <a:srgbClr val="E98960"/>
          </a:solidFill>
          <a:ln w="25402" cap="flat">
            <a:solidFill>
              <a:srgbClr val="E98960"/>
            </a:solidFill>
            <a:prstDash val="solid"/>
          </a:ln>
        </p:spPr>
        <p:txBody>
          <a:bodyPr vert="horz" wrap="square" lIns="91440" tIns="45720" rIns="91440" bIns="45720" anchor="ctr" anchorCtr="1" compatLnSpc="1">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900" b="0" i="0" u="none" strike="noStrike" kern="1200" cap="none" spc="0" normalizeH="0" baseline="0" noProof="0" dirty="0">
              <a:ln>
                <a:noFill/>
              </a:ln>
              <a:solidFill>
                <a:srgbClr val="000000"/>
              </a:solidFill>
              <a:effectLst/>
              <a:uLnTx/>
              <a:uFillTx/>
              <a:latin typeface="Arial"/>
              <a:ea typeface="+mn-ea"/>
              <a:cs typeface="+mn-cs"/>
            </a:endParaRPr>
          </a:p>
        </p:txBody>
      </p:sp>
      <p:sp>
        <p:nvSpPr>
          <p:cNvPr id="16" name="Rectangle 23">
            <a:extLst>
              <a:ext uri="{FF2B5EF4-FFF2-40B4-BE49-F238E27FC236}">
                <a16:creationId xmlns:a16="http://schemas.microsoft.com/office/drawing/2014/main" id="{A7D27552-2B9A-7E28-7C7B-716A6DB8049F}"/>
              </a:ext>
            </a:extLst>
          </p:cNvPr>
          <p:cNvSpPr/>
          <p:nvPr/>
        </p:nvSpPr>
        <p:spPr>
          <a:xfrm>
            <a:off x="4100921" y="2059861"/>
            <a:ext cx="789749" cy="369332"/>
          </a:xfrm>
          <a:prstGeom prst="rect">
            <a:avLst/>
          </a:prstGeom>
          <a:noFill/>
          <a:ln cap="flat">
            <a:solidFill>
              <a:srgbClr val="E98960"/>
            </a:solidFill>
            <a:prstDash val="solid"/>
          </a:ln>
        </p:spPr>
        <p:txBody>
          <a:bodyPr vert="horz" wrap="square" lIns="91440" tIns="45720" rIns="91440" bIns="45720" anchor="t" anchorCtr="0" compatLnSpc="1">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fr-FR" sz="1800" b="1" i="0" u="none" strike="noStrike" kern="1200" cap="none" spc="0" normalizeH="0" baseline="0" noProof="0" dirty="0">
                <a:ln>
                  <a:noFill/>
                </a:ln>
                <a:solidFill>
                  <a:srgbClr val="FFFFFF"/>
                </a:solidFill>
                <a:effectLst/>
                <a:uLnTx/>
                <a:uFillTx/>
                <a:latin typeface="Arial"/>
                <a:ea typeface="+mn-ea"/>
                <a:cs typeface="Arial"/>
              </a:rPr>
              <a:t>M</a:t>
            </a:r>
          </a:p>
        </p:txBody>
      </p:sp>
      <p:sp>
        <p:nvSpPr>
          <p:cNvPr id="17" name="TextBox 6">
            <a:extLst>
              <a:ext uri="{FF2B5EF4-FFF2-40B4-BE49-F238E27FC236}">
                <a16:creationId xmlns:a16="http://schemas.microsoft.com/office/drawing/2014/main" id="{91C2DE76-8417-0353-F29C-66DD89828FF9}"/>
              </a:ext>
            </a:extLst>
          </p:cNvPr>
          <p:cNvSpPr txBox="1"/>
          <p:nvPr/>
        </p:nvSpPr>
        <p:spPr>
          <a:xfrm>
            <a:off x="4739381" y="2742767"/>
            <a:ext cx="3924305" cy="1329595"/>
          </a:xfrm>
          <a:prstGeom prst="rect">
            <a:avLst/>
          </a:prstGeom>
          <a:noFill/>
          <a:ln cap="flat">
            <a:noFill/>
          </a:ln>
        </p:spPr>
        <p:txBody>
          <a:bodyPr vert="horz" wrap="square" lIns="0" tIns="0" rIns="0" bIns="0" anchor="t" anchorCtr="1" compatLnSpc="1">
            <a:spAutoFit/>
          </a:bodyPr>
          <a:lstStyle/>
          <a:p>
            <a:pPr lvl="0" algn="ctr" defTabSz="685800">
              <a:lnSpc>
                <a:spcPct val="90000"/>
              </a:lnSpc>
              <a:spcAft>
                <a:spcPts val="1500"/>
              </a:spcAft>
              <a:defRPr sz="1800" b="0" i="0" u="none" strike="noStrike" kern="0" cap="none" spc="0" baseline="0">
                <a:solidFill>
                  <a:srgbClr val="000000"/>
                </a:solidFill>
                <a:uFillTx/>
              </a:defRPr>
            </a:pPr>
            <a:r>
              <a:rPr lang="fr-FR" sz="4800" b="1" kern="0" noProof="0" dirty="0">
                <a:solidFill>
                  <a:srgbClr val="E98960"/>
                </a:solidFill>
                <a:latin typeface="Arial" panose="020B0604020202020204" pitchFamily="34" charset="0"/>
                <a:ea typeface="Calibri"/>
                <a:cs typeface="Arial" panose="020B0604020202020204" pitchFamily="34" charset="0"/>
              </a:rPr>
              <a:t>Moment de récupération</a:t>
            </a:r>
          </a:p>
        </p:txBody>
      </p:sp>
      <p:pic>
        <p:nvPicPr>
          <p:cNvPr id="18" name="Picture 11">
            <a:extLst>
              <a:ext uri="{FF2B5EF4-FFF2-40B4-BE49-F238E27FC236}">
                <a16:creationId xmlns:a16="http://schemas.microsoft.com/office/drawing/2014/main" id="{12B8274E-5CEB-E8E8-69D7-DA52619A7CE9}"/>
              </a:ext>
            </a:extLst>
          </p:cNvPr>
          <p:cNvPicPr>
            <a:picLocks noChangeAspect="1"/>
          </p:cNvPicPr>
          <p:nvPr/>
        </p:nvPicPr>
        <p:blipFill>
          <a:blip r:embed="rId3" cstate="print">
            <a:extLst>
              <a:ext uri="{BEBA8EAE-BF5A-486C-A8C5-ECC9F3942E4B}">
                <a14:imgProps xmlns:a14="http://schemas.microsoft.com/office/drawing/2010/main">
                  <a14:imgLayer r:embed="rId4">
                    <a14:imgEffect>
                      <a14:backgroundRemoval t="1855" b="100000" l="391" r="99512"/>
                    </a14:imgEffect>
                  </a14:imgLayer>
                </a14:imgProps>
              </a:ext>
              <a:ext uri="{28A0092B-C50C-407E-A947-70E740481C1C}">
                <a14:useLocalDpi xmlns:a14="http://schemas.microsoft.com/office/drawing/2010/main" val="0"/>
              </a:ext>
            </a:extLst>
          </a:blip>
          <a:stretch>
            <a:fillRect/>
          </a:stretch>
        </p:blipFill>
        <p:spPr>
          <a:xfrm>
            <a:off x="1426007" y="1567314"/>
            <a:ext cx="2687484" cy="2687484"/>
          </a:xfrm>
          <a:prstGeom prst="rect">
            <a:avLst/>
          </a:prstGeom>
        </p:spPr>
      </p:pic>
    </p:spTree>
    <p:extLst>
      <p:ext uri="{BB962C8B-B14F-4D97-AF65-F5344CB8AC3E}">
        <p14:creationId xmlns:p14="http://schemas.microsoft.com/office/powerpoint/2010/main" val="2774331533"/>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e 1">
            <a:extLst>
              <a:ext uri="{FF2B5EF4-FFF2-40B4-BE49-F238E27FC236}">
                <a16:creationId xmlns:a16="http://schemas.microsoft.com/office/drawing/2014/main" id="{AB47A917-8FAB-00E5-010D-A4CDAA50F2D1}"/>
              </a:ext>
            </a:extLst>
          </p:cNvPr>
          <p:cNvGrpSpPr/>
          <p:nvPr/>
        </p:nvGrpSpPr>
        <p:grpSpPr>
          <a:xfrm>
            <a:off x="1998027" y="1509621"/>
            <a:ext cx="5265592" cy="5148354"/>
            <a:chOff x="3645853" y="1891478"/>
            <a:chExt cx="3286170" cy="4182750"/>
          </a:xfrm>
        </p:grpSpPr>
        <p:pic>
          <p:nvPicPr>
            <p:cNvPr id="3" name="Picture 2" descr="Lymphatic System In Female Anatomy Photograph by Gwen Shockey - Fine ...">
              <a:extLst>
                <a:ext uri="{FF2B5EF4-FFF2-40B4-BE49-F238E27FC236}">
                  <a16:creationId xmlns:a16="http://schemas.microsoft.com/office/drawing/2014/main" id="{1CB1DE06-F416-668D-0108-C3FECB83177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45853" y="1891478"/>
              <a:ext cx="3286170" cy="4182750"/>
            </a:xfrm>
            <a:prstGeom prst="rect">
              <a:avLst/>
            </a:prstGeom>
            <a:noFill/>
            <a:extLst>
              <a:ext uri="{909E8E84-426E-40DD-AFC4-6F175D3DCCD1}">
                <a14:hiddenFill xmlns:a14="http://schemas.microsoft.com/office/drawing/2010/main">
                  <a:solidFill>
                    <a:srgbClr val="FFFFFF"/>
                  </a:solidFill>
                </a14:hiddenFill>
              </a:ext>
            </a:extLst>
          </p:spPr>
        </p:pic>
        <p:cxnSp>
          <p:nvCxnSpPr>
            <p:cNvPr id="4" name="Connecteur droit avec flèche 3">
              <a:extLst>
                <a:ext uri="{FF2B5EF4-FFF2-40B4-BE49-F238E27FC236}">
                  <a16:creationId xmlns:a16="http://schemas.microsoft.com/office/drawing/2014/main" id="{FB7BFB39-F65B-EE49-61BB-F66205CC90DF}"/>
                </a:ext>
              </a:extLst>
            </p:cNvPr>
            <p:cNvCxnSpPr>
              <a:cxnSpLocks/>
            </p:cNvCxnSpPr>
            <p:nvPr/>
          </p:nvCxnSpPr>
          <p:spPr>
            <a:xfrm flipH="1">
              <a:off x="5312228" y="2468073"/>
              <a:ext cx="766270" cy="292544"/>
            </a:xfrm>
            <a:prstGeom prst="straightConnector1">
              <a:avLst/>
            </a:prstGeom>
            <a:noFill/>
            <a:ln w="38100" cap="flat" cmpd="sng" algn="ctr">
              <a:solidFill>
                <a:srgbClr val="FF0000"/>
              </a:solidFill>
              <a:prstDash val="solid"/>
              <a:miter lim="800000"/>
              <a:tailEnd type="stealth" w="lg" len="lg"/>
            </a:ln>
            <a:effectLst/>
          </p:spPr>
        </p:cxnSp>
        <p:cxnSp>
          <p:nvCxnSpPr>
            <p:cNvPr id="5" name="Connecteur droit avec flèche 4">
              <a:extLst>
                <a:ext uri="{FF2B5EF4-FFF2-40B4-BE49-F238E27FC236}">
                  <a16:creationId xmlns:a16="http://schemas.microsoft.com/office/drawing/2014/main" id="{FDA16C36-17AA-CAB8-B80C-DECD335B6E11}"/>
                </a:ext>
              </a:extLst>
            </p:cNvPr>
            <p:cNvCxnSpPr>
              <a:cxnSpLocks/>
              <a:stCxn id="18" idx="2"/>
            </p:cNvCxnSpPr>
            <p:nvPr/>
          </p:nvCxnSpPr>
          <p:spPr>
            <a:xfrm flipH="1" flipV="1">
              <a:off x="5538652" y="3185052"/>
              <a:ext cx="1229396" cy="475247"/>
            </a:xfrm>
            <a:prstGeom prst="straightConnector1">
              <a:avLst/>
            </a:prstGeom>
            <a:noFill/>
            <a:ln w="38100" cap="flat" cmpd="sng" algn="ctr">
              <a:solidFill>
                <a:srgbClr val="FF0000"/>
              </a:solidFill>
              <a:prstDash val="solid"/>
              <a:miter lim="800000"/>
              <a:tailEnd type="stealth" w="lg" len="lg"/>
            </a:ln>
            <a:effectLst/>
          </p:spPr>
        </p:cxnSp>
        <p:cxnSp>
          <p:nvCxnSpPr>
            <p:cNvPr id="6" name="Connecteur droit avec flèche 5">
              <a:extLst>
                <a:ext uri="{FF2B5EF4-FFF2-40B4-BE49-F238E27FC236}">
                  <a16:creationId xmlns:a16="http://schemas.microsoft.com/office/drawing/2014/main" id="{326E05A9-DB6D-EA5E-9C25-F068509C3869}"/>
                </a:ext>
              </a:extLst>
            </p:cNvPr>
            <p:cNvCxnSpPr>
              <a:cxnSpLocks/>
            </p:cNvCxnSpPr>
            <p:nvPr/>
          </p:nvCxnSpPr>
          <p:spPr>
            <a:xfrm flipH="1">
              <a:off x="5697311" y="2877719"/>
              <a:ext cx="1100459" cy="0"/>
            </a:xfrm>
            <a:prstGeom prst="straightConnector1">
              <a:avLst/>
            </a:prstGeom>
            <a:noFill/>
            <a:ln w="38100" cap="flat" cmpd="sng" algn="ctr">
              <a:solidFill>
                <a:srgbClr val="FF0000"/>
              </a:solidFill>
              <a:prstDash val="solid"/>
              <a:miter lim="800000"/>
              <a:tailEnd type="stealth" w="lg" len="lg"/>
            </a:ln>
            <a:effectLst/>
          </p:spPr>
        </p:cxnSp>
        <p:cxnSp>
          <p:nvCxnSpPr>
            <p:cNvPr id="7" name="Connecteur droit avec flèche 6">
              <a:extLst>
                <a:ext uri="{FF2B5EF4-FFF2-40B4-BE49-F238E27FC236}">
                  <a16:creationId xmlns:a16="http://schemas.microsoft.com/office/drawing/2014/main" id="{E6D71CC8-81CE-0D30-5A0F-2D6F780FED68}"/>
                </a:ext>
              </a:extLst>
            </p:cNvPr>
            <p:cNvCxnSpPr>
              <a:cxnSpLocks/>
            </p:cNvCxnSpPr>
            <p:nvPr/>
          </p:nvCxnSpPr>
          <p:spPr>
            <a:xfrm flipH="1">
              <a:off x="5538652" y="4473354"/>
              <a:ext cx="1259118" cy="0"/>
            </a:xfrm>
            <a:prstGeom prst="straightConnector1">
              <a:avLst/>
            </a:prstGeom>
            <a:noFill/>
            <a:ln w="38100" cap="flat" cmpd="sng" algn="ctr">
              <a:solidFill>
                <a:srgbClr val="FF0000"/>
              </a:solidFill>
              <a:prstDash val="solid"/>
              <a:miter lim="800000"/>
              <a:tailEnd type="stealth" w="lg" len="lg"/>
            </a:ln>
            <a:effectLst/>
          </p:spPr>
        </p:cxnSp>
      </p:grpSp>
      <p:sp>
        <p:nvSpPr>
          <p:cNvPr id="8" name="Rectangle : coins arrondis 7">
            <a:extLst>
              <a:ext uri="{FF2B5EF4-FFF2-40B4-BE49-F238E27FC236}">
                <a16:creationId xmlns:a16="http://schemas.microsoft.com/office/drawing/2014/main" id="{3DFD4346-2986-42AC-4256-A549AEE0B15B}"/>
              </a:ext>
            </a:extLst>
          </p:cNvPr>
          <p:cNvSpPr/>
          <p:nvPr/>
        </p:nvSpPr>
        <p:spPr>
          <a:xfrm>
            <a:off x="682808" y="998843"/>
            <a:ext cx="7752460" cy="510778"/>
          </a:xfrm>
          <a:prstGeom prst="roundRect">
            <a:avLst/>
          </a:prstGeom>
          <a:ln w="19050">
            <a:noFill/>
            <a:prstDash val="dash"/>
          </a:ln>
        </p:spPr>
        <p:txBody>
          <a:bodyPr wrap="square">
            <a:spAutoFit/>
          </a:bodyPr>
          <a:lstStyle/>
          <a:p>
            <a:pPr marL="0" marR="0" lvl="0" indent="0" defTabSz="914400" eaLnBrk="1" fontAlgn="auto" latinLnBrk="0" hangingPunct="1">
              <a:lnSpc>
                <a:spcPct val="100000"/>
              </a:lnSpc>
              <a:spcBef>
                <a:spcPts val="0"/>
              </a:spcBef>
              <a:spcAft>
                <a:spcPts val="600"/>
              </a:spcAft>
              <a:buClrTx/>
              <a:buSzTx/>
              <a:buFontTx/>
              <a:buNone/>
              <a:tabLst/>
              <a:defRPr/>
            </a:pPr>
            <a:r>
              <a:rPr lang="fr-FR" sz="2400" b="1" kern="0" dirty="0">
                <a:solidFill>
                  <a:prstClr val="black"/>
                </a:solidFill>
              </a:rPr>
              <a:t>1. </a:t>
            </a:r>
            <a:r>
              <a:rPr kumimoji="0" lang="fr-FR" sz="2400" b="1" i="0" u="none" strike="noStrike" kern="0" cap="none" spc="0" normalizeH="0" baseline="0" noProof="0" dirty="0">
                <a:ln>
                  <a:noFill/>
                </a:ln>
                <a:solidFill>
                  <a:prstClr val="black"/>
                </a:solidFill>
                <a:effectLst/>
                <a:uLnTx/>
                <a:uFillTx/>
              </a:rPr>
              <a:t>Complétez le schéma par ce qui convient :</a:t>
            </a:r>
          </a:p>
        </p:txBody>
      </p:sp>
      <p:cxnSp>
        <p:nvCxnSpPr>
          <p:cNvPr id="9" name="Connecteur droit 8">
            <a:extLst>
              <a:ext uri="{FF2B5EF4-FFF2-40B4-BE49-F238E27FC236}">
                <a16:creationId xmlns:a16="http://schemas.microsoft.com/office/drawing/2014/main" id="{C465A885-74E1-E1D0-39CE-1582BEB59992}"/>
              </a:ext>
            </a:extLst>
          </p:cNvPr>
          <p:cNvCxnSpPr>
            <a:cxnSpLocks/>
          </p:cNvCxnSpPr>
          <p:nvPr/>
        </p:nvCxnSpPr>
        <p:spPr>
          <a:xfrm>
            <a:off x="5895975" y="2219325"/>
            <a:ext cx="1152525" cy="0"/>
          </a:xfrm>
          <a:prstGeom prst="line">
            <a:avLst/>
          </a:prstGeom>
          <a:noFill/>
          <a:ln w="38100" cap="flat" cmpd="sng" algn="ctr">
            <a:solidFill>
              <a:srgbClr val="FF0000"/>
            </a:solidFill>
            <a:prstDash val="solid"/>
            <a:miter lim="800000"/>
            <a:headEnd type="none" w="med" len="med"/>
            <a:tailEnd type="none" w="med" len="med"/>
          </a:ln>
          <a:effectLst/>
        </p:spPr>
      </p:cxnSp>
      <p:grpSp>
        <p:nvGrpSpPr>
          <p:cNvPr id="10" name="Groupe 9">
            <a:extLst>
              <a:ext uri="{FF2B5EF4-FFF2-40B4-BE49-F238E27FC236}">
                <a16:creationId xmlns:a16="http://schemas.microsoft.com/office/drawing/2014/main" id="{55BDD7C2-8539-8E54-C538-C9FAB76FD416}"/>
              </a:ext>
            </a:extLst>
          </p:cNvPr>
          <p:cNvGrpSpPr/>
          <p:nvPr/>
        </p:nvGrpSpPr>
        <p:grpSpPr>
          <a:xfrm>
            <a:off x="7000873" y="1957373"/>
            <a:ext cx="3862528" cy="510778"/>
            <a:chOff x="7883888" y="2594893"/>
            <a:chExt cx="3862528" cy="510778"/>
          </a:xfrm>
        </p:grpSpPr>
        <p:sp>
          <p:nvSpPr>
            <p:cNvPr id="11" name="Rectangle : coins arrondis 10">
              <a:extLst>
                <a:ext uri="{FF2B5EF4-FFF2-40B4-BE49-F238E27FC236}">
                  <a16:creationId xmlns:a16="http://schemas.microsoft.com/office/drawing/2014/main" id="{1CDE38B5-F562-E83B-5BCB-976DA4FE3C43}"/>
                </a:ext>
              </a:extLst>
            </p:cNvPr>
            <p:cNvSpPr/>
            <p:nvPr/>
          </p:nvSpPr>
          <p:spPr>
            <a:xfrm>
              <a:off x="8073907" y="2594893"/>
              <a:ext cx="3672509" cy="510778"/>
            </a:xfrm>
            <a:prstGeom prst="roundRect">
              <a:avLst/>
            </a:prstGeom>
            <a:solidFill>
              <a:srgbClr val="D3E8F1"/>
            </a:solidFill>
            <a:ln w="1905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2400" b="1" i="0" u="none" strike="noStrike" kern="0" cap="none" spc="0" normalizeH="0" baseline="0" noProof="0" dirty="0">
                  <a:ln>
                    <a:noFill/>
                  </a:ln>
                  <a:solidFill>
                    <a:srgbClr val="002060"/>
                  </a:solidFill>
                  <a:effectLst/>
                  <a:uLnTx/>
                  <a:uFillTx/>
                  <a:latin typeface="Aptos" panose="02110004020202020204"/>
                  <a:ea typeface="+mn-ea"/>
                  <a:cs typeface="+mn-cs"/>
                </a:rPr>
                <a:t>…….………………………</a:t>
              </a:r>
            </a:p>
          </p:txBody>
        </p:sp>
        <p:sp>
          <p:nvSpPr>
            <p:cNvPr id="12" name="Ellipse 11">
              <a:extLst>
                <a:ext uri="{FF2B5EF4-FFF2-40B4-BE49-F238E27FC236}">
                  <a16:creationId xmlns:a16="http://schemas.microsoft.com/office/drawing/2014/main" id="{CCCE6FF3-4BAA-DBAC-8DC2-22887C5EA128}"/>
                </a:ext>
              </a:extLst>
            </p:cNvPr>
            <p:cNvSpPr/>
            <p:nvPr/>
          </p:nvSpPr>
          <p:spPr>
            <a:xfrm>
              <a:off x="7883888" y="2638993"/>
              <a:ext cx="432000" cy="432000"/>
            </a:xfrm>
            <a:prstGeom prst="ellipse">
              <a:avLst/>
            </a:prstGeom>
            <a:solidFill>
              <a:srgbClr val="002060"/>
            </a:solidFill>
            <a:ln w="1905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2800" b="1" i="0" u="none" strike="noStrike" kern="0" cap="none" spc="0" normalizeH="0" baseline="0" noProof="0" dirty="0">
                  <a:ln>
                    <a:noFill/>
                  </a:ln>
                  <a:solidFill>
                    <a:prstClr val="white"/>
                  </a:solidFill>
                  <a:effectLst/>
                  <a:uLnTx/>
                  <a:uFillTx/>
                  <a:latin typeface="Aptos" panose="02110004020202020204"/>
                  <a:ea typeface="+mn-ea"/>
                  <a:cs typeface="+mn-cs"/>
                </a:rPr>
                <a:t>1</a:t>
              </a:r>
            </a:p>
          </p:txBody>
        </p:sp>
      </p:grpSp>
      <p:grpSp>
        <p:nvGrpSpPr>
          <p:cNvPr id="13" name="Groupe 12">
            <a:extLst>
              <a:ext uri="{FF2B5EF4-FFF2-40B4-BE49-F238E27FC236}">
                <a16:creationId xmlns:a16="http://schemas.microsoft.com/office/drawing/2014/main" id="{FCC48F11-51CD-4457-CF8F-3A280B3A6975}"/>
              </a:ext>
            </a:extLst>
          </p:cNvPr>
          <p:cNvGrpSpPr/>
          <p:nvPr/>
        </p:nvGrpSpPr>
        <p:grpSpPr>
          <a:xfrm>
            <a:off x="7000873" y="2511761"/>
            <a:ext cx="3862528" cy="510778"/>
            <a:chOff x="7883888" y="2594893"/>
            <a:chExt cx="3862528" cy="510778"/>
          </a:xfrm>
        </p:grpSpPr>
        <p:sp>
          <p:nvSpPr>
            <p:cNvPr id="14" name="Rectangle : coins arrondis 13">
              <a:extLst>
                <a:ext uri="{FF2B5EF4-FFF2-40B4-BE49-F238E27FC236}">
                  <a16:creationId xmlns:a16="http://schemas.microsoft.com/office/drawing/2014/main" id="{F6C261DA-2A74-6D09-5BB3-F7D9ABD6FF87}"/>
                </a:ext>
              </a:extLst>
            </p:cNvPr>
            <p:cNvSpPr/>
            <p:nvPr/>
          </p:nvSpPr>
          <p:spPr>
            <a:xfrm>
              <a:off x="8073907" y="2594893"/>
              <a:ext cx="3672509" cy="510778"/>
            </a:xfrm>
            <a:prstGeom prst="roundRect">
              <a:avLst/>
            </a:prstGeom>
            <a:solidFill>
              <a:srgbClr val="D3E8F1"/>
            </a:solidFill>
            <a:ln w="1905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2400" b="1" i="0" u="none" strike="noStrike" kern="0" cap="none" spc="0" normalizeH="0" baseline="0" noProof="0" dirty="0">
                  <a:ln>
                    <a:noFill/>
                  </a:ln>
                  <a:solidFill>
                    <a:srgbClr val="002060"/>
                  </a:solidFill>
                  <a:effectLst/>
                  <a:uLnTx/>
                  <a:uFillTx/>
                  <a:latin typeface="Aptos" panose="02110004020202020204"/>
                  <a:ea typeface="+mn-ea"/>
                  <a:cs typeface="+mn-cs"/>
                </a:rPr>
                <a:t>…….………………………</a:t>
              </a:r>
            </a:p>
          </p:txBody>
        </p:sp>
        <p:sp>
          <p:nvSpPr>
            <p:cNvPr id="15" name="Ellipse 14">
              <a:extLst>
                <a:ext uri="{FF2B5EF4-FFF2-40B4-BE49-F238E27FC236}">
                  <a16:creationId xmlns:a16="http://schemas.microsoft.com/office/drawing/2014/main" id="{C6DB7663-3F7C-73E0-F9E6-4AC9C6A1AE34}"/>
                </a:ext>
              </a:extLst>
            </p:cNvPr>
            <p:cNvSpPr/>
            <p:nvPr/>
          </p:nvSpPr>
          <p:spPr>
            <a:xfrm>
              <a:off x="7883888" y="2638993"/>
              <a:ext cx="432000" cy="432000"/>
            </a:xfrm>
            <a:prstGeom prst="ellipse">
              <a:avLst/>
            </a:prstGeom>
            <a:solidFill>
              <a:srgbClr val="002060"/>
            </a:solidFill>
            <a:ln w="1905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2800" b="1" i="0" u="none" strike="noStrike" kern="0" cap="none" spc="0" normalizeH="0" baseline="0" noProof="0" dirty="0">
                  <a:ln>
                    <a:noFill/>
                  </a:ln>
                  <a:solidFill>
                    <a:prstClr val="white"/>
                  </a:solidFill>
                  <a:effectLst/>
                  <a:uLnTx/>
                  <a:uFillTx/>
                  <a:latin typeface="Aptos" panose="02110004020202020204"/>
                  <a:ea typeface="+mn-ea"/>
                  <a:cs typeface="+mn-cs"/>
                </a:rPr>
                <a:t>2</a:t>
              </a:r>
            </a:p>
          </p:txBody>
        </p:sp>
      </p:grpSp>
      <p:grpSp>
        <p:nvGrpSpPr>
          <p:cNvPr id="16" name="Groupe 15">
            <a:extLst>
              <a:ext uri="{FF2B5EF4-FFF2-40B4-BE49-F238E27FC236}">
                <a16:creationId xmlns:a16="http://schemas.microsoft.com/office/drawing/2014/main" id="{A9DFEC70-9256-7F35-29D3-E93BDCB6DFCB}"/>
              </a:ext>
            </a:extLst>
          </p:cNvPr>
          <p:cNvGrpSpPr/>
          <p:nvPr/>
        </p:nvGrpSpPr>
        <p:grpSpPr>
          <a:xfrm>
            <a:off x="7000873" y="3426681"/>
            <a:ext cx="3862528" cy="510778"/>
            <a:chOff x="7883888" y="2594893"/>
            <a:chExt cx="3862528" cy="510778"/>
          </a:xfrm>
        </p:grpSpPr>
        <p:sp>
          <p:nvSpPr>
            <p:cNvPr id="17" name="Rectangle : coins arrondis 16">
              <a:extLst>
                <a:ext uri="{FF2B5EF4-FFF2-40B4-BE49-F238E27FC236}">
                  <a16:creationId xmlns:a16="http://schemas.microsoft.com/office/drawing/2014/main" id="{6E078990-D269-60FC-7057-7CC9852A659C}"/>
                </a:ext>
              </a:extLst>
            </p:cNvPr>
            <p:cNvSpPr/>
            <p:nvPr/>
          </p:nvSpPr>
          <p:spPr>
            <a:xfrm>
              <a:off x="8073907" y="2594893"/>
              <a:ext cx="3672509" cy="510778"/>
            </a:xfrm>
            <a:prstGeom prst="roundRect">
              <a:avLst/>
            </a:prstGeom>
            <a:solidFill>
              <a:srgbClr val="D3E8F1"/>
            </a:solidFill>
            <a:ln w="1905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2400" b="1" i="0" u="none" strike="noStrike" kern="0" cap="none" spc="0" normalizeH="0" baseline="0" noProof="0" dirty="0">
                  <a:ln>
                    <a:noFill/>
                  </a:ln>
                  <a:solidFill>
                    <a:srgbClr val="002060"/>
                  </a:solidFill>
                  <a:effectLst/>
                  <a:uLnTx/>
                  <a:uFillTx/>
                  <a:latin typeface="Aptos" panose="02110004020202020204"/>
                  <a:ea typeface="+mn-ea"/>
                  <a:cs typeface="+mn-cs"/>
                </a:rPr>
                <a:t>…….………………………</a:t>
              </a:r>
            </a:p>
          </p:txBody>
        </p:sp>
        <p:sp>
          <p:nvSpPr>
            <p:cNvPr id="18" name="Ellipse 17">
              <a:extLst>
                <a:ext uri="{FF2B5EF4-FFF2-40B4-BE49-F238E27FC236}">
                  <a16:creationId xmlns:a16="http://schemas.microsoft.com/office/drawing/2014/main" id="{BE42837E-F49F-EFF1-0933-2EDBCF6726D9}"/>
                </a:ext>
              </a:extLst>
            </p:cNvPr>
            <p:cNvSpPr/>
            <p:nvPr/>
          </p:nvSpPr>
          <p:spPr>
            <a:xfrm>
              <a:off x="7883888" y="2638993"/>
              <a:ext cx="432000" cy="432000"/>
            </a:xfrm>
            <a:prstGeom prst="ellipse">
              <a:avLst/>
            </a:prstGeom>
            <a:solidFill>
              <a:srgbClr val="002060"/>
            </a:solidFill>
            <a:ln w="1905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2800" b="1" i="0" u="none" strike="noStrike" kern="0" cap="none" spc="0" normalizeH="0" baseline="0" noProof="0" dirty="0">
                  <a:ln>
                    <a:noFill/>
                  </a:ln>
                  <a:solidFill>
                    <a:prstClr val="white"/>
                  </a:solidFill>
                  <a:effectLst/>
                  <a:uLnTx/>
                  <a:uFillTx/>
                  <a:latin typeface="Aptos" panose="02110004020202020204"/>
                  <a:ea typeface="+mn-ea"/>
                  <a:cs typeface="+mn-cs"/>
                </a:rPr>
                <a:t>3</a:t>
              </a:r>
            </a:p>
          </p:txBody>
        </p:sp>
      </p:grpSp>
      <p:grpSp>
        <p:nvGrpSpPr>
          <p:cNvPr id="19" name="Groupe 18">
            <a:extLst>
              <a:ext uri="{FF2B5EF4-FFF2-40B4-BE49-F238E27FC236}">
                <a16:creationId xmlns:a16="http://schemas.microsoft.com/office/drawing/2014/main" id="{0C1956A8-8480-00F6-AE0D-8DCD99E30123}"/>
              </a:ext>
            </a:extLst>
          </p:cNvPr>
          <p:cNvGrpSpPr/>
          <p:nvPr/>
        </p:nvGrpSpPr>
        <p:grpSpPr>
          <a:xfrm>
            <a:off x="7016042" y="4390673"/>
            <a:ext cx="3862528" cy="510778"/>
            <a:chOff x="7883888" y="2594893"/>
            <a:chExt cx="3862528" cy="510778"/>
          </a:xfrm>
        </p:grpSpPr>
        <p:sp>
          <p:nvSpPr>
            <p:cNvPr id="20" name="Rectangle : coins arrondis 19">
              <a:extLst>
                <a:ext uri="{FF2B5EF4-FFF2-40B4-BE49-F238E27FC236}">
                  <a16:creationId xmlns:a16="http://schemas.microsoft.com/office/drawing/2014/main" id="{1B41BC9B-CAA8-77F4-F3D3-8A9F1BF0F167}"/>
                </a:ext>
              </a:extLst>
            </p:cNvPr>
            <p:cNvSpPr/>
            <p:nvPr/>
          </p:nvSpPr>
          <p:spPr>
            <a:xfrm>
              <a:off x="8073907" y="2594893"/>
              <a:ext cx="3672509" cy="510778"/>
            </a:xfrm>
            <a:prstGeom prst="roundRect">
              <a:avLst/>
            </a:prstGeom>
            <a:solidFill>
              <a:srgbClr val="D3E8F1"/>
            </a:solidFill>
            <a:ln w="1905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2400" b="1" i="0" u="none" strike="noStrike" kern="0" cap="none" spc="0" normalizeH="0" baseline="0" noProof="0" dirty="0">
                  <a:ln>
                    <a:noFill/>
                  </a:ln>
                  <a:solidFill>
                    <a:srgbClr val="002060"/>
                  </a:solidFill>
                  <a:effectLst/>
                  <a:uLnTx/>
                  <a:uFillTx/>
                  <a:latin typeface="Aptos" panose="02110004020202020204"/>
                  <a:ea typeface="+mn-ea"/>
                  <a:cs typeface="+mn-cs"/>
                </a:rPr>
                <a:t>…….…………………………</a:t>
              </a:r>
            </a:p>
          </p:txBody>
        </p:sp>
        <p:sp>
          <p:nvSpPr>
            <p:cNvPr id="21" name="Ellipse 20">
              <a:extLst>
                <a:ext uri="{FF2B5EF4-FFF2-40B4-BE49-F238E27FC236}">
                  <a16:creationId xmlns:a16="http://schemas.microsoft.com/office/drawing/2014/main" id="{E70B08F9-0080-95C7-F4DF-DBBD8C1CB3F8}"/>
                </a:ext>
              </a:extLst>
            </p:cNvPr>
            <p:cNvSpPr/>
            <p:nvPr/>
          </p:nvSpPr>
          <p:spPr>
            <a:xfrm>
              <a:off x="7883888" y="2638993"/>
              <a:ext cx="432000" cy="432000"/>
            </a:xfrm>
            <a:prstGeom prst="ellipse">
              <a:avLst/>
            </a:prstGeom>
            <a:solidFill>
              <a:srgbClr val="002060"/>
            </a:solidFill>
            <a:ln w="1905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2800" b="1" i="0" u="none" strike="noStrike" kern="0" cap="none" spc="0" normalizeH="0" baseline="0" noProof="0" dirty="0">
                  <a:ln>
                    <a:noFill/>
                  </a:ln>
                  <a:solidFill>
                    <a:prstClr val="white"/>
                  </a:solidFill>
                  <a:effectLst/>
                  <a:uLnTx/>
                  <a:uFillTx/>
                  <a:latin typeface="Aptos" panose="02110004020202020204"/>
                  <a:ea typeface="+mn-ea"/>
                  <a:cs typeface="+mn-cs"/>
                </a:rPr>
                <a:t>4</a:t>
              </a:r>
            </a:p>
          </p:txBody>
        </p:sp>
      </p:grpSp>
      <p:sp>
        <p:nvSpPr>
          <p:cNvPr id="22" name="ZoneTexte 21">
            <a:extLst>
              <a:ext uri="{FF2B5EF4-FFF2-40B4-BE49-F238E27FC236}">
                <a16:creationId xmlns:a16="http://schemas.microsoft.com/office/drawing/2014/main" id="{6BA51A9C-4883-E34E-D719-434773162796}"/>
              </a:ext>
            </a:extLst>
          </p:cNvPr>
          <p:cNvSpPr txBox="1"/>
          <p:nvPr/>
        </p:nvSpPr>
        <p:spPr>
          <a:xfrm>
            <a:off x="995680" y="271195"/>
            <a:ext cx="10607040" cy="369332"/>
          </a:xfrm>
          <a:prstGeom prst="rect">
            <a:avLst/>
          </a:prstGeom>
          <a:noFill/>
        </p:spPr>
        <p:txBody>
          <a:bodyPr wrap="square">
            <a:spAutoFit/>
          </a:bodyPr>
          <a:lstStyle>
            <a:defPPr>
              <a:defRPr lang="en-US"/>
            </a:defPPr>
            <a:lvl1pPr>
              <a:defRPr kumimoji="0" b="1" i="0" u="none" strike="noStrike" cap="none" spc="0" normalizeH="0" baseline="0">
                <a:ln>
                  <a:noFill/>
                </a:ln>
                <a:solidFill>
                  <a:prstClr val="black">
                    <a:lumMod val="50000"/>
                    <a:lumOff val="50000"/>
                  </a:prstClr>
                </a:solidFill>
                <a:effectLst/>
                <a:uLnTx/>
                <a:uFillTx/>
                <a:latin typeface="Calibri" panose="020F0502020204030204" pitchFamily="34" charset="0"/>
                <a:ea typeface="+mj-ea"/>
                <a:cs typeface="Calibri" panose="020F0502020204030204" pitchFamily="34" charset="0"/>
              </a:defRPr>
            </a:lvl1pPr>
          </a:lstStyle>
          <a:p>
            <a:r>
              <a:rPr lang="fr-FR" noProof="0" dirty="0"/>
              <a:t>Ci-dessous un schéma du  système immunitaire de l’Homme.  Répondez à la question suivante. </a:t>
            </a:r>
          </a:p>
        </p:txBody>
      </p:sp>
    </p:spTree>
    <p:extLst>
      <p:ext uri="{BB962C8B-B14F-4D97-AF65-F5344CB8AC3E}">
        <p14:creationId xmlns:p14="http://schemas.microsoft.com/office/powerpoint/2010/main" val="681976059"/>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ZoneTexte 24">
            <a:extLst>
              <a:ext uri="{FF2B5EF4-FFF2-40B4-BE49-F238E27FC236}">
                <a16:creationId xmlns:a16="http://schemas.microsoft.com/office/drawing/2014/main" id="{E5841492-7C29-9FDC-1B4C-615FBFA81BBA}"/>
              </a:ext>
            </a:extLst>
          </p:cNvPr>
          <p:cNvSpPr txBox="1"/>
          <p:nvPr/>
        </p:nvSpPr>
        <p:spPr>
          <a:xfrm>
            <a:off x="995680" y="271195"/>
            <a:ext cx="10607040" cy="369332"/>
          </a:xfrm>
          <a:prstGeom prst="rect">
            <a:avLst/>
          </a:prstGeom>
          <a:noFill/>
        </p:spPr>
        <p:txBody>
          <a:bodyPr wrap="square">
            <a:spAutoFit/>
          </a:bodyPr>
          <a:lstStyle>
            <a:defPPr>
              <a:defRPr lang="en-US"/>
            </a:defPPr>
            <a:lvl1pPr>
              <a:defRPr kumimoji="0" b="1" i="0" u="none" strike="noStrike" cap="none" spc="0" normalizeH="0" baseline="0">
                <a:ln>
                  <a:noFill/>
                </a:ln>
                <a:solidFill>
                  <a:prstClr val="black">
                    <a:lumMod val="50000"/>
                    <a:lumOff val="50000"/>
                  </a:prstClr>
                </a:solidFill>
                <a:effectLst/>
                <a:uLnTx/>
                <a:uFillTx/>
                <a:latin typeface="Calibri" panose="020F0502020204030204" pitchFamily="34" charset="0"/>
                <a:ea typeface="+mj-ea"/>
                <a:cs typeface="Calibri" panose="020F0502020204030204" pitchFamily="34" charset="0"/>
              </a:defRPr>
            </a:lvl1pPr>
          </a:lstStyle>
          <a:p>
            <a:r>
              <a:rPr lang="fr-FR" noProof="0" dirty="0"/>
              <a:t>Vérifiez vos réponses.</a:t>
            </a:r>
          </a:p>
        </p:txBody>
      </p:sp>
      <p:grpSp>
        <p:nvGrpSpPr>
          <p:cNvPr id="26" name="Groupe 25">
            <a:extLst>
              <a:ext uri="{FF2B5EF4-FFF2-40B4-BE49-F238E27FC236}">
                <a16:creationId xmlns:a16="http://schemas.microsoft.com/office/drawing/2014/main" id="{5D6C3B0A-6AD3-C6AF-2B30-C4EA682A0559}"/>
              </a:ext>
            </a:extLst>
          </p:cNvPr>
          <p:cNvGrpSpPr/>
          <p:nvPr/>
        </p:nvGrpSpPr>
        <p:grpSpPr>
          <a:xfrm>
            <a:off x="1998027" y="1509621"/>
            <a:ext cx="5265592" cy="5148354"/>
            <a:chOff x="3645853" y="1891478"/>
            <a:chExt cx="3286170" cy="4182750"/>
          </a:xfrm>
        </p:grpSpPr>
        <p:pic>
          <p:nvPicPr>
            <p:cNvPr id="27" name="Picture 2" descr="Lymphatic System In Female Anatomy Photograph by Gwen Shockey - Fine ...">
              <a:extLst>
                <a:ext uri="{FF2B5EF4-FFF2-40B4-BE49-F238E27FC236}">
                  <a16:creationId xmlns:a16="http://schemas.microsoft.com/office/drawing/2014/main" id="{6C416B2F-815A-E20C-6C34-2E76ED95B82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45853" y="1891478"/>
              <a:ext cx="3286170" cy="4182750"/>
            </a:xfrm>
            <a:prstGeom prst="rect">
              <a:avLst/>
            </a:prstGeom>
            <a:noFill/>
            <a:extLst>
              <a:ext uri="{909E8E84-426E-40DD-AFC4-6F175D3DCCD1}">
                <a14:hiddenFill xmlns:a14="http://schemas.microsoft.com/office/drawing/2010/main">
                  <a:solidFill>
                    <a:srgbClr val="FFFFFF"/>
                  </a:solidFill>
                </a14:hiddenFill>
              </a:ext>
            </a:extLst>
          </p:spPr>
        </p:pic>
        <p:cxnSp>
          <p:nvCxnSpPr>
            <p:cNvPr id="28" name="Connecteur droit avec flèche 27">
              <a:extLst>
                <a:ext uri="{FF2B5EF4-FFF2-40B4-BE49-F238E27FC236}">
                  <a16:creationId xmlns:a16="http://schemas.microsoft.com/office/drawing/2014/main" id="{D7F04AD3-4B26-E72E-C47B-32D933D31633}"/>
                </a:ext>
              </a:extLst>
            </p:cNvPr>
            <p:cNvCxnSpPr>
              <a:cxnSpLocks/>
            </p:cNvCxnSpPr>
            <p:nvPr/>
          </p:nvCxnSpPr>
          <p:spPr>
            <a:xfrm flipH="1">
              <a:off x="5312228" y="2468073"/>
              <a:ext cx="766270" cy="292544"/>
            </a:xfrm>
            <a:prstGeom prst="straightConnector1">
              <a:avLst/>
            </a:prstGeom>
            <a:noFill/>
            <a:ln w="38100" cap="flat" cmpd="sng" algn="ctr">
              <a:solidFill>
                <a:srgbClr val="FF0000"/>
              </a:solidFill>
              <a:prstDash val="solid"/>
              <a:miter lim="800000"/>
              <a:tailEnd type="stealth" w="lg" len="lg"/>
            </a:ln>
            <a:effectLst/>
          </p:spPr>
        </p:cxnSp>
        <p:cxnSp>
          <p:nvCxnSpPr>
            <p:cNvPr id="29" name="Connecteur droit avec flèche 28">
              <a:extLst>
                <a:ext uri="{FF2B5EF4-FFF2-40B4-BE49-F238E27FC236}">
                  <a16:creationId xmlns:a16="http://schemas.microsoft.com/office/drawing/2014/main" id="{0FCB46DC-2D28-9E5F-BBDC-96487E87E9CE}"/>
                </a:ext>
              </a:extLst>
            </p:cNvPr>
            <p:cNvCxnSpPr>
              <a:cxnSpLocks/>
              <a:stCxn id="41" idx="2"/>
            </p:cNvCxnSpPr>
            <p:nvPr/>
          </p:nvCxnSpPr>
          <p:spPr>
            <a:xfrm flipH="1" flipV="1">
              <a:off x="5538652" y="3185052"/>
              <a:ext cx="1229396" cy="475247"/>
            </a:xfrm>
            <a:prstGeom prst="straightConnector1">
              <a:avLst/>
            </a:prstGeom>
            <a:noFill/>
            <a:ln w="38100" cap="flat" cmpd="sng" algn="ctr">
              <a:solidFill>
                <a:srgbClr val="FF0000"/>
              </a:solidFill>
              <a:prstDash val="solid"/>
              <a:miter lim="800000"/>
              <a:tailEnd type="stealth" w="lg" len="lg"/>
            </a:ln>
            <a:effectLst/>
          </p:spPr>
        </p:cxnSp>
        <p:cxnSp>
          <p:nvCxnSpPr>
            <p:cNvPr id="30" name="Connecteur droit avec flèche 29">
              <a:extLst>
                <a:ext uri="{FF2B5EF4-FFF2-40B4-BE49-F238E27FC236}">
                  <a16:creationId xmlns:a16="http://schemas.microsoft.com/office/drawing/2014/main" id="{0D0BB20C-091A-6789-8ECD-6CE96B48EDD9}"/>
                </a:ext>
              </a:extLst>
            </p:cNvPr>
            <p:cNvCxnSpPr>
              <a:cxnSpLocks/>
            </p:cNvCxnSpPr>
            <p:nvPr/>
          </p:nvCxnSpPr>
          <p:spPr>
            <a:xfrm flipH="1">
              <a:off x="5697311" y="2877719"/>
              <a:ext cx="1100459" cy="0"/>
            </a:xfrm>
            <a:prstGeom prst="straightConnector1">
              <a:avLst/>
            </a:prstGeom>
            <a:noFill/>
            <a:ln w="38100" cap="flat" cmpd="sng" algn="ctr">
              <a:solidFill>
                <a:srgbClr val="FF0000"/>
              </a:solidFill>
              <a:prstDash val="solid"/>
              <a:miter lim="800000"/>
              <a:tailEnd type="stealth" w="lg" len="lg"/>
            </a:ln>
            <a:effectLst/>
          </p:spPr>
        </p:cxnSp>
        <p:cxnSp>
          <p:nvCxnSpPr>
            <p:cNvPr id="31" name="Connecteur droit avec flèche 30">
              <a:extLst>
                <a:ext uri="{FF2B5EF4-FFF2-40B4-BE49-F238E27FC236}">
                  <a16:creationId xmlns:a16="http://schemas.microsoft.com/office/drawing/2014/main" id="{5221748F-9FCF-9AC1-7FAA-AFBEEC973422}"/>
                </a:ext>
              </a:extLst>
            </p:cNvPr>
            <p:cNvCxnSpPr>
              <a:cxnSpLocks/>
            </p:cNvCxnSpPr>
            <p:nvPr/>
          </p:nvCxnSpPr>
          <p:spPr>
            <a:xfrm flipH="1">
              <a:off x="5538652" y="4473354"/>
              <a:ext cx="1259118" cy="0"/>
            </a:xfrm>
            <a:prstGeom prst="straightConnector1">
              <a:avLst/>
            </a:prstGeom>
            <a:noFill/>
            <a:ln w="38100" cap="flat" cmpd="sng" algn="ctr">
              <a:solidFill>
                <a:srgbClr val="FF0000"/>
              </a:solidFill>
              <a:prstDash val="solid"/>
              <a:miter lim="800000"/>
              <a:tailEnd type="stealth" w="lg" len="lg"/>
            </a:ln>
            <a:effectLst/>
          </p:spPr>
        </p:cxnSp>
      </p:grpSp>
      <p:cxnSp>
        <p:nvCxnSpPr>
          <p:cNvPr id="32" name="Connecteur droit 31">
            <a:extLst>
              <a:ext uri="{FF2B5EF4-FFF2-40B4-BE49-F238E27FC236}">
                <a16:creationId xmlns:a16="http://schemas.microsoft.com/office/drawing/2014/main" id="{C7BA625E-303E-0103-CAEB-3E731B695A06}"/>
              </a:ext>
            </a:extLst>
          </p:cNvPr>
          <p:cNvCxnSpPr>
            <a:cxnSpLocks/>
          </p:cNvCxnSpPr>
          <p:nvPr/>
        </p:nvCxnSpPr>
        <p:spPr>
          <a:xfrm>
            <a:off x="5895975" y="2219325"/>
            <a:ext cx="1152525" cy="0"/>
          </a:xfrm>
          <a:prstGeom prst="line">
            <a:avLst/>
          </a:prstGeom>
          <a:noFill/>
          <a:ln w="38100" cap="flat" cmpd="sng" algn="ctr">
            <a:solidFill>
              <a:srgbClr val="FF0000"/>
            </a:solidFill>
            <a:prstDash val="solid"/>
            <a:miter lim="800000"/>
            <a:headEnd type="none" w="med" len="med"/>
            <a:tailEnd type="none" w="med" len="med"/>
          </a:ln>
          <a:effectLst/>
        </p:spPr>
      </p:cxnSp>
      <p:grpSp>
        <p:nvGrpSpPr>
          <p:cNvPr id="33" name="Groupe 32">
            <a:extLst>
              <a:ext uri="{FF2B5EF4-FFF2-40B4-BE49-F238E27FC236}">
                <a16:creationId xmlns:a16="http://schemas.microsoft.com/office/drawing/2014/main" id="{6697D00E-A809-B7B4-4E85-4768379410AD}"/>
              </a:ext>
            </a:extLst>
          </p:cNvPr>
          <p:cNvGrpSpPr/>
          <p:nvPr/>
        </p:nvGrpSpPr>
        <p:grpSpPr>
          <a:xfrm>
            <a:off x="7000873" y="1957373"/>
            <a:ext cx="3862528" cy="510778"/>
            <a:chOff x="7883888" y="2594893"/>
            <a:chExt cx="3862528" cy="510778"/>
          </a:xfrm>
        </p:grpSpPr>
        <p:sp>
          <p:nvSpPr>
            <p:cNvPr id="34" name="Rectangle : coins arrondis 33">
              <a:extLst>
                <a:ext uri="{FF2B5EF4-FFF2-40B4-BE49-F238E27FC236}">
                  <a16:creationId xmlns:a16="http://schemas.microsoft.com/office/drawing/2014/main" id="{93B92131-2BC8-F35C-FC44-88BD570256DA}"/>
                </a:ext>
              </a:extLst>
            </p:cNvPr>
            <p:cNvSpPr/>
            <p:nvPr/>
          </p:nvSpPr>
          <p:spPr>
            <a:xfrm>
              <a:off x="8073907" y="2594893"/>
              <a:ext cx="3672509" cy="510778"/>
            </a:xfrm>
            <a:prstGeom prst="roundRect">
              <a:avLst/>
            </a:prstGeom>
            <a:solidFill>
              <a:srgbClr val="D3E8F1"/>
            </a:solidFill>
            <a:ln w="1905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2400" b="1" i="0" u="none" strike="noStrike" kern="0" cap="none" spc="0" normalizeH="0" baseline="0" noProof="0" dirty="0">
                  <a:ln>
                    <a:noFill/>
                  </a:ln>
                  <a:solidFill>
                    <a:srgbClr val="002060"/>
                  </a:solidFill>
                  <a:effectLst/>
                  <a:uLnTx/>
                  <a:uFillTx/>
                  <a:latin typeface="Aptos" panose="02110004020202020204"/>
                  <a:ea typeface="+mn-ea"/>
                  <a:cs typeface="+mn-cs"/>
                </a:rPr>
                <a:t>…….………………………</a:t>
              </a:r>
            </a:p>
          </p:txBody>
        </p:sp>
        <p:sp>
          <p:nvSpPr>
            <p:cNvPr id="35" name="Ellipse 34">
              <a:extLst>
                <a:ext uri="{FF2B5EF4-FFF2-40B4-BE49-F238E27FC236}">
                  <a16:creationId xmlns:a16="http://schemas.microsoft.com/office/drawing/2014/main" id="{A117EA30-C201-6CF5-42B3-E289DE0F97C9}"/>
                </a:ext>
              </a:extLst>
            </p:cNvPr>
            <p:cNvSpPr/>
            <p:nvPr/>
          </p:nvSpPr>
          <p:spPr>
            <a:xfrm>
              <a:off x="7883888" y="2638993"/>
              <a:ext cx="432000" cy="432000"/>
            </a:xfrm>
            <a:prstGeom prst="ellipse">
              <a:avLst/>
            </a:prstGeom>
            <a:solidFill>
              <a:srgbClr val="002060"/>
            </a:solidFill>
            <a:ln w="1905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2800" b="1" i="0" u="none" strike="noStrike" kern="0" cap="none" spc="0" normalizeH="0" baseline="0" noProof="0" dirty="0">
                  <a:ln>
                    <a:noFill/>
                  </a:ln>
                  <a:solidFill>
                    <a:prstClr val="white"/>
                  </a:solidFill>
                  <a:effectLst/>
                  <a:uLnTx/>
                  <a:uFillTx/>
                  <a:latin typeface="Aptos" panose="02110004020202020204"/>
                  <a:ea typeface="+mn-ea"/>
                  <a:cs typeface="+mn-cs"/>
                </a:rPr>
                <a:t>1</a:t>
              </a:r>
            </a:p>
          </p:txBody>
        </p:sp>
      </p:grpSp>
      <p:grpSp>
        <p:nvGrpSpPr>
          <p:cNvPr id="36" name="Groupe 35">
            <a:extLst>
              <a:ext uri="{FF2B5EF4-FFF2-40B4-BE49-F238E27FC236}">
                <a16:creationId xmlns:a16="http://schemas.microsoft.com/office/drawing/2014/main" id="{A888E725-D83D-91DB-881F-FC6E989564BE}"/>
              </a:ext>
            </a:extLst>
          </p:cNvPr>
          <p:cNvGrpSpPr/>
          <p:nvPr/>
        </p:nvGrpSpPr>
        <p:grpSpPr>
          <a:xfrm>
            <a:off x="7000873" y="2511761"/>
            <a:ext cx="3862528" cy="510778"/>
            <a:chOff x="7883888" y="2594893"/>
            <a:chExt cx="3862528" cy="510778"/>
          </a:xfrm>
        </p:grpSpPr>
        <p:sp>
          <p:nvSpPr>
            <p:cNvPr id="37" name="Rectangle : coins arrondis 36">
              <a:extLst>
                <a:ext uri="{FF2B5EF4-FFF2-40B4-BE49-F238E27FC236}">
                  <a16:creationId xmlns:a16="http://schemas.microsoft.com/office/drawing/2014/main" id="{A02CF521-4148-E360-613C-67D5969A3F04}"/>
                </a:ext>
              </a:extLst>
            </p:cNvPr>
            <p:cNvSpPr/>
            <p:nvPr/>
          </p:nvSpPr>
          <p:spPr>
            <a:xfrm>
              <a:off x="8073907" y="2594893"/>
              <a:ext cx="3672509" cy="510778"/>
            </a:xfrm>
            <a:prstGeom prst="roundRect">
              <a:avLst/>
            </a:prstGeom>
            <a:solidFill>
              <a:srgbClr val="D3E8F1"/>
            </a:solidFill>
            <a:ln w="1905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2400" b="1" i="0" u="none" strike="noStrike" kern="0" cap="none" spc="0" normalizeH="0" baseline="0" noProof="0" dirty="0">
                  <a:ln>
                    <a:noFill/>
                  </a:ln>
                  <a:solidFill>
                    <a:srgbClr val="002060"/>
                  </a:solidFill>
                  <a:effectLst/>
                  <a:uLnTx/>
                  <a:uFillTx/>
                  <a:latin typeface="Aptos" panose="02110004020202020204"/>
                  <a:ea typeface="+mn-ea"/>
                  <a:cs typeface="+mn-cs"/>
                </a:rPr>
                <a:t>…….………………………</a:t>
              </a:r>
            </a:p>
          </p:txBody>
        </p:sp>
        <p:sp>
          <p:nvSpPr>
            <p:cNvPr id="38" name="Ellipse 37">
              <a:extLst>
                <a:ext uri="{FF2B5EF4-FFF2-40B4-BE49-F238E27FC236}">
                  <a16:creationId xmlns:a16="http://schemas.microsoft.com/office/drawing/2014/main" id="{6A7444C0-6832-56D4-2E56-0EA959F767E8}"/>
                </a:ext>
              </a:extLst>
            </p:cNvPr>
            <p:cNvSpPr/>
            <p:nvPr/>
          </p:nvSpPr>
          <p:spPr>
            <a:xfrm>
              <a:off x="7883888" y="2638993"/>
              <a:ext cx="432000" cy="432000"/>
            </a:xfrm>
            <a:prstGeom prst="ellipse">
              <a:avLst/>
            </a:prstGeom>
            <a:solidFill>
              <a:srgbClr val="002060"/>
            </a:solidFill>
            <a:ln w="1905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2800" b="1" i="0" u="none" strike="noStrike" kern="0" cap="none" spc="0" normalizeH="0" baseline="0" noProof="0" dirty="0">
                  <a:ln>
                    <a:noFill/>
                  </a:ln>
                  <a:solidFill>
                    <a:prstClr val="white"/>
                  </a:solidFill>
                  <a:effectLst/>
                  <a:uLnTx/>
                  <a:uFillTx/>
                  <a:latin typeface="Aptos" panose="02110004020202020204"/>
                  <a:ea typeface="+mn-ea"/>
                  <a:cs typeface="+mn-cs"/>
                </a:rPr>
                <a:t>2</a:t>
              </a:r>
            </a:p>
          </p:txBody>
        </p:sp>
      </p:grpSp>
      <p:grpSp>
        <p:nvGrpSpPr>
          <p:cNvPr id="39" name="Groupe 38">
            <a:extLst>
              <a:ext uri="{FF2B5EF4-FFF2-40B4-BE49-F238E27FC236}">
                <a16:creationId xmlns:a16="http://schemas.microsoft.com/office/drawing/2014/main" id="{FA8742C2-DCDD-6863-E67C-6A24CD862F98}"/>
              </a:ext>
            </a:extLst>
          </p:cNvPr>
          <p:cNvGrpSpPr/>
          <p:nvPr/>
        </p:nvGrpSpPr>
        <p:grpSpPr>
          <a:xfrm>
            <a:off x="7000873" y="3426681"/>
            <a:ext cx="3862528" cy="510778"/>
            <a:chOff x="7883888" y="2594893"/>
            <a:chExt cx="3862528" cy="510778"/>
          </a:xfrm>
        </p:grpSpPr>
        <p:sp>
          <p:nvSpPr>
            <p:cNvPr id="40" name="Rectangle : coins arrondis 39">
              <a:extLst>
                <a:ext uri="{FF2B5EF4-FFF2-40B4-BE49-F238E27FC236}">
                  <a16:creationId xmlns:a16="http://schemas.microsoft.com/office/drawing/2014/main" id="{45E20269-8A5A-4803-A737-A1F3088D73ED}"/>
                </a:ext>
              </a:extLst>
            </p:cNvPr>
            <p:cNvSpPr/>
            <p:nvPr/>
          </p:nvSpPr>
          <p:spPr>
            <a:xfrm>
              <a:off x="8073907" y="2594893"/>
              <a:ext cx="3672509" cy="510778"/>
            </a:xfrm>
            <a:prstGeom prst="roundRect">
              <a:avLst/>
            </a:prstGeom>
            <a:solidFill>
              <a:srgbClr val="D3E8F1"/>
            </a:solidFill>
            <a:ln w="1905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2400" b="1" i="0" u="none" strike="noStrike" kern="0" cap="none" spc="0" normalizeH="0" baseline="0" noProof="0" dirty="0">
                  <a:ln>
                    <a:noFill/>
                  </a:ln>
                  <a:solidFill>
                    <a:srgbClr val="002060"/>
                  </a:solidFill>
                  <a:effectLst/>
                  <a:uLnTx/>
                  <a:uFillTx/>
                  <a:latin typeface="Aptos" panose="02110004020202020204"/>
                  <a:ea typeface="+mn-ea"/>
                  <a:cs typeface="+mn-cs"/>
                </a:rPr>
                <a:t>…….………………………</a:t>
              </a:r>
            </a:p>
          </p:txBody>
        </p:sp>
        <p:sp>
          <p:nvSpPr>
            <p:cNvPr id="41" name="Ellipse 40">
              <a:extLst>
                <a:ext uri="{FF2B5EF4-FFF2-40B4-BE49-F238E27FC236}">
                  <a16:creationId xmlns:a16="http://schemas.microsoft.com/office/drawing/2014/main" id="{122A6EAB-2787-21FB-06FB-CB0586FCE911}"/>
                </a:ext>
              </a:extLst>
            </p:cNvPr>
            <p:cNvSpPr/>
            <p:nvPr/>
          </p:nvSpPr>
          <p:spPr>
            <a:xfrm>
              <a:off x="7883888" y="2638993"/>
              <a:ext cx="432000" cy="432000"/>
            </a:xfrm>
            <a:prstGeom prst="ellipse">
              <a:avLst/>
            </a:prstGeom>
            <a:solidFill>
              <a:srgbClr val="002060"/>
            </a:solidFill>
            <a:ln w="1905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2800" b="1" i="0" u="none" strike="noStrike" kern="0" cap="none" spc="0" normalizeH="0" baseline="0" noProof="0" dirty="0">
                  <a:ln>
                    <a:noFill/>
                  </a:ln>
                  <a:solidFill>
                    <a:prstClr val="white"/>
                  </a:solidFill>
                  <a:effectLst/>
                  <a:uLnTx/>
                  <a:uFillTx/>
                  <a:latin typeface="Aptos" panose="02110004020202020204"/>
                  <a:ea typeface="+mn-ea"/>
                  <a:cs typeface="+mn-cs"/>
                </a:rPr>
                <a:t>3</a:t>
              </a:r>
            </a:p>
          </p:txBody>
        </p:sp>
      </p:grpSp>
      <p:grpSp>
        <p:nvGrpSpPr>
          <p:cNvPr id="42" name="Groupe 41">
            <a:extLst>
              <a:ext uri="{FF2B5EF4-FFF2-40B4-BE49-F238E27FC236}">
                <a16:creationId xmlns:a16="http://schemas.microsoft.com/office/drawing/2014/main" id="{543D262B-0B64-AD82-3F49-DD29682B0515}"/>
              </a:ext>
            </a:extLst>
          </p:cNvPr>
          <p:cNvGrpSpPr/>
          <p:nvPr/>
        </p:nvGrpSpPr>
        <p:grpSpPr>
          <a:xfrm>
            <a:off x="7016042" y="4390673"/>
            <a:ext cx="3862528" cy="510778"/>
            <a:chOff x="7883888" y="2594893"/>
            <a:chExt cx="3862528" cy="510778"/>
          </a:xfrm>
        </p:grpSpPr>
        <p:sp>
          <p:nvSpPr>
            <p:cNvPr id="43" name="Rectangle : coins arrondis 42">
              <a:extLst>
                <a:ext uri="{FF2B5EF4-FFF2-40B4-BE49-F238E27FC236}">
                  <a16:creationId xmlns:a16="http://schemas.microsoft.com/office/drawing/2014/main" id="{D6515AD6-11FB-BFA5-AC73-1A185A41CEB3}"/>
                </a:ext>
              </a:extLst>
            </p:cNvPr>
            <p:cNvSpPr/>
            <p:nvPr/>
          </p:nvSpPr>
          <p:spPr>
            <a:xfrm>
              <a:off x="8073907" y="2594893"/>
              <a:ext cx="3672509" cy="510778"/>
            </a:xfrm>
            <a:prstGeom prst="roundRect">
              <a:avLst/>
            </a:prstGeom>
            <a:solidFill>
              <a:srgbClr val="D3E8F1"/>
            </a:solidFill>
            <a:ln w="1905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2400" b="1" i="0" u="none" strike="noStrike" kern="0" cap="none" spc="0" normalizeH="0" baseline="0" noProof="0" dirty="0">
                  <a:ln>
                    <a:noFill/>
                  </a:ln>
                  <a:solidFill>
                    <a:srgbClr val="002060"/>
                  </a:solidFill>
                  <a:effectLst/>
                  <a:uLnTx/>
                  <a:uFillTx/>
                  <a:latin typeface="Aptos" panose="02110004020202020204"/>
                  <a:ea typeface="+mn-ea"/>
                  <a:cs typeface="+mn-cs"/>
                </a:rPr>
                <a:t>…….…………………………</a:t>
              </a:r>
            </a:p>
          </p:txBody>
        </p:sp>
        <p:sp>
          <p:nvSpPr>
            <p:cNvPr id="44" name="Ellipse 43">
              <a:extLst>
                <a:ext uri="{FF2B5EF4-FFF2-40B4-BE49-F238E27FC236}">
                  <a16:creationId xmlns:a16="http://schemas.microsoft.com/office/drawing/2014/main" id="{494952EB-562C-B860-82C0-241634ABC063}"/>
                </a:ext>
              </a:extLst>
            </p:cNvPr>
            <p:cNvSpPr/>
            <p:nvPr/>
          </p:nvSpPr>
          <p:spPr>
            <a:xfrm>
              <a:off x="7883888" y="2638993"/>
              <a:ext cx="432000" cy="432000"/>
            </a:xfrm>
            <a:prstGeom prst="ellipse">
              <a:avLst/>
            </a:prstGeom>
            <a:solidFill>
              <a:srgbClr val="002060"/>
            </a:solidFill>
            <a:ln w="1905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2800" b="1" i="0" u="none" strike="noStrike" kern="0" cap="none" spc="0" normalizeH="0" baseline="0" noProof="0" dirty="0">
                  <a:ln>
                    <a:noFill/>
                  </a:ln>
                  <a:solidFill>
                    <a:prstClr val="white"/>
                  </a:solidFill>
                  <a:effectLst/>
                  <a:uLnTx/>
                  <a:uFillTx/>
                  <a:latin typeface="Aptos" panose="02110004020202020204"/>
                  <a:ea typeface="+mn-ea"/>
                  <a:cs typeface="+mn-cs"/>
                </a:rPr>
                <a:t>4</a:t>
              </a:r>
            </a:p>
          </p:txBody>
        </p:sp>
      </p:grpSp>
      <p:sp>
        <p:nvSpPr>
          <p:cNvPr id="21" name="ZoneTexte 20">
            <a:extLst>
              <a:ext uri="{FF2B5EF4-FFF2-40B4-BE49-F238E27FC236}">
                <a16:creationId xmlns:a16="http://schemas.microsoft.com/office/drawing/2014/main" id="{99877CE6-AAC9-A9F8-B9D4-4E806BB65CCD}"/>
              </a:ext>
            </a:extLst>
          </p:cNvPr>
          <p:cNvSpPr txBox="1"/>
          <p:nvPr/>
        </p:nvSpPr>
        <p:spPr>
          <a:xfrm>
            <a:off x="8502352" y="3380745"/>
            <a:ext cx="1781330" cy="461665"/>
          </a:xfrm>
          <a:prstGeom prst="rect">
            <a:avLst/>
          </a:prstGeom>
          <a:noFill/>
        </p:spPr>
        <p:txBody>
          <a:bodyPr wrap="square" rtlCol="0">
            <a:spAutoFit/>
          </a:bodyPr>
          <a:lstStyle/>
          <a:p>
            <a:pPr defTabSz="914400"/>
            <a:r>
              <a:rPr lang="fr-FR" sz="2400" b="1" noProof="0" dirty="0">
                <a:solidFill>
                  <a:srgbClr val="FF0000"/>
                </a:solidFill>
                <a:cs typeface="Calibri" panose="020F0502020204030204" pitchFamily="34" charset="0"/>
              </a:rPr>
              <a:t>Rate </a:t>
            </a:r>
          </a:p>
        </p:txBody>
      </p:sp>
      <p:sp>
        <p:nvSpPr>
          <p:cNvPr id="22" name="ZoneTexte 21">
            <a:extLst>
              <a:ext uri="{FF2B5EF4-FFF2-40B4-BE49-F238E27FC236}">
                <a16:creationId xmlns:a16="http://schemas.microsoft.com/office/drawing/2014/main" id="{9BD1768E-ABA6-B2E9-0FCD-830198BABEF5}"/>
              </a:ext>
            </a:extLst>
          </p:cNvPr>
          <p:cNvSpPr txBox="1"/>
          <p:nvPr/>
        </p:nvSpPr>
        <p:spPr>
          <a:xfrm>
            <a:off x="7447383" y="2465866"/>
            <a:ext cx="3498369" cy="461665"/>
          </a:xfrm>
          <a:prstGeom prst="rect">
            <a:avLst/>
          </a:prstGeom>
          <a:noFill/>
        </p:spPr>
        <p:txBody>
          <a:bodyPr wrap="square" rtlCol="0">
            <a:spAutoFit/>
          </a:bodyPr>
          <a:lstStyle/>
          <a:p>
            <a:pPr defTabSz="914400"/>
            <a:r>
              <a:rPr lang="fr-FR" sz="2400" b="1" noProof="0" dirty="0">
                <a:solidFill>
                  <a:srgbClr val="FF0000"/>
                </a:solidFill>
                <a:cs typeface="Calibri" panose="020F0502020204030204" pitchFamily="34" charset="0"/>
              </a:rPr>
              <a:t>Ganglions lymphatiques </a:t>
            </a:r>
          </a:p>
        </p:txBody>
      </p:sp>
      <p:sp>
        <p:nvSpPr>
          <p:cNvPr id="23" name="ZoneTexte 22">
            <a:extLst>
              <a:ext uri="{FF2B5EF4-FFF2-40B4-BE49-F238E27FC236}">
                <a16:creationId xmlns:a16="http://schemas.microsoft.com/office/drawing/2014/main" id="{A5F1FA72-5D73-DFEF-F252-9F5FACA89D7E}"/>
              </a:ext>
            </a:extLst>
          </p:cNvPr>
          <p:cNvSpPr txBox="1"/>
          <p:nvPr/>
        </p:nvSpPr>
        <p:spPr>
          <a:xfrm>
            <a:off x="8336895" y="1915465"/>
            <a:ext cx="1781330" cy="461665"/>
          </a:xfrm>
          <a:prstGeom prst="rect">
            <a:avLst/>
          </a:prstGeom>
          <a:noFill/>
        </p:spPr>
        <p:txBody>
          <a:bodyPr wrap="square" rtlCol="0">
            <a:spAutoFit/>
          </a:bodyPr>
          <a:lstStyle/>
          <a:p>
            <a:pPr defTabSz="914400"/>
            <a:r>
              <a:rPr lang="fr-FR" sz="2400" b="1" noProof="0" dirty="0">
                <a:solidFill>
                  <a:srgbClr val="FF0000"/>
                </a:solidFill>
                <a:cs typeface="Calibri" panose="020F0502020204030204" pitchFamily="34" charset="0"/>
              </a:rPr>
              <a:t>Thymus </a:t>
            </a:r>
          </a:p>
        </p:txBody>
      </p:sp>
      <p:sp>
        <p:nvSpPr>
          <p:cNvPr id="24" name="ZoneTexte 23">
            <a:extLst>
              <a:ext uri="{FF2B5EF4-FFF2-40B4-BE49-F238E27FC236}">
                <a16:creationId xmlns:a16="http://schemas.microsoft.com/office/drawing/2014/main" id="{E6E5E055-7D46-D5FB-8A49-49C6A0337075}"/>
              </a:ext>
            </a:extLst>
          </p:cNvPr>
          <p:cNvSpPr txBox="1"/>
          <p:nvPr/>
        </p:nvSpPr>
        <p:spPr>
          <a:xfrm>
            <a:off x="7791476" y="4358762"/>
            <a:ext cx="3210934" cy="461665"/>
          </a:xfrm>
          <a:prstGeom prst="rect">
            <a:avLst/>
          </a:prstGeom>
          <a:noFill/>
        </p:spPr>
        <p:txBody>
          <a:bodyPr wrap="square" rtlCol="0">
            <a:spAutoFit/>
          </a:bodyPr>
          <a:lstStyle/>
          <a:p>
            <a:pPr defTabSz="914400"/>
            <a:r>
              <a:rPr lang="fr-FR" sz="2400" b="1" noProof="0" dirty="0">
                <a:solidFill>
                  <a:srgbClr val="FF0000"/>
                </a:solidFill>
                <a:cs typeface="Calibri" panose="020F0502020204030204" pitchFamily="34" charset="0"/>
              </a:rPr>
              <a:t>Vaisseau lymphatique </a:t>
            </a:r>
          </a:p>
        </p:txBody>
      </p:sp>
    </p:spTree>
    <p:extLst>
      <p:ext uri="{BB962C8B-B14F-4D97-AF65-F5344CB8AC3E}">
        <p14:creationId xmlns:p14="http://schemas.microsoft.com/office/powerpoint/2010/main" val="2174506021"/>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descr="Une image contenant texte, capture d’écran, Police, nombre&#10;&#10;Le contenu généré par l’IA peut être incorrect.">
            <a:extLst>
              <a:ext uri="{FF2B5EF4-FFF2-40B4-BE49-F238E27FC236}">
                <a16:creationId xmlns:a16="http://schemas.microsoft.com/office/drawing/2014/main" id="{6476ED00-49ED-6729-BA60-DC2E5671E236}"/>
              </a:ext>
            </a:extLst>
          </p:cNvPr>
          <p:cNvPicPr>
            <a:picLocks noChangeAspect="1"/>
          </p:cNvPicPr>
          <p:nvPr/>
        </p:nvPicPr>
        <p:blipFill>
          <a:blip r:embed="rId2">
            <a:extLst>
              <a:ext uri="{BEBA8EAE-BF5A-486C-A8C5-ECC9F3942E4B}">
                <a14:imgProps xmlns:a14="http://schemas.microsoft.com/office/drawing/2010/main">
                  <a14:imgLayer r:embed="rId3">
                    <a14:imgEffect>
                      <a14:saturation sat="200000"/>
                    </a14:imgEffect>
                  </a14:imgLayer>
                </a14:imgProps>
              </a:ext>
            </a:extLst>
          </a:blip>
          <a:srcRect t="17447"/>
          <a:stretch>
            <a:fillRect/>
          </a:stretch>
        </p:blipFill>
        <p:spPr>
          <a:xfrm>
            <a:off x="782725" y="3122576"/>
            <a:ext cx="9814535" cy="3250257"/>
          </a:xfrm>
          <a:prstGeom prst="rect">
            <a:avLst/>
          </a:prstGeom>
        </p:spPr>
      </p:pic>
      <p:sp>
        <p:nvSpPr>
          <p:cNvPr id="3" name="ZoneTexte 2">
            <a:extLst>
              <a:ext uri="{FF2B5EF4-FFF2-40B4-BE49-F238E27FC236}">
                <a16:creationId xmlns:a16="http://schemas.microsoft.com/office/drawing/2014/main" id="{8AA055BA-4858-650B-9B20-78E6B2C3DFE2}"/>
              </a:ext>
            </a:extLst>
          </p:cNvPr>
          <p:cNvSpPr txBox="1"/>
          <p:nvPr/>
        </p:nvSpPr>
        <p:spPr>
          <a:xfrm>
            <a:off x="990600" y="1610488"/>
            <a:ext cx="11201400" cy="461665"/>
          </a:xfrm>
          <a:prstGeom prst="rect">
            <a:avLst/>
          </a:prstGeom>
          <a:noFill/>
        </p:spPr>
        <p:txBody>
          <a:bodyPr wrap="square" rtlCol="0">
            <a:spAutoFit/>
          </a:bodyPr>
          <a:lstStyle>
            <a:defPPr>
              <a:defRPr lang="fr-FR"/>
            </a:defPPr>
            <a:lvl1pPr marR="0" lvl="0" indent="0" defTabSz="457200" fontAlgn="auto">
              <a:lnSpc>
                <a:spcPct val="100000"/>
              </a:lnSpc>
              <a:spcBef>
                <a:spcPts val="0"/>
              </a:spcBef>
              <a:spcAft>
                <a:spcPts val="0"/>
              </a:spcAft>
              <a:buClrTx/>
              <a:buSzTx/>
              <a:buFontTx/>
              <a:buNone/>
              <a:tabLst/>
              <a:defRPr sz="2400" b="1">
                <a:solidFill>
                  <a:srgbClr val="0852A4"/>
                </a:solidFill>
                <a:latin typeface="Calibri" panose="020F0502020204030204"/>
              </a:defRPr>
            </a:lvl1pPr>
          </a:lstStyle>
          <a:p>
            <a:r>
              <a:rPr lang="fr-FR" noProof="0" dirty="0"/>
              <a:t>Les constituants du système immunitaire suivants:</a:t>
            </a:r>
          </a:p>
        </p:txBody>
      </p:sp>
      <p:sp>
        <p:nvSpPr>
          <p:cNvPr id="4" name="ZoneTexte 3">
            <a:extLst>
              <a:ext uri="{FF2B5EF4-FFF2-40B4-BE49-F238E27FC236}">
                <a16:creationId xmlns:a16="http://schemas.microsoft.com/office/drawing/2014/main" id="{00C54107-B49A-B7BD-6D57-34F3C3A6E4BB}"/>
              </a:ext>
            </a:extLst>
          </p:cNvPr>
          <p:cNvSpPr txBox="1"/>
          <p:nvPr/>
        </p:nvSpPr>
        <p:spPr>
          <a:xfrm>
            <a:off x="990600" y="2366532"/>
            <a:ext cx="10588097" cy="461665"/>
          </a:xfrm>
          <a:prstGeom prst="rect">
            <a:avLst/>
          </a:prstGeom>
          <a:noFill/>
        </p:spPr>
        <p:txBody>
          <a:bodyPr wrap="square" rtlCol="0">
            <a:spAutoFit/>
          </a:bodyPr>
          <a:lstStyle/>
          <a:p>
            <a:pPr algn="l"/>
            <a:r>
              <a:rPr lang="fr-FR" sz="2400" b="1" noProof="0" dirty="0">
                <a:latin typeface="Calibri" panose="020F0502020204030204" pitchFamily="34" charset="0"/>
                <a:cs typeface="Calibri" panose="020F0502020204030204" pitchFamily="34" charset="0"/>
              </a:rPr>
              <a:t>Lymphocytes – rate – moelle rouge – ganglion lymphatique – peau - amygdales </a:t>
            </a:r>
          </a:p>
        </p:txBody>
      </p:sp>
      <p:sp>
        <p:nvSpPr>
          <p:cNvPr id="5" name="Rectangle : coins arrondis 4">
            <a:extLst>
              <a:ext uri="{FF2B5EF4-FFF2-40B4-BE49-F238E27FC236}">
                <a16:creationId xmlns:a16="http://schemas.microsoft.com/office/drawing/2014/main" id="{615B4010-3ABE-AABA-673D-BD863E4EEE1F}"/>
              </a:ext>
            </a:extLst>
          </p:cNvPr>
          <p:cNvSpPr/>
          <p:nvPr/>
        </p:nvSpPr>
        <p:spPr>
          <a:xfrm>
            <a:off x="682808" y="1028026"/>
            <a:ext cx="7752460" cy="510778"/>
          </a:xfrm>
          <a:prstGeom prst="roundRect">
            <a:avLst/>
          </a:prstGeom>
          <a:ln w="19050">
            <a:noFill/>
            <a:prstDash val="dash"/>
          </a:ln>
        </p:spPr>
        <p:txBody>
          <a:bodyPr wrap="square">
            <a:spAutoFit/>
          </a:bodyPr>
          <a:lstStyle/>
          <a:p>
            <a:pPr lvl="0" defTabSz="457200">
              <a:spcAft>
                <a:spcPts val="600"/>
              </a:spcAft>
              <a:defRPr/>
            </a:pPr>
            <a:r>
              <a:rPr lang="fr-FR" sz="2400" b="1" dirty="0">
                <a:latin typeface="Calibri" panose="020F0502020204030204"/>
              </a:rPr>
              <a:t>2.</a:t>
            </a:r>
            <a:r>
              <a:rPr kumimoji="0" lang="fr-FR" sz="2400" b="1" i="0" u="none" strike="noStrike" kern="1200" cap="none" spc="0" normalizeH="0" baseline="0" noProof="0" dirty="0">
                <a:ln>
                  <a:noFill/>
                </a:ln>
                <a:effectLst/>
                <a:uLnTx/>
                <a:uFillTx/>
                <a:latin typeface="Calibri" panose="020F0502020204030204"/>
                <a:ea typeface="+mn-ea"/>
                <a:cs typeface="+mn-cs"/>
              </a:rPr>
              <a:t> </a:t>
            </a:r>
            <a:r>
              <a:rPr lang="fr-FR" sz="2400" b="1" noProof="0" dirty="0">
                <a:latin typeface="Calibri" panose="020F0502020204030204"/>
              </a:rPr>
              <a:t>Organisez dans le tableau suivant </a:t>
            </a:r>
            <a:r>
              <a:rPr kumimoji="0" lang="fr-FR" sz="2400" b="1" i="0" u="none" strike="noStrike" kern="1200" cap="none" spc="0" normalizeH="0" baseline="0" noProof="0" dirty="0">
                <a:ln>
                  <a:noFill/>
                </a:ln>
                <a:effectLst/>
                <a:uLnTx/>
                <a:uFillTx/>
                <a:latin typeface="Calibri" panose="020F0502020204030204"/>
                <a:ea typeface="+mn-ea"/>
                <a:cs typeface="+mn-cs"/>
              </a:rPr>
              <a:t>:</a:t>
            </a:r>
          </a:p>
        </p:txBody>
      </p:sp>
      <p:sp>
        <p:nvSpPr>
          <p:cNvPr id="9" name="ZoneTexte 8">
            <a:extLst>
              <a:ext uri="{FF2B5EF4-FFF2-40B4-BE49-F238E27FC236}">
                <a16:creationId xmlns:a16="http://schemas.microsoft.com/office/drawing/2014/main" id="{6BC02F35-3225-51C8-3A57-9834971419D5}"/>
              </a:ext>
            </a:extLst>
          </p:cNvPr>
          <p:cNvSpPr txBox="1"/>
          <p:nvPr/>
        </p:nvSpPr>
        <p:spPr>
          <a:xfrm>
            <a:off x="995680" y="271195"/>
            <a:ext cx="10607040" cy="369332"/>
          </a:xfrm>
          <a:prstGeom prst="rect">
            <a:avLst/>
          </a:prstGeom>
          <a:noFill/>
        </p:spPr>
        <p:txBody>
          <a:bodyPr wrap="square">
            <a:spAutoFit/>
          </a:bodyPr>
          <a:lstStyle>
            <a:defPPr>
              <a:defRPr lang="en-US"/>
            </a:defPPr>
            <a:lvl1pPr>
              <a:defRPr kumimoji="0" b="1" i="0" u="none" strike="noStrike" cap="none" spc="0" normalizeH="0" baseline="0">
                <a:ln>
                  <a:noFill/>
                </a:ln>
                <a:solidFill>
                  <a:prstClr val="black">
                    <a:lumMod val="50000"/>
                    <a:lumOff val="50000"/>
                  </a:prstClr>
                </a:solidFill>
                <a:effectLst/>
                <a:uLnTx/>
                <a:uFillTx/>
                <a:latin typeface="Calibri" panose="020F0502020204030204" pitchFamily="34" charset="0"/>
                <a:ea typeface="+mj-ea"/>
                <a:cs typeface="Calibri" panose="020F0502020204030204" pitchFamily="34" charset="0"/>
              </a:defRPr>
            </a:lvl1pPr>
          </a:lstStyle>
          <a:p>
            <a:r>
              <a:rPr lang="fr-FR" noProof="0" dirty="0"/>
              <a:t>Ci-dessous une liste des constituants du système immunitaire. Répondez à la question:</a:t>
            </a:r>
          </a:p>
        </p:txBody>
      </p:sp>
    </p:spTree>
    <p:extLst>
      <p:ext uri="{BB962C8B-B14F-4D97-AF65-F5344CB8AC3E}">
        <p14:creationId xmlns:p14="http://schemas.microsoft.com/office/powerpoint/2010/main" val="4173346340"/>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descr="Une image contenant texte, capture d’écran, Police, nombre&#10;&#10;Le contenu généré par l’IA peut être incorrect.">
            <a:extLst>
              <a:ext uri="{FF2B5EF4-FFF2-40B4-BE49-F238E27FC236}">
                <a16:creationId xmlns:a16="http://schemas.microsoft.com/office/drawing/2014/main" id="{476420DE-347D-F478-F89B-4719F6B82264}"/>
              </a:ext>
            </a:extLst>
          </p:cNvPr>
          <p:cNvPicPr>
            <a:picLocks noChangeAspect="1"/>
          </p:cNvPicPr>
          <p:nvPr/>
        </p:nvPicPr>
        <p:blipFill>
          <a:blip r:embed="rId2">
            <a:extLst>
              <a:ext uri="{BEBA8EAE-BF5A-486C-A8C5-ECC9F3942E4B}">
                <a14:imgProps xmlns:a14="http://schemas.microsoft.com/office/drawing/2010/main">
                  <a14:imgLayer r:embed="rId3">
                    <a14:imgEffect>
                      <a14:saturation sat="200000"/>
                    </a14:imgEffect>
                  </a14:imgLayer>
                </a14:imgProps>
              </a:ext>
            </a:extLst>
          </a:blip>
          <a:srcRect t="17447"/>
          <a:stretch>
            <a:fillRect/>
          </a:stretch>
        </p:blipFill>
        <p:spPr>
          <a:xfrm>
            <a:off x="823365" y="2717473"/>
            <a:ext cx="9814535" cy="3250257"/>
          </a:xfrm>
          <a:prstGeom prst="rect">
            <a:avLst/>
          </a:prstGeom>
        </p:spPr>
      </p:pic>
      <p:sp>
        <p:nvSpPr>
          <p:cNvPr id="3" name="ZoneTexte 2">
            <a:extLst>
              <a:ext uri="{FF2B5EF4-FFF2-40B4-BE49-F238E27FC236}">
                <a16:creationId xmlns:a16="http://schemas.microsoft.com/office/drawing/2014/main" id="{A11B9369-0C20-35DE-37A0-5E936D2C81BB}"/>
              </a:ext>
            </a:extLst>
          </p:cNvPr>
          <p:cNvSpPr txBox="1"/>
          <p:nvPr/>
        </p:nvSpPr>
        <p:spPr>
          <a:xfrm>
            <a:off x="970280" y="1774345"/>
            <a:ext cx="10532706" cy="461665"/>
          </a:xfrm>
          <a:prstGeom prst="rect">
            <a:avLst/>
          </a:prstGeom>
          <a:noFill/>
        </p:spPr>
        <p:txBody>
          <a:bodyPr wrap="square" rtlCol="0">
            <a:spAutoFit/>
          </a:bodyPr>
          <a:lstStyle>
            <a:defPPr>
              <a:defRPr lang="fr-FR"/>
            </a:defPPr>
            <a:lvl1pPr marR="0" lvl="0" indent="0" defTabSz="457200" fontAlgn="auto">
              <a:lnSpc>
                <a:spcPct val="100000"/>
              </a:lnSpc>
              <a:spcBef>
                <a:spcPts val="0"/>
              </a:spcBef>
              <a:spcAft>
                <a:spcPts val="0"/>
              </a:spcAft>
              <a:buClrTx/>
              <a:buSzTx/>
              <a:buFontTx/>
              <a:buNone/>
              <a:tabLst/>
              <a:defRPr sz="2400" b="1">
                <a:solidFill>
                  <a:srgbClr val="0852A4"/>
                </a:solidFill>
                <a:latin typeface="Calibri" panose="020F0502020204030204"/>
              </a:defRPr>
            </a:lvl1pPr>
          </a:lstStyle>
          <a:p>
            <a:pPr marL="0" marR="0" lvl="0" indent="0" defTabSz="457200" eaLnBrk="1" fontAlgn="auto" latinLnBrk="0" hangingPunct="1">
              <a:lnSpc>
                <a:spcPct val="100000"/>
              </a:lnSpc>
              <a:spcBef>
                <a:spcPts val="0"/>
              </a:spcBef>
              <a:spcAft>
                <a:spcPts val="0"/>
              </a:spcAft>
              <a:buClrTx/>
              <a:buSzTx/>
              <a:buFontTx/>
              <a:buNone/>
              <a:tabLst/>
              <a:defRPr/>
            </a:pPr>
            <a:r>
              <a:rPr kumimoji="0" lang="fr-FR" sz="2400" b="1" i="0" u="none" strike="noStrike" kern="0" cap="none" spc="0" normalizeH="0" baseline="0" noProof="0" dirty="0">
                <a:ln>
                  <a:noFill/>
                </a:ln>
                <a:solidFill>
                  <a:srgbClr val="0852A4"/>
                </a:solidFill>
                <a:effectLst/>
                <a:uLnTx/>
                <a:uFillTx/>
                <a:latin typeface="Calibri" panose="020F0502020204030204"/>
              </a:rPr>
              <a:t>Les constituants du système immunitaire suivants:</a:t>
            </a:r>
          </a:p>
        </p:txBody>
      </p:sp>
      <p:sp>
        <p:nvSpPr>
          <p:cNvPr id="4" name="ZoneTexte 3">
            <a:extLst>
              <a:ext uri="{FF2B5EF4-FFF2-40B4-BE49-F238E27FC236}">
                <a16:creationId xmlns:a16="http://schemas.microsoft.com/office/drawing/2014/main" id="{1E0CC7D3-AA34-F04D-59FA-5948FB883B4A}"/>
              </a:ext>
            </a:extLst>
          </p:cNvPr>
          <p:cNvSpPr txBox="1"/>
          <p:nvPr/>
        </p:nvSpPr>
        <p:spPr>
          <a:xfrm>
            <a:off x="8302463" y="4669942"/>
            <a:ext cx="2115946" cy="461665"/>
          </a:xfrm>
          <a:prstGeom prst="rect">
            <a:avLst/>
          </a:prstGeom>
          <a:noFill/>
        </p:spPr>
        <p:txBody>
          <a:bodyPr wrap="square">
            <a:spAutoFit/>
          </a:bodyPr>
          <a:lstStyle/>
          <a:p>
            <a:pPr algn="ctr" defTabSz="914400"/>
            <a:r>
              <a:rPr lang="fr-FR" sz="2400" b="1" noProof="0" dirty="0">
                <a:solidFill>
                  <a:srgbClr val="FF0000"/>
                </a:solidFill>
                <a:cs typeface="Calibri" panose="020F0502020204030204" pitchFamily="34" charset="0"/>
              </a:rPr>
              <a:t>Lymphocytes</a:t>
            </a:r>
            <a:endParaRPr lang="fr-FR" sz="2400" b="1" noProof="0" dirty="0">
              <a:solidFill>
                <a:srgbClr val="FF0000"/>
              </a:solidFill>
              <a:latin typeface="Aptos" panose="02110004020202020204"/>
            </a:endParaRPr>
          </a:p>
        </p:txBody>
      </p:sp>
      <p:sp>
        <p:nvSpPr>
          <p:cNvPr id="5" name="ZoneTexte 4">
            <a:extLst>
              <a:ext uri="{FF2B5EF4-FFF2-40B4-BE49-F238E27FC236}">
                <a16:creationId xmlns:a16="http://schemas.microsoft.com/office/drawing/2014/main" id="{D2C7252A-834D-DC66-DB55-B0E29FD47807}"/>
              </a:ext>
            </a:extLst>
          </p:cNvPr>
          <p:cNvSpPr txBox="1"/>
          <p:nvPr/>
        </p:nvSpPr>
        <p:spPr>
          <a:xfrm>
            <a:off x="5964028" y="4069778"/>
            <a:ext cx="1864562" cy="830997"/>
          </a:xfrm>
          <a:prstGeom prst="rect">
            <a:avLst/>
          </a:prstGeom>
          <a:noFill/>
        </p:spPr>
        <p:txBody>
          <a:bodyPr wrap="square">
            <a:spAutoFit/>
          </a:bodyPr>
          <a:lstStyle/>
          <a:p>
            <a:pPr algn="ctr" defTabSz="914400"/>
            <a:r>
              <a:rPr lang="fr-FR" sz="2400" b="1" noProof="0" dirty="0">
                <a:solidFill>
                  <a:srgbClr val="FF0000"/>
                </a:solidFill>
                <a:cs typeface="Calibri" panose="020F0502020204030204" pitchFamily="34" charset="0"/>
              </a:rPr>
              <a:t>Ganglion lymphatique </a:t>
            </a:r>
            <a:endParaRPr lang="fr-FR" sz="2400" b="1" noProof="0" dirty="0">
              <a:solidFill>
                <a:srgbClr val="FF0000"/>
              </a:solidFill>
              <a:latin typeface="Aptos" panose="02110004020202020204"/>
            </a:endParaRPr>
          </a:p>
        </p:txBody>
      </p:sp>
      <p:sp>
        <p:nvSpPr>
          <p:cNvPr id="6" name="ZoneTexte 5">
            <a:extLst>
              <a:ext uri="{FF2B5EF4-FFF2-40B4-BE49-F238E27FC236}">
                <a16:creationId xmlns:a16="http://schemas.microsoft.com/office/drawing/2014/main" id="{5B7BD752-5B17-0053-F940-2806FC6AFC6D}"/>
              </a:ext>
            </a:extLst>
          </p:cNvPr>
          <p:cNvSpPr txBox="1"/>
          <p:nvPr/>
        </p:nvSpPr>
        <p:spPr>
          <a:xfrm>
            <a:off x="6206944" y="4805088"/>
            <a:ext cx="1237192" cy="461665"/>
          </a:xfrm>
          <a:prstGeom prst="rect">
            <a:avLst/>
          </a:prstGeom>
          <a:noFill/>
        </p:spPr>
        <p:txBody>
          <a:bodyPr wrap="square">
            <a:spAutoFit/>
          </a:bodyPr>
          <a:lstStyle/>
          <a:p>
            <a:pPr algn="ctr" defTabSz="914400"/>
            <a:r>
              <a:rPr lang="fr-FR" sz="2400" b="1" noProof="0" dirty="0">
                <a:solidFill>
                  <a:srgbClr val="FF0000"/>
                </a:solidFill>
                <a:cs typeface="Calibri" panose="020F0502020204030204" pitchFamily="34" charset="0"/>
              </a:rPr>
              <a:t>Rate</a:t>
            </a:r>
            <a:endParaRPr lang="fr-FR" sz="2400" b="1" noProof="0" dirty="0">
              <a:solidFill>
                <a:srgbClr val="FF0000"/>
              </a:solidFill>
              <a:latin typeface="Aptos" panose="02110004020202020204"/>
            </a:endParaRPr>
          </a:p>
        </p:txBody>
      </p:sp>
      <p:sp>
        <p:nvSpPr>
          <p:cNvPr id="7" name="ZoneTexte 6">
            <a:extLst>
              <a:ext uri="{FF2B5EF4-FFF2-40B4-BE49-F238E27FC236}">
                <a16:creationId xmlns:a16="http://schemas.microsoft.com/office/drawing/2014/main" id="{EF60D8E8-6B51-220C-B549-FE1E35C7FC61}"/>
              </a:ext>
            </a:extLst>
          </p:cNvPr>
          <p:cNvSpPr txBox="1"/>
          <p:nvPr/>
        </p:nvSpPr>
        <p:spPr>
          <a:xfrm>
            <a:off x="3871120" y="4644804"/>
            <a:ext cx="1616444" cy="830997"/>
          </a:xfrm>
          <a:prstGeom prst="rect">
            <a:avLst/>
          </a:prstGeom>
          <a:noFill/>
        </p:spPr>
        <p:txBody>
          <a:bodyPr wrap="square">
            <a:spAutoFit/>
          </a:bodyPr>
          <a:lstStyle/>
          <a:p>
            <a:pPr algn="ctr" defTabSz="914400"/>
            <a:r>
              <a:rPr lang="fr-FR" sz="2400" b="1" noProof="0" dirty="0">
                <a:solidFill>
                  <a:srgbClr val="FF0000"/>
                </a:solidFill>
                <a:latin typeface="Aptos" panose="02110004020202020204"/>
              </a:rPr>
              <a:t>Moelle rouge </a:t>
            </a:r>
          </a:p>
        </p:txBody>
      </p:sp>
      <p:sp>
        <p:nvSpPr>
          <p:cNvPr id="8" name="ZoneTexte 7">
            <a:extLst>
              <a:ext uri="{FF2B5EF4-FFF2-40B4-BE49-F238E27FC236}">
                <a16:creationId xmlns:a16="http://schemas.microsoft.com/office/drawing/2014/main" id="{CE59AAE7-0E07-19B7-0325-DF8DB3839268}"/>
              </a:ext>
            </a:extLst>
          </p:cNvPr>
          <p:cNvSpPr txBox="1"/>
          <p:nvPr/>
        </p:nvSpPr>
        <p:spPr>
          <a:xfrm>
            <a:off x="1854871" y="4644804"/>
            <a:ext cx="876441" cy="461665"/>
          </a:xfrm>
          <a:prstGeom prst="rect">
            <a:avLst/>
          </a:prstGeom>
          <a:noFill/>
        </p:spPr>
        <p:txBody>
          <a:bodyPr wrap="square">
            <a:spAutoFit/>
          </a:bodyPr>
          <a:lstStyle/>
          <a:p>
            <a:pPr algn="ctr" defTabSz="914400"/>
            <a:r>
              <a:rPr lang="fr-FR" sz="2400" b="1" noProof="0" dirty="0">
                <a:solidFill>
                  <a:srgbClr val="FF0000"/>
                </a:solidFill>
                <a:cs typeface="Calibri" panose="020F0502020204030204" pitchFamily="34" charset="0"/>
              </a:rPr>
              <a:t>Peau </a:t>
            </a:r>
            <a:endParaRPr lang="fr-FR" sz="2400" b="1" noProof="0" dirty="0">
              <a:solidFill>
                <a:srgbClr val="FF0000"/>
              </a:solidFill>
              <a:latin typeface="Aptos" panose="02110004020202020204"/>
            </a:endParaRPr>
          </a:p>
        </p:txBody>
      </p:sp>
      <p:sp>
        <p:nvSpPr>
          <p:cNvPr id="9" name="ZoneTexte 8">
            <a:extLst>
              <a:ext uri="{FF2B5EF4-FFF2-40B4-BE49-F238E27FC236}">
                <a16:creationId xmlns:a16="http://schemas.microsoft.com/office/drawing/2014/main" id="{17E2D404-55B7-342A-E9AC-CE37F5A63AD6}"/>
              </a:ext>
            </a:extLst>
          </p:cNvPr>
          <p:cNvSpPr txBox="1"/>
          <p:nvPr/>
        </p:nvSpPr>
        <p:spPr>
          <a:xfrm>
            <a:off x="6092712" y="5162385"/>
            <a:ext cx="1607194" cy="461665"/>
          </a:xfrm>
          <a:prstGeom prst="rect">
            <a:avLst/>
          </a:prstGeom>
          <a:noFill/>
        </p:spPr>
        <p:txBody>
          <a:bodyPr wrap="square">
            <a:spAutoFit/>
          </a:bodyPr>
          <a:lstStyle/>
          <a:p>
            <a:pPr algn="ctr" defTabSz="914400"/>
            <a:r>
              <a:rPr lang="fr-FR" sz="2400" b="1" noProof="0" dirty="0">
                <a:solidFill>
                  <a:srgbClr val="FF0000"/>
                </a:solidFill>
                <a:cs typeface="Calibri" panose="020F0502020204030204" pitchFamily="34" charset="0"/>
              </a:rPr>
              <a:t>Amygdales </a:t>
            </a:r>
            <a:endParaRPr lang="fr-FR" sz="2400" b="1" noProof="0" dirty="0">
              <a:solidFill>
                <a:srgbClr val="FF0000"/>
              </a:solidFill>
              <a:latin typeface="Aptos" panose="02110004020202020204"/>
            </a:endParaRPr>
          </a:p>
        </p:txBody>
      </p:sp>
      <p:sp>
        <p:nvSpPr>
          <p:cNvPr id="10" name="ZoneTexte 9">
            <a:extLst>
              <a:ext uri="{FF2B5EF4-FFF2-40B4-BE49-F238E27FC236}">
                <a16:creationId xmlns:a16="http://schemas.microsoft.com/office/drawing/2014/main" id="{10E8A419-4F41-BB4F-4868-7EA17A89C996}"/>
              </a:ext>
            </a:extLst>
          </p:cNvPr>
          <p:cNvSpPr txBox="1"/>
          <p:nvPr/>
        </p:nvSpPr>
        <p:spPr>
          <a:xfrm>
            <a:off x="995680" y="203815"/>
            <a:ext cx="10911840" cy="646331"/>
          </a:xfrm>
          <a:prstGeom prst="rect">
            <a:avLst/>
          </a:prstGeom>
          <a:noFill/>
        </p:spPr>
        <p:txBody>
          <a:bodyPr wrap="square">
            <a:spAutoFit/>
          </a:bodyPr>
          <a:lstStyle/>
          <a:p>
            <a:r>
              <a:rPr kumimoji="0" lang="fr-FR" sz="1800" b="1" i="0" u="none" strike="noStrike" kern="1200" cap="none" spc="0" normalizeH="0" baseline="0" noProof="0" dirty="0">
                <a:ln>
                  <a:noFill/>
                </a:ln>
                <a:solidFill>
                  <a:prstClr val="black">
                    <a:lumMod val="50000"/>
                    <a:lumOff val="50000"/>
                  </a:prstClr>
                </a:solidFill>
                <a:effectLst/>
                <a:uLnTx/>
                <a:uFillTx/>
                <a:latin typeface="Calibri" panose="020F0502020204030204" pitchFamily="34" charset="0"/>
                <a:ea typeface="+mj-ea"/>
                <a:cs typeface="Calibri" panose="020F0502020204030204" pitchFamily="34" charset="0"/>
              </a:rPr>
              <a:t>Parfait ! Cette organisation permet de distinguer entre les barrières naturelles, les organes lymphoïdes et les cellules immunitaires du système immunitaire.</a:t>
            </a:r>
            <a:endParaRPr lang="fr-FR" noProof="0" dirty="0"/>
          </a:p>
        </p:txBody>
      </p:sp>
    </p:spTree>
    <p:extLst>
      <p:ext uri="{BB962C8B-B14F-4D97-AF65-F5344CB8AC3E}">
        <p14:creationId xmlns:p14="http://schemas.microsoft.com/office/powerpoint/2010/main" val="3823173174"/>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P spid="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352874-3034-68C5-BF3F-B5201DF5ECF2}"/>
            </a:ext>
          </a:extLst>
        </p:cNvPr>
        <p:cNvGrpSpPr/>
        <p:nvPr/>
      </p:nvGrpSpPr>
      <p:grpSpPr>
        <a:xfrm>
          <a:off x="0" y="0"/>
          <a:ext cx="0" cy="0"/>
          <a:chOff x="0" y="0"/>
          <a:chExt cx="0" cy="0"/>
        </a:xfrm>
      </p:grpSpPr>
      <p:sp>
        <p:nvSpPr>
          <p:cNvPr id="2" name="Oval 7">
            <a:extLst>
              <a:ext uri="{FF2B5EF4-FFF2-40B4-BE49-F238E27FC236}">
                <a16:creationId xmlns:a16="http://schemas.microsoft.com/office/drawing/2014/main" id="{9B2221FE-5758-26D0-D757-3E3C1F073F67}"/>
              </a:ext>
            </a:extLst>
          </p:cNvPr>
          <p:cNvSpPr/>
          <p:nvPr/>
        </p:nvSpPr>
        <p:spPr>
          <a:xfrm>
            <a:off x="11369605" y="268896"/>
            <a:ext cx="517596" cy="517596"/>
          </a:xfrm>
          <a:prstGeom prst="ellipse">
            <a:avLst/>
          </a:prstGeom>
          <a:solidFill>
            <a:srgbClr val="E989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133" b="1" noProof="0" dirty="0">
                <a:latin typeface="Dosis Bold" pitchFamily="2" charset="0"/>
              </a:rPr>
              <a:t>R</a:t>
            </a:r>
            <a:endParaRPr lang="fr-FR" sz="1200" b="1" noProof="0" dirty="0">
              <a:latin typeface="Dosis Bold" pitchFamily="2" charset="0"/>
            </a:endParaRPr>
          </a:p>
        </p:txBody>
      </p:sp>
      <p:pic>
        <p:nvPicPr>
          <p:cNvPr id="16" name="Picture 2">
            <a:extLst>
              <a:ext uri="{FF2B5EF4-FFF2-40B4-BE49-F238E27FC236}">
                <a16:creationId xmlns:a16="http://schemas.microsoft.com/office/drawing/2014/main" id="{C068624A-BA4B-5469-9C5F-252073DB548A}"/>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412339" y="358733"/>
            <a:ext cx="714138" cy="518400"/>
          </a:xfrm>
          <a:prstGeom prst="rect">
            <a:avLst/>
          </a:prstGeom>
          <a:noFill/>
          <a:extLst>
            <a:ext uri="{909E8E84-426E-40DD-AFC4-6F175D3DCCD1}">
              <a14:hiddenFill xmlns:a14="http://schemas.microsoft.com/office/drawing/2010/main">
                <a:solidFill>
                  <a:srgbClr val="FFFFFF"/>
                </a:solidFill>
              </a14:hiddenFill>
            </a:ext>
          </a:extLst>
        </p:spPr>
      </p:pic>
      <p:sp>
        <p:nvSpPr>
          <p:cNvPr id="19" name="D_A_01">
            <a:extLst>
              <a:ext uri="{FF2B5EF4-FFF2-40B4-BE49-F238E27FC236}">
                <a16:creationId xmlns:a16="http://schemas.microsoft.com/office/drawing/2014/main" id="{31A392A9-0F52-E4C2-A450-BAFD457C064D}"/>
              </a:ext>
            </a:extLst>
          </p:cNvPr>
          <p:cNvSpPr txBox="1"/>
          <p:nvPr/>
        </p:nvSpPr>
        <p:spPr>
          <a:xfrm>
            <a:off x="1027692" y="237693"/>
            <a:ext cx="9274548" cy="508000"/>
          </a:xfrm>
          <a:prstGeom prst="rect">
            <a:avLst/>
          </a:prstGeom>
          <a:noFill/>
        </p:spPr>
        <p:txBody>
          <a:bodyPr wrap="square" rtlCol="0" anchor="ctr">
            <a:noAutofit/>
          </a:bodyPr>
          <a:lstStyle>
            <a:defPPr>
              <a:defRPr lang="en-US"/>
            </a:defPPr>
            <a:lvl1pPr>
              <a:spcAft>
                <a:spcPts val="400"/>
              </a:spcAft>
              <a:defRPr sz="1600" b="1">
                <a:solidFill>
                  <a:schemeClr val="bg1">
                    <a:lumMod val="65000"/>
                  </a:schemeClr>
                </a:solidFill>
              </a:defRPr>
            </a:lvl1pPr>
          </a:lstStyle>
          <a:p>
            <a:r>
              <a:rPr lang="fr-FR" noProof="0" dirty="0">
                <a:solidFill>
                  <a:schemeClr val="tx1">
                    <a:lumMod val="50000"/>
                    <a:lumOff val="50000"/>
                  </a:schemeClr>
                </a:solidFill>
              </a:rPr>
              <a:t>Maintenant nous allons nous rappeler des cellules responsables de la phagocytose. </a:t>
            </a:r>
            <a:endParaRPr lang="fr-FR" sz="2000" noProof="0" dirty="0">
              <a:solidFill>
                <a:schemeClr val="tx1">
                  <a:lumMod val="50000"/>
                  <a:lumOff val="50000"/>
                </a:schemeClr>
              </a:solidFill>
            </a:endParaRPr>
          </a:p>
        </p:txBody>
      </p:sp>
      <p:sp>
        <p:nvSpPr>
          <p:cNvPr id="20" name="D_A_02">
            <a:extLst>
              <a:ext uri="{FF2B5EF4-FFF2-40B4-BE49-F238E27FC236}">
                <a16:creationId xmlns:a16="http://schemas.microsoft.com/office/drawing/2014/main" id="{9DA1F0FD-AD6E-CC00-7FE8-4D00895528B8}"/>
              </a:ext>
            </a:extLst>
          </p:cNvPr>
          <p:cNvSpPr txBox="1"/>
          <p:nvPr/>
        </p:nvSpPr>
        <p:spPr>
          <a:xfrm>
            <a:off x="936252" y="633932"/>
            <a:ext cx="9294868" cy="392227"/>
          </a:xfrm>
          <a:prstGeom prst="rect">
            <a:avLst/>
          </a:prstGeom>
          <a:noFill/>
        </p:spPr>
        <p:txBody>
          <a:bodyPr wrap="square" rtlCol="0" anchor="ctr">
            <a:noAutofit/>
          </a:bodyPr>
          <a:lstStyle/>
          <a:p>
            <a:pPr>
              <a:spcAft>
                <a:spcPts val="400"/>
              </a:spcAft>
            </a:pPr>
            <a:r>
              <a:rPr lang="fr-FR" sz="1600" i="1" noProof="0" dirty="0">
                <a:solidFill>
                  <a:schemeClr val="bg1">
                    <a:lumMod val="65000"/>
                  </a:schemeClr>
                </a:solidFill>
              </a:rPr>
              <a:t>Inviter les élèves à utiliser les ardoises pour écrire la lette de la réponse correcte.</a:t>
            </a:r>
          </a:p>
        </p:txBody>
      </p:sp>
      <p:sp>
        <p:nvSpPr>
          <p:cNvPr id="4" name="Google Shape;283;p46">
            <a:extLst>
              <a:ext uri="{FF2B5EF4-FFF2-40B4-BE49-F238E27FC236}">
                <a16:creationId xmlns:a16="http://schemas.microsoft.com/office/drawing/2014/main" id="{7BE4BF59-1BD8-5BDA-AC4E-1DA6AA53F16B}"/>
              </a:ext>
            </a:extLst>
          </p:cNvPr>
          <p:cNvSpPr/>
          <p:nvPr/>
        </p:nvSpPr>
        <p:spPr>
          <a:xfrm>
            <a:off x="1750995" y="1660160"/>
            <a:ext cx="5676786" cy="726000"/>
          </a:xfrm>
          <a:prstGeom prst="roundRect">
            <a:avLst>
              <a:gd name="adj" fmla="val 0"/>
            </a:avLst>
          </a:prstGeom>
          <a:solidFill>
            <a:sysClr val="window" lastClr="FFFFFF"/>
          </a:solidFill>
          <a:ln w="19050" cap="flat" cmpd="sng">
            <a:noFill/>
            <a:prstDash val="solid"/>
            <a:round/>
            <a:headEnd type="none" w="sm" len="sm"/>
            <a:tailEnd type="none" w="sm" len="sm"/>
          </a:ln>
        </p:spPr>
        <p:txBody>
          <a:bodyPr spcFirstLastPara="1" wrap="square" lIns="124633" tIns="124633" rIns="124633" bIns="124633" anchor="ctr" anchorCtr="0">
            <a:noAutofit/>
          </a:bodyPr>
          <a:lstStyle/>
          <a:p>
            <a:pPr marL="0" marR="0" lvl="0" indent="0" algn="ctr" defTabSz="1219170" eaLnBrk="1" fontAlgn="auto" latinLnBrk="0" hangingPunct="1">
              <a:lnSpc>
                <a:spcPct val="100000"/>
              </a:lnSpc>
              <a:spcBef>
                <a:spcPts val="0"/>
              </a:spcBef>
              <a:spcAft>
                <a:spcPts val="0"/>
              </a:spcAft>
              <a:buClr>
                <a:srgbClr val="000000"/>
              </a:buClr>
              <a:buSzTx/>
              <a:buFontTx/>
              <a:buNone/>
              <a:tabLst/>
              <a:defRPr/>
            </a:pPr>
            <a:r>
              <a:rPr kumimoji="0" lang="fr-FR" sz="2400" b="1" i="0" u="none" strike="noStrike" kern="0" cap="none" spc="0" normalizeH="0" baseline="0" noProof="0" dirty="0">
                <a:ln>
                  <a:noFill/>
                </a:ln>
                <a:solidFill>
                  <a:srgbClr val="0852A4"/>
                </a:solidFill>
                <a:effectLst/>
                <a:uLnTx/>
                <a:uFillTx/>
                <a:sym typeface="Calibri"/>
              </a:rPr>
              <a:t>Le nom de cette cellule immunitaire: </a:t>
            </a:r>
          </a:p>
        </p:txBody>
      </p:sp>
      <p:pic>
        <p:nvPicPr>
          <p:cNvPr id="5" name="Picture 2" descr="Neutrophiles. Frottis Sanguin Est Souvent Utilisé Comme Un Test De Suivi  Des Résultats Anormaux Sur Une Numération Globulaire Complète (CBC) Pour  Évaluer Les Différents Types De Cellules Sanguines. Banque D'Images et  Photos">
            <a:extLst>
              <a:ext uri="{FF2B5EF4-FFF2-40B4-BE49-F238E27FC236}">
                <a16:creationId xmlns:a16="http://schemas.microsoft.com/office/drawing/2014/main" id="{071E0486-343F-1CE6-A3BD-2995854D64CE}"/>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12258" r="54181" b="29179"/>
          <a:stretch>
            <a:fillRect/>
          </a:stretch>
        </p:blipFill>
        <p:spPr bwMode="auto">
          <a:xfrm>
            <a:off x="7663670" y="2386160"/>
            <a:ext cx="3883605" cy="3496687"/>
          </a:xfrm>
          <a:prstGeom prst="rect">
            <a:avLst/>
          </a:prstGeom>
          <a:noFill/>
          <a:extLst>
            <a:ext uri="{909E8E84-426E-40DD-AFC4-6F175D3DCCD1}">
              <a14:hiddenFill xmlns:a14="http://schemas.microsoft.com/office/drawing/2010/main">
                <a:solidFill>
                  <a:srgbClr val="FFFFFF"/>
                </a:solidFill>
              </a14:hiddenFill>
            </a:ext>
          </a:extLst>
        </p:spPr>
      </p:pic>
      <p:sp>
        <p:nvSpPr>
          <p:cNvPr id="13" name="Rectangle 12">
            <a:extLst>
              <a:ext uri="{FF2B5EF4-FFF2-40B4-BE49-F238E27FC236}">
                <a16:creationId xmlns:a16="http://schemas.microsoft.com/office/drawing/2014/main" id="{80BEA66D-27EA-6B2D-900D-5EFB54F6D725}"/>
              </a:ext>
            </a:extLst>
          </p:cNvPr>
          <p:cNvSpPr/>
          <p:nvPr/>
        </p:nvSpPr>
        <p:spPr>
          <a:xfrm>
            <a:off x="8774804" y="3385942"/>
            <a:ext cx="1661335" cy="1470403"/>
          </a:xfrm>
          <a:prstGeom prst="rect">
            <a:avLst/>
          </a:prstGeom>
          <a:noFill/>
          <a:ln w="19050" cap="flat" cmpd="sng" algn="ctr">
            <a:solidFill>
              <a:srgbClr val="FF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white"/>
              </a:solidFill>
              <a:effectLst/>
              <a:uLnTx/>
              <a:uFillTx/>
              <a:latin typeface="Aptos" panose="02110004020202020204"/>
              <a:ea typeface="+mn-ea"/>
              <a:cs typeface="+mn-cs"/>
            </a:endParaRPr>
          </a:p>
        </p:txBody>
      </p:sp>
      <p:sp>
        <p:nvSpPr>
          <p:cNvPr id="14" name="Google Shape;283;p46">
            <a:extLst>
              <a:ext uri="{FF2B5EF4-FFF2-40B4-BE49-F238E27FC236}">
                <a16:creationId xmlns:a16="http://schemas.microsoft.com/office/drawing/2014/main" id="{CEE33D48-9053-06AB-AF3E-C6E928882692}"/>
              </a:ext>
            </a:extLst>
          </p:cNvPr>
          <p:cNvSpPr/>
          <p:nvPr/>
        </p:nvSpPr>
        <p:spPr>
          <a:xfrm>
            <a:off x="936252" y="1134159"/>
            <a:ext cx="5676786" cy="726000"/>
          </a:xfrm>
          <a:prstGeom prst="roundRect">
            <a:avLst>
              <a:gd name="adj" fmla="val 0"/>
            </a:avLst>
          </a:prstGeom>
          <a:noFill/>
          <a:ln w="19050" cap="flat" cmpd="sng">
            <a:noFill/>
            <a:prstDash val="solid"/>
            <a:round/>
            <a:headEnd type="none" w="sm" len="sm"/>
            <a:tailEnd type="none" w="sm" len="sm"/>
          </a:ln>
        </p:spPr>
        <p:txBody>
          <a:bodyPr spcFirstLastPara="1" wrap="square" lIns="124633" tIns="124633" rIns="124633" bIns="124633" anchor="ctr" anchorCtr="0">
            <a:noAutofit/>
          </a:bodyPr>
          <a:lstStyle/>
          <a:p>
            <a:pPr defTabSz="1219170">
              <a:buClr>
                <a:srgbClr val="000000"/>
              </a:buClr>
            </a:pPr>
            <a:r>
              <a:rPr lang="fr-FR" sz="2400" b="1" kern="0" dirty="0">
                <a:solidFill>
                  <a:srgbClr val="000000"/>
                </a:solidFill>
                <a:cs typeface="Calibri"/>
                <a:sym typeface="Calibri"/>
              </a:rPr>
              <a:t>3.</a:t>
            </a:r>
            <a:r>
              <a:rPr lang="fr-FR" sz="2400" b="1" kern="0" noProof="0" dirty="0">
                <a:solidFill>
                  <a:srgbClr val="000000"/>
                </a:solidFill>
                <a:cs typeface="Calibri"/>
                <a:sym typeface="Calibri"/>
              </a:rPr>
              <a:t> Choisissez la bonne réponse : </a:t>
            </a:r>
          </a:p>
        </p:txBody>
      </p:sp>
      <p:grpSp>
        <p:nvGrpSpPr>
          <p:cNvPr id="15" name="Groupe 14">
            <a:extLst>
              <a:ext uri="{FF2B5EF4-FFF2-40B4-BE49-F238E27FC236}">
                <a16:creationId xmlns:a16="http://schemas.microsoft.com/office/drawing/2014/main" id="{74657121-7172-161A-A6C3-155040AB4B72}"/>
              </a:ext>
            </a:extLst>
          </p:cNvPr>
          <p:cNvGrpSpPr/>
          <p:nvPr/>
        </p:nvGrpSpPr>
        <p:grpSpPr>
          <a:xfrm>
            <a:off x="816163" y="2549161"/>
            <a:ext cx="3895159" cy="510778"/>
            <a:chOff x="7921466" y="2594893"/>
            <a:chExt cx="3895159" cy="510778"/>
          </a:xfrm>
        </p:grpSpPr>
        <p:sp>
          <p:nvSpPr>
            <p:cNvPr id="17" name="Rectangle : coins arrondis 16">
              <a:extLst>
                <a:ext uri="{FF2B5EF4-FFF2-40B4-BE49-F238E27FC236}">
                  <a16:creationId xmlns:a16="http://schemas.microsoft.com/office/drawing/2014/main" id="{619A335E-59A3-464F-1325-54C6057AEACF}"/>
                </a:ext>
              </a:extLst>
            </p:cNvPr>
            <p:cNvSpPr/>
            <p:nvPr/>
          </p:nvSpPr>
          <p:spPr>
            <a:xfrm>
              <a:off x="8369183" y="2594893"/>
              <a:ext cx="3447442" cy="510778"/>
            </a:xfrm>
            <a:prstGeom prst="roundRect">
              <a:avLst/>
            </a:prstGeom>
            <a:solidFill>
              <a:srgbClr val="D3E8F1"/>
            </a:solidFill>
            <a:ln w="1905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2400" b="1" i="0" u="none" strike="noStrike" kern="0" cap="none" spc="0" normalizeH="0" baseline="0" noProof="0" dirty="0">
                  <a:ln>
                    <a:noFill/>
                  </a:ln>
                  <a:solidFill>
                    <a:srgbClr val="002060"/>
                  </a:solidFill>
                  <a:effectLst/>
                  <a:uLnTx/>
                  <a:uFillTx/>
                  <a:latin typeface="Aptos" panose="02110004020202020204"/>
                  <a:ea typeface="+mn-ea"/>
                  <a:cs typeface="+mn-cs"/>
                </a:rPr>
                <a:t>Globule rouge </a:t>
              </a:r>
            </a:p>
          </p:txBody>
        </p:sp>
        <p:sp>
          <p:nvSpPr>
            <p:cNvPr id="18" name="Rectangle : coins arrondis 17">
              <a:extLst>
                <a:ext uri="{FF2B5EF4-FFF2-40B4-BE49-F238E27FC236}">
                  <a16:creationId xmlns:a16="http://schemas.microsoft.com/office/drawing/2014/main" id="{A069E053-17F1-C810-5064-AB1D1378C9BA}"/>
                </a:ext>
              </a:extLst>
            </p:cNvPr>
            <p:cNvSpPr/>
            <p:nvPr/>
          </p:nvSpPr>
          <p:spPr>
            <a:xfrm>
              <a:off x="7921466" y="2594893"/>
              <a:ext cx="403667" cy="510778"/>
            </a:xfrm>
            <a:prstGeom prst="roundRect">
              <a:avLst/>
            </a:prstGeom>
            <a:solidFill>
              <a:srgbClr val="D3E8F1"/>
            </a:solidFill>
            <a:ln w="1905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2400" b="1" i="0" u="none" strike="noStrike" kern="0" cap="none" spc="0" normalizeH="0" baseline="0" noProof="0" dirty="0">
                  <a:ln>
                    <a:noFill/>
                  </a:ln>
                  <a:solidFill>
                    <a:srgbClr val="002060"/>
                  </a:solidFill>
                  <a:effectLst/>
                  <a:uLnTx/>
                  <a:uFillTx/>
                  <a:latin typeface="Aptos" panose="02110004020202020204"/>
                  <a:ea typeface="+mn-ea"/>
                  <a:cs typeface="+mn-cs"/>
                </a:rPr>
                <a:t>a</a:t>
              </a:r>
            </a:p>
          </p:txBody>
        </p:sp>
      </p:grpSp>
      <p:grpSp>
        <p:nvGrpSpPr>
          <p:cNvPr id="21" name="Groupe 20">
            <a:extLst>
              <a:ext uri="{FF2B5EF4-FFF2-40B4-BE49-F238E27FC236}">
                <a16:creationId xmlns:a16="http://schemas.microsoft.com/office/drawing/2014/main" id="{2BF8E37E-8BED-9507-4392-18C2A0CEF4BD}"/>
              </a:ext>
            </a:extLst>
          </p:cNvPr>
          <p:cNvGrpSpPr/>
          <p:nvPr/>
        </p:nvGrpSpPr>
        <p:grpSpPr>
          <a:xfrm>
            <a:off x="816163" y="4173455"/>
            <a:ext cx="3895159" cy="510778"/>
            <a:chOff x="7921466" y="2594893"/>
            <a:chExt cx="3895159" cy="510778"/>
          </a:xfrm>
        </p:grpSpPr>
        <p:sp>
          <p:nvSpPr>
            <p:cNvPr id="22" name="Rectangle : coins arrondis 21">
              <a:extLst>
                <a:ext uri="{FF2B5EF4-FFF2-40B4-BE49-F238E27FC236}">
                  <a16:creationId xmlns:a16="http://schemas.microsoft.com/office/drawing/2014/main" id="{15F1A800-D2EA-E2FF-D7BF-092B3170B4B8}"/>
                </a:ext>
              </a:extLst>
            </p:cNvPr>
            <p:cNvSpPr/>
            <p:nvPr/>
          </p:nvSpPr>
          <p:spPr>
            <a:xfrm>
              <a:off x="8369183" y="2594893"/>
              <a:ext cx="3447442" cy="510778"/>
            </a:xfrm>
            <a:prstGeom prst="roundRect">
              <a:avLst/>
            </a:prstGeom>
            <a:solidFill>
              <a:srgbClr val="D3E8F1"/>
            </a:solidFill>
            <a:ln w="1905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2400" b="1" i="0" u="none" strike="noStrike" kern="0" cap="none" spc="0" normalizeH="0" baseline="0" noProof="0" dirty="0">
                  <a:ln>
                    <a:noFill/>
                  </a:ln>
                  <a:solidFill>
                    <a:srgbClr val="002060"/>
                  </a:solidFill>
                  <a:effectLst/>
                  <a:uLnTx/>
                  <a:uFillTx/>
                  <a:latin typeface="Aptos" panose="02110004020202020204"/>
                  <a:ea typeface="+mn-ea"/>
                  <a:cs typeface="+mn-cs"/>
                </a:rPr>
                <a:t>Phagocyte </a:t>
              </a:r>
            </a:p>
          </p:txBody>
        </p:sp>
        <p:sp>
          <p:nvSpPr>
            <p:cNvPr id="23" name="Rectangle : coins arrondis 22">
              <a:extLst>
                <a:ext uri="{FF2B5EF4-FFF2-40B4-BE49-F238E27FC236}">
                  <a16:creationId xmlns:a16="http://schemas.microsoft.com/office/drawing/2014/main" id="{B47F1A00-E692-E975-382A-F5EAAC9C87FE}"/>
                </a:ext>
              </a:extLst>
            </p:cNvPr>
            <p:cNvSpPr/>
            <p:nvPr/>
          </p:nvSpPr>
          <p:spPr>
            <a:xfrm>
              <a:off x="7921466" y="2594893"/>
              <a:ext cx="403667" cy="510778"/>
            </a:xfrm>
            <a:prstGeom prst="roundRect">
              <a:avLst/>
            </a:prstGeom>
            <a:solidFill>
              <a:srgbClr val="D3E8F1"/>
            </a:solidFill>
            <a:ln w="1905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2400" b="1" i="0" u="none" strike="noStrike" kern="0" cap="none" spc="0" normalizeH="0" baseline="0" noProof="0" dirty="0">
                  <a:ln>
                    <a:noFill/>
                  </a:ln>
                  <a:solidFill>
                    <a:srgbClr val="002060"/>
                  </a:solidFill>
                  <a:effectLst/>
                  <a:uLnTx/>
                  <a:uFillTx/>
                  <a:latin typeface="Aptos" panose="02110004020202020204"/>
                  <a:ea typeface="+mn-ea"/>
                  <a:cs typeface="+mn-cs"/>
                </a:rPr>
                <a:t>c</a:t>
              </a:r>
            </a:p>
          </p:txBody>
        </p:sp>
      </p:grpSp>
      <p:grpSp>
        <p:nvGrpSpPr>
          <p:cNvPr id="24" name="Groupe 23">
            <a:extLst>
              <a:ext uri="{FF2B5EF4-FFF2-40B4-BE49-F238E27FC236}">
                <a16:creationId xmlns:a16="http://schemas.microsoft.com/office/drawing/2014/main" id="{7C82D86D-0DB7-4315-8F39-6A30042A0823}"/>
              </a:ext>
            </a:extLst>
          </p:cNvPr>
          <p:cNvGrpSpPr/>
          <p:nvPr/>
        </p:nvGrpSpPr>
        <p:grpSpPr>
          <a:xfrm>
            <a:off x="816163" y="5096483"/>
            <a:ext cx="3895159" cy="510778"/>
            <a:chOff x="7921466" y="2594893"/>
            <a:chExt cx="3895159" cy="510778"/>
          </a:xfrm>
        </p:grpSpPr>
        <p:sp>
          <p:nvSpPr>
            <p:cNvPr id="25" name="Rectangle : coins arrondis 24">
              <a:extLst>
                <a:ext uri="{FF2B5EF4-FFF2-40B4-BE49-F238E27FC236}">
                  <a16:creationId xmlns:a16="http://schemas.microsoft.com/office/drawing/2014/main" id="{66B35D0B-6488-035A-297C-1F3CF6572AC3}"/>
                </a:ext>
              </a:extLst>
            </p:cNvPr>
            <p:cNvSpPr/>
            <p:nvPr/>
          </p:nvSpPr>
          <p:spPr>
            <a:xfrm>
              <a:off x="8369183" y="2594893"/>
              <a:ext cx="3447442" cy="510778"/>
            </a:xfrm>
            <a:prstGeom prst="roundRect">
              <a:avLst/>
            </a:prstGeom>
            <a:solidFill>
              <a:srgbClr val="D3E8F1"/>
            </a:solidFill>
            <a:ln w="1905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2400" b="1" i="0" u="none" strike="noStrike" kern="0" cap="none" spc="0" normalizeH="0" baseline="0" noProof="0" dirty="0">
                  <a:ln>
                    <a:noFill/>
                  </a:ln>
                  <a:solidFill>
                    <a:srgbClr val="002060"/>
                  </a:solidFill>
                  <a:effectLst/>
                  <a:uLnTx/>
                  <a:uFillTx/>
                  <a:latin typeface="Aptos" panose="02110004020202020204"/>
                  <a:ea typeface="+mn-ea"/>
                  <a:cs typeface="+mn-cs"/>
                </a:rPr>
                <a:t>Thymus </a:t>
              </a:r>
            </a:p>
          </p:txBody>
        </p:sp>
        <p:sp>
          <p:nvSpPr>
            <p:cNvPr id="26" name="Rectangle : coins arrondis 25">
              <a:extLst>
                <a:ext uri="{FF2B5EF4-FFF2-40B4-BE49-F238E27FC236}">
                  <a16:creationId xmlns:a16="http://schemas.microsoft.com/office/drawing/2014/main" id="{5DD29947-BBBC-7484-07D1-15E5874F6199}"/>
                </a:ext>
              </a:extLst>
            </p:cNvPr>
            <p:cNvSpPr/>
            <p:nvPr/>
          </p:nvSpPr>
          <p:spPr>
            <a:xfrm>
              <a:off x="7921466" y="2594893"/>
              <a:ext cx="403667" cy="510778"/>
            </a:xfrm>
            <a:prstGeom prst="roundRect">
              <a:avLst/>
            </a:prstGeom>
            <a:solidFill>
              <a:srgbClr val="D3E8F1"/>
            </a:solidFill>
            <a:ln w="1905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2400" b="1" i="0" u="none" strike="noStrike" kern="0" cap="none" spc="0" normalizeH="0" baseline="0" noProof="0" dirty="0">
                  <a:ln>
                    <a:noFill/>
                  </a:ln>
                  <a:solidFill>
                    <a:srgbClr val="002060"/>
                  </a:solidFill>
                  <a:effectLst/>
                  <a:uLnTx/>
                  <a:uFillTx/>
                  <a:latin typeface="Aptos" panose="02110004020202020204"/>
                  <a:ea typeface="+mn-ea"/>
                  <a:cs typeface="+mn-cs"/>
                </a:rPr>
                <a:t>d</a:t>
              </a:r>
            </a:p>
          </p:txBody>
        </p:sp>
      </p:grpSp>
      <p:grpSp>
        <p:nvGrpSpPr>
          <p:cNvPr id="27" name="Groupe 26">
            <a:extLst>
              <a:ext uri="{FF2B5EF4-FFF2-40B4-BE49-F238E27FC236}">
                <a16:creationId xmlns:a16="http://schemas.microsoft.com/office/drawing/2014/main" id="{47DB930C-B848-BF6A-315D-A2C0C0BEA3FE}"/>
              </a:ext>
            </a:extLst>
          </p:cNvPr>
          <p:cNvGrpSpPr/>
          <p:nvPr/>
        </p:nvGrpSpPr>
        <p:grpSpPr>
          <a:xfrm>
            <a:off x="816163" y="3385942"/>
            <a:ext cx="3895159" cy="510778"/>
            <a:chOff x="7921466" y="2594893"/>
            <a:chExt cx="3895159" cy="510778"/>
          </a:xfrm>
        </p:grpSpPr>
        <p:sp>
          <p:nvSpPr>
            <p:cNvPr id="28" name="Rectangle : coins arrondis 27">
              <a:extLst>
                <a:ext uri="{FF2B5EF4-FFF2-40B4-BE49-F238E27FC236}">
                  <a16:creationId xmlns:a16="http://schemas.microsoft.com/office/drawing/2014/main" id="{92DF0831-53C2-E2CF-C849-E7FF7ECE56FD}"/>
                </a:ext>
              </a:extLst>
            </p:cNvPr>
            <p:cNvSpPr/>
            <p:nvPr/>
          </p:nvSpPr>
          <p:spPr>
            <a:xfrm>
              <a:off x="8369183" y="2594893"/>
              <a:ext cx="3447442" cy="510778"/>
            </a:xfrm>
            <a:prstGeom prst="roundRect">
              <a:avLst/>
            </a:prstGeom>
            <a:solidFill>
              <a:srgbClr val="D3E8F1"/>
            </a:solidFill>
            <a:ln w="1905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2400" b="1" i="0" u="none" strike="noStrike" kern="0" cap="none" spc="0" normalizeH="0" baseline="0" noProof="0" dirty="0">
                  <a:ln>
                    <a:noFill/>
                  </a:ln>
                  <a:solidFill>
                    <a:srgbClr val="002060"/>
                  </a:solidFill>
                  <a:effectLst/>
                  <a:uLnTx/>
                  <a:uFillTx/>
                  <a:latin typeface="Aptos" panose="02110004020202020204"/>
                  <a:ea typeface="+mn-ea"/>
                  <a:cs typeface="+mn-cs"/>
                </a:rPr>
                <a:t>Lymphocyte </a:t>
              </a:r>
            </a:p>
          </p:txBody>
        </p:sp>
        <p:sp>
          <p:nvSpPr>
            <p:cNvPr id="29" name="Rectangle : coins arrondis 28">
              <a:extLst>
                <a:ext uri="{FF2B5EF4-FFF2-40B4-BE49-F238E27FC236}">
                  <a16:creationId xmlns:a16="http://schemas.microsoft.com/office/drawing/2014/main" id="{AA3DA847-FD9A-961B-9496-CA325FF198E2}"/>
                </a:ext>
              </a:extLst>
            </p:cNvPr>
            <p:cNvSpPr/>
            <p:nvPr/>
          </p:nvSpPr>
          <p:spPr>
            <a:xfrm>
              <a:off x="7921466" y="2594893"/>
              <a:ext cx="403667" cy="510778"/>
            </a:xfrm>
            <a:prstGeom prst="roundRect">
              <a:avLst/>
            </a:prstGeom>
            <a:solidFill>
              <a:srgbClr val="D3E8F1"/>
            </a:solidFill>
            <a:ln w="1905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2400" b="1" i="0" u="none" strike="noStrike" kern="0" cap="none" spc="0" normalizeH="0" baseline="0" noProof="0" dirty="0">
                  <a:ln>
                    <a:noFill/>
                  </a:ln>
                  <a:solidFill>
                    <a:srgbClr val="002060"/>
                  </a:solidFill>
                  <a:effectLst/>
                  <a:uLnTx/>
                  <a:uFillTx/>
                  <a:latin typeface="Aptos" panose="02110004020202020204"/>
                  <a:ea typeface="+mn-ea"/>
                  <a:cs typeface="+mn-cs"/>
                </a:rPr>
                <a:t>b</a:t>
              </a:r>
            </a:p>
          </p:txBody>
        </p:sp>
      </p:grpSp>
    </p:spTree>
    <p:extLst>
      <p:ext uri="{BB962C8B-B14F-4D97-AF65-F5344CB8AC3E}">
        <p14:creationId xmlns:p14="http://schemas.microsoft.com/office/powerpoint/2010/main" val="196860227"/>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1F84DB-A042-045D-C449-413567351D5C}"/>
            </a:ext>
          </a:extLst>
        </p:cNvPr>
        <p:cNvGrpSpPr/>
        <p:nvPr/>
      </p:nvGrpSpPr>
      <p:grpSpPr>
        <a:xfrm>
          <a:off x="0" y="0"/>
          <a:ext cx="0" cy="0"/>
          <a:chOff x="0" y="0"/>
          <a:chExt cx="0" cy="0"/>
        </a:xfrm>
      </p:grpSpPr>
      <p:sp>
        <p:nvSpPr>
          <p:cNvPr id="2" name="Oval 7">
            <a:extLst>
              <a:ext uri="{FF2B5EF4-FFF2-40B4-BE49-F238E27FC236}">
                <a16:creationId xmlns:a16="http://schemas.microsoft.com/office/drawing/2014/main" id="{F362A4F4-FF26-BBA5-C5E5-6A8A7A934310}"/>
              </a:ext>
            </a:extLst>
          </p:cNvPr>
          <p:cNvSpPr/>
          <p:nvPr/>
        </p:nvSpPr>
        <p:spPr>
          <a:xfrm>
            <a:off x="11369605" y="268896"/>
            <a:ext cx="517596" cy="517596"/>
          </a:xfrm>
          <a:prstGeom prst="ellipse">
            <a:avLst/>
          </a:prstGeom>
          <a:solidFill>
            <a:srgbClr val="E989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133" b="1" noProof="0" dirty="0">
                <a:latin typeface="Dosis Bold" pitchFamily="2" charset="0"/>
              </a:rPr>
              <a:t>R</a:t>
            </a:r>
            <a:endParaRPr lang="fr-FR" sz="1200" b="1" noProof="0" dirty="0">
              <a:latin typeface="Dosis Bold" pitchFamily="2" charset="0"/>
            </a:endParaRPr>
          </a:p>
        </p:txBody>
      </p:sp>
      <p:sp>
        <p:nvSpPr>
          <p:cNvPr id="12" name="D_A_01">
            <a:extLst>
              <a:ext uri="{FF2B5EF4-FFF2-40B4-BE49-F238E27FC236}">
                <a16:creationId xmlns:a16="http://schemas.microsoft.com/office/drawing/2014/main" id="{20581194-DC94-1F9D-5C60-60381BA5BA05}"/>
              </a:ext>
            </a:extLst>
          </p:cNvPr>
          <p:cNvSpPr txBox="1"/>
          <p:nvPr/>
        </p:nvSpPr>
        <p:spPr>
          <a:xfrm>
            <a:off x="1027692" y="308813"/>
            <a:ext cx="10280388" cy="508000"/>
          </a:xfrm>
          <a:prstGeom prst="rect">
            <a:avLst/>
          </a:prstGeom>
          <a:noFill/>
        </p:spPr>
        <p:txBody>
          <a:bodyPr wrap="square" rtlCol="0" anchor="ctr">
            <a:noAutofit/>
          </a:bodyPr>
          <a:lstStyle>
            <a:defPPr>
              <a:defRPr lang="en-US"/>
            </a:defPPr>
            <a:lvl1pPr>
              <a:spcAft>
                <a:spcPts val="400"/>
              </a:spcAft>
              <a:defRPr sz="1600" b="1">
                <a:solidFill>
                  <a:schemeClr val="bg1">
                    <a:lumMod val="65000"/>
                  </a:schemeClr>
                </a:solidFill>
              </a:defRPr>
            </a:lvl1pPr>
          </a:lstStyle>
          <a:p>
            <a:r>
              <a:rPr lang="fr-FR" sz="1800" noProof="0" dirty="0">
                <a:solidFill>
                  <a:schemeClr val="tx1">
                    <a:lumMod val="50000"/>
                    <a:lumOff val="50000"/>
                  </a:schemeClr>
                </a:solidFill>
              </a:rPr>
              <a:t>Parfait. Les globules rouges ne sont pas des cellules immunitaires. Le thymus est un organe et non pas une cellule, les lymphocytes n’ont pas un noyau segmenté.</a:t>
            </a:r>
          </a:p>
        </p:txBody>
      </p:sp>
      <p:sp>
        <p:nvSpPr>
          <p:cNvPr id="4" name="Google Shape;283;p46">
            <a:extLst>
              <a:ext uri="{FF2B5EF4-FFF2-40B4-BE49-F238E27FC236}">
                <a16:creationId xmlns:a16="http://schemas.microsoft.com/office/drawing/2014/main" id="{B6C9E4EA-109E-C8F0-E9A9-3F1E967588A8}"/>
              </a:ext>
            </a:extLst>
          </p:cNvPr>
          <p:cNvSpPr/>
          <p:nvPr/>
        </p:nvSpPr>
        <p:spPr>
          <a:xfrm>
            <a:off x="1750995" y="1660160"/>
            <a:ext cx="5676786" cy="726000"/>
          </a:xfrm>
          <a:prstGeom prst="roundRect">
            <a:avLst>
              <a:gd name="adj" fmla="val 0"/>
            </a:avLst>
          </a:prstGeom>
          <a:solidFill>
            <a:sysClr val="window" lastClr="FFFFFF"/>
          </a:solidFill>
          <a:ln w="19050" cap="flat" cmpd="sng">
            <a:noFill/>
            <a:prstDash val="solid"/>
            <a:round/>
            <a:headEnd type="none" w="sm" len="sm"/>
            <a:tailEnd type="none" w="sm" len="sm"/>
          </a:ln>
        </p:spPr>
        <p:txBody>
          <a:bodyPr spcFirstLastPara="1" wrap="square" lIns="124633" tIns="124633" rIns="124633" bIns="124633" anchor="ctr" anchorCtr="0">
            <a:noAutofit/>
          </a:bodyPr>
          <a:lstStyle/>
          <a:p>
            <a:pPr marL="0" marR="0" lvl="0" indent="0" algn="ctr" defTabSz="1219170" eaLnBrk="1" fontAlgn="auto" latinLnBrk="0" hangingPunct="1">
              <a:lnSpc>
                <a:spcPct val="100000"/>
              </a:lnSpc>
              <a:spcBef>
                <a:spcPts val="0"/>
              </a:spcBef>
              <a:spcAft>
                <a:spcPts val="0"/>
              </a:spcAft>
              <a:buClr>
                <a:srgbClr val="000000"/>
              </a:buClr>
              <a:buSzTx/>
              <a:buFontTx/>
              <a:buNone/>
              <a:tabLst/>
              <a:defRPr/>
            </a:pPr>
            <a:r>
              <a:rPr kumimoji="0" lang="fr-FR" sz="2400" b="1" i="0" u="none" strike="noStrike" kern="0" cap="none" spc="0" normalizeH="0" baseline="0" noProof="0" dirty="0">
                <a:ln>
                  <a:noFill/>
                </a:ln>
                <a:solidFill>
                  <a:srgbClr val="0852A4"/>
                </a:solidFill>
                <a:effectLst/>
                <a:uLnTx/>
                <a:uFillTx/>
                <a:sym typeface="Calibri"/>
              </a:rPr>
              <a:t>Le nom de cette cellule immunitaire: </a:t>
            </a:r>
          </a:p>
        </p:txBody>
      </p:sp>
      <p:pic>
        <p:nvPicPr>
          <p:cNvPr id="6" name="Picture 2" descr="Neutrophiles. Frottis Sanguin Est Souvent Utilisé Comme Un Test De Suivi  Des Résultats Anormaux Sur Une Numération Globulaire Complète (CBC) Pour  Évaluer Les Différents Types De Cellules Sanguines. Banque D'Images et  Photos">
            <a:extLst>
              <a:ext uri="{FF2B5EF4-FFF2-40B4-BE49-F238E27FC236}">
                <a16:creationId xmlns:a16="http://schemas.microsoft.com/office/drawing/2014/main" id="{ED44889B-7BE5-98C7-5D49-42C75E37885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2258" r="54181" b="29179"/>
          <a:stretch>
            <a:fillRect/>
          </a:stretch>
        </p:blipFill>
        <p:spPr bwMode="auto">
          <a:xfrm>
            <a:off x="7663670" y="2386160"/>
            <a:ext cx="3883605" cy="3496687"/>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095D7E31-E495-F3D4-2008-71F31B99329D}"/>
              </a:ext>
            </a:extLst>
          </p:cNvPr>
          <p:cNvSpPr/>
          <p:nvPr/>
        </p:nvSpPr>
        <p:spPr>
          <a:xfrm>
            <a:off x="8774804" y="3385942"/>
            <a:ext cx="1661335" cy="1470403"/>
          </a:xfrm>
          <a:prstGeom prst="rect">
            <a:avLst/>
          </a:prstGeom>
          <a:noFill/>
          <a:ln w="19050" cap="flat" cmpd="sng" algn="ctr">
            <a:solidFill>
              <a:srgbClr val="FF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white"/>
              </a:solidFill>
              <a:effectLst/>
              <a:uLnTx/>
              <a:uFillTx/>
              <a:latin typeface="Aptos" panose="02110004020202020204"/>
              <a:ea typeface="+mn-ea"/>
              <a:cs typeface="+mn-cs"/>
            </a:endParaRPr>
          </a:p>
        </p:txBody>
      </p:sp>
      <p:grpSp>
        <p:nvGrpSpPr>
          <p:cNvPr id="8" name="Groupe 7">
            <a:extLst>
              <a:ext uri="{FF2B5EF4-FFF2-40B4-BE49-F238E27FC236}">
                <a16:creationId xmlns:a16="http://schemas.microsoft.com/office/drawing/2014/main" id="{C986AE03-D36F-CC78-EE27-A29D752A9C58}"/>
              </a:ext>
            </a:extLst>
          </p:cNvPr>
          <p:cNvGrpSpPr/>
          <p:nvPr/>
        </p:nvGrpSpPr>
        <p:grpSpPr>
          <a:xfrm>
            <a:off x="816163" y="2549161"/>
            <a:ext cx="3895159" cy="510778"/>
            <a:chOff x="7921466" y="2594893"/>
            <a:chExt cx="3895159" cy="510778"/>
          </a:xfrm>
        </p:grpSpPr>
        <p:sp>
          <p:nvSpPr>
            <p:cNvPr id="9" name="Rectangle : coins arrondis 8">
              <a:extLst>
                <a:ext uri="{FF2B5EF4-FFF2-40B4-BE49-F238E27FC236}">
                  <a16:creationId xmlns:a16="http://schemas.microsoft.com/office/drawing/2014/main" id="{076F4129-4850-AC00-2FCF-610147987EC6}"/>
                </a:ext>
              </a:extLst>
            </p:cNvPr>
            <p:cNvSpPr/>
            <p:nvPr/>
          </p:nvSpPr>
          <p:spPr>
            <a:xfrm>
              <a:off x="8369183" y="2594893"/>
              <a:ext cx="3447442" cy="510778"/>
            </a:xfrm>
            <a:prstGeom prst="roundRect">
              <a:avLst/>
            </a:prstGeom>
            <a:solidFill>
              <a:srgbClr val="D3E8F1"/>
            </a:solidFill>
            <a:ln w="1905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2400" b="1" i="0" u="none" strike="noStrike" kern="0" cap="none" spc="0" normalizeH="0" baseline="0" noProof="0" dirty="0">
                  <a:ln>
                    <a:noFill/>
                  </a:ln>
                  <a:solidFill>
                    <a:srgbClr val="002060"/>
                  </a:solidFill>
                  <a:effectLst/>
                  <a:uLnTx/>
                  <a:uFillTx/>
                  <a:latin typeface="Aptos" panose="02110004020202020204"/>
                  <a:ea typeface="+mn-ea"/>
                  <a:cs typeface="+mn-cs"/>
                </a:rPr>
                <a:t>Globule rouge </a:t>
              </a:r>
            </a:p>
          </p:txBody>
        </p:sp>
        <p:sp>
          <p:nvSpPr>
            <p:cNvPr id="10" name="Rectangle : coins arrondis 9">
              <a:extLst>
                <a:ext uri="{FF2B5EF4-FFF2-40B4-BE49-F238E27FC236}">
                  <a16:creationId xmlns:a16="http://schemas.microsoft.com/office/drawing/2014/main" id="{DEBB6284-35E3-71AA-73ED-71B36A37BE09}"/>
                </a:ext>
              </a:extLst>
            </p:cNvPr>
            <p:cNvSpPr/>
            <p:nvPr/>
          </p:nvSpPr>
          <p:spPr>
            <a:xfrm>
              <a:off x="7921466" y="2594893"/>
              <a:ext cx="403667" cy="510778"/>
            </a:xfrm>
            <a:prstGeom prst="roundRect">
              <a:avLst/>
            </a:prstGeom>
            <a:solidFill>
              <a:srgbClr val="D3E8F1"/>
            </a:solidFill>
            <a:ln w="1905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2400" b="1" i="0" u="none" strike="noStrike" kern="0" cap="none" spc="0" normalizeH="0" baseline="0" noProof="0" dirty="0">
                  <a:ln>
                    <a:noFill/>
                  </a:ln>
                  <a:solidFill>
                    <a:srgbClr val="002060"/>
                  </a:solidFill>
                  <a:effectLst/>
                  <a:uLnTx/>
                  <a:uFillTx/>
                  <a:latin typeface="Aptos" panose="02110004020202020204"/>
                  <a:ea typeface="+mn-ea"/>
                  <a:cs typeface="+mn-cs"/>
                </a:rPr>
                <a:t>a</a:t>
              </a:r>
            </a:p>
          </p:txBody>
        </p:sp>
      </p:grpSp>
      <p:grpSp>
        <p:nvGrpSpPr>
          <p:cNvPr id="11" name="Groupe 10">
            <a:extLst>
              <a:ext uri="{FF2B5EF4-FFF2-40B4-BE49-F238E27FC236}">
                <a16:creationId xmlns:a16="http://schemas.microsoft.com/office/drawing/2014/main" id="{A0FEC426-610C-C0CB-828C-D7A1BFC2E481}"/>
              </a:ext>
            </a:extLst>
          </p:cNvPr>
          <p:cNvGrpSpPr/>
          <p:nvPr/>
        </p:nvGrpSpPr>
        <p:grpSpPr>
          <a:xfrm>
            <a:off x="816163" y="4173455"/>
            <a:ext cx="3895159" cy="510778"/>
            <a:chOff x="7921466" y="2594893"/>
            <a:chExt cx="3895159" cy="510778"/>
          </a:xfrm>
          <a:solidFill>
            <a:srgbClr val="002060"/>
          </a:solidFill>
        </p:grpSpPr>
        <p:sp>
          <p:nvSpPr>
            <p:cNvPr id="14" name="Rectangle : coins arrondis 13">
              <a:extLst>
                <a:ext uri="{FF2B5EF4-FFF2-40B4-BE49-F238E27FC236}">
                  <a16:creationId xmlns:a16="http://schemas.microsoft.com/office/drawing/2014/main" id="{B4456778-55AA-8E4E-0681-4E09E02E533B}"/>
                </a:ext>
              </a:extLst>
            </p:cNvPr>
            <p:cNvSpPr/>
            <p:nvPr/>
          </p:nvSpPr>
          <p:spPr>
            <a:xfrm>
              <a:off x="8369183" y="2594893"/>
              <a:ext cx="3447442" cy="510778"/>
            </a:xfrm>
            <a:prstGeom prst="roundRect">
              <a:avLst/>
            </a:prstGeom>
            <a:grpFill/>
            <a:ln w="1905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2400" b="1" i="0" u="none" strike="noStrike" kern="0" cap="none" spc="0" normalizeH="0" baseline="0" noProof="0" dirty="0">
                  <a:ln>
                    <a:noFill/>
                  </a:ln>
                  <a:solidFill>
                    <a:schemeClr val="bg1"/>
                  </a:solidFill>
                  <a:effectLst/>
                  <a:uLnTx/>
                  <a:uFillTx/>
                  <a:latin typeface="Aptos" panose="02110004020202020204"/>
                  <a:ea typeface="+mn-ea"/>
                  <a:cs typeface="+mn-cs"/>
                </a:rPr>
                <a:t>Phagocyte </a:t>
              </a:r>
            </a:p>
          </p:txBody>
        </p:sp>
        <p:sp>
          <p:nvSpPr>
            <p:cNvPr id="15" name="Rectangle : coins arrondis 14">
              <a:extLst>
                <a:ext uri="{FF2B5EF4-FFF2-40B4-BE49-F238E27FC236}">
                  <a16:creationId xmlns:a16="http://schemas.microsoft.com/office/drawing/2014/main" id="{4B8FB977-6646-FEBE-EE39-63122C248B72}"/>
                </a:ext>
              </a:extLst>
            </p:cNvPr>
            <p:cNvSpPr/>
            <p:nvPr/>
          </p:nvSpPr>
          <p:spPr>
            <a:xfrm>
              <a:off x="7921466" y="2594893"/>
              <a:ext cx="403667" cy="510778"/>
            </a:xfrm>
            <a:prstGeom prst="roundRect">
              <a:avLst/>
            </a:prstGeom>
            <a:grpFill/>
            <a:ln w="1905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2400" b="1" i="0" u="none" strike="noStrike" kern="0" cap="none" spc="0" normalizeH="0" baseline="0" noProof="0" dirty="0">
                  <a:ln>
                    <a:noFill/>
                  </a:ln>
                  <a:solidFill>
                    <a:schemeClr val="bg1"/>
                  </a:solidFill>
                  <a:effectLst/>
                  <a:uLnTx/>
                  <a:uFillTx/>
                  <a:latin typeface="Aptos" panose="02110004020202020204"/>
                  <a:ea typeface="+mn-ea"/>
                  <a:cs typeface="+mn-cs"/>
                </a:rPr>
                <a:t>c</a:t>
              </a:r>
            </a:p>
          </p:txBody>
        </p:sp>
      </p:grpSp>
      <p:grpSp>
        <p:nvGrpSpPr>
          <p:cNvPr id="28" name="Groupe 27">
            <a:extLst>
              <a:ext uri="{FF2B5EF4-FFF2-40B4-BE49-F238E27FC236}">
                <a16:creationId xmlns:a16="http://schemas.microsoft.com/office/drawing/2014/main" id="{EC214D57-7B02-4651-C813-12D89B49EA99}"/>
              </a:ext>
            </a:extLst>
          </p:cNvPr>
          <p:cNvGrpSpPr/>
          <p:nvPr/>
        </p:nvGrpSpPr>
        <p:grpSpPr>
          <a:xfrm>
            <a:off x="816163" y="5096483"/>
            <a:ext cx="3895159" cy="510778"/>
            <a:chOff x="7921466" y="2594893"/>
            <a:chExt cx="3895159" cy="510778"/>
          </a:xfrm>
        </p:grpSpPr>
        <p:sp>
          <p:nvSpPr>
            <p:cNvPr id="29" name="Rectangle : coins arrondis 28">
              <a:extLst>
                <a:ext uri="{FF2B5EF4-FFF2-40B4-BE49-F238E27FC236}">
                  <a16:creationId xmlns:a16="http://schemas.microsoft.com/office/drawing/2014/main" id="{758A235C-E7A0-0EA4-F336-AE09ACF4BC11}"/>
                </a:ext>
              </a:extLst>
            </p:cNvPr>
            <p:cNvSpPr/>
            <p:nvPr/>
          </p:nvSpPr>
          <p:spPr>
            <a:xfrm>
              <a:off x="8369183" y="2594893"/>
              <a:ext cx="3447442" cy="510778"/>
            </a:xfrm>
            <a:prstGeom prst="roundRect">
              <a:avLst/>
            </a:prstGeom>
            <a:solidFill>
              <a:srgbClr val="D3E8F1"/>
            </a:solidFill>
            <a:ln w="1905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2400" b="1" i="0" u="none" strike="noStrike" kern="0" cap="none" spc="0" normalizeH="0" baseline="0" noProof="0" dirty="0">
                  <a:ln>
                    <a:noFill/>
                  </a:ln>
                  <a:solidFill>
                    <a:srgbClr val="002060"/>
                  </a:solidFill>
                  <a:effectLst/>
                  <a:uLnTx/>
                  <a:uFillTx/>
                  <a:latin typeface="Aptos" panose="02110004020202020204"/>
                  <a:ea typeface="+mn-ea"/>
                  <a:cs typeface="+mn-cs"/>
                </a:rPr>
                <a:t>Thymus </a:t>
              </a:r>
            </a:p>
          </p:txBody>
        </p:sp>
        <p:sp>
          <p:nvSpPr>
            <p:cNvPr id="30" name="Rectangle : coins arrondis 29">
              <a:extLst>
                <a:ext uri="{FF2B5EF4-FFF2-40B4-BE49-F238E27FC236}">
                  <a16:creationId xmlns:a16="http://schemas.microsoft.com/office/drawing/2014/main" id="{D17E3219-036A-CCEF-1AD6-62C46BF79B1B}"/>
                </a:ext>
              </a:extLst>
            </p:cNvPr>
            <p:cNvSpPr/>
            <p:nvPr/>
          </p:nvSpPr>
          <p:spPr>
            <a:xfrm>
              <a:off x="7921466" y="2594893"/>
              <a:ext cx="403667" cy="510778"/>
            </a:xfrm>
            <a:prstGeom prst="roundRect">
              <a:avLst/>
            </a:prstGeom>
            <a:solidFill>
              <a:srgbClr val="D3E8F1"/>
            </a:solidFill>
            <a:ln w="1905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2400" b="1" i="0" u="none" strike="noStrike" kern="0" cap="none" spc="0" normalizeH="0" baseline="0" noProof="0" dirty="0">
                  <a:ln>
                    <a:noFill/>
                  </a:ln>
                  <a:solidFill>
                    <a:srgbClr val="002060"/>
                  </a:solidFill>
                  <a:effectLst/>
                  <a:uLnTx/>
                  <a:uFillTx/>
                  <a:latin typeface="Aptos" panose="02110004020202020204"/>
                  <a:ea typeface="+mn-ea"/>
                  <a:cs typeface="+mn-cs"/>
                </a:rPr>
                <a:t>d</a:t>
              </a:r>
            </a:p>
          </p:txBody>
        </p:sp>
      </p:grpSp>
      <p:grpSp>
        <p:nvGrpSpPr>
          <p:cNvPr id="31" name="Groupe 30">
            <a:extLst>
              <a:ext uri="{FF2B5EF4-FFF2-40B4-BE49-F238E27FC236}">
                <a16:creationId xmlns:a16="http://schemas.microsoft.com/office/drawing/2014/main" id="{AEC04210-8586-52B2-D0A6-573C829FDF07}"/>
              </a:ext>
            </a:extLst>
          </p:cNvPr>
          <p:cNvGrpSpPr/>
          <p:nvPr/>
        </p:nvGrpSpPr>
        <p:grpSpPr>
          <a:xfrm>
            <a:off x="816163" y="3385942"/>
            <a:ext cx="3895159" cy="510778"/>
            <a:chOff x="7921466" y="2594893"/>
            <a:chExt cx="3895159" cy="510778"/>
          </a:xfrm>
        </p:grpSpPr>
        <p:sp>
          <p:nvSpPr>
            <p:cNvPr id="32" name="Rectangle : coins arrondis 31">
              <a:extLst>
                <a:ext uri="{FF2B5EF4-FFF2-40B4-BE49-F238E27FC236}">
                  <a16:creationId xmlns:a16="http://schemas.microsoft.com/office/drawing/2014/main" id="{F7B5CACF-EC97-454A-8EDD-93E06185FA62}"/>
                </a:ext>
              </a:extLst>
            </p:cNvPr>
            <p:cNvSpPr/>
            <p:nvPr/>
          </p:nvSpPr>
          <p:spPr>
            <a:xfrm>
              <a:off x="8369183" y="2594893"/>
              <a:ext cx="3447442" cy="510778"/>
            </a:xfrm>
            <a:prstGeom prst="roundRect">
              <a:avLst/>
            </a:prstGeom>
            <a:solidFill>
              <a:srgbClr val="D3E8F1"/>
            </a:solidFill>
            <a:ln w="1905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2400" b="1" i="0" u="none" strike="noStrike" kern="0" cap="none" spc="0" normalizeH="0" baseline="0" noProof="0" dirty="0">
                  <a:ln>
                    <a:noFill/>
                  </a:ln>
                  <a:solidFill>
                    <a:srgbClr val="002060"/>
                  </a:solidFill>
                  <a:effectLst/>
                  <a:uLnTx/>
                  <a:uFillTx/>
                  <a:latin typeface="Aptos" panose="02110004020202020204"/>
                  <a:ea typeface="+mn-ea"/>
                  <a:cs typeface="+mn-cs"/>
                </a:rPr>
                <a:t>Lymphocyte </a:t>
              </a:r>
            </a:p>
          </p:txBody>
        </p:sp>
        <p:sp>
          <p:nvSpPr>
            <p:cNvPr id="33" name="Rectangle : coins arrondis 32">
              <a:extLst>
                <a:ext uri="{FF2B5EF4-FFF2-40B4-BE49-F238E27FC236}">
                  <a16:creationId xmlns:a16="http://schemas.microsoft.com/office/drawing/2014/main" id="{1A95CC1A-5086-01BB-823E-D11399649421}"/>
                </a:ext>
              </a:extLst>
            </p:cNvPr>
            <p:cNvSpPr/>
            <p:nvPr/>
          </p:nvSpPr>
          <p:spPr>
            <a:xfrm>
              <a:off x="7921466" y="2594893"/>
              <a:ext cx="403667" cy="510778"/>
            </a:xfrm>
            <a:prstGeom prst="roundRect">
              <a:avLst/>
            </a:prstGeom>
            <a:solidFill>
              <a:srgbClr val="D3E8F1"/>
            </a:solidFill>
            <a:ln w="1905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2400" b="1" i="0" u="none" strike="noStrike" kern="0" cap="none" spc="0" normalizeH="0" baseline="0" noProof="0" dirty="0">
                  <a:ln>
                    <a:noFill/>
                  </a:ln>
                  <a:solidFill>
                    <a:srgbClr val="002060"/>
                  </a:solidFill>
                  <a:effectLst/>
                  <a:uLnTx/>
                  <a:uFillTx/>
                  <a:latin typeface="Aptos" panose="02110004020202020204"/>
                  <a:ea typeface="+mn-ea"/>
                  <a:cs typeface="+mn-cs"/>
                </a:rPr>
                <a:t>b</a:t>
              </a:r>
            </a:p>
          </p:txBody>
        </p:sp>
      </p:grpSp>
    </p:spTree>
    <p:extLst>
      <p:ext uri="{BB962C8B-B14F-4D97-AF65-F5344CB8AC3E}">
        <p14:creationId xmlns:p14="http://schemas.microsoft.com/office/powerpoint/2010/main" val="2772473687"/>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F9AC89-F4D9-CAF4-03F0-BAE3880BD02B}"/>
            </a:ext>
          </a:extLst>
        </p:cNvPr>
        <p:cNvGrpSpPr/>
        <p:nvPr/>
      </p:nvGrpSpPr>
      <p:grpSpPr>
        <a:xfrm>
          <a:off x="0" y="0"/>
          <a:ext cx="0" cy="0"/>
          <a:chOff x="0" y="0"/>
          <a:chExt cx="0" cy="0"/>
        </a:xfrm>
      </p:grpSpPr>
      <p:sp>
        <p:nvSpPr>
          <p:cNvPr id="2" name="Oval 7">
            <a:extLst>
              <a:ext uri="{FF2B5EF4-FFF2-40B4-BE49-F238E27FC236}">
                <a16:creationId xmlns:a16="http://schemas.microsoft.com/office/drawing/2014/main" id="{B69E1BF1-AEA9-07AB-0990-7B22098D7493}"/>
              </a:ext>
            </a:extLst>
          </p:cNvPr>
          <p:cNvSpPr/>
          <p:nvPr/>
        </p:nvSpPr>
        <p:spPr>
          <a:xfrm>
            <a:off x="11369605" y="268896"/>
            <a:ext cx="517596" cy="517596"/>
          </a:xfrm>
          <a:prstGeom prst="ellipse">
            <a:avLst/>
          </a:prstGeom>
          <a:solidFill>
            <a:srgbClr val="E989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133" b="1" noProof="0" dirty="0">
                <a:latin typeface="Dosis Bold" pitchFamily="2" charset="0"/>
              </a:rPr>
              <a:t>R</a:t>
            </a:r>
            <a:endParaRPr lang="fr-FR" sz="1200" b="1" noProof="0" dirty="0">
              <a:latin typeface="Dosis Bold" pitchFamily="2" charset="0"/>
            </a:endParaRPr>
          </a:p>
        </p:txBody>
      </p:sp>
      <p:sp>
        <p:nvSpPr>
          <p:cNvPr id="5" name="Google Shape;444;p19">
            <a:extLst>
              <a:ext uri="{FF2B5EF4-FFF2-40B4-BE49-F238E27FC236}">
                <a16:creationId xmlns:a16="http://schemas.microsoft.com/office/drawing/2014/main" id="{37739986-734E-A0A4-E6F6-0E434EECB408}"/>
              </a:ext>
            </a:extLst>
          </p:cNvPr>
          <p:cNvSpPr txBox="1"/>
          <p:nvPr/>
        </p:nvSpPr>
        <p:spPr>
          <a:xfrm>
            <a:off x="1014723" y="226653"/>
            <a:ext cx="10069837" cy="64629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FR" b="1" noProof="0" dirty="0">
                <a:solidFill>
                  <a:srgbClr val="757070"/>
                </a:solidFill>
                <a:latin typeface="Calibri"/>
                <a:ea typeface="Calibri"/>
                <a:cs typeface="Calibri"/>
                <a:sym typeface="Calibri"/>
              </a:rPr>
              <a:t>Le document suivant présente des micrographies de trois étapes de la phagocytose. Répondez à cette question. </a:t>
            </a:r>
            <a:endParaRPr lang="fr-FR" noProof="0" dirty="0"/>
          </a:p>
        </p:txBody>
      </p:sp>
      <p:grpSp>
        <p:nvGrpSpPr>
          <p:cNvPr id="8" name="Groupe 7">
            <a:extLst>
              <a:ext uri="{FF2B5EF4-FFF2-40B4-BE49-F238E27FC236}">
                <a16:creationId xmlns:a16="http://schemas.microsoft.com/office/drawing/2014/main" id="{C1DA1F64-6783-A043-AE64-68D368E8B824}"/>
              </a:ext>
            </a:extLst>
          </p:cNvPr>
          <p:cNvGrpSpPr/>
          <p:nvPr/>
        </p:nvGrpSpPr>
        <p:grpSpPr>
          <a:xfrm>
            <a:off x="677023" y="2737585"/>
            <a:ext cx="2092391" cy="2464723"/>
            <a:chOff x="677023" y="2737585"/>
            <a:chExt cx="2092391" cy="2464723"/>
          </a:xfrm>
        </p:grpSpPr>
        <p:sp>
          <p:nvSpPr>
            <p:cNvPr id="11" name="Google Shape;396;p52">
              <a:extLst>
                <a:ext uri="{FF2B5EF4-FFF2-40B4-BE49-F238E27FC236}">
                  <a16:creationId xmlns:a16="http://schemas.microsoft.com/office/drawing/2014/main" id="{30346FD5-1DF8-DDF4-31F5-6FF6738E9427}"/>
                </a:ext>
              </a:extLst>
            </p:cNvPr>
            <p:cNvSpPr/>
            <p:nvPr/>
          </p:nvSpPr>
          <p:spPr>
            <a:xfrm>
              <a:off x="1401721" y="4679108"/>
              <a:ext cx="523200" cy="523200"/>
            </a:xfrm>
            <a:prstGeom prst="ellipse">
              <a:avLst/>
            </a:prstGeom>
            <a:solidFill>
              <a:srgbClr val="C8F5E8"/>
            </a:solidFill>
            <a:ln>
              <a:solidFill>
                <a:schemeClr val="accent4"/>
              </a:solidFill>
            </a:ln>
          </p:spPr>
          <p:txBody>
            <a:bodyPr spcFirstLastPara="1" wrap="square" lIns="91433" tIns="45700" rIns="91433" bIns="45700" anchor="ctr" anchorCtr="0">
              <a:noAutofit/>
            </a:bodyPr>
            <a:lstStyle/>
            <a:p>
              <a:pPr algn="ctr" defTabSz="1219170">
                <a:buClrTx/>
              </a:pPr>
              <a:r>
                <a:rPr lang="fr-FR" sz="1867" b="1" noProof="0" dirty="0">
                  <a:solidFill>
                    <a:sysClr val="windowText" lastClr="000000"/>
                  </a:solidFill>
                  <a:latin typeface="Calibri"/>
                  <a:ea typeface="Calibri"/>
                  <a:cs typeface="Calibri"/>
                  <a:sym typeface="Calibri"/>
                </a:rPr>
                <a:t>a</a:t>
              </a:r>
              <a:endParaRPr lang="fr-FR" sz="1867" b="1" noProof="0" dirty="0">
                <a:solidFill>
                  <a:sysClr val="windowText" lastClr="000000"/>
                </a:solidFill>
                <a:latin typeface="Calibri"/>
                <a:ea typeface="Calibri"/>
                <a:cs typeface="Calibri"/>
              </a:endParaRPr>
            </a:p>
          </p:txBody>
        </p:sp>
        <p:pic>
          <p:nvPicPr>
            <p:cNvPr id="12" name="Image 11" descr="Une image contenant violet, violette, Lilas, cercle&#10;&#10;Le contenu généré par l’IA peut être incorrect.">
              <a:extLst>
                <a:ext uri="{FF2B5EF4-FFF2-40B4-BE49-F238E27FC236}">
                  <a16:creationId xmlns:a16="http://schemas.microsoft.com/office/drawing/2014/main" id="{8D384506-44ED-73DA-792B-88B1F8A7DF77}"/>
                </a:ext>
              </a:extLst>
            </p:cNvPr>
            <p:cNvPicPr>
              <a:picLocks noChangeAspect="1"/>
            </p:cNvPicPr>
            <p:nvPr/>
          </p:nvPicPr>
          <p:blipFill>
            <a:blip r:embed="rId3"/>
            <a:stretch>
              <a:fillRect/>
            </a:stretch>
          </p:blipFill>
          <p:spPr>
            <a:xfrm>
              <a:off x="677023" y="2737585"/>
              <a:ext cx="2092391" cy="1794796"/>
            </a:xfrm>
            <a:prstGeom prst="rect">
              <a:avLst/>
            </a:prstGeom>
          </p:spPr>
        </p:pic>
      </p:grpSp>
      <p:grpSp>
        <p:nvGrpSpPr>
          <p:cNvPr id="13" name="Groupe 12">
            <a:extLst>
              <a:ext uri="{FF2B5EF4-FFF2-40B4-BE49-F238E27FC236}">
                <a16:creationId xmlns:a16="http://schemas.microsoft.com/office/drawing/2014/main" id="{990B8CA5-C2D6-CF3C-9956-2DDFB71E1137}"/>
              </a:ext>
            </a:extLst>
          </p:cNvPr>
          <p:cNvGrpSpPr/>
          <p:nvPr/>
        </p:nvGrpSpPr>
        <p:grpSpPr>
          <a:xfrm>
            <a:off x="3629156" y="2737585"/>
            <a:ext cx="2365865" cy="2499981"/>
            <a:chOff x="6337092" y="2702327"/>
            <a:chExt cx="2365865" cy="2499981"/>
          </a:xfrm>
        </p:grpSpPr>
        <p:sp>
          <p:nvSpPr>
            <p:cNvPr id="14" name="Google Shape;398;p52">
              <a:extLst>
                <a:ext uri="{FF2B5EF4-FFF2-40B4-BE49-F238E27FC236}">
                  <a16:creationId xmlns:a16="http://schemas.microsoft.com/office/drawing/2014/main" id="{5546A854-C147-09D2-9D82-A7AB3613195A}"/>
                </a:ext>
              </a:extLst>
            </p:cNvPr>
            <p:cNvSpPr/>
            <p:nvPr/>
          </p:nvSpPr>
          <p:spPr>
            <a:xfrm>
              <a:off x="7258424" y="4679108"/>
              <a:ext cx="523200" cy="523200"/>
            </a:xfrm>
            <a:prstGeom prst="ellipse">
              <a:avLst/>
            </a:prstGeom>
            <a:solidFill>
              <a:srgbClr val="C8F5E8"/>
            </a:solidFill>
            <a:ln>
              <a:solidFill>
                <a:schemeClr val="accent4"/>
              </a:solidFill>
            </a:ln>
          </p:spPr>
          <p:txBody>
            <a:bodyPr spcFirstLastPara="1" wrap="square" lIns="91433" tIns="45700" rIns="91433" bIns="45700" anchor="ctr" anchorCtr="0">
              <a:noAutofit/>
            </a:bodyPr>
            <a:lstStyle/>
            <a:p>
              <a:pPr algn="ctr" defTabSz="1219170">
                <a:buClrTx/>
              </a:pPr>
              <a:r>
                <a:rPr lang="fr-FR" sz="1867" b="1" noProof="0" dirty="0">
                  <a:solidFill>
                    <a:sysClr val="windowText" lastClr="000000"/>
                  </a:solidFill>
                  <a:latin typeface="Calibri"/>
                  <a:ea typeface="Calibri"/>
                  <a:cs typeface="Calibri"/>
                  <a:sym typeface="Calibri"/>
                </a:rPr>
                <a:t>b</a:t>
              </a:r>
              <a:endParaRPr lang="fr-FR" sz="1867" b="1" noProof="0" dirty="0">
                <a:solidFill>
                  <a:sysClr val="windowText" lastClr="000000"/>
                </a:solidFill>
                <a:latin typeface="Calibri"/>
                <a:ea typeface="Calibri"/>
                <a:cs typeface="Calibri"/>
              </a:endParaRPr>
            </a:p>
          </p:txBody>
        </p:sp>
        <p:pic>
          <p:nvPicPr>
            <p:cNvPr id="15" name="Image 14" descr="Une image contenant violet, Lilas, violette&#10;&#10;Le contenu généré par l’IA peut être incorrect.">
              <a:extLst>
                <a:ext uri="{FF2B5EF4-FFF2-40B4-BE49-F238E27FC236}">
                  <a16:creationId xmlns:a16="http://schemas.microsoft.com/office/drawing/2014/main" id="{4A30858F-0478-8EA1-8B7C-8B3A4C42743B}"/>
                </a:ext>
              </a:extLst>
            </p:cNvPr>
            <p:cNvPicPr>
              <a:picLocks noChangeAspect="1"/>
            </p:cNvPicPr>
            <p:nvPr/>
          </p:nvPicPr>
          <p:blipFill>
            <a:blip r:embed="rId4"/>
            <a:stretch>
              <a:fillRect/>
            </a:stretch>
          </p:blipFill>
          <p:spPr>
            <a:xfrm>
              <a:off x="6337092" y="2702327"/>
              <a:ext cx="2365865" cy="1830053"/>
            </a:xfrm>
            <a:prstGeom prst="rect">
              <a:avLst/>
            </a:prstGeom>
          </p:spPr>
        </p:pic>
      </p:grpSp>
      <p:sp>
        <p:nvSpPr>
          <p:cNvPr id="16" name="ZoneTexte 15">
            <a:extLst>
              <a:ext uri="{FF2B5EF4-FFF2-40B4-BE49-F238E27FC236}">
                <a16:creationId xmlns:a16="http://schemas.microsoft.com/office/drawing/2014/main" id="{C241E569-4EA0-383F-0BFF-2B4821D16959}"/>
              </a:ext>
            </a:extLst>
          </p:cNvPr>
          <p:cNvSpPr txBox="1"/>
          <p:nvPr/>
        </p:nvSpPr>
        <p:spPr>
          <a:xfrm>
            <a:off x="834373" y="1543359"/>
            <a:ext cx="8141462" cy="461665"/>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600"/>
              </a:spcAft>
              <a:buClrTx/>
              <a:buSzTx/>
              <a:buFontTx/>
              <a:buNone/>
              <a:tabLst/>
              <a:defRPr/>
            </a:pPr>
            <a:r>
              <a:rPr kumimoji="0" lang="fr-FR" sz="2400" b="1" i="0" u="none" strike="noStrike" kern="1200" cap="none" spc="0" normalizeH="0" baseline="0" noProof="0" dirty="0">
                <a:ln>
                  <a:noFill/>
                </a:ln>
                <a:solidFill>
                  <a:prstClr val="black"/>
                </a:solidFill>
                <a:effectLst/>
                <a:uLnTx/>
                <a:uFillTx/>
                <a:latin typeface="Calibri" panose="020F0502020204030204"/>
                <a:ea typeface="+mn-ea"/>
                <a:cs typeface="+mn-cs"/>
              </a:rPr>
              <a:t>4. </a:t>
            </a:r>
            <a:r>
              <a:rPr lang="fr-FR" sz="2400" b="1" noProof="0" dirty="0">
                <a:solidFill>
                  <a:prstClr val="black"/>
                </a:solidFill>
                <a:latin typeface="Calibri" panose="020F0502020204030204"/>
              </a:rPr>
              <a:t>Mettez en ordre les étapes de la phagocytose ci-dessous</a:t>
            </a:r>
            <a:r>
              <a:rPr kumimoji="0" lang="fr-FR" sz="2400" b="1"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grpSp>
        <p:nvGrpSpPr>
          <p:cNvPr id="17" name="Groupe 16">
            <a:extLst>
              <a:ext uri="{FF2B5EF4-FFF2-40B4-BE49-F238E27FC236}">
                <a16:creationId xmlns:a16="http://schemas.microsoft.com/office/drawing/2014/main" id="{0B8791C7-1B84-159F-75ED-EEE611D52118}"/>
              </a:ext>
            </a:extLst>
          </p:cNvPr>
          <p:cNvGrpSpPr/>
          <p:nvPr/>
        </p:nvGrpSpPr>
        <p:grpSpPr>
          <a:xfrm>
            <a:off x="6707618" y="2702328"/>
            <a:ext cx="2183550" cy="2499980"/>
            <a:chOff x="3461478" y="2702328"/>
            <a:chExt cx="2183550" cy="2499980"/>
          </a:xfrm>
        </p:grpSpPr>
        <p:sp>
          <p:nvSpPr>
            <p:cNvPr id="18" name="Google Shape;397;p52">
              <a:extLst>
                <a:ext uri="{FF2B5EF4-FFF2-40B4-BE49-F238E27FC236}">
                  <a16:creationId xmlns:a16="http://schemas.microsoft.com/office/drawing/2014/main" id="{A619DB71-5870-635D-E569-B12F12A40E74}"/>
                </a:ext>
              </a:extLst>
            </p:cNvPr>
            <p:cNvSpPr/>
            <p:nvPr/>
          </p:nvSpPr>
          <p:spPr>
            <a:xfrm>
              <a:off x="4379154" y="4679108"/>
              <a:ext cx="523200" cy="523200"/>
            </a:xfrm>
            <a:prstGeom prst="ellipse">
              <a:avLst/>
            </a:prstGeom>
            <a:solidFill>
              <a:srgbClr val="C8F5E8"/>
            </a:solidFill>
            <a:ln>
              <a:solidFill>
                <a:schemeClr val="accent4"/>
              </a:solidFill>
            </a:ln>
          </p:spPr>
          <p:txBody>
            <a:bodyPr spcFirstLastPara="1" wrap="square" lIns="91433" tIns="45700" rIns="91433" bIns="45700" anchor="ctr" anchorCtr="0">
              <a:noAutofit/>
            </a:bodyPr>
            <a:lstStyle/>
            <a:p>
              <a:pPr algn="ctr" defTabSz="1219170">
                <a:buClrTx/>
              </a:pPr>
              <a:r>
                <a:rPr lang="fr-FR" sz="1867" b="1" noProof="0" dirty="0">
                  <a:solidFill>
                    <a:sysClr val="windowText" lastClr="000000"/>
                  </a:solidFill>
                  <a:latin typeface="Calibri"/>
                  <a:ea typeface="Calibri"/>
                  <a:cs typeface="Calibri"/>
                  <a:sym typeface="Calibri"/>
                </a:rPr>
                <a:t>c</a:t>
              </a:r>
              <a:endParaRPr lang="fr-FR" sz="1867" b="1" noProof="0" dirty="0">
                <a:solidFill>
                  <a:sysClr val="windowText" lastClr="000000"/>
                </a:solidFill>
                <a:latin typeface="Calibri"/>
                <a:ea typeface="Calibri"/>
                <a:cs typeface="Calibri"/>
              </a:endParaRPr>
            </a:p>
          </p:txBody>
        </p:sp>
        <p:pic>
          <p:nvPicPr>
            <p:cNvPr id="19" name="Image 18" descr="Une image contenant violet, violette, Lilas, cercle&#10;&#10;Le contenu généré par l’IA peut être incorrect.">
              <a:extLst>
                <a:ext uri="{FF2B5EF4-FFF2-40B4-BE49-F238E27FC236}">
                  <a16:creationId xmlns:a16="http://schemas.microsoft.com/office/drawing/2014/main" id="{B5B9F191-7B79-4E76-BEA7-332E03EAEBB5}"/>
                </a:ext>
              </a:extLst>
            </p:cNvPr>
            <p:cNvPicPr>
              <a:picLocks noChangeAspect="1"/>
            </p:cNvPicPr>
            <p:nvPr/>
          </p:nvPicPr>
          <p:blipFill>
            <a:blip r:embed="rId5"/>
            <a:stretch>
              <a:fillRect/>
            </a:stretch>
          </p:blipFill>
          <p:spPr>
            <a:xfrm>
              <a:off x="3461478" y="2702328"/>
              <a:ext cx="2183550" cy="1850797"/>
            </a:xfrm>
            <a:prstGeom prst="rect">
              <a:avLst/>
            </a:prstGeom>
          </p:spPr>
        </p:pic>
      </p:grpSp>
      <p:grpSp>
        <p:nvGrpSpPr>
          <p:cNvPr id="20" name="Groupe 19">
            <a:extLst>
              <a:ext uri="{FF2B5EF4-FFF2-40B4-BE49-F238E27FC236}">
                <a16:creationId xmlns:a16="http://schemas.microsoft.com/office/drawing/2014/main" id="{43AD0582-DD36-953E-201E-A586F8AA0D64}"/>
              </a:ext>
            </a:extLst>
          </p:cNvPr>
          <p:cNvGrpSpPr/>
          <p:nvPr/>
        </p:nvGrpSpPr>
        <p:grpSpPr>
          <a:xfrm>
            <a:off x="9436904" y="2702327"/>
            <a:ext cx="2183550" cy="2499981"/>
            <a:chOff x="9436904" y="2702327"/>
            <a:chExt cx="2183550" cy="2499981"/>
          </a:xfrm>
        </p:grpSpPr>
        <p:sp>
          <p:nvSpPr>
            <p:cNvPr id="21" name="Google Shape;398;p52">
              <a:extLst>
                <a:ext uri="{FF2B5EF4-FFF2-40B4-BE49-F238E27FC236}">
                  <a16:creationId xmlns:a16="http://schemas.microsoft.com/office/drawing/2014/main" id="{26646AE2-93BA-878D-92B3-D9E4B8F365B7}"/>
                </a:ext>
              </a:extLst>
            </p:cNvPr>
            <p:cNvSpPr/>
            <p:nvPr/>
          </p:nvSpPr>
          <p:spPr>
            <a:xfrm>
              <a:off x="10267079" y="4679108"/>
              <a:ext cx="523200" cy="523200"/>
            </a:xfrm>
            <a:prstGeom prst="ellipse">
              <a:avLst/>
            </a:prstGeom>
            <a:solidFill>
              <a:srgbClr val="C8F5E8"/>
            </a:solidFill>
            <a:ln>
              <a:solidFill>
                <a:schemeClr val="accent4"/>
              </a:solidFill>
            </a:ln>
          </p:spPr>
          <p:txBody>
            <a:bodyPr spcFirstLastPara="1" wrap="square" lIns="91433" tIns="45700" rIns="91433" bIns="45700" anchor="ctr" anchorCtr="0">
              <a:noAutofit/>
            </a:bodyPr>
            <a:lstStyle/>
            <a:p>
              <a:pPr algn="ctr" defTabSz="1219170">
                <a:buClrTx/>
              </a:pPr>
              <a:r>
                <a:rPr lang="fr-FR" sz="1867" b="1" noProof="0" dirty="0">
                  <a:solidFill>
                    <a:sysClr val="windowText" lastClr="000000"/>
                  </a:solidFill>
                  <a:latin typeface="Calibri"/>
                  <a:ea typeface="Calibri"/>
                  <a:cs typeface="Calibri"/>
                  <a:sym typeface="Calibri"/>
                </a:rPr>
                <a:t>d</a:t>
              </a:r>
              <a:endParaRPr lang="fr-FR" sz="1867" b="1" noProof="0" dirty="0">
                <a:solidFill>
                  <a:sysClr val="windowText" lastClr="000000"/>
                </a:solidFill>
                <a:latin typeface="Calibri"/>
                <a:ea typeface="Calibri"/>
                <a:cs typeface="Calibri"/>
              </a:endParaRPr>
            </a:p>
          </p:txBody>
        </p:sp>
        <p:pic>
          <p:nvPicPr>
            <p:cNvPr id="22" name="Image 21" descr="Une image contenant violette, violet, Lilas&#10;&#10;Le contenu généré par l’IA peut être incorrect.">
              <a:extLst>
                <a:ext uri="{FF2B5EF4-FFF2-40B4-BE49-F238E27FC236}">
                  <a16:creationId xmlns:a16="http://schemas.microsoft.com/office/drawing/2014/main" id="{4D9C38FF-4A5E-B760-3C0E-21F680AD7C10}"/>
                </a:ext>
              </a:extLst>
            </p:cNvPr>
            <p:cNvPicPr>
              <a:picLocks noChangeAspect="1"/>
            </p:cNvPicPr>
            <p:nvPr/>
          </p:nvPicPr>
          <p:blipFill>
            <a:blip r:embed="rId6"/>
            <a:stretch>
              <a:fillRect/>
            </a:stretch>
          </p:blipFill>
          <p:spPr>
            <a:xfrm>
              <a:off x="9436904" y="2702327"/>
              <a:ext cx="2183550" cy="1852929"/>
            </a:xfrm>
            <a:prstGeom prst="rect">
              <a:avLst/>
            </a:prstGeom>
          </p:spPr>
        </p:pic>
      </p:grpSp>
    </p:spTree>
    <p:extLst>
      <p:ext uri="{BB962C8B-B14F-4D97-AF65-F5344CB8AC3E}">
        <p14:creationId xmlns:p14="http://schemas.microsoft.com/office/powerpoint/2010/main" val="2501282089"/>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ZoneTexte 16">
            <a:extLst>
              <a:ext uri="{FF2B5EF4-FFF2-40B4-BE49-F238E27FC236}">
                <a16:creationId xmlns:a16="http://schemas.microsoft.com/office/drawing/2014/main" id="{C683C487-99D2-0438-53A9-770FAB5C6CAD}"/>
              </a:ext>
            </a:extLst>
          </p:cNvPr>
          <p:cNvSpPr txBox="1"/>
          <p:nvPr/>
        </p:nvSpPr>
        <p:spPr>
          <a:xfrm>
            <a:off x="833120" y="294640"/>
            <a:ext cx="11125200" cy="369332"/>
          </a:xfrm>
          <a:prstGeom prst="rect">
            <a:avLst/>
          </a:prstGeom>
          <a:noFill/>
        </p:spPr>
        <p:txBody>
          <a:bodyPr wrap="square" rtlCol="0">
            <a:spAutoFit/>
          </a:bodyPr>
          <a:lstStyle/>
          <a:p>
            <a:r>
              <a:rPr lang="fr-FR" b="1" noProof="0" dirty="0">
                <a:solidFill>
                  <a:schemeClr val="tx1">
                    <a:lumMod val="50000"/>
                    <a:lumOff val="50000"/>
                  </a:schemeClr>
                </a:solidFill>
              </a:rPr>
              <a:t>Parfait ! La phagocytose commence par l’adhésion suivie de l’ingestion puis la digestion et enfin l’expulsion. </a:t>
            </a:r>
          </a:p>
        </p:txBody>
      </p:sp>
      <p:sp>
        <p:nvSpPr>
          <p:cNvPr id="19" name="Oval 7">
            <a:extLst>
              <a:ext uri="{FF2B5EF4-FFF2-40B4-BE49-F238E27FC236}">
                <a16:creationId xmlns:a16="http://schemas.microsoft.com/office/drawing/2014/main" id="{9AC990E9-0253-5927-4D46-D42EABDFB162}"/>
              </a:ext>
            </a:extLst>
          </p:cNvPr>
          <p:cNvSpPr/>
          <p:nvPr/>
        </p:nvSpPr>
        <p:spPr>
          <a:xfrm>
            <a:off x="11369605" y="268896"/>
            <a:ext cx="517596" cy="517596"/>
          </a:xfrm>
          <a:prstGeom prst="ellipse">
            <a:avLst/>
          </a:prstGeom>
          <a:solidFill>
            <a:srgbClr val="E989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133" b="1" noProof="0" dirty="0">
                <a:latin typeface="Dosis Bold" pitchFamily="2" charset="0"/>
              </a:rPr>
              <a:t>R</a:t>
            </a:r>
            <a:endParaRPr lang="fr-FR" sz="1200" b="1" noProof="0" dirty="0">
              <a:latin typeface="Dosis Bold" pitchFamily="2" charset="0"/>
            </a:endParaRPr>
          </a:p>
        </p:txBody>
      </p:sp>
      <p:sp>
        <p:nvSpPr>
          <p:cNvPr id="10" name="Flèche : droite 9">
            <a:extLst>
              <a:ext uri="{FF2B5EF4-FFF2-40B4-BE49-F238E27FC236}">
                <a16:creationId xmlns:a16="http://schemas.microsoft.com/office/drawing/2014/main" id="{94D3A7EE-E732-CEC9-E089-080A426A22C2}"/>
              </a:ext>
            </a:extLst>
          </p:cNvPr>
          <p:cNvSpPr/>
          <p:nvPr/>
        </p:nvSpPr>
        <p:spPr>
          <a:xfrm>
            <a:off x="2595313" y="3957748"/>
            <a:ext cx="903890" cy="630621"/>
          </a:xfrm>
          <a:prstGeom prst="rightArrow">
            <a:avLst/>
          </a:prstGeom>
          <a:solidFill>
            <a:srgbClr val="4EA72E"/>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white"/>
              </a:solidFill>
              <a:effectLst/>
              <a:uLnTx/>
              <a:uFillTx/>
              <a:latin typeface="Aptos" panose="02110004020202020204"/>
              <a:ea typeface="+mn-ea"/>
              <a:cs typeface="+mn-cs"/>
            </a:endParaRPr>
          </a:p>
        </p:txBody>
      </p:sp>
      <p:sp>
        <p:nvSpPr>
          <p:cNvPr id="11" name="Flèche : droite 10">
            <a:extLst>
              <a:ext uri="{FF2B5EF4-FFF2-40B4-BE49-F238E27FC236}">
                <a16:creationId xmlns:a16="http://schemas.microsoft.com/office/drawing/2014/main" id="{4CF27FC4-5F80-7D16-76BE-6F7AA5B79693}"/>
              </a:ext>
            </a:extLst>
          </p:cNvPr>
          <p:cNvSpPr/>
          <p:nvPr/>
        </p:nvSpPr>
        <p:spPr>
          <a:xfrm>
            <a:off x="8619119" y="3957748"/>
            <a:ext cx="903890" cy="630621"/>
          </a:xfrm>
          <a:prstGeom prst="rightArrow">
            <a:avLst/>
          </a:prstGeom>
          <a:solidFill>
            <a:srgbClr val="4EA72E"/>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white"/>
              </a:solidFill>
              <a:effectLst/>
              <a:uLnTx/>
              <a:uFillTx/>
              <a:latin typeface="Aptos" panose="02110004020202020204"/>
              <a:ea typeface="+mn-ea"/>
              <a:cs typeface="+mn-cs"/>
            </a:endParaRPr>
          </a:p>
        </p:txBody>
      </p:sp>
      <p:grpSp>
        <p:nvGrpSpPr>
          <p:cNvPr id="12" name="Groupe 11">
            <a:extLst>
              <a:ext uri="{FF2B5EF4-FFF2-40B4-BE49-F238E27FC236}">
                <a16:creationId xmlns:a16="http://schemas.microsoft.com/office/drawing/2014/main" id="{C94DE833-67BB-FC82-9ACD-77D45BB68D5D}"/>
              </a:ext>
            </a:extLst>
          </p:cNvPr>
          <p:cNvGrpSpPr/>
          <p:nvPr/>
        </p:nvGrpSpPr>
        <p:grpSpPr>
          <a:xfrm>
            <a:off x="6387044" y="2028530"/>
            <a:ext cx="2092391" cy="2464723"/>
            <a:chOff x="677023" y="2737585"/>
            <a:chExt cx="2092391" cy="2464723"/>
          </a:xfrm>
        </p:grpSpPr>
        <p:sp>
          <p:nvSpPr>
            <p:cNvPr id="13" name="Google Shape;396;p52">
              <a:extLst>
                <a:ext uri="{FF2B5EF4-FFF2-40B4-BE49-F238E27FC236}">
                  <a16:creationId xmlns:a16="http://schemas.microsoft.com/office/drawing/2014/main" id="{5E2C3FF0-5587-D3C4-1BC8-FA1B31D8335D}"/>
                </a:ext>
              </a:extLst>
            </p:cNvPr>
            <p:cNvSpPr/>
            <p:nvPr/>
          </p:nvSpPr>
          <p:spPr>
            <a:xfrm>
              <a:off x="1401721" y="4679108"/>
              <a:ext cx="523200" cy="523200"/>
            </a:xfrm>
            <a:prstGeom prst="ellipse">
              <a:avLst/>
            </a:prstGeom>
            <a:solidFill>
              <a:srgbClr val="C8F5E8"/>
            </a:solidFill>
            <a:ln>
              <a:solidFill>
                <a:srgbClr val="0F9ED5"/>
              </a:solidFill>
            </a:ln>
          </p:spPr>
          <p:txBody>
            <a:bodyPr spcFirstLastPara="1" wrap="square" lIns="91433" tIns="45700" rIns="91433" bIns="45700" anchor="ctr" anchorCtr="0">
              <a:noAutofit/>
            </a:bodyPr>
            <a:lstStyle/>
            <a:p>
              <a:pPr marL="0" marR="0" lvl="0" indent="0" algn="ctr" defTabSz="1219170" eaLnBrk="1" fontAlgn="auto" latinLnBrk="0" hangingPunct="1">
                <a:lnSpc>
                  <a:spcPct val="100000"/>
                </a:lnSpc>
                <a:spcBef>
                  <a:spcPts val="0"/>
                </a:spcBef>
                <a:spcAft>
                  <a:spcPts val="0"/>
                </a:spcAft>
                <a:buClrTx/>
                <a:buSzTx/>
                <a:buFontTx/>
                <a:buNone/>
                <a:tabLst/>
                <a:defRPr/>
              </a:pPr>
              <a:r>
                <a:rPr kumimoji="0" lang="fr-FR" sz="1867" b="1" i="0" u="none" strike="noStrike" kern="0" cap="none" spc="0" normalizeH="0" baseline="0" noProof="0" dirty="0">
                  <a:ln>
                    <a:noFill/>
                  </a:ln>
                  <a:solidFill>
                    <a:sysClr val="windowText" lastClr="000000"/>
                  </a:solidFill>
                  <a:effectLst/>
                  <a:uLnTx/>
                  <a:uFillTx/>
                  <a:ea typeface="Calibri"/>
                  <a:cs typeface="Calibri"/>
                  <a:sym typeface="Calibri"/>
                </a:rPr>
                <a:t>a</a:t>
              </a:r>
              <a:endParaRPr kumimoji="0" lang="fr-FR" sz="1867" b="1" i="0" u="none" strike="noStrike" kern="0" cap="none" spc="0" normalizeH="0" baseline="0" noProof="0" dirty="0">
                <a:ln>
                  <a:noFill/>
                </a:ln>
                <a:solidFill>
                  <a:sysClr val="windowText" lastClr="000000"/>
                </a:solidFill>
                <a:effectLst/>
                <a:uLnTx/>
                <a:uFillTx/>
                <a:ea typeface="Calibri"/>
                <a:cs typeface="Calibri"/>
              </a:endParaRPr>
            </a:p>
          </p:txBody>
        </p:sp>
        <p:pic>
          <p:nvPicPr>
            <p:cNvPr id="14" name="Image 13" descr="Une image contenant violet, violette, Lilas, cercle&#10;&#10;Le contenu généré par l’IA peut être incorrect.">
              <a:extLst>
                <a:ext uri="{FF2B5EF4-FFF2-40B4-BE49-F238E27FC236}">
                  <a16:creationId xmlns:a16="http://schemas.microsoft.com/office/drawing/2014/main" id="{016DE930-69AF-749B-A103-397A4D4CB5FF}"/>
                </a:ext>
              </a:extLst>
            </p:cNvPr>
            <p:cNvPicPr>
              <a:picLocks noChangeAspect="1"/>
            </p:cNvPicPr>
            <p:nvPr/>
          </p:nvPicPr>
          <p:blipFill>
            <a:blip r:embed="rId2"/>
            <a:stretch>
              <a:fillRect/>
            </a:stretch>
          </p:blipFill>
          <p:spPr>
            <a:xfrm>
              <a:off x="677023" y="2737585"/>
              <a:ext cx="2092391" cy="1794796"/>
            </a:xfrm>
            <a:prstGeom prst="rect">
              <a:avLst/>
            </a:prstGeom>
          </p:spPr>
        </p:pic>
      </p:grpSp>
      <p:grpSp>
        <p:nvGrpSpPr>
          <p:cNvPr id="15" name="Groupe 14">
            <a:extLst>
              <a:ext uri="{FF2B5EF4-FFF2-40B4-BE49-F238E27FC236}">
                <a16:creationId xmlns:a16="http://schemas.microsoft.com/office/drawing/2014/main" id="{279BD81A-1FB3-3FC9-B30B-C64EF6F71549}"/>
              </a:ext>
            </a:extLst>
          </p:cNvPr>
          <p:cNvGrpSpPr/>
          <p:nvPr/>
        </p:nvGrpSpPr>
        <p:grpSpPr>
          <a:xfrm>
            <a:off x="289705" y="1980967"/>
            <a:ext cx="2365865" cy="2499981"/>
            <a:chOff x="6337092" y="2702327"/>
            <a:chExt cx="2365865" cy="2499981"/>
          </a:xfrm>
        </p:grpSpPr>
        <p:sp>
          <p:nvSpPr>
            <p:cNvPr id="16" name="Google Shape;398;p52">
              <a:extLst>
                <a:ext uri="{FF2B5EF4-FFF2-40B4-BE49-F238E27FC236}">
                  <a16:creationId xmlns:a16="http://schemas.microsoft.com/office/drawing/2014/main" id="{30D1DA3E-B40C-F936-9B81-FE52B3739958}"/>
                </a:ext>
              </a:extLst>
            </p:cNvPr>
            <p:cNvSpPr/>
            <p:nvPr/>
          </p:nvSpPr>
          <p:spPr>
            <a:xfrm>
              <a:off x="7258424" y="4679108"/>
              <a:ext cx="523200" cy="523200"/>
            </a:xfrm>
            <a:prstGeom prst="ellipse">
              <a:avLst/>
            </a:prstGeom>
            <a:solidFill>
              <a:srgbClr val="C8F5E8"/>
            </a:solidFill>
            <a:ln>
              <a:solidFill>
                <a:srgbClr val="0F9ED5"/>
              </a:solidFill>
            </a:ln>
          </p:spPr>
          <p:txBody>
            <a:bodyPr spcFirstLastPara="1" wrap="square" lIns="91433" tIns="45700" rIns="91433" bIns="45700" anchor="ctr" anchorCtr="0">
              <a:noAutofit/>
            </a:bodyPr>
            <a:lstStyle/>
            <a:p>
              <a:pPr marL="0" marR="0" lvl="0" indent="0" algn="ctr" defTabSz="1219170" eaLnBrk="1" fontAlgn="auto" latinLnBrk="0" hangingPunct="1">
                <a:lnSpc>
                  <a:spcPct val="100000"/>
                </a:lnSpc>
                <a:spcBef>
                  <a:spcPts val="0"/>
                </a:spcBef>
                <a:spcAft>
                  <a:spcPts val="0"/>
                </a:spcAft>
                <a:buClrTx/>
                <a:buSzTx/>
                <a:buFontTx/>
                <a:buNone/>
                <a:tabLst/>
                <a:defRPr/>
              </a:pPr>
              <a:r>
                <a:rPr kumimoji="0" lang="fr-FR" sz="1867" b="1" i="0" u="none" strike="noStrike" kern="0" cap="none" spc="0" normalizeH="0" baseline="0" noProof="0" dirty="0">
                  <a:ln>
                    <a:noFill/>
                  </a:ln>
                  <a:solidFill>
                    <a:sysClr val="windowText" lastClr="000000"/>
                  </a:solidFill>
                  <a:effectLst/>
                  <a:uLnTx/>
                  <a:uFillTx/>
                  <a:ea typeface="Calibri"/>
                  <a:cs typeface="Calibri"/>
                  <a:sym typeface="Calibri"/>
                </a:rPr>
                <a:t>b</a:t>
              </a:r>
              <a:endParaRPr kumimoji="0" lang="fr-FR" sz="1867" b="1" i="0" u="none" strike="noStrike" kern="0" cap="none" spc="0" normalizeH="0" baseline="0" noProof="0" dirty="0">
                <a:ln>
                  <a:noFill/>
                </a:ln>
                <a:solidFill>
                  <a:sysClr val="windowText" lastClr="000000"/>
                </a:solidFill>
                <a:effectLst/>
                <a:uLnTx/>
                <a:uFillTx/>
                <a:ea typeface="Calibri"/>
                <a:cs typeface="Calibri"/>
              </a:endParaRPr>
            </a:p>
          </p:txBody>
        </p:sp>
        <p:pic>
          <p:nvPicPr>
            <p:cNvPr id="18" name="Image 17" descr="Une image contenant violet, Lilas, violette&#10;&#10;Le contenu généré par l’IA peut être incorrect.">
              <a:extLst>
                <a:ext uri="{FF2B5EF4-FFF2-40B4-BE49-F238E27FC236}">
                  <a16:creationId xmlns:a16="http://schemas.microsoft.com/office/drawing/2014/main" id="{76365037-3A1B-530E-A06B-66CC4ECE5F9E}"/>
                </a:ext>
              </a:extLst>
            </p:cNvPr>
            <p:cNvPicPr>
              <a:picLocks noChangeAspect="1"/>
            </p:cNvPicPr>
            <p:nvPr/>
          </p:nvPicPr>
          <p:blipFill>
            <a:blip r:embed="rId3"/>
            <a:stretch>
              <a:fillRect/>
            </a:stretch>
          </p:blipFill>
          <p:spPr>
            <a:xfrm>
              <a:off x="6337092" y="2702327"/>
              <a:ext cx="2365865" cy="1830053"/>
            </a:xfrm>
            <a:prstGeom prst="rect">
              <a:avLst/>
            </a:prstGeom>
          </p:spPr>
        </p:pic>
      </p:grpSp>
      <p:grpSp>
        <p:nvGrpSpPr>
          <p:cNvPr id="20" name="Groupe 19">
            <a:extLst>
              <a:ext uri="{FF2B5EF4-FFF2-40B4-BE49-F238E27FC236}">
                <a16:creationId xmlns:a16="http://schemas.microsoft.com/office/drawing/2014/main" id="{B15E21F2-0C64-B93E-BE10-C60F3CD54662}"/>
              </a:ext>
            </a:extLst>
          </p:cNvPr>
          <p:cNvGrpSpPr/>
          <p:nvPr/>
        </p:nvGrpSpPr>
        <p:grpSpPr>
          <a:xfrm>
            <a:off x="3363679" y="1980968"/>
            <a:ext cx="2183550" cy="2499980"/>
            <a:chOff x="3461478" y="2702328"/>
            <a:chExt cx="2183550" cy="2499980"/>
          </a:xfrm>
        </p:grpSpPr>
        <p:sp>
          <p:nvSpPr>
            <p:cNvPr id="21" name="Google Shape;397;p52">
              <a:extLst>
                <a:ext uri="{FF2B5EF4-FFF2-40B4-BE49-F238E27FC236}">
                  <a16:creationId xmlns:a16="http://schemas.microsoft.com/office/drawing/2014/main" id="{CCB5F851-71BF-F25A-3014-4520371A4FC8}"/>
                </a:ext>
              </a:extLst>
            </p:cNvPr>
            <p:cNvSpPr/>
            <p:nvPr/>
          </p:nvSpPr>
          <p:spPr>
            <a:xfrm>
              <a:off x="4379154" y="4679108"/>
              <a:ext cx="523200" cy="523200"/>
            </a:xfrm>
            <a:prstGeom prst="ellipse">
              <a:avLst/>
            </a:prstGeom>
            <a:solidFill>
              <a:srgbClr val="C8F5E8"/>
            </a:solidFill>
            <a:ln>
              <a:solidFill>
                <a:srgbClr val="0F9ED5"/>
              </a:solidFill>
            </a:ln>
          </p:spPr>
          <p:txBody>
            <a:bodyPr spcFirstLastPara="1" wrap="square" lIns="91433" tIns="45700" rIns="91433" bIns="45700" anchor="ctr" anchorCtr="0">
              <a:noAutofit/>
            </a:bodyPr>
            <a:lstStyle/>
            <a:p>
              <a:pPr marL="0" marR="0" lvl="0" indent="0" algn="ctr" defTabSz="1219170" eaLnBrk="1" fontAlgn="auto" latinLnBrk="0" hangingPunct="1">
                <a:lnSpc>
                  <a:spcPct val="100000"/>
                </a:lnSpc>
                <a:spcBef>
                  <a:spcPts val="0"/>
                </a:spcBef>
                <a:spcAft>
                  <a:spcPts val="0"/>
                </a:spcAft>
                <a:buClrTx/>
                <a:buSzTx/>
                <a:buFontTx/>
                <a:buNone/>
                <a:tabLst/>
                <a:defRPr/>
              </a:pPr>
              <a:r>
                <a:rPr kumimoji="0" lang="fr-FR" sz="1867" b="1" i="0" u="none" strike="noStrike" kern="0" cap="none" spc="0" normalizeH="0" baseline="0" noProof="0" dirty="0">
                  <a:ln>
                    <a:noFill/>
                  </a:ln>
                  <a:solidFill>
                    <a:sysClr val="windowText" lastClr="000000"/>
                  </a:solidFill>
                  <a:effectLst/>
                  <a:uLnTx/>
                  <a:uFillTx/>
                  <a:ea typeface="Calibri"/>
                  <a:cs typeface="Calibri"/>
                  <a:sym typeface="Calibri"/>
                </a:rPr>
                <a:t>c</a:t>
              </a:r>
              <a:endParaRPr kumimoji="0" lang="fr-FR" sz="1867" b="1" i="0" u="none" strike="noStrike" kern="0" cap="none" spc="0" normalizeH="0" baseline="0" noProof="0" dirty="0">
                <a:ln>
                  <a:noFill/>
                </a:ln>
                <a:solidFill>
                  <a:sysClr val="windowText" lastClr="000000"/>
                </a:solidFill>
                <a:effectLst/>
                <a:uLnTx/>
                <a:uFillTx/>
                <a:ea typeface="Calibri"/>
                <a:cs typeface="Calibri"/>
              </a:endParaRPr>
            </a:p>
          </p:txBody>
        </p:sp>
        <p:pic>
          <p:nvPicPr>
            <p:cNvPr id="22" name="Image 21" descr="Une image contenant violet, violette, Lilas, cercle&#10;&#10;Le contenu généré par l’IA peut être incorrect.">
              <a:extLst>
                <a:ext uri="{FF2B5EF4-FFF2-40B4-BE49-F238E27FC236}">
                  <a16:creationId xmlns:a16="http://schemas.microsoft.com/office/drawing/2014/main" id="{A3AD1DFF-40CB-2723-8B91-C95662F2B709}"/>
                </a:ext>
              </a:extLst>
            </p:cNvPr>
            <p:cNvPicPr>
              <a:picLocks noChangeAspect="1"/>
            </p:cNvPicPr>
            <p:nvPr/>
          </p:nvPicPr>
          <p:blipFill>
            <a:blip r:embed="rId4"/>
            <a:stretch>
              <a:fillRect/>
            </a:stretch>
          </p:blipFill>
          <p:spPr>
            <a:xfrm>
              <a:off x="3461478" y="2702328"/>
              <a:ext cx="2183550" cy="1850797"/>
            </a:xfrm>
            <a:prstGeom prst="rect">
              <a:avLst/>
            </a:prstGeom>
          </p:spPr>
        </p:pic>
      </p:grpSp>
      <p:grpSp>
        <p:nvGrpSpPr>
          <p:cNvPr id="23" name="Groupe 22">
            <a:extLst>
              <a:ext uri="{FF2B5EF4-FFF2-40B4-BE49-F238E27FC236}">
                <a16:creationId xmlns:a16="http://schemas.microsoft.com/office/drawing/2014/main" id="{D761DA54-CC8D-CC1C-71E4-6AF8690883CB}"/>
              </a:ext>
            </a:extLst>
          </p:cNvPr>
          <p:cNvGrpSpPr/>
          <p:nvPr/>
        </p:nvGrpSpPr>
        <p:grpSpPr>
          <a:xfrm>
            <a:off x="9325144" y="1980967"/>
            <a:ext cx="2183550" cy="2499981"/>
            <a:chOff x="9436904" y="2702327"/>
            <a:chExt cx="2183550" cy="2499981"/>
          </a:xfrm>
        </p:grpSpPr>
        <p:sp>
          <p:nvSpPr>
            <p:cNvPr id="24" name="Google Shape;398;p52">
              <a:extLst>
                <a:ext uri="{FF2B5EF4-FFF2-40B4-BE49-F238E27FC236}">
                  <a16:creationId xmlns:a16="http://schemas.microsoft.com/office/drawing/2014/main" id="{78E99584-C0FE-9B37-6EC2-0CAB5BC92606}"/>
                </a:ext>
              </a:extLst>
            </p:cNvPr>
            <p:cNvSpPr/>
            <p:nvPr/>
          </p:nvSpPr>
          <p:spPr>
            <a:xfrm>
              <a:off x="10267079" y="4679108"/>
              <a:ext cx="523200" cy="523200"/>
            </a:xfrm>
            <a:prstGeom prst="ellipse">
              <a:avLst/>
            </a:prstGeom>
            <a:solidFill>
              <a:srgbClr val="C8F5E8"/>
            </a:solidFill>
            <a:ln>
              <a:solidFill>
                <a:srgbClr val="0F9ED5"/>
              </a:solidFill>
            </a:ln>
          </p:spPr>
          <p:txBody>
            <a:bodyPr spcFirstLastPara="1" wrap="square" lIns="91433" tIns="45700" rIns="91433" bIns="45700" anchor="ctr" anchorCtr="0">
              <a:noAutofit/>
            </a:bodyPr>
            <a:lstStyle/>
            <a:p>
              <a:pPr marL="0" marR="0" lvl="0" indent="0" algn="ctr" defTabSz="1219170" eaLnBrk="1" fontAlgn="auto" latinLnBrk="0" hangingPunct="1">
                <a:lnSpc>
                  <a:spcPct val="100000"/>
                </a:lnSpc>
                <a:spcBef>
                  <a:spcPts val="0"/>
                </a:spcBef>
                <a:spcAft>
                  <a:spcPts val="0"/>
                </a:spcAft>
                <a:buClrTx/>
                <a:buSzTx/>
                <a:buFontTx/>
                <a:buNone/>
                <a:tabLst/>
                <a:defRPr/>
              </a:pPr>
              <a:r>
                <a:rPr kumimoji="0" lang="fr-FR" sz="1867" b="1" i="0" u="none" strike="noStrike" kern="0" cap="none" spc="0" normalizeH="0" baseline="0" noProof="0" dirty="0">
                  <a:ln>
                    <a:noFill/>
                  </a:ln>
                  <a:solidFill>
                    <a:sysClr val="windowText" lastClr="000000"/>
                  </a:solidFill>
                  <a:effectLst/>
                  <a:uLnTx/>
                  <a:uFillTx/>
                  <a:ea typeface="Calibri"/>
                  <a:cs typeface="Calibri"/>
                  <a:sym typeface="Calibri"/>
                </a:rPr>
                <a:t>d</a:t>
              </a:r>
              <a:endParaRPr kumimoji="0" lang="fr-FR" sz="1867" b="1" i="0" u="none" strike="noStrike" kern="0" cap="none" spc="0" normalizeH="0" baseline="0" noProof="0" dirty="0">
                <a:ln>
                  <a:noFill/>
                </a:ln>
                <a:solidFill>
                  <a:sysClr val="windowText" lastClr="000000"/>
                </a:solidFill>
                <a:effectLst/>
                <a:uLnTx/>
                <a:uFillTx/>
                <a:ea typeface="Calibri"/>
                <a:cs typeface="Calibri"/>
              </a:endParaRPr>
            </a:p>
          </p:txBody>
        </p:sp>
        <p:pic>
          <p:nvPicPr>
            <p:cNvPr id="25" name="Image 24" descr="Une image contenant violette, violet, Lilas&#10;&#10;Le contenu généré par l’IA peut être incorrect.">
              <a:extLst>
                <a:ext uri="{FF2B5EF4-FFF2-40B4-BE49-F238E27FC236}">
                  <a16:creationId xmlns:a16="http://schemas.microsoft.com/office/drawing/2014/main" id="{76E5F971-F0F4-ACA6-CE77-08B935D21DEC}"/>
                </a:ext>
              </a:extLst>
            </p:cNvPr>
            <p:cNvPicPr>
              <a:picLocks noChangeAspect="1"/>
            </p:cNvPicPr>
            <p:nvPr/>
          </p:nvPicPr>
          <p:blipFill>
            <a:blip r:embed="rId5"/>
            <a:stretch>
              <a:fillRect/>
            </a:stretch>
          </p:blipFill>
          <p:spPr>
            <a:xfrm>
              <a:off x="9436904" y="2702327"/>
              <a:ext cx="2183550" cy="1852929"/>
            </a:xfrm>
            <a:prstGeom prst="rect">
              <a:avLst/>
            </a:prstGeom>
          </p:spPr>
        </p:pic>
      </p:grpSp>
      <p:sp>
        <p:nvSpPr>
          <p:cNvPr id="26" name="Flèche : droite 25">
            <a:extLst>
              <a:ext uri="{FF2B5EF4-FFF2-40B4-BE49-F238E27FC236}">
                <a16:creationId xmlns:a16="http://schemas.microsoft.com/office/drawing/2014/main" id="{E8A3742E-045A-8FAC-B13B-BC4E5279E0A9}"/>
              </a:ext>
            </a:extLst>
          </p:cNvPr>
          <p:cNvSpPr/>
          <p:nvPr/>
        </p:nvSpPr>
        <p:spPr>
          <a:xfrm>
            <a:off x="5483154" y="3967946"/>
            <a:ext cx="903890" cy="630621"/>
          </a:xfrm>
          <a:prstGeom prst="rightArrow">
            <a:avLst/>
          </a:prstGeom>
          <a:solidFill>
            <a:srgbClr val="4EA72E"/>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3628257685"/>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891;p40">
            <a:extLst>
              <a:ext uri="{FF2B5EF4-FFF2-40B4-BE49-F238E27FC236}">
                <a16:creationId xmlns:a16="http://schemas.microsoft.com/office/drawing/2014/main" id="{80DFBC86-099F-9535-D07D-D0BADCA2748A}"/>
              </a:ext>
            </a:extLst>
          </p:cNvPr>
          <p:cNvSpPr/>
          <p:nvPr/>
        </p:nvSpPr>
        <p:spPr>
          <a:xfrm>
            <a:off x="525648" y="1644732"/>
            <a:ext cx="4540338" cy="919356"/>
          </a:xfrm>
          <a:prstGeom prst="roundRect">
            <a:avLst>
              <a:gd name="adj" fmla="val 16667"/>
            </a:avLst>
          </a:prstGeom>
          <a:noFill/>
          <a:ln>
            <a:noFill/>
          </a:ln>
        </p:spPr>
        <p:txBody>
          <a:bodyPr spcFirstLastPara="1" wrap="square" lIns="91425" tIns="45700" rIns="91425" bIns="45700" anchor="t" anchorCtr="0">
            <a:spAutoFit/>
          </a:bodyPr>
          <a:lstStyle/>
          <a:p>
            <a:pPr defTabSz="914400">
              <a:buClr>
                <a:srgbClr val="000000"/>
              </a:buClr>
            </a:pPr>
            <a:r>
              <a:rPr lang="fr-FR" sz="2400" b="1" noProof="0" dirty="0">
                <a:solidFill>
                  <a:srgbClr val="0852A4"/>
                </a:solidFill>
                <a:cs typeface="Calibri"/>
                <a:sym typeface="Calibri"/>
              </a:rPr>
              <a:t>L’indice qui montre qu’il s’agit de l’étape de l’ingestion est :</a:t>
            </a:r>
          </a:p>
        </p:txBody>
      </p:sp>
      <p:sp>
        <p:nvSpPr>
          <p:cNvPr id="3" name="Google Shape;887;p40">
            <a:extLst>
              <a:ext uri="{FF2B5EF4-FFF2-40B4-BE49-F238E27FC236}">
                <a16:creationId xmlns:a16="http://schemas.microsoft.com/office/drawing/2014/main" id="{DDE1E41F-24FE-7B95-D0B9-FD19B3D4D094}"/>
              </a:ext>
            </a:extLst>
          </p:cNvPr>
          <p:cNvSpPr txBox="1"/>
          <p:nvPr/>
        </p:nvSpPr>
        <p:spPr>
          <a:xfrm>
            <a:off x="7506527" y="5094512"/>
            <a:ext cx="4452605" cy="646290"/>
          </a:xfrm>
          <a:prstGeom prst="rect">
            <a:avLst/>
          </a:prstGeom>
          <a:solidFill>
            <a:srgbClr val="FAE2D5"/>
          </a:solidFill>
          <a:ln>
            <a:noFill/>
          </a:ln>
        </p:spPr>
        <p:txBody>
          <a:bodyPr spcFirstLastPara="1" wrap="square" lIns="91425" tIns="45700" rIns="91425" bIns="45700" anchor="t" anchorCtr="0">
            <a:spAutoFit/>
          </a:bodyPr>
          <a:lstStyle/>
          <a:p>
            <a:pPr algn="ctr" defTabSz="914400"/>
            <a:r>
              <a:rPr lang="fr-FR" b="1" noProof="0" dirty="0">
                <a:solidFill>
                  <a:prstClr val="black"/>
                </a:solidFill>
                <a:latin typeface="Aptos" panose="02110004020202020204"/>
              </a:rPr>
              <a:t>Micrographie d’une étape de la phagocytose</a:t>
            </a:r>
            <a:endParaRPr lang="fr-FR" sz="2400" noProof="0" dirty="0">
              <a:solidFill>
                <a:prstClr val="black"/>
              </a:solidFill>
              <a:ea typeface="Calibri"/>
              <a:cs typeface="Calibri"/>
              <a:sym typeface="Calibri"/>
            </a:endParaRPr>
          </a:p>
        </p:txBody>
      </p:sp>
      <p:sp>
        <p:nvSpPr>
          <p:cNvPr id="4" name="ZoneTexte 3">
            <a:extLst>
              <a:ext uri="{FF2B5EF4-FFF2-40B4-BE49-F238E27FC236}">
                <a16:creationId xmlns:a16="http://schemas.microsoft.com/office/drawing/2014/main" id="{F1B40089-D286-3422-CA9F-5036F7DF591C}"/>
              </a:ext>
            </a:extLst>
          </p:cNvPr>
          <p:cNvSpPr txBox="1"/>
          <p:nvPr/>
        </p:nvSpPr>
        <p:spPr>
          <a:xfrm>
            <a:off x="4745558" y="3138025"/>
            <a:ext cx="2351314" cy="707886"/>
          </a:xfrm>
          <a:prstGeom prst="rect">
            <a:avLst/>
          </a:prstGeom>
          <a:noFill/>
        </p:spPr>
        <p:txBody>
          <a:bodyPr wrap="square" rtlCol="0">
            <a:spAutoFit/>
          </a:bodyPr>
          <a:lstStyle/>
          <a:p>
            <a:pPr algn="ctr" defTabSz="914400"/>
            <a:r>
              <a:rPr lang="fr-FR" sz="2000" noProof="0" dirty="0">
                <a:solidFill>
                  <a:prstClr val="black"/>
                </a:solidFill>
                <a:cs typeface="Calibri" panose="020F0502020204030204" pitchFamily="34" charset="0"/>
              </a:rPr>
              <a:t>Bactérie </a:t>
            </a:r>
          </a:p>
          <a:p>
            <a:pPr algn="ctr" defTabSz="914400"/>
            <a:r>
              <a:rPr lang="fr-FR" sz="2000" noProof="0" dirty="0">
                <a:solidFill>
                  <a:prstClr val="black"/>
                </a:solidFill>
                <a:cs typeface="Calibri" panose="020F0502020204030204" pitchFamily="34" charset="0"/>
              </a:rPr>
              <a:t>(micro-organisme)</a:t>
            </a:r>
          </a:p>
        </p:txBody>
      </p:sp>
      <p:sp>
        <p:nvSpPr>
          <p:cNvPr id="5" name="ZoneTexte 4">
            <a:extLst>
              <a:ext uri="{FF2B5EF4-FFF2-40B4-BE49-F238E27FC236}">
                <a16:creationId xmlns:a16="http://schemas.microsoft.com/office/drawing/2014/main" id="{2022BC23-4ECF-9262-E65C-436FD87F5496}"/>
              </a:ext>
            </a:extLst>
          </p:cNvPr>
          <p:cNvSpPr txBox="1"/>
          <p:nvPr/>
        </p:nvSpPr>
        <p:spPr>
          <a:xfrm>
            <a:off x="4685473" y="2771116"/>
            <a:ext cx="2351314" cy="400110"/>
          </a:xfrm>
          <a:prstGeom prst="rect">
            <a:avLst/>
          </a:prstGeom>
          <a:noFill/>
        </p:spPr>
        <p:txBody>
          <a:bodyPr wrap="square" rtlCol="0">
            <a:spAutoFit/>
          </a:bodyPr>
          <a:lstStyle/>
          <a:p>
            <a:pPr algn="ctr" defTabSz="914400"/>
            <a:r>
              <a:rPr lang="fr-FR" sz="2000" noProof="0" dirty="0">
                <a:solidFill>
                  <a:prstClr val="black"/>
                </a:solidFill>
                <a:cs typeface="Calibri" panose="020F0502020204030204" pitchFamily="34" charset="0"/>
              </a:rPr>
              <a:t>Phagosome  </a:t>
            </a:r>
          </a:p>
        </p:txBody>
      </p:sp>
      <p:sp>
        <p:nvSpPr>
          <p:cNvPr id="6" name="ZoneTexte 5">
            <a:extLst>
              <a:ext uri="{FF2B5EF4-FFF2-40B4-BE49-F238E27FC236}">
                <a16:creationId xmlns:a16="http://schemas.microsoft.com/office/drawing/2014/main" id="{6A1A587E-8093-80EE-03FD-3755AA9C591A}"/>
              </a:ext>
            </a:extLst>
          </p:cNvPr>
          <p:cNvSpPr txBox="1"/>
          <p:nvPr/>
        </p:nvSpPr>
        <p:spPr>
          <a:xfrm>
            <a:off x="4745558" y="2231889"/>
            <a:ext cx="2351314" cy="400110"/>
          </a:xfrm>
          <a:prstGeom prst="rect">
            <a:avLst/>
          </a:prstGeom>
          <a:noFill/>
        </p:spPr>
        <p:txBody>
          <a:bodyPr wrap="square" rtlCol="0">
            <a:spAutoFit/>
          </a:bodyPr>
          <a:lstStyle/>
          <a:p>
            <a:pPr algn="ctr" defTabSz="914400"/>
            <a:r>
              <a:rPr lang="fr-FR" sz="2000" noProof="0" dirty="0">
                <a:solidFill>
                  <a:prstClr val="black"/>
                </a:solidFill>
                <a:cs typeface="Calibri" panose="020F0502020204030204" pitchFamily="34" charset="0"/>
              </a:rPr>
              <a:t>Phagocyte  </a:t>
            </a:r>
          </a:p>
        </p:txBody>
      </p:sp>
      <p:pic>
        <p:nvPicPr>
          <p:cNvPr id="7" name="Image 6" descr="Une image contenant violet, violette, Lilas, cercle&#10;&#10;Le contenu généré par l’IA peut être incorrect.">
            <a:extLst>
              <a:ext uri="{FF2B5EF4-FFF2-40B4-BE49-F238E27FC236}">
                <a16:creationId xmlns:a16="http://schemas.microsoft.com/office/drawing/2014/main" id="{54A23996-29FE-CFBE-A870-2B6BF600D8C5}"/>
              </a:ext>
            </a:extLst>
          </p:cNvPr>
          <p:cNvPicPr>
            <a:picLocks noChangeAspect="1"/>
          </p:cNvPicPr>
          <p:nvPr/>
        </p:nvPicPr>
        <p:blipFill>
          <a:blip r:embed="rId2"/>
          <a:stretch>
            <a:fillRect/>
          </a:stretch>
        </p:blipFill>
        <p:spPr>
          <a:xfrm>
            <a:off x="7506528" y="1411842"/>
            <a:ext cx="4311100" cy="3654128"/>
          </a:xfrm>
          <a:prstGeom prst="rect">
            <a:avLst/>
          </a:prstGeom>
        </p:spPr>
      </p:pic>
      <p:cxnSp>
        <p:nvCxnSpPr>
          <p:cNvPr id="8" name="Connecteur droit avec flèche 7">
            <a:extLst>
              <a:ext uri="{FF2B5EF4-FFF2-40B4-BE49-F238E27FC236}">
                <a16:creationId xmlns:a16="http://schemas.microsoft.com/office/drawing/2014/main" id="{76D1032B-B9DF-F8D2-1312-FEC5B11896FB}"/>
              </a:ext>
            </a:extLst>
          </p:cNvPr>
          <p:cNvCxnSpPr>
            <a:cxnSpLocks/>
            <a:stCxn id="5" idx="3"/>
          </p:cNvCxnSpPr>
          <p:nvPr/>
        </p:nvCxnSpPr>
        <p:spPr>
          <a:xfrm>
            <a:off x="7036787" y="2971171"/>
            <a:ext cx="2641340" cy="0"/>
          </a:xfrm>
          <a:prstGeom prst="straightConnector1">
            <a:avLst/>
          </a:prstGeom>
          <a:noFill/>
          <a:ln w="38100" cap="flat" cmpd="sng" algn="ctr">
            <a:solidFill>
              <a:srgbClr val="FF0000"/>
            </a:solidFill>
            <a:prstDash val="solid"/>
            <a:miter lim="800000"/>
            <a:tailEnd type="triangle"/>
          </a:ln>
          <a:effectLst/>
        </p:spPr>
      </p:cxnSp>
      <p:cxnSp>
        <p:nvCxnSpPr>
          <p:cNvPr id="9" name="Connecteur droit avec flèche 8">
            <a:extLst>
              <a:ext uri="{FF2B5EF4-FFF2-40B4-BE49-F238E27FC236}">
                <a16:creationId xmlns:a16="http://schemas.microsoft.com/office/drawing/2014/main" id="{DFCBFFB4-69C9-D705-0564-0CB53361E38B}"/>
              </a:ext>
            </a:extLst>
          </p:cNvPr>
          <p:cNvCxnSpPr>
            <a:cxnSpLocks/>
            <a:stCxn id="4" idx="3"/>
          </p:cNvCxnSpPr>
          <p:nvPr/>
        </p:nvCxnSpPr>
        <p:spPr>
          <a:xfrm flipV="1">
            <a:off x="7096872" y="3346315"/>
            <a:ext cx="2951800" cy="0"/>
          </a:xfrm>
          <a:prstGeom prst="straightConnector1">
            <a:avLst/>
          </a:prstGeom>
          <a:noFill/>
          <a:ln w="38100" cap="flat" cmpd="sng" algn="ctr">
            <a:solidFill>
              <a:srgbClr val="FF0000"/>
            </a:solidFill>
            <a:prstDash val="solid"/>
            <a:miter lim="800000"/>
            <a:tailEnd type="triangle"/>
          </a:ln>
          <a:effectLst/>
        </p:spPr>
      </p:cxnSp>
      <p:grpSp>
        <p:nvGrpSpPr>
          <p:cNvPr id="10" name="Groupe 9">
            <a:extLst>
              <a:ext uri="{FF2B5EF4-FFF2-40B4-BE49-F238E27FC236}">
                <a16:creationId xmlns:a16="http://schemas.microsoft.com/office/drawing/2014/main" id="{3E0902C1-0DAA-1C2D-E2EF-B803FA5174CF}"/>
              </a:ext>
            </a:extLst>
          </p:cNvPr>
          <p:cNvGrpSpPr/>
          <p:nvPr/>
        </p:nvGrpSpPr>
        <p:grpSpPr>
          <a:xfrm>
            <a:off x="6926094" y="2507533"/>
            <a:ext cx="1643974" cy="88494"/>
            <a:chOff x="6531429" y="2411430"/>
            <a:chExt cx="2322957" cy="382863"/>
          </a:xfrm>
        </p:grpSpPr>
        <p:cxnSp>
          <p:nvCxnSpPr>
            <p:cNvPr id="11" name="Connecteur droit avec flèche 10">
              <a:extLst>
                <a:ext uri="{FF2B5EF4-FFF2-40B4-BE49-F238E27FC236}">
                  <a16:creationId xmlns:a16="http://schemas.microsoft.com/office/drawing/2014/main" id="{6FB9EA81-4325-5304-6F6B-F6F7A7F43360}"/>
                </a:ext>
              </a:extLst>
            </p:cNvPr>
            <p:cNvCxnSpPr>
              <a:cxnSpLocks/>
            </p:cNvCxnSpPr>
            <p:nvPr/>
          </p:nvCxnSpPr>
          <p:spPr>
            <a:xfrm>
              <a:off x="8189524" y="2414317"/>
              <a:ext cx="664862" cy="379976"/>
            </a:xfrm>
            <a:prstGeom prst="straightConnector1">
              <a:avLst/>
            </a:prstGeom>
            <a:noFill/>
            <a:ln w="38100" cap="flat" cmpd="sng" algn="ctr">
              <a:solidFill>
                <a:srgbClr val="FF0000"/>
              </a:solidFill>
              <a:prstDash val="solid"/>
              <a:miter lim="800000"/>
              <a:tailEnd type="triangle"/>
            </a:ln>
            <a:effectLst/>
          </p:spPr>
        </p:cxnSp>
        <p:cxnSp>
          <p:nvCxnSpPr>
            <p:cNvPr id="12" name="Connecteur droit 11">
              <a:extLst>
                <a:ext uri="{FF2B5EF4-FFF2-40B4-BE49-F238E27FC236}">
                  <a16:creationId xmlns:a16="http://schemas.microsoft.com/office/drawing/2014/main" id="{5BA2A43F-8861-6596-8DD7-9CF969186B70}"/>
                </a:ext>
              </a:extLst>
            </p:cNvPr>
            <p:cNvCxnSpPr/>
            <p:nvPr/>
          </p:nvCxnSpPr>
          <p:spPr>
            <a:xfrm flipH="1">
              <a:off x="6531429" y="2411430"/>
              <a:ext cx="1674836" cy="0"/>
            </a:xfrm>
            <a:prstGeom prst="line">
              <a:avLst/>
            </a:prstGeom>
            <a:noFill/>
            <a:ln w="38100" cap="flat" cmpd="sng" algn="ctr">
              <a:solidFill>
                <a:srgbClr val="FF0000"/>
              </a:solidFill>
              <a:prstDash val="solid"/>
              <a:miter lim="800000"/>
              <a:headEnd type="none" w="med" len="med"/>
              <a:tailEnd type="none" w="med" len="med"/>
            </a:ln>
            <a:effectLst/>
          </p:spPr>
        </p:cxnSp>
      </p:grpSp>
      <p:sp>
        <p:nvSpPr>
          <p:cNvPr id="13" name="ZoneTexte 12">
            <a:extLst>
              <a:ext uri="{FF2B5EF4-FFF2-40B4-BE49-F238E27FC236}">
                <a16:creationId xmlns:a16="http://schemas.microsoft.com/office/drawing/2014/main" id="{0D21CA7C-725D-D2A9-4ADF-84AC047FEEF1}"/>
              </a:ext>
            </a:extLst>
          </p:cNvPr>
          <p:cNvSpPr txBox="1"/>
          <p:nvPr/>
        </p:nvSpPr>
        <p:spPr>
          <a:xfrm>
            <a:off x="826746" y="1157441"/>
            <a:ext cx="6099348" cy="461665"/>
          </a:xfrm>
          <a:prstGeom prst="rect">
            <a:avLst/>
          </a:prstGeom>
          <a:noFill/>
        </p:spPr>
        <p:txBody>
          <a:bodyPr wrap="square">
            <a:spAutoFit/>
          </a:bodyPr>
          <a:lstStyle/>
          <a:p>
            <a:pPr marL="0" marR="0" lvl="0" indent="0" defTabSz="914400" eaLnBrk="1" fontAlgn="auto" latinLnBrk="0" hangingPunct="1">
              <a:lnSpc>
                <a:spcPct val="100000"/>
              </a:lnSpc>
              <a:spcBef>
                <a:spcPts val="0"/>
              </a:spcBef>
              <a:spcAft>
                <a:spcPts val="600"/>
              </a:spcAft>
              <a:buClrTx/>
              <a:buSzTx/>
              <a:buFontTx/>
              <a:buNone/>
              <a:tabLst/>
              <a:defRPr/>
            </a:pPr>
            <a:r>
              <a:rPr lang="fr-FR" sz="2400" b="1" kern="0" dirty="0">
                <a:solidFill>
                  <a:prstClr val="black"/>
                </a:solidFill>
              </a:rPr>
              <a:t>5.</a:t>
            </a:r>
            <a:r>
              <a:rPr kumimoji="0" lang="fr-FR" sz="2400" b="1" i="0" u="none" strike="noStrike" kern="0" cap="none" spc="0" normalizeH="0" baseline="0" noProof="0" dirty="0">
                <a:ln>
                  <a:noFill/>
                </a:ln>
                <a:solidFill>
                  <a:prstClr val="black"/>
                </a:solidFill>
                <a:effectLst/>
                <a:uLnTx/>
                <a:uFillTx/>
              </a:rPr>
              <a:t> Choisissez la bonne réponse.</a:t>
            </a:r>
          </a:p>
        </p:txBody>
      </p:sp>
      <p:grpSp>
        <p:nvGrpSpPr>
          <p:cNvPr id="14" name="Groupe 13">
            <a:extLst>
              <a:ext uri="{FF2B5EF4-FFF2-40B4-BE49-F238E27FC236}">
                <a16:creationId xmlns:a16="http://schemas.microsoft.com/office/drawing/2014/main" id="{904D0D2D-C14F-C911-36E7-1EB4A7077AB4}"/>
              </a:ext>
            </a:extLst>
          </p:cNvPr>
          <p:cNvGrpSpPr/>
          <p:nvPr/>
        </p:nvGrpSpPr>
        <p:grpSpPr>
          <a:xfrm>
            <a:off x="609239" y="2756991"/>
            <a:ext cx="4234319" cy="1026684"/>
            <a:chOff x="7921466" y="2594893"/>
            <a:chExt cx="3895159" cy="510778"/>
          </a:xfrm>
        </p:grpSpPr>
        <p:sp>
          <p:nvSpPr>
            <p:cNvPr id="15" name="Rectangle : coins arrondis 14">
              <a:extLst>
                <a:ext uri="{FF2B5EF4-FFF2-40B4-BE49-F238E27FC236}">
                  <a16:creationId xmlns:a16="http://schemas.microsoft.com/office/drawing/2014/main" id="{F741D9B6-01C9-4099-B455-A7CE32BE576E}"/>
                </a:ext>
              </a:extLst>
            </p:cNvPr>
            <p:cNvSpPr/>
            <p:nvPr/>
          </p:nvSpPr>
          <p:spPr>
            <a:xfrm>
              <a:off x="8369183" y="2594893"/>
              <a:ext cx="3447442" cy="510778"/>
            </a:xfrm>
            <a:prstGeom prst="roundRect">
              <a:avLst/>
            </a:prstGeom>
            <a:solidFill>
              <a:srgbClr val="D3E8F1"/>
            </a:solidFill>
            <a:ln w="1905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2400" b="1" i="0" u="none" strike="noStrike" kern="0" cap="none" spc="0" normalizeH="0" baseline="0" noProof="0" dirty="0">
                  <a:ln>
                    <a:noFill/>
                  </a:ln>
                  <a:solidFill>
                    <a:srgbClr val="002060"/>
                  </a:solidFill>
                  <a:effectLst/>
                  <a:uLnTx/>
                  <a:uFillTx/>
                  <a:latin typeface="Aptos" panose="02110004020202020204"/>
                  <a:ea typeface="+mn-ea"/>
                  <a:cs typeface="+mn-cs"/>
                </a:rPr>
                <a:t>Présence de pseudopodes </a:t>
              </a:r>
            </a:p>
          </p:txBody>
        </p:sp>
        <p:sp>
          <p:nvSpPr>
            <p:cNvPr id="16" name="Rectangle : coins arrondis 15">
              <a:extLst>
                <a:ext uri="{FF2B5EF4-FFF2-40B4-BE49-F238E27FC236}">
                  <a16:creationId xmlns:a16="http://schemas.microsoft.com/office/drawing/2014/main" id="{48721D47-55DD-5A8F-7A26-D316792988EB}"/>
                </a:ext>
              </a:extLst>
            </p:cNvPr>
            <p:cNvSpPr/>
            <p:nvPr/>
          </p:nvSpPr>
          <p:spPr>
            <a:xfrm>
              <a:off x="7921466" y="2594893"/>
              <a:ext cx="403667" cy="510778"/>
            </a:xfrm>
            <a:prstGeom prst="roundRect">
              <a:avLst/>
            </a:prstGeom>
            <a:solidFill>
              <a:srgbClr val="D3E8F1"/>
            </a:solidFill>
            <a:ln w="1905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2400" b="1" i="0" u="none" strike="noStrike" kern="0" cap="none" spc="0" normalizeH="0" baseline="0" noProof="0" dirty="0">
                  <a:ln>
                    <a:noFill/>
                  </a:ln>
                  <a:solidFill>
                    <a:srgbClr val="002060"/>
                  </a:solidFill>
                  <a:effectLst/>
                  <a:uLnTx/>
                  <a:uFillTx/>
                  <a:latin typeface="Aptos" panose="02110004020202020204"/>
                  <a:ea typeface="+mn-ea"/>
                  <a:cs typeface="+mn-cs"/>
                </a:rPr>
                <a:t>a</a:t>
              </a:r>
            </a:p>
          </p:txBody>
        </p:sp>
      </p:grpSp>
      <p:grpSp>
        <p:nvGrpSpPr>
          <p:cNvPr id="17" name="Groupe 16">
            <a:extLst>
              <a:ext uri="{FF2B5EF4-FFF2-40B4-BE49-F238E27FC236}">
                <a16:creationId xmlns:a16="http://schemas.microsoft.com/office/drawing/2014/main" id="{AB4757B7-B3A5-2EAC-05EA-B3C03658B3B6}"/>
              </a:ext>
            </a:extLst>
          </p:cNvPr>
          <p:cNvGrpSpPr/>
          <p:nvPr/>
        </p:nvGrpSpPr>
        <p:grpSpPr>
          <a:xfrm>
            <a:off x="609239" y="3897162"/>
            <a:ext cx="4234319" cy="1026684"/>
            <a:chOff x="7921466" y="2594893"/>
            <a:chExt cx="3895159" cy="510778"/>
          </a:xfrm>
          <a:solidFill>
            <a:srgbClr val="002060"/>
          </a:solidFill>
        </p:grpSpPr>
        <p:sp>
          <p:nvSpPr>
            <p:cNvPr id="18" name="Rectangle : coins arrondis 17">
              <a:extLst>
                <a:ext uri="{FF2B5EF4-FFF2-40B4-BE49-F238E27FC236}">
                  <a16:creationId xmlns:a16="http://schemas.microsoft.com/office/drawing/2014/main" id="{22ACF179-6E79-0893-7AF8-90F18F777977}"/>
                </a:ext>
              </a:extLst>
            </p:cNvPr>
            <p:cNvSpPr/>
            <p:nvPr/>
          </p:nvSpPr>
          <p:spPr>
            <a:xfrm>
              <a:off x="8369183" y="2594893"/>
              <a:ext cx="3447442" cy="510778"/>
            </a:xfrm>
            <a:prstGeom prst="roundRect">
              <a:avLst/>
            </a:prstGeom>
            <a:solidFill>
              <a:srgbClr val="D3E8F1"/>
            </a:solidFill>
            <a:ln w="1905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2400" b="1" i="0" u="none" strike="noStrike" kern="0" cap="none" spc="0" normalizeH="0" baseline="0" noProof="0" dirty="0">
                  <a:ln>
                    <a:noFill/>
                  </a:ln>
                  <a:solidFill>
                    <a:srgbClr val="002060"/>
                  </a:solidFill>
                  <a:effectLst/>
                  <a:uLnTx/>
                  <a:uFillTx/>
                  <a:latin typeface="Aptos" panose="02110004020202020204"/>
                  <a:ea typeface="+mn-ea"/>
                  <a:cs typeface="+mn-cs"/>
                </a:rPr>
                <a:t>Présence de débris du microorganisme</a:t>
              </a:r>
            </a:p>
          </p:txBody>
        </p:sp>
        <p:sp>
          <p:nvSpPr>
            <p:cNvPr id="19" name="Rectangle : coins arrondis 18">
              <a:extLst>
                <a:ext uri="{FF2B5EF4-FFF2-40B4-BE49-F238E27FC236}">
                  <a16:creationId xmlns:a16="http://schemas.microsoft.com/office/drawing/2014/main" id="{B0E023DE-A074-0904-4D06-C9479ED875C5}"/>
                </a:ext>
              </a:extLst>
            </p:cNvPr>
            <p:cNvSpPr/>
            <p:nvPr/>
          </p:nvSpPr>
          <p:spPr>
            <a:xfrm>
              <a:off x="7921466" y="2594893"/>
              <a:ext cx="403667" cy="510778"/>
            </a:xfrm>
            <a:prstGeom prst="roundRect">
              <a:avLst/>
            </a:prstGeom>
            <a:solidFill>
              <a:srgbClr val="D3E8F1"/>
            </a:solidFill>
            <a:ln w="1905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2400" b="1" i="0" u="none" strike="noStrike" kern="0" cap="none" spc="0" normalizeH="0" baseline="0" noProof="0" dirty="0">
                  <a:ln>
                    <a:noFill/>
                  </a:ln>
                  <a:solidFill>
                    <a:srgbClr val="002060"/>
                  </a:solidFill>
                  <a:effectLst/>
                  <a:uLnTx/>
                  <a:uFillTx/>
                  <a:latin typeface="Aptos" panose="02110004020202020204"/>
                  <a:ea typeface="+mn-ea"/>
                  <a:cs typeface="+mn-cs"/>
                </a:rPr>
                <a:t>b</a:t>
              </a:r>
            </a:p>
          </p:txBody>
        </p:sp>
      </p:grpSp>
      <p:grpSp>
        <p:nvGrpSpPr>
          <p:cNvPr id="20" name="Groupe 19">
            <a:extLst>
              <a:ext uri="{FF2B5EF4-FFF2-40B4-BE49-F238E27FC236}">
                <a16:creationId xmlns:a16="http://schemas.microsoft.com/office/drawing/2014/main" id="{4FEB0068-AAF3-1442-2804-A6DA9ABBB751}"/>
              </a:ext>
            </a:extLst>
          </p:cNvPr>
          <p:cNvGrpSpPr/>
          <p:nvPr/>
        </p:nvGrpSpPr>
        <p:grpSpPr>
          <a:xfrm>
            <a:off x="620438" y="5037333"/>
            <a:ext cx="4234319" cy="1026684"/>
            <a:chOff x="7921466" y="2594893"/>
            <a:chExt cx="3895159" cy="510778"/>
          </a:xfrm>
          <a:solidFill>
            <a:srgbClr val="002060"/>
          </a:solidFill>
        </p:grpSpPr>
        <p:sp>
          <p:nvSpPr>
            <p:cNvPr id="21" name="Rectangle : coins arrondis 20">
              <a:extLst>
                <a:ext uri="{FF2B5EF4-FFF2-40B4-BE49-F238E27FC236}">
                  <a16:creationId xmlns:a16="http://schemas.microsoft.com/office/drawing/2014/main" id="{FE9E693B-836A-FB10-2C7E-4592D23DD5E7}"/>
                </a:ext>
              </a:extLst>
            </p:cNvPr>
            <p:cNvSpPr/>
            <p:nvPr/>
          </p:nvSpPr>
          <p:spPr>
            <a:xfrm>
              <a:off x="8369183" y="2594893"/>
              <a:ext cx="3447442" cy="510778"/>
            </a:xfrm>
            <a:prstGeom prst="roundRect">
              <a:avLst/>
            </a:prstGeom>
            <a:solidFill>
              <a:srgbClr val="D3E8F1"/>
            </a:solidFill>
            <a:ln w="1905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2400" b="1" i="0" u="none" strike="noStrike" kern="0" cap="none" spc="0" normalizeH="0" baseline="0" noProof="0" dirty="0">
                  <a:ln>
                    <a:noFill/>
                  </a:ln>
                  <a:solidFill>
                    <a:srgbClr val="002060"/>
                  </a:solidFill>
                  <a:effectLst/>
                  <a:uLnTx/>
                  <a:uFillTx/>
                  <a:latin typeface="Aptos" panose="02110004020202020204"/>
                  <a:ea typeface="+mn-ea"/>
                  <a:cs typeface="+mn-cs"/>
                </a:rPr>
                <a:t>Microorganisme enfermé dans le phagosome</a:t>
              </a:r>
            </a:p>
          </p:txBody>
        </p:sp>
        <p:sp>
          <p:nvSpPr>
            <p:cNvPr id="22" name="Rectangle : coins arrondis 21">
              <a:extLst>
                <a:ext uri="{FF2B5EF4-FFF2-40B4-BE49-F238E27FC236}">
                  <a16:creationId xmlns:a16="http://schemas.microsoft.com/office/drawing/2014/main" id="{D09903A2-3ABD-6754-5A98-47E016EE8E89}"/>
                </a:ext>
              </a:extLst>
            </p:cNvPr>
            <p:cNvSpPr/>
            <p:nvPr/>
          </p:nvSpPr>
          <p:spPr>
            <a:xfrm>
              <a:off x="7921466" y="2594893"/>
              <a:ext cx="403667" cy="510778"/>
            </a:xfrm>
            <a:prstGeom prst="roundRect">
              <a:avLst/>
            </a:prstGeom>
            <a:solidFill>
              <a:srgbClr val="D3E8F1"/>
            </a:solidFill>
            <a:ln w="1905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2400" b="1" i="0" u="none" strike="noStrike" kern="0" cap="none" spc="0" normalizeH="0" baseline="0" noProof="0" dirty="0">
                  <a:ln>
                    <a:noFill/>
                  </a:ln>
                  <a:solidFill>
                    <a:srgbClr val="002060"/>
                  </a:solidFill>
                  <a:effectLst/>
                  <a:uLnTx/>
                  <a:uFillTx/>
                  <a:latin typeface="Aptos" panose="02110004020202020204"/>
                  <a:ea typeface="+mn-ea"/>
                  <a:cs typeface="+mn-cs"/>
                </a:rPr>
                <a:t>c</a:t>
              </a:r>
            </a:p>
          </p:txBody>
        </p:sp>
      </p:grpSp>
      <p:sp>
        <p:nvSpPr>
          <p:cNvPr id="23" name="Titre 1">
            <a:extLst>
              <a:ext uri="{FF2B5EF4-FFF2-40B4-BE49-F238E27FC236}">
                <a16:creationId xmlns:a16="http://schemas.microsoft.com/office/drawing/2014/main" id="{D84D2DB0-5194-2C79-8E9F-E1C6F58C12B8}"/>
              </a:ext>
            </a:extLst>
          </p:cNvPr>
          <p:cNvSpPr txBox="1">
            <a:spLocks/>
          </p:cNvSpPr>
          <p:nvPr/>
        </p:nvSpPr>
        <p:spPr>
          <a:xfrm>
            <a:off x="935304" y="318293"/>
            <a:ext cx="10372033" cy="26754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1600" b="1" kern="1200">
                <a:solidFill>
                  <a:schemeClr val="tx1"/>
                </a:solidFill>
                <a:latin typeface="Calibri" panose="020F0502020204030204" pitchFamily="34" charset="0"/>
                <a:ea typeface="+mj-ea"/>
                <a:cs typeface="Calibri" panose="020F050202020403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fr-FR" sz="1800" b="1" i="0" u="none" strike="noStrike" kern="1200" cap="none" spc="0" normalizeH="0" baseline="0" noProof="0" dirty="0">
                <a:ln>
                  <a:noFill/>
                </a:ln>
                <a:solidFill>
                  <a:sysClr val="windowText" lastClr="000000">
                    <a:lumMod val="50000"/>
                    <a:lumOff val="50000"/>
                  </a:sysClr>
                </a:solidFill>
                <a:effectLst/>
                <a:uLnTx/>
                <a:uFillTx/>
                <a:latin typeface="Calibri" panose="020F0502020204030204" pitchFamily="34" charset="0"/>
                <a:ea typeface="+mj-ea"/>
                <a:cs typeface="Calibri" panose="020F0502020204030204" pitchFamily="34" charset="0"/>
              </a:rPr>
              <a:t>Le document ci-dessous présente une micrographie de l’étape de l’ingestion. </a:t>
            </a:r>
          </a:p>
        </p:txBody>
      </p:sp>
    </p:spTree>
    <p:extLst>
      <p:ext uri="{BB962C8B-B14F-4D97-AF65-F5344CB8AC3E}">
        <p14:creationId xmlns:p14="http://schemas.microsoft.com/office/powerpoint/2010/main" val="4023009675"/>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ZoneTexte 43">
            <a:extLst>
              <a:ext uri="{FF2B5EF4-FFF2-40B4-BE49-F238E27FC236}">
                <a16:creationId xmlns:a16="http://schemas.microsoft.com/office/drawing/2014/main" id="{1F7C61F0-FEA7-761E-FC0B-4716BD44B64E}"/>
              </a:ext>
            </a:extLst>
          </p:cNvPr>
          <p:cNvSpPr txBox="1"/>
          <p:nvPr/>
        </p:nvSpPr>
        <p:spPr>
          <a:xfrm>
            <a:off x="883920" y="274935"/>
            <a:ext cx="10566400" cy="584775"/>
          </a:xfrm>
          <a:prstGeom prst="rect">
            <a:avLst/>
          </a:prstGeom>
          <a:noFill/>
        </p:spPr>
        <p:txBody>
          <a:bodyPr wrap="square" rtlCol="0">
            <a:spAutoFit/>
          </a:bodyPr>
          <a:lstStyle>
            <a:defPPr>
              <a:defRPr lang="en-US"/>
            </a:defPPr>
            <a:lvl1pPr>
              <a:defRPr b="1">
                <a:solidFill>
                  <a:schemeClr val="tx1">
                    <a:lumMod val="50000"/>
                    <a:lumOff val="50000"/>
                  </a:schemeClr>
                </a:solidFill>
              </a:defRPr>
            </a:lvl1pPr>
          </a:lstStyle>
          <a:p>
            <a:r>
              <a:rPr lang="fr-FR" sz="1600" noProof="0" dirty="0"/>
              <a:t>Très bien ! Effectivement dans la phase de l’ingestion le microorganisme enfermé dans le phagosome.</a:t>
            </a:r>
            <a:br>
              <a:rPr lang="fr-FR" sz="1600" noProof="0" dirty="0"/>
            </a:br>
            <a:endParaRPr lang="fr-FR" sz="1600" noProof="0" dirty="0"/>
          </a:p>
        </p:txBody>
      </p:sp>
      <p:sp>
        <p:nvSpPr>
          <p:cNvPr id="2" name="Google Shape;891;p40">
            <a:extLst>
              <a:ext uri="{FF2B5EF4-FFF2-40B4-BE49-F238E27FC236}">
                <a16:creationId xmlns:a16="http://schemas.microsoft.com/office/drawing/2014/main" id="{F7BF1391-5F40-5CDD-07DD-DFE8A97A6AB5}"/>
              </a:ext>
            </a:extLst>
          </p:cNvPr>
          <p:cNvSpPr/>
          <p:nvPr/>
        </p:nvSpPr>
        <p:spPr>
          <a:xfrm>
            <a:off x="525648" y="1644732"/>
            <a:ext cx="4540338" cy="919356"/>
          </a:xfrm>
          <a:prstGeom prst="roundRect">
            <a:avLst>
              <a:gd name="adj" fmla="val 16667"/>
            </a:avLst>
          </a:prstGeom>
          <a:noFill/>
          <a:ln>
            <a:noFill/>
          </a:ln>
        </p:spPr>
        <p:txBody>
          <a:bodyPr spcFirstLastPara="1" wrap="square" lIns="91425" tIns="45700" rIns="91425" bIns="45700" anchor="t" anchorCtr="0">
            <a:spAutoFit/>
          </a:bodyPr>
          <a:lstStyle/>
          <a:p>
            <a:pPr defTabSz="914400">
              <a:buClr>
                <a:srgbClr val="000000"/>
              </a:buClr>
            </a:pPr>
            <a:r>
              <a:rPr lang="fr-FR" sz="2400" b="1" noProof="0" dirty="0">
                <a:solidFill>
                  <a:srgbClr val="0852A4"/>
                </a:solidFill>
                <a:cs typeface="Calibri"/>
                <a:sym typeface="Calibri"/>
              </a:rPr>
              <a:t>L’indice qui montre qu’il s’agit de l’étape de l’ingestion est :</a:t>
            </a:r>
          </a:p>
        </p:txBody>
      </p:sp>
      <p:sp>
        <p:nvSpPr>
          <p:cNvPr id="3" name="Google Shape;887;p40">
            <a:extLst>
              <a:ext uri="{FF2B5EF4-FFF2-40B4-BE49-F238E27FC236}">
                <a16:creationId xmlns:a16="http://schemas.microsoft.com/office/drawing/2014/main" id="{75E7A0A8-4B83-8A91-7976-B04C153D5436}"/>
              </a:ext>
            </a:extLst>
          </p:cNvPr>
          <p:cNvSpPr txBox="1"/>
          <p:nvPr/>
        </p:nvSpPr>
        <p:spPr>
          <a:xfrm>
            <a:off x="7506527" y="5094512"/>
            <a:ext cx="4452605" cy="646290"/>
          </a:xfrm>
          <a:prstGeom prst="rect">
            <a:avLst/>
          </a:prstGeom>
          <a:solidFill>
            <a:srgbClr val="FAE2D5"/>
          </a:solidFill>
          <a:ln>
            <a:noFill/>
          </a:ln>
        </p:spPr>
        <p:txBody>
          <a:bodyPr spcFirstLastPara="1" wrap="square" lIns="91425" tIns="45700" rIns="91425" bIns="45700" anchor="t" anchorCtr="0">
            <a:spAutoFit/>
          </a:bodyPr>
          <a:lstStyle/>
          <a:p>
            <a:pPr algn="ctr" defTabSz="914400"/>
            <a:r>
              <a:rPr lang="fr-FR" b="1" noProof="0" dirty="0">
                <a:solidFill>
                  <a:prstClr val="black"/>
                </a:solidFill>
                <a:latin typeface="Aptos" panose="02110004020202020204"/>
              </a:rPr>
              <a:t>Micrographie d’une étape de la phagocytose</a:t>
            </a:r>
            <a:endParaRPr lang="fr-FR" sz="2400" noProof="0" dirty="0">
              <a:solidFill>
                <a:prstClr val="black"/>
              </a:solidFill>
              <a:ea typeface="Calibri"/>
              <a:cs typeface="Calibri"/>
              <a:sym typeface="Calibri"/>
            </a:endParaRPr>
          </a:p>
        </p:txBody>
      </p:sp>
      <p:sp>
        <p:nvSpPr>
          <p:cNvPr id="4" name="ZoneTexte 3">
            <a:extLst>
              <a:ext uri="{FF2B5EF4-FFF2-40B4-BE49-F238E27FC236}">
                <a16:creationId xmlns:a16="http://schemas.microsoft.com/office/drawing/2014/main" id="{DFFE02A0-A5AE-7268-E4DC-4B0346A89477}"/>
              </a:ext>
            </a:extLst>
          </p:cNvPr>
          <p:cNvSpPr txBox="1"/>
          <p:nvPr/>
        </p:nvSpPr>
        <p:spPr>
          <a:xfrm>
            <a:off x="4745558" y="3138025"/>
            <a:ext cx="2351314" cy="707886"/>
          </a:xfrm>
          <a:prstGeom prst="rect">
            <a:avLst/>
          </a:prstGeom>
          <a:noFill/>
        </p:spPr>
        <p:txBody>
          <a:bodyPr wrap="square" rtlCol="0">
            <a:spAutoFit/>
          </a:bodyPr>
          <a:lstStyle/>
          <a:p>
            <a:pPr algn="ctr" defTabSz="914400"/>
            <a:r>
              <a:rPr lang="fr-FR" sz="2000" noProof="0" dirty="0">
                <a:solidFill>
                  <a:prstClr val="black"/>
                </a:solidFill>
                <a:cs typeface="Calibri" panose="020F0502020204030204" pitchFamily="34" charset="0"/>
              </a:rPr>
              <a:t>Bactérie </a:t>
            </a:r>
          </a:p>
          <a:p>
            <a:pPr algn="ctr" defTabSz="914400"/>
            <a:r>
              <a:rPr lang="fr-FR" sz="2000" noProof="0" dirty="0">
                <a:solidFill>
                  <a:prstClr val="black"/>
                </a:solidFill>
                <a:cs typeface="Calibri" panose="020F0502020204030204" pitchFamily="34" charset="0"/>
              </a:rPr>
              <a:t>(micro-organisme)</a:t>
            </a:r>
          </a:p>
        </p:txBody>
      </p:sp>
      <p:sp>
        <p:nvSpPr>
          <p:cNvPr id="5" name="ZoneTexte 4">
            <a:extLst>
              <a:ext uri="{FF2B5EF4-FFF2-40B4-BE49-F238E27FC236}">
                <a16:creationId xmlns:a16="http://schemas.microsoft.com/office/drawing/2014/main" id="{2B1B4BF2-B01E-280D-2EF6-3F28122900C9}"/>
              </a:ext>
            </a:extLst>
          </p:cNvPr>
          <p:cNvSpPr txBox="1"/>
          <p:nvPr/>
        </p:nvSpPr>
        <p:spPr>
          <a:xfrm>
            <a:off x="4685473" y="2771116"/>
            <a:ext cx="2351314" cy="400110"/>
          </a:xfrm>
          <a:prstGeom prst="rect">
            <a:avLst/>
          </a:prstGeom>
          <a:noFill/>
        </p:spPr>
        <p:txBody>
          <a:bodyPr wrap="square" rtlCol="0">
            <a:spAutoFit/>
          </a:bodyPr>
          <a:lstStyle/>
          <a:p>
            <a:pPr algn="ctr" defTabSz="914400"/>
            <a:r>
              <a:rPr lang="fr-FR" sz="2000" noProof="0" dirty="0">
                <a:solidFill>
                  <a:prstClr val="black"/>
                </a:solidFill>
                <a:cs typeface="Calibri" panose="020F0502020204030204" pitchFamily="34" charset="0"/>
              </a:rPr>
              <a:t>Phagosome  </a:t>
            </a:r>
          </a:p>
        </p:txBody>
      </p:sp>
      <p:sp>
        <p:nvSpPr>
          <p:cNvPr id="6" name="ZoneTexte 5">
            <a:extLst>
              <a:ext uri="{FF2B5EF4-FFF2-40B4-BE49-F238E27FC236}">
                <a16:creationId xmlns:a16="http://schemas.microsoft.com/office/drawing/2014/main" id="{F26FF337-6CD9-6F6E-F706-992634ED9BB1}"/>
              </a:ext>
            </a:extLst>
          </p:cNvPr>
          <p:cNvSpPr txBox="1"/>
          <p:nvPr/>
        </p:nvSpPr>
        <p:spPr>
          <a:xfrm>
            <a:off x="4745558" y="2231889"/>
            <a:ext cx="2351314" cy="400110"/>
          </a:xfrm>
          <a:prstGeom prst="rect">
            <a:avLst/>
          </a:prstGeom>
          <a:noFill/>
        </p:spPr>
        <p:txBody>
          <a:bodyPr wrap="square" rtlCol="0">
            <a:spAutoFit/>
          </a:bodyPr>
          <a:lstStyle/>
          <a:p>
            <a:pPr algn="ctr" defTabSz="914400"/>
            <a:r>
              <a:rPr lang="fr-FR" sz="2000" noProof="0" dirty="0">
                <a:solidFill>
                  <a:prstClr val="black"/>
                </a:solidFill>
                <a:cs typeface="Calibri" panose="020F0502020204030204" pitchFamily="34" charset="0"/>
              </a:rPr>
              <a:t>Phagocyte  </a:t>
            </a:r>
          </a:p>
        </p:txBody>
      </p:sp>
      <p:pic>
        <p:nvPicPr>
          <p:cNvPr id="7" name="Image 6" descr="Une image contenant violet, violette, Lilas, cercle&#10;&#10;Le contenu généré par l’IA peut être incorrect.">
            <a:extLst>
              <a:ext uri="{FF2B5EF4-FFF2-40B4-BE49-F238E27FC236}">
                <a16:creationId xmlns:a16="http://schemas.microsoft.com/office/drawing/2014/main" id="{9F4D2777-1122-4C81-D8F9-3849E2210A36}"/>
              </a:ext>
            </a:extLst>
          </p:cNvPr>
          <p:cNvPicPr>
            <a:picLocks noChangeAspect="1"/>
          </p:cNvPicPr>
          <p:nvPr/>
        </p:nvPicPr>
        <p:blipFill>
          <a:blip r:embed="rId2"/>
          <a:stretch>
            <a:fillRect/>
          </a:stretch>
        </p:blipFill>
        <p:spPr>
          <a:xfrm>
            <a:off x="7506528" y="1411842"/>
            <a:ext cx="4311100" cy="3654128"/>
          </a:xfrm>
          <a:prstGeom prst="rect">
            <a:avLst/>
          </a:prstGeom>
        </p:spPr>
      </p:pic>
      <p:cxnSp>
        <p:nvCxnSpPr>
          <p:cNvPr id="8" name="Connecteur droit avec flèche 7">
            <a:extLst>
              <a:ext uri="{FF2B5EF4-FFF2-40B4-BE49-F238E27FC236}">
                <a16:creationId xmlns:a16="http://schemas.microsoft.com/office/drawing/2014/main" id="{037397FE-EB36-6BFA-3A01-421E359B6484}"/>
              </a:ext>
            </a:extLst>
          </p:cNvPr>
          <p:cNvCxnSpPr>
            <a:cxnSpLocks/>
            <a:stCxn id="5" idx="3"/>
          </p:cNvCxnSpPr>
          <p:nvPr/>
        </p:nvCxnSpPr>
        <p:spPr>
          <a:xfrm>
            <a:off x="7036787" y="2971171"/>
            <a:ext cx="2641340" cy="0"/>
          </a:xfrm>
          <a:prstGeom prst="straightConnector1">
            <a:avLst/>
          </a:prstGeom>
          <a:noFill/>
          <a:ln w="38100" cap="flat" cmpd="sng" algn="ctr">
            <a:solidFill>
              <a:srgbClr val="FF0000"/>
            </a:solidFill>
            <a:prstDash val="solid"/>
            <a:miter lim="800000"/>
            <a:tailEnd type="triangle"/>
          </a:ln>
          <a:effectLst/>
        </p:spPr>
      </p:cxnSp>
      <p:cxnSp>
        <p:nvCxnSpPr>
          <p:cNvPr id="9" name="Connecteur droit avec flèche 8">
            <a:extLst>
              <a:ext uri="{FF2B5EF4-FFF2-40B4-BE49-F238E27FC236}">
                <a16:creationId xmlns:a16="http://schemas.microsoft.com/office/drawing/2014/main" id="{9BAF25F7-BE58-F332-2EE0-5C8AC374A3A6}"/>
              </a:ext>
            </a:extLst>
          </p:cNvPr>
          <p:cNvCxnSpPr>
            <a:cxnSpLocks/>
            <a:stCxn id="4" idx="3"/>
          </p:cNvCxnSpPr>
          <p:nvPr/>
        </p:nvCxnSpPr>
        <p:spPr>
          <a:xfrm flipV="1">
            <a:off x="7096872" y="3346315"/>
            <a:ext cx="2951800" cy="0"/>
          </a:xfrm>
          <a:prstGeom prst="straightConnector1">
            <a:avLst/>
          </a:prstGeom>
          <a:noFill/>
          <a:ln w="38100" cap="flat" cmpd="sng" algn="ctr">
            <a:solidFill>
              <a:srgbClr val="FF0000"/>
            </a:solidFill>
            <a:prstDash val="solid"/>
            <a:miter lim="800000"/>
            <a:tailEnd type="triangle"/>
          </a:ln>
          <a:effectLst/>
        </p:spPr>
      </p:cxnSp>
      <p:grpSp>
        <p:nvGrpSpPr>
          <p:cNvPr id="10" name="Groupe 9">
            <a:extLst>
              <a:ext uri="{FF2B5EF4-FFF2-40B4-BE49-F238E27FC236}">
                <a16:creationId xmlns:a16="http://schemas.microsoft.com/office/drawing/2014/main" id="{DE0CB838-77ED-355E-50CB-035B6B9B75F0}"/>
              </a:ext>
            </a:extLst>
          </p:cNvPr>
          <p:cNvGrpSpPr/>
          <p:nvPr/>
        </p:nvGrpSpPr>
        <p:grpSpPr>
          <a:xfrm>
            <a:off x="6926094" y="2507533"/>
            <a:ext cx="1643974" cy="88494"/>
            <a:chOff x="6531429" y="2411430"/>
            <a:chExt cx="2322957" cy="382863"/>
          </a:xfrm>
        </p:grpSpPr>
        <p:cxnSp>
          <p:nvCxnSpPr>
            <p:cNvPr id="11" name="Connecteur droit avec flèche 10">
              <a:extLst>
                <a:ext uri="{FF2B5EF4-FFF2-40B4-BE49-F238E27FC236}">
                  <a16:creationId xmlns:a16="http://schemas.microsoft.com/office/drawing/2014/main" id="{3D9729D1-0BFD-136D-2096-3843702AEE93}"/>
                </a:ext>
              </a:extLst>
            </p:cNvPr>
            <p:cNvCxnSpPr>
              <a:cxnSpLocks/>
            </p:cNvCxnSpPr>
            <p:nvPr/>
          </p:nvCxnSpPr>
          <p:spPr>
            <a:xfrm>
              <a:off x="8189524" y="2414317"/>
              <a:ext cx="664862" cy="379976"/>
            </a:xfrm>
            <a:prstGeom prst="straightConnector1">
              <a:avLst/>
            </a:prstGeom>
            <a:noFill/>
            <a:ln w="38100" cap="flat" cmpd="sng" algn="ctr">
              <a:solidFill>
                <a:srgbClr val="FF0000"/>
              </a:solidFill>
              <a:prstDash val="solid"/>
              <a:miter lim="800000"/>
              <a:tailEnd type="triangle"/>
            </a:ln>
            <a:effectLst/>
          </p:spPr>
        </p:cxnSp>
        <p:cxnSp>
          <p:nvCxnSpPr>
            <p:cNvPr id="12" name="Connecteur droit 11">
              <a:extLst>
                <a:ext uri="{FF2B5EF4-FFF2-40B4-BE49-F238E27FC236}">
                  <a16:creationId xmlns:a16="http://schemas.microsoft.com/office/drawing/2014/main" id="{D67A42E0-0695-DC5D-CBFF-D9803EED2E3B}"/>
                </a:ext>
              </a:extLst>
            </p:cNvPr>
            <p:cNvCxnSpPr/>
            <p:nvPr/>
          </p:nvCxnSpPr>
          <p:spPr>
            <a:xfrm flipH="1">
              <a:off x="6531429" y="2411430"/>
              <a:ext cx="1674836" cy="0"/>
            </a:xfrm>
            <a:prstGeom prst="line">
              <a:avLst/>
            </a:prstGeom>
            <a:noFill/>
            <a:ln w="38100" cap="flat" cmpd="sng" algn="ctr">
              <a:solidFill>
                <a:srgbClr val="FF0000"/>
              </a:solidFill>
              <a:prstDash val="solid"/>
              <a:miter lim="800000"/>
              <a:headEnd type="none" w="med" len="med"/>
              <a:tailEnd type="none" w="med" len="med"/>
            </a:ln>
            <a:effectLst/>
          </p:spPr>
        </p:cxnSp>
      </p:grpSp>
      <p:grpSp>
        <p:nvGrpSpPr>
          <p:cNvPr id="13" name="Groupe 12">
            <a:extLst>
              <a:ext uri="{FF2B5EF4-FFF2-40B4-BE49-F238E27FC236}">
                <a16:creationId xmlns:a16="http://schemas.microsoft.com/office/drawing/2014/main" id="{B314E988-5548-C278-4AC3-9873CC1A9605}"/>
              </a:ext>
            </a:extLst>
          </p:cNvPr>
          <p:cNvGrpSpPr/>
          <p:nvPr/>
        </p:nvGrpSpPr>
        <p:grpSpPr>
          <a:xfrm>
            <a:off x="609239" y="2756991"/>
            <a:ext cx="4234319" cy="1026684"/>
            <a:chOff x="7921466" y="2594893"/>
            <a:chExt cx="3895159" cy="510778"/>
          </a:xfrm>
        </p:grpSpPr>
        <p:sp>
          <p:nvSpPr>
            <p:cNvPr id="14" name="Rectangle : coins arrondis 13">
              <a:extLst>
                <a:ext uri="{FF2B5EF4-FFF2-40B4-BE49-F238E27FC236}">
                  <a16:creationId xmlns:a16="http://schemas.microsoft.com/office/drawing/2014/main" id="{82C28B35-E774-CF27-AC02-667B69717CBE}"/>
                </a:ext>
              </a:extLst>
            </p:cNvPr>
            <p:cNvSpPr/>
            <p:nvPr/>
          </p:nvSpPr>
          <p:spPr>
            <a:xfrm>
              <a:off x="8369183" y="2594893"/>
              <a:ext cx="3447442" cy="510778"/>
            </a:xfrm>
            <a:prstGeom prst="roundRect">
              <a:avLst/>
            </a:prstGeom>
            <a:solidFill>
              <a:srgbClr val="D3E8F1"/>
            </a:solidFill>
            <a:ln w="1905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2400" b="1" i="0" u="none" strike="noStrike" kern="0" cap="none" spc="0" normalizeH="0" baseline="0" noProof="0" dirty="0">
                  <a:ln>
                    <a:noFill/>
                  </a:ln>
                  <a:solidFill>
                    <a:srgbClr val="002060"/>
                  </a:solidFill>
                  <a:effectLst/>
                  <a:uLnTx/>
                  <a:uFillTx/>
                  <a:latin typeface="Aptos" panose="02110004020202020204"/>
                  <a:ea typeface="+mn-ea"/>
                  <a:cs typeface="+mn-cs"/>
                </a:rPr>
                <a:t>Présence de pseudopodes </a:t>
              </a:r>
            </a:p>
          </p:txBody>
        </p:sp>
        <p:sp>
          <p:nvSpPr>
            <p:cNvPr id="15" name="Rectangle : coins arrondis 14">
              <a:extLst>
                <a:ext uri="{FF2B5EF4-FFF2-40B4-BE49-F238E27FC236}">
                  <a16:creationId xmlns:a16="http://schemas.microsoft.com/office/drawing/2014/main" id="{B28536E8-7556-875B-C742-6343B1B1B889}"/>
                </a:ext>
              </a:extLst>
            </p:cNvPr>
            <p:cNvSpPr/>
            <p:nvPr/>
          </p:nvSpPr>
          <p:spPr>
            <a:xfrm>
              <a:off x="7921466" y="2594893"/>
              <a:ext cx="403667" cy="510778"/>
            </a:xfrm>
            <a:prstGeom prst="roundRect">
              <a:avLst/>
            </a:prstGeom>
            <a:solidFill>
              <a:srgbClr val="D3E8F1"/>
            </a:solidFill>
            <a:ln w="1905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2400" b="1" i="0" u="none" strike="noStrike" kern="0" cap="none" spc="0" normalizeH="0" baseline="0" noProof="0" dirty="0">
                  <a:ln>
                    <a:noFill/>
                  </a:ln>
                  <a:solidFill>
                    <a:srgbClr val="002060"/>
                  </a:solidFill>
                  <a:effectLst/>
                  <a:uLnTx/>
                  <a:uFillTx/>
                  <a:latin typeface="Aptos" panose="02110004020202020204"/>
                  <a:ea typeface="+mn-ea"/>
                  <a:cs typeface="+mn-cs"/>
                </a:rPr>
                <a:t>a</a:t>
              </a:r>
            </a:p>
          </p:txBody>
        </p:sp>
      </p:grpSp>
      <p:grpSp>
        <p:nvGrpSpPr>
          <p:cNvPr id="16" name="Groupe 15">
            <a:extLst>
              <a:ext uri="{FF2B5EF4-FFF2-40B4-BE49-F238E27FC236}">
                <a16:creationId xmlns:a16="http://schemas.microsoft.com/office/drawing/2014/main" id="{6B29B60F-A0CE-E2A0-23A2-7C8DCCD767DE}"/>
              </a:ext>
            </a:extLst>
          </p:cNvPr>
          <p:cNvGrpSpPr/>
          <p:nvPr/>
        </p:nvGrpSpPr>
        <p:grpSpPr>
          <a:xfrm>
            <a:off x="609239" y="3897162"/>
            <a:ext cx="4234319" cy="1026684"/>
            <a:chOff x="7921466" y="2594893"/>
            <a:chExt cx="3895159" cy="510778"/>
          </a:xfrm>
          <a:solidFill>
            <a:srgbClr val="002060"/>
          </a:solidFill>
        </p:grpSpPr>
        <p:sp>
          <p:nvSpPr>
            <p:cNvPr id="17" name="Rectangle : coins arrondis 16">
              <a:extLst>
                <a:ext uri="{FF2B5EF4-FFF2-40B4-BE49-F238E27FC236}">
                  <a16:creationId xmlns:a16="http://schemas.microsoft.com/office/drawing/2014/main" id="{68A3A31D-7440-88CB-08AB-232F6880BA56}"/>
                </a:ext>
              </a:extLst>
            </p:cNvPr>
            <p:cNvSpPr/>
            <p:nvPr/>
          </p:nvSpPr>
          <p:spPr>
            <a:xfrm>
              <a:off x="8369183" y="2594893"/>
              <a:ext cx="3447442" cy="510778"/>
            </a:xfrm>
            <a:prstGeom prst="roundRect">
              <a:avLst/>
            </a:prstGeom>
            <a:solidFill>
              <a:srgbClr val="D3E8F1"/>
            </a:solidFill>
            <a:ln w="1905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2400" b="1" i="0" u="none" strike="noStrike" kern="0" cap="none" spc="0" normalizeH="0" baseline="0" noProof="0" dirty="0">
                  <a:ln>
                    <a:noFill/>
                  </a:ln>
                  <a:solidFill>
                    <a:srgbClr val="002060"/>
                  </a:solidFill>
                  <a:effectLst/>
                  <a:uLnTx/>
                  <a:uFillTx/>
                  <a:latin typeface="Aptos" panose="02110004020202020204"/>
                  <a:ea typeface="+mn-ea"/>
                  <a:cs typeface="+mn-cs"/>
                </a:rPr>
                <a:t>Présence de débris du microorganisme</a:t>
              </a:r>
            </a:p>
          </p:txBody>
        </p:sp>
        <p:sp>
          <p:nvSpPr>
            <p:cNvPr id="18" name="Rectangle : coins arrondis 17">
              <a:extLst>
                <a:ext uri="{FF2B5EF4-FFF2-40B4-BE49-F238E27FC236}">
                  <a16:creationId xmlns:a16="http://schemas.microsoft.com/office/drawing/2014/main" id="{38715BAB-265D-DBEF-1BD7-F26AEB3017A3}"/>
                </a:ext>
              </a:extLst>
            </p:cNvPr>
            <p:cNvSpPr/>
            <p:nvPr/>
          </p:nvSpPr>
          <p:spPr>
            <a:xfrm>
              <a:off x="7921466" y="2594893"/>
              <a:ext cx="403667" cy="510778"/>
            </a:xfrm>
            <a:prstGeom prst="roundRect">
              <a:avLst/>
            </a:prstGeom>
            <a:solidFill>
              <a:srgbClr val="D3E8F1"/>
            </a:solidFill>
            <a:ln w="1905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2400" b="1" i="0" u="none" strike="noStrike" kern="0" cap="none" spc="0" normalizeH="0" baseline="0" noProof="0" dirty="0">
                  <a:ln>
                    <a:noFill/>
                  </a:ln>
                  <a:solidFill>
                    <a:srgbClr val="002060"/>
                  </a:solidFill>
                  <a:effectLst/>
                  <a:uLnTx/>
                  <a:uFillTx/>
                  <a:latin typeface="Aptos" panose="02110004020202020204"/>
                  <a:ea typeface="+mn-ea"/>
                  <a:cs typeface="+mn-cs"/>
                </a:rPr>
                <a:t>b</a:t>
              </a:r>
            </a:p>
          </p:txBody>
        </p:sp>
      </p:grpSp>
      <p:grpSp>
        <p:nvGrpSpPr>
          <p:cNvPr id="19" name="Groupe 18">
            <a:extLst>
              <a:ext uri="{FF2B5EF4-FFF2-40B4-BE49-F238E27FC236}">
                <a16:creationId xmlns:a16="http://schemas.microsoft.com/office/drawing/2014/main" id="{2FD611CD-6FD3-DF61-51C8-175F21BEA21F}"/>
              </a:ext>
            </a:extLst>
          </p:cNvPr>
          <p:cNvGrpSpPr/>
          <p:nvPr/>
        </p:nvGrpSpPr>
        <p:grpSpPr>
          <a:xfrm>
            <a:off x="620438" y="5037333"/>
            <a:ext cx="4234319" cy="1026684"/>
            <a:chOff x="7921466" y="2594893"/>
            <a:chExt cx="3895159" cy="510778"/>
          </a:xfrm>
          <a:solidFill>
            <a:srgbClr val="002060"/>
          </a:solidFill>
        </p:grpSpPr>
        <p:sp>
          <p:nvSpPr>
            <p:cNvPr id="20" name="Rectangle : coins arrondis 19">
              <a:extLst>
                <a:ext uri="{FF2B5EF4-FFF2-40B4-BE49-F238E27FC236}">
                  <a16:creationId xmlns:a16="http://schemas.microsoft.com/office/drawing/2014/main" id="{B8A314CE-1C5C-304F-07D9-EC94B389070D}"/>
                </a:ext>
              </a:extLst>
            </p:cNvPr>
            <p:cNvSpPr/>
            <p:nvPr/>
          </p:nvSpPr>
          <p:spPr>
            <a:xfrm>
              <a:off x="8369183" y="2594893"/>
              <a:ext cx="3447442" cy="510778"/>
            </a:xfrm>
            <a:prstGeom prst="roundRect">
              <a:avLst/>
            </a:prstGeom>
            <a:grpFill/>
            <a:ln w="1905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2400" b="1" i="0" u="none" strike="noStrike" kern="0" cap="none" spc="0" normalizeH="0" baseline="0" noProof="0" dirty="0">
                  <a:ln>
                    <a:noFill/>
                  </a:ln>
                  <a:solidFill>
                    <a:schemeClr val="bg1"/>
                  </a:solidFill>
                  <a:effectLst/>
                  <a:uLnTx/>
                  <a:uFillTx/>
                  <a:latin typeface="Aptos" panose="02110004020202020204"/>
                  <a:ea typeface="+mn-ea"/>
                  <a:cs typeface="+mn-cs"/>
                </a:rPr>
                <a:t>Microorganisme enfermé dans le phagosome</a:t>
              </a:r>
            </a:p>
          </p:txBody>
        </p:sp>
        <p:sp>
          <p:nvSpPr>
            <p:cNvPr id="21" name="Rectangle : coins arrondis 20">
              <a:extLst>
                <a:ext uri="{FF2B5EF4-FFF2-40B4-BE49-F238E27FC236}">
                  <a16:creationId xmlns:a16="http://schemas.microsoft.com/office/drawing/2014/main" id="{0412DFDE-19E5-97FD-F5F5-E1A4712DADDC}"/>
                </a:ext>
              </a:extLst>
            </p:cNvPr>
            <p:cNvSpPr/>
            <p:nvPr/>
          </p:nvSpPr>
          <p:spPr>
            <a:xfrm>
              <a:off x="7921466" y="2594893"/>
              <a:ext cx="403667" cy="510778"/>
            </a:xfrm>
            <a:prstGeom prst="roundRect">
              <a:avLst/>
            </a:prstGeom>
            <a:grpFill/>
            <a:ln w="1905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2400" b="1" i="0" u="none" strike="noStrike" kern="0" cap="none" spc="0" normalizeH="0" baseline="0" noProof="0" dirty="0">
                  <a:ln>
                    <a:noFill/>
                  </a:ln>
                  <a:solidFill>
                    <a:schemeClr val="bg1"/>
                  </a:solidFill>
                  <a:effectLst/>
                  <a:uLnTx/>
                  <a:uFillTx/>
                  <a:latin typeface="Aptos" panose="02110004020202020204"/>
                  <a:ea typeface="+mn-ea"/>
                  <a:cs typeface="+mn-cs"/>
                </a:rPr>
                <a:t>c</a:t>
              </a:r>
            </a:p>
          </p:txBody>
        </p:sp>
      </p:grpSp>
    </p:spTree>
    <p:extLst>
      <p:ext uri="{BB962C8B-B14F-4D97-AF65-F5344CB8AC3E}">
        <p14:creationId xmlns:p14="http://schemas.microsoft.com/office/powerpoint/2010/main" val="1832361267"/>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7B079CFE-E3E6-27F6-33F6-C46CD4C83F90}"/>
              </a:ext>
            </a:extLst>
          </p:cNvPr>
          <p:cNvPicPr>
            <a:picLocks noChangeAspect="1"/>
          </p:cNvPicPr>
          <p:nvPr/>
        </p:nvPicPr>
        <p:blipFill>
          <a:blip r:embed="rId2"/>
          <a:stretch>
            <a:fillRect/>
          </a:stretch>
        </p:blipFill>
        <p:spPr>
          <a:xfrm flipH="1">
            <a:off x="8281330" y="1987854"/>
            <a:ext cx="3993226" cy="3755461"/>
          </a:xfrm>
          <a:prstGeom prst="rect">
            <a:avLst/>
          </a:prstGeom>
        </p:spPr>
      </p:pic>
      <p:sp>
        <p:nvSpPr>
          <p:cNvPr id="3" name="Google Shape;891;p40">
            <a:extLst>
              <a:ext uri="{FF2B5EF4-FFF2-40B4-BE49-F238E27FC236}">
                <a16:creationId xmlns:a16="http://schemas.microsoft.com/office/drawing/2014/main" id="{3496E580-0747-1715-99C8-BC7BA49CD165}"/>
              </a:ext>
            </a:extLst>
          </p:cNvPr>
          <p:cNvSpPr/>
          <p:nvPr/>
        </p:nvSpPr>
        <p:spPr>
          <a:xfrm>
            <a:off x="1163796" y="2019216"/>
            <a:ext cx="5364139" cy="510733"/>
          </a:xfrm>
          <a:prstGeom prst="roundRect">
            <a:avLst>
              <a:gd name="adj" fmla="val 16667"/>
            </a:avLst>
          </a:prstGeom>
          <a:noFill/>
          <a:ln>
            <a:noFill/>
          </a:ln>
        </p:spPr>
        <p:txBody>
          <a:bodyPr spcFirstLastPara="1" wrap="square" lIns="91425" tIns="45700" rIns="91425" bIns="45700" anchor="t" anchorCtr="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FR" sz="2400" b="1" i="0" u="none" strike="noStrike" kern="0" cap="none" spc="0" normalizeH="0" baseline="0" noProof="0" dirty="0">
                <a:ln>
                  <a:noFill/>
                </a:ln>
                <a:solidFill>
                  <a:srgbClr val="0852A4"/>
                </a:solidFill>
                <a:effectLst/>
                <a:uLnTx/>
                <a:uFillTx/>
                <a:sym typeface="Calibri"/>
              </a:rPr>
              <a:t>Lors de l’étape de l’expulsion :</a:t>
            </a:r>
          </a:p>
        </p:txBody>
      </p:sp>
      <p:grpSp>
        <p:nvGrpSpPr>
          <p:cNvPr id="4" name="Groupe 3">
            <a:extLst>
              <a:ext uri="{FF2B5EF4-FFF2-40B4-BE49-F238E27FC236}">
                <a16:creationId xmlns:a16="http://schemas.microsoft.com/office/drawing/2014/main" id="{C14DB5F5-F5B7-E05B-7C77-1458AA25DBC1}"/>
              </a:ext>
            </a:extLst>
          </p:cNvPr>
          <p:cNvGrpSpPr/>
          <p:nvPr/>
        </p:nvGrpSpPr>
        <p:grpSpPr>
          <a:xfrm>
            <a:off x="6602869" y="3537773"/>
            <a:ext cx="2191726" cy="1015663"/>
            <a:chOff x="6602870" y="2294769"/>
            <a:chExt cx="2191726" cy="1015663"/>
          </a:xfrm>
        </p:grpSpPr>
        <p:sp>
          <p:nvSpPr>
            <p:cNvPr id="5" name="ZoneTexte 4">
              <a:extLst>
                <a:ext uri="{FF2B5EF4-FFF2-40B4-BE49-F238E27FC236}">
                  <a16:creationId xmlns:a16="http://schemas.microsoft.com/office/drawing/2014/main" id="{BD455307-0199-E89D-2BC5-E094FDCA3A38}"/>
                </a:ext>
              </a:extLst>
            </p:cNvPr>
            <p:cNvSpPr txBox="1"/>
            <p:nvPr/>
          </p:nvSpPr>
          <p:spPr>
            <a:xfrm>
              <a:off x="6602870" y="2294769"/>
              <a:ext cx="1914768" cy="1015663"/>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2000" b="1" i="0" u="none" strike="noStrike" kern="0" cap="none" spc="0" normalizeH="0" baseline="0" noProof="0" dirty="0">
                  <a:ln>
                    <a:noFill/>
                  </a:ln>
                  <a:solidFill>
                    <a:prstClr val="black"/>
                  </a:solidFill>
                  <a:effectLst/>
                  <a:uLnTx/>
                  <a:uFillTx/>
                  <a:cs typeface="Calibri" panose="020F0502020204030204" pitchFamily="34" charset="0"/>
                </a:rPr>
                <a:t>Débris du micro-organisme </a:t>
              </a:r>
            </a:p>
          </p:txBody>
        </p:sp>
        <p:cxnSp>
          <p:nvCxnSpPr>
            <p:cNvPr id="6" name="Connecteur droit avec flèche 5">
              <a:extLst>
                <a:ext uri="{FF2B5EF4-FFF2-40B4-BE49-F238E27FC236}">
                  <a16:creationId xmlns:a16="http://schemas.microsoft.com/office/drawing/2014/main" id="{39A6AFBB-BFA4-4E17-C083-51581011D31E}"/>
                </a:ext>
              </a:extLst>
            </p:cNvPr>
            <p:cNvCxnSpPr>
              <a:cxnSpLocks/>
            </p:cNvCxnSpPr>
            <p:nvPr/>
          </p:nvCxnSpPr>
          <p:spPr>
            <a:xfrm>
              <a:off x="8122855" y="2495854"/>
              <a:ext cx="671741" cy="0"/>
            </a:xfrm>
            <a:prstGeom prst="straightConnector1">
              <a:avLst/>
            </a:prstGeom>
            <a:noFill/>
            <a:ln w="38100" cap="flat" cmpd="sng" algn="ctr">
              <a:solidFill>
                <a:srgbClr val="FF0000"/>
              </a:solidFill>
              <a:prstDash val="solid"/>
              <a:miter lim="800000"/>
              <a:tailEnd type="triangle"/>
            </a:ln>
            <a:effectLst/>
          </p:spPr>
        </p:cxnSp>
      </p:grpSp>
      <p:grpSp>
        <p:nvGrpSpPr>
          <p:cNvPr id="7" name="Groupe 6">
            <a:extLst>
              <a:ext uri="{FF2B5EF4-FFF2-40B4-BE49-F238E27FC236}">
                <a16:creationId xmlns:a16="http://schemas.microsoft.com/office/drawing/2014/main" id="{3D8F1B60-4266-F47B-FE77-388A9EE15C43}"/>
              </a:ext>
            </a:extLst>
          </p:cNvPr>
          <p:cNvGrpSpPr/>
          <p:nvPr/>
        </p:nvGrpSpPr>
        <p:grpSpPr>
          <a:xfrm>
            <a:off x="7245982" y="2641404"/>
            <a:ext cx="2237242" cy="400110"/>
            <a:chOff x="7245983" y="1398400"/>
            <a:chExt cx="2237242" cy="400110"/>
          </a:xfrm>
        </p:grpSpPr>
        <p:sp>
          <p:nvSpPr>
            <p:cNvPr id="8" name="ZoneTexte 7">
              <a:extLst>
                <a:ext uri="{FF2B5EF4-FFF2-40B4-BE49-F238E27FC236}">
                  <a16:creationId xmlns:a16="http://schemas.microsoft.com/office/drawing/2014/main" id="{58FFFFD8-5E64-0F26-B15E-11EEDE89FE19}"/>
                </a:ext>
              </a:extLst>
            </p:cNvPr>
            <p:cNvSpPr txBox="1"/>
            <p:nvPr/>
          </p:nvSpPr>
          <p:spPr>
            <a:xfrm>
              <a:off x="7245983" y="1398400"/>
              <a:ext cx="1753744" cy="400110"/>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2000" b="1" i="0" u="none" strike="noStrike" kern="0" cap="none" spc="0" normalizeH="0" baseline="0" noProof="0" dirty="0">
                  <a:ln>
                    <a:noFill/>
                  </a:ln>
                  <a:solidFill>
                    <a:prstClr val="black"/>
                  </a:solidFill>
                  <a:effectLst/>
                  <a:uLnTx/>
                  <a:uFillTx/>
                  <a:cs typeface="Calibri" panose="020F0502020204030204" pitchFamily="34" charset="0"/>
                </a:rPr>
                <a:t>Phagocyte  </a:t>
              </a:r>
            </a:p>
          </p:txBody>
        </p:sp>
        <p:cxnSp>
          <p:nvCxnSpPr>
            <p:cNvPr id="9" name="Connecteur droit avec flèche 8">
              <a:extLst>
                <a:ext uri="{FF2B5EF4-FFF2-40B4-BE49-F238E27FC236}">
                  <a16:creationId xmlns:a16="http://schemas.microsoft.com/office/drawing/2014/main" id="{62F16A24-53E9-CF85-E86C-55D8EE27DC19}"/>
                </a:ext>
              </a:extLst>
            </p:cNvPr>
            <p:cNvCxnSpPr>
              <a:cxnSpLocks/>
            </p:cNvCxnSpPr>
            <p:nvPr/>
          </p:nvCxnSpPr>
          <p:spPr>
            <a:xfrm>
              <a:off x="8713077" y="1647892"/>
              <a:ext cx="770148" cy="0"/>
            </a:xfrm>
            <a:prstGeom prst="straightConnector1">
              <a:avLst/>
            </a:prstGeom>
            <a:noFill/>
            <a:ln w="38100" cap="flat" cmpd="sng" algn="ctr">
              <a:solidFill>
                <a:srgbClr val="FF0000"/>
              </a:solidFill>
              <a:prstDash val="solid"/>
              <a:miter lim="800000"/>
              <a:tailEnd type="triangle"/>
            </a:ln>
            <a:effectLst/>
          </p:spPr>
        </p:cxnSp>
      </p:grpSp>
      <p:sp>
        <p:nvSpPr>
          <p:cNvPr id="10" name="ZoneTexte 9">
            <a:extLst>
              <a:ext uri="{FF2B5EF4-FFF2-40B4-BE49-F238E27FC236}">
                <a16:creationId xmlns:a16="http://schemas.microsoft.com/office/drawing/2014/main" id="{84B17C11-11E9-6724-23D2-D7CEE90DEB6F}"/>
              </a:ext>
            </a:extLst>
          </p:cNvPr>
          <p:cNvSpPr txBox="1"/>
          <p:nvPr/>
        </p:nvSpPr>
        <p:spPr>
          <a:xfrm>
            <a:off x="807434" y="1199380"/>
            <a:ext cx="6099348" cy="461665"/>
          </a:xfrm>
          <a:prstGeom prst="rect">
            <a:avLst/>
          </a:prstGeom>
          <a:noFill/>
        </p:spPr>
        <p:txBody>
          <a:bodyPr wrap="square">
            <a:spAutoFit/>
          </a:bodyPr>
          <a:lstStyle/>
          <a:p>
            <a:pPr marL="0" marR="0" lvl="0" indent="0" defTabSz="914400" eaLnBrk="1" fontAlgn="auto" latinLnBrk="0" hangingPunct="1">
              <a:lnSpc>
                <a:spcPct val="100000"/>
              </a:lnSpc>
              <a:spcBef>
                <a:spcPts val="0"/>
              </a:spcBef>
              <a:spcAft>
                <a:spcPts val="600"/>
              </a:spcAft>
              <a:buClrTx/>
              <a:buSzTx/>
              <a:buFontTx/>
              <a:buNone/>
              <a:tabLst/>
              <a:defRPr/>
            </a:pPr>
            <a:r>
              <a:rPr lang="fr-FR" sz="2400" b="1" kern="0" dirty="0">
                <a:solidFill>
                  <a:prstClr val="black"/>
                </a:solidFill>
              </a:rPr>
              <a:t>6.</a:t>
            </a:r>
            <a:r>
              <a:rPr kumimoji="0" lang="fr-FR" sz="2400" b="1" i="0" u="none" strike="noStrike" kern="0" cap="none" spc="0" normalizeH="0" baseline="0" noProof="0" dirty="0">
                <a:ln>
                  <a:noFill/>
                </a:ln>
                <a:solidFill>
                  <a:prstClr val="black"/>
                </a:solidFill>
                <a:effectLst/>
                <a:uLnTx/>
                <a:uFillTx/>
              </a:rPr>
              <a:t> Choisissez la bonne réponse.</a:t>
            </a:r>
          </a:p>
        </p:txBody>
      </p:sp>
      <p:grpSp>
        <p:nvGrpSpPr>
          <p:cNvPr id="11" name="Groupe 10">
            <a:extLst>
              <a:ext uri="{FF2B5EF4-FFF2-40B4-BE49-F238E27FC236}">
                <a16:creationId xmlns:a16="http://schemas.microsoft.com/office/drawing/2014/main" id="{DA629FBF-8D4F-288B-9018-DEA1F349351E}"/>
              </a:ext>
            </a:extLst>
          </p:cNvPr>
          <p:cNvGrpSpPr/>
          <p:nvPr/>
        </p:nvGrpSpPr>
        <p:grpSpPr>
          <a:xfrm>
            <a:off x="403120" y="3857146"/>
            <a:ext cx="6116208" cy="877413"/>
            <a:chOff x="7906276" y="2659835"/>
            <a:chExt cx="3857659" cy="783142"/>
          </a:xfrm>
        </p:grpSpPr>
        <p:sp>
          <p:nvSpPr>
            <p:cNvPr id="12" name="Rectangle : coins arrondis 11">
              <a:extLst>
                <a:ext uri="{FF2B5EF4-FFF2-40B4-BE49-F238E27FC236}">
                  <a16:creationId xmlns:a16="http://schemas.microsoft.com/office/drawing/2014/main" id="{7B506B89-7D0B-CA19-13B3-8F29198931BC}"/>
                </a:ext>
              </a:extLst>
            </p:cNvPr>
            <p:cNvSpPr/>
            <p:nvPr/>
          </p:nvSpPr>
          <p:spPr>
            <a:xfrm>
              <a:off x="8316493" y="2659835"/>
              <a:ext cx="3447442" cy="783142"/>
            </a:xfrm>
            <a:prstGeom prst="roundRect">
              <a:avLst/>
            </a:prstGeom>
            <a:solidFill>
              <a:srgbClr val="D3E8F1"/>
            </a:solidFill>
            <a:ln w="1905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2000" b="1" i="0" u="none" strike="noStrike" kern="0" cap="none" spc="0" normalizeH="0" baseline="0" noProof="0" dirty="0">
                  <a:ln>
                    <a:noFill/>
                  </a:ln>
                  <a:solidFill>
                    <a:srgbClr val="002060"/>
                  </a:solidFill>
                  <a:effectLst/>
                  <a:uLnTx/>
                  <a:uFillTx/>
                  <a:latin typeface="Aptos" panose="02110004020202020204"/>
                  <a:ea typeface="+mn-ea"/>
                  <a:cs typeface="+mn-cs"/>
                </a:rPr>
                <a:t>Le microorganisme est enfermé dans une poche du phagocyte  contenant des enzymes digestives</a:t>
              </a:r>
            </a:p>
          </p:txBody>
        </p:sp>
        <p:sp>
          <p:nvSpPr>
            <p:cNvPr id="13" name="Rectangle : coins arrondis 12">
              <a:extLst>
                <a:ext uri="{FF2B5EF4-FFF2-40B4-BE49-F238E27FC236}">
                  <a16:creationId xmlns:a16="http://schemas.microsoft.com/office/drawing/2014/main" id="{62DCD148-A858-E25C-05CA-89FEBD9216B6}"/>
                </a:ext>
              </a:extLst>
            </p:cNvPr>
            <p:cNvSpPr/>
            <p:nvPr/>
          </p:nvSpPr>
          <p:spPr>
            <a:xfrm>
              <a:off x="7906276" y="2677592"/>
              <a:ext cx="350689" cy="658421"/>
            </a:xfrm>
            <a:prstGeom prst="roundRect">
              <a:avLst/>
            </a:prstGeom>
            <a:solidFill>
              <a:srgbClr val="D3E8F1"/>
            </a:solidFill>
            <a:ln w="1905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2000" b="1" i="0" u="none" strike="noStrike" kern="0" cap="none" spc="0" normalizeH="0" baseline="0" noProof="0" dirty="0">
                  <a:ln>
                    <a:noFill/>
                  </a:ln>
                  <a:solidFill>
                    <a:srgbClr val="002060"/>
                  </a:solidFill>
                  <a:effectLst/>
                  <a:uLnTx/>
                  <a:uFillTx/>
                  <a:latin typeface="Aptos" panose="02110004020202020204"/>
                  <a:ea typeface="+mn-ea"/>
                  <a:cs typeface="+mn-cs"/>
                </a:rPr>
                <a:t>b</a:t>
              </a:r>
            </a:p>
          </p:txBody>
        </p:sp>
      </p:grpSp>
      <p:grpSp>
        <p:nvGrpSpPr>
          <p:cNvPr id="14" name="Groupe 13">
            <a:extLst>
              <a:ext uri="{FF2B5EF4-FFF2-40B4-BE49-F238E27FC236}">
                <a16:creationId xmlns:a16="http://schemas.microsoft.com/office/drawing/2014/main" id="{F98C5C69-910F-0921-6EF0-D49A6B35F1D7}"/>
              </a:ext>
            </a:extLst>
          </p:cNvPr>
          <p:cNvGrpSpPr/>
          <p:nvPr/>
        </p:nvGrpSpPr>
        <p:grpSpPr>
          <a:xfrm>
            <a:off x="403123" y="5073846"/>
            <a:ext cx="6116204" cy="584774"/>
            <a:chOff x="7921467" y="2594893"/>
            <a:chExt cx="3799583" cy="510778"/>
          </a:xfrm>
        </p:grpSpPr>
        <p:sp>
          <p:nvSpPr>
            <p:cNvPr id="15" name="Rectangle : coins arrondis 14">
              <a:extLst>
                <a:ext uri="{FF2B5EF4-FFF2-40B4-BE49-F238E27FC236}">
                  <a16:creationId xmlns:a16="http://schemas.microsoft.com/office/drawing/2014/main" id="{219E208A-AB90-5809-62FA-40081F07406C}"/>
                </a:ext>
              </a:extLst>
            </p:cNvPr>
            <p:cNvSpPr/>
            <p:nvPr/>
          </p:nvSpPr>
          <p:spPr>
            <a:xfrm>
              <a:off x="8325507" y="2594893"/>
              <a:ext cx="3395543" cy="510778"/>
            </a:xfrm>
            <a:prstGeom prst="roundRect">
              <a:avLst/>
            </a:prstGeom>
            <a:solidFill>
              <a:srgbClr val="D3E8F1"/>
            </a:solidFill>
            <a:ln w="1905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2000" b="1" i="0" u="none" strike="noStrike" kern="0" cap="none" spc="0" normalizeH="0" baseline="0" noProof="0" dirty="0">
                  <a:ln>
                    <a:noFill/>
                  </a:ln>
                  <a:solidFill>
                    <a:srgbClr val="002060"/>
                  </a:solidFill>
                  <a:effectLst/>
                  <a:uLnTx/>
                  <a:uFillTx/>
                  <a:latin typeface="Aptos" panose="02110004020202020204"/>
                  <a:ea typeface="+mn-ea"/>
                  <a:cs typeface="+mn-cs"/>
                </a:rPr>
                <a:t>Le phagocyte se fixe au microorganisme.</a:t>
              </a:r>
            </a:p>
          </p:txBody>
        </p:sp>
        <p:sp>
          <p:nvSpPr>
            <p:cNvPr id="16" name="Rectangle : coins arrondis 15">
              <a:extLst>
                <a:ext uri="{FF2B5EF4-FFF2-40B4-BE49-F238E27FC236}">
                  <a16:creationId xmlns:a16="http://schemas.microsoft.com/office/drawing/2014/main" id="{2B4C4520-39CD-3576-5F08-B02BABA60854}"/>
                </a:ext>
              </a:extLst>
            </p:cNvPr>
            <p:cNvSpPr/>
            <p:nvPr/>
          </p:nvSpPr>
          <p:spPr>
            <a:xfrm>
              <a:off x="7921467" y="2594893"/>
              <a:ext cx="345410" cy="510778"/>
            </a:xfrm>
            <a:prstGeom prst="roundRect">
              <a:avLst/>
            </a:prstGeom>
            <a:solidFill>
              <a:srgbClr val="D3E8F1"/>
            </a:solidFill>
            <a:ln w="1905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2000" b="1" i="0" u="none" strike="noStrike" kern="0" cap="none" spc="0" normalizeH="0" baseline="0" noProof="0" dirty="0">
                  <a:ln>
                    <a:noFill/>
                  </a:ln>
                  <a:solidFill>
                    <a:srgbClr val="002060"/>
                  </a:solidFill>
                  <a:effectLst/>
                  <a:uLnTx/>
                  <a:uFillTx/>
                  <a:latin typeface="Aptos" panose="02110004020202020204"/>
                  <a:ea typeface="+mn-ea"/>
                  <a:cs typeface="+mn-cs"/>
                </a:rPr>
                <a:t>c</a:t>
              </a:r>
            </a:p>
          </p:txBody>
        </p:sp>
      </p:grpSp>
      <p:grpSp>
        <p:nvGrpSpPr>
          <p:cNvPr id="17" name="Groupe 16">
            <a:extLst>
              <a:ext uri="{FF2B5EF4-FFF2-40B4-BE49-F238E27FC236}">
                <a16:creationId xmlns:a16="http://schemas.microsoft.com/office/drawing/2014/main" id="{C20CFFF9-05B7-992E-6A9C-0E643FDBDC86}"/>
              </a:ext>
            </a:extLst>
          </p:cNvPr>
          <p:cNvGrpSpPr/>
          <p:nvPr/>
        </p:nvGrpSpPr>
        <p:grpSpPr>
          <a:xfrm>
            <a:off x="403120" y="2734544"/>
            <a:ext cx="6452317" cy="663476"/>
            <a:chOff x="403120" y="3018426"/>
            <a:chExt cx="6452317" cy="663476"/>
          </a:xfrm>
        </p:grpSpPr>
        <p:grpSp>
          <p:nvGrpSpPr>
            <p:cNvPr id="18" name="Groupe 17">
              <a:extLst>
                <a:ext uri="{FF2B5EF4-FFF2-40B4-BE49-F238E27FC236}">
                  <a16:creationId xmlns:a16="http://schemas.microsoft.com/office/drawing/2014/main" id="{153D0F26-C6B2-B5BD-3C4F-BAD38937CD1D}"/>
                </a:ext>
              </a:extLst>
            </p:cNvPr>
            <p:cNvGrpSpPr/>
            <p:nvPr/>
          </p:nvGrpSpPr>
          <p:grpSpPr>
            <a:xfrm>
              <a:off x="403120" y="3018426"/>
              <a:ext cx="6116207" cy="663476"/>
              <a:chOff x="7921466" y="2594893"/>
              <a:chExt cx="3895159" cy="510778"/>
            </a:xfrm>
          </p:grpSpPr>
          <p:sp>
            <p:nvSpPr>
              <p:cNvPr id="20" name="Rectangle : coins arrondis 19">
                <a:extLst>
                  <a:ext uri="{FF2B5EF4-FFF2-40B4-BE49-F238E27FC236}">
                    <a16:creationId xmlns:a16="http://schemas.microsoft.com/office/drawing/2014/main" id="{0BEA3128-1F19-6812-90EE-DA24CD5BA4F1}"/>
                  </a:ext>
                </a:extLst>
              </p:cNvPr>
              <p:cNvSpPr/>
              <p:nvPr/>
            </p:nvSpPr>
            <p:spPr>
              <a:xfrm>
                <a:off x="8369183" y="2594893"/>
                <a:ext cx="3447442" cy="510778"/>
              </a:xfrm>
              <a:prstGeom prst="roundRect">
                <a:avLst/>
              </a:prstGeom>
              <a:solidFill>
                <a:srgbClr val="D3E8F1"/>
              </a:solidFill>
              <a:ln w="1905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2000" b="1" i="0" u="none" strike="noStrike" kern="0" cap="none" spc="0" normalizeH="0" baseline="0" noProof="0" dirty="0">
                  <a:ln>
                    <a:noFill/>
                  </a:ln>
                  <a:solidFill>
                    <a:srgbClr val="002060"/>
                  </a:solidFill>
                  <a:effectLst/>
                  <a:uLnTx/>
                  <a:uFillTx/>
                  <a:latin typeface="Aptos" panose="02110004020202020204"/>
                  <a:ea typeface="+mn-ea"/>
                  <a:cs typeface="+mn-cs"/>
                </a:endParaRPr>
              </a:p>
            </p:txBody>
          </p:sp>
          <p:sp>
            <p:nvSpPr>
              <p:cNvPr id="21" name="Rectangle : coins arrondis 20">
                <a:extLst>
                  <a:ext uri="{FF2B5EF4-FFF2-40B4-BE49-F238E27FC236}">
                    <a16:creationId xmlns:a16="http://schemas.microsoft.com/office/drawing/2014/main" id="{35F2AA78-3596-148F-7326-66810B826974}"/>
                  </a:ext>
                </a:extLst>
              </p:cNvPr>
              <p:cNvSpPr/>
              <p:nvPr/>
            </p:nvSpPr>
            <p:spPr>
              <a:xfrm>
                <a:off x="7921466" y="2594893"/>
                <a:ext cx="403667" cy="510778"/>
              </a:xfrm>
              <a:prstGeom prst="roundRect">
                <a:avLst/>
              </a:prstGeom>
              <a:solidFill>
                <a:srgbClr val="D3E8F1"/>
              </a:solidFill>
              <a:ln w="1905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2000" b="1" i="0" u="none" strike="noStrike" kern="0" cap="none" spc="0" normalizeH="0" baseline="0" noProof="0" dirty="0">
                    <a:ln>
                      <a:noFill/>
                    </a:ln>
                    <a:solidFill>
                      <a:srgbClr val="002060"/>
                    </a:solidFill>
                    <a:effectLst/>
                    <a:uLnTx/>
                    <a:uFillTx/>
                    <a:latin typeface="Aptos" panose="02110004020202020204"/>
                    <a:ea typeface="+mn-ea"/>
                    <a:cs typeface="+mn-cs"/>
                  </a:rPr>
                  <a:t>a</a:t>
                </a:r>
              </a:p>
            </p:txBody>
          </p:sp>
        </p:grpSp>
        <p:sp>
          <p:nvSpPr>
            <p:cNvPr id="19" name="ZoneTexte 18">
              <a:extLst>
                <a:ext uri="{FF2B5EF4-FFF2-40B4-BE49-F238E27FC236}">
                  <a16:creationId xmlns:a16="http://schemas.microsoft.com/office/drawing/2014/main" id="{0396F86B-8C85-04AE-70FC-242A70970E6A}"/>
                </a:ext>
              </a:extLst>
            </p:cNvPr>
            <p:cNvSpPr txBox="1"/>
            <p:nvPr/>
          </p:nvSpPr>
          <p:spPr>
            <a:xfrm>
              <a:off x="717397" y="3155356"/>
              <a:ext cx="6138040" cy="400110"/>
            </a:xfrm>
            <a:prstGeom prst="rect">
              <a:avLst/>
            </a:prstGeom>
            <a:noFill/>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2000" b="1" i="0" u="none" strike="noStrike" kern="0" cap="none" spc="0" normalizeH="0" baseline="0" noProof="0" dirty="0">
                  <a:ln>
                    <a:noFill/>
                  </a:ln>
                  <a:solidFill>
                    <a:srgbClr val="002060"/>
                  </a:solidFill>
                  <a:effectLst/>
                  <a:uLnTx/>
                  <a:uFillTx/>
                </a:rPr>
                <a:t>Le phagocyte rejette les débris du microorganisme </a:t>
              </a:r>
            </a:p>
          </p:txBody>
        </p:sp>
      </p:grpSp>
      <p:sp>
        <p:nvSpPr>
          <p:cNvPr id="23" name="ZoneTexte 22">
            <a:extLst>
              <a:ext uri="{FF2B5EF4-FFF2-40B4-BE49-F238E27FC236}">
                <a16:creationId xmlns:a16="http://schemas.microsoft.com/office/drawing/2014/main" id="{E9B68A72-4A5E-310C-D600-7E781EAA69D3}"/>
              </a:ext>
            </a:extLst>
          </p:cNvPr>
          <p:cNvSpPr txBox="1"/>
          <p:nvPr/>
        </p:nvSpPr>
        <p:spPr>
          <a:xfrm>
            <a:off x="1016000" y="287774"/>
            <a:ext cx="6136640" cy="369332"/>
          </a:xfrm>
          <a:prstGeom prst="rect">
            <a:avLst/>
          </a:prstGeom>
          <a:noFill/>
        </p:spPr>
        <p:txBody>
          <a:bodyPr wrap="square">
            <a:spAutoFit/>
          </a:bodyPr>
          <a:lstStyle/>
          <a:p>
            <a:r>
              <a:rPr kumimoji="0" lang="fr-FR" b="1" i="0" u="none" strike="noStrike" kern="1200" cap="none" spc="0" normalizeH="0" baseline="0" noProof="0" dirty="0">
                <a:ln>
                  <a:noFill/>
                </a:ln>
                <a:solidFill>
                  <a:prstClr val="black">
                    <a:lumMod val="50000"/>
                    <a:lumOff val="50000"/>
                  </a:prstClr>
                </a:solidFill>
                <a:effectLst/>
                <a:uLnTx/>
                <a:uFillTx/>
                <a:latin typeface="Calibri" panose="020F0502020204030204" pitchFamily="34" charset="0"/>
                <a:ea typeface="+mj-ea"/>
                <a:cs typeface="Calibri" panose="020F0502020204030204" pitchFamily="34" charset="0"/>
              </a:rPr>
              <a:t>Le schéma ci-dessous présente l’étape de l’expulsion. </a:t>
            </a:r>
            <a:endParaRPr lang="fr-FR" noProof="0" dirty="0"/>
          </a:p>
        </p:txBody>
      </p:sp>
    </p:spTree>
    <p:extLst>
      <p:ext uri="{BB962C8B-B14F-4D97-AF65-F5344CB8AC3E}">
        <p14:creationId xmlns:p14="http://schemas.microsoft.com/office/powerpoint/2010/main" val="3341595634"/>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E21FCF45-D011-B438-F764-9016470704B2}"/>
              </a:ext>
            </a:extLst>
          </p:cNvPr>
          <p:cNvPicPr>
            <a:picLocks noChangeAspect="1"/>
          </p:cNvPicPr>
          <p:nvPr/>
        </p:nvPicPr>
        <p:blipFill>
          <a:blip r:embed="rId2"/>
          <a:stretch>
            <a:fillRect/>
          </a:stretch>
        </p:blipFill>
        <p:spPr>
          <a:xfrm flipH="1">
            <a:off x="8198774" y="1581454"/>
            <a:ext cx="3993226" cy="3755461"/>
          </a:xfrm>
          <a:prstGeom prst="rect">
            <a:avLst/>
          </a:prstGeom>
        </p:spPr>
      </p:pic>
      <p:sp>
        <p:nvSpPr>
          <p:cNvPr id="21" name="Titre 1">
            <a:extLst>
              <a:ext uri="{FF2B5EF4-FFF2-40B4-BE49-F238E27FC236}">
                <a16:creationId xmlns:a16="http://schemas.microsoft.com/office/drawing/2014/main" id="{8D38CDB1-6F3C-98B2-0DC0-ED7259DC6AB2}"/>
              </a:ext>
            </a:extLst>
          </p:cNvPr>
          <p:cNvSpPr txBox="1">
            <a:spLocks/>
          </p:cNvSpPr>
          <p:nvPr/>
        </p:nvSpPr>
        <p:spPr>
          <a:xfrm>
            <a:off x="874344" y="297973"/>
            <a:ext cx="10372033" cy="26754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1600" b="1" kern="1200">
                <a:solidFill>
                  <a:schemeClr val="tx1"/>
                </a:solidFill>
                <a:latin typeface="Calibri" panose="020F0502020204030204" pitchFamily="34" charset="0"/>
                <a:ea typeface="+mj-ea"/>
                <a:cs typeface="Calibri" panose="020F050202020403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fr-FR" sz="1800" b="1" i="0" u="none" strike="noStrike" kern="1200" cap="none" spc="0" normalizeH="0" baseline="0" noProof="0" dirty="0">
                <a:ln>
                  <a:noFill/>
                </a:ln>
                <a:solidFill>
                  <a:sysClr val="windowText" lastClr="000000">
                    <a:lumMod val="50000"/>
                    <a:lumOff val="50000"/>
                  </a:sysClr>
                </a:solidFill>
                <a:effectLst/>
                <a:uLnTx/>
                <a:uFillTx/>
                <a:latin typeface="Calibri" panose="020F0502020204030204" pitchFamily="34" charset="0"/>
                <a:ea typeface="+mj-ea"/>
                <a:cs typeface="Calibri" panose="020F0502020204030204" pitchFamily="34" charset="0"/>
              </a:rPr>
              <a:t>Parfait. À la fin de la phagocytose, les débris sont rejetés à l’extérieur du phagocyte. </a:t>
            </a:r>
          </a:p>
        </p:txBody>
      </p:sp>
      <p:sp>
        <p:nvSpPr>
          <p:cNvPr id="22" name="Google Shape;891;p40">
            <a:extLst>
              <a:ext uri="{FF2B5EF4-FFF2-40B4-BE49-F238E27FC236}">
                <a16:creationId xmlns:a16="http://schemas.microsoft.com/office/drawing/2014/main" id="{6EB0AAC7-41A8-C8F6-41E5-AAB4AE11674A}"/>
              </a:ext>
            </a:extLst>
          </p:cNvPr>
          <p:cNvSpPr/>
          <p:nvPr/>
        </p:nvSpPr>
        <p:spPr>
          <a:xfrm>
            <a:off x="1163796" y="2019216"/>
            <a:ext cx="5364139" cy="510733"/>
          </a:xfrm>
          <a:prstGeom prst="roundRect">
            <a:avLst>
              <a:gd name="adj" fmla="val 16667"/>
            </a:avLst>
          </a:prstGeom>
          <a:noFill/>
          <a:ln>
            <a:noFill/>
          </a:ln>
        </p:spPr>
        <p:txBody>
          <a:bodyPr spcFirstLastPara="1" wrap="square" lIns="91425" tIns="45700" rIns="91425" bIns="45700" anchor="t" anchorCtr="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FR" sz="2400" b="1" i="0" u="none" strike="noStrike" kern="0" cap="none" spc="0" normalizeH="0" baseline="0" noProof="0" dirty="0">
                <a:ln>
                  <a:noFill/>
                </a:ln>
                <a:solidFill>
                  <a:srgbClr val="0852A4"/>
                </a:solidFill>
                <a:effectLst/>
                <a:uLnTx/>
                <a:uFillTx/>
                <a:sym typeface="Calibri"/>
              </a:rPr>
              <a:t>Lors de l’étape de l’expulsion :</a:t>
            </a:r>
          </a:p>
        </p:txBody>
      </p:sp>
      <p:grpSp>
        <p:nvGrpSpPr>
          <p:cNvPr id="23" name="Groupe 22">
            <a:extLst>
              <a:ext uri="{FF2B5EF4-FFF2-40B4-BE49-F238E27FC236}">
                <a16:creationId xmlns:a16="http://schemas.microsoft.com/office/drawing/2014/main" id="{942635C2-6F93-2A21-601A-14244CD9DCED}"/>
              </a:ext>
            </a:extLst>
          </p:cNvPr>
          <p:cNvGrpSpPr/>
          <p:nvPr/>
        </p:nvGrpSpPr>
        <p:grpSpPr>
          <a:xfrm>
            <a:off x="6602869" y="3537773"/>
            <a:ext cx="2191726" cy="1015663"/>
            <a:chOff x="6602870" y="2294769"/>
            <a:chExt cx="2191726" cy="1015663"/>
          </a:xfrm>
        </p:grpSpPr>
        <p:sp>
          <p:nvSpPr>
            <p:cNvPr id="24" name="ZoneTexte 23">
              <a:extLst>
                <a:ext uri="{FF2B5EF4-FFF2-40B4-BE49-F238E27FC236}">
                  <a16:creationId xmlns:a16="http://schemas.microsoft.com/office/drawing/2014/main" id="{2AF83521-2C8B-2A6B-A5D6-BAC43CDDDE77}"/>
                </a:ext>
              </a:extLst>
            </p:cNvPr>
            <p:cNvSpPr txBox="1"/>
            <p:nvPr/>
          </p:nvSpPr>
          <p:spPr>
            <a:xfrm>
              <a:off x="6602870" y="2294769"/>
              <a:ext cx="1914768" cy="1015663"/>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2000" b="1" i="0" u="none" strike="noStrike" kern="0" cap="none" spc="0" normalizeH="0" baseline="0" noProof="0" dirty="0">
                  <a:ln>
                    <a:noFill/>
                  </a:ln>
                  <a:solidFill>
                    <a:prstClr val="black"/>
                  </a:solidFill>
                  <a:effectLst/>
                  <a:uLnTx/>
                  <a:uFillTx/>
                  <a:cs typeface="Calibri" panose="020F0502020204030204" pitchFamily="34" charset="0"/>
                </a:rPr>
                <a:t>Débris du micro-organisme </a:t>
              </a:r>
            </a:p>
          </p:txBody>
        </p:sp>
        <p:cxnSp>
          <p:nvCxnSpPr>
            <p:cNvPr id="25" name="Connecteur droit avec flèche 24">
              <a:extLst>
                <a:ext uri="{FF2B5EF4-FFF2-40B4-BE49-F238E27FC236}">
                  <a16:creationId xmlns:a16="http://schemas.microsoft.com/office/drawing/2014/main" id="{9699CD8A-BBAE-351F-1BA1-1E52B763F3D5}"/>
                </a:ext>
              </a:extLst>
            </p:cNvPr>
            <p:cNvCxnSpPr>
              <a:cxnSpLocks/>
            </p:cNvCxnSpPr>
            <p:nvPr/>
          </p:nvCxnSpPr>
          <p:spPr>
            <a:xfrm>
              <a:off x="8122855" y="2495854"/>
              <a:ext cx="671741" cy="0"/>
            </a:xfrm>
            <a:prstGeom prst="straightConnector1">
              <a:avLst/>
            </a:prstGeom>
            <a:noFill/>
            <a:ln w="38100" cap="flat" cmpd="sng" algn="ctr">
              <a:solidFill>
                <a:srgbClr val="FF0000"/>
              </a:solidFill>
              <a:prstDash val="solid"/>
              <a:miter lim="800000"/>
              <a:tailEnd type="triangle"/>
            </a:ln>
            <a:effectLst/>
          </p:spPr>
        </p:cxnSp>
      </p:grpSp>
      <p:grpSp>
        <p:nvGrpSpPr>
          <p:cNvPr id="26" name="Groupe 25">
            <a:extLst>
              <a:ext uri="{FF2B5EF4-FFF2-40B4-BE49-F238E27FC236}">
                <a16:creationId xmlns:a16="http://schemas.microsoft.com/office/drawing/2014/main" id="{F78C883B-08C3-CC5C-4B33-739D2D13861F}"/>
              </a:ext>
            </a:extLst>
          </p:cNvPr>
          <p:cNvGrpSpPr/>
          <p:nvPr/>
        </p:nvGrpSpPr>
        <p:grpSpPr>
          <a:xfrm>
            <a:off x="7245982" y="2641404"/>
            <a:ext cx="2237242" cy="400110"/>
            <a:chOff x="7245983" y="1398400"/>
            <a:chExt cx="2237242" cy="400110"/>
          </a:xfrm>
        </p:grpSpPr>
        <p:sp>
          <p:nvSpPr>
            <p:cNvPr id="27" name="ZoneTexte 26">
              <a:extLst>
                <a:ext uri="{FF2B5EF4-FFF2-40B4-BE49-F238E27FC236}">
                  <a16:creationId xmlns:a16="http://schemas.microsoft.com/office/drawing/2014/main" id="{97123562-89E0-D8CA-7233-6D590834E07A}"/>
                </a:ext>
              </a:extLst>
            </p:cNvPr>
            <p:cNvSpPr txBox="1"/>
            <p:nvPr/>
          </p:nvSpPr>
          <p:spPr>
            <a:xfrm>
              <a:off x="7245983" y="1398400"/>
              <a:ext cx="1753744" cy="400110"/>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2000" b="1" i="0" u="none" strike="noStrike" kern="0" cap="none" spc="0" normalizeH="0" baseline="0" noProof="0" dirty="0">
                  <a:ln>
                    <a:noFill/>
                  </a:ln>
                  <a:solidFill>
                    <a:prstClr val="black"/>
                  </a:solidFill>
                  <a:effectLst/>
                  <a:uLnTx/>
                  <a:uFillTx/>
                  <a:cs typeface="Calibri" panose="020F0502020204030204" pitchFamily="34" charset="0"/>
                </a:rPr>
                <a:t>Phagocyte  </a:t>
              </a:r>
            </a:p>
          </p:txBody>
        </p:sp>
        <p:cxnSp>
          <p:nvCxnSpPr>
            <p:cNvPr id="28" name="Connecteur droit avec flèche 27">
              <a:extLst>
                <a:ext uri="{FF2B5EF4-FFF2-40B4-BE49-F238E27FC236}">
                  <a16:creationId xmlns:a16="http://schemas.microsoft.com/office/drawing/2014/main" id="{EC168BD0-4CC7-1339-8DE1-34AE402BF511}"/>
                </a:ext>
              </a:extLst>
            </p:cNvPr>
            <p:cNvCxnSpPr>
              <a:cxnSpLocks/>
            </p:cNvCxnSpPr>
            <p:nvPr/>
          </p:nvCxnSpPr>
          <p:spPr>
            <a:xfrm>
              <a:off x="8713077" y="1647892"/>
              <a:ext cx="770148" cy="0"/>
            </a:xfrm>
            <a:prstGeom prst="straightConnector1">
              <a:avLst/>
            </a:prstGeom>
            <a:noFill/>
            <a:ln w="38100" cap="flat" cmpd="sng" algn="ctr">
              <a:solidFill>
                <a:srgbClr val="FF0000"/>
              </a:solidFill>
              <a:prstDash val="solid"/>
              <a:miter lim="800000"/>
              <a:tailEnd type="triangle"/>
            </a:ln>
            <a:effectLst/>
          </p:spPr>
        </p:cxnSp>
      </p:grpSp>
      <p:grpSp>
        <p:nvGrpSpPr>
          <p:cNvPr id="29" name="Groupe 28">
            <a:extLst>
              <a:ext uri="{FF2B5EF4-FFF2-40B4-BE49-F238E27FC236}">
                <a16:creationId xmlns:a16="http://schemas.microsoft.com/office/drawing/2014/main" id="{062B6D7E-42A6-587E-1769-0FE0A31F1CFE}"/>
              </a:ext>
            </a:extLst>
          </p:cNvPr>
          <p:cNvGrpSpPr/>
          <p:nvPr/>
        </p:nvGrpSpPr>
        <p:grpSpPr>
          <a:xfrm>
            <a:off x="403120" y="3857146"/>
            <a:ext cx="6116208" cy="877413"/>
            <a:chOff x="7906276" y="2659835"/>
            <a:chExt cx="3857659" cy="783142"/>
          </a:xfrm>
        </p:grpSpPr>
        <p:sp>
          <p:nvSpPr>
            <p:cNvPr id="30" name="Rectangle : coins arrondis 29">
              <a:extLst>
                <a:ext uri="{FF2B5EF4-FFF2-40B4-BE49-F238E27FC236}">
                  <a16:creationId xmlns:a16="http://schemas.microsoft.com/office/drawing/2014/main" id="{B4EE9D6C-3202-0BA8-A9CD-C38C01617BF6}"/>
                </a:ext>
              </a:extLst>
            </p:cNvPr>
            <p:cNvSpPr/>
            <p:nvPr/>
          </p:nvSpPr>
          <p:spPr>
            <a:xfrm>
              <a:off x="8316493" y="2659835"/>
              <a:ext cx="3447442" cy="783142"/>
            </a:xfrm>
            <a:prstGeom prst="roundRect">
              <a:avLst/>
            </a:prstGeom>
            <a:solidFill>
              <a:srgbClr val="D3E8F1"/>
            </a:solidFill>
            <a:ln w="1905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2000" b="1" i="0" u="none" strike="noStrike" kern="0" cap="none" spc="0" normalizeH="0" baseline="0" noProof="0" dirty="0">
                  <a:ln>
                    <a:noFill/>
                  </a:ln>
                  <a:solidFill>
                    <a:srgbClr val="002060"/>
                  </a:solidFill>
                  <a:effectLst/>
                  <a:uLnTx/>
                  <a:uFillTx/>
                  <a:latin typeface="Aptos" panose="02110004020202020204"/>
                  <a:ea typeface="+mn-ea"/>
                  <a:cs typeface="+mn-cs"/>
                </a:rPr>
                <a:t>Le microorganisme est enfermé dans une poche du phagocyte  contenant des enzymes digestives</a:t>
              </a:r>
            </a:p>
          </p:txBody>
        </p:sp>
        <p:sp>
          <p:nvSpPr>
            <p:cNvPr id="31" name="Rectangle : coins arrondis 30">
              <a:extLst>
                <a:ext uri="{FF2B5EF4-FFF2-40B4-BE49-F238E27FC236}">
                  <a16:creationId xmlns:a16="http://schemas.microsoft.com/office/drawing/2014/main" id="{793F9AD2-3CF7-BAA3-B2F7-44C8DEAF2108}"/>
                </a:ext>
              </a:extLst>
            </p:cNvPr>
            <p:cNvSpPr/>
            <p:nvPr/>
          </p:nvSpPr>
          <p:spPr>
            <a:xfrm>
              <a:off x="7906276" y="2677592"/>
              <a:ext cx="350689" cy="658421"/>
            </a:xfrm>
            <a:prstGeom prst="roundRect">
              <a:avLst/>
            </a:prstGeom>
            <a:solidFill>
              <a:srgbClr val="D3E8F1"/>
            </a:solidFill>
            <a:ln w="1905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2000" b="1" i="0" u="none" strike="noStrike" kern="0" cap="none" spc="0" normalizeH="0" baseline="0" noProof="0" dirty="0">
                  <a:ln>
                    <a:noFill/>
                  </a:ln>
                  <a:solidFill>
                    <a:srgbClr val="002060"/>
                  </a:solidFill>
                  <a:effectLst/>
                  <a:uLnTx/>
                  <a:uFillTx/>
                  <a:latin typeface="Aptos" panose="02110004020202020204"/>
                  <a:ea typeface="+mn-ea"/>
                  <a:cs typeface="+mn-cs"/>
                </a:rPr>
                <a:t>b</a:t>
              </a:r>
            </a:p>
          </p:txBody>
        </p:sp>
      </p:grpSp>
      <p:grpSp>
        <p:nvGrpSpPr>
          <p:cNvPr id="32" name="Groupe 31">
            <a:extLst>
              <a:ext uri="{FF2B5EF4-FFF2-40B4-BE49-F238E27FC236}">
                <a16:creationId xmlns:a16="http://schemas.microsoft.com/office/drawing/2014/main" id="{1E7927BB-4BBF-B70F-5571-9A66F6F2C0CA}"/>
              </a:ext>
            </a:extLst>
          </p:cNvPr>
          <p:cNvGrpSpPr/>
          <p:nvPr/>
        </p:nvGrpSpPr>
        <p:grpSpPr>
          <a:xfrm>
            <a:off x="403123" y="5073846"/>
            <a:ext cx="6116204" cy="584774"/>
            <a:chOff x="7921467" y="2594893"/>
            <a:chExt cx="3799583" cy="510778"/>
          </a:xfrm>
        </p:grpSpPr>
        <p:sp>
          <p:nvSpPr>
            <p:cNvPr id="33" name="Rectangle : coins arrondis 32">
              <a:extLst>
                <a:ext uri="{FF2B5EF4-FFF2-40B4-BE49-F238E27FC236}">
                  <a16:creationId xmlns:a16="http://schemas.microsoft.com/office/drawing/2014/main" id="{703E69FF-0577-64C9-C397-A9701346468C}"/>
                </a:ext>
              </a:extLst>
            </p:cNvPr>
            <p:cNvSpPr/>
            <p:nvPr/>
          </p:nvSpPr>
          <p:spPr>
            <a:xfrm>
              <a:off x="8325507" y="2594893"/>
              <a:ext cx="3395543" cy="510778"/>
            </a:xfrm>
            <a:prstGeom prst="roundRect">
              <a:avLst/>
            </a:prstGeom>
            <a:solidFill>
              <a:srgbClr val="D3E8F1"/>
            </a:solidFill>
            <a:ln w="1905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2000" b="1" i="0" u="none" strike="noStrike" kern="0" cap="none" spc="0" normalizeH="0" baseline="0" noProof="0" dirty="0">
                  <a:ln>
                    <a:noFill/>
                  </a:ln>
                  <a:solidFill>
                    <a:srgbClr val="002060"/>
                  </a:solidFill>
                  <a:effectLst/>
                  <a:uLnTx/>
                  <a:uFillTx/>
                  <a:latin typeface="Aptos" panose="02110004020202020204"/>
                  <a:ea typeface="+mn-ea"/>
                  <a:cs typeface="+mn-cs"/>
                </a:rPr>
                <a:t>Le phagocyte se fixe au microorganisme.</a:t>
              </a:r>
            </a:p>
          </p:txBody>
        </p:sp>
        <p:sp>
          <p:nvSpPr>
            <p:cNvPr id="34" name="Rectangle : coins arrondis 33">
              <a:extLst>
                <a:ext uri="{FF2B5EF4-FFF2-40B4-BE49-F238E27FC236}">
                  <a16:creationId xmlns:a16="http://schemas.microsoft.com/office/drawing/2014/main" id="{B5CC354A-7A63-D6D2-7BA8-1DFDBC6A268D}"/>
                </a:ext>
              </a:extLst>
            </p:cNvPr>
            <p:cNvSpPr/>
            <p:nvPr/>
          </p:nvSpPr>
          <p:spPr>
            <a:xfrm>
              <a:off x="7921467" y="2594893"/>
              <a:ext cx="345410" cy="510778"/>
            </a:xfrm>
            <a:prstGeom prst="roundRect">
              <a:avLst/>
            </a:prstGeom>
            <a:solidFill>
              <a:srgbClr val="D3E8F1"/>
            </a:solidFill>
            <a:ln w="1905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2000" b="1" i="0" u="none" strike="noStrike" kern="0" cap="none" spc="0" normalizeH="0" baseline="0" noProof="0" dirty="0">
                  <a:ln>
                    <a:noFill/>
                  </a:ln>
                  <a:solidFill>
                    <a:srgbClr val="002060"/>
                  </a:solidFill>
                  <a:effectLst/>
                  <a:uLnTx/>
                  <a:uFillTx/>
                  <a:latin typeface="Aptos" panose="02110004020202020204"/>
                  <a:ea typeface="+mn-ea"/>
                  <a:cs typeface="+mn-cs"/>
                </a:rPr>
                <a:t>c</a:t>
              </a:r>
            </a:p>
          </p:txBody>
        </p:sp>
      </p:grpSp>
      <p:grpSp>
        <p:nvGrpSpPr>
          <p:cNvPr id="35" name="Groupe 34">
            <a:extLst>
              <a:ext uri="{FF2B5EF4-FFF2-40B4-BE49-F238E27FC236}">
                <a16:creationId xmlns:a16="http://schemas.microsoft.com/office/drawing/2014/main" id="{6E4F1962-F77B-B778-0402-75E43E7E803D}"/>
              </a:ext>
            </a:extLst>
          </p:cNvPr>
          <p:cNvGrpSpPr/>
          <p:nvPr/>
        </p:nvGrpSpPr>
        <p:grpSpPr>
          <a:xfrm>
            <a:off x="403120" y="2734544"/>
            <a:ext cx="6452317" cy="663476"/>
            <a:chOff x="403120" y="3018426"/>
            <a:chExt cx="6452317" cy="663476"/>
          </a:xfrm>
          <a:solidFill>
            <a:srgbClr val="002060"/>
          </a:solidFill>
        </p:grpSpPr>
        <p:grpSp>
          <p:nvGrpSpPr>
            <p:cNvPr id="36" name="Groupe 35">
              <a:extLst>
                <a:ext uri="{FF2B5EF4-FFF2-40B4-BE49-F238E27FC236}">
                  <a16:creationId xmlns:a16="http://schemas.microsoft.com/office/drawing/2014/main" id="{839A0B77-69E7-FFB8-023C-F691BD9B9EB3}"/>
                </a:ext>
              </a:extLst>
            </p:cNvPr>
            <p:cNvGrpSpPr/>
            <p:nvPr/>
          </p:nvGrpSpPr>
          <p:grpSpPr>
            <a:xfrm>
              <a:off x="403120" y="3018426"/>
              <a:ext cx="6116207" cy="663476"/>
              <a:chOff x="7921466" y="2594893"/>
              <a:chExt cx="3895159" cy="510778"/>
            </a:xfrm>
            <a:grpFill/>
          </p:grpSpPr>
          <p:sp>
            <p:nvSpPr>
              <p:cNvPr id="38" name="Rectangle : coins arrondis 37">
                <a:extLst>
                  <a:ext uri="{FF2B5EF4-FFF2-40B4-BE49-F238E27FC236}">
                    <a16:creationId xmlns:a16="http://schemas.microsoft.com/office/drawing/2014/main" id="{E39371F0-4E98-5215-FDFE-CD7D0ED17328}"/>
                  </a:ext>
                </a:extLst>
              </p:cNvPr>
              <p:cNvSpPr/>
              <p:nvPr/>
            </p:nvSpPr>
            <p:spPr>
              <a:xfrm>
                <a:off x="8369183" y="2594893"/>
                <a:ext cx="3447442" cy="510778"/>
              </a:xfrm>
              <a:prstGeom prst="roundRect">
                <a:avLst/>
              </a:prstGeom>
              <a:grpFill/>
              <a:ln w="1905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2000" b="1" i="0" u="none" strike="noStrike" kern="0" cap="none" spc="0" normalizeH="0" baseline="0" noProof="0" dirty="0">
                  <a:ln>
                    <a:noFill/>
                  </a:ln>
                  <a:solidFill>
                    <a:schemeClr val="bg1"/>
                  </a:solidFill>
                  <a:effectLst/>
                  <a:uLnTx/>
                  <a:uFillTx/>
                  <a:latin typeface="Aptos" panose="02110004020202020204"/>
                  <a:ea typeface="+mn-ea"/>
                  <a:cs typeface="+mn-cs"/>
                </a:endParaRPr>
              </a:p>
            </p:txBody>
          </p:sp>
          <p:sp>
            <p:nvSpPr>
              <p:cNvPr id="39" name="Rectangle : coins arrondis 38">
                <a:extLst>
                  <a:ext uri="{FF2B5EF4-FFF2-40B4-BE49-F238E27FC236}">
                    <a16:creationId xmlns:a16="http://schemas.microsoft.com/office/drawing/2014/main" id="{C19BC36A-D131-9A8E-4D33-7F6EF6A10016}"/>
                  </a:ext>
                </a:extLst>
              </p:cNvPr>
              <p:cNvSpPr/>
              <p:nvPr/>
            </p:nvSpPr>
            <p:spPr>
              <a:xfrm>
                <a:off x="7921466" y="2594893"/>
                <a:ext cx="403667" cy="510778"/>
              </a:xfrm>
              <a:prstGeom prst="roundRect">
                <a:avLst/>
              </a:prstGeom>
              <a:grpFill/>
              <a:ln w="1905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2000" b="1" i="0" u="none" strike="noStrike" kern="0" cap="none" spc="0" normalizeH="0" baseline="0" noProof="0" dirty="0">
                    <a:ln>
                      <a:noFill/>
                    </a:ln>
                    <a:solidFill>
                      <a:schemeClr val="bg1"/>
                    </a:solidFill>
                    <a:effectLst/>
                    <a:uLnTx/>
                    <a:uFillTx/>
                    <a:latin typeface="Aptos" panose="02110004020202020204"/>
                    <a:ea typeface="+mn-ea"/>
                    <a:cs typeface="+mn-cs"/>
                  </a:rPr>
                  <a:t>a</a:t>
                </a:r>
              </a:p>
            </p:txBody>
          </p:sp>
        </p:grpSp>
        <p:sp>
          <p:nvSpPr>
            <p:cNvPr id="37" name="ZoneTexte 36">
              <a:extLst>
                <a:ext uri="{FF2B5EF4-FFF2-40B4-BE49-F238E27FC236}">
                  <a16:creationId xmlns:a16="http://schemas.microsoft.com/office/drawing/2014/main" id="{CD734A73-3F48-7175-486C-0D45D64CCAE6}"/>
                </a:ext>
              </a:extLst>
            </p:cNvPr>
            <p:cNvSpPr txBox="1"/>
            <p:nvPr/>
          </p:nvSpPr>
          <p:spPr>
            <a:xfrm>
              <a:off x="717397" y="3155356"/>
              <a:ext cx="6138040" cy="400110"/>
            </a:xfrm>
            <a:prstGeom prst="rect">
              <a:avLst/>
            </a:prstGeom>
            <a:noFill/>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2000" b="1" i="0" u="none" strike="noStrike" kern="0" cap="none" spc="0" normalizeH="0" baseline="0" noProof="0" dirty="0">
                  <a:ln>
                    <a:noFill/>
                  </a:ln>
                  <a:solidFill>
                    <a:schemeClr val="bg1"/>
                  </a:solidFill>
                  <a:effectLst/>
                  <a:uLnTx/>
                  <a:uFillTx/>
                </a:rPr>
                <a:t>Le phagocyte rejette les débris du microorganisme </a:t>
              </a:r>
            </a:p>
          </p:txBody>
        </p:sp>
      </p:grpSp>
    </p:spTree>
    <p:extLst>
      <p:ext uri="{BB962C8B-B14F-4D97-AF65-F5344CB8AC3E}">
        <p14:creationId xmlns:p14="http://schemas.microsoft.com/office/powerpoint/2010/main" val="105660374"/>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25283D-1C3B-66D5-27D1-4238389C3FFA}"/>
            </a:ext>
          </a:extLst>
        </p:cNvPr>
        <p:cNvGrpSpPr/>
        <p:nvPr/>
      </p:nvGrpSpPr>
      <p:grpSpPr>
        <a:xfrm>
          <a:off x="0" y="0"/>
          <a:ext cx="0" cy="0"/>
          <a:chOff x="0" y="0"/>
          <a:chExt cx="0" cy="0"/>
        </a:xfrm>
      </p:grpSpPr>
      <p:grpSp>
        <p:nvGrpSpPr>
          <p:cNvPr id="39" name="Group 38">
            <a:extLst>
              <a:ext uri="{FF2B5EF4-FFF2-40B4-BE49-F238E27FC236}">
                <a16:creationId xmlns:a16="http://schemas.microsoft.com/office/drawing/2014/main" id="{1E59C51D-C642-1DDB-EF5F-B545F91AB698}"/>
              </a:ext>
            </a:extLst>
          </p:cNvPr>
          <p:cNvGrpSpPr/>
          <p:nvPr/>
        </p:nvGrpSpPr>
        <p:grpSpPr>
          <a:xfrm>
            <a:off x="121920" y="142240"/>
            <a:ext cx="11938000" cy="6563360"/>
            <a:chOff x="2184400" y="1402025"/>
            <a:chExt cx="7823200" cy="4942038"/>
          </a:xfrm>
        </p:grpSpPr>
        <p:sp>
          <p:nvSpPr>
            <p:cNvPr id="3" name="Rectangle : coins arrondis 10">
              <a:extLst>
                <a:ext uri="{FF2B5EF4-FFF2-40B4-BE49-F238E27FC236}">
                  <a16:creationId xmlns:a16="http://schemas.microsoft.com/office/drawing/2014/main" id="{2AC10689-3538-031D-3802-6C268474D71E}"/>
                </a:ext>
              </a:extLst>
            </p:cNvPr>
            <p:cNvSpPr/>
            <p:nvPr/>
          </p:nvSpPr>
          <p:spPr>
            <a:xfrm>
              <a:off x="2184400" y="1402025"/>
              <a:ext cx="7823200" cy="4942038"/>
            </a:xfrm>
            <a:prstGeom prst="roundRect">
              <a:avLst>
                <a:gd name="adj" fmla="val 2665"/>
              </a:avLst>
            </a:prstGeom>
            <a:solidFill>
              <a:srgbClr val="7030A0"/>
            </a:solidFill>
            <a:ln>
              <a:solidFill>
                <a:srgbClr val="7030A0"/>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200" noProof="0" dirty="0"/>
            </a:p>
          </p:txBody>
        </p:sp>
        <p:sp>
          <p:nvSpPr>
            <p:cNvPr id="4" name="Rectangle 3">
              <a:extLst>
                <a:ext uri="{FF2B5EF4-FFF2-40B4-BE49-F238E27FC236}">
                  <a16:creationId xmlns:a16="http://schemas.microsoft.com/office/drawing/2014/main" id="{459FA3B0-C0C9-55E3-B2A1-609E84332F6A}"/>
                </a:ext>
              </a:extLst>
            </p:cNvPr>
            <p:cNvSpPr/>
            <p:nvPr/>
          </p:nvSpPr>
          <p:spPr>
            <a:xfrm>
              <a:off x="2284185" y="1499313"/>
              <a:ext cx="7623629" cy="4747463"/>
            </a:xfrm>
            <a:prstGeom prst="rect">
              <a:avLst/>
            </a:prstGeom>
            <a:solidFill>
              <a:schemeClr val="bg1"/>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a:endParaRPr lang="fr-FR" sz="5600" b="1" noProof="0" dirty="0">
                <a:solidFill>
                  <a:schemeClr val="tx1"/>
                </a:solidFill>
              </a:endParaRPr>
            </a:p>
          </p:txBody>
        </p:sp>
      </p:grpSp>
      <p:grpSp>
        <p:nvGrpSpPr>
          <p:cNvPr id="44" name="Group 43">
            <a:extLst>
              <a:ext uri="{FF2B5EF4-FFF2-40B4-BE49-F238E27FC236}">
                <a16:creationId xmlns:a16="http://schemas.microsoft.com/office/drawing/2014/main" id="{7100EAE4-D5B0-58C8-BFB8-0BAA58F2E6E5}"/>
              </a:ext>
            </a:extLst>
          </p:cNvPr>
          <p:cNvGrpSpPr/>
          <p:nvPr/>
        </p:nvGrpSpPr>
        <p:grpSpPr>
          <a:xfrm>
            <a:off x="9325079" y="5495261"/>
            <a:ext cx="2425142" cy="936370"/>
            <a:chOff x="8796759" y="4917801"/>
            <a:chExt cx="2425142" cy="936370"/>
          </a:xfrm>
        </p:grpSpPr>
        <p:sp>
          <p:nvSpPr>
            <p:cNvPr id="42" name="Oval 41">
              <a:extLst>
                <a:ext uri="{FF2B5EF4-FFF2-40B4-BE49-F238E27FC236}">
                  <a16:creationId xmlns:a16="http://schemas.microsoft.com/office/drawing/2014/main" id="{1D5EC100-C703-5BF8-D45D-0A631A5A8E60}"/>
                </a:ext>
              </a:extLst>
            </p:cNvPr>
            <p:cNvSpPr/>
            <p:nvPr/>
          </p:nvSpPr>
          <p:spPr>
            <a:xfrm>
              <a:off x="10285531" y="4917801"/>
              <a:ext cx="936370" cy="936370"/>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fr-FR" sz="1200" noProof="0" dirty="0"/>
            </a:p>
          </p:txBody>
        </p:sp>
        <p:sp>
          <p:nvSpPr>
            <p:cNvPr id="43" name="Rectangle 42">
              <a:extLst>
                <a:ext uri="{FF2B5EF4-FFF2-40B4-BE49-F238E27FC236}">
                  <a16:creationId xmlns:a16="http://schemas.microsoft.com/office/drawing/2014/main" id="{033031D0-700D-C15C-0602-547A49E0B346}"/>
                </a:ext>
              </a:extLst>
            </p:cNvPr>
            <p:cNvSpPr/>
            <p:nvPr/>
          </p:nvSpPr>
          <p:spPr>
            <a:xfrm>
              <a:off x="8796759" y="5060928"/>
              <a:ext cx="1569327" cy="6501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r"/>
              <a:r>
                <a:rPr lang="fr-FR" sz="3600" b="1" noProof="0" dirty="0">
                  <a:solidFill>
                    <a:schemeClr val="tx1"/>
                  </a:solidFill>
                </a:rPr>
                <a:t>20 min</a:t>
              </a:r>
            </a:p>
          </p:txBody>
        </p:sp>
      </p:grpSp>
      <p:grpSp>
        <p:nvGrpSpPr>
          <p:cNvPr id="6" name="Group 14">
            <a:extLst>
              <a:ext uri="{FF2B5EF4-FFF2-40B4-BE49-F238E27FC236}">
                <a16:creationId xmlns:a16="http://schemas.microsoft.com/office/drawing/2014/main" id="{D48FD848-6B22-CBC8-26A1-AB8FEAE19A0E}"/>
              </a:ext>
            </a:extLst>
          </p:cNvPr>
          <p:cNvGrpSpPr/>
          <p:nvPr/>
        </p:nvGrpSpPr>
        <p:grpSpPr>
          <a:xfrm>
            <a:off x="5062913" y="1699526"/>
            <a:ext cx="4659652" cy="2905447"/>
            <a:chOff x="1641585" y="1048972"/>
            <a:chExt cx="5867403" cy="3260732"/>
          </a:xfrm>
        </p:grpSpPr>
        <p:sp>
          <p:nvSpPr>
            <p:cNvPr id="7" name="Rectangle : coins arrondis 10">
              <a:extLst>
                <a:ext uri="{FF2B5EF4-FFF2-40B4-BE49-F238E27FC236}">
                  <a16:creationId xmlns:a16="http://schemas.microsoft.com/office/drawing/2014/main" id="{2D19C3DD-0EBC-9B26-FFB2-4208CB6C5E64}"/>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7030A0"/>
              </a:solidFill>
              <a:prstDash val="solid"/>
            </a:ln>
            <a:effectLst>
              <a:outerShdw dir="16200000" algn="tl">
                <a:srgbClr val="000000">
                  <a:alpha val="7000"/>
                </a:srgbClr>
              </a:outerShdw>
            </a:effectLst>
          </p:spPr>
          <p:txBody>
            <a:bodyPr vert="horz" wrap="square" lIns="91440" tIns="45720" rIns="91440" bIns="45720" anchor="ctr" anchorCtr="1" compatLnSpc="1">
              <a:noAutofit/>
            </a:bodyPr>
            <a:lstStyle/>
            <a:p>
              <a:pPr marL="0" marR="0" lvl="0" indent="0" algn="ctr" defTabSz="6858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900" b="0" i="0" u="none" strike="noStrike" kern="1200" cap="none" spc="0" baseline="0" noProof="0" dirty="0">
                <a:solidFill>
                  <a:srgbClr val="000000"/>
                </a:solidFill>
                <a:uFillTx/>
                <a:latin typeface="Arial"/>
              </a:endParaRPr>
            </a:p>
          </p:txBody>
        </p:sp>
        <p:sp>
          <p:nvSpPr>
            <p:cNvPr id="8" name="Rectangle 18">
              <a:extLst>
                <a:ext uri="{FF2B5EF4-FFF2-40B4-BE49-F238E27FC236}">
                  <a16:creationId xmlns:a16="http://schemas.microsoft.com/office/drawing/2014/main" id="{D6EB2E96-90B4-7C9F-7FA5-54E5A3357C97}"/>
                </a:ext>
              </a:extLst>
            </p:cNvPr>
            <p:cNvSpPr/>
            <p:nvPr/>
          </p:nvSpPr>
          <p:spPr>
            <a:xfrm>
              <a:off x="1715066" y="1103461"/>
              <a:ext cx="5717724" cy="3124203"/>
            </a:xfrm>
            <a:prstGeom prst="rect">
              <a:avLst/>
            </a:prstGeom>
            <a:solidFill>
              <a:srgbClr val="7030A0"/>
            </a:solidFill>
            <a:ln cap="flat">
              <a:solidFill>
                <a:srgbClr val="7030A0"/>
              </a:solidFill>
              <a:prstDash val="solid"/>
            </a:ln>
          </p:spPr>
          <p:txBody>
            <a:bodyPr vert="horz" wrap="square" lIns="91440" tIns="45720" rIns="91440" bIns="45720" anchor="ctr" anchorCtr="1" compatLnSpc="1">
              <a:noAutofit/>
            </a:bodyPr>
            <a:lstStyle/>
            <a:p>
              <a:pPr marL="0" marR="0" lvl="0" indent="0" algn="ctr" defTabSz="6858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900" b="0" i="0" u="none" strike="noStrike" kern="1200" cap="none" spc="0" baseline="0" noProof="0" dirty="0">
                <a:solidFill>
                  <a:srgbClr val="000000"/>
                </a:solidFill>
                <a:uFillTx/>
                <a:latin typeface="Arial"/>
              </a:endParaRPr>
            </a:p>
          </p:txBody>
        </p:sp>
        <p:sp>
          <p:nvSpPr>
            <p:cNvPr id="9" name="Rectangle 19">
              <a:extLst>
                <a:ext uri="{FF2B5EF4-FFF2-40B4-BE49-F238E27FC236}">
                  <a16:creationId xmlns:a16="http://schemas.microsoft.com/office/drawing/2014/main" id="{2F635428-320E-7FAA-0AE5-45B6050A232C}"/>
                </a:ext>
              </a:extLst>
            </p:cNvPr>
            <p:cNvSpPr/>
            <p:nvPr/>
          </p:nvSpPr>
          <p:spPr>
            <a:xfrm>
              <a:off x="1802501" y="1179667"/>
              <a:ext cx="5542845" cy="2971800"/>
            </a:xfrm>
            <a:prstGeom prst="rect">
              <a:avLst/>
            </a:prstGeom>
            <a:solidFill>
              <a:srgbClr val="FFFFFF"/>
            </a:solidFill>
            <a:ln cap="flat">
              <a:solidFill>
                <a:srgbClr val="7030A0"/>
              </a:solidFill>
              <a:prstDash val="solid"/>
            </a:ln>
            <a:effectLst>
              <a:outerShdw dir="16200000" algn="tl">
                <a:srgbClr val="000000">
                  <a:alpha val="5000"/>
                </a:srgbClr>
              </a:outerShdw>
            </a:effectLst>
          </p:spPr>
          <p:txBody>
            <a:bodyPr vert="horz" wrap="square" lIns="91440" tIns="45720" rIns="91440" bIns="45720" anchor="ctr" anchorCtr="1" compatLnSpc="1">
              <a:noAutofit/>
            </a:bodyPr>
            <a:lstStyle/>
            <a:p>
              <a:pPr marL="0" marR="0" lvl="0" indent="0" algn="ctr" defTabSz="6858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900" b="0" i="0" u="none" strike="noStrike" kern="1200" cap="none" spc="0" baseline="0" noProof="0" dirty="0">
                <a:solidFill>
                  <a:srgbClr val="000000"/>
                </a:solidFill>
                <a:uFillTx/>
                <a:latin typeface="Arial"/>
              </a:endParaRPr>
            </a:p>
          </p:txBody>
        </p:sp>
      </p:grpSp>
      <p:sp>
        <p:nvSpPr>
          <p:cNvPr id="10" name="Rectangle 20">
            <a:extLst>
              <a:ext uri="{FF2B5EF4-FFF2-40B4-BE49-F238E27FC236}">
                <a16:creationId xmlns:a16="http://schemas.microsoft.com/office/drawing/2014/main" id="{9D03F9B8-F377-B139-7216-A671E70E6119}"/>
              </a:ext>
            </a:extLst>
          </p:cNvPr>
          <p:cNvSpPr/>
          <p:nvPr/>
        </p:nvSpPr>
        <p:spPr>
          <a:xfrm>
            <a:off x="5277854" y="4275717"/>
            <a:ext cx="4145509" cy="57815"/>
          </a:xfrm>
          <a:prstGeom prst="rect">
            <a:avLst/>
          </a:prstGeom>
          <a:solidFill>
            <a:srgbClr val="7030A0"/>
          </a:solidFill>
          <a:ln cap="flat">
            <a:solidFill>
              <a:srgbClr val="7030A0"/>
            </a:solidFill>
            <a:prstDash val="solid"/>
          </a:ln>
        </p:spPr>
        <p:txBody>
          <a:bodyPr vert="horz" wrap="square" lIns="91440" tIns="45720" rIns="91440" bIns="45720" anchor="ctr" anchorCtr="1" compatLnSpc="1">
            <a:noAutofit/>
          </a:bodyPr>
          <a:lstStyle/>
          <a:p>
            <a:pPr marL="0" marR="0" lvl="0" indent="0" algn="ctr" defTabSz="6858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900" b="0" i="0" u="none" strike="noStrike" kern="1200" cap="none" spc="0" baseline="0" noProof="0" dirty="0">
              <a:solidFill>
                <a:srgbClr val="000000"/>
              </a:solidFill>
              <a:uFillTx/>
              <a:latin typeface="Arial"/>
            </a:endParaRPr>
          </a:p>
        </p:txBody>
      </p:sp>
      <p:sp>
        <p:nvSpPr>
          <p:cNvPr id="11" name="Rectangle 21">
            <a:extLst>
              <a:ext uri="{FF2B5EF4-FFF2-40B4-BE49-F238E27FC236}">
                <a16:creationId xmlns:a16="http://schemas.microsoft.com/office/drawing/2014/main" id="{B724BB5D-38F9-62D3-FBA8-B51BB5AF68FE}"/>
              </a:ext>
            </a:extLst>
          </p:cNvPr>
          <p:cNvSpPr/>
          <p:nvPr/>
        </p:nvSpPr>
        <p:spPr>
          <a:xfrm>
            <a:off x="4713654" y="1956315"/>
            <a:ext cx="867138" cy="384316"/>
          </a:xfrm>
          <a:prstGeom prst="rect">
            <a:avLst/>
          </a:prstGeom>
          <a:solidFill>
            <a:srgbClr val="7030A0"/>
          </a:solidFill>
          <a:ln w="25402" cap="flat">
            <a:solidFill>
              <a:srgbClr val="7030A0"/>
            </a:solidFill>
            <a:prstDash val="solid"/>
          </a:ln>
        </p:spPr>
        <p:txBody>
          <a:bodyPr vert="horz" wrap="square" lIns="91440" tIns="45720" rIns="91440" bIns="45720" anchor="ctr" anchorCtr="1" compatLnSpc="1">
            <a:noAutofit/>
          </a:bodyPr>
          <a:lstStyle/>
          <a:p>
            <a:pPr marL="0" marR="0" lvl="0" indent="0" algn="ctr" defTabSz="6858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900" b="0" i="0" u="none" strike="noStrike" kern="1200" cap="none" spc="0" baseline="0" noProof="0" dirty="0">
              <a:solidFill>
                <a:srgbClr val="000000"/>
              </a:solidFill>
              <a:uFillTx/>
              <a:latin typeface="Arial"/>
            </a:endParaRPr>
          </a:p>
        </p:txBody>
      </p:sp>
      <p:sp>
        <p:nvSpPr>
          <p:cNvPr id="12" name="Rectangle 23">
            <a:extLst>
              <a:ext uri="{FF2B5EF4-FFF2-40B4-BE49-F238E27FC236}">
                <a16:creationId xmlns:a16="http://schemas.microsoft.com/office/drawing/2014/main" id="{F00BEC9F-294C-ED13-3C79-B10011ABC7EA}"/>
              </a:ext>
            </a:extLst>
          </p:cNvPr>
          <p:cNvSpPr/>
          <p:nvPr/>
        </p:nvSpPr>
        <p:spPr>
          <a:xfrm>
            <a:off x="4773422" y="1963807"/>
            <a:ext cx="789749" cy="369332"/>
          </a:xfrm>
          <a:prstGeom prst="rect">
            <a:avLst/>
          </a:prstGeom>
          <a:solidFill>
            <a:srgbClr val="7030A0"/>
          </a:solidFill>
          <a:ln cap="flat">
            <a:solidFill>
              <a:srgbClr val="7030A0"/>
            </a:solidFill>
            <a:prstDash val="solid"/>
          </a:ln>
        </p:spPr>
        <p:txBody>
          <a:bodyPr vert="horz" wrap="square" lIns="91440" tIns="45720" rIns="91440" bIns="45720" anchor="t" anchorCtr="0" compatLnSpc="1">
            <a:spAutoFit/>
          </a:bodyPr>
          <a:lstStyle/>
          <a:p>
            <a:pPr marL="0" marR="0" lvl="0" indent="0" algn="l" defTabSz="6858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b="1" i="0" u="none" strike="noStrike" kern="1200" cap="none" spc="0" baseline="0" noProof="0" dirty="0">
                <a:solidFill>
                  <a:srgbClr val="FFFFFF"/>
                </a:solidFill>
                <a:uFillTx/>
                <a:latin typeface="Arial"/>
                <a:cs typeface="Arial"/>
              </a:rPr>
              <a:t>PGC</a:t>
            </a:r>
          </a:p>
        </p:txBody>
      </p:sp>
      <p:sp>
        <p:nvSpPr>
          <p:cNvPr id="13" name="TextBox 6">
            <a:extLst>
              <a:ext uri="{FF2B5EF4-FFF2-40B4-BE49-F238E27FC236}">
                <a16:creationId xmlns:a16="http://schemas.microsoft.com/office/drawing/2014/main" id="{2CF6C40C-11B3-918F-D6D6-FE3D501BF5FD}"/>
              </a:ext>
            </a:extLst>
          </p:cNvPr>
          <p:cNvSpPr txBox="1"/>
          <p:nvPr/>
        </p:nvSpPr>
        <p:spPr>
          <a:xfrm>
            <a:off x="5249063" y="2462344"/>
            <a:ext cx="4174300" cy="1661993"/>
          </a:xfrm>
          <a:prstGeom prst="rect">
            <a:avLst/>
          </a:prstGeom>
          <a:noFill/>
          <a:ln cap="flat">
            <a:noFill/>
          </a:ln>
        </p:spPr>
        <p:txBody>
          <a:bodyPr vert="horz" wrap="square" lIns="0" tIns="0" rIns="0" bIns="0" anchor="t" anchorCtr="1" compatLnSpc="1">
            <a:spAutoFit/>
          </a:bodyPr>
          <a:lstStyle/>
          <a:p>
            <a:pPr lvl="0" algn="ctr" defTabSz="685800">
              <a:lnSpc>
                <a:spcPct val="90000"/>
              </a:lnSpc>
              <a:spcAft>
                <a:spcPts val="1500"/>
              </a:spcAft>
              <a:defRPr sz="1800" b="0" i="0" u="none" strike="noStrike" kern="0" cap="none" spc="0" baseline="0">
                <a:solidFill>
                  <a:srgbClr val="000000"/>
                </a:solidFill>
                <a:uFillTx/>
              </a:defRPr>
            </a:pPr>
            <a:r>
              <a:rPr lang="fr-FR" sz="4000" b="1" noProof="0" dirty="0">
                <a:solidFill>
                  <a:srgbClr val="7030A0"/>
                </a:solidFill>
                <a:latin typeface="Arial"/>
              </a:rPr>
              <a:t>Moment de consolidation et différenciation</a:t>
            </a:r>
            <a:endParaRPr lang="fr-FR" sz="4000" b="1" noProof="0" dirty="0">
              <a:solidFill>
                <a:srgbClr val="7030A0"/>
              </a:solidFill>
              <a:latin typeface="Arial"/>
              <a:cs typeface="Arial"/>
            </a:endParaRPr>
          </a:p>
        </p:txBody>
      </p:sp>
      <p:pic>
        <p:nvPicPr>
          <p:cNvPr id="14" name="Picture 7">
            <a:extLst>
              <a:ext uri="{FF2B5EF4-FFF2-40B4-BE49-F238E27FC236}">
                <a16:creationId xmlns:a16="http://schemas.microsoft.com/office/drawing/2014/main" id="{F9769AB3-E2D7-6AC2-3F2D-73996BD39052}"/>
              </a:ext>
            </a:extLst>
          </p:cNvPr>
          <p:cNvPicPr>
            <a:picLocks noChangeAspect="1"/>
          </p:cNvPicPr>
          <p:nvPr/>
        </p:nvPicPr>
        <p:blipFill>
          <a:blip r:embed="rId3" cstate="print">
            <a:extLst>
              <a:ext uri="{BEBA8EAE-BF5A-486C-A8C5-ECC9F3942E4B}">
                <a14:imgProps xmlns:a14="http://schemas.microsoft.com/office/drawing/2010/main">
                  <a14:imgLayer r:embed="rId4">
                    <a14:imgEffect>
                      <a14:backgroundRemoval t="4004" b="98047" l="98" r="98633">
                        <a14:foregroundMark x1="83398" y1="13477" x2="90234" y2="89453"/>
                      </a14:backgroundRemoval>
                    </a14:imgEffect>
                  </a14:imgLayer>
                </a14:imgProps>
              </a:ext>
              <a:ext uri="{28A0092B-C50C-407E-A947-70E740481C1C}">
                <a14:useLocalDpi xmlns:a14="http://schemas.microsoft.com/office/drawing/2010/main" val="0"/>
              </a:ext>
            </a:extLst>
          </a:blip>
          <a:stretch>
            <a:fillRect/>
          </a:stretch>
        </p:blipFill>
        <p:spPr>
          <a:xfrm>
            <a:off x="1613565" y="1694883"/>
            <a:ext cx="3060936" cy="3060936"/>
          </a:xfrm>
          <a:prstGeom prst="rect">
            <a:avLst/>
          </a:prstGeom>
        </p:spPr>
      </p:pic>
    </p:spTree>
    <p:extLst>
      <p:ext uri="{BB962C8B-B14F-4D97-AF65-F5344CB8AC3E}">
        <p14:creationId xmlns:p14="http://schemas.microsoft.com/office/powerpoint/2010/main" val="2652333114"/>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577A30-10C9-A4CB-D835-17FB877B86CF}"/>
            </a:ext>
          </a:extLst>
        </p:cNvPr>
        <p:cNvGrpSpPr/>
        <p:nvPr/>
      </p:nvGrpSpPr>
      <p:grpSpPr>
        <a:xfrm>
          <a:off x="0" y="0"/>
          <a:ext cx="0" cy="0"/>
          <a:chOff x="0" y="0"/>
          <a:chExt cx="0" cy="0"/>
        </a:xfrm>
      </p:grpSpPr>
      <p:sp>
        <p:nvSpPr>
          <p:cNvPr id="25" name="Rectangle: Rounded Corners 24">
            <a:extLst>
              <a:ext uri="{FF2B5EF4-FFF2-40B4-BE49-F238E27FC236}">
                <a16:creationId xmlns:a16="http://schemas.microsoft.com/office/drawing/2014/main" id="{D1843258-7E03-039C-7CF7-EFA44DAEC48A}"/>
              </a:ext>
            </a:extLst>
          </p:cNvPr>
          <p:cNvSpPr/>
          <p:nvPr/>
        </p:nvSpPr>
        <p:spPr>
          <a:xfrm>
            <a:off x="11219324" y="257231"/>
            <a:ext cx="714138" cy="518400"/>
          </a:xfrm>
          <a:prstGeom prst="round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fr-FR" sz="2133" b="1" i="0" u="none" strike="noStrike" kern="1200" cap="none" spc="0" normalizeH="0" baseline="0" noProof="0" dirty="0">
                <a:ln>
                  <a:noFill/>
                </a:ln>
                <a:solidFill>
                  <a:prstClr val="white"/>
                </a:solidFill>
                <a:effectLst/>
                <a:uLnTx/>
                <a:uFillTx/>
                <a:latin typeface="Dosis Bold" pitchFamily="2" charset="0"/>
                <a:ea typeface="+mn-ea"/>
                <a:cs typeface="+mn-cs"/>
              </a:rPr>
              <a:t>C</a:t>
            </a:r>
            <a:endParaRPr kumimoji="0" lang="fr-FR" sz="1200" b="1" i="0" u="none" strike="noStrike" kern="1200" cap="none" spc="0" normalizeH="0" baseline="0" noProof="0" dirty="0">
              <a:ln>
                <a:noFill/>
              </a:ln>
              <a:solidFill>
                <a:prstClr val="white"/>
              </a:solidFill>
              <a:effectLst/>
              <a:uLnTx/>
              <a:uFillTx/>
              <a:latin typeface="Dosis Bold" pitchFamily="2" charset="0"/>
              <a:ea typeface="+mn-ea"/>
              <a:cs typeface="+mn-cs"/>
            </a:endParaRPr>
          </a:p>
        </p:txBody>
      </p:sp>
      <p:pic>
        <p:nvPicPr>
          <p:cNvPr id="22" name="Picture 14">
            <a:extLst>
              <a:ext uri="{FF2B5EF4-FFF2-40B4-BE49-F238E27FC236}">
                <a16:creationId xmlns:a16="http://schemas.microsoft.com/office/drawing/2014/main" id="{6C3A7FF5-4F9B-CA7C-B1C6-F37B6BA98D96}"/>
              </a:ext>
            </a:extLst>
          </p:cNvPr>
          <p:cNvPicPr>
            <a:picLocks noChangeAspect="1"/>
          </p:cNvPicPr>
          <p:nvPr/>
        </p:nvPicPr>
        <p:blipFill>
          <a:blip r:embed="rId2" cstate="print">
            <a:extLst>
              <a:ext uri="{BEBA8EAE-BF5A-486C-A8C5-ECC9F3942E4B}">
                <a14:imgProps xmlns:a14="http://schemas.microsoft.com/office/drawing/2010/main">
                  <a14:imgLayer r:embed="rId3">
                    <a14:imgEffect>
                      <a14:backgroundRemoval t="5469" b="89941" l="9961" r="89941">
                        <a14:foregroundMark x1="29102" y1="41602" x2="32422" y2="38184"/>
                        <a14:foregroundMark x1="50098" y1="9570" x2="43262" y2="13379"/>
                        <a14:foregroundMark x1="32227" y1="37109" x2="32715" y2="35742"/>
                        <a14:foregroundMark x1="37891" y1="55078" x2="61914" y2="65430"/>
                        <a14:foregroundMark x1="52539" y1="55078" x2="61816" y2="55078"/>
                        <a14:foregroundMark x1="37012" y1="64941" x2="46777" y2="64063"/>
                        <a14:foregroundMark x1="73535" y1="56738" x2="81250" y2="55957"/>
                        <a14:foregroundMark x1="71875" y1="66699" x2="79102" y2="66504"/>
                        <a14:foregroundMark x1="43848" y1="20801" x2="44922" y2="27637"/>
                      </a14:backgroundRemoval>
                    </a14:imgEffect>
                  </a14:imgLayer>
                </a14:imgProps>
              </a:ext>
              <a:ext uri="{28A0092B-C50C-407E-A947-70E740481C1C}">
                <a14:useLocalDpi xmlns:a14="http://schemas.microsoft.com/office/drawing/2010/main" val="0"/>
              </a:ext>
            </a:extLst>
          </a:blip>
          <a:stretch>
            <a:fillRect/>
          </a:stretch>
        </p:blipFill>
        <p:spPr>
          <a:xfrm>
            <a:off x="11031468" y="958934"/>
            <a:ext cx="837778" cy="837782"/>
          </a:xfrm>
          <a:prstGeom prst="rect">
            <a:avLst/>
          </a:prstGeom>
        </p:spPr>
      </p:pic>
      <p:sp>
        <p:nvSpPr>
          <p:cNvPr id="11" name="ZoneTexte 10">
            <a:extLst>
              <a:ext uri="{FF2B5EF4-FFF2-40B4-BE49-F238E27FC236}">
                <a16:creationId xmlns:a16="http://schemas.microsoft.com/office/drawing/2014/main" id="{339B82D4-E7CE-7B90-C542-43E8A2506248}"/>
              </a:ext>
            </a:extLst>
          </p:cNvPr>
          <p:cNvSpPr txBox="1"/>
          <p:nvPr/>
        </p:nvSpPr>
        <p:spPr>
          <a:xfrm>
            <a:off x="1005840" y="304800"/>
            <a:ext cx="9519920" cy="338554"/>
          </a:xfrm>
          <a:prstGeom prst="rect">
            <a:avLst/>
          </a:prstGeom>
          <a:noFill/>
        </p:spPr>
        <p:txBody>
          <a:bodyPr wrap="square" rtlCol="0">
            <a:spAutoFit/>
          </a:bodyPr>
          <a:lstStyle/>
          <a:p>
            <a:r>
              <a:rPr lang="fr-FR" sz="1600" b="1" noProof="0" dirty="0">
                <a:solidFill>
                  <a:schemeClr val="tx1">
                    <a:lumMod val="50000"/>
                    <a:lumOff val="50000"/>
                  </a:schemeClr>
                </a:solidFill>
              </a:rPr>
              <a:t>Travailler chacun pour soi; prenez l’activité 1 de la page 25 du livret.</a:t>
            </a:r>
          </a:p>
        </p:txBody>
      </p:sp>
      <p:pic>
        <p:nvPicPr>
          <p:cNvPr id="3" name="Image 2" descr="Une image contenant texte, capture d’écran&#10;&#10;Le contenu généré par l’IA peut être incorrect.">
            <a:extLst>
              <a:ext uri="{FF2B5EF4-FFF2-40B4-BE49-F238E27FC236}">
                <a16:creationId xmlns:a16="http://schemas.microsoft.com/office/drawing/2014/main" id="{2F5C0F7E-21FA-554E-82DC-D1CB365BD370}"/>
              </a:ext>
            </a:extLst>
          </p:cNvPr>
          <p:cNvPicPr>
            <a:picLocks noChangeAspect="1"/>
          </p:cNvPicPr>
          <p:nvPr/>
        </p:nvPicPr>
        <p:blipFill>
          <a:blip r:embed="rId4">
            <a:extLst>
              <a:ext uri="{BEBA8EAE-BF5A-486C-A8C5-ECC9F3942E4B}">
                <a14:imgProps xmlns:a14="http://schemas.microsoft.com/office/drawing/2010/main">
                  <a14:imgLayer r:embed="rId5">
                    <a14:imgEffect>
                      <a14:saturation sat="200000"/>
                    </a14:imgEffect>
                  </a14:imgLayer>
                </a14:imgProps>
              </a:ext>
            </a:extLst>
          </a:blip>
          <a:stretch>
            <a:fillRect/>
          </a:stretch>
        </p:blipFill>
        <p:spPr>
          <a:xfrm>
            <a:off x="3482870" y="1012085"/>
            <a:ext cx="4565860" cy="2149349"/>
          </a:xfrm>
          <a:prstGeom prst="rect">
            <a:avLst/>
          </a:prstGeom>
        </p:spPr>
      </p:pic>
      <p:pic>
        <p:nvPicPr>
          <p:cNvPr id="6" name="Image 5" descr="Une image contenant texte, capture d’écran, affichage, logiciel&#10;&#10;Le contenu généré par l’IA peut être incorrect.">
            <a:extLst>
              <a:ext uri="{FF2B5EF4-FFF2-40B4-BE49-F238E27FC236}">
                <a16:creationId xmlns:a16="http://schemas.microsoft.com/office/drawing/2014/main" id="{57161766-C69A-B4C8-1B0A-A6DF39270BBA}"/>
              </a:ext>
            </a:extLst>
          </p:cNvPr>
          <p:cNvPicPr>
            <a:picLocks noChangeAspect="1"/>
          </p:cNvPicPr>
          <p:nvPr/>
        </p:nvPicPr>
        <p:blipFill>
          <a:blip r:embed="rId6">
            <a:extLst>
              <a:ext uri="{BEBA8EAE-BF5A-486C-A8C5-ECC9F3942E4B}">
                <a14:imgProps xmlns:a14="http://schemas.microsoft.com/office/drawing/2010/main">
                  <a14:imgLayer r:embed="rId7">
                    <a14:imgEffect>
                      <a14:saturation sat="200000"/>
                    </a14:imgEffect>
                  </a14:imgLayer>
                </a14:imgProps>
              </a:ext>
            </a:extLst>
          </a:blip>
          <a:stretch>
            <a:fillRect/>
          </a:stretch>
        </p:blipFill>
        <p:spPr>
          <a:xfrm>
            <a:off x="3482870" y="3234246"/>
            <a:ext cx="4565860" cy="3307229"/>
          </a:xfrm>
          <a:prstGeom prst="rect">
            <a:avLst/>
          </a:prstGeom>
        </p:spPr>
      </p:pic>
    </p:spTree>
    <p:extLst>
      <p:ext uri="{BB962C8B-B14F-4D97-AF65-F5344CB8AC3E}">
        <p14:creationId xmlns:p14="http://schemas.microsoft.com/office/powerpoint/2010/main" val="2011551083"/>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A60382-76AC-AA32-4190-241B60AC5025}"/>
            </a:ext>
          </a:extLst>
        </p:cNvPr>
        <p:cNvGrpSpPr/>
        <p:nvPr/>
      </p:nvGrpSpPr>
      <p:grpSpPr>
        <a:xfrm>
          <a:off x="0" y="0"/>
          <a:ext cx="0" cy="0"/>
          <a:chOff x="0" y="0"/>
          <a:chExt cx="0" cy="0"/>
        </a:xfrm>
      </p:grpSpPr>
      <p:pic>
        <p:nvPicPr>
          <p:cNvPr id="4" name="Image 3" descr="Une image contenant texte, capture d’écran&#10;&#10;Le contenu généré par l’IA peut être incorrect.">
            <a:extLst>
              <a:ext uri="{FF2B5EF4-FFF2-40B4-BE49-F238E27FC236}">
                <a16:creationId xmlns:a16="http://schemas.microsoft.com/office/drawing/2014/main" id="{E2F58BC4-25D7-F811-E501-D57B711C4F92}"/>
              </a:ext>
            </a:extLst>
          </p:cNvPr>
          <p:cNvPicPr>
            <a:picLocks noChangeAspect="1"/>
          </p:cNvPicPr>
          <p:nvPr/>
        </p:nvPicPr>
        <p:blipFill>
          <a:blip r:embed="rId2">
            <a:extLst>
              <a:ext uri="{BEBA8EAE-BF5A-486C-A8C5-ECC9F3942E4B}">
                <a14:imgProps xmlns:a14="http://schemas.microsoft.com/office/drawing/2010/main">
                  <a14:imgLayer r:embed="rId3">
                    <a14:imgEffect>
                      <a14:saturation sat="200000"/>
                    </a14:imgEffect>
                  </a14:imgLayer>
                </a14:imgProps>
              </a:ext>
            </a:extLst>
          </a:blip>
          <a:stretch>
            <a:fillRect/>
          </a:stretch>
        </p:blipFill>
        <p:spPr>
          <a:xfrm>
            <a:off x="2153925" y="1033305"/>
            <a:ext cx="7485006" cy="3523520"/>
          </a:xfrm>
          <a:prstGeom prst="rect">
            <a:avLst/>
          </a:prstGeom>
        </p:spPr>
      </p:pic>
      <p:pic>
        <p:nvPicPr>
          <p:cNvPr id="5" name="Image 4" descr="Une image contenant texte, capture d’écran, affichage, logiciel&#10;&#10;Le contenu généré par l’IA peut être incorrect.">
            <a:extLst>
              <a:ext uri="{FF2B5EF4-FFF2-40B4-BE49-F238E27FC236}">
                <a16:creationId xmlns:a16="http://schemas.microsoft.com/office/drawing/2014/main" id="{00D93E26-B2A5-8A90-51F5-08F46F72BC41}"/>
              </a:ext>
            </a:extLst>
          </p:cNvPr>
          <p:cNvPicPr>
            <a:picLocks noChangeAspect="1"/>
          </p:cNvPicPr>
          <p:nvPr/>
        </p:nvPicPr>
        <p:blipFill>
          <a:blip r:embed="rId4">
            <a:extLst>
              <a:ext uri="{BEBA8EAE-BF5A-486C-A8C5-ECC9F3942E4B}">
                <a14:imgProps xmlns:a14="http://schemas.microsoft.com/office/drawing/2010/main">
                  <a14:imgLayer r:embed="rId5">
                    <a14:imgEffect>
                      <a14:saturation sat="200000"/>
                    </a14:imgEffect>
                  </a14:imgLayer>
                </a14:imgProps>
              </a:ext>
            </a:extLst>
          </a:blip>
          <a:srcRect b="76261"/>
          <a:stretch>
            <a:fillRect/>
          </a:stretch>
        </p:blipFill>
        <p:spPr>
          <a:xfrm>
            <a:off x="294111" y="4605509"/>
            <a:ext cx="11603778" cy="1995260"/>
          </a:xfrm>
          <a:prstGeom prst="rect">
            <a:avLst/>
          </a:prstGeom>
        </p:spPr>
      </p:pic>
      <p:sp>
        <p:nvSpPr>
          <p:cNvPr id="15" name="Rectangle: Rounded Corners 24">
            <a:extLst>
              <a:ext uri="{FF2B5EF4-FFF2-40B4-BE49-F238E27FC236}">
                <a16:creationId xmlns:a16="http://schemas.microsoft.com/office/drawing/2014/main" id="{389A30AA-89F9-72FB-1ED3-436183E57521}"/>
              </a:ext>
            </a:extLst>
          </p:cNvPr>
          <p:cNvSpPr/>
          <p:nvPr/>
        </p:nvSpPr>
        <p:spPr>
          <a:xfrm>
            <a:off x="11219324" y="257231"/>
            <a:ext cx="714138" cy="518400"/>
          </a:xfrm>
          <a:prstGeom prst="round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133" b="1" noProof="0" dirty="0">
                <a:latin typeface="Dosis Bold" pitchFamily="2" charset="0"/>
              </a:rPr>
              <a:t>C</a:t>
            </a:r>
            <a:endParaRPr lang="fr-FR" sz="1200" b="1" noProof="0" dirty="0">
              <a:latin typeface="Dosis Bold" pitchFamily="2" charset="0"/>
            </a:endParaRPr>
          </a:p>
        </p:txBody>
      </p:sp>
      <p:grpSp>
        <p:nvGrpSpPr>
          <p:cNvPr id="13" name="Groupe 12">
            <a:extLst>
              <a:ext uri="{FF2B5EF4-FFF2-40B4-BE49-F238E27FC236}">
                <a16:creationId xmlns:a16="http://schemas.microsoft.com/office/drawing/2014/main" id="{3237C4C8-51C8-7B34-DCC8-2E0534069A80}"/>
              </a:ext>
            </a:extLst>
          </p:cNvPr>
          <p:cNvGrpSpPr/>
          <p:nvPr/>
        </p:nvGrpSpPr>
        <p:grpSpPr>
          <a:xfrm>
            <a:off x="11302532" y="856717"/>
            <a:ext cx="630930" cy="588164"/>
            <a:chOff x="582302" y="4457015"/>
            <a:chExt cx="630930" cy="588164"/>
          </a:xfrm>
        </p:grpSpPr>
        <p:pic>
          <p:nvPicPr>
            <p:cNvPr id="14" name="Picture 7">
              <a:extLst>
                <a:ext uri="{FF2B5EF4-FFF2-40B4-BE49-F238E27FC236}">
                  <a16:creationId xmlns:a16="http://schemas.microsoft.com/office/drawing/2014/main" id="{A0B8BB2B-CC59-F069-193B-14A203EE1FBE}"/>
                </a:ext>
              </a:extLst>
            </p:cNvPr>
            <p:cNvPicPr>
              <a:picLocks noChangeAspect="1"/>
            </p:cNvPicPr>
            <p:nvPr/>
          </p:nvPicPr>
          <p:blipFill>
            <a:blip r:embed="rId6" cstate="print">
              <a:clrChange>
                <a:clrFrom>
                  <a:srgbClr val="F8F8F8"/>
                </a:clrFrom>
                <a:clrTo>
                  <a:srgbClr val="F8F8F8">
                    <a:alpha val="0"/>
                  </a:srgbClr>
                </a:clrTo>
              </a:clrChange>
              <a:extLst>
                <a:ext uri="{28A0092B-C50C-407E-A947-70E740481C1C}">
                  <a14:useLocalDpi xmlns:a14="http://schemas.microsoft.com/office/drawing/2010/main" val="0"/>
                </a:ext>
              </a:extLst>
            </a:blip>
            <a:srcRect l="11664" t="23325" r="25923" b="30055"/>
            <a:stretch>
              <a:fillRect/>
            </a:stretch>
          </p:blipFill>
          <p:spPr>
            <a:xfrm>
              <a:off x="582302" y="4573906"/>
              <a:ext cx="630930" cy="471273"/>
            </a:xfrm>
            <a:prstGeom prst="rect">
              <a:avLst/>
            </a:prstGeom>
            <a:ln w="19050">
              <a:noFill/>
            </a:ln>
          </p:spPr>
        </p:pic>
        <p:pic>
          <p:nvPicPr>
            <p:cNvPr id="16" name="Picture 7">
              <a:extLst>
                <a:ext uri="{FF2B5EF4-FFF2-40B4-BE49-F238E27FC236}">
                  <a16:creationId xmlns:a16="http://schemas.microsoft.com/office/drawing/2014/main" id="{C4D18C0E-3605-B500-92F0-F82D82C13200}"/>
                </a:ext>
              </a:extLst>
            </p:cNvPr>
            <p:cNvPicPr>
              <a:picLocks noChangeAspect="1"/>
            </p:cNvPicPr>
            <p:nvPr/>
          </p:nvPicPr>
          <p:blipFill>
            <a:blip r:embed="rId7" cstate="print">
              <a:clrChange>
                <a:clrFrom>
                  <a:srgbClr val="F8F8F8"/>
                </a:clrFrom>
                <a:clrTo>
                  <a:srgbClr val="F8F8F8">
                    <a:alpha val="0"/>
                  </a:srgbClr>
                </a:clrTo>
              </a:clrChange>
              <a:extLst>
                <a:ext uri="{28A0092B-C50C-407E-A947-70E740481C1C}">
                  <a14:useLocalDpi xmlns:a14="http://schemas.microsoft.com/office/drawing/2010/main" val="0"/>
                </a:ext>
              </a:extLst>
            </a:blip>
            <a:srcRect l="74744" t="23325" r="10688" b="30055"/>
            <a:stretch>
              <a:fillRect/>
            </a:stretch>
          </p:blipFill>
          <p:spPr>
            <a:xfrm rot="1461832">
              <a:off x="758368" y="4457015"/>
              <a:ext cx="147273" cy="471273"/>
            </a:xfrm>
            <a:prstGeom prst="rect">
              <a:avLst/>
            </a:prstGeom>
            <a:ln w="19050">
              <a:noFill/>
            </a:ln>
          </p:spPr>
        </p:pic>
      </p:grpSp>
      <p:sp>
        <p:nvSpPr>
          <p:cNvPr id="3" name="ZoneTexte 2">
            <a:extLst>
              <a:ext uri="{FF2B5EF4-FFF2-40B4-BE49-F238E27FC236}">
                <a16:creationId xmlns:a16="http://schemas.microsoft.com/office/drawing/2014/main" id="{9EBFC926-2C1F-28E7-7E61-BEA778DD1C5D}"/>
              </a:ext>
            </a:extLst>
          </p:cNvPr>
          <p:cNvSpPr txBox="1"/>
          <p:nvPr/>
        </p:nvSpPr>
        <p:spPr>
          <a:xfrm>
            <a:off x="1025996" y="216370"/>
            <a:ext cx="7803372" cy="400110"/>
          </a:xfrm>
          <a:prstGeom prst="rect">
            <a:avLst/>
          </a:prstGeom>
          <a:noFill/>
        </p:spPr>
        <p:txBody>
          <a:bodyPr wrap="square">
            <a:spAutoFit/>
          </a:bodyPr>
          <a:lstStyle/>
          <a:p>
            <a:r>
              <a:rPr lang="fr-FR" sz="2000" b="1" noProof="0" dirty="0">
                <a:solidFill>
                  <a:schemeClr val="bg2">
                    <a:lumMod val="50000"/>
                  </a:schemeClr>
                </a:solidFill>
                <a:sym typeface="Hammersmith One"/>
              </a:rPr>
              <a:t>Correction.</a:t>
            </a:r>
          </a:p>
        </p:txBody>
      </p:sp>
      <p:sp>
        <p:nvSpPr>
          <p:cNvPr id="8" name="ZoneTexte 7">
            <a:extLst>
              <a:ext uri="{FF2B5EF4-FFF2-40B4-BE49-F238E27FC236}">
                <a16:creationId xmlns:a16="http://schemas.microsoft.com/office/drawing/2014/main" id="{7ECB300D-7315-89B0-0851-6C5B1D1C49CB}"/>
              </a:ext>
            </a:extLst>
          </p:cNvPr>
          <p:cNvSpPr txBox="1"/>
          <p:nvPr/>
        </p:nvSpPr>
        <p:spPr>
          <a:xfrm>
            <a:off x="2545565" y="5483999"/>
            <a:ext cx="9030828" cy="830997"/>
          </a:xfrm>
          <a:prstGeom prst="rect">
            <a:avLst/>
          </a:prstGeom>
          <a:noFill/>
        </p:spPr>
        <p:txBody>
          <a:bodyPr wrap="square">
            <a:spAutoFit/>
          </a:bodyPr>
          <a:lstStyle/>
          <a:p>
            <a:r>
              <a:rPr lang="fr-FR" sz="2400" b="1" noProof="0" dirty="0">
                <a:solidFill>
                  <a:srgbClr val="FF0000"/>
                </a:solidFill>
              </a:rPr>
              <a:t>Le microorganisme est  enfermé dans une poche contenant des enzymes digestives.</a:t>
            </a:r>
          </a:p>
        </p:txBody>
      </p:sp>
      <p:sp>
        <p:nvSpPr>
          <p:cNvPr id="24" name="ZoneTexte 23">
            <a:extLst>
              <a:ext uri="{FF2B5EF4-FFF2-40B4-BE49-F238E27FC236}">
                <a16:creationId xmlns:a16="http://schemas.microsoft.com/office/drawing/2014/main" id="{2284A0EF-7F69-3AB1-0467-5C4FD4BF25CE}"/>
              </a:ext>
            </a:extLst>
          </p:cNvPr>
          <p:cNvSpPr txBox="1"/>
          <p:nvPr/>
        </p:nvSpPr>
        <p:spPr>
          <a:xfrm>
            <a:off x="2616364" y="5022334"/>
            <a:ext cx="1865309" cy="461665"/>
          </a:xfrm>
          <a:prstGeom prst="rect">
            <a:avLst/>
          </a:prstGeom>
          <a:noFill/>
        </p:spPr>
        <p:txBody>
          <a:bodyPr wrap="square">
            <a:spAutoFit/>
          </a:bodyPr>
          <a:lstStyle/>
          <a:p>
            <a:r>
              <a:rPr lang="fr-FR" sz="2400" b="1" noProof="0" dirty="0">
                <a:solidFill>
                  <a:srgbClr val="FF0000"/>
                </a:solidFill>
              </a:rPr>
              <a:t>Ingestion</a:t>
            </a:r>
          </a:p>
        </p:txBody>
      </p:sp>
    </p:spTree>
    <p:extLst>
      <p:ext uri="{BB962C8B-B14F-4D97-AF65-F5344CB8AC3E}">
        <p14:creationId xmlns:p14="http://schemas.microsoft.com/office/powerpoint/2010/main" val="1830632554"/>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500"/>
                                        <p:tgtEl>
                                          <p:spTgt spid="2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2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descr="Une image contenant texte, capture d’écran, affichage, logiciel&#10;&#10;Le contenu généré par l’IA peut être incorrect.">
            <a:extLst>
              <a:ext uri="{FF2B5EF4-FFF2-40B4-BE49-F238E27FC236}">
                <a16:creationId xmlns:a16="http://schemas.microsoft.com/office/drawing/2014/main" id="{7667761E-CBDA-8D87-5BE7-EAEFCC9B61BD}"/>
              </a:ext>
            </a:extLst>
          </p:cNvPr>
          <p:cNvPicPr>
            <a:picLocks noChangeAspect="1"/>
          </p:cNvPicPr>
          <p:nvPr/>
        </p:nvPicPr>
        <p:blipFill>
          <a:blip r:embed="rId2">
            <a:extLst>
              <a:ext uri="{BEBA8EAE-BF5A-486C-A8C5-ECC9F3942E4B}">
                <a14:imgProps xmlns:a14="http://schemas.microsoft.com/office/drawing/2010/main">
                  <a14:imgLayer r:embed="rId3">
                    <a14:imgEffect>
                      <a14:saturation sat="200000"/>
                    </a14:imgEffect>
                  </a14:imgLayer>
                </a14:imgProps>
              </a:ext>
            </a:extLst>
          </a:blip>
          <a:srcRect t="23317" b="3695"/>
          <a:stretch>
            <a:fillRect/>
          </a:stretch>
        </p:blipFill>
        <p:spPr>
          <a:xfrm>
            <a:off x="706837" y="943274"/>
            <a:ext cx="10778325" cy="5698355"/>
          </a:xfrm>
          <a:prstGeom prst="rect">
            <a:avLst/>
          </a:prstGeom>
        </p:spPr>
      </p:pic>
      <p:sp>
        <p:nvSpPr>
          <p:cNvPr id="4" name="ZoneTexte 3">
            <a:extLst>
              <a:ext uri="{FF2B5EF4-FFF2-40B4-BE49-F238E27FC236}">
                <a16:creationId xmlns:a16="http://schemas.microsoft.com/office/drawing/2014/main" id="{156EE2B5-C7F5-26E8-FBB0-A3164FBC56FF}"/>
              </a:ext>
            </a:extLst>
          </p:cNvPr>
          <p:cNvSpPr txBox="1"/>
          <p:nvPr/>
        </p:nvSpPr>
        <p:spPr>
          <a:xfrm>
            <a:off x="1025996" y="216370"/>
            <a:ext cx="7803372" cy="400110"/>
          </a:xfrm>
          <a:prstGeom prst="rect">
            <a:avLst/>
          </a:prstGeom>
          <a:noFill/>
        </p:spPr>
        <p:txBody>
          <a:bodyPr wrap="square">
            <a:spAutoFit/>
          </a:bodyPr>
          <a:lstStyle/>
          <a:p>
            <a:r>
              <a:rPr lang="fr-FR" sz="2000" b="1" noProof="0" dirty="0">
                <a:solidFill>
                  <a:schemeClr val="bg2">
                    <a:lumMod val="50000"/>
                  </a:schemeClr>
                </a:solidFill>
                <a:sym typeface="Hammersmith One"/>
              </a:rPr>
              <a:t>Correction.</a:t>
            </a:r>
          </a:p>
        </p:txBody>
      </p:sp>
      <p:sp>
        <p:nvSpPr>
          <p:cNvPr id="17" name="ZoneTexte 16">
            <a:extLst>
              <a:ext uri="{FF2B5EF4-FFF2-40B4-BE49-F238E27FC236}">
                <a16:creationId xmlns:a16="http://schemas.microsoft.com/office/drawing/2014/main" id="{AA18FC13-6DA7-954C-C43B-367BC93B7976}"/>
              </a:ext>
            </a:extLst>
          </p:cNvPr>
          <p:cNvSpPr txBox="1"/>
          <p:nvPr/>
        </p:nvSpPr>
        <p:spPr>
          <a:xfrm>
            <a:off x="2784278" y="2681904"/>
            <a:ext cx="1227470" cy="369332"/>
          </a:xfrm>
          <a:prstGeom prst="rect">
            <a:avLst/>
          </a:prstGeom>
          <a:noFill/>
        </p:spPr>
        <p:txBody>
          <a:bodyPr wrap="square" rtlCol="0">
            <a:spAutoFit/>
          </a:bodyPr>
          <a:lstStyle/>
          <a:p>
            <a:r>
              <a:rPr lang="fr-FR" b="1" noProof="0" dirty="0"/>
              <a:t>Phagocyte </a:t>
            </a:r>
          </a:p>
        </p:txBody>
      </p:sp>
      <p:cxnSp>
        <p:nvCxnSpPr>
          <p:cNvPr id="19" name="Connecteur droit avec flèche 18">
            <a:extLst>
              <a:ext uri="{FF2B5EF4-FFF2-40B4-BE49-F238E27FC236}">
                <a16:creationId xmlns:a16="http://schemas.microsoft.com/office/drawing/2014/main" id="{6FE5DECF-D3ED-899A-57CE-29E671F9415A}"/>
              </a:ext>
            </a:extLst>
          </p:cNvPr>
          <p:cNvCxnSpPr>
            <a:cxnSpLocks/>
          </p:cNvCxnSpPr>
          <p:nvPr/>
        </p:nvCxnSpPr>
        <p:spPr>
          <a:xfrm flipV="1">
            <a:off x="3970127" y="2874571"/>
            <a:ext cx="962557"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 name="Rectangle 2">
            <a:extLst>
              <a:ext uri="{FF2B5EF4-FFF2-40B4-BE49-F238E27FC236}">
                <a16:creationId xmlns:a16="http://schemas.microsoft.com/office/drawing/2014/main" id="{C04CC5CA-F031-C786-6DDF-C4E9BABD163F}"/>
              </a:ext>
            </a:extLst>
          </p:cNvPr>
          <p:cNvSpPr/>
          <p:nvPr/>
        </p:nvSpPr>
        <p:spPr>
          <a:xfrm rot="1873168" flipH="1">
            <a:off x="5933439" y="3230880"/>
            <a:ext cx="45719" cy="20320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40" name="Groupe 39">
            <a:extLst>
              <a:ext uri="{FF2B5EF4-FFF2-40B4-BE49-F238E27FC236}">
                <a16:creationId xmlns:a16="http://schemas.microsoft.com/office/drawing/2014/main" id="{D9FBE9F6-7AA4-0293-DBD5-9FC0F745EDAC}"/>
              </a:ext>
            </a:extLst>
          </p:cNvPr>
          <p:cNvGrpSpPr/>
          <p:nvPr/>
        </p:nvGrpSpPr>
        <p:grpSpPr>
          <a:xfrm>
            <a:off x="3094074" y="2264971"/>
            <a:ext cx="6007394" cy="1920240"/>
            <a:chOff x="2477387" y="2116115"/>
            <a:chExt cx="6007394" cy="1920240"/>
          </a:xfrm>
        </p:grpSpPr>
        <p:sp>
          <p:nvSpPr>
            <p:cNvPr id="14" name="Forme libre : forme 13">
              <a:extLst>
                <a:ext uri="{FF2B5EF4-FFF2-40B4-BE49-F238E27FC236}">
                  <a16:creationId xmlns:a16="http://schemas.microsoft.com/office/drawing/2014/main" id="{CCD34CEE-4582-24DC-DE92-9CC6B33A8EC5}"/>
                </a:ext>
              </a:extLst>
            </p:cNvPr>
            <p:cNvSpPr/>
            <p:nvPr/>
          </p:nvSpPr>
          <p:spPr>
            <a:xfrm>
              <a:off x="4293132" y="2262527"/>
              <a:ext cx="1668899" cy="1582207"/>
            </a:xfrm>
            <a:custGeom>
              <a:avLst/>
              <a:gdLst>
                <a:gd name="csX0" fmla="*/ 266819 w 1668899"/>
                <a:gd name="csY0" fmla="*/ 180127 h 1582207"/>
                <a:gd name="csX1" fmla="*/ 317619 w 1668899"/>
                <a:gd name="csY1" fmla="*/ 129327 h 1582207"/>
                <a:gd name="csX2" fmla="*/ 398899 w 1668899"/>
                <a:gd name="csY2" fmla="*/ 98847 h 1582207"/>
                <a:gd name="csX3" fmla="*/ 490339 w 1668899"/>
                <a:gd name="csY3" fmla="*/ 78527 h 1582207"/>
                <a:gd name="csX4" fmla="*/ 561459 w 1668899"/>
                <a:gd name="csY4" fmla="*/ 58207 h 1582207"/>
                <a:gd name="csX5" fmla="*/ 642739 w 1668899"/>
                <a:gd name="csY5" fmla="*/ 37887 h 1582207"/>
                <a:gd name="csX6" fmla="*/ 784979 w 1668899"/>
                <a:gd name="csY6" fmla="*/ 27727 h 1582207"/>
                <a:gd name="csX7" fmla="*/ 1089779 w 1668899"/>
                <a:gd name="csY7" fmla="*/ 37887 h 1582207"/>
                <a:gd name="csX8" fmla="*/ 1069459 w 1668899"/>
                <a:gd name="csY8" fmla="*/ 129327 h 1582207"/>
                <a:gd name="csX9" fmla="*/ 1089779 w 1668899"/>
                <a:gd name="csY9" fmla="*/ 169967 h 1582207"/>
                <a:gd name="csX10" fmla="*/ 1150739 w 1668899"/>
                <a:gd name="csY10" fmla="*/ 190287 h 1582207"/>
                <a:gd name="csX11" fmla="*/ 1242179 w 1668899"/>
                <a:gd name="csY11" fmla="*/ 220767 h 1582207"/>
                <a:gd name="csX12" fmla="*/ 1272659 w 1668899"/>
                <a:gd name="csY12" fmla="*/ 241087 h 1582207"/>
                <a:gd name="csX13" fmla="*/ 1374259 w 1668899"/>
                <a:gd name="csY13" fmla="*/ 210607 h 1582207"/>
                <a:gd name="csX14" fmla="*/ 1465699 w 1668899"/>
                <a:gd name="csY14" fmla="*/ 220767 h 1582207"/>
                <a:gd name="csX15" fmla="*/ 1536819 w 1668899"/>
                <a:gd name="csY15" fmla="*/ 271567 h 1582207"/>
                <a:gd name="csX16" fmla="*/ 1567299 w 1668899"/>
                <a:gd name="csY16" fmla="*/ 281727 h 1582207"/>
                <a:gd name="csX17" fmla="*/ 1618099 w 1668899"/>
                <a:gd name="csY17" fmla="*/ 352847 h 1582207"/>
                <a:gd name="csX18" fmla="*/ 1648579 w 1668899"/>
                <a:gd name="csY18" fmla="*/ 383327 h 1582207"/>
                <a:gd name="csX19" fmla="*/ 1668899 w 1668899"/>
                <a:gd name="csY19" fmla="*/ 413807 h 1582207"/>
                <a:gd name="csX20" fmla="*/ 1638419 w 1668899"/>
                <a:gd name="csY20" fmla="*/ 515407 h 1582207"/>
                <a:gd name="csX21" fmla="*/ 1536819 w 1668899"/>
                <a:gd name="csY21" fmla="*/ 566207 h 1582207"/>
                <a:gd name="csX22" fmla="*/ 1404739 w 1668899"/>
                <a:gd name="csY22" fmla="*/ 596687 h 1582207"/>
                <a:gd name="csX23" fmla="*/ 1353939 w 1668899"/>
                <a:gd name="csY23" fmla="*/ 606847 h 1582207"/>
                <a:gd name="csX24" fmla="*/ 1282819 w 1668899"/>
                <a:gd name="csY24" fmla="*/ 617007 h 1582207"/>
                <a:gd name="csX25" fmla="*/ 1069459 w 1668899"/>
                <a:gd name="csY25" fmla="*/ 667807 h 1582207"/>
                <a:gd name="csX26" fmla="*/ 1038979 w 1668899"/>
                <a:gd name="csY26" fmla="*/ 688127 h 1582207"/>
                <a:gd name="csX27" fmla="*/ 1008499 w 1668899"/>
                <a:gd name="csY27" fmla="*/ 698287 h 1582207"/>
                <a:gd name="csX28" fmla="*/ 978019 w 1668899"/>
                <a:gd name="csY28" fmla="*/ 738927 h 1582207"/>
                <a:gd name="csX29" fmla="*/ 927219 w 1668899"/>
                <a:gd name="csY29" fmla="*/ 789727 h 1582207"/>
                <a:gd name="csX30" fmla="*/ 906899 w 1668899"/>
                <a:gd name="csY30" fmla="*/ 820207 h 1582207"/>
                <a:gd name="csX31" fmla="*/ 876419 w 1668899"/>
                <a:gd name="csY31" fmla="*/ 860847 h 1582207"/>
                <a:gd name="csX32" fmla="*/ 856099 w 1668899"/>
                <a:gd name="csY32" fmla="*/ 911647 h 1582207"/>
                <a:gd name="csX33" fmla="*/ 805299 w 1668899"/>
                <a:gd name="csY33" fmla="*/ 1013247 h 1582207"/>
                <a:gd name="csX34" fmla="*/ 805299 w 1668899"/>
                <a:gd name="csY34" fmla="*/ 1216447 h 1582207"/>
                <a:gd name="csX35" fmla="*/ 845939 w 1668899"/>
                <a:gd name="csY35" fmla="*/ 1297727 h 1582207"/>
                <a:gd name="csX36" fmla="*/ 856099 w 1668899"/>
                <a:gd name="csY36" fmla="*/ 1338367 h 1582207"/>
                <a:gd name="csX37" fmla="*/ 845939 w 1668899"/>
                <a:gd name="csY37" fmla="*/ 1521247 h 1582207"/>
                <a:gd name="csX38" fmla="*/ 744339 w 1668899"/>
                <a:gd name="csY38" fmla="*/ 1541567 h 1582207"/>
                <a:gd name="csX39" fmla="*/ 724019 w 1668899"/>
                <a:gd name="csY39" fmla="*/ 1582207 h 1582207"/>
                <a:gd name="csX40" fmla="*/ 622419 w 1668899"/>
                <a:gd name="csY40" fmla="*/ 1572047 h 1582207"/>
                <a:gd name="csX41" fmla="*/ 561459 w 1668899"/>
                <a:gd name="csY41" fmla="*/ 1541567 h 1582207"/>
                <a:gd name="csX42" fmla="*/ 530979 w 1668899"/>
                <a:gd name="csY42" fmla="*/ 1531407 h 1582207"/>
                <a:gd name="csX43" fmla="*/ 500499 w 1668899"/>
                <a:gd name="csY43" fmla="*/ 1511087 h 1582207"/>
                <a:gd name="csX44" fmla="*/ 470019 w 1668899"/>
                <a:gd name="csY44" fmla="*/ 1500927 h 1582207"/>
                <a:gd name="csX45" fmla="*/ 398899 w 1668899"/>
                <a:gd name="csY45" fmla="*/ 1460287 h 1582207"/>
                <a:gd name="csX46" fmla="*/ 439539 w 1668899"/>
                <a:gd name="csY46" fmla="*/ 1389167 h 1582207"/>
                <a:gd name="csX47" fmla="*/ 459859 w 1668899"/>
                <a:gd name="csY47" fmla="*/ 1348527 h 1582207"/>
                <a:gd name="csX48" fmla="*/ 459859 w 1668899"/>
                <a:gd name="csY48" fmla="*/ 1216447 h 1582207"/>
                <a:gd name="csX49" fmla="*/ 429379 w 1668899"/>
                <a:gd name="csY49" fmla="*/ 1185967 h 1582207"/>
                <a:gd name="csX50" fmla="*/ 348099 w 1668899"/>
                <a:gd name="csY50" fmla="*/ 1135167 h 1582207"/>
                <a:gd name="csX51" fmla="*/ 266819 w 1668899"/>
                <a:gd name="csY51" fmla="*/ 1084367 h 1582207"/>
                <a:gd name="csX52" fmla="*/ 226179 w 1668899"/>
                <a:gd name="csY52" fmla="*/ 1064047 h 1582207"/>
                <a:gd name="csX53" fmla="*/ 185539 w 1668899"/>
                <a:gd name="csY53" fmla="*/ 1023407 h 1582207"/>
                <a:gd name="csX54" fmla="*/ 155059 w 1668899"/>
                <a:gd name="csY54" fmla="*/ 1003087 h 1582207"/>
                <a:gd name="csX55" fmla="*/ 73779 w 1668899"/>
                <a:gd name="csY55" fmla="*/ 921807 h 1582207"/>
                <a:gd name="csX56" fmla="*/ 12819 w 1668899"/>
                <a:gd name="csY56" fmla="*/ 810047 h 1582207"/>
                <a:gd name="csX57" fmla="*/ 12819 w 1668899"/>
                <a:gd name="csY57" fmla="*/ 637327 h 1582207"/>
                <a:gd name="csX58" fmla="*/ 33139 w 1668899"/>
                <a:gd name="csY58" fmla="*/ 596687 h 1582207"/>
                <a:gd name="csX59" fmla="*/ 43299 w 1668899"/>
                <a:gd name="csY59" fmla="*/ 566207 h 1582207"/>
                <a:gd name="csX60" fmla="*/ 73779 w 1668899"/>
                <a:gd name="csY60" fmla="*/ 535727 h 1582207"/>
                <a:gd name="csX61" fmla="*/ 104259 w 1668899"/>
                <a:gd name="csY61" fmla="*/ 474767 h 1582207"/>
                <a:gd name="csX62" fmla="*/ 114419 w 1668899"/>
                <a:gd name="csY62" fmla="*/ 434127 h 1582207"/>
                <a:gd name="csX63" fmla="*/ 144899 w 1668899"/>
                <a:gd name="csY63" fmla="*/ 383327 h 1582207"/>
                <a:gd name="csX64" fmla="*/ 165219 w 1668899"/>
                <a:gd name="csY64" fmla="*/ 342687 h 1582207"/>
                <a:gd name="csX65" fmla="*/ 205859 w 1668899"/>
                <a:gd name="csY65" fmla="*/ 312207 h 1582207"/>
                <a:gd name="csX66" fmla="*/ 276979 w 1668899"/>
                <a:gd name="csY66" fmla="*/ 220767 h 1582207"/>
                <a:gd name="csX67" fmla="*/ 266819 w 1668899"/>
                <a:gd name="csY67" fmla="*/ 180127 h 158220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Lst>
              <a:rect l="l" t="t" r="r" b="b"/>
              <a:pathLst>
                <a:path w="1668899" h="1582207">
                  <a:moveTo>
                    <a:pt x="266819" y="180127"/>
                  </a:moveTo>
                  <a:cubicBezTo>
                    <a:pt x="283752" y="163194"/>
                    <a:pt x="298716" y="144029"/>
                    <a:pt x="317619" y="129327"/>
                  </a:cubicBezTo>
                  <a:cubicBezTo>
                    <a:pt x="345112" y="107943"/>
                    <a:pt x="367201" y="107904"/>
                    <a:pt x="398899" y="98847"/>
                  </a:cubicBezTo>
                  <a:cubicBezTo>
                    <a:pt x="491173" y="72483"/>
                    <a:pt x="337544" y="109086"/>
                    <a:pt x="490339" y="78527"/>
                  </a:cubicBezTo>
                  <a:cubicBezTo>
                    <a:pt x="553797" y="65835"/>
                    <a:pt x="508200" y="72732"/>
                    <a:pt x="561459" y="58207"/>
                  </a:cubicBezTo>
                  <a:cubicBezTo>
                    <a:pt x="588402" y="50859"/>
                    <a:pt x="614883" y="39877"/>
                    <a:pt x="642739" y="37887"/>
                  </a:cubicBezTo>
                  <a:lnTo>
                    <a:pt x="784979" y="27727"/>
                  </a:lnTo>
                  <a:cubicBezTo>
                    <a:pt x="891663" y="-7834"/>
                    <a:pt x="897084" y="-13992"/>
                    <a:pt x="1089779" y="37887"/>
                  </a:cubicBezTo>
                  <a:cubicBezTo>
                    <a:pt x="1092800" y="38700"/>
                    <a:pt x="1070934" y="123425"/>
                    <a:pt x="1069459" y="129327"/>
                  </a:cubicBezTo>
                  <a:cubicBezTo>
                    <a:pt x="1076232" y="142874"/>
                    <a:pt x="1077662" y="160880"/>
                    <a:pt x="1089779" y="169967"/>
                  </a:cubicBezTo>
                  <a:cubicBezTo>
                    <a:pt x="1106914" y="182818"/>
                    <a:pt x="1130609" y="182967"/>
                    <a:pt x="1150739" y="190287"/>
                  </a:cubicBezTo>
                  <a:cubicBezTo>
                    <a:pt x="1234909" y="220894"/>
                    <a:pt x="1168223" y="202278"/>
                    <a:pt x="1242179" y="220767"/>
                  </a:cubicBezTo>
                  <a:cubicBezTo>
                    <a:pt x="1252339" y="227540"/>
                    <a:pt x="1260448" y="241087"/>
                    <a:pt x="1272659" y="241087"/>
                  </a:cubicBezTo>
                  <a:cubicBezTo>
                    <a:pt x="1284290" y="241087"/>
                    <a:pt x="1350702" y="218459"/>
                    <a:pt x="1374259" y="210607"/>
                  </a:cubicBezTo>
                  <a:cubicBezTo>
                    <a:pt x="1404739" y="213994"/>
                    <a:pt x="1435817" y="213871"/>
                    <a:pt x="1465699" y="220767"/>
                  </a:cubicBezTo>
                  <a:cubicBezTo>
                    <a:pt x="1519353" y="233149"/>
                    <a:pt x="1495475" y="244004"/>
                    <a:pt x="1536819" y="271567"/>
                  </a:cubicBezTo>
                  <a:cubicBezTo>
                    <a:pt x="1545730" y="277508"/>
                    <a:pt x="1557139" y="278340"/>
                    <a:pt x="1567299" y="281727"/>
                  </a:cubicBezTo>
                  <a:cubicBezTo>
                    <a:pt x="1646548" y="360976"/>
                    <a:pt x="1551235" y="259237"/>
                    <a:pt x="1618099" y="352847"/>
                  </a:cubicBezTo>
                  <a:cubicBezTo>
                    <a:pt x="1626450" y="364539"/>
                    <a:pt x="1639381" y="372289"/>
                    <a:pt x="1648579" y="383327"/>
                  </a:cubicBezTo>
                  <a:cubicBezTo>
                    <a:pt x="1656396" y="392708"/>
                    <a:pt x="1662126" y="403647"/>
                    <a:pt x="1668899" y="413807"/>
                  </a:cubicBezTo>
                  <a:cubicBezTo>
                    <a:pt x="1658739" y="447674"/>
                    <a:pt x="1657539" y="485665"/>
                    <a:pt x="1638419" y="515407"/>
                  </a:cubicBezTo>
                  <a:cubicBezTo>
                    <a:pt x="1615256" y="551439"/>
                    <a:pt x="1572897" y="557187"/>
                    <a:pt x="1536819" y="566207"/>
                  </a:cubicBezTo>
                  <a:cubicBezTo>
                    <a:pt x="1475469" y="607107"/>
                    <a:pt x="1525599" y="580572"/>
                    <a:pt x="1404739" y="596687"/>
                  </a:cubicBezTo>
                  <a:cubicBezTo>
                    <a:pt x="1387622" y="598969"/>
                    <a:pt x="1370973" y="604008"/>
                    <a:pt x="1353939" y="606847"/>
                  </a:cubicBezTo>
                  <a:cubicBezTo>
                    <a:pt x="1330317" y="610784"/>
                    <a:pt x="1306115" y="611460"/>
                    <a:pt x="1282819" y="617007"/>
                  </a:cubicBezTo>
                  <a:cubicBezTo>
                    <a:pt x="1034920" y="676031"/>
                    <a:pt x="1229524" y="644941"/>
                    <a:pt x="1069459" y="667807"/>
                  </a:cubicBezTo>
                  <a:cubicBezTo>
                    <a:pt x="1059299" y="674580"/>
                    <a:pt x="1049901" y="682666"/>
                    <a:pt x="1038979" y="688127"/>
                  </a:cubicBezTo>
                  <a:cubicBezTo>
                    <a:pt x="1029400" y="692916"/>
                    <a:pt x="1016726" y="691431"/>
                    <a:pt x="1008499" y="698287"/>
                  </a:cubicBezTo>
                  <a:cubicBezTo>
                    <a:pt x="995490" y="709127"/>
                    <a:pt x="989269" y="726271"/>
                    <a:pt x="978019" y="738927"/>
                  </a:cubicBezTo>
                  <a:cubicBezTo>
                    <a:pt x="962109" y="756825"/>
                    <a:pt x="942988" y="771705"/>
                    <a:pt x="927219" y="789727"/>
                  </a:cubicBezTo>
                  <a:cubicBezTo>
                    <a:pt x="919178" y="798917"/>
                    <a:pt x="913996" y="810271"/>
                    <a:pt x="906899" y="820207"/>
                  </a:cubicBezTo>
                  <a:cubicBezTo>
                    <a:pt x="897057" y="833986"/>
                    <a:pt x="884643" y="846045"/>
                    <a:pt x="876419" y="860847"/>
                  </a:cubicBezTo>
                  <a:cubicBezTo>
                    <a:pt x="867562" y="876790"/>
                    <a:pt x="864255" y="895335"/>
                    <a:pt x="856099" y="911647"/>
                  </a:cubicBezTo>
                  <a:cubicBezTo>
                    <a:pt x="789660" y="1044524"/>
                    <a:pt x="857497" y="882753"/>
                    <a:pt x="805299" y="1013247"/>
                  </a:cubicBezTo>
                  <a:cubicBezTo>
                    <a:pt x="791976" y="1093185"/>
                    <a:pt x="782938" y="1118059"/>
                    <a:pt x="805299" y="1216447"/>
                  </a:cubicBezTo>
                  <a:cubicBezTo>
                    <a:pt x="812012" y="1245985"/>
                    <a:pt x="838592" y="1268340"/>
                    <a:pt x="845939" y="1297727"/>
                  </a:cubicBezTo>
                  <a:lnTo>
                    <a:pt x="856099" y="1338367"/>
                  </a:lnTo>
                  <a:cubicBezTo>
                    <a:pt x="852712" y="1399327"/>
                    <a:pt x="875362" y="1467751"/>
                    <a:pt x="845939" y="1521247"/>
                  </a:cubicBezTo>
                  <a:cubicBezTo>
                    <a:pt x="829295" y="1551509"/>
                    <a:pt x="775230" y="1526121"/>
                    <a:pt x="744339" y="1541567"/>
                  </a:cubicBezTo>
                  <a:cubicBezTo>
                    <a:pt x="730792" y="1548340"/>
                    <a:pt x="730792" y="1568660"/>
                    <a:pt x="724019" y="1582207"/>
                  </a:cubicBezTo>
                  <a:cubicBezTo>
                    <a:pt x="690152" y="1578820"/>
                    <a:pt x="656059" y="1577222"/>
                    <a:pt x="622419" y="1572047"/>
                  </a:cubicBezTo>
                  <a:cubicBezTo>
                    <a:pt x="585532" y="1566372"/>
                    <a:pt x="594947" y="1558311"/>
                    <a:pt x="561459" y="1541567"/>
                  </a:cubicBezTo>
                  <a:cubicBezTo>
                    <a:pt x="551880" y="1536778"/>
                    <a:pt x="540558" y="1536196"/>
                    <a:pt x="530979" y="1531407"/>
                  </a:cubicBezTo>
                  <a:cubicBezTo>
                    <a:pt x="520057" y="1525946"/>
                    <a:pt x="511421" y="1516548"/>
                    <a:pt x="500499" y="1511087"/>
                  </a:cubicBezTo>
                  <a:cubicBezTo>
                    <a:pt x="490920" y="1506298"/>
                    <a:pt x="479863" y="1505146"/>
                    <a:pt x="470019" y="1500927"/>
                  </a:cubicBezTo>
                  <a:cubicBezTo>
                    <a:pt x="433926" y="1485458"/>
                    <a:pt x="429510" y="1480694"/>
                    <a:pt x="398899" y="1460287"/>
                  </a:cubicBezTo>
                  <a:cubicBezTo>
                    <a:pt x="418860" y="1400405"/>
                    <a:pt x="395604" y="1459464"/>
                    <a:pt x="439539" y="1389167"/>
                  </a:cubicBezTo>
                  <a:cubicBezTo>
                    <a:pt x="447566" y="1376324"/>
                    <a:pt x="453086" y="1362074"/>
                    <a:pt x="459859" y="1348527"/>
                  </a:cubicBezTo>
                  <a:cubicBezTo>
                    <a:pt x="470103" y="1297306"/>
                    <a:pt x="480494" y="1273195"/>
                    <a:pt x="459859" y="1216447"/>
                  </a:cubicBezTo>
                  <a:cubicBezTo>
                    <a:pt x="454949" y="1202944"/>
                    <a:pt x="440999" y="1194418"/>
                    <a:pt x="429379" y="1185967"/>
                  </a:cubicBezTo>
                  <a:cubicBezTo>
                    <a:pt x="403540" y="1167175"/>
                    <a:pt x="375192" y="1152100"/>
                    <a:pt x="348099" y="1135167"/>
                  </a:cubicBezTo>
                  <a:cubicBezTo>
                    <a:pt x="321006" y="1118234"/>
                    <a:pt x="295396" y="1098655"/>
                    <a:pt x="266819" y="1084367"/>
                  </a:cubicBezTo>
                  <a:cubicBezTo>
                    <a:pt x="253272" y="1077594"/>
                    <a:pt x="238296" y="1073134"/>
                    <a:pt x="226179" y="1064047"/>
                  </a:cubicBezTo>
                  <a:cubicBezTo>
                    <a:pt x="210853" y="1052552"/>
                    <a:pt x="200085" y="1035875"/>
                    <a:pt x="185539" y="1023407"/>
                  </a:cubicBezTo>
                  <a:cubicBezTo>
                    <a:pt x="176268" y="1015460"/>
                    <a:pt x="163693" y="1011721"/>
                    <a:pt x="155059" y="1003087"/>
                  </a:cubicBezTo>
                  <a:cubicBezTo>
                    <a:pt x="39083" y="887111"/>
                    <a:pt x="230628" y="1047286"/>
                    <a:pt x="73779" y="921807"/>
                  </a:cubicBezTo>
                  <a:cubicBezTo>
                    <a:pt x="27678" y="829605"/>
                    <a:pt x="49942" y="865731"/>
                    <a:pt x="12819" y="810047"/>
                  </a:cubicBezTo>
                  <a:cubicBezTo>
                    <a:pt x="-2171" y="735095"/>
                    <a:pt x="-6255" y="739056"/>
                    <a:pt x="12819" y="637327"/>
                  </a:cubicBezTo>
                  <a:cubicBezTo>
                    <a:pt x="15610" y="622441"/>
                    <a:pt x="27173" y="610608"/>
                    <a:pt x="33139" y="596687"/>
                  </a:cubicBezTo>
                  <a:cubicBezTo>
                    <a:pt x="37358" y="586843"/>
                    <a:pt x="37358" y="575118"/>
                    <a:pt x="43299" y="566207"/>
                  </a:cubicBezTo>
                  <a:cubicBezTo>
                    <a:pt x="51269" y="554252"/>
                    <a:pt x="63619" y="545887"/>
                    <a:pt x="73779" y="535727"/>
                  </a:cubicBezTo>
                  <a:cubicBezTo>
                    <a:pt x="116590" y="407293"/>
                    <a:pt x="45173" y="612635"/>
                    <a:pt x="104259" y="474767"/>
                  </a:cubicBezTo>
                  <a:cubicBezTo>
                    <a:pt x="109760" y="461932"/>
                    <a:pt x="108748" y="446887"/>
                    <a:pt x="114419" y="434127"/>
                  </a:cubicBezTo>
                  <a:cubicBezTo>
                    <a:pt x="122439" y="416082"/>
                    <a:pt x="135309" y="400589"/>
                    <a:pt x="144899" y="383327"/>
                  </a:cubicBezTo>
                  <a:cubicBezTo>
                    <a:pt x="152254" y="370087"/>
                    <a:pt x="155362" y="354186"/>
                    <a:pt x="165219" y="342687"/>
                  </a:cubicBezTo>
                  <a:cubicBezTo>
                    <a:pt x="176239" y="329830"/>
                    <a:pt x="193115" y="323358"/>
                    <a:pt x="205859" y="312207"/>
                  </a:cubicBezTo>
                  <a:cubicBezTo>
                    <a:pt x="251841" y="271973"/>
                    <a:pt x="245529" y="273183"/>
                    <a:pt x="276979" y="220767"/>
                  </a:cubicBezTo>
                  <a:lnTo>
                    <a:pt x="266819" y="180127"/>
                  </a:lnTo>
                  <a:close/>
                </a:path>
              </a:pathLst>
            </a:custGeom>
            <a:solidFill>
              <a:schemeClr val="bg2">
                <a:lumMod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noProof="0" dirty="0"/>
            </a:p>
          </p:txBody>
        </p:sp>
        <p:sp>
          <p:nvSpPr>
            <p:cNvPr id="10" name="Forme libre : forme 9">
              <a:extLst>
                <a:ext uri="{FF2B5EF4-FFF2-40B4-BE49-F238E27FC236}">
                  <a16:creationId xmlns:a16="http://schemas.microsoft.com/office/drawing/2014/main" id="{16EE5D85-55AD-8488-9BBE-5B6155ED88D4}"/>
                </a:ext>
              </a:extLst>
            </p:cNvPr>
            <p:cNvSpPr/>
            <p:nvPr/>
          </p:nvSpPr>
          <p:spPr>
            <a:xfrm>
              <a:off x="4184029" y="2116115"/>
              <a:ext cx="2286000" cy="1920240"/>
            </a:xfrm>
            <a:custGeom>
              <a:avLst/>
              <a:gdLst>
                <a:gd name="csX0" fmla="*/ 670560 w 2286000"/>
                <a:gd name="csY0" fmla="*/ 50800 h 1920240"/>
                <a:gd name="csX1" fmla="*/ 955040 w 2286000"/>
                <a:gd name="csY1" fmla="*/ 40640 h 1920240"/>
                <a:gd name="csX2" fmla="*/ 1016000 w 2286000"/>
                <a:gd name="csY2" fmla="*/ 20320 h 1920240"/>
                <a:gd name="csX3" fmla="*/ 1087120 w 2286000"/>
                <a:gd name="csY3" fmla="*/ 0 h 1920240"/>
                <a:gd name="csX4" fmla="*/ 1351280 w 2286000"/>
                <a:gd name="csY4" fmla="*/ 40640 h 1920240"/>
                <a:gd name="csX5" fmla="*/ 1361440 w 2286000"/>
                <a:gd name="csY5" fmla="*/ 71120 h 1920240"/>
                <a:gd name="csX6" fmla="*/ 1452880 w 2286000"/>
                <a:gd name="csY6" fmla="*/ 81280 h 1920240"/>
                <a:gd name="csX7" fmla="*/ 1595120 w 2286000"/>
                <a:gd name="csY7" fmla="*/ 91440 h 1920240"/>
                <a:gd name="csX8" fmla="*/ 1615440 w 2286000"/>
                <a:gd name="csY8" fmla="*/ 121920 h 1920240"/>
                <a:gd name="csX9" fmla="*/ 1645920 w 2286000"/>
                <a:gd name="csY9" fmla="*/ 142240 h 1920240"/>
                <a:gd name="csX10" fmla="*/ 1656080 w 2286000"/>
                <a:gd name="csY10" fmla="*/ 172720 h 1920240"/>
                <a:gd name="csX11" fmla="*/ 1696720 w 2286000"/>
                <a:gd name="csY11" fmla="*/ 203200 h 1920240"/>
                <a:gd name="csX12" fmla="*/ 1767840 w 2286000"/>
                <a:gd name="csY12" fmla="*/ 182880 h 1920240"/>
                <a:gd name="csX13" fmla="*/ 1879600 w 2286000"/>
                <a:gd name="csY13" fmla="*/ 193040 h 1920240"/>
                <a:gd name="csX14" fmla="*/ 1910080 w 2286000"/>
                <a:gd name="csY14" fmla="*/ 213360 h 1920240"/>
                <a:gd name="csX15" fmla="*/ 1940560 w 2286000"/>
                <a:gd name="csY15" fmla="*/ 223520 h 1920240"/>
                <a:gd name="csX16" fmla="*/ 1950720 w 2286000"/>
                <a:gd name="csY16" fmla="*/ 254000 h 1920240"/>
                <a:gd name="csX17" fmla="*/ 2021840 w 2286000"/>
                <a:gd name="csY17" fmla="*/ 314960 h 1920240"/>
                <a:gd name="csX18" fmla="*/ 1991360 w 2286000"/>
                <a:gd name="csY18" fmla="*/ 365760 h 1920240"/>
                <a:gd name="csX19" fmla="*/ 1920240 w 2286000"/>
                <a:gd name="csY19" fmla="*/ 396240 h 1920240"/>
                <a:gd name="csX20" fmla="*/ 1960880 w 2286000"/>
                <a:gd name="csY20" fmla="*/ 416560 h 1920240"/>
                <a:gd name="csX21" fmla="*/ 2011680 w 2286000"/>
                <a:gd name="csY21" fmla="*/ 436880 h 1920240"/>
                <a:gd name="csX22" fmla="*/ 2042160 w 2286000"/>
                <a:gd name="csY22" fmla="*/ 457200 h 1920240"/>
                <a:gd name="csX23" fmla="*/ 2092960 w 2286000"/>
                <a:gd name="csY23" fmla="*/ 528320 h 1920240"/>
                <a:gd name="csX24" fmla="*/ 2133600 w 2286000"/>
                <a:gd name="csY24" fmla="*/ 558800 h 1920240"/>
                <a:gd name="csX25" fmla="*/ 2245360 w 2286000"/>
                <a:gd name="csY25" fmla="*/ 538480 h 1920240"/>
                <a:gd name="csX26" fmla="*/ 2255520 w 2286000"/>
                <a:gd name="csY26" fmla="*/ 568960 h 1920240"/>
                <a:gd name="csX27" fmla="*/ 2184400 w 2286000"/>
                <a:gd name="csY27" fmla="*/ 670560 h 1920240"/>
                <a:gd name="csX28" fmla="*/ 2143760 w 2286000"/>
                <a:gd name="csY28" fmla="*/ 731520 h 1920240"/>
                <a:gd name="csX29" fmla="*/ 2153920 w 2286000"/>
                <a:gd name="csY29" fmla="*/ 863600 h 1920240"/>
                <a:gd name="csX30" fmla="*/ 2164080 w 2286000"/>
                <a:gd name="csY30" fmla="*/ 914400 h 1920240"/>
                <a:gd name="csX31" fmla="*/ 2225040 w 2286000"/>
                <a:gd name="csY31" fmla="*/ 965200 h 1920240"/>
                <a:gd name="csX32" fmla="*/ 2286000 w 2286000"/>
                <a:gd name="csY32" fmla="*/ 1026160 h 1920240"/>
                <a:gd name="csX33" fmla="*/ 2265680 w 2286000"/>
                <a:gd name="csY33" fmla="*/ 1066800 h 1920240"/>
                <a:gd name="csX34" fmla="*/ 2235200 w 2286000"/>
                <a:gd name="csY34" fmla="*/ 1076960 h 1920240"/>
                <a:gd name="csX35" fmla="*/ 2214880 w 2286000"/>
                <a:gd name="csY35" fmla="*/ 1127760 h 1920240"/>
                <a:gd name="csX36" fmla="*/ 2204720 w 2286000"/>
                <a:gd name="csY36" fmla="*/ 1442720 h 1920240"/>
                <a:gd name="csX37" fmla="*/ 2174240 w 2286000"/>
                <a:gd name="csY37" fmla="*/ 1473200 h 1920240"/>
                <a:gd name="csX38" fmla="*/ 2153920 w 2286000"/>
                <a:gd name="csY38" fmla="*/ 1534160 h 1920240"/>
                <a:gd name="csX39" fmla="*/ 2143760 w 2286000"/>
                <a:gd name="csY39" fmla="*/ 1564640 h 1920240"/>
                <a:gd name="csX40" fmla="*/ 2133600 w 2286000"/>
                <a:gd name="csY40" fmla="*/ 1605280 h 1920240"/>
                <a:gd name="csX41" fmla="*/ 2113280 w 2286000"/>
                <a:gd name="csY41" fmla="*/ 1645920 h 1920240"/>
                <a:gd name="csX42" fmla="*/ 2103120 w 2286000"/>
                <a:gd name="csY42" fmla="*/ 1676400 h 1920240"/>
                <a:gd name="csX43" fmla="*/ 2062480 w 2286000"/>
                <a:gd name="csY43" fmla="*/ 1706880 h 1920240"/>
                <a:gd name="csX44" fmla="*/ 1981200 w 2286000"/>
                <a:gd name="csY44" fmla="*/ 1747520 h 1920240"/>
                <a:gd name="csX45" fmla="*/ 1991360 w 2286000"/>
                <a:gd name="csY45" fmla="*/ 1818640 h 1920240"/>
                <a:gd name="csX46" fmla="*/ 1940560 w 2286000"/>
                <a:gd name="csY46" fmla="*/ 1889760 h 1920240"/>
                <a:gd name="csX47" fmla="*/ 1910080 w 2286000"/>
                <a:gd name="csY47" fmla="*/ 1899920 h 1920240"/>
                <a:gd name="csX48" fmla="*/ 1818640 w 2286000"/>
                <a:gd name="csY48" fmla="*/ 1859280 h 1920240"/>
                <a:gd name="csX49" fmla="*/ 1778000 w 2286000"/>
                <a:gd name="csY49" fmla="*/ 1849120 h 1920240"/>
                <a:gd name="csX50" fmla="*/ 1747520 w 2286000"/>
                <a:gd name="csY50" fmla="*/ 1838960 h 1920240"/>
                <a:gd name="csX51" fmla="*/ 1696720 w 2286000"/>
                <a:gd name="csY51" fmla="*/ 1849120 h 1920240"/>
                <a:gd name="csX52" fmla="*/ 1666240 w 2286000"/>
                <a:gd name="csY52" fmla="*/ 1869440 h 1920240"/>
                <a:gd name="csX53" fmla="*/ 1635760 w 2286000"/>
                <a:gd name="csY53" fmla="*/ 1879600 h 1920240"/>
                <a:gd name="csX54" fmla="*/ 1280160 w 2286000"/>
                <a:gd name="csY54" fmla="*/ 1869440 h 1920240"/>
                <a:gd name="csX55" fmla="*/ 1219200 w 2286000"/>
                <a:gd name="csY55" fmla="*/ 1788160 h 1920240"/>
                <a:gd name="csX56" fmla="*/ 1188720 w 2286000"/>
                <a:gd name="csY56" fmla="*/ 1747520 h 1920240"/>
                <a:gd name="csX57" fmla="*/ 1107440 w 2286000"/>
                <a:gd name="csY57" fmla="*/ 1767840 h 1920240"/>
                <a:gd name="csX58" fmla="*/ 1066800 w 2286000"/>
                <a:gd name="csY58" fmla="*/ 1788160 h 1920240"/>
                <a:gd name="csX59" fmla="*/ 812800 w 2286000"/>
                <a:gd name="csY59" fmla="*/ 1798320 h 1920240"/>
                <a:gd name="csX60" fmla="*/ 782320 w 2286000"/>
                <a:gd name="csY60" fmla="*/ 1818640 h 1920240"/>
                <a:gd name="csX61" fmla="*/ 741680 w 2286000"/>
                <a:gd name="csY61" fmla="*/ 1828800 h 1920240"/>
                <a:gd name="csX62" fmla="*/ 711200 w 2286000"/>
                <a:gd name="csY62" fmla="*/ 1859280 h 1920240"/>
                <a:gd name="csX63" fmla="*/ 660400 w 2286000"/>
                <a:gd name="csY63" fmla="*/ 1889760 h 1920240"/>
                <a:gd name="csX64" fmla="*/ 619760 w 2286000"/>
                <a:gd name="csY64" fmla="*/ 1920240 h 1920240"/>
                <a:gd name="csX65" fmla="*/ 568960 w 2286000"/>
                <a:gd name="csY65" fmla="*/ 1899920 h 1920240"/>
                <a:gd name="csX66" fmla="*/ 538480 w 2286000"/>
                <a:gd name="csY66" fmla="*/ 1696720 h 1920240"/>
                <a:gd name="csX67" fmla="*/ 508000 w 2286000"/>
                <a:gd name="csY67" fmla="*/ 1676400 h 1920240"/>
                <a:gd name="csX68" fmla="*/ 396240 w 2286000"/>
                <a:gd name="csY68" fmla="*/ 1666240 h 1920240"/>
                <a:gd name="csX69" fmla="*/ 406400 w 2286000"/>
                <a:gd name="csY69" fmla="*/ 1574800 h 1920240"/>
                <a:gd name="csX70" fmla="*/ 447040 w 2286000"/>
                <a:gd name="csY70" fmla="*/ 1564640 h 1920240"/>
                <a:gd name="csX71" fmla="*/ 477520 w 2286000"/>
                <a:gd name="csY71" fmla="*/ 1544320 h 1920240"/>
                <a:gd name="csX72" fmla="*/ 538480 w 2286000"/>
                <a:gd name="csY72" fmla="*/ 1513840 h 1920240"/>
                <a:gd name="csX73" fmla="*/ 558800 w 2286000"/>
                <a:gd name="csY73" fmla="*/ 1463040 h 1920240"/>
                <a:gd name="csX74" fmla="*/ 538480 w 2286000"/>
                <a:gd name="csY74" fmla="*/ 1432560 h 1920240"/>
                <a:gd name="csX75" fmla="*/ 508000 w 2286000"/>
                <a:gd name="csY75" fmla="*/ 1391920 h 1920240"/>
                <a:gd name="csX76" fmla="*/ 467360 w 2286000"/>
                <a:gd name="csY76" fmla="*/ 1381760 h 1920240"/>
                <a:gd name="csX77" fmla="*/ 355600 w 2286000"/>
                <a:gd name="csY77" fmla="*/ 1361440 h 1920240"/>
                <a:gd name="csX78" fmla="*/ 243840 w 2286000"/>
                <a:gd name="csY78" fmla="*/ 1249680 h 1920240"/>
                <a:gd name="csX79" fmla="*/ 203200 w 2286000"/>
                <a:gd name="csY79" fmla="*/ 1209040 h 1920240"/>
                <a:gd name="csX80" fmla="*/ 142240 w 2286000"/>
                <a:gd name="csY80" fmla="*/ 1117600 h 1920240"/>
                <a:gd name="csX81" fmla="*/ 81280 w 2286000"/>
                <a:gd name="csY81" fmla="*/ 1026160 h 1920240"/>
                <a:gd name="csX82" fmla="*/ 50800 w 2286000"/>
                <a:gd name="csY82" fmla="*/ 955040 h 1920240"/>
                <a:gd name="csX83" fmla="*/ 20320 w 2286000"/>
                <a:gd name="csY83" fmla="*/ 914400 h 1920240"/>
                <a:gd name="csX84" fmla="*/ 0 w 2286000"/>
                <a:gd name="csY84" fmla="*/ 883920 h 1920240"/>
                <a:gd name="csX85" fmla="*/ 10160 w 2286000"/>
                <a:gd name="csY85" fmla="*/ 792480 h 1920240"/>
                <a:gd name="csX86" fmla="*/ 20320 w 2286000"/>
                <a:gd name="csY86" fmla="*/ 762000 h 1920240"/>
                <a:gd name="csX87" fmla="*/ 60960 w 2286000"/>
                <a:gd name="csY87" fmla="*/ 721360 h 1920240"/>
                <a:gd name="csX88" fmla="*/ 91440 w 2286000"/>
                <a:gd name="csY88" fmla="*/ 680720 h 1920240"/>
                <a:gd name="csX89" fmla="*/ 101600 w 2286000"/>
                <a:gd name="csY89" fmla="*/ 650240 h 1920240"/>
                <a:gd name="csX90" fmla="*/ 121920 w 2286000"/>
                <a:gd name="csY90" fmla="*/ 609600 h 1920240"/>
                <a:gd name="csX91" fmla="*/ 162560 w 2286000"/>
                <a:gd name="csY91" fmla="*/ 487680 h 1920240"/>
                <a:gd name="csX92" fmla="*/ 223520 w 2286000"/>
                <a:gd name="csY92" fmla="*/ 416560 h 1920240"/>
                <a:gd name="csX93" fmla="*/ 274320 w 2286000"/>
                <a:gd name="csY93" fmla="*/ 335280 h 1920240"/>
                <a:gd name="csX94" fmla="*/ 294640 w 2286000"/>
                <a:gd name="csY94" fmla="*/ 274320 h 1920240"/>
                <a:gd name="csX95" fmla="*/ 314960 w 2286000"/>
                <a:gd name="csY95" fmla="*/ 233680 h 1920240"/>
                <a:gd name="csX96" fmla="*/ 345440 w 2286000"/>
                <a:gd name="csY96" fmla="*/ 162560 h 1920240"/>
                <a:gd name="csX97" fmla="*/ 396240 w 2286000"/>
                <a:gd name="csY97" fmla="*/ 142240 h 1920240"/>
                <a:gd name="csX98" fmla="*/ 426720 w 2286000"/>
                <a:gd name="csY98" fmla="*/ 121920 h 1920240"/>
                <a:gd name="csX99" fmla="*/ 660400 w 2286000"/>
                <a:gd name="csY99" fmla="*/ 81280 h 1920240"/>
                <a:gd name="csX100" fmla="*/ 731520 w 2286000"/>
                <a:gd name="csY100" fmla="*/ 30480 h 1920240"/>
                <a:gd name="csX101" fmla="*/ 751840 w 2286000"/>
                <a:gd name="csY101" fmla="*/ 10160 h 192024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Lst>
              <a:rect l="l" t="t" r="r" b="b"/>
              <a:pathLst>
                <a:path w="2286000" h="1920240">
                  <a:moveTo>
                    <a:pt x="670560" y="50800"/>
                  </a:moveTo>
                  <a:cubicBezTo>
                    <a:pt x="765387" y="47413"/>
                    <a:pt x="860520" y="48980"/>
                    <a:pt x="955040" y="40640"/>
                  </a:cubicBezTo>
                  <a:cubicBezTo>
                    <a:pt x="976376" y="38757"/>
                    <a:pt x="995680" y="27093"/>
                    <a:pt x="1016000" y="20320"/>
                  </a:cubicBezTo>
                  <a:cubicBezTo>
                    <a:pt x="1059727" y="5744"/>
                    <a:pt x="1036090" y="12757"/>
                    <a:pt x="1087120" y="0"/>
                  </a:cubicBezTo>
                  <a:cubicBezTo>
                    <a:pt x="1332965" y="21378"/>
                    <a:pt x="1255744" y="-23050"/>
                    <a:pt x="1351280" y="40640"/>
                  </a:cubicBezTo>
                  <a:cubicBezTo>
                    <a:pt x="1354667" y="50800"/>
                    <a:pt x="1353213" y="64264"/>
                    <a:pt x="1361440" y="71120"/>
                  </a:cubicBezTo>
                  <a:cubicBezTo>
                    <a:pt x="1399699" y="103002"/>
                    <a:pt x="1414075" y="90981"/>
                    <a:pt x="1452880" y="81280"/>
                  </a:cubicBezTo>
                  <a:cubicBezTo>
                    <a:pt x="1500293" y="84667"/>
                    <a:pt x="1549005" y="79911"/>
                    <a:pt x="1595120" y="91440"/>
                  </a:cubicBezTo>
                  <a:cubicBezTo>
                    <a:pt x="1606966" y="94402"/>
                    <a:pt x="1606806" y="113286"/>
                    <a:pt x="1615440" y="121920"/>
                  </a:cubicBezTo>
                  <a:cubicBezTo>
                    <a:pt x="1624074" y="130554"/>
                    <a:pt x="1635760" y="135467"/>
                    <a:pt x="1645920" y="142240"/>
                  </a:cubicBezTo>
                  <a:cubicBezTo>
                    <a:pt x="1649307" y="152400"/>
                    <a:pt x="1649224" y="164493"/>
                    <a:pt x="1656080" y="172720"/>
                  </a:cubicBezTo>
                  <a:cubicBezTo>
                    <a:pt x="1666920" y="185729"/>
                    <a:pt x="1680292" y="199093"/>
                    <a:pt x="1696720" y="203200"/>
                  </a:cubicBezTo>
                  <a:cubicBezTo>
                    <a:pt x="1704010" y="205022"/>
                    <a:pt x="1757660" y="186273"/>
                    <a:pt x="1767840" y="182880"/>
                  </a:cubicBezTo>
                  <a:cubicBezTo>
                    <a:pt x="1805093" y="186267"/>
                    <a:pt x="1843023" y="185202"/>
                    <a:pt x="1879600" y="193040"/>
                  </a:cubicBezTo>
                  <a:cubicBezTo>
                    <a:pt x="1891540" y="195599"/>
                    <a:pt x="1899158" y="207899"/>
                    <a:pt x="1910080" y="213360"/>
                  </a:cubicBezTo>
                  <a:cubicBezTo>
                    <a:pt x="1919659" y="218149"/>
                    <a:pt x="1930400" y="220133"/>
                    <a:pt x="1940560" y="223520"/>
                  </a:cubicBezTo>
                  <a:cubicBezTo>
                    <a:pt x="1943947" y="233680"/>
                    <a:pt x="1944779" y="245089"/>
                    <a:pt x="1950720" y="254000"/>
                  </a:cubicBezTo>
                  <a:cubicBezTo>
                    <a:pt x="1964871" y="275227"/>
                    <a:pt x="2003060" y="300875"/>
                    <a:pt x="2021840" y="314960"/>
                  </a:cubicBezTo>
                  <a:cubicBezTo>
                    <a:pt x="2011680" y="331893"/>
                    <a:pt x="2005324" y="351796"/>
                    <a:pt x="1991360" y="365760"/>
                  </a:cubicBezTo>
                  <a:cubicBezTo>
                    <a:pt x="1978805" y="378315"/>
                    <a:pt x="1938456" y="390168"/>
                    <a:pt x="1920240" y="396240"/>
                  </a:cubicBezTo>
                  <a:cubicBezTo>
                    <a:pt x="1933787" y="403013"/>
                    <a:pt x="1947040" y="410409"/>
                    <a:pt x="1960880" y="416560"/>
                  </a:cubicBezTo>
                  <a:cubicBezTo>
                    <a:pt x="1977546" y="423967"/>
                    <a:pt x="1995368" y="428724"/>
                    <a:pt x="2011680" y="436880"/>
                  </a:cubicBezTo>
                  <a:cubicBezTo>
                    <a:pt x="2022602" y="442341"/>
                    <a:pt x="2032000" y="450427"/>
                    <a:pt x="2042160" y="457200"/>
                  </a:cubicBezTo>
                  <a:cubicBezTo>
                    <a:pt x="2053698" y="474507"/>
                    <a:pt x="2080358" y="515718"/>
                    <a:pt x="2092960" y="528320"/>
                  </a:cubicBezTo>
                  <a:cubicBezTo>
                    <a:pt x="2104934" y="540294"/>
                    <a:pt x="2120053" y="548640"/>
                    <a:pt x="2133600" y="558800"/>
                  </a:cubicBezTo>
                  <a:cubicBezTo>
                    <a:pt x="2170853" y="552027"/>
                    <a:pt x="2207627" y="535336"/>
                    <a:pt x="2245360" y="538480"/>
                  </a:cubicBezTo>
                  <a:cubicBezTo>
                    <a:pt x="2256033" y="539369"/>
                    <a:pt x="2258117" y="558570"/>
                    <a:pt x="2255520" y="568960"/>
                  </a:cubicBezTo>
                  <a:cubicBezTo>
                    <a:pt x="2248596" y="596654"/>
                    <a:pt x="2199256" y="650132"/>
                    <a:pt x="2184400" y="670560"/>
                  </a:cubicBezTo>
                  <a:cubicBezTo>
                    <a:pt x="2170036" y="690311"/>
                    <a:pt x="2143760" y="731520"/>
                    <a:pt x="2143760" y="731520"/>
                  </a:cubicBezTo>
                  <a:cubicBezTo>
                    <a:pt x="2147147" y="775547"/>
                    <a:pt x="2149044" y="819713"/>
                    <a:pt x="2153920" y="863600"/>
                  </a:cubicBezTo>
                  <a:cubicBezTo>
                    <a:pt x="2155827" y="880763"/>
                    <a:pt x="2156357" y="898954"/>
                    <a:pt x="2164080" y="914400"/>
                  </a:cubicBezTo>
                  <a:cubicBezTo>
                    <a:pt x="2177978" y="942196"/>
                    <a:pt x="2204034" y="946528"/>
                    <a:pt x="2225040" y="965200"/>
                  </a:cubicBezTo>
                  <a:cubicBezTo>
                    <a:pt x="2246518" y="984292"/>
                    <a:pt x="2286000" y="1026160"/>
                    <a:pt x="2286000" y="1026160"/>
                  </a:cubicBezTo>
                  <a:cubicBezTo>
                    <a:pt x="2279227" y="1039707"/>
                    <a:pt x="2276390" y="1056090"/>
                    <a:pt x="2265680" y="1066800"/>
                  </a:cubicBezTo>
                  <a:cubicBezTo>
                    <a:pt x="2258107" y="1074373"/>
                    <a:pt x="2242056" y="1068733"/>
                    <a:pt x="2235200" y="1076960"/>
                  </a:cubicBezTo>
                  <a:cubicBezTo>
                    <a:pt x="2223524" y="1090971"/>
                    <a:pt x="2221653" y="1110827"/>
                    <a:pt x="2214880" y="1127760"/>
                  </a:cubicBezTo>
                  <a:cubicBezTo>
                    <a:pt x="2217383" y="1192845"/>
                    <a:pt x="2259496" y="1355078"/>
                    <a:pt x="2204720" y="1442720"/>
                  </a:cubicBezTo>
                  <a:cubicBezTo>
                    <a:pt x="2197105" y="1454904"/>
                    <a:pt x="2184400" y="1463040"/>
                    <a:pt x="2174240" y="1473200"/>
                  </a:cubicBezTo>
                  <a:lnTo>
                    <a:pt x="2153920" y="1534160"/>
                  </a:lnTo>
                  <a:cubicBezTo>
                    <a:pt x="2150533" y="1544320"/>
                    <a:pt x="2146357" y="1554250"/>
                    <a:pt x="2143760" y="1564640"/>
                  </a:cubicBezTo>
                  <a:cubicBezTo>
                    <a:pt x="2140373" y="1578187"/>
                    <a:pt x="2138503" y="1592205"/>
                    <a:pt x="2133600" y="1605280"/>
                  </a:cubicBezTo>
                  <a:cubicBezTo>
                    <a:pt x="2128282" y="1619461"/>
                    <a:pt x="2119246" y="1631999"/>
                    <a:pt x="2113280" y="1645920"/>
                  </a:cubicBezTo>
                  <a:cubicBezTo>
                    <a:pt x="2109061" y="1655764"/>
                    <a:pt x="2109976" y="1668173"/>
                    <a:pt x="2103120" y="1676400"/>
                  </a:cubicBezTo>
                  <a:cubicBezTo>
                    <a:pt x="2092280" y="1689409"/>
                    <a:pt x="2077107" y="1698348"/>
                    <a:pt x="2062480" y="1706880"/>
                  </a:cubicBezTo>
                  <a:cubicBezTo>
                    <a:pt x="2036315" y="1722143"/>
                    <a:pt x="1981200" y="1747520"/>
                    <a:pt x="1981200" y="1747520"/>
                  </a:cubicBezTo>
                  <a:cubicBezTo>
                    <a:pt x="1948495" y="1845634"/>
                    <a:pt x="1991360" y="1693093"/>
                    <a:pt x="1991360" y="1818640"/>
                  </a:cubicBezTo>
                  <a:cubicBezTo>
                    <a:pt x="1991360" y="1839828"/>
                    <a:pt x="1956376" y="1879216"/>
                    <a:pt x="1940560" y="1889760"/>
                  </a:cubicBezTo>
                  <a:cubicBezTo>
                    <a:pt x="1931649" y="1895701"/>
                    <a:pt x="1920240" y="1896533"/>
                    <a:pt x="1910080" y="1899920"/>
                  </a:cubicBezTo>
                  <a:cubicBezTo>
                    <a:pt x="1874674" y="1882217"/>
                    <a:pt x="1857557" y="1872252"/>
                    <a:pt x="1818640" y="1859280"/>
                  </a:cubicBezTo>
                  <a:cubicBezTo>
                    <a:pt x="1805393" y="1854864"/>
                    <a:pt x="1791426" y="1852956"/>
                    <a:pt x="1778000" y="1849120"/>
                  </a:cubicBezTo>
                  <a:cubicBezTo>
                    <a:pt x="1767702" y="1846178"/>
                    <a:pt x="1757680" y="1842347"/>
                    <a:pt x="1747520" y="1838960"/>
                  </a:cubicBezTo>
                  <a:cubicBezTo>
                    <a:pt x="1730587" y="1842347"/>
                    <a:pt x="1712889" y="1843057"/>
                    <a:pt x="1696720" y="1849120"/>
                  </a:cubicBezTo>
                  <a:cubicBezTo>
                    <a:pt x="1685287" y="1853407"/>
                    <a:pt x="1677162" y="1863979"/>
                    <a:pt x="1666240" y="1869440"/>
                  </a:cubicBezTo>
                  <a:cubicBezTo>
                    <a:pt x="1656661" y="1874229"/>
                    <a:pt x="1645920" y="1876213"/>
                    <a:pt x="1635760" y="1879600"/>
                  </a:cubicBezTo>
                  <a:cubicBezTo>
                    <a:pt x="1517227" y="1876213"/>
                    <a:pt x="1395984" y="1894865"/>
                    <a:pt x="1280160" y="1869440"/>
                  </a:cubicBezTo>
                  <a:cubicBezTo>
                    <a:pt x="1247081" y="1862179"/>
                    <a:pt x="1239520" y="1815253"/>
                    <a:pt x="1219200" y="1788160"/>
                  </a:cubicBezTo>
                  <a:lnTo>
                    <a:pt x="1188720" y="1747520"/>
                  </a:lnTo>
                  <a:cubicBezTo>
                    <a:pt x="1158903" y="1753483"/>
                    <a:pt x="1134776" y="1756124"/>
                    <a:pt x="1107440" y="1767840"/>
                  </a:cubicBezTo>
                  <a:cubicBezTo>
                    <a:pt x="1093519" y="1773806"/>
                    <a:pt x="1081865" y="1786602"/>
                    <a:pt x="1066800" y="1788160"/>
                  </a:cubicBezTo>
                  <a:cubicBezTo>
                    <a:pt x="982515" y="1796879"/>
                    <a:pt x="897467" y="1794933"/>
                    <a:pt x="812800" y="1798320"/>
                  </a:cubicBezTo>
                  <a:cubicBezTo>
                    <a:pt x="802640" y="1805093"/>
                    <a:pt x="793543" y="1813830"/>
                    <a:pt x="782320" y="1818640"/>
                  </a:cubicBezTo>
                  <a:cubicBezTo>
                    <a:pt x="769485" y="1824141"/>
                    <a:pt x="753804" y="1821872"/>
                    <a:pt x="741680" y="1828800"/>
                  </a:cubicBezTo>
                  <a:cubicBezTo>
                    <a:pt x="729205" y="1835929"/>
                    <a:pt x="722695" y="1850659"/>
                    <a:pt x="711200" y="1859280"/>
                  </a:cubicBezTo>
                  <a:cubicBezTo>
                    <a:pt x="695402" y="1871128"/>
                    <a:pt x="676831" y="1878806"/>
                    <a:pt x="660400" y="1889760"/>
                  </a:cubicBezTo>
                  <a:cubicBezTo>
                    <a:pt x="646311" y="1899153"/>
                    <a:pt x="633307" y="1910080"/>
                    <a:pt x="619760" y="1920240"/>
                  </a:cubicBezTo>
                  <a:cubicBezTo>
                    <a:pt x="602827" y="1913467"/>
                    <a:pt x="578751" y="1915306"/>
                    <a:pt x="568960" y="1899920"/>
                  </a:cubicBezTo>
                  <a:cubicBezTo>
                    <a:pt x="540086" y="1854546"/>
                    <a:pt x="551993" y="1740638"/>
                    <a:pt x="538480" y="1696720"/>
                  </a:cubicBezTo>
                  <a:cubicBezTo>
                    <a:pt x="534889" y="1685049"/>
                    <a:pt x="519940" y="1678959"/>
                    <a:pt x="508000" y="1676400"/>
                  </a:cubicBezTo>
                  <a:cubicBezTo>
                    <a:pt x="471423" y="1668562"/>
                    <a:pt x="433493" y="1669627"/>
                    <a:pt x="396240" y="1666240"/>
                  </a:cubicBezTo>
                  <a:cubicBezTo>
                    <a:pt x="399627" y="1635760"/>
                    <a:pt x="392685" y="1602230"/>
                    <a:pt x="406400" y="1574800"/>
                  </a:cubicBezTo>
                  <a:cubicBezTo>
                    <a:pt x="412645" y="1562311"/>
                    <a:pt x="434205" y="1570141"/>
                    <a:pt x="447040" y="1564640"/>
                  </a:cubicBezTo>
                  <a:cubicBezTo>
                    <a:pt x="458263" y="1559830"/>
                    <a:pt x="466846" y="1550250"/>
                    <a:pt x="477520" y="1544320"/>
                  </a:cubicBezTo>
                  <a:cubicBezTo>
                    <a:pt x="497379" y="1533287"/>
                    <a:pt x="518160" y="1524000"/>
                    <a:pt x="538480" y="1513840"/>
                  </a:cubicBezTo>
                  <a:cubicBezTo>
                    <a:pt x="545253" y="1496907"/>
                    <a:pt x="558800" y="1481278"/>
                    <a:pt x="558800" y="1463040"/>
                  </a:cubicBezTo>
                  <a:cubicBezTo>
                    <a:pt x="558800" y="1450829"/>
                    <a:pt x="545577" y="1442496"/>
                    <a:pt x="538480" y="1432560"/>
                  </a:cubicBezTo>
                  <a:cubicBezTo>
                    <a:pt x="528638" y="1418781"/>
                    <a:pt x="521779" y="1401762"/>
                    <a:pt x="508000" y="1391920"/>
                  </a:cubicBezTo>
                  <a:cubicBezTo>
                    <a:pt x="496637" y="1383804"/>
                    <a:pt x="481098" y="1384258"/>
                    <a:pt x="467360" y="1381760"/>
                  </a:cubicBezTo>
                  <a:cubicBezTo>
                    <a:pt x="333878" y="1357491"/>
                    <a:pt x="447775" y="1384484"/>
                    <a:pt x="355600" y="1361440"/>
                  </a:cubicBezTo>
                  <a:lnTo>
                    <a:pt x="243840" y="1249680"/>
                  </a:lnTo>
                  <a:cubicBezTo>
                    <a:pt x="230293" y="1236133"/>
                    <a:pt x="213057" y="1225468"/>
                    <a:pt x="203200" y="1209040"/>
                  </a:cubicBezTo>
                  <a:cubicBezTo>
                    <a:pt x="139326" y="1102584"/>
                    <a:pt x="205733" y="1209312"/>
                    <a:pt x="142240" y="1117600"/>
                  </a:cubicBezTo>
                  <a:cubicBezTo>
                    <a:pt x="121388" y="1087481"/>
                    <a:pt x="92864" y="1060913"/>
                    <a:pt x="81280" y="1026160"/>
                  </a:cubicBezTo>
                  <a:cubicBezTo>
                    <a:pt x="71403" y="996530"/>
                    <a:pt x="68735" y="983737"/>
                    <a:pt x="50800" y="955040"/>
                  </a:cubicBezTo>
                  <a:cubicBezTo>
                    <a:pt x="41825" y="940681"/>
                    <a:pt x="30162" y="928179"/>
                    <a:pt x="20320" y="914400"/>
                  </a:cubicBezTo>
                  <a:cubicBezTo>
                    <a:pt x="13223" y="904464"/>
                    <a:pt x="6773" y="894080"/>
                    <a:pt x="0" y="883920"/>
                  </a:cubicBezTo>
                  <a:cubicBezTo>
                    <a:pt x="3387" y="853440"/>
                    <a:pt x="5118" y="822730"/>
                    <a:pt x="10160" y="792480"/>
                  </a:cubicBezTo>
                  <a:cubicBezTo>
                    <a:pt x="11921" y="781916"/>
                    <a:pt x="14095" y="770715"/>
                    <a:pt x="20320" y="762000"/>
                  </a:cubicBezTo>
                  <a:cubicBezTo>
                    <a:pt x="31455" y="746411"/>
                    <a:pt x="48344" y="735778"/>
                    <a:pt x="60960" y="721360"/>
                  </a:cubicBezTo>
                  <a:cubicBezTo>
                    <a:pt x="72111" y="708616"/>
                    <a:pt x="81280" y="694267"/>
                    <a:pt x="91440" y="680720"/>
                  </a:cubicBezTo>
                  <a:cubicBezTo>
                    <a:pt x="94827" y="670560"/>
                    <a:pt x="97381" y="660084"/>
                    <a:pt x="101600" y="650240"/>
                  </a:cubicBezTo>
                  <a:cubicBezTo>
                    <a:pt x="107566" y="636319"/>
                    <a:pt x="117131" y="623968"/>
                    <a:pt x="121920" y="609600"/>
                  </a:cubicBezTo>
                  <a:cubicBezTo>
                    <a:pt x="153009" y="516334"/>
                    <a:pt x="125903" y="551830"/>
                    <a:pt x="162560" y="487680"/>
                  </a:cubicBezTo>
                  <a:cubicBezTo>
                    <a:pt x="189217" y="441030"/>
                    <a:pt x="180976" y="466195"/>
                    <a:pt x="223520" y="416560"/>
                  </a:cubicBezTo>
                  <a:cubicBezTo>
                    <a:pt x="232973" y="405532"/>
                    <a:pt x="272847" y="338521"/>
                    <a:pt x="274320" y="335280"/>
                  </a:cubicBezTo>
                  <a:cubicBezTo>
                    <a:pt x="283183" y="315781"/>
                    <a:pt x="286685" y="294207"/>
                    <a:pt x="294640" y="274320"/>
                  </a:cubicBezTo>
                  <a:cubicBezTo>
                    <a:pt x="300265" y="260258"/>
                    <a:pt x="309642" y="247861"/>
                    <a:pt x="314960" y="233680"/>
                  </a:cubicBezTo>
                  <a:cubicBezTo>
                    <a:pt x="324127" y="209236"/>
                    <a:pt x="320833" y="180137"/>
                    <a:pt x="345440" y="162560"/>
                  </a:cubicBezTo>
                  <a:cubicBezTo>
                    <a:pt x="360281" y="151960"/>
                    <a:pt x="379928" y="150396"/>
                    <a:pt x="396240" y="142240"/>
                  </a:cubicBezTo>
                  <a:cubicBezTo>
                    <a:pt x="407162" y="136779"/>
                    <a:pt x="415798" y="127381"/>
                    <a:pt x="426720" y="121920"/>
                  </a:cubicBezTo>
                  <a:cubicBezTo>
                    <a:pt x="506762" y="81899"/>
                    <a:pt x="552574" y="93261"/>
                    <a:pt x="660400" y="81280"/>
                  </a:cubicBezTo>
                  <a:cubicBezTo>
                    <a:pt x="686794" y="63684"/>
                    <a:pt x="706316" y="51484"/>
                    <a:pt x="731520" y="30480"/>
                  </a:cubicBezTo>
                  <a:cubicBezTo>
                    <a:pt x="738879" y="24348"/>
                    <a:pt x="745067" y="16933"/>
                    <a:pt x="751840" y="10160"/>
                  </a:cubicBezTo>
                </a:path>
              </a:pathLst>
            </a:cu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noProof="0" dirty="0"/>
            </a:p>
          </p:txBody>
        </p:sp>
        <p:sp>
          <p:nvSpPr>
            <p:cNvPr id="30" name="Forme libre : forme 29">
              <a:extLst>
                <a:ext uri="{FF2B5EF4-FFF2-40B4-BE49-F238E27FC236}">
                  <a16:creationId xmlns:a16="http://schemas.microsoft.com/office/drawing/2014/main" id="{3BCF703A-FE83-5012-93C8-9FCD702AA234}"/>
                </a:ext>
              </a:extLst>
            </p:cNvPr>
            <p:cNvSpPr/>
            <p:nvPr/>
          </p:nvSpPr>
          <p:spPr>
            <a:xfrm>
              <a:off x="5132439" y="2867955"/>
              <a:ext cx="1270016" cy="1107440"/>
            </a:xfrm>
            <a:custGeom>
              <a:avLst/>
              <a:gdLst>
                <a:gd name="csX0" fmla="*/ 254016 w 1178576"/>
                <a:gd name="csY0" fmla="*/ 111760 h 948146"/>
                <a:gd name="csX1" fmla="*/ 284496 w 1178576"/>
                <a:gd name="csY1" fmla="*/ 60960 h 948146"/>
                <a:gd name="csX2" fmla="*/ 314976 w 1178576"/>
                <a:gd name="csY2" fmla="*/ 50800 h 948146"/>
                <a:gd name="csX3" fmla="*/ 375936 w 1178576"/>
                <a:gd name="csY3" fmla="*/ 40640 h 948146"/>
                <a:gd name="csX4" fmla="*/ 426736 w 1178576"/>
                <a:gd name="csY4" fmla="*/ 30480 h 948146"/>
                <a:gd name="csX5" fmla="*/ 467376 w 1178576"/>
                <a:gd name="csY5" fmla="*/ 20320 h 948146"/>
                <a:gd name="csX6" fmla="*/ 619776 w 1178576"/>
                <a:gd name="csY6" fmla="*/ 0 h 948146"/>
                <a:gd name="csX7" fmla="*/ 853456 w 1178576"/>
                <a:gd name="csY7" fmla="*/ 20320 h 948146"/>
                <a:gd name="csX8" fmla="*/ 924576 w 1178576"/>
                <a:gd name="csY8" fmla="*/ 71120 h 948146"/>
                <a:gd name="csX9" fmla="*/ 965216 w 1178576"/>
                <a:gd name="csY9" fmla="*/ 91440 h 948146"/>
                <a:gd name="csX10" fmla="*/ 1005856 w 1178576"/>
                <a:gd name="csY10" fmla="*/ 121920 h 948146"/>
                <a:gd name="csX11" fmla="*/ 1097296 w 1178576"/>
                <a:gd name="csY11" fmla="*/ 203200 h 948146"/>
                <a:gd name="csX12" fmla="*/ 1137936 w 1178576"/>
                <a:gd name="csY12" fmla="*/ 264160 h 948146"/>
                <a:gd name="csX13" fmla="*/ 1148096 w 1178576"/>
                <a:gd name="csY13" fmla="*/ 304800 h 948146"/>
                <a:gd name="csX14" fmla="*/ 1168416 w 1178576"/>
                <a:gd name="csY14" fmla="*/ 345440 h 948146"/>
                <a:gd name="csX15" fmla="*/ 1178576 w 1178576"/>
                <a:gd name="csY15" fmla="*/ 426720 h 948146"/>
                <a:gd name="csX16" fmla="*/ 1148096 w 1178576"/>
                <a:gd name="csY16" fmla="*/ 548640 h 948146"/>
                <a:gd name="csX17" fmla="*/ 1087136 w 1178576"/>
                <a:gd name="csY17" fmla="*/ 609600 h 948146"/>
                <a:gd name="csX18" fmla="*/ 1056656 w 1178576"/>
                <a:gd name="csY18" fmla="*/ 680720 h 948146"/>
                <a:gd name="csX19" fmla="*/ 1026176 w 1178576"/>
                <a:gd name="csY19" fmla="*/ 711200 h 948146"/>
                <a:gd name="csX20" fmla="*/ 1005856 w 1178576"/>
                <a:gd name="csY20" fmla="*/ 741680 h 948146"/>
                <a:gd name="csX21" fmla="*/ 944896 w 1178576"/>
                <a:gd name="csY21" fmla="*/ 792480 h 948146"/>
                <a:gd name="csX22" fmla="*/ 894096 w 1178576"/>
                <a:gd name="csY22" fmla="*/ 843280 h 948146"/>
                <a:gd name="csX23" fmla="*/ 863616 w 1178576"/>
                <a:gd name="csY23" fmla="*/ 873760 h 948146"/>
                <a:gd name="csX24" fmla="*/ 812816 w 1178576"/>
                <a:gd name="csY24" fmla="*/ 894080 h 948146"/>
                <a:gd name="csX25" fmla="*/ 741696 w 1178576"/>
                <a:gd name="csY25" fmla="*/ 924560 h 948146"/>
                <a:gd name="csX26" fmla="*/ 629936 w 1178576"/>
                <a:gd name="csY26" fmla="*/ 934720 h 948146"/>
                <a:gd name="csX27" fmla="*/ 599456 w 1178576"/>
                <a:gd name="csY27" fmla="*/ 944880 h 948146"/>
                <a:gd name="csX28" fmla="*/ 314976 w 1178576"/>
                <a:gd name="csY28" fmla="*/ 924560 h 948146"/>
                <a:gd name="csX29" fmla="*/ 284496 w 1178576"/>
                <a:gd name="csY29" fmla="*/ 894080 h 948146"/>
                <a:gd name="csX30" fmla="*/ 254016 w 1178576"/>
                <a:gd name="csY30" fmla="*/ 883920 h 948146"/>
                <a:gd name="csX31" fmla="*/ 223536 w 1178576"/>
                <a:gd name="csY31" fmla="*/ 863600 h 948146"/>
                <a:gd name="csX32" fmla="*/ 182896 w 1178576"/>
                <a:gd name="csY32" fmla="*/ 843280 h 948146"/>
                <a:gd name="csX33" fmla="*/ 152416 w 1178576"/>
                <a:gd name="csY33" fmla="*/ 802640 h 948146"/>
                <a:gd name="csX34" fmla="*/ 132096 w 1178576"/>
                <a:gd name="csY34" fmla="*/ 772160 h 948146"/>
                <a:gd name="csX35" fmla="*/ 101616 w 1178576"/>
                <a:gd name="csY35" fmla="*/ 741680 h 948146"/>
                <a:gd name="csX36" fmla="*/ 91456 w 1178576"/>
                <a:gd name="csY36" fmla="*/ 701040 h 948146"/>
                <a:gd name="csX37" fmla="*/ 60976 w 1178576"/>
                <a:gd name="csY37" fmla="*/ 660400 h 948146"/>
                <a:gd name="csX38" fmla="*/ 40656 w 1178576"/>
                <a:gd name="csY38" fmla="*/ 629920 h 948146"/>
                <a:gd name="csX39" fmla="*/ 30496 w 1178576"/>
                <a:gd name="csY39" fmla="*/ 599440 h 948146"/>
                <a:gd name="csX40" fmla="*/ 10176 w 1178576"/>
                <a:gd name="csY40" fmla="*/ 558800 h 948146"/>
                <a:gd name="csX41" fmla="*/ 16 w 1178576"/>
                <a:gd name="csY41" fmla="*/ 487680 h 948146"/>
                <a:gd name="csX42" fmla="*/ 10176 w 1178576"/>
                <a:gd name="csY42" fmla="*/ 335280 h 948146"/>
                <a:gd name="csX43" fmla="*/ 40656 w 1178576"/>
                <a:gd name="csY43" fmla="*/ 304800 h 948146"/>
                <a:gd name="csX44" fmla="*/ 91456 w 1178576"/>
                <a:gd name="csY44" fmla="*/ 243840 h 948146"/>
                <a:gd name="csX45" fmla="*/ 182896 w 1178576"/>
                <a:gd name="csY45" fmla="*/ 172720 h 948146"/>
                <a:gd name="csX46" fmla="*/ 254016 w 1178576"/>
                <a:gd name="csY46" fmla="*/ 111760 h 94814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Lst>
              <a:rect l="l" t="t" r="r" b="b"/>
              <a:pathLst>
                <a:path w="1178576" h="948146">
                  <a:moveTo>
                    <a:pt x="254016" y="111760"/>
                  </a:moveTo>
                  <a:cubicBezTo>
                    <a:pt x="270949" y="93133"/>
                    <a:pt x="270532" y="74924"/>
                    <a:pt x="284496" y="60960"/>
                  </a:cubicBezTo>
                  <a:cubicBezTo>
                    <a:pt x="292069" y="53387"/>
                    <a:pt x="304521" y="53123"/>
                    <a:pt x="314976" y="50800"/>
                  </a:cubicBezTo>
                  <a:cubicBezTo>
                    <a:pt x="335086" y="46331"/>
                    <a:pt x="355668" y="44325"/>
                    <a:pt x="375936" y="40640"/>
                  </a:cubicBezTo>
                  <a:cubicBezTo>
                    <a:pt x="392926" y="37551"/>
                    <a:pt x="409879" y="34226"/>
                    <a:pt x="426736" y="30480"/>
                  </a:cubicBezTo>
                  <a:cubicBezTo>
                    <a:pt x="440367" y="27451"/>
                    <a:pt x="453553" y="22295"/>
                    <a:pt x="467376" y="20320"/>
                  </a:cubicBezTo>
                  <a:cubicBezTo>
                    <a:pt x="675246" y="-9376"/>
                    <a:pt x="490401" y="25875"/>
                    <a:pt x="619776" y="0"/>
                  </a:cubicBezTo>
                  <a:cubicBezTo>
                    <a:pt x="632088" y="684"/>
                    <a:pt x="795908" y="1137"/>
                    <a:pt x="853456" y="20320"/>
                  </a:cubicBezTo>
                  <a:cubicBezTo>
                    <a:pt x="916108" y="41204"/>
                    <a:pt x="874696" y="35491"/>
                    <a:pt x="924576" y="71120"/>
                  </a:cubicBezTo>
                  <a:cubicBezTo>
                    <a:pt x="936901" y="79923"/>
                    <a:pt x="952373" y="83413"/>
                    <a:pt x="965216" y="91440"/>
                  </a:cubicBezTo>
                  <a:cubicBezTo>
                    <a:pt x="979575" y="100415"/>
                    <a:pt x="992077" y="112078"/>
                    <a:pt x="1005856" y="121920"/>
                  </a:cubicBezTo>
                  <a:cubicBezTo>
                    <a:pt x="1044724" y="149683"/>
                    <a:pt x="1064231" y="153603"/>
                    <a:pt x="1097296" y="203200"/>
                  </a:cubicBezTo>
                  <a:lnTo>
                    <a:pt x="1137936" y="264160"/>
                  </a:lnTo>
                  <a:cubicBezTo>
                    <a:pt x="1141323" y="277707"/>
                    <a:pt x="1143193" y="291725"/>
                    <a:pt x="1148096" y="304800"/>
                  </a:cubicBezTo>
                  <a:cubicBezTo>
                    <a:pt x="1153414" y="318981"/>
                    <a:pt x="1164743" y="330747"/>
                    <a:pt x="1168416" y="345440"/>
                  </a:cubicBezTo>
                  <a:cubicBezTo>
                    <a:pt x="1175038" y="371929"/>
                    <a:pt x="1175189" y="399627"/>
                    <a:pt x="1178576" y="426720"/>
                  </a:cubicBezTo>
                  <a:cubicBezTo>
                    <a:pt x="1171532" y="490114"/>
                    <a:pt x="1183650" y="508642"/>
                    <a:pt x="1148096" y="548640"/>
                  </a:cubicBezTo>
                  <a:cubicBezTo>
                    <a:pt x="1129004" y="570118"/>
                    <a:pt x="1087136" y="609600"/>
                    <a:pt x="1087136" y="609600"/>
                  </a:cubicBezTo>
                  <a:cubicBezTo>
                    <a:pt x="1078845" y="634474"/>
                    <a:pt x="1072349" y="658749"/>
                    <a:pt x="1056656" y="680720"/>
                  </a:cubicBezTo>
                  <a:cubicBezTo>
                    <a:pt x="1048305" y="692412"/>
                    <a:pt x="1035374" y="700162"/>
                    <a:pt x="1026176" y="711200"/>
                  </a:cubicBezTo>
                  <a:cubicBezTo>
                    <a:pt x="1018359" y="720581"/>
                    <a:pt x="1013673" y="732299"/>
                    <a:pt x="1005856" y="741680"/>
                  </a:cubicBezTo>
                  <a:cubicBezTo>
                    <a:pt x="981410" y="771016"/>
                    <a:pt x="974866" y="772500"/>
                    <a:pt x="944896" y="792480"/>
                  </a:cubicBezTo>
                  <a:cubicBezTo>
                    <a:pt x="907643" y="848360"/>
                    <a:pt x="944896" y="800947"/>
                    <a:pt x="894096" y="843280"/>
                  </a:cubicBezTo>
                  <a:cubicBezTo>
                    <a:pt x="883058" y="852478"/>
                    <a:pt x="875800" y="866145"/>
                    <a:pt x="863616" y="873760"/>
                  </a:cubicBezTo>
                  <a:cubicBezTo>
                    <a:pt x="848150" y="883426"/>
                    <a:pt x="829482" y="886673"/>
                    <a:pt x="812816" y="894080"/>
                  </a:cubicBezTo>
                  <a:cubicBezTo>
                    <a:pt x="793404" y="902707"/>
                    <a:pt x="764760" y="921265"/>
                    <a:pt x="741696" y="924560"/>
                  </a:cubicBezTo>
                  <a:cubicBezTo>
                    <a:pt x="704665" y="929850"/>
                    <a:pt x="667189" y="931333"/>
                    <a:pt x="629936" y="934720"/>
                  </a:cubicBezTo>
                  <a:cubicBezTo>
                    <a:pt x="619776" y="938107"/>
                    <a:pt x="610166" y="944880"/>
                    <a:pt x="599456" y="944880"/>
                  </a:cubicBezTo>
                  <a:cubicBezTo>
                    <a:pt x="366519" y="944880"/>
                    <a:pt x="421827" y="960177"/>
                    <a:pt x="314976" y="924560"/>
                  </a:cubicBezTo>
                  <a:cubicBezTo>
                    <a:pt x="304816" y="914400"/>
                    <a:pt x="296451" y="902050"/>
                    <a:pt x="284496" y="894080"/>
                  </a:cubicBezTo>
                  <a:cubicBezTo>
                    <a:pt x="275585" y="888139"/>
                    <a:pt x="263595" y="888709"/>
                    <a:pt x="254016" y="883920"/>
                  </a:cubicBezTo>
                  <a:cubicBezTo>
                    <a:pt x="243094" y="878459"/>
                    <a:pt x="234138" y="869658"/>
                    <a:pt x="223536" y="863600"/>
                  </a:cubicBezTo>
                  <a:cubicBezTo>
                    <a:pt x="210386" y="856086"/>
                    <a:pt x="196443" y="850053"/>
                    <a:pt x="182896" y="843280"/>
                  </a:cubicBezTo>
                  <a:cubicBezTo>
                    <a:pt x="172736" y="829733"/>
                    <a:pt x="162258" y="816419"/>
                    <a:pt x="152416" y="802640"/>
                  </a:cubicBezTo>
                  <a:cubicBezTo>
                    <a:pt x="145319" y="792704"/>
                    <a:pt x="139913" y="781541"/>
                    <a:pt x="132096" y="772160"/>
                  </a:cubicBezTo>
                  <a:cubicBezTo>
                    <a:pt x="122898" y="761122"/>
                    <a:pt x="111776" y="751840"/>
                    <a:pt x="101616" y="741680"/>
                  </a:cubicBezTo>
                  <a:cubicBezTo>
                    <a:pt x="98229" y="728133"/>
                    <a:pt x="97701" y="713529"/>
                    <a:pt x="91456" y="701040"/>
                  </a:cubicBezTo>
                  <a:cubicBezTo>
                    <a:pt x="83883" y="685894"/>
                    <a:pt x="70818" y="674179"/>
                    <a:pt x="60976" y="660400"/>
                  </a:cubicBezTo>
                  <a:cubicBezTo>
                    <a:pt x="53879" y="650464"/>
                    <a:pt x="46117" y="640842"/>
                    <a:pt x="40656" y="629920"/>
                  </a:cubicBezTo>
                  <a:cubicBezTo>
                    <a:pt x="35867" y="620341"/>
                    <a:pt x="34715" y="609284"/>
                    <a:pt x="30496" y="599440"/>
                  </a:cubicBezTo>
                  <a:cubicBezTo>
                    <a:pt x="24530" y="585519"/>
                    <a:pt x="16949" y="572347"/>
                    <a:pt x="10176" y="558800"/>
                  </a:cubicBezTo>
                  <a:cubicBezTo>
                    <a:pt x="6789" y="535093"/>
                    <a:pt x="16" y="511627"/>
                    <a:pt x="16" y="487680"/>
                  </a:cubicBezTo>
                  <a:cubicBezTo>
                    <a:pt x="16" y="436767"/>
                    <a:pt x="-869" y="384980"/>
                    <a:pt x="10176" y="335280"/>
                  </a:cubicBezTo>
                  <a:cubicBezTo>
                    <a:pt x="13293" y="321254"/>
                    <a:pt x="31458" y="315838"/>
                    <a:pt x="40656" y="304800"/>
                  </a:cubicBezTo>
                  <a:cubicBezTo>
                    <a:pt x="71552" y="267725"/>
                    <a:pt x="49275" y="276647"/>
                    <a:pt x="91456" y="243840"/>
                  </a:cubicBezTo>
                  <a:cubicBezTo>
                    <a:pt x="145117" y="202104"/>
                    <a:pt x="146476" y="216424"/>
                    <a:pt x="182896" y="172720"/>
                  </a:cubicBezTo>
                  <a:cubicBezTo>
                    <a:pt x="267943" y="70663"/>
                    <a:pt x="237083" y="130387"/>
                    <a:pt x="254016" y="111760"/>
                  </a:cubicBezTo>
                  <a:close/>
                </a:path>
              </a:pathLst>
            </a:cu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noProof="0" dirty="0"/>
            </a:p>
          </p:txBody>
        </p:sp>
        <p:pic>
          <p:nvPicPr>
            <p:cNvPr id="32" name="Image 31" descr="Une image contenant art, créativité&#10;&#10;Le contenu généré par l’IA peut être incorrect.">
              <a:extLst>
                <a:ext uri="{FF2B5EF4-FFF2-40B4-BE49-F238E27FC236}">
                  <a16:creationId xmlns:a16="http://schemas.microsoft.com/office/drawing/2014/main" id="{031E069B-4163-EEEB-F961-2C83F3EBA0FD}"/>
                </a:ext>
              </a:extLst>
            </p:cNvPr>
            <p:cNvPicPr>
              <a:picLocks noChangeAspect="1"/>
            </p:cNvPicPr>
            <p:nvPr/>
          </p:nvPicPr>
          <p:blipFill>
            <a:blip r:embed="rId4"/>
            <a:stretch>
              <a:fillRect/>
            </a:stretch>
          </p:blipFill>
          <p:spPr>
            <a:xfrm>
              <a:off x="5523261" y="3154308"/>
              <a:ext cx="662997" cy="396274"/>
            </a:xfrm>
            <a:prstGeom prst="rect">
              <a:avLst/>
            </a:prstGeom>
            <a:noFill/>
          </p:spPr>
        </p:pic>
        <p:sp>
          <p:nvSpPr>
            <p:cNvPr id="33" name="ZoneTexte 32">
              <a:extLst>
                <a:ext uri="{FF2B5EF4-FFF2-40B4-BE49-F238E27FC236}">
                  <a16:creationId xmlns:a16="http://schemas.microsoft.com/office/drawing/2014/main" id="{2FD3610F-D744-273F-5A18-481405D92A57}"/>
                </a:ext>
              </a:extLst>
            </p:cNvPr>
            <p:cNvSpPr txBox="1"/>
            <p:nvPr/>
          </p:nvSpPr>
          <p:spPr>
            <a:xfrm>
              <a:off x="7049385" y="3115339"/>
              <a:ext cx="1435396" cy="369332"/>
            </a:xfrm>
            <a:prstGeom prst="rect">
              <a:avLst/>
            </a:prstGeom>
            <a:noFill/>
          </p:spPr>
          <p:txBody>
            <a:bodyPr wrap="square" rtlCol="0">
              <a:spAutoFit/>
            </a:bodyPr>
            <a:lstStyle/>
            <a:p>
              <a:r>
                <a:rPr lang="fr-FR" b="1" dirty="0"/>
                <a:t>Débris</a:t>
              </a:r>
            </a:p>
          </p:txBody>
        </p:sp>
        <p:cxnSp>
          <p:nvCxnSpPr>
            <p:cNvPr id="35" name="Connecteur droit avec flèche 34">
              <a:extLst>
                <a:ext uri="{FF2B5EF4-FFF2-40B4-BE49-F238E27FC236}">
                  <a16:creationId xmlns:a16="http://schemas.microsoft.com/office/drawing/2014/main" id="{A54D8765-24D0-CC5D-F70D-78253DCCF55D}"/>
                </a:ext>
              </a:extLst>
            </p:cNvPr>
            <p:cNvCxnSpPr>
              <a:cxnSpLocks/>
            </p:cNvCxnSpPr>
            <p:nvPr/>
          </p:nvCxnSpPr>
          <p:spPr>
            <a:xfrm flipH="1">
              <a:off x="6018028" y="3274828"/>
              <a:ext cx="1041991"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7" name="ZoneTexte 36">
              <a:extLst>
                <a:ext uri="{FF2B5EF4-FFF2-40B4-BE49-F238E27FC236}">
                  <a16:creationId xmlns:a16="http://schemas.microsoft.com/office/drawing/2014/main" id="{3C7E0F0B-6847-3A81-1D78-80D309744A5D}"/>
                </a:ext>
              </a:extLst>
            </p:cNvPr>
            <p:cNvSpPr txBox="1"/>
            <p:nvPr/>
          </p:nvSpPr>
          <p:spPr>
            <a:xfrm>
              <a:off x="2477387" y="2952461"/>
              <a:ext cx="1435395" cy="369332"/>
            </a:xfrm>
            <a:prstGeom prst="rect">
              <a:avLst/>
            </a:prstGeom>
            <a:noFill/>
          </p:spPr>
          <p:txBody>
            <a:bodyPr wrap="square" rtlCol="0">
              <a:spAutoFit/>
            </a:bodyPr>
            <a:lstStyle/>
            <a:p>
              <a:r>
                <a:rPr lang="fr-FR" b="1" dirty="0"/>
                <a:t>Noyau </a:t>
              </a:r>
            </a:p>
          </p:txBody>
        </p:sp>
        <p:cxnSp>
          <p:nvCxnSpPr>
            <p:cNvPr id="39" name="Connecteur droit avec flèche 38">
              <a:extLst>
                <a:ext uri="{FF2B5EF4-FFF2-40B4-BE49-F238E27FC236}">
                  <a16:creationId xmlns:a16="http://schemas.microsoft.com/office/drawing/2014/main" id="{1F46A620-4F6F-D57B-CA79-849364F9772F}"/>
                </a:ext>
              </a:extLst>
            </p:cNvPr>
            <p:cNvCxnSpPr>
              <a:cxnSpLocks/>
            </p:cNvCxnSpPr>
            <p:nvPr/>
          </p:nvCxnSpPr>
          <p:spPr>
            <a:xfrm>
              <a:off x="3325068" y="3165112"/>
              <a:ext cx="1307805"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sp>
        <p:nvSpPr>
          <p:cNvPr id="25" name="ZoneTexte 24">
            <a:extLst>
              <a:ext uri="{FF2B5EF4-FFF2-40B4-BE49-F238E27FC236}">
                <a16:creationId xmlns:a16="http://schemas.microsoft.com/office/drawing/2014/main" id="{368B07AC-9B38-225B-9B24-3F504E27D001}"/>
              </a:ext>
            </a:extLst>
          </p:cNvPr>
          <p:cNvSpPr txBox="1"/>
          <p:nvPr/>
        </p:nvSpPr>
        <p:spPr>
          <a:xfrm>
            <a:off x="1650524" y="5206117"/>
            <a:ext cx="3459396" cy="461665"/>
          </a:xfrm>
          <a:prstGeom prst="rect">
            <a:avLst/>
          </a:prstGeom>
          <a:noFill/>
        </p:spPr>
        <p:txBody>
          <a:bodyPr wrap="square" rtlCol="0">
            <a:spAutoFit/>
          </a:bodyPr>
          <a:lstStyle/>
          <a:p>
            <a:r>
              <a:rPr lang="fr-FR" sz="2400" b="1" noProof="0" dirty="0">
                <a:solidFill>
                  <a:srgbClr val="FF0000"/>
                </a:solidFill>
              </a:rPr>
              <a:t>Le phagocyte </a:t>
            </a:r>
          </a:p>
        </p:txBody>
      </p:sp>
      <p:sp>
        <p:nvSpPr>
          <p:cNvPr id="27" name="ZoneTexte 26">
            <a:extLst>
              <a:ext uri="{FF2B5EF4-FFF2-40B4-BE49-F238E27FC236}">
                <a16:creationId xmlns:a16="http://schemas.microsoft.com/office/drawing/2014/main" id="{31648BC0-58AA-419B-9AF5-67278B505425}"/>
              </a:ext>
            </a:extLst>
          </p:cNvPr>
          <p:cNvSpPr txBox="1"/>
          <p:nvPr/>
        </p:nvSpPr>
        <p:spPr>
          <a:xfrm>
            <a:off x="2212057" y="5702076"/>
            <a:ext cx="3459396" cy="461665"/>
          </a:xfrm>
          <a:prstGeom prst="rect">
            <a:avLst/>
          </a:prstGeom>
          <a:noFill/>
        </p:spPr>
        <p:txBody>
          <a:bodyPr wrap="square" rtlCol="0">
            <a:spAutoFit/>
          </a:bodyPr>
          <a:lstStyle/>
          <a:p>
            <a:r>
              <a:rPr lang="fr-FR" sz="2400" b="1" noProof="0" dirty="0">
                <a:solidFill>
                  <a:srgbClr val="FF0000"/>
                </a:solidFill>
              </a:rPr>
              <a:t>enzymes digestives</a:t>
            </a:r>
          </a:p>
        </p:txBody>
      </p:sp>
      <p:sp>
        <p:nvSpPr>
          <p:cNvPr id="29" name="ZoneTexte 28">
            <a:extLst>
              <a:ext uri="{FF2B5EF4-FFF2-40B4-BE49-F238E27FC236}">
                <a16:creationId xmlns:a16="http://schemas.microsoft.com/office/drawing/2014/main" id="{46CD3DAF-EECF-028F-C142-531D0D6264E9}"/>
              </a:ext>
            </a:extLst>
          </p:cNvPr>
          <p:cNvSpPr txBox="1"/>
          <p:nvPr/>
        </p:nvSpPr>
        <p:spPr>
          <a:xfrm>
            <a:off x="8646398" y="5702076"/>
            <a:ext cx="2416838" cy="461665"/>
          </a:xfrm>
          <a:prstGeom prst="rect">
            <a:avLst/>
          </a:prstGeom>
          <a:noFill/>
        </p:spPr>
        <p:txBody>
          <a:bodyPr wrap="square">
            <a:spAutoFit/>
          </a:bodyPr>
          <a:lstStyle/>
          <a:p>
            <a:r>
              <a:rPr lang="fr-FR" sz="2400" b="1" noProof="0" dirty="0">
                <a:solidFill>
                  <a:srgbClr val="FF0000"/>
                </a:solidFill>
              </a:rPr>
              <a:t>ses débris </a:t>
            </a:r>
          </a:p>
        </p:txBody>
      </p:sp>
    </p:spTree>
    <p:extLst>
      <p:ext uri="{BB962C8B-B14F-4D97-AF65-F5344CB8AC3E}">
        <p14:creationId xmlns:p14="http://schemas.microsoft.com/office/powerpoint/2010/main" val="3582738927"/>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7"/>
                                        </p:tgtEl>
                                        <p:attrNameLst>
                                          <p:attrName>style.visibility</p:attrName>
                                        </p:attrNameLst>
                                      </p:cBhvr>
                                      <p:to>
                                        <p:strVal val="visible"/>
                                      </p:to>
                                    </p:set>
                                    <p:animEffect transition="in" filter="fade">
                                      <p:cBhvr>
                                        <p:cTn id="10" dur="500"/>
                                        <p:tgtEl>
                                          <p:spTgt spid="27"/>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9"/>
                                        </p:tgtEl>
                                        <p:attrNameLst>
                                          <p:attrName>style.visibility</p:attrName>
                                        </p:attrNameLst>
                                      </p:cBhvr>
                                      <p:to>
                                        <p:strVal val="visible"/>
                                      </p:to>
                                    </p:set>
                                    <p:animEffect transition="in" filter="fade">
                                      <p:cBhvr>
                                        <p:cTn id="13"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7" grpId="0"/>
      <p:bldP spid="29"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8D3D8956-2F58-9C09-65BD-7A402CDB531B}"/>
              </a:ext>
            </a:extLst>
          </p:cNvPr>
          <p:cNvSpPr txBox="1"/>
          <p:nvPr/>
        </p:nvSpPr>
        <p:spPr>
          <a:xfrm>
            <a:off x="1005840" y="233680"/>
            <a:ext cx="9519920" cy="369332"/>
          </a:xfrm>
          <a:prstGeom prst="rect">
            <a:avLst/>
          </a:prstGeom>
          <a:noFill/>
        </p:spPr>
        <p:txBody>
          <a:bodyPr wrap="square" rtlCol="0">
            <a:spAutoFit/>
          </a:bodyPr>
          <a:lstStyle/>
          <a:p>
            <a:r>
              <a:rPr lang="fr-FR" b="1" noProof="0" dirty="0">
                <a:solidFill>
                  <a:schemeClr val="tx1">
                    <a:lumMod val="50000"/>
                    <a:lumOff val="50000"/>
                  </a:schemeClr>
                </a:solidFill>
              </a:rPr>
              <a:t>Ceux qui ont réalisé l’activité de consolidation peuvent à la question du défit ci-dessous: </a:t>
            </a:r>
          </a:p>
        </p:txBody>
      </p:sp>
      <p:pic>
        <p:nvPicPr>
          <p:cNvPr id="5" name="Image 4" descr="Une image contenant texte, capture d’écran, carte, diagramme&#10;&#10;Le contenu généré par l’IA peut être incorrect.">
            <a:extLst>
              <a:ext uri="{FF2B5EF4-FFF2-40B4-BE49-F238E27FC236}">
                <a16:creationId xmlns:a16="http://schemas.microsoft.com/office/drawing/2014/main" id="{1135500E-E902-D3CB-5789-499FD3B1A5A8}"/>
              </a:ext>
            </a:extLst>
          </p:cNvPr>
          <p:cNvPicPr>
            <a:picLocks noChangeAspect="1"/>
          </p:cNvPicPr>
          <p:nvPr/>
        </p:nvPicPr>
        <p:blipFill>
          <a:blip r:embed="rId2">
            <a:extLst>
              <a:ext uri="{BEBA8EAE-BF5A-486C-A8C5-ECC9F3942E4B}">
                <a14:imgProps xmlns:a14="http://schemas.microsoft.com/office/drawing/2010/main">
                  <a14:imgLayer r:embed="rId3">
                    <a14:imgEffect>
                      <a14:saturation sat="200000"/>
                    </a14:imgEffect>
                  </a14:imgLayer>
                </a14:imgProps>
              </a:ext>
            </a:extLst>
          </a:blip>
          <a:stretch>
            <a:fillRect/>
          </a:stretch>
        </p:blipFill>
        <p:spPr>
          <a:xfrm>
            <a:off x="757727" y="1718161"/>
            <a:ext cx="10676545" cy="3421677"/>
          </a:xfrm>
          <a:prstGeom prst="rect">
            <a:avLst/>
          </a:prstGeom>
        </p:spPr>
      </p:pic>
    </p:spTree>
    <p:extLst>
      <p:ext uri="{BB962C8B-B14F-4D97-AF65-F5344CB8AC3E}">
        <p14:creationId xmlns:p14="http://schemas.microsoft.com/office/powerpoint/2010/main" val="3561963275"/>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D2D35B-203C-AA01-8EEA-1ECFE0343D1F}"/>
            </a:ext>
          </a:extLst>
        </p:cNvPr>
        <p:cNvGrpSpPr/>
        <p:nvPr/>
      </p:nvGrpSpPr>
      <p:grpSpPr>
        <a:xfrm>
          <a:off x="0" y="0"/>
          <a:ext cx="0" cy="0"/>
          <a:chOff x="0" y="0"/>
          <a:chExt cx="0" cy="0"/>
        </a:xfrm>
      </p:grpSpPr>
      <p:pic>
        <p:nvPicPr>
          <p:cNvPr id="5" name="Image 4" descr="Une image contenant texte, capture d’écran, carte, diagramme&#10;&#10;Le contenu généré par l’IA peut être incorrect.">
            <a:extLst>
              <a:ext uri="{FF2B5EF4-FFF2-40B4-BE49-F238E27FC236}">
                <a16:creationId xmlns:a16="http://schemas.microsoft.com/office/drawing/2014/main" id="{0C487184-0AA0-4E28-C849-28F580AA1C6C}"/>
              </a:ext>
            </a:extLst>
          </p:cNvPr>
          <p:cNvPicPr>
            <a:picLocks noChangeAspect="1"/>
          </p:cNvPicPr>
          <p:nvPr/>
        </p:nvPicPr>
        <p:blipFill>
          <a:blip r:embed="rId2">
            <a:extLst>
              <a:ext uri="{BEBA8EAE-BF5A-486C-A8C5-ECC9F3942E4B}">
                <a14:imgProps xmlns:a14="http://schemas.microsoft.com/office/drawing/2010/main">
                  <a14:imgLayer r:embed="rId3">
                    <a14:imgEffect>
                      <a14:saturation sat="200000"/>
                    </a14:imgEffect>
                  </a14:imgLayer>
                </a14:imgProps>
              </a:ext>
            </a:extLst>
          </a:blip>
          <a:stretch>
            <a:fillRect/>
          </a:stretch>
        </p:blipFill>
        <p:spPr>
          <a:xfrm>
            <a:off x="757727" y="1718161"/>
            <a:ext cx="10676545" cy="3421677"/>
          </a:xfrm>
          <a:prstGeom prst="rect">
            <a:avLst/>
          </a:prstGeom>
        </p:spPr>
      </p:pic>
      <p:sp>
        <p:nvSpPr>
          <p:cNvPr id="4" name="ZoneTexte 3">
            <a:extLst>
              <a:ext uri="{FF2B5EF4-FFF2-40B4-BE49-F238E27FC236}">
                <a16:creationId xmlns:a16="http://schemas.microsoft.com/office/drawing/2014/main" id="{0A54E0F8-339C-2CE4-309E-F6AD0745E6E3}"/>
              </a:ext>
            </a:extLst>
          </p:cNvPr>
          <p:cNvSpPr txBox="1"/>
          <p:nvPr/>
        </p:nvSpPr>
        <p:spPr>
          <a:xfrm>
            <a:off x="832448" y="193040"/>
            <a:ext cx="10820400" cy="64633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black">
                    <a:lumMod val="50000"/>
                    <a:lumOff val="50000"/>
                  </a:prstClr>
                </a:solidFill>
                <a:effectLst/>
                <a:uLnTx/>
                <a:uFillTx/>
                <a:latin typeface="Calibri" panose="020F0502020204030204"/>
                <a:ea typeface="+mn-ea"/>
                <a:cs typeface="+mn-cs"/>
              </a:rPr>
              <a:t>Parfait </a:t>
            </a:r>
            <a:r>
              <a:rPr lang="fr-FR" b="1" dirty="0">
                <a:solidFill>
                  <a:prstClr val="black">
                    <a:lumMod val="50000"/>
                    <a:lumOff val="50000"/>
                  </a:prstClr>
                </a:solidFill>
                <a:latin typeface="Calibri" panose="020F0502020204030204"/>
              </a:rPr>
              <a:t>!</a:t>
            </a:r>
            <a:r>
              <a:rPr kumimoji="0" lang="fr-FR" sz="1800" b="1" i="0" u="none" strike="noStrike" kern="1200" cap="none" spc="0" normalizeH="0" baseline="0" noProof="0" dirty="0">
                <a:ln>
                  <a:noFill/>
                </a:ln>
                <a:solidFill>
                  <a:prstClr val="black">
                    <a:lumMod val="50000"/>
                    <a:lumOff val="50000"/>
                  </a:prstClr>
                </a:solidFill>
                <a:effectLst/>
                <a:uLnTx/>
                <a:uFillTx/>
                <a:latin typeface="Calibri" panose="020F0502020204030204"/>
                <a:ea typeface="+mn-ea"/>
                <a:cs typeface="+mn-cs"/>
              </a:rPr>
              <a:t> Le phénomène A est la phagocytose, elle n’est pas spécifique. Elle détruits toute particule étrangère. Tandis que le phénomène B ( cytotoxicité ), le lymphocyte T est spécifique à la cellule qu’elle a détruite. </a:t>
            </a:r>
          </a:p>
        </p:txBody>
      </p:sp>
      <p:pic>
        <p:nvPicPr>
          <p:cNvPr id="1026" name="Picture 2" descr="Icone Ok - Images et vidéos libres de droits | Adobe Stock">
            <a:extLst>
              <a:ext uri="{FF2B5EF4-FFF2-40B4-BE49-F238E27FC236}">
                <a16:creationId xmlns:a16="http://schemas.microsoft.com/office/drawing/2014/main" id="{3C2A683D-D102-D2A1-8DC7-2C31A51B9831}"/>
              </a:ext>
            </a:extLst>
          </p:cNvPr>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556779" y="4340888"/>
            <a:ext cx="631789" cy="6317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54750177"/>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00B050">
                <a:alpha val="30000"/>
              </a:srgbClr>
            </a:gs>
            <a:gs pos="74000">
              <a:srgbClr val="00B050">
                <a:alpha val="33000"/>
              </a:srgbClr>
            </a:gs>
            <a:gs pos="83000">
              <a:srgbClr val="00B050">
                <a:alpha val="78000"/>
              </a:srgbClr>
            </a:gs>
            <a:gs pos="100000">
              <a:srgbClr val="00B050">
                <a:alpha val="92000"/>
              </a:srgbClr>
            </a:gs>
          </a:gsLst>
          <a:lin ang="5400000" scaled="1"/>
          <a:tileRect/>
        </a:gradFill>
        <a:effectLst/>
      </p:bgPr>
    </p:bg>
    <p:spTree>
      <p:nvGrpSpPr>
        <p:cNvPr id="1" name="">
          <a:extLst>
            <a:ext uri="{FF2B5EF4-FFF2-40B4-BE49-F238E27FC236}">
              <a16:creationId xmlns:a16="http://schemas.microsoft.com/office/drawing/2014/main" id="{8E1A2AEC-4FEC-0615-956B-B4DD379158E1}"/>
            </a:ext>
          </a:extLst>
        </p:cNvPr>
        <p:cNvGrpSpPr/>
        <p:nvPr/>
      </p:nvGrpSpPr>
      <p:grpSpPr>
        <a:xfrm>
          <a:off x="0" y="0"/>
          <a:ext cx="0" cy="0"/>
          <a:chOff x="0" y="0"/>
          <a:chExt cx="0" cy="0"/>
        </a:xfrm>
      </p:grpSpPr>
      <p:grpSp>
        <p:nvGrpSpPr>
          <p:cNvPr id="39" name="Group 38">
            <a:extLst>
              <a:ext uri="{FF2B5EF4-FFF2-40B4-BE49-F238E27FC236}">
                <a16:creationId xmlns:a16="http://schemas.microsoft.com/office/drawing/2014/main" id="{BAF45B94-C52C-8B49-DB6E-84596265B029}"/>
              </a:ext>
            </a:extLst>
          </p:cNvPr>
          <p:cNvGrpSpPr/>
          <p:nvPr/>
        </p:nvGrpSpPr>
        <p:grpSpPr>
          <a:xfrm>
            <a:off x="176981" y="207788"/>
            <a:ext cx="11897031" cy="6548284"/>
            <a:chOff x="2184400" y="1402025"/>
            <a:chExt cx="7823200" cy="4942038"/>
          </a:xfrm>
        </p:grpSpPr>
        <p:sp>
          <p:nvSpPr>
            <p:cNvPr id="3" name="Rectangle : coins arrondis 10">
              <a:extLst>
                <a:ext uri="{FF2B5EF4-FFF2-40B4-BE49-F238E27FC236}">
                  <a16:creationId xmlns:a16="http://schemas.microsoft.com/office/drawing/2014/main" id="{C3503BD9-8239-80DA-DFDD-EDCBC0CF8740}"/>
                </a:ext>
              </a:extLst>
            </p:cNvPr>
            <p:cNvSpPr/>
            <p:nvPr/>
          </p:nvSpPr>
          <p:spPr>
            <a:xfrm>
              <a:off x="2184400" y="1402025"/>
              <a:ext cx="7823200" cy="4942038"/>
            </a:xfrm>
            <a:prstGeom prst="roundRect">
              <a:avLst>
                <a:gd name="adj" fmla="val 2665"/>
              </a:avLst>
            </a:prstGeom>
            <a:solidFill>
              <a:schemeClr val="accent1"/>
            </a:solidFill>
            <a:ln>
              <a:solidFill>
                <a:schemeClr val="bg1">
                  <a:lumMod val="85000"/>
                </a:schemeClr>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200" noProof="0" dirty="0"/>
            </a:p>
          </p:txBody>
        </p:sp>
        <p:sp>
          <p:nvSpPr>
            <p:cNvPr id="4" name="Rectangle 3">
              <a:extLst>
                <a:ext uri="{FF2B5EF4-FFF2-40B4-BE49-F238E27FC236}">
                  <a16:creationId xmlns:a16="http://schemas.microsoft.com/office/drawing/2014/main" id="{7DC6C1B6-2959-2170-0BB3-DFE9D2F8FE57}"/>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a:endParaRPr lang="fr-FR" sz="5600" b="1" noProof="0" dirty="0">
                <a:solidFill>
                  <a:schemeClr val="tx1"/>
                </a:solidFill>
              </a:endParaRPr>
            </a:p>
          </p:txBody>
        </p:sp>
      </p:grpSp>
      <p:grpSp>
        <p:nvGrpSpPr>
          <p:cNvPr id="44" name="Group 43">
            <a:extLst>
              <a:ext uri="{FF2B5EF4-FFF2-40B4-BE49-F238E27FC236}">
                <a16:creationId xmlns:a16="http://schemas.microsoft.com/office/drawing/2014/main" id="{7D196EF9-21FB-9D05-ACD6-0BA09BA2BC98}"/>
              </a:ext>
            </a:extLst>
          </p:cNvPr>
          <p:cNvGrpSpPr/>
          <p:nvPr/>
        </p:nvGrpSpPr>
        <p:grpSpPr>
          <a:xfrm>
            <a:off x="9406363" y="5517567"/>
            <a:ext cx="2425142" cy="936370"/>
            <a:chOff x="8796759" y="4917801"/>
            <a:chExt cx="2425142" cy="936370"/>
          </a:xfrm>
        </p:grpSpPr>
        <p:sp>
          <p:nvSpPr>
            <p:cNvPr id="42" name="Oval 41">
              <a:extLst>
                <a:ext uri="{FF2B5EF4-FFF2-40B4-BE49-F238E27FC236}">
                  <a16:creationId xmlns:a16="http://schemas.microsoft.com/office/drawing/2014/main" id="{ECDF3BAF-17A8-4A90-0D0C-BB94FB33C1C5}"/>
                </a:ext>
              </a:extLst>
            </p:cNvPr>
            <p:cNvSpPr/>
            <p:nvPr/>
          </p:nvSpPr>
          <p:spPr>
            <a:xfrm>
              <a:off x="10285531" y="4917801"/>
              <a:ext cx="936370" cy="936370"/>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fr-FR" sz="1200" noProof="0" dirty="0"/>
            </a:p>
          </p:txBody>
        </p:sp>
        <p:sp>
          <p:nvSpPr>
            <p:cNvPr id="43" name="Rectangle 42">
              <a:extLst>
                <a:ext uri="{FF2B5EF4-FFF2-40B4-BE49-F238E27FC236}">
                  <a16:creationId xmlns:a16="http://schemas.microsoft.com/office/drawing/2014/main" id="{A83C7FD9-368B-76CC-4A3D-907A30B0ABA0}"/>
                </a:ext>
              </a:extLst>
            </p:cNvPr>
            <p:cNvSpPr/>
            <p:nvPr/>
          </p:nvSpPr>
          <p:spPr>
            <a:xfrm>
              <a:off x="8796759" y="5060928"/>
              <a:ext cx="1569327" cy="6501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r"/>
              <a:r>
                <a:rPr lang="fr-FR" sz="3600" b="1" noProof="0" dirty="0">
                  <a:solidFill>
                    <a:schemeClr val="tx1"/>
                  </a:solidFill>
                </a:rPr>
                <a:t>5 min</a:t>
              </a:r>
            </a:p>
          </p:txBody>
        </p:sp>
      </p:grpSp>
      <p:grpSp>
        <p:nvGrpSpPr>
          <p:cNvPr id="6" name="Group 14">
            <a:extLst>
              <a:ext uri="{FF2B5EF4-FFF2-40B4-BE49-F238E27FC236}">
                <a16:creationId xmlns:a16="http://schemas.microsoft.com/office/drawing/2014/main" id="{F0F1821D-0D6A-41E0-8724-D9C7D3D5ADB1}"/>
              </a:ext>
            </a:extLst>
          </p:cNvPr>
          <p:cNvGrpSpPr/>
          <p:nvPr/>
        </p:nvGrpSpPr>
        <p:grpSpPr>
          <a:xfrm>
            <a:off x="4781813" y="1873520"/>
            <a:ext cx="4659652" cy="2905447"/>
            <a:chOff x="1641585" y="1048972"/>
            <a:chExt cx="5867403" cy="3260732"/>
          </a:xfrm>
        </p:grpSpPr>
        <p:sp>
          <p:nvSpPr>
            <p:cNvPr id="7" name="Rectangle : coins arrondis 10">
              <a:extLst>
                <a:ext uri="{FF2B5EF4-FFF2-40B4-BE49-F238E27FC236}">
                  <a16:creationId xmlns:a16="http://schemas.microsoft.com/office/drawing/2014/main" id="{C9E93F21-0F17-F348-433B-F065F01ABBF7}"/>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1D9A78"/>
              </a:solidFill>
              <a:prstDash val="solid"/>
            </a:ln>
            <a:effectLst>
              <a:outerShdw dir="16200000" algn="tl">
                <a:srgbClr val="000000">
                  <a:alpha val="7000"/>
                </a:srgbClr>
              </a:outerShdw>
            </a:effectLst>
          </p:spPr>
          <p:txBody>
            <a:bodyPr vert="horz" wrap="square" lIns="91440" tIns="45720" rIns="91440" bIns="45720" anchor="ctr" anchorCtr="1" compatLnSpc="1">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900" b="0" i="0" u="none" strike="noStrike" kern="1200" cap="none" spc="0" normalizeH="0" baseline="0" noProof="0" dirty="0">
                <a:ln>
                  <a:noFill/>
                </a:ln>
                <a:solidFill>
                  <a:srgbClr val="000000"/>
                </a:solidFill>
                <a:effectLst/>
                <a:uLnTx/>
                <a:uFillTx/>
                <a:latin typeface="Arial"/>
                <a:ea typeface="+mn-ea"/>
                <a:cs typeface="+mn-cs"/>
              </a:endParaRPr>
            </a:p>
          </p:txBody>
        </p:sp>
        <p:sp>
          <p:nvSpPr>
            <p:cNvPr id="8" name="Rectangle 18">
              <a:extLst>
                <a:ext uri="{FF2B5EF4-FFF2-40B4-BE49-F238E27FC236}">
                  <a16:creationId xmlns:a16="http://schemas.microsoft.com/office/drawing/2014/main" id="{CAA3C2C1-ACA9-1179-6445-552B59102A68}"/>
                </a:ext>
              </a:extLst>
            </p:cNvPr>
            <p:cNvSpPr/>
            <p:nvPr/>
          </p:nvSpPr>
          <p:spPr>
            <a:xfrm>
              <a:off x="1715066" y="1103461"/>
              <a:ext cx="5717724" cy="3124203"/>
            </a:xfrm>
            <a:prstGeom prst="rect">
              <a:avLst/>
            </a:prstGeom>
            <a:solidFill>
              <a:srgbClr val="1D9A78"/>
            </a:solidFill>
            <a:ln cap="flat">
              <a:solidFill>
                <a:srgbClr val="1D9A78"/>
              </a:solidFill>
              <a:prstDash val="solid"/>
            </a:ln>
          </p:spPr>
          <p:txBody>
            <a:bodyPr vert="horz" wrap="square" lIns="91440" tIns="45720" rIns="91440" bIns="45720" anchor="ctr" anchorCtr="1" compatLnSpc="1">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900" b="0" i="0" u="none" strike="noStrike" kern="1200" cap="none" spc="0" normalizeH="0" baseline="0" noProof="0" dirty="0">
                <a:ln>
                  <a:noFill/>
                </a:ln>
                <a:solidFill>
                  <a:srgbClr val="000000"/>
                </a:solidFill>
                <a:effectLst/>
                <a:uLnTx/>
                <a:uFillTx/>
                <a:latin typeface="Arial"/>
                <a:ea typeface="+mn-ea"/>
                <a:cs typeface="+mn-cs"/>
              </a:endParaRPr>
            </a:p>
          </p:txBody>
        </p:sp>
        <p:sp>
          <p:nvSpPr>
            <p:cNvPr id="9" name="Rectangle 19">
              <a:extLst>
                <a:ext uri="{FF2B5EF4-FFF2-40B4-BE49-F238E27FC236}">
                  <a16:creationId xmlns:a16="http://schemas.microsoft.com/office/drawing/2014/main" id="{21C09A1D-3DD5-F163-9319-B49D9F5E2B96}"/>
                </a:ext>
              </a:extLst>
            </p:cNvPr>
            <p:cNvSpPr/>
            <p:nvPr/>
          </p:nvSpPr>
          <p:spPr>
            <a:xfrm>
              <a:off x="1802501" y="1179667"/>
              <a:ext cx="5542845" cy="2971800"/>
            </a:xfrm>
            <a:prstGeom prst="rect">
              <a:avLst/>
            </a:prstGeom>
            <a:solidFill>
              <a:srgbClr val="FFFFFF"/>
            </a:solidFill>
            <a:ln cap="flat">
              <a:solidFill>
                <a:srgbClr val="1D9A78"/>
              </a:solidFill>
              <a:prstDash val="solid"/>
            </a:ln>
            <a:effectLst>
              <a:outerShdw dir="16200000" algn="tl">
                <a:srgbClr val="000000">
                  <a:alpha val="5000"/>
                </a:srgbClr>
              </a:outerShdw>
            </a:effectLst>
          </p:spPr>
          <p:txBody>
            <a:bodyPr vert="horz" wrap="square" lIns="91440" tIns="45720" rIns="91440" bIns="45720" anchor="ctr" anchorCtr="1" compatLnSpc="1">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900" b="0" i="0" u="none" strike="noStrike" kern="1200" cap="none" spc="0" normalizeH="0" baseline="0" noProof="0" dirty="0">
                <a:ln>
                  <a:noFill/>
                </a:ln>
                <a:solidFill>
                  <a:srgbClr val="000000"/>
                </a:solidFill>
                <a:effectLst/>
                <a:uLnTx/>
                <a:uFillTx/>
                <a:latin typeface="Arial"/>
                <a:ea typeface="+mn-ea"/>
                <a:cs typeface="+mn-cs"/>
              </a:endParaRPr>
            </a:p>
          </p:txBody>
        </p:sp>
      </p:grpSp>
      <p:sp>
        <p:nvSpPr>
          <p:cNvPr id="10" name="Rectangle 20">
            <a:extLst>
              <a:ext uri="{FF2B5EF4-FFF2-40B4-BE49-F238E27FC236}">
                <a16:creationId xmlns:a16="http://schemas.microsoft.com/office/drawing/2014/main" id="{F017EFE5-194E-9CD5-4C4B-E1F9924C9E94}"/>
              </a:ext>
            </a:extLst>
          </p:cNvPr>
          <p:cNvSpPr/>
          <p:nvPr/>
        </p:nvSpPr>
        <p:spPr>
          <a:xfrm>
            <a:off x="4996754" y="4449711"/>
            <a:ext cx="4145509" cy="57815"/>
          </a:xfrm>
          <a:prstGeom prst="rect">
            <a:avLst/>
          </a:prstGeom>
          <a:solidFill>
            <a:srgbClr val="1D9A78"/>
          </a:solidFill>
          <a:ln cap="flat">
            <a:solidFill>
              <a:srgbClr val="1D9A78"/>
            </a:solidFill>
            <a:prstDash val="solid"/>
          </a:ln>
        </p:spPr>
        <p:txBody>
          <a:bodyPr vert="horz" wrap="square" lIns="91440" tIns="45720" rIns="91440" bIns="45720" anchor="ctr" anchorCtr="1" compatLnSpc="1">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900" b="0" i="0" u="none" strike="noStrike" kern="1200" cap="none" spc="0" normalizeH="0" baseline="0" noProof="0" dirty="0">
              <a:ln>
                <a:noFill/>
              </a:ln>
              <a:solidFill>
                <a:srgbClr val="000000"/>
              </a:solidFill>
              <a:effectLst/>
              <a:uLnTx/>
              <a:uFillTx/>
              <a:latin typeface="Arial"/>
              <a:ea typeface="+mn-ea"/>
              <a:cs typeface="+mn-cs"/>
            </a:endParaRPr>
          </a:p>
        </p:txBody>
      </p:sp>
      <p:sp>
        <p:nvSpPr>
          <p:cNvPr id="11" name="Rectangle 21">
            <a:extLst>
              <a:ext uri="{FF2B5EF4-FFF2-40B4-BE49-F238E27FC236}">
                <a16:creationId xmlns:a16="http://schemas.microsoft.com/office/drawing/2014/main" id="{CF101BFF-AA3D-FDAF-1E85-A7F4EFA703B1}"/>
              </a:ext>
            </a:extLst>
          </p:cNvPr>
          <p:cNvSpPr/>
          <p:nvPr/>
        </p:nvSpPr>
        <p:spPr>
          <a:xfrm>
            <a:off x="4432554" y="2130309"/>
            <a:ext cx="867138" cy="384316"/>
          </a:xfrm>
          <a:prstGeom prst="rect">
            <a:avLst/>
          </a:prstGeom>
          <a:solidFill>
            <a:srgbClr val="1D9A78"/>
          </a:solidFill>
          <a:ln w="25402" cap="flat">
            <a:solidFill>
              <a:srgbClr val="1D9A78"/>
            </a:solidFill>
            <a:prstDash val="solid"/>
          </a:ln>
        </p:spPr>
        <p:txBody>
          <a:bodyPr vert="horz" wrap="square" lIns="91440" tIns="45720" rIns="91440" bIns="45720" anchor="ctr" anchorCtr="1" compatLnSpc="1">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900" b="0" i="0" u="none" strike="noStrike" kern="1200" cap="none" spc="0" normalizeH="0" baseline="0" noProof="0" dirty="0">
              <a:ln>
                <a:noFill/>
              </a:ln>
              <a:solidFill>
                <a:srgbClr val="000000"/>
              </a:solidFill>
              <a:effectLst/>
              <a:uLnTx/>
              <a:uFillTx/>
              <a:latin typeface="Arial"/>
              <a:ea typeface="+mn-ea"/>
              <a:cs typeface="+mn-cs"/>
            </a:endParaRPr>
          </a:p>
        </p:txBody>
      </p:sp>
      <p:sp>
        <p:nvSpPr>
          <p:cNvPr id="12" name="Rectangle 23">
            <a:extLst>
              <a:ext uri="{FF2B5EF4-FFF2-40B4-BE49-F238E27FC236}">
                <a16:creationId xmlns:a16="http://schemas.microsoft.com/office/drawing/2014/main" id="{F8AF22EA-1A2C-828A-A5B1-5E8E9778780D}"/>
              </a:ext>
            </a:extLst>
          </p:cNvPr>
          <p:cNvSpPr/>
          <p:nvPr/>
        </p:nvSpPr>
        <p:spPr>
          <a:xfrm>
            <a:off x="4509943" y="2135616"/>
            <a:ext cx="789749" cy="369332"/>
          </a:xfrm>
          <a:prstGeom prst="rect">
            <a:avLst/>
          </a:prstGeom>
          <a:noFill/>
          <a:ln cap="flat">
            <a:solidFill>
              <a:srgbClr val="1D9A78"/>
            </a:solidFill>
            <a:prstDash val="solid"/>
          </a:ln>
        </p:spPr>
        <p:txBody>
          <a:bodyPr vert="horz" wrap="square" lIns="91440" tIns="45720" rIns="91440" bIns="45720" anchor="t" anchorCtr="0" compatLnSpc="1">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fr-FR" sz="1800" b="1" i="0" u="none" strike="noStrike" kern="1200" cap="none" spc="0" normalizeH="0" baseline="0" noProof="0" dirty="0">
                <a:ln>
                  <a:noFill/>
                </a:ln>
                <a:solidFill>
                  <a:srgbClr val="FFFFFF"/>
                </a:solidFill>
                <a:effectLst/>
                <a:uLnTx/>
                <a:uFillTx/>
                <a:latin typeface="Arial"/>
                <a:ea typeface="+mn-ea"/>
                <a:cs typeface="Arial"/>
              </a:rPr>
              <a:t>M</a:t>
            </a:r>
          </a:p>
        </p:txBody>
      </p:sp>
      <p:sp>
        <p:nvSpPr>
          <p:cNvPr id="13" name="TextBox 6">
            <a:extLst>
              <a:ext uri="{FF2B5EF4-FFF2-40B4-BE49-F238E27FC236}">
                <a16:creationId xmlns:a16="http://schemas.microsoft.com/office/drawing/2014/main" id="{6D624DA3-095E-502E-84A1-FC9FD5F8B42A}"/>
              </a:ext>
            </a:extLst>
          </p:cNvPr>
          <p:cNvSpPr txBox="1"/>
          <p:nvPr/>
        </p:nvSpPr>
        <p:spPr>
          <a:xfrm>
            <a:off x="4939862" y="2710597"/>
            <a:ext cx="4401901" cy="498598"/>
          </a:xfrm>
          <a:prstGeom prst="rect">
            <a:avLst/>
          </a:prstGeom>
          <a:noFill/>
          <a:ln cap="flat">
            <a:noFill/>
          </a:ln>
        </p:spPr>
        <p:txBody>
          <a:bodyPr vert="horz" wrap="square" lIns="0" tIns="0" rIns="0" bIns="0" anchor="t" anchorCtr="1" compatLnSpc="1">
            <a:spAutoFit/>
          </a:bodyPr>
          <a:lstStyle/>
          <a:p>
            <a:pPr lvl="0" algn="ctr" defTabSz="685800">
              <a:lnSpc>
                <a:spcPct val="90000"/>
              </a:lnSpc>
              <a:spcAft>
                <a:spcPts val="1500"/>
              </a:spcAft>
              <a:defRPr sz="1800" b="0" i="0" u="none" strike="noStrike" kern="0" cap="none" spc="0" baseline="0">
                <a:solidFill>
                  <a:srgbClr val="000000"/>
                </a:solidFill>
                <a:uFillTx/>
              </a:defRPr>
            </a:pPr>
            <a:r>
              <a:rPr lang="fr-FR" sz="3600" b="1" kern="0" noProof="0" dirty="0">
                <a:solidFill>
                  <a:schemeClr val="tx2"/>
                </a:solidFill>
              </a:rPr>
              <a:t>Métacognition</a:t>
            </a:r>
            <a:endParaRPr lang="fr-FR" sz="3600" b="1" kern="0" noProof="0" dirty="0">
              <a:solidFill>
                <a:srgbClr val="1D9A78"/>
              </a:solidFill>
              <a:ea typeface="Calibri"/>
              <a:cs typeface="Calibri"/>
            </a:endParaRPr>
          </a:p>
        </p:txBody>
      </p:sp>
      <p:pic>
        <p:nvPicPr>
          <p:cNvPr id="15" name="Image 14" descr="Une image contenant habits, Dessin d’enfant, table, personne&#10;&#10;Le contenu généré par l’IA peut être incorrect.">
            <a:extLst>
              <a:ext uri="{FF2B5EF4-FFF2-40B4-BE49-F238E27FC236}">
                <a16:creationId xmlns:a16="http://schemas.microsoft.com/office/drawing/2014/main" id="{B520775D-28E0-ED11-D2EA-6FE80C7918CC}"/>
              </a:ext>
            </a:extLst>
          </p:cNvPr>
          <p:cNvPicPr>
            <a:picLocks noChangeAspect="1"/>
          </p:cNvPicPr>
          <p:nvPr/>
        </p:nvPicPr>
        <p:blipFill>
          <a:blip r:embed="rId3"/>
          <a:stretch>
            <a:fillRect/>
          </a:stretch>
        </p:blipFill>
        <p:spPr>
          <a:xfrm>
            <a:off x="619760" y="1930384"/>
            <a:ext cx="3545840" cy="2673188"/>
          </a:xfrm>
          <a:prstGeom prst="rect">
            <a:avLst/>
          </a:prstGeom>
        </p:spPr>
      </p:pic>
    </p:spTree>
    <p:extLst>
      <p:ext uri="{BB962C8B-B14F-4D97-AF65-F5344CB8AC3E}">
        <p14:creationId xmlns:p14="http://schemas.microsoft.com/office/powerpoint/2010/main" val="891796485"/>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127490-A8BD-8A35-08DC-2CAC48FC721C}"/>
            </a:ext>
          </a:extLst>
        </p:cNvPr>
        <p:cNvGrpSpPr/>
        <p:nvPr/>
      </p:nvGrpSpPr>
      <p:grpSpPr>
        <a:xfrm>
          <a:off x="0" y="0"/>
          <a:ext cx="0" cy="0"/>
          <a:chOff x="0" y="0"/>
          <a:chExt cx="0" cy="0"/>
        </a:xfrm>
      </p:grpSpPr>
      <p:sp>
        <p:nvSpPr>
          <p:cNvPr id="16" name="Oval 15">
            <a:extLst>
              <a:ext uri="{FF2B5EF4-FFF2-40B4-BE49-F238E27FC236}">
                <a16:creationId xmlns:a16="http://schemas.microsoft.com/office/drawing/2014/main" id="{4AAC1441-3C48-36D2-98A8-9475C9E4A0D6}"/>
              </a:ext>
            </a:extLst>
          </p:cNvPr>
          <p:cNvSpPr/>
          <p:nvPr/>
        </p:nvSpPr>
        <p:spPr>
          <a:xfrm>
            <a:off x="11430988" y="262184"/>
            <a:ext cx="517596" cy="517596"/>
          </a:xfrm>
          <a:prstGeom prst="ellipse">
            <a:avLst/>
          </a:prstGeom>
          <a:solidFill>
            <a:srgbClr val="FF6565"/>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fr-FR" sz="2133" b="1" i="0" u="none" strike="noStrike" kern="1200" cap="none" spc="0" normalizeH="0" baseline="0" noProof="0" dirty="0">
                <a:ln>
                  <a:noFill/>
                </a:ln>
                <a:solidFill>
                  <a:prstClr val="white"/>
                </a:solidFill>
                <a:effectLst/>
                <a:uLnTx/>
                <a:uFillTx/>
                <a:latin typeface="Dosis Bold" pitchFamily="2" charset="0"/>
                <a:ea typeface="+mn-ea"/>
                <a:cs typeface="+mn-cs"/>
              </a:rPr>
              <a:t>M</a:t>
            </a:r>
            <a:endParaRPr kumimoji="0" lang="fr-FR" sz="1200" b="1" i="0" u="none" strike="noStrike" kern="1200" cap="none" spc="0" normalizeH="0" baseline="0" noProof="0" dirty="0">
              <a:ln>
                <a:noFill/>
              </a:ln>
              <a:solidFill>
                <a:prstClr val="white"/>
              </a:solidFill>
              <a:effectLst/>
              <a:uLnTx/>
              <a:uFillTx/>
              <a:latin typeface="Dosis Bold" pitchFamily="2" charset="0"/>
              <a:ea typeface="+mn-ea"/>
              <a:cs typeface="+mn-cs"/>
            </a:endParaRPr>
          </a:p>
        </p:txBody>
      </p:sp>
      <p:sp>
        <p:nvSpPr>
          <p:cNvPr id="5" name="ZoneTexte 4">
            <a:extLst>
              <a:ext uri="{FF2B5EF4-FFF2-40B4-BE49-F238E27FC236}">
                <a16:creationId xmlns:a16="http://schemas.microsoft.com/office/drawing/2014/main" id="{D21931DC-A97F-F227-18E5-0724AD5D7985}"/>
              </a:ext>
            </a:extLst>
          </p:cNvPr>
          <p:cNvSpPr txBox="1"/>
          <p:nvPr/>
        </p:nvSpPr>
        <p:spPr>
          <a:xfrm>
            <a:off x="932886" y="273300"/>
            <a:ext cx="10381558" cy="646331"/>
          </a:xfrm>
          <a:prstGeom prst="rect">
            <a:avLst/>
          </a:prstGeom>
          <a:noFill/>
        </p:spPr>
        <p:txBody>
          <a:bodyPr wrap="square">
            <a:spAutoFit/>
          </a:bodyPr>
          <a:lstStyle/>
          <a:p>
            <a:pPr marL="0" marR="0" lvl="0" indent="0" algn="l" defTabSz="457200" rtl="0" eaLnBrk="1" fontAlgn="t" latinLnBrk="0" hangingPunct="1">
              <a:spcBef>
                <a:spcPts val="0"/>
              </a:spcBef>
              <a:spcAft>
                <a:spcPts val="0"/>
              </a:spcAft>
              <a:buClrTx/>
              <a:buSzTx/>
              <a:buFontTx/>
              <a:buNone/>
              <a:tabLst/>
              <a:defRPr/>
            </a:pPr>
            <a:r>
              <a:rPr lang="fr-FR" b="1" dirty="0">
                <a:solidFill>
                  <a:srgbClr val="E7E6E6">
                    <a:lumMod val="50000"/>
                  </a:srgbClr>
                </a:solidFill>
                <a:latin typeface="Calibri" panose="020F0502020204030204"/>
              </a:rPr>
              <a:t>Maintenant, Cochez ce que vous pouvez faire ou ce que vous connaissez, ajoutez tous ce que vous pouvez faire en plus de ça. </a:t>
            </a:r>
            <a:endParaRPr kumimoji="0" lang="fr-FR" b="1" i="0" u="none" strike="noStrike" kern="1200" cap="none" spc="0" normalizeH="0" baseline="0" noProof="0" dirty="0">
              <a:ln>
                <a:noFill/>
              </a:ln>
              <a:solidFill>
                <a:srgbClr val="E7E6E6">
                  <a:lumMod val="50000"/>
                </a:srgbClr>
              </a:solidFill>
              <a:effectLst/>
              <a:uLnTx/>
              <a:uFillTx/>
              <a:latin typeface="Calibri" panose="020F0502020204030204"/>
              <a:ea typeface="+mn-ea"/>
              <a:cs typeface="+mn-cs"/>
            </a:endParaRPr>
          </a:p>
        </p:txBody>
      </p:sp>
      <p:sp>
        <p:nvSpPr>
          <p:cNvPr id="4" name="ZoneTexte 3">
            <a:extLst>
              <a:ext uri="{FF2B5EF4-FFF2-40B4-BE49-F238E27FC236}">
                <a16:creationId xmlns:a16="http://schemas.microsoft.com/office/drawing/2014/main" id="{4949CAE5-B711-14DA-BDF8-3B5391D8E53D}"/>
              </a:ext>
            </a:extLst>
          </p:cNvPr>
          <p:cNvSpPr txBox="1"/>
          <p:nvPr/>
        </p:nvSpPr>
        <p:spPr>
          <a:xfrm>
            <a:off x="2529840" y="2479040"/>
            <a:ext cx="6956373" cy="461665"/>
          </a:xfrm>
          <a:prstGeom prst="rect">
            <a:avLst/>
          </a:prstGeom>
          <a:noFill/>
        </p:spPr>
        <p:txBody>
          <a:bodyPr wrap="square" rtlCol="0">
            <a:spAutoFit/>
          </a:bodyPr>
          <a:lstStyle/>
          <a:p>
            <a:r>
              <a:rPr lang="fr-FR" sz="2400" b="1" dirty="0"/>
              <a:t>Donner une définition d’une maladie infectieuse</a:t>
            </a:r>
          </a:p>
        </p:txBody>
      </p:sp>
      <p:sp>
        <p:nvSpPr>
          <p:cNvPr id="6" name="ZoneTexte 5">
            <a:extLst>
              <a:ext uri="{FF2B5EF4-FFF2-40B4-BE49-F238E27FC236}">
                <a16:creationId xmlns:a16="http://schemas.microsoft.com/office/drawing/2014/main" id="{B8DCA521-BACB-1297-5B1F-4C336E4A8A79}"/>
              </a:ext>
            </a:extLst>
          </p:cNvPr>
          <p:cNvSpPr txBox="1"/>
          <p:nvPr/>
        </p:nvSpPr>
        <p:spPr>
          <a:xfrm>
            <a:off x="2529840" y="3065780"/>
            <a:ext cx="9255760" cy="461665"/>
          </a:xfrm>
          <a:prstGeom prst="rect">
            <a:avLst/>
          </a:prstGeom>
          <a:noFill/>
        </p:spPr>
        <p:txBody>
          <a:bodyPr wrap="square" rtlCol="0">
            <a:spAutoFit/>
          </a:bodyPr>
          <a:lstStyle/>
          <a:p>
            <a:r>
              <a:rPr lang="fr-FR" sz="2400" b="1" dirty="0"/>
              <a:t>Distinguer entre les organes lymphoïdes primaires et secondaires  </a:t>
            </a:r>
          </a:p>
        </p:txBody>
      </p:sp>
      <p:sp>
        <p:nvSpPr>
          <p:cNvPr id="7" name="ZoneTexte 6">
            <a:extLst>
              <a:ext uri="{FF2B5EF4-FFF2-40B4-BE49-F238E27FC236}">
                <a16:creationId xmlns:a16="http://schemas.microsoft.com/office/drawing/2014/main" id="{9ED63233-D30B-3E9F-5096-33652E9AFF5D}"/>
              </a:ext>
            </a:extLst>
          </p:cNvPr>
          <p:cNvSpPr txBox="1"/>
          <p:nvPr/>
        </p:nvSpPr>
        <p:spPr>
          <a:xfrm>
            <a:off x="2529840" y="4239260"/>
            <a:ext cx="7334753" cy="461665"/>
          </a:xfrm>
          <a:prstGeom prst="rect">
            <a:avLst/>
          </a:prstGeom>
          <a:noFill/>
        </p:spPr>
        <p:txBody>
          <a:bodyPr wrap="square" rtlCol="0">
            <a:spAutoFit/>
          </a:bodyPr>
          <a:lstStyle/>
          <a:p>
            <a:r>
              <a:rPr lang="fr-FR" sz="2400" b="1" dirty="0"/>
              <a:t>Décrire au moins deux étapes de la phagocytose</a:t>
            </a:r>
          </a:p>
        </p:txBody>
      </p:sp>
      <p:sp>
        <p:nvSpPr>
          <p:cNvPr id="8" name="ZoneTexte 7">
            <a:extLst>
              <a:ext uri="{FF2B5EF4-FFF2-40B4-BE49-F238E27FC236}">
                <a16:creationId xmlns:a16="http://schemas.microsoft.com/office/drawing/2014/main" id="{99D45AA2-A182-1E29-A223-6CB2A26DD053}"/>
              </a:ext>
            </a:extLst>
          </p:cNvPr>
          <p:cNvSpPr txBox="1"/>
          <p:nvPr/>
        </p:nvSpPr>
        <p:spPr>
          <a:xfrm>
            <a:off x="2529840" y="4826000"/>
            <a:ext cx="8055131" cy="461665"/>
          </a:xfrm>
          <a:prstGeom prst="rect">
            <a:avLst/>
          </a:prstGeom>
          <a:noFill/>
        </p:spPr>
        <p:txBody>
          <a:bodyPr wrap="square" rtlCol="0">
            <a:spAutoFit/>
          </a:bodyPr>
          <a:lstStyle/>
          <a:p>
            <a:r>
              <a:rPr lang="fr-FR" sz="2400" b="1" dirty="0"/>
              <a:t>Distinguer entre la phagocytose et la cytolyse des cellules </a:t>
            </a:r>
          </a:p>
        </p:txBody>
      </p:sp>
      <p:sp>
        <p:nvSpPr>
          <p:cNvPr id="10" name="Rectangle : coins arrondis 9">
            <a:extLst>
              <a:ext uri="{FF2B5EF4-FFF2-40B4-BE49-F238E27FC236}">
                <a16:creationId xmlns:a16="http://schemas.microsoft.com/office/drawing/2014/main" id="{B195E564-F1AD-E633-6678-E401B0C7D7EA}"/>
              </a:ext>
            </a:extLst>
          </p:cNvPr>
          <p:cNvSpPr/>
          <p:nvPr/>
        </p:nvSpPr>
        <p:spPr>
          <a:xfrm>
            <a:off x="2096323" y="3074941"/>
            <a:ext cx="382717" cy="366759"/>
          </a:xfrm>
          <a:prstGeom prst="roundRect">
            <a:avLst/>
          </a:prstGeom>
          <a:solidFill>
            <a:srgbClr val="D3E8F1"/>
          </a:solidFill>
          <a:ln w="1905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2400" b="1" i="0" u="none" strike="noStrike" kern="0" cap="none" spc="0" normalizeH="0" baseline="0" noProof="0" dirty="0">
              <a:ln>
                <a:noFill/>
              </a:ln>
              <a:solidFill>
                <a:srgbClr val="002060"/>
              </a:solidFill>
              <a:effectLst/>
              <a:uLnTx/>
              <a:uFillTx/>
              <a:latin typeface="Aptos" panose="02110004020202020204"/>
              <a:ea typeface="+mn-ea"/>
              <a:cs typeface="+mn-cs"/>
            </a:endParaRPr>
          </a:p>
        </p:txBody>
      </p:sp>
      <p:sp>
        <p:nvSpPr>
          <p:cNvPr id="12" name="ZoneTexte 11">
            <a:extLst>
              <a:ext uri="{FF2B5EF4-FFF2-40B4-BE49-F238E27FC236}">
                <a16:creationId xmlns:a16="http://schemas.microsoft.com/office/drawing/2014/main" id="{5AF3C734-3FBE-FDEA-E58E-DBE199C61E61}"/>
              </a:ext>
            </a:extLst>
          </p:cNvPr>
          <p:cNvSpPr txBox="1"/>
          <p:nvPr/>
        </p:nvSpPr>
        <p:spPr>
          <a:xfrm>
            <a:off x="1453215" y="1545318"/>
            <a:ext cx="6096000" cy="461665"/>
          </a:xfrm>
          <a:prstGeom prst="rect">
            <a:avLst/>
          </a:prstGeom>
          <a:noFill/>
        </p:spPr>
        <p:txBody>
          <a:bodyPr wrap="square">
            <a:spAutoFit/>
          </a:bodyPr>
          <a:lstStyle/>
          <a:p>
            <a:r>
              <a:rPr lang="fr-FR" sz="2400" b="1" dirty="0"/>
              <a:t>Je peux ……….. </a:t>
            </a:r>
          </a:p>
        </p:txBody>
      </p:sp>
      <p:sp>
        <p:nvSpPr>
          <p:cNvPr id="13" name="Rectangle : coins arrondis 12">
            <a:extLst>
              <a:ext uri="{FF2B5EF4-FFF2-40B4-BE49-F238E27FC236}">
                <a16:creationId xmlns:a16="http://schemas.microsoft.com/office/drawing/2014/main" id="{8912C06C-0F17-7685-201E-8F9C44B8A9AE}"/>
              </a:ext>
            </a:extLst>
          </p:cNvPr>
          <p:cNvSpPr/>
          <p:nvPr/>
        </p:nvSpPr>
        <p:spPr>
          <a:xfrm>
            <a:off x="2096323" y="2467881"/>
            <a:ext cx="382717" cy="366759"/>
          </a:xfrm>
          <a:prstGeom prst="roundRect">
            <a:avLst/>
          </a:prstGeom>
          <a:solidFill>
            <a:srgbClr val="D3E8F1"/>
          </a:solidFill>
          <a:ln w="1905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2400" b="1" i="0" u="none" strike="noStrike" kern="0" cap="none" spc="0" normalizeH="0" baseline="0" noProof="0" dirty="0">
              <a:ln>
                <a:noFill/>
              </a:ln>
              <a:solidFill>
                <a:srgbClr val="002060"/>
              </a:solidFill>
              <a:effectLst/>
              <a:uLnTx/>
              <a:uFillTx/>
              <a:latin typeface="Aptos" panose="02110004020202020204"/>
              <a:ea typeface="+mn-ea"/>
              <a:cs typeface="+mn-cs"/>
            </a:endParaRPr>
          </a:p>
        </p:txBody>
      </p:sp>
      <p:sp>
        <p:nvSpPr>
          <p:cNvPr id="14" name="Rectangle : coins arrondis 13">
            <a:extLst>
              <a:ext uri="{FF2B5EF4-FFF2-40B4-BE49-F238E27FC236}">
                <a16:creationId xmlns:a16="http://schemas.microsoft.com/office/drawing/2014/main" id="{9E6139DB-0501-B421-F6E6-B32C41A6EF39}"/>
              </a:ext>
            </a:extLst>
          </p:cNvPr>
          <p:cNvSpPr/>
          <p:nvPr/>
        </p:nvSpPr>
        <p:spPr>
          <a:xfrm>
            <a:off x="2096323" y="4289061"/>
            <a:ext cx="382717" cy="366759"/>
          </a:xfrm>
          <a:prstGeom prst="roundRect">
            <a:avLst/>
          </a:prstGeom>
          <a:solidFill>
            <a:srgbClr val="D3E8F1"/>
          </a:solidFill>
          <a:ln w="1905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2400" b="1" i="0" u="none" strike="noStrike" kern="0" cap="none" spc="0" normalizeH="0" baseline="0" noProof="0" dirty="0">
              <a:ln>
                <a:noFill/>
              </a:ln>
              <a:solidFill>
                <a:srgbClr val="002060"/>
              </a:solidFill>
              <a:effectLst/>
              <a:uLnTx/>
              <a:uFillTx/>
              <a:latin typeface="Aptos" panose="02110004020202020204"/>
              <a:ea typeface="+mn-ea"/>
              <a:cs typeface="+mn-cs"/>
            </a:endParaRPr>
          </a:p>
        </p:txBody>
      </p:sp>
      <p:sp>
        <p:nvSpPr>
          <p:cNvPr id="15" name="Rectangle : coins arrondis 14">
            <a:extLst>
              <a:ext uri="{FF2B5EF4-FFF2-40B4-BE49-F238E27FC236}">
                <a16:creationId xmlns:a16="http://schemas.microsoft.com/office/drawing/2014/main" id="{7CB2ADBB-CFE9-C616-6ED4-1D30ADCCAD0B}"/>
              </a:ext>
            </a:extLst>
          </p:cNvPr>
          <p:cNvSpPr/>
          <p:nvPr/>
        </p:nvSpPr>
        <p:spPr>
          <a:xfrm>
            <a:off x="2096323" y="4896121"/>
            <a:ext cx="382717" cy="366759"/>
          </a:xfrm>
          <a:prstGeom prst="roundRect">
            <a:avLst/>
          </a:prstGeom>
          <a:solidFill>
            <a:srgbClr val="D3E8F1"/>
          </a:solidFill>
          <a:ln w="1905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2400" b="1" i="0" u="none" strike="noStrike" kern="0" cap="none" spc="0" normalizeH="0" baseline="0" noProof="0" dirty="0">
              <a:ln>
                <a:noFill/>
              </a:ln>
              <a:solidFill>
                <a:srgbClr val="002060"/>
              </a:solidFill>
              <a:effectLst/>
              <a:uLnTx/>
              <a:uFillTx/>
              <a:latin typeface="Aptos" panose="02110004020202020204"/>
              <a:ea typeface="+mn-ea"/>
              <a:cs typeface="+mn-cs"/>
            </a:endParaRPr>
          </a:p>
        </p:txBody>
      </p:sp>
      <p:sp>
        <p:nvSpPr>
          <p:cNvPr id="18" name="ZoneTexte 17">
            <a:extLst>
              <a:ext uri="{FF2B5EF4-FFF2-40B4-BE49-F238E27FC236}">
                <a16:creationId xmlns:a16="http://schemas.microsoft.com/office/drawing/2014/main" id="{B397728E-48B0-4D05-B4CB-76D9BBD9EE09}"/>
              </a:ext>
            </a:extLst>
          </p:cNvPr>
          <p:cNvSpPr txBox="1"/>
          <p:nvPr/>
        </p:nvSpPr>
        <p:spPr>
          <a:xfrm>
            <a:off x="2529840" y="3652520"/>
            <a:ext cx="7334753" cy="461665"/>
          </a:xfrm>
          <a:prstGeom prst="rect">
            <a:avLst/>
          </a:prstGeom>
          <a:noFill/>
        </p:spPr>
        <p:txBody>
          <a:bodyPr wrap="square" rtlCol="0">
            <a:spAutoFit/>
          </a:bodyPr>
          <a:lstStyle/>
          <a:p>
            <a:r>
              <a:rPr lang="fr-FR" sz="2400" b="1" dirty="0"/>
              <a:t>Reconnaitre les cellules immunitaires</a:t>
            </a:r>
          </a:p>
        </p:txBody>
      </p:sp>
      <p:sp>
        <p:nvSpPr>
          <p:cNvPr id="19" name="Rectangle : coins arrondis 18">
            <a:extLst>
              <a:ext uri="{FF2B5EF4-FFF2-40B4-BE49-F238E27FC236}">
                <a16:creationId xmlns:a16="http://schemas.microsoft.com/office/drawing/2014/main" id="{29D5B0D8-EF1B-BE46-D5A8-785636EFDF6E}"/>
              </a:ext>
            </a:extLst>
          </p:cNvPr>
          <p:cNvSpPr/>
          <p:nvPr/>
        </p:nvSpPr>
        <p:spPr>
          <a:xfrm>
            <a:off x="2096323" y="3682001"/>
            <a:ext cx="382717" cy="366759"/>
          </a:xfrm>
          <a:prstGeom prst="roundRect">
            <a:avLst/>
          </a:prstGeom>
          <a:solidFill>
            <a:srgbClr val="D3E8F1"/>
          </a:solidFill>
          <a:ln w="1905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2400" b="1" i="0" u="none" strike="noStrike" kern="0" cap="none" spc="0" normalizeH="0" baseline="0" noProof="0" dirty="0">
              <a:ln>
                <a:noFill/>
              </a:ln>
              <a:solidFill>
                <a:srgbClr val="002060"/>
              </a:solidFill>
              <a:effectLst/>
              <a:uLnTx/>
              <a:uFillTx/>
              <a:latin typeface="Aptos" panose="02110004020202020204"/>
              <a:ea typeface="+mn-ea"/>
              <a:cs typeface="+mn-cs"/>
            </a:endParaRPr>
          </a:p>
        </p:txBody>
      </p:sp>
    </p:spTree>
    <p:extLst>
      <p:ext uri="{BB962C8B-B14F-4D97-AF65-F5344CB8AC3E}">
        <p14:creationId xmlns:p14="http://schemas.microsoft.com/office/powerpoint/2010/main" val="4069019125"/>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DDF43">
                <a:alpha val="6000"/>
              </a:srgbClr>
            </a:gs>
            <a:gs pos="74000">
              <a:srgbClr val="FDDF43"/>
            </a:gs>
            <a:gs pos="83000">
              <a:srgbClr val="FDDF43"/>
            </a:gs>
            <a:gs pos="100000">
              <a:schemeClr val="bg1">
                <a:lumMod val="50000"/>
              </a:schemeClr>
            </a:gs>
          </a:gsLst>
          <a:lin ang="5400000" scaled="1"/>
          <a:tileRect/>
        </a:gradFill>
        <a:effectLst/>
      </p:bgPr>
    </p:bg>
    <p:spTree>
      <p:nvGrpSpPr>
        <p:cNvPr id="1" name="">
          <a:extLst>
            <a:ext uri="{FF2B5EF4-FFF2-40B4-BE49-F238E27FC236}">
              <a16:creationId xmlns:a16="http://schemas.microsoft.com/office/drawing/2014/main" id="{8DF12874-C1F0-17A4-9296-F5D31632C84C}"/>
            </a:ext>
          </a:extLst>
        </p:cNvPr>
        <p:cNvGrpSpPr/>
        <p:nvPr/>
      </p:nvGrpSpPr>
      <p:grpSpPr>
        <a:xfrm>
          <a:off x="0" y="0"/>
          <a:ext cx="0" cy="0"/>
          <a:chOff x="0" y="0"/>
          <a:chExt cx="0" cy="0"/>
        </a:xfrm>
      </p:grpSpPr>
      <p:grpSp>
        <p:nvGrpSpPr>
          <p:cNvPr id="39" name="Group 38">
            <a:extLst>
              <a:ext uri="{FF2B5EF4-FFF2-40B4-BE49-F238E27FC236}">
                <a16:creationId xmlns:a16="http://schemas.microsoft.com/office/drawing/2014/main" id="{80B7ABD5-53E8-9EA2-20D0-860D7D0B9FF3}"/>
              </a:ext>
            </a:extLst>
          </p:cNvPr>
          <p:cNvGrpSpPr/>
          <p:nvPr/>
        </p:nvGrpSpPr>
        <p:grpSpPr>
          <a:xfrm>
            <a:off x="232055" y="186813"/>
            <a:ext cx="11694474" cy="6508955"/>
            <a:chOff x="2184400" y="1402025"/>
            <a:chExt cx="7823200" cy="4942038"/>
          </a:xfrm>
        </p:grpSpPr>
        <p:sp>
          <p:nvSpPr>
            <p:cNvPr id="3" name="Rectangle : coins arrondis 10">
              <a:extLst>
                <a:ext uri="{FF2B5EF4-FFF2-40B4-BE49-F238E27FC236}">
                  <a16:creationId xmlns:a16="http://schemas.microsoft.com/office/drawing/2014/main" id="{546493DB-9F14-91A6-2354-900B5DCE89AF}"/>
                </a:ext>
              </a:extLst>
            </p:cNvPr>
            <p:cNvSpPr/>
            <p:nvPr/>
          </p:nvSpPr>
          <p:spPr>
            <a:xfrm>
              <a:off x="2184400" y="1402025"/>
              <a:ext cx="7823200" cy="4942038"/>
            </a:xfrm>
            <a:prstGeom prst="roundRect">
              <a:avLst>
                <a:gd name="adj" fmla="val 2665"/>
              </a:avLst>
            </a:prstGeom>
            <a:solidFill>
              <a:srgbClr val="767171"/>
            </a:solidFill>
            <a:ln>
              <a:solidFill>
                <a:schemeClr val="bg1">
                  <a:lumMod val="85000"/>
                </a:schemeClr>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200" noProof="0" dirty="0"/>
            </a:p>
          </p:txBody>
        </p:sp>
        <p:sp>
          <p:nvSpPr>
            <p:cNvPr id="4" name="Rectangle 3">
              <a:extLst>
                <a:ext uri="{FF2B5EF4-FFF2-40B4-BE49-F238E27FC236}">
                  <a16:creationId xmlns:a16="http://schemas.microsoft.com/office/drawing/2014/main" id="{14CB245B-8C18-4047-0371-E548E5BA8B21}"/>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a:endParaRPr lang="fr-FR" sz="5600" b="1" noProof="0" dirty="0">
                <a:solidFill>
                  <a:schemeClr val="tx1"/>
                </a:solidFill>
              </a:endParaRPr>
            </a:p>
          </p:txBody>
        </p:sp>
      </p:grpSp>
      <p:pic>
        <p:nvPicPr>
          <p:cNvPr id="2" name="Google Shape;1141;p76">
            <a:extLst>
              <a:ext uri="{FF2B5EF4-FFF2-40B4-BE49-F238E27FC236}">
                <a16:creationId xmlns:a16="http://schemas.microsoft.com/office/drawing/2014/main" id="{FDD4F246-B97F-2E21-9620-18B2A9D3567B}"/>
              </a:ext>
            </a:extLst>
          </p:cNvPr>
          <p:cNvPicPr>
            <a:picLocks noChangeAspect="1"/>
          </p:cNvPicPr>
          <p:nvPr/>
        </p:nvPicPr>
        <p:blipFill>
          <a:blip r:embed="rId2">
            <a:alphaModFix/>
          </a:blip>
          <a:srcRect/>
          <a:stretch>
            <a:fillRect/>
          </a:stretch>
        </p:blipFill>
        <p:spPr>
          <a:xfrm>
            <a:off x="4248719" y="1807010"/>
            <a:ext cx="3694561" cy="3694561"/>
          </a:xfrm>
          <a:prstGeom prst="rect">
            <a:avLst/>
          </a:prstGeom>
          <a:noFill/>
          <a:ln cap="flat">
            <a:noFill/>
          </a:ln>
        </p:spPr>
      </p:pic>
      <p:sp>
        <p:nvSpPr>
          <p:cNvPr id="8" name="ZoneTexte 9">
            <a:extLst>
              <a:ext uri="{FF2B5EF4-FFF2-40B4-BE49-F238E27FC236}">
                <a16:creationId xmlns:a16="http://schemas.microsoft.com/office/drawing/2014/main" id="{EF94CCB1-9147-4D75-6B54-FE296D6B5834}"/>
              </a:ext>
            </a:extLst>
          </p:cNvPr>
          <p:cNvSpPr txBox="1"/>
          <p:nvPr/>
        </p:nvSpPr>
        <p:spPr>
          <a:xfrm>
            <a:off x="2339239" y="509316"/>
            <a:ext cx="7480102" cy="400110"/>
          </a:xfrm>
          <a:prstGeom prst="rect">
            <a:avLst/>
          </a:prstGeom>
          <a:noFill/>
        </p:spPr>
        <p:txBody>
          <a:bodyPr wrap="square" rtlCol="0">
            <a:spAutoFit/>
          </a:bodyPr>
          <a:lstStyle/>
          <a:p>
            <a:pPr algn="ctr">
              <a:spcAft>
                <a:spcPts val="400"/>
              </a:spcAft>
            </a:pPr>
            <a:r>
              <a:rPr lang="fr-FR" sz="2000" noProof="0" dirty="0">
                <a:solidFill>
                  <a:srgbClr val="002060"/>
                </a:solidFill>
              </a:rPr>
              <a:t> </a:t>
            </a:r>
            <a:r>
              <a:rPr lang="fr-FR" sz="2000" b="1" noProof="0" dirty="0">
                <a:solidFill>
                  <a:schemeClr val="bg2">
                    <a:lumMod val="50000"/>
                  </a:schemeClr>
                </a:solidFill>
              </a:rPr>
              <a:t>C’est la fin de notre séance. N’oubliez pas de réviser votre leçon.</a:t>
            </a:r>
          </a:p>
        </p:txBody>
      </p:sp>
    </p:spTree>
    <p:extLst>
      <p:ext uri="{BB962C8B-B14F-4D97-AF65-F5344CB8AC3E}">
        <p14:creationId xmlns:p14="http://schemas.microsoft.com/office/powerpoint/2010/main" val="3820967027"/>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1D9A78"/>
      </a:accent1>
      <a:accent2>
        <a:srgbClr val="8BC145"/>
      </a:accent2>
      <a:accent3>
        <a:srgbClr val="36AFCE"/>
      </a:accent3>
      <a:accent4>
        <a:srgbClr val="1D6FA9"/>
      </a:accent4>
      <a:accent5>
        <a:srgbClr val="B74919"/>
      </a:accent5>
      <a:accent6>
        <a:srgbClr val="F19D19"/>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emplate TARL" id="{0C4CAB91-F34E-4205-ABF6-3041DDA56795}" vid="{DBB87C20-3F3E-4238-97D1-73A76B480B08}"/>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lgn="l">
          <a:defRPr sz="2000" dirty="0">
            <a:latin typeface="Calibri" panose="020F0502020204030204" pitchFamily="34" charset="0"/>
            <a:cs typeface="Calibri" panose="020F0502020204030204" pitchFamily="34" charset="0"/>
          </a:defRPr>
        </a:defPPr>
      </a:lstStyle>
    </a:tx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18726</TotalTime>
  <Words>843</Words>
  <Application>Microsoft Office PowerPoint</Application>
  <PresentationFormat>Grand écran</PresentationFormat>
  <Paragraphs>188</Paragraphs>
  <Slides>27</Slides>
  <Notes>4</Notes>
  <HiddenSlides>0</HiddenSlides>
  <MMClips>0</MMClips>
  <ScaleCrop>false</ScaleCrop>
  <HeadingPairs>
    <vt:vector size="6" baseType="variant">
      <vt:variant>
        <vt:lpstr>Polices utilisées</vt:lpstr>
      </vt:variant>
      <vt:variant>
        <vt:i4>8</vt:i4>
      </vt:variant>
      <vt:variant>
        <vt:lpstr>Thème</vt:lpstr>
      </vt:variant>
      <vt:variant>
        <vt:i4>4</vt:i4>
      </vt:variant>
      <vt:variant>
        <vt:lpstr>Titres des diapositives</vt:lpstr>
      </vt:variant>
      <vt:variant>
        <vt:i4>27</vt:i4>
      </vt:variant>
    </vt:vector>
  </HeadingPairs>
  <TitlesOfParts>
    <vt:vector size="39" baseType="lpstr">
      <vt:lpstr>Aptos</vt:lpstr>
      <vt:lpstr>Aptos Display</vt:lpstr>
      <vt:lpstr>Arial</vt:lpstr>
      <vt:lpstr>Calibri</vt:lpstr>
      <vt:lpstr>Dosis</vt:lpstr>
      <vt:lpstr>Dosis Bold</vt:lpstr>
      <vt:lpstr>Hammersmith One</vt:lpstr>
      <vt:lpstr>Poppins ExtraBold</vt:lpstr>
      <vt:lpstr>Office Theme</vt:lpstr>
      <vt:lpstr>Custom Design</vt:lpstr>
      <vt:lpstr>1_Custom Design</vt:lpstr>
      <vt:lpstr>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D_Abdellah</dc:creator>
  <cp:lastModifiedBy>ahmed el annaoui</cp:lastModifiedBy>
  <cp:revision>1258</cp:revision>
  <cp:lastPrinted>2024-10-05T19:15:58Z</cp:lastPrinted>
  <dcterms:created xsi:type="dcterms:W3CDTF">2024-05-28T10:13:44Z</dcterms:created>
  <dcterms:modified xsi:type="dcterms:W3CDTF">2026-02-13T21:40:51Z</dcterms:modified>
</cp:coreProperties>
</file>