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24"/>
  </p:notesMasterIdLst>
  <p:handoutMasterIdLst>
    <p:handoutMasterId r:id="rId25"/>
  </p:handoutMasterIdLst>
  <p:sldIdLst>
    <p:sldId id="2147483585" r:id="rId4"/>
    <p:sldId id="2147483485" r:id="rId5"/>
    <p:sldId id="2147483552" r:id="rId6"/>
    <p:sldId id="2147483397" r:id="rId7"/>
    <p:sldId id="2134805878" r:id="rId8"/>
    <p:sldId id="2134806573" r:id="rId9"/>
    <p:sldId id="2147483592" r:id="rId10"/>
    <p:sldId id="256" r:id="rId11"/>
    <p:sldId id="2147483626" r:id="rId12"/>
    <p:sldId id="258" r:id="rId13"/>
    <p:sldId id="257" r:id="rId14"/>
    <p:sldId id="2147483624" r:id="rId15"/>
    <p:sldId id="2147483625" r:id="rId16"/>
    <p:sldId id="2147483627" r:id="rId17"/>
    <p:sldId id="2147483568" r:id="rId18"/>
    <p:sldId id="2147483623" r:id="rId19"/>
    <p:sldId id="2147483618" r:id="rId20"/>
    <p:sldId id="2134806577" r:id="rId21"/>
    <p:sldId id="2134806581" r:id="rId22"/>
    <p:sldId id="213480658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552"/>
            <p14:sldId id="2147483397"/>
            <p14:sldId id="2134805878"/>
          </p14:sldIdLst>
        </p14:section>
        <p14:section name="Moment de récupération" id="{A2A5D278-252D-471E-A046-E0EEBB7C2D2B}">
          <p14:sldIdLst>
            <p14:sldId id="2134806573"/>
            <p14:sldId id="2147483592"/>
            <p14:sldId id="256"/>
            <p14:sldId id="2147483626"/>
            <p14:sldId id="258"/>
            <p14:sldId id="257"/>
            <p14:sldId id="2147483624"/>
            <p14:sldId id="2147483625"/>
            <p14:sldId id="2147483627"/>
          </p14:sldIdLst>
        </p14:section>
        <p14:section name="Consolidation" id="{22D92770-EE3A-4FC2-857A-DF2A0B803C03}">
          <p14:sldIdLst>
            <p14:sldId id="2147483568"/>
            <p14:sldId id="2147483623"/>
            <p14:sldId id="2147483618"/>
          </p14:sldIdLst>
        </p14:section>
        <p14:section name="Métacognition" id="{FBF6C3DA-BDD6-43C8-8043-82F3BE3C64FD}">
          <p14:sldIdLst>
            <p14:sldId id="2134806577"/>
            <p14:sldId id="2134806581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E4D"/>
    <a:srgbClr val="5FADE4"/>
    <a:srgbClr val="A11145"/>
    <a:srgbClr val="FDF2E2"/>
    <a:srgbClr val="BF4598"/>
    <a:srgbClr val="00663F"/>
    <a:srgbClr val="F3DFED"/>
    <a:srgbClr val="2CB551"/>
    <a:srgbClr val="F2F7D9"/>
    <a:srgbClr val="027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86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4CD1FE-9D6B-40FF-A192-6B69D2481A8D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226CD2FB-D36B-4C57-9BB6-16F4DDC3CB4A}">
      <dgm:prSet phldrT="[Texte]" custT="1"/>
      <dgm:spPr>
        <a:solidFill>
          <a:schemeClr val="accent2"/>
        </a:solidFill>
        <a:ln w="19050">
          <a:noFill/>
        </a:ln>
      </dgm:spPr>
      <dgm:t>
        <a:bodyPr/>
        <a:lstStyle/>
        <a:p>
          <a:r>
            <a:rPr lang="fr-FR" sz="4000" b="1" noProof="0" dirty="0">
              <a:solidFill>
                <a:schemeClr val="bg1"/>
              </a:solidFill>
            </a:rPr>
            <a:t>Digestion</a:t>
          </a:r>
          <a:endParaRPr lang="fr-FR" sz="3600" b="1" noProof="0" dirty="0">
            <a:solidFill>
              <a:schemeClr val="bg1"/>
            </a:solidFill>
          </a:endParaRPr>
        </a:p>
      </dgm:t>
    </dgm:pt>
    <dgm:pt modelId="{9108ED9D-B1A4-4A61-B819-96CBDA85D091}" type="parTrans" cxnId="{BC6A6C3B-C233-4909-BD03-1276A367393C}">
      <dgm:prSet/>
      <dgm:spPr/>
      <dgm:t>
        <a:bodyPr/>
        <a:lstStyle/>
        <a:p>
          <a:endParaRPr lang="fr-FR"/>
        </a:p>
      </dgm:t>
    </dgm:pt>
    <dgm:pt modelId="{DAAE38D0-C74D-481F-AB75-63283594E07E}" type="sibTrans" cxnId="{BC6A6C3B-C233-4909-BD03-1276A367393C}">
      <dgm:prSet/>
      <dgm:spPr/>
      <dgm:t>
        <a:bodyPr/>
        <a:lstStyle/>
        <a:p>
          <a:endParaRPr lang="fr-FR"/>
        </a:p>
      </dgm:t>
    </dgm:pt>
    <dgm:pt modelId="{71F82547-E961-414A-A072-AC9F4602E8BE}">
      <dgm:prSet phldrT="[Texte]" custT="1"/>
      <dgm:spPr>
        <a:ln w="19050">
          <a:solidFill>
            <a:schemeClr val="accent3"/>
          </a:solidFill>
        </a:ln>
      </dgm:spPr>
      <dgm:t>
        <a:bodyPr/>
        <a:lstStyle/>
        <a:p>
          <a:r>
            <a:rPr lang="fr-FR" sz="2800" b="1" noProof="0" dirty="0">
              <a:solidFill>
                <a:srgbClr val="002060"/>
              </a:solidFill>
            </a:rPr>
            <a:t>………………………………….</a:t>
          </a:r>
        </a:p>
        <a:p>
          <a:r>
            <a:rPr lang="fr-FR" sz="2800" b="1" noProof="0" dirty="0">
              <a:solidFill>
                <a:srgbClr val="002060"/>
              </a:solidFill>
            </a:rPr>
            <a:t>se fait essentiellement par le mouvement.</a:t>
          </a:r>
        </a:p>
      </dgm:t>
    </dgm:pt>
    <dgm:pt modelId="{6DE39F29-F3AA-482F-8FF5-4553FCE2E424}" type="parTrans" cxnId="{7F73FC64-2007-44B8-A247-0B1308E46073}">
      <dgm:prSet/>
      <dgm:spPr>
        <a:ln>
          <a:solidFill>
            <a:schemeClr val="accent3"/>
          </a:solidFill>
        </a:ln>
      </dgm:spPr>
      <dgm:t>
        <a:bodyPr/>
        <a:lstStyle/>
        <a:p>
          <a:endParaRPr lang="fr-FR"/>
        </a:p>
      </dgm:t>
    </dgm:pt>
    <dgm:pt modelId="{5B9433A3-E5C1-41D4-9180-A469051FE204}" type="sibTrans" cxnId="{7F73FC64-2007-44B8-A247-0B1308E46073}">
      <dgm:prSet/>
      <dgm:spPr/>
      <dgm:t>
        <a:bodyPr/>
        <a:lstStyle/>
        <a:p>
          <a:endParaRPr lang="fr-FR"/>
        </a:p>
      </dgm:t>
    </dgm:pt>
    <dgm:pt modelId="{232571DB-B046-479D-AACD-FB5C124CD284}">
      <dgm:prSet phldrT="[Texte]" custT="1"/>
      <dgm:spPr>
        <a:ln w="19050">
          <a:solidFill>
            <a:schemeClr val="accent3"/>
          </a:solidFill>
        </a:ln>
      </dgm:spPr>
      <dgm:t>
        <a:bodyPr/>
        <a:lstStyle/>
        <a:p>
          <a:r>
            <a:rPr lang="fr-FR" sz="2800" b="1" noProof="0" dirty="0">
              <a:solidFill>
                <a:srgbClr val="002060"/>
              </a:solidFill>
            </a:rPr>
            <a:t>…………………..……………..</a:t>
          </a:r>
        </a:p>
        <a:p>
          <a:r>
            <a:rPr lang="fr-FR" sz="2800" b="1" noProof="0" dirty="0">
              <a:solidFill>
                <a:srgbClr val="002060"/>
              </a:solidFill>
            </a:rPr>
            <a:t>se fait par des substances actives appelées enzymes</a:t>
          </a:r>
        </a:p>
      </dgm:t>
    </dgm:pt>
    <dgm:pt modelId="{DC825794-ABD4-47D5-B944-B6F1DB96233A}" type="parTrans" cxnId="{0EA40C0D-BDF7-4ED7-9BBF-D0132AA2DA01}">
      <dgm:prSet/>
      <dgm:spPr>
        <a:ln>
          <a:solidFill>
            <a:schemeClr val="accent3"/>
          </a:solidFill>
        </a:ln>
      </dgm:spPr>
      <dgm:t>
        <a:bodyPr/>
        <a:lstStyle/>
        <a:p>
          <a:endParaRPr lang="fr-FR"/>
        </a:p>
      </dgm:t>
    </dgm:pt>
    <dgm:pt modelId="{4F04EA6E-6EA0-4902-BD19-88041383F7DF}" type="sibTrans" cxnId="{0EA40C0D-BDF7-4ED7-9BBF-D0132AA2DA01}">
      <dgm:prSet/>
      <dgm:spPr/>
      <dgm:t>
        <a:bodyPr/>
        <a:lstStyle/>
        <a:p>
          <a:endParaRPr lang="fr-FR"/>
        </a:p>
      </dgm:t>
    </dgm:pt>
    <dgm:pt modelId="{32BEA2B1-158E-47A3-AE5E-1918EDA138BF}" type="pres">
      <dgm:prSet presAssocID="{D44CD1FE-9D6B-40FF-A192-6B69D2481A8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607DAA0-125E-4F59-8A6E-C83213CA401C}" type="pres">
      <dgm:prSet presAssocID="{226CD2FB-D36B-4C57-9BB6-16F4DDC3CB4A}" presName="hierRoot1" presStyleCnt="0">
        <dgm:presLayoutVars>
          <dgm:hierBranch val="init"/>
        </dgm:presLayoutVars>
      </dgm:prSet>
      <dgm:spPr/>
    </dgm:pt>
    <dgm:pt modelId="{7EAD3A28-0FC8-44CE-8FA8-183AB92F5131}" type="pres">
      <dgm:prSet presAssocID="{226CD2FB-D36B-4C57-9BB6-16F4DDC3CB4A}" presName="rootComposite1" presStyleCnt="0"/>
      <dgm:spPr/>
    </dgm:pt>
    <dgm:pt modelId="{CD466768-9AEA-4898-9DD0-AC34D25C5022}" type="pres">
      <dgm:prSet presAssocID="{226CD2FB-D36B-4C57-9BB6-16F4DDC3CB4A}" presName="rootText1" presStyleLbl="node0" presStyleIdx="0" presStyleCnt="1" custScaleY="60342" custLinFactNeighborX="-1725" custLinFactNeighborY="14489">
        <dgm:presLayoutVars>
          <dgm:chPref val="3"/>
        </dgm:presLayoutVars>
      </dgm:prSet>
      <dgm:spPr>
        <a:prstGeom prst="roundRect">
          <a:avLst/>
        </a:prstGeom>
      </dgm:spPr>
    </dgm:pt>
    <dgm:pt modelId="{E2B1805B-1325-4C22-9AFF-1ACA8D1D5B90}" type="pres">
      <dgm:prSet presAssocID="{226CD2FB-D36B-4C57-9BB6-16F4DDC3CB4A}" presName="rootConnector1" presStyleLbl="node1" presStyleIdx="0" presStyleCnt="0"/>
      <dgm:spPr/>
    </dgm:pt>
    <dgm:pt modelId="{801EF571-0341-4F6C-AFD7-61F7115EC593}" type="pres">
      <dgm:prSet presAssocID="{226CD2FB-D36B-4C57-9BB6-16F4DDC3CB4A}" presName="hierChild2" presStyleCnt="0"/>
      <dgm:spPr/>
    </dgm:pt>
    <dgm:pt modelId="{E3D0E35E-7B3B-42D1-B154-5D2B697DE0C3}" type="pres">
      <dgm:prSet presAssocID="{6DE39F29-F3AA-482F-8FF5-4553FCE2E424}" presName="Name37" presStyleLbl="parChTrans1D2" presStyleIdx="0" presStyleCnt="2"/>
      <dgm:spPr/>
    </dgm:pt>
    <dgm:pt modelId="{65E6D91F-BD1F-486C-8004-026293ED280F}" type="pres">
      <dgm:prSet presAssocID="{71F82547-E961-414A-A072-AC9F4602E8BE}" presName="hierRoot2" presStyleCnt="0">
        <dgm:presLayoutVars>
          <dgm:hierBranch val="init"/>
        </dgm:presLayoutVars>
      </dgm:prSet>
      <dgm:spPr/>
    </dgm:pt>
    <dgm:pt modelId="{A1655771-8C54-4597-A92E-B1BBFD5E706A}" type="pres">
      <dgm:prSet presAssocID="{71F82547-E961-414A-A072-AC9F4602E8BE}" presName="rootComposite" presStyleCnt="0"/>
      <dgm:spPr/>
    </dgm:pt>
    <dgm:pt modelId="{7A65FEF8-3120-4788-BFDF-1F376446F446}" type="pres">
      <dgm:prSet presAssocID="{71F82547-E961-414A-A072-AC9F4602E8BE}" presName="rootText" presStyleLbl="node2" presStyleIdx="0" presStyleCnt="2" custScaleX="136228" custLinFactNeighborX="-29725" custLinFactNeighborY="-578">
        <dgm:presLayoutVars>
          <dgm:chPref val="3"/>
        </dgm:presLayoutVars>
      </dgm:prSet>
      <dgm:spPr/>
    </dgm:pt>
    <dgm:pt modelId="{96B5BC36-DF44-4009-90C9-4C37BB250C6E}" type="pres">
      <dgm:prSet presAssocID="{71F82547-E961-414A-A072-AC9F4602E8BE}" presName="rootConnector" presStyleLbl="node2" presStyleIdx="0" presStyleCnt="2"/>
      <dgm:spPr/>
    </dgm:pt>
    <dgm:pt modelId="{934A012C-55BD-4891-974C-B18E24F90A9B}" type="pres">
      <dgm:prSet presAssocID="{71F82547-E961-414A-A072-AC9F4602E8BE}" presName="hierChild4" presStyleCnt="0"/>
      <dgm:spPr/>
    </dgm:pt>
    <dgm:pt modelId="{24C86559-F0A4-4201-8703-15EF5E0416A7}" type="pres">
      <dgm:prSet presAssocID="{71F82547-E961-414A-A072-AC9F4602E8BE}" presName="hierChild5" presStyleCnt="0"/>
      <dgm:spPr/>
    </dgm:pt>
    <dgm:pt modelId="{8CA91B5F-F5FC-4248-A3ED-E61DF8EBE7B1}" type="pres">
      <dgm:prSet presAssocID="{DC825794-ABD4-47D5-B944-B6F1DB96233A}" presName="Name37" presStyleLbl="parChTrans1D2" presStyleIdx="1" presStyleCnt="2"/>
      <dgm:spPr/>
    </dgm:pt>
    <dgm:pt modelId="{1CC8A311-F8E6-46E4-878A-22C383AA8BED}" type="pres">
      <dgm:prSet presAssocID="{232571DB-B046-479D-AACD-FB5C124CD284}" presName="hierRoot2" presStyleCnt="0">
        <dgm:presLayoutVars>
          <dgm:hierBranch val="init"/>
        </dgm:presLayoutVars>
      </dgm:prSet>
      <dgm:spPr/>
    </dgm:pt>
    <dgm:pt modelId="{171B6965-684A-4CC8-A45A-786C4FC31DE0}" type="pres">
      <dgm:prSet presAssocID="{232571DB-B046-479D-AACD-FB5C124CD284}" presName="rootComposite" presStyleCnt="0"/>
      <dgm:spPr/>
    </dgm:pt>
    <dgm:pt modelId="{3CB6054D-B3D1-45FF-A164-739CBC3FE9B2}" type="pres">
      <dgm:prSet presAssocID="{232571DB-B046-479D-AACD-FB5C124CD284}" presName="rootText" presStyleLbl="node2" presStyleIdx="1" presStyleCnt="2" custScaleX="149061" custLinFactNeighborX="37130">
        <dgm:presLayoutVars>
          <dgm:chPref val="3"/>
        </dgm:presLayoutVars>
      </dgm:prSet>
      <dgm:spPr/>
    </dgm:pt>
    <dgm:pt modelId="{D15D6E2E-A9B8-4BA1-AB09-21BA39694D18}" type="pres">
      <dgm:prSet presAssocID="{232571DB-B046-479D-AACD-FB5C124CD284}" presName="rootConnector" presStyleLbl="node2" presStyleIdx="1" presStyleCnt="2"/>
      <dgm:spPr/>
    </dgm:pt>
    <dgm:pt modelId="{D738D811-6A00-4429-AB21-D4ADE81F7BDB}" type="pres">
      <dgm:prSet presAssocID="{232571DB-B046-479D-AACD-FB5C124CD284}" presName="hierChild4" presStyleCnt="0"/>
      <dgm:spPr/>
    </dgm:pt>
    <dgm:pt modelId="{C4E120D8-AB96-4273-A971-1DFAEE8598ED}" type="pres">
      <dgm:prSet presAssocID="{232571DB-B046-479D-AACD-FB5C124CD284}" presName="hierChild5" presStyleCnt="0"/>
      <dgm:spPr/>
    </dgm:pt>
    <dgm:pt modelId="{853D7DB8-14C8-4E68-8521-89409ACE6067}" type="pres">
      <dgm:prSet presAssocID="{226CD2FB-D36B-4C57-9BB6-16F4DDC3CB4A}" presName="hierChild3" presStyleCnt="0"/>
      <dgm:spPr/>
    </dgm:pt>
  </dgm:ptLst>
  <dgm:cxnLst>
    <dgm:cxn modelId="{0EA40C0D-BDF7-4ED7-9BBF-D0132AA2DA01}" srcId="{226CD2FB-D36B-4C57-9BB6-16F4DDC3CB4A}" destId="{232571DB-B046-479D-AACD-FB5C124CD284}" srcOrd="1" destOrd="0" parTransId="{DC825794-ABD4-47D5-B944-B6F1DB96233A}" sibTransId="{4F04EA6E-6EA0-4902-BD19-88041383F7DF}"/>
    <dgm:cxn modelId="{0469B821-02A1-4A99-8EA1-9CC89AD80855}" type="presOf" srcId="{226CD2FB-D36B-4C57-9BB6-16F4DDC3CB4A}" destId="{CD466768-9AEA-4898-9DD0-AC34D25C5022}" srcOrd="0" destOrd="0" presId="urn:microsoft.com/office/officeart/2005/8/layout/orgChart1"/>
    <dgm:cxn modelId="{03642B2E-9116-416D-80C0-2ADED61AA1CE}" type="presOf" srcId="{6DE39F29-F3AA-482F-8FF5-4553FCE2E424}" destId="{E3D0E35E-7B3B-42D1-B154-5D2B697DE0C3}" srcOrd="0" destOrd="0" presId="urn:microsoft.com/office/officeart/2005/8/layout/orgChart1"/>
    <dgm:cxn modelId="{BC6A6C3B-C233-4909-BD03-1276A367393C}" srcId="{D44CD1FE-9D6B-40FF-A192-6B69D2481A8D}" destId="{226CD2FB-D36B-4C57-9BB6-16F4DDC3CB4A}" srcOrd="0" destOrd="0" parTransId="{9108ED9D-B1A4-4A61-B819-96CBDA85D091}" sibTransId="{DAAE38D0-C74D-481F-AB75-63283594E07E}"/>
    <dgm:cxn modelId="{7F73FC64-2007-44B8-A247-0B1308E46073}" srcId="{226CD2FB-D36B-4C57-9BB6-16F4DDC3CB4A}" destId="{71F82547-E961-414A-A072-AC9F4602E8BE}" srcOrd="0" destOrd="0" parTransId="{6DE39F29-F3AA-482F-8FF5-4553FCE2E424}" sibTransId="{5B9433A3-E5C1-41D4-9180-A469051FE204}"/>
    <dgm:cxn modelId="{9592324C-D8D7-4F21-9AA2-5A3798C295F9}" type="presOf" srcId="{232571DB-B046-479D-AACD-FB5C124CD284}" destId="{3CB6054D-B3D1-45FF-A164-739CBC3FE9B2}" srcOrd="0" destOrd="0" presId="urn:microsoft.com/office/officeart/2005/8/layout/orgChart1"/>
    <dgm:cxn modelId="{60BA6E6C-2B62-4DDE-B897-7C1AF65E8F85}" type="presOf" srcId="{232571DB-B046-479D-AACD-FB5C124CD284}" destId="{D15D6E2E-A9B8-4BA1-AB09-21BA39694D18}" srcOrd="1" destOrd="0" presId="urn:microsoft.com/office/officeart/2005/8/layout/orgChart1"/>
    <dgm:cxn modelId="{9F9A14A4-E982-4D13-B485-654DFD79AE06}" type="presOf" srcId="{DC825794-ABD4-47D5-B944-B6F1DB96233A}" destId="{8CA91B5F-F5FC-4248-A3ED-E61DF8EBE7B1}" srcOrd="0" destOrd="0" presId="urn:microsoft.com/office/officeart/2005/8/layout/orgChart1"/>
    <dgm:cxn modelId="{0EB9C2B4-0796-45A5-AD1B-B62546AD5385}" type="presOf" srcId="{226CD2FB-D36B-4C57-9BB6-16F4DDC3CB4A}" destId="{E2B1805B-1325-4C22-9AFF-1ACA8D1D5B90}" srcOrd="1" destOrd="0" presId="urn:microsoft.com/office/officeart/2005/8/layout/orgChart1"/>
    <dgm:cxn modelId="{27C233BC-D96F-4D6E-A741-40EE62CECD01}" type="presOf" srcId="{71F82547-E961-414A-A072-AC9F4602E8BE}" destId="{96B5BC36-DF44-4009-90C9-4C37BB250C6E}" srcOrd="1" destOrd="0" presId="urn:microsoft.com/office/officeart/2005/8/layout/orgChart1"/>
    <dgm:cxn modelId="{FAF657CC-D876-4946-B8A0-A3F2DF4947A1}" type="presOf" srcId="{71F82547-E961-414A-A072-AC9F4602E8BE}" destId="{7A65FEF8-3120-4788-BFDF-1F376446F446}" srcOrd="0" destOrd="0" presId="urn:microsoft.com/office/officeart/2005/8/layout/orgChart1"/>
    <dgm:cxn modelId="{963CB0D3-C3C3-416E-B7F5-37ADA2473AA3}" type="presOf" srcId="{D44CD1FE-9D6B-40FF-A192-6B69D2481A8D}" destId="{32BEA2B1-158E-47A3-AE5E-1918EDA138BF}" srcOrd="0" destOrd="0" presId="urn:microsoft.com/office/officeart/2005/8/layout/orgChart1"/>
    <dgm:cxn modelId="{71700DDB-83B6-41D6-8C6E-3FEC5B627521}" type="presParOf" srcId="{32BEA2B1-158E-47A3-AE5E-1918EDA138BF}" destId="{3607DAA0-125E-4F59-8A6E-C83213CA401C}" srcOrd="0" destOrd="0" presId="urn:microsoft.com/office/officeart/2005/8/layout/orgChart1"/>
    <dgm:cxn modelId="{58EE4500-3417-4476-83B0-094138785AAD}" type="presParOf" srcId="{3607DAA0-125E-4F59-8A6E-C83213CA401C}" destId="{7EAD3A28-0FC8-44CE-8FA8-183AB92F5131}" srcOrd="0" destOrd="0" presId="urn:microsoft.com/office/officeart/2005/8/layout/orgChart1"/>
    <dgm:cxn modelId="{75CC38D1-81EE-4C19-B8EF-32422A4A6DC2}" type="presParOf" srcId="{7EAD3A28-0FC8-44CE-8FA8-183AB92F5131}" destId="{CD466768-9AEA-4898-9DD0-AC34D25C5022}" srcOrd="0" destOrd="0" presId="urn:microsoft.com/office/officeart/2005/8/layout/orgChart1"/>
    <dgm:cxn modelId="{43E0FF80-D489-4EDF-8547-1D11E40D65C6}" type="presParOf" srcId="{7EAD3A28-0FC8-44CE-8FA8-183AB92F5131}" destId="{E2B1805B-1325-4C22-9AFF-1ACA8D1D5B90}" srcOrd="1" destOrd="0" presId="urn:microsoft.com/office/officeart/2005/8/layout/orgChart1"/>
    <dgm:cxn modelId="{2EB7F5C6-99E3-4C01-85A9-9B6CFD060F1E}" type="presParOf" srcId="{3607DAA0-125E-4F59-8A6E-C83213CA401C}" destId="{801EF571-0341-4F6C-AFD7-61F7115EC593}" srcOrd="1" destOrd="0" presId="urn:microsoft.com/office/officeart/2005/8/layout/orgChart1"/>
    <dgm:cxn modelId="{10F35DEC-E450-4602-8643-782561DE8B6C}" type="presParOf" srcId="{801EF571-0341-4F6C-AFD7-61F7115EC593}" destId="{E3D0E35E-7B3B-42D1-B154-5D2B697DE0C3}" srcOrd="0" destOrd="0" presId="urn:microsoft.com/office/officeart/2005/8/layout/orgChart1"/>
    <dgm:cxn modelId="{B266D9E8-A2A9-4533-8655-3F2992F0AA29}" type="presParOf" srcId="{801EF571-0341-4F6C-AFD7-61F7115EC593}" destId="{65E6D91F-BD1F-486C-8004-026293ED280F}" srcOrd="1" destOrd="0" presId="urn:microsoft.com/office/officeart/2005/8/layout/orgChart1"/>
    <dgm:cxn modelId="{E72AEF0F-ACDD-42FB-A3ED-7F93AC9C2D6C}" type="presParOf" srcId="{65E6D91F-BD1F-486C-8004-026293ED280F}" destId="{A1655771-8C54-4597-A92E-B1BBFD5E706A}" srcOrd="0" destOrd="0" presId="urn:microsoft.com/office/officeart/2005/8/layout/orgChart1"/>
    <dgm:cxn modelId="{116434D7-9AF2-4ED4-A882-7C7A74065ACC}" type="presParOf" srcId="{A1655771-8C54-4597-A92E-B1BBFD5E706A}" destId="{7A65FEF8-3120-4788-BFDF-1F376446F446}" srcOrd="0" destOrd="0" presId="urn:microsoft.com/office/officeart/2005/8/layout/orgChart1"/>
    <dgm:cxn modelId="{E5EE6C29-5447-481F-BC2C-1521413A8231}" type="presParOf" srcId="{A1655771-8C54-4597-A92E-B1BBFD5E706A}" destId="{96B5BC36-DF44-4009-90C9-4C37BB250C6E}" srcOrd="1" destOrd="0" presId="urn:microsoft.com/office/officeart/2005/8/layout/orgChart1"/>
    <dgm:cxn modelId="{F6ECDA64-6AEF-4560-B0AA-CD45C1E93731}" type="presParOf" srcId="{65E6D91F-BD1F-486C-8004-026293ED280F}" destId="{934A012C-55BD-4891-974C-B18E24F90A9B}" srcOrd="1" destOrd="0" presId="urn:microsoft.com/office/officeart/2005/8/layout/orgChart1"/>
    <dgm:cxn modelId="{6CE86B4F-965D-485A-A28F-9CE9DC1A0470}" type="presParOf" srcId="{65E6D91F-BD1F-486C-8004-026293ED280F}" destId="{24C86559-F0A4-4201-8703-15EF5E0416A7}" srcOrd="2" destOrd="0" presId="urn:microsoft.com/office/officeart/2005/8/layout/orgChart1"/>
    <dgm:cxn modelId="{5BA10581-C4AA-481F-91A0-DC0A4413B04A}" type="presParOf" srcId="{801EF571-0341-4F6C-AFD7-61F7115EC593}" destId="{8CA91B5F-F5FC-4248-A3ED-E61DF8EBE7B1}" srcOrd="2" destOrd="0" presId="urn:microsoft.com/office/officeart/2005/8/layout/orgChart1"/>
    <dgm:cxn modelId="{376C7D73-4E05-4E9C-AAC5-C86756B0768D}" type="presParOf" srcId="{801EF571-0341-4F6C-AFD7-61F7115EC593}" destId="{1CC8A311-F8E6-46E4-878A-22C383AA8BED}" srcOrd="3" destOrd="0" presId="urn:microsoft.com/office/officeart/2005/8/layout/orgChart1"/>
    <dgm:cxn modelId="{B02DE08E-F1B4-4A21-98E8-B090A916198F}" type="presParOf" srcId="{1CC8A311-F8E6-46E4-878A-22C383AA8BED}" destId="{171B6965-684A-4CC8-A45A-786C4FC31DE0}" srcOrd="0" destOrd="0" presId="urn:microsoft.com/office/officeart/2005/8/layout/orgChart1"/>
    <dgm:cxn modelId="{D8FB7439-4893-4227-A0F0-B2550BD0C1BE}" type="presParOf" srcId="{171B6965-684A-4CC8-A45A-786C4FC31DE0}" destId="{3CB6054D-B3D1-45FF-A164-739CBC3FE9B2}" srcOrd="0" destOrd="0" presId="urn:microsoft.com/office/officeart/2005/8/layout/orgChart1"/>
    <dgm:cxn modelId="{2754FF66-2E4D-4127-ABB7-52F6D6AA568C}" type="presParOf" srcId="{171B6965-684A-4CC8-A45A-786C4FC31DE0}" destId="{D15D6E2E-A9B8-4BA1-AB09-21BA39694D18}" srcOrd="1" destOrd="0" presId="urn:microsoft.com/office/officeart/2005/8/layout/orgChart1"/>
    <dgm:cxn modelId="{57E8F108-63B0-4BDB-A54D-C2C4AF373053}" type="presParOf" srcId="{1CC8A311-F8E6-46E4-878A-22C383AA8BED}" destId="{D738D811-6A00-4429-AB21-D4ADE81F7BDB}" srcOrd="1" destOrd="0" presId="urn:microsoft.com/office/officeart/2005/8/layout/orgChart1"/>
    <dgm:cxn modelId="{05B3E318-C1DC-4AE9-AE34-2962F091F8BD}" type="presParOf" srcId="{1CC8A311-F8E6-46E4-878A-22C383AA8BED}" destId="{C4E120D8-AB96-4273-A971-1DFAEE8598ED}" srcOrd="2" destOrd="0" presId="urn:microsoft.com/office/officeart/2005/8/layout/orgChart1"/>
    <dgm:cxn modelId="{365E3AF8-C5A4-414F-A6AA-FFD5CF8AAE39}" type="presParOf" srcId="{3607DAA0-125E-4F59-8A6E-C83213CA401C}" destId="{853D7DB8-14C8-4E68-8521-89409ACE606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4CD1FE-9D6B-40FF-A192-6B69D2481A8D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226CD2FB-D36B-4C57-9BB6-16F4DDC3CB4A}">
      <dgm:prSet phldrT="[Texte]" custT="1"/>
      <dgm:spPr>
        <a:solidFill>
          <a:schemeClr val="accent2"/>
        </a:solidFill>
        <a:ln w="19050">
          <a:noFill/>
        </a:ln>
      </dgm:spPr>
      <dgm:t>
        <a:bodyPr/>
        <a:lstStyle/>
        <a:p>
          <a:r>
            <a:rPr lang="fr-FR" sz="4000" b="1" noProof="0" dirty="0">
              <a:solidFill>
                <a:schemeClr val="bg1"/>
              </a:solidFill>
            </a:rPr>
            <a:t>Digestion</a:t>
          </a:r>
          <a:endParaRPr lang="fr-FR" sz="3600" b="1" noProof="0" dirty="0">
            <a:solidFill>
              <a:schemeClr val="bg1"/>
            </a:solidFill>
          </a:endParaRPr>
        </a:p>
      </dgm:t>
    </dgm:pt>
    <dgm:pt modelId="{9108ED9D-B1A4-4A61-B819-96CBDA85D091}" type="parTrans" cxnId="{BC6A6C3B-C233-4909-BD03-1276A367393C}">
      <dgm:prSet/>
      <dgm:spPr/>
      <dgm:t>
        <a:bodyPr/>
        <a:lstStyle/>
        <a:p>
          <a:endParaRPr lang="fr-FR"/>
        </a:p>
      </dgm:t>
    </dgm:pt>
    <dgm:pt modelId="{DAAE38D0-C74D-481F-AB75-63283594E07E}" type="sibTrans" cxnId="{BC6A6C3B-C233-4909-BD03-1276A367393C}">
      <dgm:prSet/>
      <dgm:spPr/>
      <dgm:t>
        <a:bodyPr/>
        <a:lstStyle/>
        <a:p>
          <a:endParaRPr lang="fr-FR"/>
        </a:p>
      </dgm:t>
    </dgm:pt>
    <dgm:pt modelId="{71F82547-E961-414A-A072-AC9F4602E8BE}">
      <dgm:prSet phldrT="[Texte]" custT="1"/>
      <dgm:spPr>
        <a:ln w="19050">
          <a:solidFill>
            <a:schemeClr val="accent3"/>
          </a:solidFill>
        </a:ln>
      </dgm:spPr>
      <dgm:t>
        <a:bodyPr/>
        <a:lstStyle/>
        <a:p>
          <a:r>
            <a:rPr lang="fr-FR" sz="2800" b="1" noProof="0" dirty="0">
              <a:solidFill>
                <a:srgbClr val="002060"/>
              </a:solidFill>
            </a:rPr>
            <a:t>………………………………….</a:t>
          </a:r>
        </a:p>
        <a:p>
          <a:r>
            <a:rPr lang="fr-FR" sz="2800" b="1" noProof="0" dirty="0">
              <a:solidFill>
                <a:srgbClr val="002060"/>
              </a:solidFill>
            </a:rPr>
            <a:t>se fait essentiellement par le mouvement.</a:t>
          </a:r>
        </a:p>
      </dgm:t>
    </dgm:pt>
    <dgm:pt modelId="{6DE39F29-F3AA-482F-8FF5-4553FCE2E424}" type="parTrans" cxnId="{7F73FC64-2007-44B8-A247-0B1308E46073}">
      <dgm:prSet/>
      <dgm:spPr>
        <a:ln>
          <a:solidFill>
            <a:schemeClr val="accent3"/>
          </a:solidFill>
        </a:ln>
      </dgm:spPr>
      <dgm:t>
        <a:bodyPr/>
        <a:lstStyle/>
        <a:p>
          <a:endParaRPr lang="fr-FR"/>
        </a:p>
      </dgm:t>
    </dgm:pt>
    <dgm:pt modelId="{5B9433A3-E5C1-41D4-9180-A469051FE204}" type="sibTrans" cxnId="{7F73FC64-2007-44B8-A247-0B1308E46073}">
      <dgm:prSet/>
      <dgm:spPr/>
      <dgm:t>
        <a:bodyPr/>
        <a:lstStyle/>
        <a:p>
          <a:endParaRPr lang="fr-FR"/>
        </a:p>
      </dgm:t>
    </dgm:pt>
    <dgm:pt modelId="{232571DB-B046-479D-AACD-FB5C124CD284}">
      <dgm:prSet phldrT="[Texte]" custT="1"/>
      <dgm:spPr>
        <a:ln w="19050">
          <a:solidFill>
            <a:schemeClr val="accent3"/>
          </a:solidFill>
        </a:ln>
      </dgm:spPr>
      <dgm:t>
        <a:bodyPr/>
        <a:lstStyle/>
        <a:p>
          <a:r>
            <a:rPr lang="fr-FR" sz="2800" b="1" noProof="0" dirty="0">
              <a:solidFill>
                <a:srgbClr val="002060"/>
              </a:solidFill>
            </a:rPr>
            <a:t>…………………..……………..</a:t>
          </a:r>
        </a:p>
        <a:p>
          <a:r>
            <a:rPr lang="fr-FR" sz="2800" b="1" noProof="0" dirty="0">
              <a:solidFill>
                <a:srgbClr val="002060"/>
              </a:solidFill>
            </a:rPr>
            <a:t>se fait par des substances actives appelées enzymes</a:t>
          </a:r>
        </a:p>
      </dgm:t>
    </dgm:pt>
    <dgm:pt modelId="{DC825794-ABD4-47D5-B944-B6F1DB96233A}" type="parTrans" cxnId="{0EA40C0D-BDF7-4ED7-9BBF-D0132AA2DA01}">
      <dgm:prSet/>
      <dgm:spPr>
        <a:ln>
          <a:solidFill>
            <a:schemeClr val="accent3"/>
          </a:solidFill>
        </a:ln>
      </dgm:spPr>
      <dgm:t>
        <a:bodyPr/>
        <a:lstStyle/>
        <a:p>
          <a:endParaRPr lang="fr-FR"/>
        </a:p>
      </dgm:t>
    </dgm:pt>
    <dgm:pt modelId="{4F04EA6E-6EA0-4902-BD19-88041383F7DF}" type="sibTrans" cxnId="{0EA40C0D-BDF7-4ED7-9BBF-D0132AA2DA01}">
      <dgm:prSet/>
      <dgm:spPr/>
      <dgm:t>
        <a:bodyPr/>
        <a:lstStyle/>
        <a:p>
          <a:endParaRPr lang="fr-FR"/>
        </a:p>
      </dgm:t>
    </dgm:pt>
    <dgm:pt modelId="{32BEA2B1-158E-47A3-AE5E-1918EDA138BF}" type="pres">
      <dgm:prSet presAssocID="{D44CD1FE-9D6B-40FF-A192-6B69D2481A8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607DAA0-125E-4F59-8A6E-C83213CA401C}" type="pres">
      <dgm:prSet presAssocID="{226CD2FB-D36B-4C57-9BB6-16F4DDC3CB4A}" presName="hierRoot1" presStyleCnt="0">
        <dgm:presLayoutVars>
          <dgm:hierBranch val="init"/>
        </dgm:presLayoutVars>
      </dgm:prSet>
      <dgm:spPr/>
    </dgm:pt>
    <dgm:pt modelId="{7EAD3A28-0FC8-44CE-8FA8-183AB92F5131}" type="pres">
      <dgm:prSet presAssocID="{226CD2FB-D36B-4C57-9BB6-16F4DDC3CB4A}" presName="rootComposite1" presStyleCnt="0"/>
      <dgm:spPr/>
    </dgm:pt>
    <dgm:pt modelId="{CD466768-9AEA-4898-9DD0-AC34D25C5022}" type="pres">
      <dgm:prSet presAssocID="{226CD2FB-D36B-4C57-9BB6-16F4DDC3CB4A}" presName="rootText1" presStyleLbl="node0" presStyleIdx="0" presStyleCnt="1" custScaleY="60342" custLinFactNeighborX="-1725" custLinFactNeighborY="14489">
        <dgm:presLayoutVars>
          <dgm:chPref val="3"/>
        </dgm:presLayoutVars>
      </dgm:prSet>
      <dgm:spPr>
        <a:prstGeom prst="roundRect">
          <a:avLst/>
        </a:prstGeom>
      </dgm:spPr>
    </dgm:pt>
    <dgm:pt modelId="{E2B1805B-1325-4C22-9AFF-1ACA8D1D5B90}" type="pres">
      <dgm:prSet presAssocID="{226CD2FB-D36B-4C57-9BB6-16F4DDC3CB4A}" presName="rootConnector1" presStyleLbl="node1" presStyleIdx="0" presStyleCnt="0"/>
      <dgm:spPr/>
    </dgm:pt>
    <dgm:pt modelId="{801EF571-0341-4F6C-AFD7-61F7115EC593}" type="pres">
      <dgm:prSet presAssocID="{226CD2FB-D36B-4C57-9BB6-16F4DDC3CB4A}" presName="hierChild2" presStyleCnt="0"/>
      <dgm:spPr/>
    </dgm:pt>
    <dgm:pt modelId="{E3D0E35E-7B3B-42D1-B154-5D2B697DE0C3}" type="pres">
      <dgm:prSet presAssocID="{6DE39F29-F3AA-482F-8FF5-4553FCE2E424}" presName="Name37" presStyleLbl="parChTrans1D2" presStyleIdx="0" presStyleCnt="2"/>
      <dgm:spPr/>
    </dgm:pt>
    <dgm:pt modelId="{65E6D91F-BD1F-486C-8004-026293ED280F}" type="pres">
      <dgm:prSet presAssocID="{71F82547-E961-414A-A072-AC9F4602E8BE}" presName="hierRoot2" presStyleCnt="0">
        <dgm:presLayoutVars>
          <dgm:hierBranch val="init"/>
        </dgm:presLayoutVars>
      </dgm:prSet>
      <dgm:spPr/>
    </dgm:pt>
    <dgm:pt modelId="{A1655771-8C54-4597-A92E-B1BBFD5E706A}" type="pres">
      <dgm:prSet presAssocID="{71F82547-E961-414A-A072-AC9F4602E8BE}" presName="rootComposite" presStyleCnt="0"/>
      <dgm:spPr/>
    </dgm:pt>
    <dgm:pt modelId="{7A65FEF8-3120-4788-BFDF-1F376446F446}" type="pres">
      <dgm:prSet presAssocID="{71F82547-E961-414A-A072-AC9F4602E8BE}" presName="rootText" presStyleLbl="node2" presStyleIdx="0" presStyleCnt="2" custScaleX="136228" custLinFactNeighborX="-29725" custLinFactNeighborY="-578">
        <dgm:presLayoutVars>
          <dgm:chPref val="3"/>
        </dgm:presLayoutVars>
      </dgm:prSet>
      <dgm:spPr/>
    </dgm:pt>
    <dgm:pt modelId="{96B5BC36-DF44-4009-90C9-4C37BB250C6E}" type="pres">
      <dgm:prSet presAssocID="{71F82547-E961-414A-A072-AC9F4602E8BE}" presName="rootConnector" presStyleLbl="node2" presStyleIdx="0" presStyleCnt="2"/>
      <dgm:spPr/>
    </dgm:pt>
    <dgm:pt modelId="{934A012C-55BD-4891-974C-B18E24F90A9B}" type="pres">
      <dgm:prSet presAssocID="{71F82547-E961-414A-A072-AC9F4602E8BE}" presName="hierChild4" presStyleCnt="0"/>
      <dgm:spPr/>
    </dgm:pt>
    <dgm:pt modelId="{24C86559-F0A4-4201-8703-15EF5E0416A7}" type="pres">
      <dgm:prSet presAssocID="{71F82547-E961-414A-A072-AC9F4602E8BE}" presName="hierChild5" presStyleCnt="0"/>
      <dgm:spPr/>
    </dgm:pt>
    <dgm:pt modelId="{8CA91B5F-F5FC-4248-A3ED-E61DF8EBE7B1}" type="pres">
      <dgm:prSet presAssocID="{DC825794-ABD4-47D5-B944-B6F1DB96233A}" presName="Name37" presStyleLbl="parChTrans1D2" presStyleIdx="1" presStyleCnt="2"/>
      <dgm:spPr/>
    </dgm:pt>
    <dgm:pt modelId="{1CC8A311-F8E6-46E4-878A-22C383AA8BED}" type="pres">
      <dgm:prSet presAssocID="{232571DB-B046-479D-AACD-FB5C124CD284}" presName="hierRoot2" presStyleCnt="0">
        <dgm:presLayoutVars>
          <dgm:hierBranch val="init"/>
        </dgm:presLayoutVars>
      </dgm:prSet>
      <dgm:spPr/>
    </dgm:pt>
    <dgm:pt modelId="{171B6965-684A-4CC8-A45A-786C4FC31DE0}" type="pres">
      <dgm:prSet presAssocID="{232571DB-B046-479D-AACD-FB5C124CD284}" presName="rootComposite" presStyleCnt="0"/>
      <dgm:spPr/>
    </dgm:pt>
    <dgm:pt modelId="{3CB6054D-B3D1-45FF-A164-739CBC3FE9B2}" type="pres">
      <dgm:prSet presAssocID="{232571DB-B046-479D-AACD-FB5C124CD284}" presName="rootText" presStyleLbl="node2" presStyleIdx="1" presStyleCnt="2" custScaleX="149061" custLinFactNeighborX="37130">
        <dgm:presLayoutVars>
          <dgm:chPref val="3"/>
        </dgm:presLayoutVars>
      </dgm:prSet>
      <dgm:spPr/>
    </dgm:pt>
    <dgm:pt modelId="{D15D6E2E-A9B8-4BA1-AB09-21BA39694D18}" type="pres">
      <dgm:prSet presAssocID="{232571DB-B046-479D-AACD-FB5C124CD284}" presName="rootConnector" presStyleLbl="node2" presStyleIdx="1" presStyleCnt="2"/>
      <dgm:spPr/>
    </dgm:pt>
    <dgm:pt modelId="{D738D811-6A00-4429-AB21-D4ADE81F7BDB}" type="pres">
      <dgm:prSet presAssocID="{232571DB-B046-479D-AACD-FB5C124CD284}" presName="hierChild4" presStyleCnt="0"/>
      <dgm:spPr/>
    </dgm:pt>
    <dgm:pt modelId="{C4E120D8-AB96-4273-A971-1DFAEE8598ED}" type="pres">
      <dgm:prSet presAssocID="{232571DB-B046-479D-AACD-FB5C124CD284}" presName="hierChild5" presStyleCnt="0"/>
      <dgm:spPr/>
    </dgm:pt>
    <dgm:pt modelId="{853D7DB8-14C8-4E68-8521-89409ACE6067}" type="pres">
      <dgm:prSet presAssocID="{226CD2FB-D36B-4C57-9BB6-16F4DDC3CB4A}" presName="hierChild3" presStyleCnt="0"/>
      <dgm:spPr/>
    </dgm:pt>
  </dgm:ptLst>
  <dgm:cxnLst>
    <dgm:cxn modelId="{0EA40C0D-BDF7-4ED7-9BBF-D0132AA2DA01}" srcId="{226CD2FB-D36B-4C57-9BB6-16F4DDC3CB4A}" destId="{232571DB-B046-479D-AACD-FB5C124CD284}" srcOrd="1" destOrd="0" parTransId="{DC825794-ABD4-47D5-B944-B6F1DB96233A}" sibTransId="{4F04EA6E-6EA0-4902-BD19-88041383F7DF}"/>
    <dgm:cxn modelId="{0469B821-02A1-4A99-8EA1-9CC89AD80855}" type="presOf" srcId="{226CD2FB-D36B-4C57-9BB6-16F4DDC3CB4A}" destId="{CD466768-9AEA-4898-9DD0-AC34D25C5022}" srcOrd="0" destOrd="0" presId="urn:microsoft.com/office/officeart/2005/8/layout/orgChart1"/>
    <dgm:cxn modelId="{03642B2E-9116-416D-80C0-2ADED61AA1CE}" type="presOf" srcId="{6DE39F29-F3AA-482F-8FF5-4553FCE2E424}" destId="{E3D0E35E-7B3B-42D1-B154-5D2B697DE0C3}" srcOrd="0" destOrd="0" presId="urn:microsoft.com/office/officeart/2005/8/layout/orgChart1"/>
    <dgm:cxn modelId="{BC6A6C3B-C233-4909-BD03-1276A367393C}" srcId="{D44CD1FE-9D6B-40FF-A192-6B69D2481A8D}" destId="{226CD2FB-D36B-4C57-9BB6-16F4DDC3CB4A}" srcOrd="0" destOrd="0" parTransId="{9108ED9D-B1A4-4A61-B819-96CBDA85D091}" sibTransId="{DAAE38D0-C74D-481F-AB75-63283594E07E}"/>
    <dgm:cxn modelId="{7F73FC64-2007-44B8-A247-0B1308E46073}" srcId="{226CD2FB-D36B-4C57-9BB6-16F4DDC3CB4A}" destId="{71F82547-E961-414A-A072-AC9F4602E8BE}" srcOrd="0" destOrd="0" parTransId="{6DE39F29-F3AA-482F-8FF5-4553FCE2E424}" sibTransId="{5B9433A3-E5C1-41D4-9180-A469051FE204}"/>
    <dgm:cxn modelId="{9592324C-D8D7-4F21-9AA2-5A3798C295F9}" type="presOf" srcId="{232571DB-B046-479D-AACD-FB5C124CD284}" destId="{3CB6054D-B3D1-45FF-A164-739CBC3FE9B2}" srcOrd="0" destOrd="0" presId="urn:microsoft.com/office/officeart/2005/8/layout/orgChart1"/>
    <dgm:cxn modelId="{60BA6E6C-2B62-4DDE-B897-7C1AF65E8F85}" type="presOf" srcId="{232571DB-B046-479D-AACD-FB5C124CD284}" destId="{D15D6E2E-A9B8-4BA1-AB09-21BA39694D18}" srcOrd="1" destOrd="0" presId="urn:microsoft.com/office/officeart/2005/8/layout/orgChart1"/>
    <dgm:cxn modelId="{9F9A14A4-E982-4D13-B485-654DFD79AE06}" type="presOf" srcId="{DC825794-ABD4-47D5-B944-B6F1DB96233A}" destId="{8CA91B5F-F5FC-4248-A3ED-E61DF8EBE7B1}" srcOrd="0" destOrd="0" presId="urn:microsoft.com/office/officeart/2005/8/layout/orgChart1"/>
    <dgm:cxn modelId="{0EB9C2B4-0796-45A5-AD1B-B62546AD5385}" type="presOf" srcId="{226CD2FB-D36B-4C57-9BB6-16F4DDC3CB4A}" destId="{E2B1805B-1325-4C22-9AFF-1ACA8D1D5B90}" srcOrd="1" destOrd="0" presId="urn:microsoft.com/office/officeart/2005/8/layout/orgChart1"/>
    <dgm:cxn modelId="{27C233BC-D96F-4D6E-A741-40EE62CECD01}" type="presOf" srcId="{71F82547-E961-414A-A072-AC9F4602E8BE}" destId="{96B5BC36-DF44-4009-90C9-4C37BB250C6E}" srcOrd="1" destOrd="0" presId="urn:microsoft.com/office/officeart/2005/8/layout/orgChart1"/>
    <dgm:cxn modelId="{FAF657CC-D876-4946-B8A0-A3F2DF4947A1}" type="presOf" srcId="{71F82547-E961-414A-A072-AC9F4602E8BE}" destId="{7A65FEF8-3120-4788-BFDF-1F376446F446}" srcOrd="0" destOrd="0" presId="urn:microsoft.com/office/officeart/2005/8/layout/orgChart1"/>
    <dgm:cxn modelId="{963CB0D3-C3C3-416E-B7F5-37ADA2473AA3}" type="presOf" srcId="{D44CD1FE-9D6B-40FF-A192-6B69D2481A8D}" destId="{32BEA2B1-158E-47A3-AE5E-1918EDA138BF}" srcOrd="0" destOrd="0" presId="urn:microsoft.com/office/officeart/2005/8/layout/orgChart1"/>
    <dgm:cxn modelId="{71700DDB-83B6-41D6-8C6E-3FEC5B627521}" type="presParOf" srcId="{32BEA2B1-158E-47A3-AE5E-1918EDA138BF}" destId="{3607DAA0-125E-4F59-8A6E-C83213CA401C}" srcOrd="0" destOrd="0" presId="urn:microsoft.com/office/officeart/2005/8/layout/orgChart1"/>
    <dgm:cxn modelId="{58EE4500-3417-4476-83B0-094138785AAD}" type="presParOf" srcId="{3607DAA0-125E-4F59-8A6E-C83213CA401C}" destId="{7EAD3A28-0FC8-44CE-8FA8-183AB92F5131}" srcOrd="0" destOrd="0" presId="urn:microsoft.com/office/officeart/2005/8/layout/orgChart1"/>
    <dgm:cxn modelId="{75CC38D1-81EE-4C19-B8EF-32422A4A6DC2}" type="presParOf" srcId="{7EAD3A28-0FC8-44CE-8FA8-183AB92F5131}" destId="{CD466768-9AEA-4898-9DD0-AC34D25C5022}" srcOrd="0" destOrd="0" presId="urn:microsoft.com/office/officeart/2005/8/layout/orgChart1"/>
    <dgm:cxn modelId="{43E0FF80-D489-4EDF-8547-1D11E40D65C6}" type="presParOf" srcId="{7EAD3A28-0FC8-44CE-8FA8-183AB92F5131}" destId="{E2B1805B-1325-4C22-9AFF-1ACA8D1D5B90}" srcOrd="1" destOrd="0" presId="urn:microsoft.com/office/officeart/2005/8/layout/orgChart1"/>
    <dgm:cxn modelId="{2EB7F5C6-99E3-4C01-85A9-9B6CFD060F1E}" type="presParOf" srcId="{3607DAA0-125E-4F59-8A6E-C83213CA401C}" destId="{801EF571-0341-4F6C-AFD7-61F7115EC593}" srcOrd="1" destOrd="0" presId="urn:microsoft.com/office/officeart/2005/8/layout/orgChart1"/>
    <dgm:cxn modelId="{10F35DEC-E450-4602-8643-782561DE8B6C}" type="presParOf" srcId="{801EF571-0341-4F6C-AFD7-61F7115EC593}" destId="{E3D0E35E-7B3B-42D1-B154-5D2B697DE0C3}" srcOrd="0" destOrd="0" presId="urn:microsoft.com/office/officeart/2005/8/layout/orgChart1"/>
    <dgm:cxn modelId="{B266D9E8-A2A9-4533-8655-3F2992F0AA29}" type="presParOf" srcId="{801EF571-0341-4F6C-AFD7-61F7115EC593}" destId="{65E6D91F-BD1F-486C-8004-026293ED280F}" srcOrd="1" destOrd="0" presId="urn:microsoft.com/office/officeart/2005/8/layout/orgChart1"/>
    <dgm:cxn modelId="{E72AEF0F-ACDD-42FB-A3ED-7F93AC9C2D6C}" type="presParOf" srcId="{65E6D91F-BD1F-486C-8004-026293ED280F}" destId="{A1655771-8C54-4597-A92E-B1BBFD5E706A}" srcOrd="0" destOrd="0" presId="urn:microsoft.com/office/officeart/2005/8/layout/orgChart1"/>
    <dgm:cxn modelId="{116434D7-9AF2-4ED4-A882-7C7A74065ACC}" type="presParOf" srcId="{A1655771-8C54-4597-A92E-B1BBFD5E706A}" destId="{7A65FEF8-3120-4788-BFDF-1F376446F446}" srcOrd="0" destOrd="0" presId="urn:microsoft.com/office/officeart/2005/8/layout/orgChart1"/>
    <dgm:cxn modelId="{E5EE6C29-5447-481F-BC2C-1521413A8231}" type="presParOf" srcId="{A1655771-8C54-4597-A92E-B1BBFD5E706A}" destId="{96B5BC36-DF44-4009-90C9-4C37BB250C6E}" srcOrd="1" destOrd="0" presId="urn:microsoft.com/office/officeart/2005/8/layout/orgChart1"/>
    <dgm:cxn modelId="{F6ECDA64-6AEF-4560-B0AA-CD45C1E93731}" type="presParOf" srcId="{65E6D91F-BD1F-486C-8004-026293ED280F}" destId="{934A012C-55BD-4891-974C-B18E24F90A9B}" srcOrd="1" destOrd="0" presId="urn:microsoft.com/office/officeart/2005/8/layout/orgChart1"/>
    <dgm:cxn modelId="{6CE86B4F-965D-485A-A28F-9CE9DC1A0470}" type="presParOf" srcId="{65E6D91F-BD1F-486C-8004-026293ED280F}" destId="{24C86559-F0A4-4201-8703-15EF5E0416A7}" srcOrd="2" destOrd="0" presId="urn:microsoft.com/office/officeart/2005/8/layout/orgChart1"/>
    <dgm:cxn modelId="{5BA10581-C4AA-481F-91A0-DC0A4413B04A}" type="presParOf" srcId="{801EF571-0341-4F6C-AFD7-61F7115EC593}" destId="{8CA91B5F-F5FC-4248-A3ED-E61DF8EBE7B1}" srcOrd="2" destOrd="0" presId="urn:microsoft.com/office/officeart/2005/8/layout/orgChart1"/>
    <dgm:cxn modelId="{376C7D73-4E05-4E9C-AAC5-C86756B0768D}" type="presParOf" srcId="{801EF571-0341-4F6C-AFD7-61F7115EC593}" destId="{1CC8A311-F8E6-46E4-878A-22C383AA8BED}" srcOrd="3" destOrd="0" presId="urn:microsoft.com/office/officeart/2005/8/layout/orgChart1"/>
    <dgm:cxn modelId="{B02DE08E-F1B4-4A21-98E8-B090A916198F}" type="presParOf" srcId="{1CC8A311-F8E6-46E4-878A-22C383AA8BED}" destId="{171B6965-684A-4CC8-A45A-786C4FC31DE0}" srcOrd="0" destOrd="0" presId="urn:microsoft.com/office/officeart/2005/8/layout/orgChart1"/>
    <dgm:cxn modelId="{D8FB7439-4893-4227-A0F0-B2550BD0C1BE}" type="presParOf" srcId="{171B6965-684A-4CC8-A45A-786C4FC31DE0}" destId="{3CB6054D-B3D1-45FF-A164-739CBC3FE9B2}" srcOrd="0" destOrd="0" presId="urn:microsoft.com/office/officeart/2005/8/layout/orgChart1"/>
    <dgm:cxn modelId="{2754FF66-2E4D-4127-ABB7-52F6D6AA568C}" type="presParOf" srcId="{171B6965-684A-4CC8-A45A-786C4FC31DE0}" destId="{D15D6E2E-A9B8-4BA1-AB09-21BA39694D18}" srcOrd="1" destOrd="0" presId="urn:microsoft.com/office/officeart/2005/8/layout/orgChart1"/>
    <dgm:cxn modelId="{57E8F108-63B0-4BDB-A54D-C2C4AF373053}" type="presParOf" srcId="{1CC8A311-F8E6-46E4-878A-22C383AA8BED}" destId="{D738D811-6A00-4429-AB21-D4ADE81F7BDB}" srcOrd="1" destOrd="0" presId="urn:microsoft.com/office/officeart/2005/8/layout/orgChart1"/>
    <dgm:cxn modelId="{05B3E318-C1DC-4AE9-AE34-2962F091F8BD}" type="presParOf" srcId="{1CC8A311-F8E6-46E4-878A-22C383AA8BED}" destId="{C4E120D8-AB96-4273-A971-1DFAEE8598ED}" srcOrd="2" destOrd="0" presId="urn:microsoft.com/office/officeart/2005/8/layout/orgChart1"/>
    <dgm:cxn modelId="{365E3AF8-C5A4-414F-A6AA-FFD5CF8AAE39}" type="presParOf" srcId="{3607DAA0-125E-4F59-8A6E-C83213CA401C}" destId="{853D7DB8-14C8-4E68-8521-89409ACE606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91B5F-F5FC-4248-A3ED-E61DF8EBE7B1}">
      <dsp:nvSpPr>
        <dsp:cNvPr id="0" name=""/>
        <dsp:cNvSpPr/>
      </dsp:nvSpPr>
      <dsp:spPr>
        <a:xfrm>
          <a:off x="4924864" y="1355757"/>
          <a:ext cx="2617016" cy="4466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699"/>
              </a:lnTo>
              <a:lnTo>
                <a:pt x="2617016" y="105699"/>
              </a:lnTo>
              <a:lnTo>
                <a:pt x="2617016" y="446614"/>
              </a:lnTo>
            </a:path>
          </a:pathLst>
        </a:custGeom>
        <a:noFill/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0E35E-7B3B-42D1-B154-5D2B697DE0C3}">
      <dsp:nvSpPr>
        <dsp:cNvPr id="0" name=""/>
        <dsp:cNvSpPr/>
      </dsp:nvSpPr>
      <dsp:spPr>
        <a:xfrm>
          <a:off x="2211531" y="1355757"/>
          <a:ext cx="2713333" cy="437231"/>
        </a:xfrm>
        <a:custGeom>
          <a:avLst/>
          <a:gdLst/>
          <a:ahLst/>
          <a:cxnLst/>
          <a:rect l="0" t="0" r="0" b="0"/>
          <a:pathLst>
            <a:path>
              <a:moveTo>
                <a:pt x="2713333" y="0"/>
              </a:moveTo>
              <a:lnTo>
                <a:pt x="2713333" y="96316"/>
              </a:lnTo>
              <a:lnTo>
                <a:pt x="0" y="96316"/>
              </a:lnTo>
              <a:lnTo>
                <a:pt x="0" y="437231"/>
              </a:lnTo>
            </a:path>
          </a:pathLst>
        </a:custGeom>
        <a:noFill/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466768-9AEA-4898-9DD0-AC34D25C5022}">
      <dsp:nvSpPr>
        <dsp:cNvPr id="0" name=""/>
        <dsp:cNvSpPr/>
      </dsp:nvSpPr>
      <dsp:spPr>
        <a:xfrm>
          <a:off x="3301460" y="376163"/>
          <a:ext cx="3246808" cy="979594"/>
        </a:xfrm>
        <a:prstGeom prst="roundRect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000" b="1" kern="1200" noProof="0" dirty="0">
              <a:solidFill>
                <a:schemeClr val="bg1"/>
              </a:solidFill>
            </a:rPr>
            <a:t>Digestion</a:t>
          </a:r>
          <a:endParaRPr lang="fr-FR" sz="3600" b="1" kern="1200" noProof="0" dirty="0">
            <a:solidFill>
              <a:schemeClr val="bg1"/>
            </a:solidFill>
          </a:endParaRPr>
        </a:p>
      </dsp:txBody>
      <dsp:txXfrm>
        <a:off x="3349280" y="423983"/>
        <a:ext cx="3151168" cy="883954"/>
      </dsp:txXfrm>
    </dsp:sp>
    <dsp:sp modelId="{7A65FEF8-3120-4788-BFDF-1F376446F446}">
      <dsp:nvSpPr>
        <dsp:cNvPr id="0" name=""/>
        <dsp:cNvSpPr/>
      </dsp:nvSpPr>
      <dsp:spPr>
        <a:xfrm>
          <a:off x="0" y="1792989"/>
          <a:ext cx="4423062" cy="162340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>
              <a:solidFill>
                <a:srgbClr val="002060"/>
              </a:solidFill>
            </a:rPr>
            <a:t>………………………………….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>
              <a:solidFill>
                <a:srgbClr val="002060"/>
              </a:solidFill>
            </a:rPr>
            <a:t>se fait essentiellement par le mouvement.</a:t>
          </a:r>
        </a:p>
      </dsp:txBody>
      <dsp:txXfrm>
        <a:off x="0" y="1792989"/>
        <a:ext cx="4423062" cy="1623404"/>
      </dsp:txXfrm>
    </dsp:sp>
    <dsp:sp modelId="{3CB6054D-B3D1-45FF-A164-739CBC3FE9B2}">
      <dsp:nvSpPr>
        <dsp:cNvPr id="0" name=""/>
        <dsp:cNvSpPr/>
      </dsp:nvSpPr>
      <dsp:spPr>
        <a:xfrm>
          <a:off x="5122018" y="1802372"/>
          <a:ext cx="4839725" cy="162340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>
              <a:solidFill>
                <a:srgbClr val="002060"/>
              </a:solidFill>
            </a:rPr>
            <a:t>…………………..……………..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>
              <a:solidFill>
                <a:srgbClr val="002060"/>
              </a:solidFill>
            </a:rPr>
            <a:t>se fait par des substances actives appelées enzymes</a:t>
          </a:r>
        </a:p>
      </dsp:txBody>
      <dsp:txXfrm>
        <a:off x="5122018" y="1802372"/>
        <a:ext cx="4839725" cy="16234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91B5F-F5FC-4248-A3ED-E61DF8EBE7B1}">
      <dsp:nvSpPr>
        <dsp:cNvPr id="0" name=""/>
        <dsp:cNvSpPr/>
      </dsp:nvSpPr>
      <dsp:spPr>
        <a:xfrm>
          <a:off x="4924864" y="1355757"/>
          <a:ext cx="2617016" cy="4466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699"/>
              </a:lnTo>
              <a:lnTo>
                <a:pt x="2617016" y="105699"/>
              </a:lnTo>
              <a:lnTo>
                <a:pt x="2617016" y="446614"/>
              </a:lnTo>
            </a:path>
          </a:pathLst>
        </a:custGeom>
        <a:noFill/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0E35E-7B3B-42D1-B154-5D2B697DE0C3}">
      <dsp:nvSpPr>
        <dsp:cNvPr id="0" name=""/>
        <dsp:cNvSpPr/>
      </dsp:nvSpPr>
      <dsp:spPr>
        <a:xfrm>
          <a:off x="2211531" y="1355757"/>
          <a:ext cx="2713333" cy="437231"/>
        </a:xfrm>
        <a:custGeom>
          <a:avLst/>
          <a:gdLst/>
          <a:ahLst/>
          <a:cxnLst/>
          <a:rect l="0" t="0" r="0" b="0"/>
          <a:pathLst>
            <a:path>
              <a:moveTo>
                <a:pt x="2713333" y="0"/>
              </a:moveTo>
              <a:lnTo>
                <a:pt x="2713333" y="96316"/>
              </a:lnTo>
              <a:lnTo>
                <a:pt x="0" y="96316"/>
              </a:lnTo>
              <a:lnTo>
                <a:pt x="0" y="437231"/>
              </a:lnTo>
            </a:path>
          </a:pathLst>
        </a:custGeom>
        <a:noFill/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466768-9AEA-4898-9DD0-AC34D25C5022}">
      <dsp:nvSpPr>
        <dsp:cNvPr id="0" name=""/>
        <dsp:cNvSpPr/>
      </dsp:nvSpPr>
      <dsp:spPr>
        <a:xfrm>
          <a:off x="3301460" y="376163"/>
          <a:ext cx="3246808" cy="979594"/>
        </a:xfrm>
        <a:prstGeom prst="roundRect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000" b="1" kern="1200" noProof="0" dirty="0">
              <a:solidFill>
                <a:schemeClr val="bg1"/>
              </a:solidFill>
            </a:rPr>
            <a:t>Digestion</a:t>
          </a:r>
          <a:endParaRPr lang="fr-FR" sz="3600" b="1" kern="1200" noProof="0" dirty="0">
            <a:solidFill>
              <a:schemeClr val="bg1"/>
            </a:solidFill>
          </a:endParaRPr>
        </a:p>
      </dsp:txBody>
      <dsp:txXfrm>
        <a:off x="3349280" y="423983"/>
        <a:ext cx="3151168" cy="883954"/>
      </dsp:txXfrm>
    </dsp:sp>
    <dsp:sp modelId="{7A65FEF8-3120-4788-BFDF-1F376446F446}">
      <dsp:nvSpPr>
        <dsp:cNvPr id="0" name=""/>
        <dsp:cNvSpPr/>
      </dsp:nvSpPr>
      <dsp:spPr>
        <a:xfrm>
          <a:off x="0" y="1792989"/>
          <a:ext cx="4423062" cy="162340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>
              <a:solidFill>
                <a:srgbClr val="002060"/>
              </a:solidFill>
            </a:rPr>
            <a:t>………………………………….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>
              <a:solidFill>
                <a:srgbClr val="002060"/>
              </a:solidFill>
            </a:rPr>
            <a:t>se fait essentiellement par le mouvement.</a:t>
          </a:r>
        </a:p>
      </dsp:txBody>
      <dsp:txXfrm>
        <a:off x="0" y="1792989"/>
        <a:ext cx="4423062" cy="1623404"/>
      </dsp:txXfrm>
    </dsp:sp>
    <dsp:sp modelId="{3CB6054D-B3D1-45FF-A164-739CBC3FE9B2}">
      <dsp:nvSpPr>
        <dsp:cNvPr id="0" name=""/>
        <dsp:cNvSpPr/>
      </dsp:nvSpPr>
      <dsp:spPr>
        <a:xfrm>
          <a:off x="5122018" y="1802372"/>
          <a:ext cx="4839725" cy="162340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>
              <a:solidFill>
                <a:srgbClr val="002060"/>
              </a:solidFill>
            </a:rPr>
            <a:t>…………………..……………..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>
              <a:solidFill>
                <a:srgbClr val="002060"/>
              </a:solidFill>
            </a:rPr>
            <a:t>se fait par des substances actives appelées enzymes</a:t>
          </a:r>
        </a:p>
      </dsp:txBody>
      <dsp:txXfrm>
        <a:off x="5122018" y="1802372"/>
        <a:ext cx="4839725" cy="16234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90DADEB-F4DB-91A8-0FE9-07A6DB5F2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E1ADF05F-B58D-DA65-AA83-51F0D14621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3BB46C34-C402-58E9-44A0-5516BA67A59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A632772-99AF-A45A-331E-E4A69F3606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7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3970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2925764-0D6D-CD92-5595-5B0A597AC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CDB13F9B-5110-E022-72EE-D5D6F3C2B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A4D05A80-33D6-C9B2-D359-976734BE65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2351BEC8-3BC2-088D-D8F7-DC1DA9C468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8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827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1FAE216-DDE9-A30F-986D-48B51CC82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AA2177C0-CD7F-30D0-9C67-D1B1D98580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024EA1D3-242E-7B39-F86A-9E49F9974DC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B6A11B6D-1028-8AE1-2A6C-4EFA7F40B8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10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675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FF6F289-BDD3-B764-531C-202C791F1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651A34B0-8D61-B8C6-328E-46A344631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FF506BB8-4B27-65F8-6385-DC89BF171B2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583BEB26-E5C5-131E-0BB5-09CF1187FE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5805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13/02/2026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5" Type="http://schemas.microsoft.com/office/2007/relationships/hdphoto" Target="../media/hdphoto6.wdp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556265" y="1380988"/>
            <a:ext cx="8495211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3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2B64C10-8718-E484-2542-D16568F3664F}"/>
              </a:ext>
            </a:extLst>
          </p:cNvPr>
          <p:cNvGrpSpPr/>
          <p:nvPr/>
        </p:nvGrpSpPr>
        <p:grpSpPr>
          <a:xfrm>
            <a:off x="422299" y="4733284"/>
            <a:ext cx="7360261" cy="696796"/>
            <a:chOff x="422300" y="5223143"/>
            <a:chExt cx="7246595" cy="696796"/>
          </a:xfrm>
        </p:grpSpPr>
        <p:sp>
          <p:nvSpPr>
            <p:cNvPr id="10" name="Google Shape;224;p26">
              <a:extLst>
                <a:ext uri="{FF2B5EF4-FFF2-40B4-BE49-F238E27FC236}">
                  <a16:creationId xmlns:a16="http://schemas.microsoft.com/office/drawing/2014/main" id="{15CCB194-4410-E7FA-E8C3-7081F9E33124}"/>
                </a:ext>
              </a:extLst>
            </p:cNvPr>
            <p:cNvSpPr/>
            <p:nvPr/>
          </p:nvSpPr>
          <p:spPr>
            <a:xfrm>
              <a:off x="422300" y="5223143"/>
              <a:ext cx="7246595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5" name="Google Shape;741;p98">
              <a:extLst>
                <a:ext uri="{FF2B5EF4-FFF2-40B4-BE49-F238E27FC236}">
                  <a16:creationId xmlns:a16="http://schemas.microsoft.com/office/drawing/2014/main" id="{B771EED7-F0EF-171A-FBE3-CADC75B64457}"/>
                </a:ext>
              </a:extLst>
            </p:cNvPr>
            <p:cNvSpPr txBox="1"/>
            <p:nvPr/>
          </p:nvSpPr>
          <p:spPr>
            <a:xfrm>
              <a:off x="2331257" y="5298016"/>
              <a:ext cx="527312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buSzPts val="2800"/>
              </a:pPr>
              <a:endParaRPr lang="fr-FR" sz="2000" b="1" noProof="0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742;p98">
              <a:extLst>
                <a:ext uri="{FF2B5EF4-FFF2-40B4-BE49-F238E27FC236}">
                  <a16:creationId xmlns:a16="http://schemas.microsoft.com/office/drawing/2014/main" id="{1388E045-DCAE-075C-1701-B3B7ACB51CE2}"/>
                </a:ext>
              </a:extLst>
            </p:cNvPr>
            <p:cNvSpPr/>
            <p:nvPr/>
          </p:nvSpPr>
          <p:spPr>
            <a:xfrm>
              <a:off x="1988286" y="5371858"/>
              <a:ext cx="70888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1D761E-00FE-B609-79F4-BC8DB750CD84}"/>
              </a:ext>
            </a:extLst>
          </p:cNvPr>
          <p:cNvGrpSpPr/>
          <p:nvPr/>
        </p:nvGrpSpPr>
        <p:grpSpPr>
          <a:xfrm>
            <a:off x="422299" y="3859288"/>
            <a:ext cx="7482181" cy="745826"/>
            <a:chOff x="473099" y="3680037"/>
            <a:chExt cx="7928101" cy="74582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537E3216-4EB3-EA2D-D098-D8F91293BF4A}"/>
                </a:ext>
              </a:extLst>
            </p:cNvPr>
            <p:cNvSpPr/>
            <p:nvPr/>
          </p:nvSpPr>
          <p:spPr>
            <a:xfrm>
              <a:off x="473099" y="3729067"/>
              <a:ext cx="779535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   Chapitre 2</a:t>
              </a:r>
              <a:r>
                <a:rPr lang="fr-FR" sz="2000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0" name="Google Shape;735;p98">
              <a:extLst>
                <a:ext uri="{FF2B5EF4-FFF2-40B4-BE49-F238E27FC236}">
                  <a16:creationId xmlns:a16="http://schemas.microsoft.com/office/drawing/2014/main" id="{3162349F-0A2C-C364-342E-B81C2932DEEF}"/>
                </a:ext>
              </a:extLst>
            </p:cNvPr>
            <p:cNvSpPr/>
            <p:nvPr/>
          </p:nvSpPr>
          <p:spPr>
            <a:xfrm>
              <a:off x="2190364" y="3825695"/>
              <a:ext cx="65604" cy="468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60D7CB0-8BEF-E9A2-7440-DCC29074180A}"/>
                </a:ext>
              </a:extLst>
            </p:cNvPr>
            <p:cNvSpPr txBox="1"/>
            <p:nvPr/>
          </p:nvSpPr>
          <p:spPr>
            <a:xfrm>
              <a:off x="2292269" y="3680037"/>
              <a:ext cx="6108931" cy="410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endParaRPr lang="fr-FR" sz="2000" b="1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877ABDD-41F6-8E75-E6A7-72BFCB847DB5}"/>
              </a:ext>
            </a:extLst>
          </p:cNvPr>
          <p:cNvGrpSpPr/>
          <p:nvPr/>
        </p:nvGrpSpPr>
        <p:grpSpPr>
          <a:xfrm>
            <a:off x="10084241" y="2215895"/>
            <a:ext cx="2026479" cy="1657497"/>
            <a:chOff x="9988170" y="2528178"/>
            <a:chExt cx="2026479" cy="1657497"/>
          </a:xfrm>
        </p:grpSpPr>
        <p:pic>
          <p:nvPicPr>
            <p:cNvPr id="6" name="Google Shape;743;p98">
              <a:extLst>
                <a:ext uri="{FF2B5EF4-FFF2-40B4-BE49-F238E27FC236}">
                  <a16:creationId xmlns:a16="http://schemas.microsoft.com/office/drawing/2014/main" id="{EA131A58-0B24-9B16-E4F1-DE4EDA709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Google Shape;744;p98">
              <a:extLst>
                <a:ext uri="{FF2B5EF4-FFF2-40B4-BE49-F238E27FC236}">
                  <a16:creationId xmlns:a16="http://schemas.microsoft.com/office/drawing/2014/main" id="{BED63A88-A605-DF99-0FC4-0019D109C109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63C2BD7-3D81-4677-6A08-549FD89DBB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240942" y="2915791"/>
            <a:ext cx="3559818" cy="2497614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2AC711C-3C61-6CDF-D8A8-4C2A6053DF10}"/>
              </a:ext>
            </a:extLst>
          </p:cNvPr>
          <p:cNvSpPr txBox="1">
            <a:spLocks/>
          </p:cNvSpPr>
          <p:nvPr/>
        </p:nvSpPr>
        <p:spPr>
          <a:xfrm>
            <a:off x="2381732" y="3992175"/>
            <a:ext cx="4844190" cy="5449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Digestion et alimentation saine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12CE088-4BC6-6EBE-5D04-7A1E759DD840}"/>
              </a:ext>
            </a:extLst>
          </p:cNvPr>
          <p:cNvSpPr txBox="1">
            <a:spLocks/>
          </p:cNvSpPr>
          <p:nvPr/>
        </p:nvSpPr>
        <p:spPr>
          <a:xfrm>
            <a:off x="422299" y="4810799"/>
            <a:ext cx="1590549" cy="521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Tâche 1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1C2FA83-FE39-310E-A650-85C03B176F0D}"/>
              </a:ext>
            </a:extLst>
          </p:cNvPr>
          <p:cNvSpPr txBox="1">
            <a:spLocks/>
          </p:cNvSpPr>
          <p:nvPr/>
        </p:nvSpPr>
        <p:spPr>
          <a:xfrm>
            <a:off x="2311864" y="4670538"/>
            <a:ext cx="5295726" cy="802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Identifier les étapes de la digestion et leurs résultats chez l’Homme.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A58C9C4-9470-0AE8-068B-E26CB7612749}"/>
              </a:ext>
            </a:extLst>
          </p:cNvPr>
          <p:cNvGrpSpPr/>
          <p:nvPr/>
        </p:nvGrpSpPr>
        <p:grpSpPr>
          <a:xfrm>
            <a:off x="920311" y="2367958"/>
            <a:ext cx="3274142" cy="1862048"/>
            <a:chOff x="4650097" y="4812077"/>
            <a:chExt cx="3274142" cy="1862048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40402C79-3E67-0EF3-9CF5-089704946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C073068D-EEC3-FD3F-8A32-672E53F1E373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E80F703B-BAD0-4C4C-C09F-C0669FA3642B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1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731F3-756C-900D-5618-C5BD18AC7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CB053316-0BCC-7775-5FCB-BFD3EFB41ED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23A408E4-AD0A-FD62-97EA-7CEB3139F5B0}"/>
              </a:ext>
            </a:extLst>
          </p:cNvPr>
          <p:cNvSpPr txBox="1"/>
          <p:nvPr/>
        </p:nvSpPr>
        <p:spPr>
          <a:xfrm>
            <a:off x="956572" y="64409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endParaRPr lang="fr-FR" sz="1600" i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D_A_01">
            <a:extLst>
              <a:ext uri="{FF2B5EF4-FFF2-40B4-BE49-F238E27FC236}">
                <a16:creationId xmlns:a16="http://schemas.microsoft.com/office/drawing/2014/main" id="{E168CA78-DA8B-A850-70BF-09F2B5809E9F}"/>
              </a:ext>
            </a:extLst>
          </p:cNvPr>
          <p:cNvSpPr txBox="1"/>
          <p:nvPr/>
        </p:nvSpPr>
        <p:spPr>
          <a:xfrm>
            <a:off x="1027692" y="237693"/>
            <a:ext cx="910182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Je vous rappelle que la digestion se fait par deux actions mécanique et chimique.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2046856E-174F-E28B-FCD9-899B36DC5E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3136238"/>
              </p:ext>
            </p:extLst>
          </p:nvPr>
        </p:nvGraphicFramePr>
        <p:xfrm>
          <a:off x="1115128" y="2387317"/>
          <a:ext cx="9961744" cy="3566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A3DCA82-F3B9-317B-5D6E-DC05457858E0}"/>
              </a:ext>
            </a:extLst>
          </p:cNvPr>
          <p:cNvSpPr txBox="1"/>
          <p:nvPr/>
        </p:nvSpPr>
        <p:spPr>
          <a:xfrm>
            <a:off x="6825343" y="4170679"/>
            <a:ext cx="34541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2800" b="1" dirty="0">
                <a:solidFill>
                  <a:srgbClr val="FF0000"/>
                </a:solidFill>
                <a:latin typeface="Calibri" panose="020F0502020204030204"/>
              </a:rPr>
              <a:t>Digestion chimique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4973886-818E-DB56-EF2C-5A11EC376A7B}"/>
              </a:ext>
            </a:extLst>
          </p:cNvPr>
          <p:cNvSpPr txBox="1"/>
          <p:nvPr/>
        </p:nvSpPr>
        <p:spPr>
          <a:xfrm>
            <a:off x="1642069" y="4170679"/>
            <a:ext cx="33821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2800" b="1" dirty="0">
                <a:solidFill>
                  <a:srgbClr val="FF0000"/>
                </a:solidFill>
                <a:latin typeface="Calibri" panose="020F0502020204030204"/>
              </a:rPr>
              <a:t>Digestion mécanique</a:t>
            </a: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ADAE4A83-9FE0-27ED-663A-D18711F3B6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21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9AC89-F4D9-CAF4-03F0-BAE3880B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B69E1BF1-AEA9-07AB-0990-7B22098D749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Google Shape;444;p19">
            <a:extLst>
              <a:ext uri="{FF2B5EF4-FFF2-40B4-BE49-F238E27FC236}">
                <a16:creationId xmlns:a16="http://schemas.microsoft.com/office/drawing/2014/main" id="{37739986-734E-A0A4-E6F6-0E434EECB408}"/>
              </a:ext>
            </a:extLst>
          </p:cNvPr>
          <p:cNvSpPr txBox="1"/>
          <p:nvPr/>
        </p:nvSpPr>
        <p:spPr>
          <a:xfrm>
            <a:off x="952423" y="284698"/>
            <a:ext cx="917575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noProof="0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Ci-dessous un schéma du tube digestif. Répondez à la question ci-dessous.</a:t>
            </a:r>
            <a:endParaRPr lang="fr-FR" sz="1600" noProof="0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193767-75F3-1698-3FCF-93ECD4CA30C1}"/>
              </a:ext>
            </a:extLst>
          </p:cNvPr>
          <p:cNvSpPr/>
          <p:nvPr/>
        </p:nvSpPr>
        <p:spPr>
          <a:xfrm>
            <a:off x="915403" y="1001649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</a:t>
            </a:r>
            <a:r>
              <a:rPr lang="fr-FR" sz="2400" b="1" kern="1200" dirty="0">
                <a:latin typeface="Calibri" panose="020F0502020204030204"/>
              </a:rPr>
              <a:t>Complétez le schéma par ce qui convient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95FE1FB-A84F-2CAF-8838-0E34C0433F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3" t="2799" r="32462" b="6228"/>
          <a:stretch/>
        </p:blipFill>
        <p:spPr bwMode="auto">
          <a:xfrm>
            <a:off x="2317566" y="2766831"/>
            <a:ext cx="1729140" cy="396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1A4A3C0B-C3D6-50B3-1D36-39DBD1C2E79D}"/>
              </a:ext>
            </a:extLst>
          </p:cNvPr>
          <p:cNvCxnSpPr>
            <a:cxnSpLocks/>
          </p:cNvCxnSpPr>
          <p:nvPr/>
        </p:nvCxnSpPr>
        <p:spPr>
          <a:xfrm flipH="1">
            <a:off x="3532662" y="4935701"/>
            <a:ext cx="2323389" cy="0"/>
          </a:xfrm>
          <a:prstGeom prst="straightConnector1">
            <a:avLst/>
          </a:prstGeom>
          <a:noFill/>
          <a:ln w="19050" cap="flat" cmpd="sng" algn="ctr">
            <a:solidFill>
              <a:srgbClr val="36AFCE"/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48A8947-58E1-7704-6505-8EED0D8336FC}"/>
              </a:ext>
            </a:extLst>
          </p:cNvPr>
          <p:cNvCxnSpPr>
            <a:cxnSpLocks/>
          </p:cNvCxnSpPr>
          <p:nvPr/>
        </p:nvCxnSpPr>
        <p:spPr>
          <a:xfrm flipH="1">
            <a:off x="3282977" y="2940113"/>
            <a:ext cx="2496113" cy="0"/>
          </a:xfrm>
          <a:prstGeom prst="straightConnector1">
            <a:avLst/>
          </a:prstGeom>
          <a:noFill/>
          <a:ln w="19050" cap="flat" cmpd="sng" algn="ctr">
            <a:solidFill>
              <a:srgbClr val="36AFCE"/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7B0D51DD-C2EB-BA47-5533-773175633A74}"/>
              </a:ext>
            </a:extLst>
          </p:cNvPr>
          <p:cNvCxnSpPr>
            <a:cxnSpLocks/>
          </p:cNvCxnSpPr>
          <p:nvPr/>
        </p:nvCxnSpPr>
        <p:spPr>
          <a:xfrm flipH="1" flipV="1">
            <a:off x="3499376" y="5508567"/>
            <a:ext cx="2279714" cy="7336"/>
          </a:xfrm>
          <a:prstGeom prst="straightConnector1">
            <a:avLst/>
          </a:prstGeom>
          <a:noFill/>
          <a:ln w="19050" cap="flat" cmpd="sng" algn="ctr">
            <a:solidFill>
              <a:srgbClr val="36AFCE"/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F0DFE833-0EC9-F20E-54B9-1731C5E60F82}"/>
              </a:ext>
            </a:extLst>
          </p:cNvPr>
          <p:cNvSpPr txBox="1"/>
          <p:nvPr/>
        </p:nvSpPr>
        <p:spPr>
          <a:xfrm>
            <a:off x="6691930" y="1952111"/>
            <a:ext cx="2597285" cy="510778"/>
          </a:xfrm>
          <a:prstGeom prst="roundRect">
            <a:avLst/>
          </a:prstGeom>
          <a:noFill/>
          <a:ln>
            <a:solidFill>
              <a:srgbClr val="36AFCE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D6FA9"/>
                </a:solidFill>
                <a:effectLst/>
                <a:uLnTx/>
                <a:uFillTx/>
                <a:latin typeface="Calibri" panose="020F0502020204030204"/>
              </a:rPr>
              <a:t>Actions chimiques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7DFC1BF-000F-6C1A-9E95-01DBDC0D3D14}"/>
              </a:ext>
            </a:extLst>
          </p:cNvPr>
          <p:cNvSpPr txBox="1"/>
          <p:nvPr/>
        </p:nvSpPr>
        <p:spPr>
          <a:xfrm>
            <a:off x="935304" y="1525446"/>
            <a:ext cx="10944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dirty="0">
                <a:solidFill>
                  <a:srgbClr val="0852A4"/>
                </a:solidFill>
              </a:rPr>
              <a:t>Les éléments qui assurent  les actions chimiques: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B9C1E5E-F7B3-1329-3C1A-F34B9817ACA3}"/>
              </a:ext>
            </a:extLst>
          </p:cNvPr>
          <p:cNvCxnSpPr>
            <a:cxnSpLocks/>
          </p:cNvCxnSpPr>
          <p:nvPr/>
        </p:nvCxnSpPr>
        <p:spPr>
          <a:xfrm flipH="1" flipV="1">
            <a:off x="3728513" y="5913996"/>
            <a:ext cx="2050577" cy="17565"/>
          </a:xfrm>
          <a:prstGeom prst="straightConnector1">
            <a:avLst/>
          </a:prstGeom>
          <a:noFill/>
          <a:ln w="19050" cap="flat" cmpd="sng" algn="ctr">
            <a:solidFill>
              <a:srgbClr val="36AFCE"/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19EB4595-F939-960F-DE2B-C9C796CC1254}"/>
              </a:ext>
            </a:extLst>
          </p:cNvPr>
          <p:cNvCxnSpPr>
            <a:cxnSpLocks/>
          </p:cNvCxnSpPr>
          <p:nvPr/>
        </p:nvCxnSpPr>
        <p:spPr>
          <a:xfrm flipH="1">
            <a:off x="8058665" y="2466036"/>
            <a:ext cx="1" cy="252878"/>
          </a:xfrm>
          <a:prstGeom prst="straightConnector1">
            <a:avLst/>
          </a:prstGeom>
          <a:noFill/>
          <a:ln w="57150" cap="flat" cmpd="sng" algn="ctr">
            <a:solidFill>
              <a:srgbClr val="36AFCE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ED9A40B-21E7-E4A7-3D43-8575EC794DD0}"/>
              </a:ext>
            </a:extLst>
          </p:cNvPr>
          <p:cNvSpPr/>
          <p:nvPr/>
        </p:nvSpPr>
        <p:spPr>
          <a:xfrm>
            <a:off x="6259717" y="2766831"/>
            <a:ext cx="3715963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Enzyme de la salive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CB4C73DB-C8ED-F4BA-0750-980B4BDD1FE1}"/>
              </a:ext>
            </a:extLst>
          </p:cNvPr>
          <p:cNvSpPr/>
          <p:nvPr/>
        </p:nvSpPr>
        <p:spPr>
          <a:xfrm>
            <a:off x="5856051" y="2756671"/>
            <a:ext cx="403667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E0086C9-8644-35EB-C9BF-5C120269255B}"/>
              </a:ext>
            </a:extLst>
          </p:cNvPr>
          <p:cNvSpPr/>
          <p:nvPr/>
        </p:nvSpPr>
        <p:spPr>
          <a:xfrm>
            <a:off x="6259717" y="4558901"/>
            <a:ext cx="3715963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……………………………………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A747F8D-907D-71B6-40E6-432470480601}"/>
              </a:ext>
            </a:extLst>
          </p:cNvPr>
          <p:cNvSpPr/>
          <p:nvPr/>
        </p:nvSpPr>
        <p:spPr>
          <a:xfrm>
            <a:off x="5856051" y="4548741"/>
            <a:ext cx="403667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11982B1-B411-2B0A-5987-EAA4D1606183}"/>
              </a:ext>
            </a:extLst>
          </p:cNvPr>
          <p:cNvSpPr/>
          <p:nvPr/>
        </p:nvSpPr>
        <p:spPr>
          <a:xfrm>
            <a:off x="6259717" y="5198559"/>
            <a:ext cx="3715963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fr-FR" sz="2200" b="1" dirty="0">
                <a:solidFill>
                  <a:srgbClr val="002060"/>
                </a:solidFill>
                <a:latin typeface="Calibri" panose="020F0502020204030204"/>
              </a:rPr>
              <a:t>……………………………………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6BC103E1-2925-461A-6A24-5D84D5B0B67B}"/>
              </a:ext>
            </a:extLst>
          </p:cNvPr>
          <p:cNvSpPr/>
          <p:nvPr/>
        </p:nvSpPr>
        <p:spPr>
          <a:xfrm>
            <a:off x="5856051" y="5188399"/>
            <a:ext cx="403667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71A4CD2D-CB32-A0A8-B889-43150504A496}"/>
              </a:ext>
            </a:extLst>
          </p:cNvPr>
          <p:cNvSpPr/>
          <p:nvPr/>
        </p:nvSpPr>
        <p:spPr>
          <a:xfrm>
            <a:off x="6259717" y="5776253"/>
            <a:ext cx="3715963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fr-FR" sz="2200" b="1" dirty="0">
                <a:solidFill>
                  <a:srgbClr val="002060"/>
                </a:solidFill>
                <a:latin typeface="Calibri" panose="020F0502020204030204"/>
              </a:rPr>
              <a:t>……………………………………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3E7218B4-2979-68E5-7BD3-220BB8BA3B00}"/>
              </a:ext>
            </a:extLst>
          </p:cNvPr>
          <p:cNvSpPr/>
          <p:nvPr/>
        </p:nvSpPr>
        <p:spPr>
          <a:xfrm>
            <a:off x="5856051" y="5766093"/>
            <a:ext cx="403667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501282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C683C487-99D2-0438-53A9-770FAB5C6CAD}"/>
              </a:ext>
            </a:extLst>
          </p:cNvPr>
          <p:cNvSpPr txBox="1"/>
          <p:nvPr/>
        </p:nvSpPr>
        <p:spPr>
          <a:xfrm>
            <a:off x="985520" y="223520"/>
            <a:ext cx="1028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la réponse. </a:t>
            </a: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id="{9AC990E9-0253-5927-4D46-D42EABDFB16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4C6DE71-87A4-AAA0-2718-FD275AA271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3" t="2799" r="32462" b="6228"/>
          <a:stretch/>
        </p:blipFill>
        <p:spPr bwMode="auto">
          <a:xfrm>
            <a:off x="2317566" y="2766831"/>
            <a:ext cx="1729140" cy="396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0EDF6A72-C310-444C-CC70-D3CE4BD6AB26}"/>
              </a:ext>
            </a:extLst>
          </p:cNvPr>
          <p:cNvCxnSpPr>
            <a:cxnSpLocks/>
          </p:cNvCxnSpPr>
          <p:nvPr/>
        </p:nvCxnSpPr>
        <p:spPr>
          <a:xfrm flipH="1">
            <a:off x="3532662" y="4935701"/>
            <a:ext cx="2323389" cy="0"/>
          </a:xfrm>
          <a:prstGeom prst="straightConnector1">
            <a:avLst/>
          </a:prstGeom>
          <a:noFill/>
          <a:ln w="19050" cap="flat" cmpd="sng" algn="ctr">
            <a:solidFill>
              <a:srgbClr val="36AFCE"/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AC7E74B8-21F6-8C9F-9808-7292F63624A3}"/>
              </a:ext>
            </a:extLst>
          </p:cNvPr>
          <p:cNvCxnSpPr>
            <a:cxnSpLocks/>
          </p:cNvCxnSpPr>
          <p:nvPr/>
        </p:nvCxnSpPr>
        <p:spPr>
          <a:xfrm flipH="1">
            <a:off x="3282977" y="2940113"/>
            <a:ext cx="2496113" cy="0"/>
          </a:xfrm>
          <a:prstGeom prst="straightConnector1">
            <a:avLst/>
          </a:prstGeom>
          <a:noFill/>
          <a:ln w="19050" cap="flat" cmpd="sng" algn="ctr">
            <a:solidFill>
              <a:srgbClr val="36AFCE"/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0A243D2-68B9-7F7C-DFCE-2FD166F8B3AD}"/>
              </a:ext>
            </a:extLst>
          </p:cNvPr>
          <p:cNvCxnSpPr>
            <a:cxnSpLocks/>
          </p:cNvCxnSpPr>
          <p:nvPr/>
        </p:nvCxnSpPr>
        <p:spPr>
          <a:xfrm flipH="1" flipV="1">
            <a:off x="3499376" y="5508567"/>
            <a:ext cx="2279714" cy="7336"/>
          </a:xfrm>
          <a:prstGeom prst="straightConnector1">
            <a:avLst/>
          </a:prstGeom>
          <a:noFill/>
          <a:ln w="19050" cap="flat" cmpd="sng" algn="ctr">
            <a:solidFill>
              <a:srgbClr val="36AFCE"/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46969170-ACB8-73D9-6993-CD87051C8854}"/>
              </a:ext>
            </a:extLst>
          </p:cNvPr>
          <p:cNvSpPr txBox="1"/>
          <p:nvPr/>
        </p:nvSpPr>
        <p:spPr>
          <a:xfrm>
            <a:off x="6691930" y="1952111"/>
            <a:ext cx="2597285" cy="510778"/>
          </a:xfrm>
          <a:prstGeom prst="roundRect">
            <a:avLst/>
          </a:prstGeom>
          <a:noFill/>
          <a:ln>
            <a:solidFill>
              <a:srgbClr val="36AFCE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D6FA9"/>
                </a:solidFill>
                <a:effectLst/>
                <a:uLnTx/>
                <a:uFillTx/>
                <a:latin typeface="Calibri" panose="020F0502020204030204"/>
              </a:rPr>
              <a:t>Actions chimiques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F99AF4D8-55B6-56D4-BDA5-50138A79485C}"/>
              </a:ext>
            </a:extLst>
          </p:cNvPr>
          <p:cNvCxnSpPr>
            <a:cxnSpLocks/>
          </p:cNvCxnSpPr>
          <p:nvPr/>
        </p:nvCxnSpPr>
        <p:spPr>
          <a:xfrm flipH="1" flipV="1">
            <a:off x="3728513" y="5913996"/>
            <a:ext cx="2050577" cy="17565"/>
          </a:xfrm>
          <a:prstGeom prst="straightConnector1">
            <a:avLst/>
          </a:prstGeom>
          <a:noFill/>
          <a:ln w="19050" cap="flat" cmpd="sng" algn="ctr">
            <a:solidFill>
              <a:srgbClr val="36AFCE"/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0C8AF498-59D2-33AC-6D07-5B72805B35FF}"/>
              </a:ext>
            </a:extLst>
          </p:cNvPr>
          <p:cNvCxnSpPr>
            <a:cxnSpLocks/>
          </p:cNvCxnSpPr>
          <p:nvPr/>
        </p:nvCxnSpPr>
        <p:spPr>
          <a:xfrm flipH="1">
            <a:off x="8058665" y="2466036"/>
            <a:ext cx="1" cy="252878"/>
          </a:xfrm>
          <a:prstGeom prst="straightConnector1">
            <a:avLst/>
          </a:prstGeom>
          <a:noFill/>
          <a:ln w="57150" cap="flat" cmpd="sng" algn="ctr">
            <a:solidFill>
              <a:srgbClr val="36AFCE"/>
            </a:solidFill>
            <a:prstDash val="solid"/>
            <a:miter lim="800000"/>
            <a:tailEnd type="triangle"/>
          </a:ln>
          <a:effectLst/>
        </p:spPr>
      </p:cxn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AC6179-839E-701C-C4FE-159268244424}"/>
              </a:ext>
            </a:extLst>
          </p:cNvPr>
          <p:cNvSpPr/>
          <p:nvPr/>
        </p:nvSpPr>
        <p:spPr>
          <a:xfrm>
            <a:off x="6259717" y="2766831"/>
            <a:ext cx="3715963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Enzyme de la salive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69FA31-FE6A-ED2E-5240-2593248F3EF3}"/>
              </a:ext>
            </a:extLst>
          </p:cNvPr>
          <p:cNvSpPr/>
          <p:nvPr/>
        </p:nvSpPr>
        <p:spPr>
          <a:xfrm>
            <a:off x="5856051" y="2756671"/>
            <a:ext cx="403667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F17D8A9-FB6C-2718-D70B-9DB68BDFDEE6}"/>
              </a:ext>
            </a:extLst>
          </p:cNvPr>
          <p:cNvSpPr/>
          <p:nvPr/>
        </p:nvSpPr>
        <p:spPr>
          <a:xfrm>
            <a:off x="6259717" y="4558901"/>
            <a:ext cx="3715963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sz="2200" b="1" dirty="0">
                <a:solidFill>
                  <a:srgbClr val="C00000"/>
                </a:solidFill>
              </a:rPr>
              <a:t>Enzyme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l’estomac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06AA000-FEDC-F306-E46E-AE2CAF4276A7}"/>
              </a:ext>
            </a:extLst>
          </p:cNvPr>
          <p:cNvSpPr/>
          <p:nvPr/>
        </p:nvSpPr>
        <p:spPr>
          <a:xfrm>
            <a:off x="5856051" y="4548741"/>
            <a:ext cx="403667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4F99B9A-9D38-3E1D-7502-5AA51F62ED84}"/>
              </a:ext>
            </a:extLst>
          </p:cNvPr>
          <p:cNvSpPr/>
          <p:nvPr/>
        </p:nvSpPr>
        <p:spPr>
          <a:xfrm>
            <a:off x="6259717" y="5198559"/>
            <a:ext cx="3715963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fr-FR" sz="2200" b="1" dirty="0">
                <a:solidFill>
                  <a:srgbClr val="C00000"/>
                </a:solidFill>
                <a:latin typeface="Calibri" panose="020F0502020204030204"/>
              </a:rPr>
              <a:t>Enzymes de l’intestin + pancréas + bile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5A11534-9343-F52E-8246-2CC28F29838D}"/>
              </a:ext>
            </a:extLst>
          </p:cNvPr>
          <p:cNvSpPr/>
          <p:nvPr/>
        </p:nvSpPr>
        <p:spPr>
          <a:xfrm>
            <a:off x="5856051" y="5188399"/>
            <a:ext cx="403667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473BE76-71A5-C8E4-5EB5-057DD854C63B}"/>
              </a:ext>
            </a:extLst>
          </p:cNvPr>
          <p:cNvSpPr/>
          <p:nvPr/>
        </p:nvSpPr>
        <p:spPr>
          <a:xfrm>
            <a:off x="6259717" y="5776253"/>
            <a:ext cx="3715963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fr-FR" sz="2200" b="1" dirty="0">
                <a:solidFill>
                  <a:srgbClr val="C00000"/>
                </a:solidFill>
                <a:latin typeface="Calibri" panose="020F0502020204030204"/>
              </a:rPr>
              <a:t>Microbiote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371EC75D-2DD9-3CB6-FC2E-E6212B6AE2DD}"/>
              </a:ext>
            </a:extLst>
          </p:cNvPr>
          <p:cNvSpPr/>
          <p:nvPr/>
        </p:nvSpPr>
        <p:spPr>
          <a:xfrm>
            <a:off x="5856051" y="5766093"/>
            <a:ext cx="403667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53C04EE-AB1E-F74E-FC8A-725B6B658C08}"/>
              </a:ext>
            </a:extLst>
          </p:cNvPr>
          <p:cNvSpPr txBox="1"/>
          <p:nvPr/>
        </p:nvSpPr>
        <p:spPr>
          <a:xfrm>
            <a:off x="935304" y="1525446"/>
            <a:ext cx="8353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dirty="0">
                <a:solidFill>
                  <a:srgbClr val="0852A4"/>
                </a:solidFill>
              </a:rPr>
              <a:t>Les éléments qui assurent  les actions chimiques:</a:t>
            </a:r>
          </a:p>
        </p:txBody>
      </p:sp>
      <p:pic>
        <p:nvPicPr>
          <p:cNvPr id="21" name="Image 9">
            <a:extLst>
              <a:ext uri="{FF2B5EF4-FFF2-40B4-BE49-F238E27FC236}">
                <a16:creationId xmlns:a16="http://schemas.microsoft.com/office/drawing/2014/main" id="{67E0561E-7369-7954-AC86-6F911D1B4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257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80D95-BBD6-48D8-220D-8B80CA4A7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ZoneTexte 34">
            <a:extLst>
              <a:ext uri="{FF2B5EF4-FFF2-40B4-BE49-F238E27FC236}">
                <a16:creationId xmlns:a16="http://schemas.microsoft.com/office/drawing/2014/main" id="{DFA26D73-EA50-D51F-072B-3451177D270B}"/>
              </a:ext>
            </a:extLst>
          </p:cNvPr>
          <p:cNvSpPr txBox="1"/>
          <p:nvPr/>
        </p:nvSpPr>
        <p:spPr>
          <a:xfrm>
            <a:off x="955040" y="268896"/>
            <a:ext cx="1028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Ci-dessous, un schéma du tube digestif et quelques actions mécaniques de la digestion. Répondez à la question.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1F2A2288-6888-C639-2E85-AB31CEEEC70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6" name="Image 25" descr="Une image contenant gâteau d’anniversaire, art&#10;&#10;Le contenu généré par l’IA peut être incorrect.">
            <a:extLst>
              <a:ext uri="{FF2B5EF4-FFF2-40B4-BE49-F238E27FC236}">
                <a16:creationId xmlns:a16="http://schemas.microsoft.com/office/drawing/2014/main" id="{B90B03A0-F773-D74B-3876-BBEA4A322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9455" y="1695627"/>
            <a:ext cx="2117244" cy="4806299"/>
          </a:xfrm>
          <a:prstGeom prst="rect">
            <a:avLst/>
          </a:prstGeom>
        </p:spPr>
      </p:pic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FCADB3BE-B546-5BC4-3AAF-F57D4A29943A}"/>
              </a:ext>
            </a:extLst>
          </p:cNvPr>
          <p:cNvSpPr/>
          <p:nvPr/>
        </p:nvSpPr>
        <p:spPr>
          <a:xfrm>
            <a:off x="2114958" y="2828490"/>
            <a:ext cx="2117244" cy="510778"/>
          </a:xfrm>
          <a:prstGeom prst="roundRect">
            <a:avLst/>
          </a:prstGeom>
          <a:solidFill>
            <a:srgbClr val="D3E8F1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Mastication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CBF5F74E-0D6B-3410-24FD-34BDB09A3F81}"/>
              </a:ext>
            </a:extLst>
          </p:cNvPr>
          <p:cNvSpPr/>
          <p:nvPr/>
        </p:nvSpPr>
        <p:spPr>
          <a:xfrm>
            <a:off x="1682716" y="2818330"/>
            <a:ext cx="403667" cy="510778"/>
          </a:xfrm>
          <a:prstGeom prst="roundRect">
            <a:avLst/>
          </a:prstGeom>
          <a:solidFill>
            <a:srgbClr val="D3E8F1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54CAA2D1-DD4B-9D8C-4A14-C2F151983C14}"/>
              </a:ext>
            </a:extLst>
          </p:cNvPr>
          <p:cNvSpPr/>
          <p:nvPr/>
        </p:nvSpPr>
        <p:spPr>
          <a:xfrm>
            <a:off x="2114958" y="4001652"/>
            <a:ext cx="2117244" cy="510778"/>
          </a:xfrm>
          <a:prstGeom prst="roundRect">
            <a:avLst/>
          </a:prstGeom>
          <a:solidFill>
            <a:srgbClr val="D3E8F1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Brassage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B65BB8B1-C6A9-95D8-09E4-00F823F3E9BC}"/>
              </a:ext>
            </a:extLst>
          </p:cNvPr>
          <p:cNvSpPr/>
          <p:nvPr/>
        </p:nvSpPr>
        <p:spPr>
          <a:xfrm>
            <a:off x="1682716" y="3991492"/>
            <a:ext cx="403667" cy="510778"/>
          </a:xfrm>
          <a:prstGeom prst="roundRect">
            <a:avLst/>
          </a:prstGeom>
          <a:solidFill>
            <a:srgbClr val="D3E8F1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4489D9DE-65F7-5F34-C489-27D0812DB6CD}"/>
              </a:ext>
            </a:extLst>
          </p:cNvPr>
          <p:cNvSpPr/>
          <p:nvPr/>
        </p:nvSpPr>
        <p:spPr>
          <a:xfrm>
            <a:off x="2114958" y="5174815"/>
            <a:ext cx="2117244" cy="510778"/>
          </a:xfrm>
          <a:prstGeom prst="roundRect">
            <a:avLst/>
          </a:prstGeom>
          <a:solidFill>
            <a:srgbClr val="D3E8F1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Déglutition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296623F-06B4-C9F7-0DA4-23BDD0960B3E}"/>
              </a:ext>
            </a:extLst>
          </p:cNvPr>
          <p:cNvSpPr/>
          <p:nvPr/>
        </p:nvSpPr>
        <p:spPr>
          <a:xfrm>
            <a:off x="1682716" y="5164655"/>
            <a:ext cx="403667" cy="510778"/>
          </a:xfrm>
          <a:prstGeom prst="roundRect">
            <a:avLst/>
          </a:prstGeom>
          <a:solidFill>
            <a:srgbClr val="D3E8F1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D0DF52B4-C9E9-D6A5-6A4C-045F63DF328E}"/>
              </a:ext>
            </a:extLst>
          </p:cNvPr>
          <p:cNvSpPr/>
          <p:nvPr/>
        </p:nvSpPr>
        <p:spPr>
          <a:xfrm>
            <a:off x="778057" y="982677"/>
            <a:ext cx="8985067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5. Reliez par une flèche :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759DE77-7211-BDE1-52AB-08BB5E91EDB9}"/>
              </a:ext>
            </a:extLst>
          </p:cNvPr>
          <p:cNvSpPr txBox="1"/>
          <p:nvPr/>
        </p:nvSpPr>
        <p:spPr>
          <a:xfrm>
            <a:off x="935304" y="1415134"/>
            <a:ext cx="11602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852A4"/>
                </a:solidFill>
                <a:latin typeface="Aptos" panose="02110004020202020204"/>
              </a:rPr>
              <a:t>Chaque action mécanique avec l’organe correspondant.</a:t>
            </a:r>
          </a:p>
        </p:txBody>
      </p:sp>
    </p:spTree>
    <p:extLst>
      <p:ext uri="{BB962C8B-B14F-4D97-AF65-F5344CB8AC3E}">
        <p14:creationId xmlns:p14="http://schemas.microsoft.com/office/powerpoint/2010/main" val="372072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9C6C8-721E-6C95-29E0-B73B73F40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D53E6A40-F2F0-339B-BC27-DD30FE5C19C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R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C4556215-9C3A-10A4-0E53-E90E76529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AF11B7B-B2D4-C51D-2096-1F904D66CB27}"/>
              </a:ext>
            </a:extLst>
          </p:cNvPr>
          <p:cNvSpPr txBox="1"/>
          <p:nvPr/>
        </p:nvSpPr>
        <p:spPr>
          <a:xfrm>
            <a:off x="873760" y="233680"/>
            <a:ext cx="1028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la réponse: la mastication dans la bouche, la déglutition dans l’œsophage et le brassage se fait essentiellement dans la bouche et l’estomac. </a:t>
            </a:r>
          </a:p>
        </p:txBody>
      </p:sp>
      <p:pic>
        <p:nvPicPr>
          <p:cNvPr id="25" name="Image 24" descr="Une image contenant gâteau d’anniversaire, art&#10;&#10;Le contenu généré par l’IA peut être incorrect.">
            <a:extLst>
              <a:ext uri="{FF2B5EF4-FFF2-40B4-BE49-F238E27FC236}">
                <a16:creationId xmlns:a16="http://schemas.microsoft.com/office/drawing/2014/main" id="{0225A465-C6A6-F55A-B0D3-764E77CCEA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9455" y="1695627"/>
            <a:ext cx="2117244" cy="4806299"/>
          </a:xfrm>
          <a:prstGeom prst="rect">
            <a:avLst/>
          </a:prstGeom>
        </p:spPr>
      </p:pic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B17CF66B-7DF9-D315-C2BA-E03831D29035}"/>
              </a:ext>
            </a:extLst>
          </p:cNvPr>
          <p:cNvSpPr/>
          <p:nvPr/>
        </p:nvSpPr>
        <p:spPr>
          <a:xfrm>
            <a:off x="2114958" y="2828490"/>
            <a:ext cx="2117244" cy="510778"/>
          </a:xfrm>
          <a:prstGeom prst="roundRect">
            <a:avLst/>
          </a:prstGeom>
          <a:solidFill>
            <a:srgbClr val="D3E8F1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Mastication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CB0DBD50-6CD8-8EEE-A75F-19D900787C74}"/>
              </a:ext>
            </a:extLst>
          </p:cNvPr>
          <p:cNvSpPr/>
          <p:nvPr/>
        </p:nvSpPr>
        <p:spPr>
          <a:xfrm>
            <a:off x="1682716" y="2818330"/>
            <a:ext cx="403667" cy="510778"/>
          </a:xfrm>
          <a:prstGeom prst="roundRect">
            <a:avLst/>
          </a:prstGeom>
          <a:solidFill>
            <a:srgbClr val="D3E8F1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129195ED-2611-3170-3C8C-979F0C147AD3}"/>
              </a:ext>
            </a:extLst>
          </p:cNvPr>
          <p:cNvSpPr/>
          <p:nvPr/>
        </p:nvSpPr>
        <p:spPr>
          <a:xfrm>
            <a:off x="2114958" y="4001652"/>
            <a:ext cx="2117244" cy="510778"/>
          </a:xfrm>
          <a:prstGeom prst="roundRect">
            <a:avLst/>
          </a:prstGeom>
          <a:solidFill>
            <a:srgbClr val="D3E8F1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Brassage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08B325B0-9EE2-A3D4-1B22-6F6CE892AAC2}"/>
              </a:ext>
            </a:extLst>
          </p:cNvPr>
          <p:cNvSpPr/>
          <p:nvPr/>
        </p:nvSpPr>
        <p:spPr>
          <a:xfrm>
            <a:off x="1682716" y="3991492"/>
            <a:ext cx="403667" cy="510778"/>
          </a:xfrm>
          <a:prstGeom prst="roundRect">
            <a:avLst/>
          </a:prstGeom>
          <a:solidFill>
            <a:srgbClr val="D3E8F1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63222759-6409-9B83-934C-2959CBB9B753}"/>
              </a:ext>
            </a:extLst>
          </p:cNvPr>
          <p:cNvSpPr/>
          <p:nvPr/>
        </p:nvSpPr>
        <p:spPr>
          <a:xfrm>
            <a:off x="2114958" y="5174815"/>
            <a:ext cx="2117244" cy="510778"/>
          </a:xfrm>
          <a:prstGeom prst="roundRect">
            <a:avLst/>
          </a:prstGeom>
          <a:solidFill>
            <a:srgbClr val="D3E8F1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Déglutition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72F9428D-669C-7496-B24D-AEEE65C401FB}"/>
              </a:ext>
            </a:extLst>
          </p:cNvPr>
          <p:cNvSpPr/>
          <p:nvPr/>
        </p:nvSpPr>
        <p:spPr>
          <a:xfrm>
            <a:off x="1682716" y="5164655"/>
            <a:ext cx="403667" cy="510778"/>
          </a:xfrm>
          <a:prstGeom prst="roundRect">
            <a:avLst/>
          </a:prstGeom>
          <a:solidFill>
            <a:srgbClr val="D3E8F1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</a:t>
            </a: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A02D9525-942B-C2CA-86EA-591796515D33}"/>
              </a:ext>
            </a:extLst>
          </p:cNvPr>
          <p:cNvCxnSpPr>
            <a:cxnSpLocks/>
          </p:cNvCxnSpPr>
          <p:nvPr/>
        </p:nvCxnSpPr>
        <p:spPr>
          <a:xfrm flipV="1">
            <a:off x="4216614" y="2071855"/>
            <a:ext cx="2068606" cy="1022414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327EB909-CDB0-7F9F-2E15-7CA3287E6E6E}"/>
              </a:ext>
            </a:extLst>
          </p:cNvPr>
          <p:cNvCxnSpPr>
            <a:cxnSpLocks/>
          </p:cNvCxnSpPr>
          <p:nvPr/>
        </p:nvCxnSpPr>
        <p:spPr>
          <a:xfrm flipV="1">
            <a:off x="4232202" y="4021618"/>
            <a:ext cx="2520290" cy="235423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594C7451-0B9D-761D-CA5B-08F34E9CEE14}"/>
              </a:ext>
            </a:extLst>
          </p:cNvPr>
          <p:cNvCxnSpPr>
            <a:cxnSpLocks/>
            <a:stCxn id="30" idx="3"/>
          </p:cNvCxnSpPr>
          <p:nvPr/>
        </p:nvCxnSpPr>
        <p:spPr>
          <a:xfrm flipV="1">
            <a:off x="4232202" y="2509779"/>
            <a:ext cx="2335875" cy="2920425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3A5A45C4-312F-7893-967D-8CA70DC6BB3D}"/>
              </a:ext>
            </a:extLst>
          </p:cNvPr>
          <p:cNvCxnSpPr>
            <a:cxnSpLocks/>
          </p:cNvCxnSpPr>
          <p:nvPr/>
        </p:nvCxnSpPr>
        <p:spPr>
          <a:xfrm flipV="1">
            <a:off x="4216614" y="2161318"/>
            <a:ext cx="2132832" cy="2095723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7173D860-A567-7827-867A-1A1E882769E9}"/>
              </a:ext>
            </a:extLst>
          </p:cNvPr>
          <p:cNvSpPr txBox="1"/>
          <p:nvPr/>
        </p:nvSpPr>
        <p:spPr>
          <a:xfrm>
            <a:off x="935304" y="1415134"/>
            <a:ext cx="11602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852A4"/>
                </a:solidFill>
                <a:latin typeface="Aptos" panose="02110004020202020204"/>
              </a:rPr>
              <a:t>Chaque action mécanique avec l’organe correspondant.</a:t>
            </a:r>
          </a:p>
        </p:txBody>
      </p:sp>
    </p:spTree>
    <p:extLst>
      <p:ext uri="{BB962C8B-B14F-4D97-AF65-F5344CB8AC3E}">
        <p14:creationId xmlns:p14="http://schemas.microsoft.com/office/powerpoint/2010/main" val="2364424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49063" y="2462344"/>
            <a:ext cx="4174300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Moment de consolidation et différenciation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7A30-10C9-A4CB-D835-17FB877B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843258-7E03-039C-7CF7-EFA44DAEC48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C3A7FF5-4F9B-CA7C-B1C6-F37B6BA98D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9B82D4-E7CE-7B90-C542-43E8A2506248}"/>
              </a:ext>
            </a:extLst>
          </p:cNvPr>
          <p:cNvSpPr txBox="1"/>
          <p:nvPr/>
        </p:nvSpPr>
        <p:spPr>
          <a:xfrm>
            <a:off x="1005840" y="233680"/>
            <a:ext cx="951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Travailler chacun pour soi; prenez l’activité 1 de la page 24 du livret.</a:t>
            </a:r>
          </a:p>
        </p:txBody>
      </p:sp>
      <p:pic>
        <p:nvPicPr>
          <p:cNvPr id="3" name="Image 2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5368AFDB-4F06-AECC-2E48-C89B0E7F96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37363" y="958934"/>
            <a:ext cx="4797011" cy="558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5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60382-76AC-AA32-4190-241B60AC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144DC3E5-00E0-ED16-6610-1EB84303E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37363" y="958934"/>
            <a:ext cx="4797011" cy="5585757"/>
          </a:xfrm>
          <a:prstGeom prst="rect">
            <a:avLst/>
          </a:prstGeom>
        </p:spPr>
      </p:pic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389A30AA-89F9-72FB-1ED3-436183E5752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237C4C8-51C8-7B34-DCC8-2E0534069A8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A0B8BB2B-CC59-F069-193B-14A203EE1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4D18C0E-3605-B500-92F0-F82D82C1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EBFC926-2C1F-28E7-7E61-BEA778DD1C5D}"/>
              </a:ext>
            </a:extLst>
          </p:cNvPr>
          <p:cNvSpPr txBox="1"/>
          <p:nvPr/>
        </p:nvSpPr>
        <p:spPr>
          <a:xfrm>
            <a:off x="1025996" y="216370"/>
            <a:ext cx="78033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6E26DA-283F-EA12-F249-1ED25AECA0BE}"/>
              </a:ext>
            </a:extLst>
          </p:cNvPr>
          <p:cNvSpPr txBox="1"/>
          <p:nvPr/>
        </p:nvSpPr>
        <p:spPr>
          <a:xfrm>
            <a:off x="6434467" y="2513708"/>
            <a:ext cx="1823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mastication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84B029-C64C-C2E1-F01E-508D6E780F9A}"/>
              </a:ext>
            </a:extLst>
          </p:cNvPr>
          <p:cNvSpPr txBox="1"/>
          <p:nvPr/>
        </p:nvSpPr>
        <p:spPr>
          <a:xfrm>
            <a:off x="7481880" y="2511979"/>
            <a:ext cx="23098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Enzyme de la salive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CC5804D-33AE-AF27-58D4-4E531832ADFF}"/>
              </a:ext>
            </a:extLst>
          </p:cNvPr>
          <p:cNvSpPr txBox="1"/>
          <p:nvPr/>
        </p:nvSpPr>
        <p:spPr>
          <a:xfrm>
            <a:off x="6915859" y="3205576"/>
            <a:ext cx="1689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déglutition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A85DA0D-B823-79D4-0DA1-E86E6A8CD550}"/>
              </a:ext>
            </a:extLst>
          </p:cNvPr>
          <p:cNvSpPr txBox="1"/>
          <p:nvPr/>
        </p:nvSpPr>
        <p:spPr>
          <a:xfrm>
            <a:off x="6703112" y="4421206"/>
            <a:ext cx="1057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Brassage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D6642A7-8510-9257-8BD8-B5D277ADD3B5}"/>
              </a:ext>
            </a:extLst>
          </p:cNvPr>
          <p:cNvSpPr txBox="1"/>
          <p:nvPr/>
        </p:nvSpPr>
        <p:spPr>
          <a:xfrm>
            <a:off x="6358215" y="5408146"/>
            <a:ext cx="1957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Mouvement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C7478A5-8F6F-F8AD-0E51-214739E8A5E5}"/>
              </a:ext>
            </a:extLst>
          </p:cNvPr>
          <p:cNvSpPr txBox="1"/>
          <p:nvPr/>
        </p:nvSpPr>
        <p:spPr>
          <a:xfrm>
            <a:off x="7456356" y="5428064"/>
            <a:ext cx="1774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Enzymes digestives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EBF216F-8349-8B2F-D4EB-5F9CA5D5924A}"/>
              </a:ext>
            </a:extLst>
          </p:cNvPr>
          <p:cNvSpPr txBox="1"/>
          <p:nvPr/>
        </p:nvSpPr>
        <p:spPr>
          <a:xfrm>
            <a:off x="6386541" y="5970803"/>
            <a:ext cx="1957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Mouvement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91A7564-E191-D35C-5C84-E0E9DFCCFCB8}"/>
              </a:ext>
            </a:extLst>
          </p:cNvPr>
          <p:cNvSpPr txBox="1"/>
          <p:nvPr/>
        </p:nvSpPr>
        <p:spPr>
          <a:xfrm>
            <a:off x="7545010" y="5970803"/>
            <a:ext cx="1774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 microbiote</a:t>
            </a:r>
          </a:p>
        </p:txBody>
      </p:sp>
    </p:spTree>
    <p:extLst>
      <p:ext uri="{BB962C8B-B14F-4D97-AF65-F5344CB8AC3E}">
        <p14:creationId xmlns:p14="http://schemas.microsoft.com/office/powerpoint/2010/main" val="1830632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2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04817" y="3076944"/>
            <a:ext cx="4401901" cy="4985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chemeClr val="tx2"/>
                </a:solidFill>
              </a:rPr>
              <a:t>Métacognition</a:t>
            </a:r>
            <a:endParaRPr lang="fr-FR" sz="3600" b="1" kern="0" noProof="0" dirty="0">
              <a:solidFill>
                <a:srgbClr val="1D9A78"/>
              </a:solidFill>
              <a:ea typeface="Calibri"/>
              <a:cs typeface="Calibri"/>
            </a:endParaRPr>
          </a:p>
        </p:txBody>
      </p:sp>
      <p:pic>
        <p:nvPicPr>
          <p:cNvPr id="15" name="Image 14" descr="Une image contenant habits, Dessin d’enfant, table, personne&#10;&#10;Le contenu généré par l’IA peut être incorrect.">
            <a:extLst>
              <a:ext uri="{FF2B5EF4-FFF2-40B4-BE49-F238E27FC236}">
                <a16:creationId xmlns:a16="http://schemas.microsoft.com/office/drawing/2014/main" id="{B520775D-28E0-ED11-D2EA-6FE80C791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" y="1930384"/>
            <a:ext cx="3545840" cy="26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DBBDB4-A43A-47FA-3CE3-69435953B379}"/>
              </a:ext>
            </a:extLst>
          </p:cNvPr>
          <p:cNvSpPr txBox="1"/>
          <p:nvPr/>
        </p:nvSpPr>
        <p:spPr>
          <a:xfrm>
            <a:off x="920749" y="197816"/>
            <a:ext cx="10350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Evaluez-vous en utilisant la grille ci-dessous. Montrez ce que vous trouvez difficile, demandez de l’aide si nécessaire. </a:t>
            </a:r>
          </a:p>
        </p:txBody>
      </p:sp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F943119-9CFA-12F1-5F33-1D68A0A83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5280" y="2564055"/>
            <a:ext cx="11301439" cy="172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22041" y="1645920"/>
            <a:ext cx="8127601" cy="30988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860121" y="2114436"/>
            <a:ext cx="6994935" cy="548005"/>
            <a:chOff x="2156845" y="1060636"/>
            <a:chExt cx="5246201" cy="411004"/>
          </a:xfrm>
        </p:grpSpPr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08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Moment de récupération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860121" y="2940814"/>
            <a:ext cx="6994935" cy="548005"/>
            <a:chOff x="2156845" y="1060636"/>
            <a:chExt cx="5246201" cy="411004"/>
          </a:xfrm>
        </p:grpSpPr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Consolidation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829641" y="3770612"/>
            <a:ext cx="6994935" cy="548005"/>
            <a:chOff x="2156845" y="1060636"/>
            <a:chExt cx="5246201" cy="411004"/>
          </a:xfrm>
        </p:grpSpPr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2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Métacognition</a:t>
              </a:r>
            </a:p>
          </p:txBody>
        </p:sp>
      </p:grpSp>
      <p:sp>
        <p:nvSpPr>
          <p:cNvPr id="5" name="Oval 7">
            <a:extLst>
              <a:ext uri="{FF2B5EF4-FFF2-40B4-BE49-F238E27FC236}">
                <a16:creationId xmlns:a16="http://schemas.microsoft.com/office/drawing/2014/main" id="{3314F01D-6B56-A75E-BB5C-1F73DFE488F6}"/>
              </a:ext>
            </a:extLst>
          </p:cNvPr>
          <p:cNvSpPr/>
          <p:nvPr/>
        </p:nvSpPr>
        <p:spPr>
          <a:xfrm>
            <a:off x="2306885" y="213833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Rectangle: Rounded Corners 24">
            <a:extLst>
              <a:ext uri="{FF2B5EF4-FFF2-40B4-BE49-F238E27FC236}">
                <a16:creationId xmlns:a16="http://schemas.microsoft.com/office/drawing/2014/main" id="{4CCB0D59-EEBD-8010-677B-271DEC587BB0}"/>
              </a:ext>
            </a:extLst>
          </p:cNvPr>
          <p:cNvSpPr/>
          <p:nvPr/>
        </p:nvSpPr>
        <p:spPr>
          <a:xfrm>
            <a:off x="2255520" y="2946399"/>
            <a:ext cx="568960" cy="50800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3E464916-733B-FA9C-B9F2-9F98E93495D6}"/>
              </a:ext>
            </a:extLst>
          </p:cNvPr>
          <p:cNvSpPr/>
          <p:nvPr/>
        </p:nvSpPr>
        <p:spPr>
          <a:xfrm>
            <a:off x="2256508" y="379786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EEBFA401-42BB-FF7F-E534-425C81F9587A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4" name="Google Shape;251;p28">
              <a:extLst>
                <a:ext uri="{FF2B5EF4-FFF2-40B4-BE49-F238E27FC236}">
                  <a16:creationId xmlns:a16="http://schemas.microsoft.com/office/drawing/2014/main" id="{AD5FE414-C036-8972-9731-1D3C41307C9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" name="Google Shape;252;p28">
              <a:extLst>
                <a:ext uri="{FF2B5EF4-FFF2-40B4-BE49-F238E27FC236}">
                  <a16:creationId xmlns:a16="http://schemas.microsoft.com/office/drawing/2014/main" id="{5D91C36E-40DD-EE8A-6B5B-F21C7BE9B1B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" name="Google Shape;995;p109">
            <a:extLst>
              <a:ext uri="{FF2B5EF4-FFF2-40B4-BE49-F238E27FC236}">
                <a16:creationId xmlns:a16="http://schemas.microsoft.com/office/drawing/2014/main" id="{613E8824-4285-45CF-F126-A6A5CCECD96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9" name="Google Shape;996;p109">
            <a:extLst>
              <a:ext uri="{FF2B5EF4-FFF2-40B4-BE49-F238E27FC236}">
                <a16:creationId xmlns:a16="http://schemas.microsoft.com/office/drawing/2014/main" id="{E481C910-34E3-B3C5-A643-DB4CEB7578F0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A5AF14B-9CF0-CBE4-DE99-32E453240B9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DB3A85E7-FAFF-8BAD-062B-82057D93E2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88E92475-82C2-82FC-3EC9-230DE5915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A0F8C8BE-16E5-0148-1F88-E19CAFB2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E4CAFBC-30D0-CF7E-205D-D2DC7D3E014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700" b="4437"/>
          <a:stretch>
            <a:fillRect/>
          </a:stretch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5185D4D-1DF2-7993-BF63-4BCD8F7C15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1652" y="2617893"/>
            <a:ext cx="2404770" cy="1352683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FD16DCD1-ECD6-00D2-0CB3-029922487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D1B55AC4-1BFD-A360-AF50-37E8C5B67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4F7BCC70-5FF6-35C2-87E5-6F9987A46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23837" y="2834372"/>
            <a:ext cx="10004602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837028" y="2966720"/>
            <a:ext cx="8999055" cy="40512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endParaRPr lang="fr-FR" b="1" noProof="0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97" y="2551095"/>
            <a:ext cx="805544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1014879" y="268896"/>
            <a:ext cx="99372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noProof="0" dirty="0">
                <a:solidFill>
                  <a:schemeClr val="bg2">
                    <a:lumMod val="50000"/>
                  </a:schemeClr>
                </a:solidFill>
              </a:rPr>
              <a:t>À la fin de cette séance, vous allez consolider vos apprentissages concernant la tâche ci-dessous: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C9FD5C-4F6B-1688-10F3-5CC9DCA314FD}"/>
              </a:ext>
            </a:extLst>
          </p:cNvPr>
          <p:cNvSpPr txBox="1"/>
          <p:nvPr/>
        </p:nvSpPr>
        <p:spPr>
          <a:xfrm>
            <a:off x="1891442" y="2753988"/>
            <a:ext cx="89306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106585"/>
                </a:solidFill>
                <a:latin typeface="Calibri"/>
                <a:sym typeface="Calibri"/>
              </a:rPr>
              <a:t>Identifier les étapes de la digestion  et leurs résultats chez l’Homme.</a:t>
            </a: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27802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Moment de récupération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52874-3034-68C5-BF3F-B5201DF5E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9B2221FE-5758-26D0-D757-3E3C1F073F6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C068624A-BA4B-5469-9C5F-252073DB5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339" y="358733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D_A_01">
            <a:extLst>
              <a:ext uri="{FF2B5EF4-FFF2-40B4-BE49-F238E27FC236}">
                <a16:creationId xmlns:a16="http://schemas.microsoft.com/office/drawing/2014/main" id="{31A392A9-0F52-E4C2-A450-BAFD457C064D}"/>
              </a:ext>
            </a:extLst>
          </p:cNvPr>
          <p:cNvSpPr txBox="1"/>
          <p:nvPr/>
        </p:nvSpPr>
        <p:spPr>
          <a:xfrm>
            <a:off x="1027692" y="237693"/>
            <a:ext cx="910182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Ci-dessous une définition incomplète de la digestion. Répondez à la question.</a:t>
            </a:r>
          </a:p>
        </p:txBody>
      </p:sp>
      <p:sp>
        <p:nvSpPr>
          <p:cNvPr id="20" name="D_A_02">
            <a:extLst>
              <a:ext uri="{FF2B5EF4-FFF2-40B4-BE49-F238E27FC236}">
                <a16:creationId xmlns:a16="http://schemas.microsoft.com/office/drawing/2014/main" id="{9DA1F0FD-AD6E-CC00-7FE8-4D00895528B8}"/>
              </a:ext>
            </a:extLst>
          </p:cNvPr>
          <p:cNvSpPr txBox="1"/>
          <p:nvPr/>
        </p:nvSpPr>
        <p:spPr>
          <a:xfrm>
            <a:off x="936252" y="633932"/>
            <a:ext cx="9294868" cy="39222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 pour écrire les mots manquants dans la définition. Inviter les élèves à relire la définition.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2A07FB1-7FE2-9EDB-7A15-C79D0FE2EC9C}"/>
              </a:ext>
            </a:extLst>
          </p:cNvPr>
          <p:cNvSpPr txBox="1"/>
          <p:nvPr/>
        </p:nvSpPr>
        <p:spPr>
          <a:xfrm>
            <a:off x="833119" y="2871051"/>
            <a:ext cx="10536486" cy="2361539"/>
          </a:xfrm>
          <a:prstGeom prst="roundRect">
            <a:avLst>
              <a:gd name="adj" fmla="val 10881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C’est ……</a:t>
            </a:r>
            <a:r>
              <a:rPr lang="fr-FR" sz="32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fr-FR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……………………des aliments complexes </a:t>
            </a:r>
            <a:r>
              <a:rPr lang="ar-MA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مركب</a:t>
            </a:r>
            <a:r>
              <a:rPr lang="fr-FR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 en</a:t>
            </a:r>
            <a:r>
              <a:rPr lang="fr-FR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aliments simples appelés ……………………….. Elle est assurée par l’appareil digestif.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F00962-B086-1AAB-BDB6-D7FFAE481A19}"/>
              </a:ext>
            </a:extLst>
          </p:cNvPr>
          <p:cNvSpPr txBox="1"/>
          <p:nvPr/>
        </p:nvSpPr>
        <p:spPr>
          <a:xfrm>
            <a:off x="1399232" y="1743318"/>
            <a:ext cx="60943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définition de la digestion : </a:t>
            </a:r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59D23CF-7494-FC35-1700-F6C9A167B83B}"/>
              </a:ext>
            </a:extLst>
          </p:cNvPr>
          <p:cNvSpPr/>
          <p:nvPr/>
        </p:nvSpPr>
        <p:spPr>
          <a:xfrm>
            <a:off x="833119" y="1232540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lang="fr-FR" sz="2400" b="1" kern="1200" dirty="0">
                <a:latin typeface="Calibri" panose="020F0502020204030204"/>
              </a:rPr>
              <a:t>Complétez par ce qui convient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96860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F84DB-A042-045D-C449-413567351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F362A4F4-FF26-BBA5-C5E5-6A8A7A93431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D010244F-73DC-0D73-1940-08A1BA48E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2" name="D_A_01">
            <a:extLst>
              <a:ext uri="{FF2B5EF4-FFF2-40B4-BE49-F238E27FC236}">
                <a16:creationId xmlns:a16="http://schemas.microsoft.com/office/drawing/2014/main" id="{20581194-DC94-1F9D-5C60-60381BA5BA05}"/>
              </a:ext>
            </a:extLst>
          </p:cNvPr>
          <p:cNvSpPr txBox="1"/>
          <p:nvPr/>
        </p:nvSpPr>
        <p:spPr>
          <a:xfrm>
            <a:off x="1017532" y="217373"/>
            <a:ext cx="1028038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Parfait, la digestion est une transformation des aliments dans l’appareil digestif. 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377A7C-EE4B-3E17-8AAA-3974E3D99A04}"/>
              </a:ext>
            </a:extLst>
          </p:cNvPr>
          <p:cNvSpPr txBox="1"/>
          <p:nvPr/>
        </p:nvSpPr>
        <p:spPr>
          <a:xfrm>
            <a:off x="833119" y="2871051"/>
            <a:ext cx="10536486" cy="2361539"/>
          </a:xfrm>
          <a:prstGeom prst="roundRect">
            <a:avLst>
              <a:gd name="adj" fmla="val 10881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C’est ……………………………des aliments complexes </a:t>
            </a:r>
            <a:r>
              <a:rPr lang="ar-MA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مركب</a:t>
            </a:r>
            <a:r>
              <a:rPr lang="fr-FR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 en</a:t>
            </a:r>
            <a:r>
              <a:rPr lang="fr-FR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aliments simples appelés ……………………….. Elle est assurée par l’appareil digestif.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D9F74F3-209E-2AB8-1E53-FCCB07EEF13F}"/>
              </a:ext>
            </a:extLst>
          </p:cNvPr>
          <p:cNvSpPr txBox="1"/>
          <p:nvPr/>
        </p:nvSpPr>
        <p:spPr>
          <a:xfrm>
            <a:off x="1399232" y="1743318"/>
            <a:ext cx="60943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définition de la digestion : </a:t>
            </a:r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7B8E3B-5FD3-8E72-10E6-F018D787FC0D}"/>
              </a:ext>
            </a:extLst>
          </p:cNvPr>
          <p:cNvSpPr txBox="1"/>
          <p:nvPr/>
        </p:nvSpPr>
        <p:spPr>
          <a:xfrm>
            <a:off x="1740877" y="3044796"/>
            <a:ext cx="32632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 transformation </a:t>
            </a:r>
            <a:endParaRPr lang="fr-FR" sz="32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CBC277C-9229-BE6D-1F96-015545A501E5}"/>
              </a:ext>
            </a:extLst>
          </p:cNvPr>
          <p:cNvSpPr txBox="1"/>
          <p:nvPr/>
        </p:nvSpPr>
        <p:spPr>
          <a:xfrm>
            <a:off x="5227655" y="3774821"/>
            <a:ext cx="26301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kumimoji="0" sz="30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3200" dirty="0"/>
              <a:t>nutriments</a:t>
            </a:r>
          </a:p>
        </p:txBody>
      </p:sp>
    </p:spTree>
    <p:extLst>
      <p:ext uri="{BB962C8B-B14F-4D97-AF65-F5344CB8AC3E}">
        <p14:creationId xmlns:p14="http://schemas.microsoft.com/office/powerpoint/2010/main" val="2772473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F3D1ABEA-6DE1-0F28-8309-F6CE2516E3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8692499"/>
              </p:ext>
            </p:extLst>
          </p:nvPr>
        </p:nvGraphicFramePr>
        <p:xfrm>
          <a:off x="1115128" y="2387317"/>
          <a:ext cx="9961744" cy="3566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C0273F0-27CC-F3EA-BB6C-CDFF2DD317DA}"/>
              </a:ext>
            </a:extLst>
          </p:cNvPr>
          <p:cNvSpPr/>
          <p:nvPr/>
        </p:nvSpPr>
        <p:spPr>
          <a:xfrm>
            <a:off x="943206" y="1157105"/>
            <a:ext cx="1102360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400" b="1" dirty="0">
                <a:latin typeface="Calibri" panose="020F0502020204030204"/>
              </a:rPr>
              <a:t>2. Complétez l’organigramme ci-dessous par : </a:t>
            </a: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695C9107-0411-155E-43B3-FB06BF808AAF}"/>
              </a:ext>
            </a:extLst>
          </p:cNvPr>
          <p:cNvSpPr txBox="1"/>
          <p:nvPr/>
        </p:nvSpPr>
        <p:spPr>
          <a:xfrm>
            <a:off x="1058172" y="197053"/>
            <a:ext cx="1028038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Ci-dessous un organigramme montrant que la digestion se fait en deux processus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Répondez à la question.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BEC4798-8C74-E5B4-C20F-F97210B7CE9E}"/>
              </a:ext>
            </a:extLst>
          </p:cNvPr>
          <p:cNvSpPr txBox="1"/>
          <p:nvPr/>
        </p:nvSpPr>
        <p:spPr>
          <a:xfrm>
            <a:off x="2856244" y="1796767"/>
            <a:ext cx="34541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/>
              </a:rPr>
              <a:t>Digestion chimique –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317DFD-6B8A-A4D9-D26B-670544001788}"/>
              </a:ext>
            </a:extLst>
          </p:cNvPr>
          <p:cNvSpPr txBox="1"/>
          <p:nvPr/>
        </p:nvSpPr>
        <p:spPr>
          <a:xfrm>
            <a:off x="5701603" y="1796767"/>
            <a:ext cx="33821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/>
              </a:rPr>
              <a:t>Digestion mécanique.</a:t>
            </a:r>
          </a:p>
        </p:txBody>
      </p:sp>
      <p:sp>
        <p:nvSpPr>
          <p:cNvPr id="5" name="D_A_02">
            <a:extLst>
              <a:ext uri="{FF2B5EF4-FFF2-40B4-BE49-F238E27FC236}">
                <a16:creationId xmlns:a16="http://schemas.microsoft.com/office/drawing/2014/main" id="{9661B13C-8A61-CE34-9CB9-9607D291E27E}"/>
              </a:ext>
            </a:extLst>
          </p:cNvPr>
          <p:cNvSpPr txBox="1"/>
          <p:nvPr/>
        </p:nvSpPr>
        <p:spPr>
          <a:xfrm>
            <a:off x="956572" y="64409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ardoises. 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F26891D-03FA-F8C8-BBC5-27A9CBAA8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5428" y="76902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7">
            <a:extLst>
              <a:ext uri="{FF2B5EF4-FFF2-40B4-BE49-F238E27FC236}">
                <a16:creationId xmlns:a16="http://schemas.microsoft.com/office/drawing/2014/main" id="{34182298-61BA-2D56-0B7F-1E8ECB4323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021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18213</TotalTime>
  <Words>606</Words>
  <Application>Microsoft Office PowerPoint</Application>
  <PresentationFormat>Grand écran</PresentationFormat>
  <Paragraphs>139</Paragraphs>
  <Slides>20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20</vt:i4>
      </vt:variant>
    </vt:vector>
  </HeadingPairs>
  <TitlesOfParts>
    <vt:vector size="30" baseType="lpstr">
      <vt:lpstr>Aptos</vt:lpstr>
      <vt:lpstr>Arial</vt:lpstr>
      <vt:lpstr>Calibri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ahmed el annaoui</cp:lastModifiedBy>
  <cp:revision>1250</cp:revision>
  <cp:lastPrinted>2024-10-05T19:15:58Z</cp:lastPrinted>
  <dcterms:created xsi:type="dcterms:W3CDTF">2024-05-28T10:13:44Z</dcterms:created>
  <dcterms:modified xsi:type="dcterms:W3CDTF">2026-02-13T21:31:39Z</dcterms:modified>
</cp:coreProperties>
</file>