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  <p:sldMasterId id="2147483952" r:id="rId5"/>
  </p:sldMasterIdLst>
  <p:notesMasterIdLst>
    <p:notesMasterId r:id="rId42"/>
  </p:notesMasterIdLst>
  <p:handoutMasterIdLst>
    <p:handoutMasterId r:id="rId43"/>
  </p:handoutMasterIdLst>
  <p:sldIdLst>
    <p:sldId id="2134808717" r:id="rId6"/>
    <p:sldId id="2134804867" r:id="rId7"/>
    <p:sldId id="2134808718" r:id="rId8"/>
    <p:sldId id="2134808447" r:id="rId9"/>
    <p:sldId id="2134805392" r:id="rId10"/>
    <p:sldId id="2134808719" r:id="rId11"/>
    <p:sldId id="2134808775" r:id="rId12"/>
    <p:sldId id="2134808454" r:id="rId13"/>
    <p:sldId id="2134808450" r:id="rId14"/>
    <p:sldId id="2134808801" r:id="rId15"/>
    <p:sldId id="2134808531" r:id="rId16"/>
    <p:sldId id="542" r:id="rId17"/>
    <p:sldId id="2134808726" r:id="rId18"/>
    <p:sldId id="2134808729" r:id="rId19"/>
    <p:sldId id="2134808777" r:id="rId20"/>
    <p:sldId id="2134808776" r:id="rId21"/>
    <p:sldId id="597" r:id="rId22"/>
    <p:sldId id="2134808735" r:id="rId23"/>
    <p:sldId id="2134808736" r:id="rId24"/>
    <p:sldId id="2134808712" r:id="rId25"/>
    <p:sldId id="2134808714" r:id="rId26"/>
    <p:sldId id="2134808715" r:id="rId27"/>
    <p:sldId id="2134808699" r:id="rId28"/>
    <p:sldId id="2134808709" r:id="rId29"/>
    <p:sldId id="2134808638" r:id="rId30"/>
    <p:sldId id="2134808711" r:id="rId31"/>
    <p:sldId id="2134808706" r:id="rId32"/>
    <p:sldId id="2134808784" r:id="rId33"/>
    <p:sldId id="2134808795" r:id="rId34"/>
    <p:sldId id="2134808796" r:id="rId35"/>
    <p:sldId id="2134808530" r:id="rId36"/>
    <p:sldId id="2134808802" r:id="rId37"/>
    <p:sldId id="2134808501" r:id="rId38"/>
    <p:sldId id="2134808561" r:id="rId39"/>
    <p:sldId id="2134808503" r:id="rId40"/>
    <p:sldId id="2134808502" r:id="rId4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717"/>
            <p14:sldId id="2134804867"/>
            <p14:sldId id="2134808718"/>
            <p14:sldId id="2134808447"/>
            <p14:sldId id="2134805392"/>
            <p14:sldId id="2134808719"/>
            <p14:sldId id="2134808775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80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726"/>
            <p14:sldId id="2134808729"/>
            <p14:sldId id="2134808777"/>
            <p14:sldId id="2134808776"/>
          </p14:sldIdLst>
        </p14:section>
        <p14:section name="أنشطة القراءةوالكتابة" id="{A25CF4A3-DA66-4B51-A640-2EC4C5A8918F}">
          <p14:sldIdLst>
            <p14:sldId id="597"/>
            <p14:sldId id="2134808735"/>
            <p14:sldId id="2134808736"/>
            <p14:sldId id="2134808712"/>
            <p14:sldId id="2134808714"/>
            <p14:sldId id="2134808715"/>
            <p14:sldId id="2134808699"/>
            <p14:sldId id="2134808709"/>
            <p14:sldId id="2134808638"/>
            <p14:sldId id="2134808711"/>
            <p14:sldId id="2134808706"/>
            <p14:sldId id="2134808784"/>
            <p14:sldId id="2134808795"/>
            <p14:sldId id="2134808796"/>
            <p14:sldId id="2134808530"/>
            <p14:sldId id="213480880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47.497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47.497" v="0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0E1024C3-58F3-4E60-9D56-58152775B348}" dt="2025-09-05T18:48:47.497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9396636D-ADCF-466F-A010-CDF7A4432432}"/>
    <pc:docChg chg="custSel modSld">
      <pc:chgData name="FERHANE EL MOSTAFA" userId="612e3f77-08f4-424c-9bd0-6ac275dcda07" providerId="ADAL" clId="{9396636D-ADCF-466F-A010-CDF7A4432432}" dt="2025-08-15T10:46:16.172" v="0" actId="478"/>
      <pc:docMkLst>
        <pc:docMk/>
      </pc:docMkLst>
      <pc:sldChg chg="delSp mod">
        <pc:chgData name="FERHANE EL MOSTAFA" userId="612e3f77-08f4-424c-9bd0-6ac275dcda07" providerId="ADAL" clId="{9396636D-ADCF-466F-A010-CDF7A4432432}" dt="2025-08-15T10:46:16.172" v="0" actId="478"/>
        <pc:sldMkLst>
          <pc:docMk/>
          <pc:sldMk cId="334418718" sldId="2134808704"/>
        </pc:sldMkLst>
      </pc:sldChg>
    </pc:docChg>
  </pc:docChgLst>
  <pc:docChgLst>
    <pc:chgData name="FERHANE EL MOSTAFA" userId="612e3f77-08f4-424c-9bd0-6ac275dcda07" providerId="ADAL" clId="{D1D8F3B1-70E1-40E9-A25C-5440FA9E4158}"/>
    <pc:docChg chg="addSld delSld modSld modSection">
      <pc:chgData name="FERHANE EL MOSTAFA" userId="612e3f77-08f4-424c-9bd0-6ac275dcda07" providerId="ADAL" clId="{D1D8F3B1-70E1-40E9-A25C-5440FA9E4158}" dt="2025-08-30T08:18:43.884" v="10"/>
      <pc:docMkLst>
        <pc:docMk/>
      </pc:docMkLst>
      <pc:sldChg chg="del">
        <pc:chgData name="FERHANE EL MOSTAFA" userId="612e3f77-08f4-424c-9bd0-6ac275dcda07" providerId="ADAL" clId="{D1D8F3B1-70E1-40E9-A25C-5440FA9E4158}" dt="2025-08-30T08:18:39.893" v="9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D1D8F3B1-70E1-40E9-A25C-5440FA9E4158}" dt="2025-08-30T08:18:43.884" v="10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D1D8F3B1-70E1-40E9-A25C-5440FA9E4158}" dt="2025-08-29T11:00:31.581" v="8" actId="20577"/>
        <pc:sldMkLst>
          <pc:docMk/>
          <pc:sldMk cId="0" sldId="2134808717"/>
        </pc:sldMkLst>
        <pc:spChg chg="mod">
          <ac:chgData name="FERHANE EL MOSTAFA" userId="612e3f77-08f4-424c-9bd0-6ac275dcda07" providerId="ADAL" clId="{D1D8F3B1-70E1-40E9-A25C-5440FA9E4158}" dt="2025-08-29T11:00:27.714" v="6" actId="20577"/>
          <ac:spMkLst>
            <pc:docMk/>
            <pc:sldMk cId="0" sldId="2134808717"/>
            <ac:spMk id="4" creationId="{480176DD-AD75-E05C-FFEB-51070627313B}"/>
          </ac:spMkLst>
        </pc:spChg>
        <pc:spChg chg="mod">
          <ac:chgData name="FERHANE EL MOSTAFA" userId="612e3f77-08f4-424c-9bd0-6ac275dcda07" providerId="ADAL" clId="{D1D8F3B1-70E1-40E9-A25C-5440FA9E4158}" dt="2025-08-29T11:00:31.581" v="8" actId="20577"/>
          <ac:spMkLst>
            <pc:docMk/>
            <pc:sldMk cId="0" sldId="2134808717"/>
            <ac:spMk id="9" creationId="{45B0A1E8-F2BA-31DC-A793-BDED4E478A5A}"/>
          </ac:spMkLst>
        </pc:spChg>
        <pc:spChg chg="mod">
          <ac:chgData name="FERHANE EL MOSTAFA" userId="612e3f77-08f4-424c-9bd0-6ac275dcda07" providerId="ADAL" clId="{D1D8F3B1-70E1-40E9-A25C-5440FA9E4158}" dt="2025-08-29T11:00:22.975" v="0" actId="20577"/>
          <ac:spMkLst>
            <pc:docMk/>
            <pc:sldMk cId="0" sldId="2134808717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C31EA469-F18C-4EAC-9389-AC42A8D1FF77}"/>
    <pc:docChg chg="modSld">
      <pc:chgData name="FERHANE EL MOSTAFA" userId="612e3f77-08f4-424c-9bd0-6ac275dcda07" providerId="ADAL" clId="{C31EA469-F18C-4EAC-9389-AC42A8D1FF77}" dt="2025-08-16T09:44:43.688" v="8"/>
      <pc:docMkLst>
        <pc:docMk/>
      </pc:docMkLst>
      <pc:sldChg chg="modAnim">
        <pc:chgData name="FERHANE EL MOSTAFA" userId="612e3f77-08f4-424c-9bd0-6ac275dcda07" providerId="ADAL" clId="{C31EA469-F18C-4EAC-9389-AC42A8D1FF77}" dt="2025-08-16T09:43:50.402" v="4"/>
        <pc:sldMkLst>
          <pc:docMk/>
          <pc:sldMk cId="2200463605" sldId="2134808638"/>
        </pc:sldMkLst>
      </pc:sldChg>
      <pc:sldChg chg="modAnim">
        <pc:chgData name="FERHANE EL MOSTAFA" userId="612e3f77-08f4-424c-9bd0-6ac275dcda07" providerId="ADAL" clId="{C31EA469-F18C-4EAC-9389-AC42A8D1FF77}" dt="2025-08-16T09:44:15.299" v="7"/>
        <pc:sldMkLst>
          <pc:docMk/>
          <pc:sldMk cId="488445246" sldId="2134808684"/>
        </pc:sldMkLst>
      </pc:sldChg>
      <pc:sldChg chg="modAnim">
        <pc:chgData name="FERHANE EL MOSTAFA" userId="612e3f77-08f4-424c-9bd0-6ac275dcda07" providerId="ADAL" clId="{C31EA469-F18C-4EAC-9389-AC42A8D1FF77}" dt="2025-08-16T09:42:42.736" v="0"/>
        <pc:sldMkLst>
          <pc:docMk/>
          <pc:sldMk cId="2281701825" sldId="2134808697"/>
        </pc:sldMkLst>
      </pc:sldChg>
      <pc:sldChg chg="modAnim">
        <pc:chgData name="FERHANE EL MOSTAFA" userId="612e3f77-08f4-424c-9bd0-6ac275dcda07" providerId="ADAL" clId="{C31EA469-F18C-4EAC-9389-AC42A8D1FF77}" dt="2025-08-16T09:43:20.778" v="3"/>
        <pc:sldMkLst>
          <pc:docMk/>
          <pc:sldMk cId="3185743173" sldId="2134808702"/>
        </pc:sldMkLst>
      </pc:sldChg>
      <pc:sldChg chg="modSp mod">
        <pc:chgData name="FERHANE EL MOSTAFA" userId="612e3f77-08f4-424c-9bd0-6ac275dcda07" providerId="ADAL" clId="{C31EA469-F18C-4EAC-9389-AC42A8D1FF77}" dt="2025-08-16T09:43:12.687" v="2"/>
        <pc:sldMkLst>
          <pc:docMk/>
          <pc:sldMk cId="1016264566" sldId="2134808709"/>
        </pc:sldMkLst>
        <pc:graphicFrameChg chg="mod modGraphic">
          <ac:chgData name="FERHANE EL MOSTAFA" userId="612e3f77-08f4-424c-9bd0-6ac275dcda07" providerId="ADAL" clId="{C31EA469-F18C-4EAC-9389-AC42A8D1FF77}" dt="2025-08-16T09:43:12.687" v="2"/>
          <ac:graphicFrameMkLst>
            <pc:docMk/>
            <pc:sldMk cId="1016264566" sldId="2134808709"/>
            <ac:graphicFrameMk id="4" creationId="{B6B58CFA-2637-FEC4-8EA3-C5462F9994C2}"/>
          </ac:graphicFrameMkLst>
        </pc:graphicFrameChg>
      </pc:sldChg>
      <pc:sldChg chg="modAnim">
        <pc:chgData name="FERHANE EL MOSTAFA" userId="612e3f77-08f4-424c-9bd0-6ac275dcda07" providerId="ADAL" clId="{C31EA469-F18C-4EAC-9389-AC42A8D1FF77}" dt="2025-08-16T09:43:54.401" v="5"/>
        <pc:sldMkLst>
          <pc:docMk/>
          <pc:sldMk cId="3373598049" sldId="2134808711"/>
        </pc:sldMkLst>
      </pc:sldChg>
      <pc:sldChg chg="modAnim">
        <pc:chgData name="FERHANE EL MOSTAFA" userId="612e3f77-08f4-424c-9bd0-6ac275dcda07" providerId="ADAL" clId="{C31EA469-F18C-4EAC-9389-AC42A8D1FF77}" dt="2025-08-16T09:44:02.401" v="6"/>
        <pc:sldMkLst>
          <pc:docMk/>
          <pc:sldMk cId="2413080565" sldId="2134808713"/>
        </pc:sldMkLst>
      </pc:sldChg>
      <pc:sldChg chg="modAnim">
        <pc:chgData name="FERHANE EL MOSTAFA" userId="612e3f77-08f4-424c-9bd0-6ac275dcda07" providerId="ADAL" clId="{C31EA469-F18C-4EAC-9389-AC42A8D1FF77}" dt="2025-08-16T09:44:43.688" v="8"/>
        <pc:sldMkLst>
          <pc:docMk/>
          <pc:sldMk cId="1988282312" sldId="213480872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21766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73926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92736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26868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15502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89234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076259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85202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02309"/>
      </p:ext>
    </p:extLst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17065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44804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54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67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8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95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59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97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5865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681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5585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533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01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466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242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822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738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2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3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26/09/2025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42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  <p:sldLayoutId id="2147483966" r:id="rId14"/>
    <p:sldLayoutId id="2147483967" r:id="rId15"/>
    <p:sldLayoutId id="2147483968" r:id="rId16"/>
    <p:sldLayoutId id="2147483969" r:id="rId17"/>
    <p:sldLayoutId id="2147483970" r:id="rId18"/>
    <p:sldLayoutId id="2147483971" r:id="rId19"/>
    <p:sldLayoutId id="2147483972" r:id="rId20"/>
    <p:sldLayoutId id="2147483973" r:id="rId21"/>
    <p:sldLayoutId id="2147483974" r:id="rId22"/>
    <p:sldLayoutId id="2147483975" r:id="rId23"/>
    <p:sldLayoutId id="2147483976" r:id="rId24"/>
    <p:sldLayoutId id="2147483977" r:id="rId25"/>
    <p:sldLayoutId id="2147483978" r:id="rId26"/>
    <p:sldLayoutId id="2147483979" r:id="rId27"/>
    <p:sldLayoutId id="2147483980" r:id="rId28"/>
    <p:sldLayoutId id="2147483981" r:id="rId29"/>
    <p:sldLayoutId id="2147483982" r:id="rId30"/>
    <p:sldLayoutId id="214748398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286597" y="9257003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1382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01836" y="585941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982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08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dirty="0">
                  <a:solidFill>
                    <a:srgbClr val="FFC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lang="fr-MA" sz="5400" b="1" dirty="0">
                <a:solidFill>
                  <a:srgbClr val="FFC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B34948-E3A0-CCDE-52CD-08D0CE712D30}"/>
              </a:ext>
            </a:extLst>
          </p:cNvPr>
          <p:cNvSpPr/>
          <p:nvPr/>
        </p:nvSpPr>
        <p:spPr>
          <a:xfrm>
            <a:off x="4301837" y="7622269"/>
            <a:ext cx="4568476" cy="813494"/>
          </a:xfrm>
          <a:prstGeom prst="roundRect">
            <a:avLst>
              <a:gd name="adj" fmla="val 32324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توليف وتصديق على اللبنة</a:t>
            </a:r>
            <a:endParaRPr kumimoji="0" lang="fr-MA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179966" y="5219890"/>
            <a:ext cx="10762652" cy="2972377"/>
            <a:chOff x="2370868" y="5219889"/>
            <a:chExt cx="9165935" cy="222008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370868" y="5219889"/>
              <a:ext cx="9165935" cy="1289804"/>
              <a:chOff x="3513314" y="5115132"/>
              <a:chExt cx="9165935" cy="128980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513314" y="5117652"/>
                <a:ext cx="8547581" cy="48274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 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نص بطلاقة: مكتبتنا الصغيرة.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370868" y="6043307"/>
              <a:ext cx="8547581" cy="4827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 والتحليل.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26C26D5-DDAB-4BAC-C441-A2E261944BF3}"/>
              </a:ext>
            </a:extLst>
          </p:cNvPr>
          <p:cNvSpPr txBox="1"/>
          <p:nvPr/>
        </p:nvSpPr>
        <p:spPr>
          <a:xfrm>
            <a:off x="1179966" y="7487244"/>
            <a:ext cx="100365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اجتياز رائز التصديق على اللبنة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179C704-EF7C-A643-826E-A352E3321655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958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249768" y="668265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04448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651164" y="835347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900408"/>
              </p:ext>
            </p:extLst>
          </p:nvPr>
        </p:nvGraphicFramePr>
        <p:xfrm>
          <a:off x="1246909" y="1536450"/>
          <a:ext cx="11166764" cy="1052635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22255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9559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148918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336460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914400" lvl="1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سلوك اليوم</a:t>
                      </a:r>
                    </a:p>
                    <a:p>
                      <a:pPr marL="914400" lvl="1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5020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457200" marR="0" lvl="0" indent="-45720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جمل</a:t>
                      </a:r>
                      <a:r>
                        <a:rPr lang="f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</a:t>
                      </a: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تتضمن الصعوبات السابقة</a:t>
                      </a:r>
                    </a:p>
                    <a:p>
                      <a:pPr marL="457200" marR="0" lvl="0" indent="-45720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الإلقاء الشعري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3. أنشطة القراءة والكتابة:</a:t>
                      </a:r>
                    </a:p>
                    <a:p>
                      <a:pPr marL="914400" lvl="1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النص: "مكتبتنا الصغيرة" بطلاقة</a:t>
                      </a:r>
                    </a:p>
                    <a:p>
                      <a:pPr marL="914400" lvl="1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فهم النص وتحليله</a:t>
                      </a:r>
                    </a:p>
                    <a:p>
                      <a:pPr marL="914400" lvl="1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 والتحليل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173691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4. رائز التصديق على اللبنة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809625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اجتياز رائز التصديق كتابيا</a:t>
                      </a:r>
                    </a:p>
                    <a:p>
                      <a:pPr marL="809625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تعبئة شبكة التصديق على اللبنة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5. اختتام الحصة</a:t>
                      </a:r>
                    </a:p>
                    <a:p>
                      <a:pPr marL="809625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الأنشطة المنزلية وتبصر الحصة   </a:t>
                      </a:r>
                    </a:p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224639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64242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072595" y="3153915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072595" y="455085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072595" y="6517048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30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081234" y="1513085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C99C1D-B96C-6C5D-E64D-9CBF392B6317}"/>
              </a:ext>
            </a:extLst>
          </p:cNvPr>
          <p:cNvGrpSpPr/>
          <p:nvPr/>
        </p:nvGrpSpPr>
        <p:grpSpPr>
          <a:xfrm flipH="1">
            <a:off x="2017176" y="7937080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79AC28-880A-23B5-D7A6-EE06ABC93396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3F64696-B1B1-4AF2-283A-9B918625A4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FD56CBC-5B0A-E22A-ED89-9B41C040007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2 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40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54 و55). سأراقب ما قمتم به، قبل أن نبدأ حصة اليوم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206836" y="2350873"/>
            <a:ext cx="6197199" cy="5643200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النص (مستقبل مشرق)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رقم5 الصفحة 55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320A3C-56C8-A618-C784-31260403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818" y="8156535"/>
            <a:ext cx="6303819" cy="16622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E9E5B0-81E2-E57B-D63D-BCBC0D7BF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2422170"/>
            <a:ext cx="5468740" cy="73965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60C441-B0D3-B8EA-8C9E-AF4BA7DC7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91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أخذ الكلمة باسم المجموعة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الإجراءات المتعلقة بأخذ الكلمة باسم المجموعة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07043" y="1714570"/>
            <a:ext cx="12153972" cy="812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يَتِمُّ التّوافُقُ عَلى مُيَسِّرٍ واحِدٍ لِكُلِّ نَشاطٍ؛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يُسَجِّلُ الْمُيَسِّرُ ما تَوافَقَ عَلَيْهِ أَعْضاءُ الْمَجْموعَةِ؛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يَطْلُبُ الْإِذْنَ مِنَ الْأُسْتاذِ(ةِ) قَبْلَ عَرْضِ الْمَنْتوجِ؛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يَعْرِضُ الْعَمَلَ باسْمِ الْمَجْموعَةِ بِصَوْتٍ واضِحٍ ؛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يَشْكُرُ أَعْضاءَ الْمَجْموعَةِ، وَيُسَجِّلُ مُلاحَظاتِ باقي الْمَجْموعاتِ، وَتَوْجيهاتِ الْأُسْتاذِ(ةِ)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</a:p>
          <a:p>
            <a:pPr marL="857250" marR="0" lvl="0" indent="-85725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ar-MA" sz="66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 </a:t>
            </a:r>
            <a:endParaRPr kumimoji="0" lang="fr-FR" sz="48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A7B6-F070-F978-E3EB-B9255BB0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D0AFF99-DE59-4CF1-C018-200D6D686A81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اُكتبوا: بدأت السماء تتلبد بالغيوم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148576F-39B9-C6C3-C9E2-D8B757659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B3081AF-9833-B1E3-961B-9B1393B50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41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58979-ADC3-BE4D-9C6F-9373DF357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2FC7AC1-8AB5-CF60-A076-85E94213BAF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58FAF6-C3A2-0C3B-D943-44D011831068}"/>
              </a:ext>
            </a:extLst>
          </p:cNvPr>
          <p:cNvSpPr txBox="1"/>
          <p:nvPr/>
        </p:nvSpPr>
        <p:spPr>
          <a:xfrm>
            <a:off x="1600619" y="2851787"/>
            <a:ext cx="890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kumimoji="0" lang="ar-MA" sz="9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بَدَأَتِ</a:t>
            </a:r>
            <a:r>
              <a:rPr kumimoji="0" lang="ar-MA" sz="96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9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96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لسَّماءُ تَتَلَبَّدُ </a:t>
            </a:r>
            <a:r>
              <a:rPr lang="ar-MA" sz="9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بِـٱلْغُيوم</a:t>
            </a:r>
            <a:r>
              <a:rPr kumimoji="0" lang="ar-MA" sz="96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ِ.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DD47810-AA08-B475-19D1-E7DDA29C5458}"/>
              </a:ext>
            </a:extLst>
          </p:cNvPr>
          <p:cNvSpPr/>
          <p:nvPr/>
        </p:nvSpPr>
        <p:spPr>
          <a:xfrm>
            <a:off x="1489782" y="552563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769504-9A6A-EE84-2FFB-5AA5D8CD7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0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يستطيع منكم قراءة الأبيات مع مراعاة الإلقاء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65456B-43CF-9E33-B8F8-7DDC3EF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A7C38BDE-EE32-5FB1-0FBA-DEBA44B4CE68}"/>
              </a:ext>
            </a:extLst>
          </p:cNvPr>
          <p:cNvSpPr/>
          <p:nvPr/>
        </p:nvSpPr>
        <p:spPr>
          <a:xfrm>
            <a:off x="606497" y="2230123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قُـمْ لِلْمُعَـلِّمِ وَفِّــهِ ٱلتَّبْـجـيـلا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كادَ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ٱلْمُعَـلِّمُ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أَنْ يَكـونَ رَســولا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أَعَـلِمْتَ أَشْـرَفَ أَوْ أَجَـلَّ مِنَ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ٱلَّـذي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يَـبْني وَيُنْـشِـئُ أَنْفُـساً وَعُـقــولا</a:t>
            </a:r>
          </a:p>
          <a:p>
            <a:pPr marL="0" marR="0" lvl="0" indent="0" algn="l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8370A87-96CA-1147-D1D3-077FFF935C80}"/>
              </a:ext>
            </a:extLst>
          </p:cNvPr>
          <p:cNvSpPr/>
          <p:nvPr/>
        </p:nvSpPr>
        <p:spPr>
          <a:xfrm>
            <a:off x="10654145" y="2811892"/>
            <a:ext cx="2287694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اَلْإِجْلالُ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ِاحْتِرامُ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0351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لنقرأ جميعنا الأبيات الشعرية قراءة مشتركة: حافظوا على الإلقاء كما تدربنا عليه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D64BF5-61E8-83B0-B039-1A53D2BA2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A7C38BDE-EE32-5FB1-0FBA-DEBA44B4CE68}"/>
              </a:ext>
            </a:extLst>
          </p:cNvPr>
          <p:cNvSpPr/>
          <p:nvPr/>
        </p:nvSpPr>
        <p:spPr>
          <a:xfrm>
            <a:off x="690329" y="2265945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قُـمْ لِلْمُعَـلِّمِ وَفِّــهِ </a:t>
            </a:r>
            <a:r>
              <a:rPr lang="ar-MA" sz="6000" b="1" dirty="0">
                <a:solidFill>
                  <a:srgbClr val="002060"/>
                </a:solidFill>
              </a:rPr>
              <a:t>ٱلتَّبْـجـيـلا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</a:t>
            </a:r>
            <a:r>
              <a:rPr lang="ar-MA" sz="6000" b="1" dirty="0">
                <a:solidFill>
                  <a:srgbClr val="002060"/>
                </a:solidFill>
              </a:rPr>
              <a:t>كادَ </a:t>
            </a:r>
            <a:r>
              <a:rPr lang="ar-MA" sz="6000" b="1" dirty="0" err="1">
                <a:solidFill>
                  <a:srgbClr val="002060"/>
                </a:solidFill>
              </a:rPr>
              <a:t>ٱلْمُعَـلِّمُ</a:t>
            </a:r>
            <a:r>
              <a:rPr lang="ar-MA" sz="6000" b="1" dirty="0">
                <a:solidFill>
                  <a:srgbClr val="002060"/>
                </a:solidFill>
              </a:rPr>
              <a:t> أَنْ يَكـونَ رَســولا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>
                <a:solidFill>
                  <a:srgbClr val="002060"/>
                </a:solidFill>
              </a:rPr>
              <a:t>أَعَـلِمْتَ أَشْـرَفَ أَوْ أَجَـلَّ مِنَ </a:t>
            </a:r>
            <a:r>
              <a:rPr lang="ar-MA" sz="6000" b="1" dirty="0" err="1">
                <a:solidFill>
                  <a:srgbClr val="002060"/>
                </a:solidFill>
              </a:rPr>
              <a:t>ٱلَّـذي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</a:t>
            </a:r>
            <a:r>
              <a:rPr lang="ar-MA" sz="6000" b="1" dirty="0">
                <a:solidFill>
                  <a:srgbClr val="002060"/>
                </a:solidFill>
              </a:rPr>
              <a:t>يَـبْني وَيُنْـشِـئُ أَنْفُـساً وَعُـقــولا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49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أحمد شوقي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8370A87-96CA-1147-D1D3-077FFF935C80}"/>
              </a:ext>
            </a:extLst>
          </p:cNvPr>
          <p:cNvSpPr/>
          <p:nvPr/>
        </p:nvSpPr>
        <p:spPr>
          <a:xfrm>
            <a:off x="10737977" y="2847714"/>
            <a:ext cx="2287694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اَلْإِجْلالُ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وَٱل</a:t>
            </a: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ِاحْتِرامُ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487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360218" y="2208115"/>
            <a:ext cx="7566276" cy="383376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النص: مكتبتنا الصغيرة بطلاقة</a:t>
            </a: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فهم النص وتحليله</a:t>
            </a:r>
          </a:p>
          <a:p>
            <a:pPr marL="914400" lvl="1" indent="-457200" algn="r" rtl="1">
              <a:buFont typeface="Arial" panose="020B0604020202020204" pitchFamily="34" charset="0"/>
              <a:buChar char="•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 والتحليل</a:t>
            </a: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ينشئ الخريطة الذهنية لعنوان نصنا الجديد: مكتبتنا الصغيرة، ويطرح توقعين. 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endParaRPr lang="a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مَكْتَبَتُنا ٱلصَّغيرَةُ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rtl="1"/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التوقعات: ستشاركون في صياغة التوقعات.  في نظركم عن أية مكتبة سيتحدث النص؟ هل سبق أن زرتم مكتبة؟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مَكْتَبَتُنا ٱلصَّغيرَةُ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مكتبة الحي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مكتبة القسم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مكتبة المدرسة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35092" y="3464337"/>
            <a:ext cx="6214049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ٱلنَّصُّ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عَنْ 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365071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MA" sz="3200" b="1" dirty="0">
                <a:solidFill>
                  <a:prstClr val="black"/>
                </a:solidFill>
              </a:rPr>
              <a:t>رُبَّما سَ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يَتَحَدَّثُ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ٱلنَّصُّ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...........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006435" y="7467600"/>
            <a:ext cx="7398329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ar-MA" sz="3200" b="1" dirty="0">
                <a:solidFill>
                  <a:prstClr val="black"/>
                </a:solidFill>
              </a:rPr>
              <a:t>قَدْ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يَتَحَدَّثُ ٱلنَّصُّ عَنْ 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799" y="4805075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مَكْتَبَتُنا </a:t>
            </a:r>
            <a:r>
              <a:rPr lang="ar-MA" sz="5400" b="1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ٱلصَّغيرَةُ</a:t>
            </a:r>
            <a:endParaRPr lang="fr-MA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اَلتَّوَقُّعاتُ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818695"/>
            <a:ext cx="12336380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</a:p>
          <a:p>
            <a:pPr algn="r" rtl="1">
              <a:defRPr/>
            </a:pP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يعرض الأستاذ النص على </a:t>
            </a:r>
            <a:r>
              <a:rPr lang="ar-MA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المسلاط</a:t>
            </a:r>
            <a:r>
              <a:rPr lang="ar-MA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، أمام أنظار المتعلمين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69AD09-E7A2-9C8D-E25F-A761E2DBE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782" y="2036625"/>
            <a:ext cx="7910945" cy="825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3602182" y="4333307"/>
            <a:ext cx="6719453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DD0-C49C-6D88-BCCA-33849117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142C15-9D95-3EB0-6602-2BD3F816FAF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ركزوا مع قراءتي ولا ترددوا ورائي، سأطلب رأيكم في قراءتي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E8AB10-CC3B-79B6-D089-77E0918EB1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1" y="618447"/>
            <a:ext cx="1472354" cy="13540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7664CC-2D74-AB2A-CA1C-5593DE053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483" y="2010803"/>
            <a:ext cx="7562844" cy="825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97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8021-6F4C-22A1-BBF3-A72EC8C4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5D3139-1C9C-0D0D-055F-72FA04396C8B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B58CFA-2637-FEC4-8EA3-C5462F999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879694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EF3BAC6-807F-3453-3E8A-A2905B647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4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اقرؤوا فرديا النص بشكل هامس،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924213-C328-FD71-5657-3E4A13289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7939DE-6510-906F-5A80-B30B640AC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482" y="2010803"/>
            <a:ext cx="7839935" cy="825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221-0376-E88C-7FC9-A31CE609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2EBE5-B5DF-E340-D196-E13A69DBA45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جهرية، كل متعلم يقرأ فقرة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5647DB-6EAF-685C-091E-FEF46BD0A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179F3D-EAB8-47D6-7FBF-7FD8E71CA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483" y="2010803"/>
            <a:ext cx="7562844" cy="825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8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ثنائيات، ستبحثون عن السؤالين الآتيين، سأمر بين الصفوف لتقديم المساعدة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815A7-531F-D798-A2EC-7F937646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823A19-6A5D-411B-52B5-53EB41F77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167524"/>
            <a:ext cx="13098379" cy="655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8F79-6C5A-5EAA-C978-14EC455A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780B35-1F44-F95E-DDD8-E7DAE442F6E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سنصحح جماعة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428838-D53D-35A8-28BE-1C3C025F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AAF72B-B67A-3530-56A4-19120068A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167524"/>
            <a:ext cx="13098379" cy="655328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F3B4C27-F4BC-FDD7-2C4E-EEA20EAA8F16}"/>
              </a:ext>
            </a:extLst>
          </p:cNvPr>
          <p:cNvCxnSpPr>
            <a:cxnSpLocks/>
          </p:cNvCxnSpPr>
          <p:nvPr/>
        </p:nvCxnSpPr>
        <p:spPr>
          <a:xfrm flipH="1">
            <a:off x="5680364" y="3366655"/>
            <a:ext cx="3685309" cy="484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2DCC3B7-5DFC-B9CE-C612-63EB5EB49AFC}"/>
              </a:ext>
            </a:extLst>
          </p:cNvPr>
          <p:cNvCxnSpPr>
            <a:cxnSpLocks/>
          </p:cNvCxnSpPr>
          <p:nvPr/>
        </p:nvCxnSpPr>
        <p:spPr>
          <a:xfrm flipH="1">
            <a:off x="5680364" y="4003964"/>
            <a:ext cx="3463636" cy="443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63BFD31-5C7E-BB26-2336-BF4F2E34FFBE}"/>
              </a:ext>
            </a:extLst>
          </p:cNvPr>
          <p:cNvCxnSpPr>
            <a:cxnSpLocks/>
          </p:cNvCxnSpPr>
          <p:nvPr/>
        </p:nvCxnSpPr>
        <p:spPr>
          <a:xfrm flipH="1" flipV="1">
            <a:off x="5680364" y="3366655"/>
            <a:ext cx="3685309" cy="1080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3B12CF84-88E6-AB23-BC4C-18611662DD03}"/>
              </a:ext>
            </a:extLst>
          </p:cNvPr>
          <p:cNvSpPr/>
          <p:nvPr/>
        </p:nvSpPr>
        <p:spPr>
          <a:xfrm>
            <a:off x="10806544" y="6345382"/>
            <a:ext cx="845129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رُكْنٌ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A27CCC-B2C2-FEC5-D1CF-227DAA57DB5E}"/>
              </a:ext>
            </a:extLst>
          </p:cNvPr>
          <p:cNvSpPr/>
          <p:nvPr/>
        </p:nvSpPr>
        <p:spPr>
          <a:xfrm>
            <a:off x="9573491" y="6345382"/>
            <a:ext cx="1122219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شَرْطٌ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C9F2ED-A667-5D22-2ACD-E1D178874545}"/>
              </a:ext>
            </a:extLst>
          </p:cNvPr>
          <p:cNvSpPr/>
          <p:nvPr/>
        </p:nvSpPr>
        <p:spPr>
          <a:xfrm>
            <a:off x="8340438" y="6345382"/>
            <a:ext cx="1122219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ظُلْمَةٌ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F78740-C0B4-F75A-A866-5CC6AD1CE453}"/>
              </a:ext>
            </a:extLst>
          </p:cNvPr>
          <p:cNvSpPr/>
          <p:nvPr/>
        </p:nvSpPr>
        <p:spPr>
          <a:xfrm>
            <a:off x="6622476" y="6345382"/>
            <a:ext cx="1607128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مَوْسوعَةٌ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7074BCF-4BBB-2106-0FB2-1436BBFF7F15}"/>
              </a:ext>
            </a:extLst>
          </p:cNvPr>
          <p:cNvSpPr/>
          <p:nvPr/>
        </p:nvSpPr>
        <p:spPr>
          <a:xfrm>
            <a:off x="5067849" y="6345382"/>
            <a:ext cx="1299411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اَلرِّوايَةُ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DA58D7-0EC3-661D-BDFC-1428922CC80F}"/>
              </a:ext>
            </a:extLst>
          </p:cNvPr>
          <p:cNvSpPr/>
          <p:nvPr/>
        </p:nvSpPr>
        <p:spPr>
          <a:xfrm>
            <a:off x="3618955" y="6345382"/>
            <a:ext cx="1299411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اَلْمَعْرِفَةُ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1B626F-140A-6742-0D7A-1C53F5FA145F}"/>
              </a:ext>
            </a:extLst>
          </p:cNvPr>
          <p:cNvSpPr/>
          <p:nvPr/>
        </p:nvSpPr>
        <p:spPr>
          <a:xfrm>
            <a:off x="2466109" y="6345382"/>
            <a:ext cx="1097429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اَلسّيرَةُ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EEF922-B272-44C0-68CC-20B8A5FF34D7}"/>
              </a:ext>
            </a:extLst>
          </p:cNvPr>
          <p:cNvSpPr/>
          <p:nvPr/>
        </p:nvSpPr>
        <p:spPr>
          <a:xfrm>
            <a:off x="748147" y="6345382"/>
            <a:ext cx="1565568" cy="838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اَلْمَجالُ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9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ثنائيات، ستبحثون عن الجواب المناسب للسؤالين الآتيين بوضع علامة أمام الاختيار الصحيح، مع تعليل جوابكم من النص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815A7-531F-D798-A2EC-7F937646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E0BB4D8-2809-EECF-42AB-48BCA006C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818" y="2153464"/>
            <a:ext cx="11485419" cy="771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11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8F79-6C5A-5EAA-C978-14EC455A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780B35-1F44-F95E-DDD8-E7DAE442F6E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سنصحح جماعة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428838-D53D-35A8-28BE-1C3C025F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CE14F3-257E-CD5D-4DF3-345079DF1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818" y="2153464"/>
            <a:ext cx="11485419" cy="7718332"/>
          </a:xfrm>
          <a:prstGeom prst="rect">
            <a:avLst/>
          </a:prstGeom>
        </p:spPr>
      </p:pic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EA4FA130-DBCD-AAC8-B25D-53CB2712A2A8}"/>
              </a:ext>
            </a:extLst>
          </p:cNvPr>
          <p:cNvSpPr/>
          <p:nvPr/>
        </p:nvSpPr>
        <p:spPr>
          <a:xfrm>
            <a:off x="1898074" y="3626624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38AECCE5-B0F4-9211-DF7F-D15526A97C80}"/>
              </a:ext>
            </a:extLst>
          </p:cNvPr>
          <p:cNvSpPr/>
          <p:nvPr/>
        </p:nvSpPr>
        <p:spPr>
          <a:xfrm>
            <a:off x="3796147" y="8133536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AEC9-4B0F-D192-6A81-C00313D8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3CA48A8-716C-AA5C-61CE-79ED2E63C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2848FB35-A22E-1F80-9FDD-8A82FE07E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901E1FF9-355F-3832-9F11-9BC104DF1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 على اللبنة</a:t>
            </a:r>
            <a:endParaRPr kumimoji="1" lang="fr-FR" altLang="ja-JP" sz="8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6E9C789A-F843-2ADF-6CA5-EF424CB861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76E746-792E-3B92-9B3C-611062BA1D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6D939C-EAAD-2145-B627-0B762477FD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2E76B3-B75B-F639-E0C6-4ED6EA385D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66409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DF2B7-3F7C-119E-B023-8409D9231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043D4D-2BD2-A6CB-FA89-2BF0CA09400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510A429-BB78-181C-160B-DE68C52AC602}"/>
              </a:ext>
            </a:extLst>
          </p:cNvPr>
          <p:cNvGrpSpPr/>
          <p:nvPr/>
        </p:nvGrpSpPr>
        <p:grpSpPr>
          <a:xfrm>
            <a:off x="193964" y="1537401"/>
            <a:ext cx="13217236" cy="817809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FCC9D6D-35BD-5153-56CB-76D40FA4D9C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91E9A8B-842F-7B1C-3084-5373D8D8F70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672A51C-BAF6-668A-743B-74EB344A14CF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5013A3A-C67F-6C24-7114-C2D8F04169F9}"/>
              </a:ext>
            </a:extLst>
          </p:cNvPr>
          <p:cNvSpPr/>
          <p:nvPr/>
        </p:nvSpPr>
        <p:spPr>
          <a:xfrm>
            <a:off x="4218682" y="221810"/>
            <a:ext cx="5368663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رائز التصديق على اللبنة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12826082-7909-AD97-87C6-EA469455C694}"/>
              </a:ext>
            </a:extLst>
          </p:cNvPr>
          <p:cNvSpPr txBox="1">
            <a:spLocks/>
          </p:cNvSpPr>
          <p:nvPr/>
        </p:nvSpPr>
        <p:spPr>
          <a:xfrm>
            <a:off x="415636" y="1685512"/>
            <a:ext cx="12443114" cy="76108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يتم نسخ الرائز بعدد التلاميذ؛</a:t>
            </a:r>
          </a:p>
          <a:p>
            <a:pPr marR="0" lvl="0" algn="r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يمرر الرائز بشكل جماعي؛</a:t>
            </a:r>
            <a:endParaRPr kumimoji="0" lang="ar-MA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R="0" lvl="0" algn="r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ينجز المتعلمون المطلوب على الأوراق؛</a:t>
            </a:r>
          </a:p>
          <a:p>
            <a:pPr marR="0" lvl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يعد متحكما من تحصل على 8ن من10 أو أكثر، وغير متحكم من تحصل </a:t>
            </a:r>
            <a:r>
              <a:rPr lang="ar-MA" sz="66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على 7ن 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من 10 أو أقل؛ </a:t>
            </a:r>
          </a:p>
          <a:p>
            <a:pPr marR="0" lvl="0" algn="r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يقوم الأستاذ بتصحيح الرائز وتعبئة شبكة التصديق</a:t>
            </a:r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6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1543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ستجيبون عن السؤالين الآتيين على دفاتركم، سأراقب عملكم بداية الحصة الموالية إن شاء الله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منهم نقل السؤالين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1949684" y="2364728"/>
            <a:ext cx="9698182" cy="3662000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الإجابة عن السؤالين، ونقل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1F543B-9E76-643A-5861-DA1834AE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88EC417-C7BE-4D05-EE6F-942D2C64E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684" y="6334694"/>
            <a:ext cx="9698182" cy="271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2524</TotalTime>
  <Words>947</Words>
  <Application>Microsoft Office PowerPoint</Application>
  <PresentationFormat>Personnalisé</PresentationFormat>
  <Paragraphs>174</Paragraphs>
  <Slides>36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36</vt:i4>
      </vt:variant>
    </vt:vector>
  </HeadingPairs>
  <TitlesOfParts>
    <vt:vector size="5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1_Thème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2215</cp:revision>
  <dcterms:created xsi:type="dcterms:W3CDTF">2014-10-09T07:32:24Z</dcterms:created>
  <dcterms:modified xsi:type="dcterms:W3CDTF">2025-09-26T09:34:47Z</dcterms:modified>
</cp:coreProperties>
</file>