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94" r:id="rId2"/>
    <p:sldMasterId id="2147483882" r:id="rId3"/>
    <p:sldMasterId id="2147483824" r:id="rId4"/>
    <p:sldMasterId id="2147483934" r:id="rId5"/>
    <p:sldMasterId id="2147483982" r:id="rId6"/>
  </p:sldMasterIdLst>
  <p:notesMasterIdLst>
    <p:notesMasterId r:id="rId52"/>
  </p:notesMasterIdLst>
  <p:handoutMasterIdLst>
    <p:handoutMasterId r:id="rId53"/>
  </p:handoutMasterIdLst>
  <p:sldIdLst>
    <p:sldId id="2134808444" r:id="rId7"/>
    <p:sldId id="2134808445" r:id="rId8"/>
    <p:sldId id="2134808446" r:id="rId9"/>
    <p:sldId id="2134808773" r:id="rId10"/>
    <p:sldId id="2134808448" r:id="rId11"/>
    <p:sldId id="2134805155" r:id="rId12"/>
    <p:sldId id="2134808794" r:id="rId13"/>
    <p:sldId id="2134808454" r:id="rId14"/>
    <p:sldId id="2134808797" r:id="rId15"/>
    <p:sldId id="2134808798" r:id="rId16"/>
    <p:sldId id="2134808531" r:id="rId17"/>
    <p:sldId id="542" r:id="rId18"/>
    <p:sldId id="2134808532" r:id="rId19"/>
    <p:sldId id="2134808563" r:id="rId20"/>
    <p:sldId id="2134808690" r:id="rId21"/>
    <p:sldId id="2134808792" r:id="rId22"/>
    <p:sldId id="2134808777" r:id="rId23"/>
    <p:sldId id="2134808775" r:id="rId24"/>
    <p:sldId id="597" r:id="rId25"/>
    <p:sldId id="2134808785" r:id="rId26"/>
    <p:sldId id="2134808786" r:id="rId27"/>
    <p:sldId id="2134808787" r:id="rId28"/>
    <p:sldId id="2134808715" r:id="rId29"/>
    <p:sldId id="2134808788" r:id="rId30"/>
    <p:sldId id="2134808789" r:id="rId31"/>
    <p:sldId id="2134808698" r:id="rId32"/>
    <p:sldId id="2134808602" r:id="rId33"/>
    <p:sldId id="2134808639" r:id="rId34"/>
    <p:sldId id="2134808641" r:id="rId35"/>
    <p:sldId id="2134808718" r:id="rId36"/>
    <p:sldId id="2134808795" r:id="rId37"/>
    <p:sldId id="2134808796" r:id="rId38"/>
    <p:sldId id="2134808706" r:id="rId39"/>
    <p:sldId id="2134808784" r:id="rId40"/>
    <p:sldId id="2134808770" r:id="rId41"/>
    <p:sldId id="2134808793" r:id="rId42"/>
    <p:sldId id="2134808627" r:id="rId43"/>
    <p:sldId id="2134808560" r:id="rId44"/>
    <p:sldId id="838" r:id="rId45"/>
    <p:sldId id="2134808751" r:id="rId46"/>
    <p:sldId id="2134808583" r:id="rId47"/>
    <p:sldId id="2134808501" r:id="rId48"/>
    <p:sldId id="2134808561" r:id="rId49"/>
    <p:sldId id="2134808503" r:id="rId50"/>
    <p:sldId id="2134808502" r:id="rId51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444"/>
            <p14:sldId id="2134808445"/>
            <p14:sldId id="2134808446"/>
            <p14:sldId id="2134808773"/>
            <p14:sldId id="2134808448"/>
            <p14:sldId id="2134805155"/>
            <p14:sldId id="2134808794"/>
          </p14:sldIdLst>
        </p14:section>
        <p14:section name="افتتاح الحصة" id="{B4CCA7F9-F5CC-4171-9420-75CE68236B45}">
          <p14:sldIdLst>
            <p14:sldId id="2134808454"/>
            <p14:sldId id="2134808797"/>
            <p14:sldId id="2134808798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532"/>
            <p14:sldId id="2134808563"/>
            <p14:sldId id="2134808690"/>
            <p14:sldId id="2134808792"/>
            <p14:sldId id="2134808777"/>
            <p14:sldId id="2134808775"/>
          </p14:sldIdLst>
        </p14:section>
        <p14:section name="أنشطة القراءةوالكتابة" id="{A25CF4A3-DA66-4B51-A640-2EC4C5A8918F}">
          <p14:sldIdLst>
            <p14:sldId id="597"/>
            <p14:sldId id="2134808785"/>
            <p14:sldId id="2134808786"/>
            <p14:sldId id="2134808787"/>
            <p14:sldId id="2134808715"/>
            <p14:sldId id="2134808788"/>
            <p14:sldId id="2134808789"/>
            <p14:sldId id="2134808698"/>
            <p14:sldId id="2134808602"/>
            <p14:sldId id="2134808639"/>
            <p14:sldId id="2134808641"/>
            <p14:sldId id="2134808718"/>
            <p14:sldId id="2134808795"/>
            <p14:sldId id="2134808796"/>
            <p14:sldId id="2134808706"/>
            <p14:sldId id="2134808784"/>
            <p14:sldId id="2134808770"/>
            <p14:sldId id="2134808793"/>
            <p14:sldId id="2134808627"/>
            <p14:sldId id="2134808560"/>
          </p14:sldIdLst>
        </p14:section>
        <p14:section name="ألعاب" id="{66953B43-0502-40BE-9D9D-49C14FC1791C}">
          <p14:sldIdLst>
            <p14:sldId id="838"/>
            <p14:sldId id="2134808751"/>
            <p14:sldId id="2134808583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DB4"/>
    <a:srgbClr val="19199B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787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166" y="48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handoutMaster" Target="handoutMasters/handoutMaster1.xml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viewProps" Target="view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microsoft.com/office/2016/11/relationships/changesInfo" Target="changesInfos/changesInfo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theme" Target="theme/theme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FA163132-F41F-48DA-A451-8169FABDCD7A}"/>
    <pc:docChg chg="undo custSel addSld delSld modSld modSection">
      <pc:chgData name="FERHANE EL MOSTAFA" userId="612e3f77-08f4-424c-9bd0-6ac275dcda07" providerId="ADAL" clId="{FA163132-F41F-48DA-A451-8169FABDCD7A}" dt="2025-08-30T14:44:42.685" v="1315" actId="20577"/>
      <pc:docMkLst>
        <pc:docMk/>
      </pc:docMkLst>
      <pc:sldChg chg="del">
        <pc:chgData name="FERHANE EL MOSTAFA" userId="612e3f77-08f4-424c-9bd0-6ac275dcda07" providerId="ADAL" clId="{FA163132-F41F-48DA-A451-8169FABDCD7A}" dt="2025-08-29T09:26:01.240" v="26" actId="47"/>
        <pc:sldMkLst>
          <pc:docMk/>
          <pc:sldMk cId="1948545125" sldId="838"/>
        </pc:sldMkLst>
      </pc:sldChg>
      <pc:sldChg chg="del">
        <pc:chgData name="FERHANE EL MOSTAFA" userId="612e3f77-08f4-424c-9bd0-6ac275dcda07" providerId="ADAL" clId="{FA163132-F41F-48DA-A451-8169FABDCD7A}" dt="2025-08-29T09:26:05.477" v="27" actId="47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FA163132-F41F-48DA-A451-8169FABDCD7A}" dt="2025-08-29T09:25:23.959" v="24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FA163132-F41F-48DA-A451-8169FABDCD7A}" dt="2025-08-29T09:25:23.959" v="2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FA163132-F41F-48DA-A451-8169FABDCD7A}" dt="2025-08-29T09:24:30.907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FA163132-F41F-48DA-A451-8169FABDCD7A}" dt="2025-08-29T09:24:30.907" v="1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del">
        <pc:chgData name="FERHANE EL MOSTAFA" userId="612e3f77-08f4-424c-9bd0-6ac275dcda07" providerId="ADAL" clId="{FA163132-F41F-48DA-A451-8169FABDCD7A}" dt="2025-08-30T08:22:11.073" v="1259" actId="47"/>
        <pc:sldMkLst>
          <pc:docMk/>
          <pc:sldMk cId="2533095450" sldId="2134808447"/>
        </pc:sldMkLst>
      </pc:sldChg>
      <pc:sldChg chg="modSp mod">
        <pc:chgData name="FERHANE EL MOSTAFA" userId="612e3f77-08f4-424c-9bd0-6ac275dcda07" providerId="ADAL" clId="{FA163132-F41F-48DA-A451-8169FABDCD7A}" dt="2025-08-30T14:38:26.197" v="1260" actId="1076"/>
        <pc:sldMkLst>
          <pc:docMk/>
          <pc:sldMk cId="1118925082" sldId="2134808448"/>
        </pc:sldMkLst>
        <pc:spChg chg="mod">
          <ac:chgData name="FERHANE EL MOSTAFA" userId="612e3f77-08f4-424c-9bd0-6ac275dcda07" providerId="ADAL" clId="{FA163132-F41F-48DA-A451-8169FABDCD7A}" dt="2025-08-30T14:38:26.197" v="1260" actId="1076"/>
          <ac:spMkLst>
            <pc:docMk/>
            <pc:sldMk cId="1118925082" sldId="2134808448"/>
            <ac:spMk id="17" creationId="{5AC32C25-E301-0508-FC5C-9E1914EC275A}"/>
          </ac:spMkLst>
        </pc:spChg>
      </pc:sldChg>
      <pc:sldChg chg="add">
        <pc:chgData name="FERHANE EL MOSTAFA" userId="612e3f77-08f4-424c-9bd0-6ac275dcda07" providerId="ADAL" clId="{FA163132-F41F-48DA-A451-8169FABDCD7A}" dt="2025-08-29T09:39:49.027" v="84"/>
        <pc:sldMkLst>
          <pc:docMk/>
          <pc:sldMk cId="2097033110" sldId="2134808450"/>
        </pc:sldMkLst>
      </pc:sldChg>
      <pc:sldChg chg="del">
        <pc:chgData name="FERHANE EL MOSTAFA" userId="612e3f77-08f4-424c-9bd0-6ac275dcda07" providerId="ADAL" clId="{FA163132-F41F-48DA-A451-8169FABDCD7A}" dt="2025-08-29T09:39:45.772" v="83" actId="47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FA163132-F41F-48DA-A451-8169FABDCD7A}" dt="2025-08-29T09:46:23.435" v="165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FA163132-F41F-48DA-A451-8169FABDCD7A}" dt="2025-08-29T09:46:23.435" v="165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mod">
        <pc:chgData name="FERHANE EL MOSTAFA" userId="612e3f77-08f4-424c-9bd0-6ac275dcda07" providerId="ADAL" clId="{FA163132-F41F-48DA-A451-8169FABDCD7A}" dt="2025-08-29T10:56:56.338" v="1197" actId="14100"/>
        <pc:sldMkLst>
          <pc:docMk/>
          <pc:sldMk cId="512562272" sldId="2134808561"/>
        </pc:sldMkLst>
        <pc:spChg chg="mod">
          <ac:chgData name="FERHANE EL MOSTAFA" userId="612e3f77-08f4-424c-9bd0-6ac275dcda07" providerId="ADAL" clId="{FA163132-F41F-48DA-A451-8169FABDCD7A}" dt="2025-08-29T10:55:57.580" v="1166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FA163132-F41F-48DA-A451-8169FABDCD7A}" dt="2025-08-29T10:56:34.865" v="1194" actId="20577"/>
          <ac:spMkLst>
            <pc:docMk/>
            <pc:sldMk cId="512562272" sldId="2134808561"/>
            <ac:spMk id="4" creationId="{D012E12E-157F-1F50-18B5-626DB37D1ECA}"/>
          </ac:spMkLst>
        </pc:spChg>
        <pc:spChg chg="add mod">
          <ac:chgData name="FERHANE EL MOSTAFA" userId="612e3f77-08f4-424c-9bd0-6ac275dcda07" providerId="ADAL" clId="{FA163132-F41F-48DA-A451-8169FABDCD7A}" dt="2025-08-29T10:56:56.338" v="1197" actId="14100"/>
          <ac:spMkLst>
            <pc:docMk/>
            <pc:sldMk cId="512562272" sldId="2134808561"/>
            <ac:spMk id="10" creationId="{6E994A2C-DCAC-E456-0803-23BF51FAC877}"/>
          </ac:spMkLst>
        </pc:spChg>
        <pc:picChg chg="add mod">
          <ac:chgData name="FERHANE EL MOSTAFA" userId="612e3f77-08f4-424c-9bd0-6ac275dcda07" providerId="ADAL" clId="{FA163132-F41F-48DA-A451-8169FABDCD7A}" dt="2025-08-29T10:55:45.809" v="1164" actId="14100"/>
          <ac:picMkLst>
            <pc:docMk/>
            <pc:sldMk cId="512562272" sldId="2134808561"/>
            <ac:picMk id="8" creationId="{1799AB87-142F-7086-8C03-DA2648DDABA7}"/>
          </ac:picMkLst>
        </pc:picChg>
      </pc:sldChg>
      <pc:sldChg chg="modSp">
        <pc:chgData name="FERHANE EL MOSTAFA" userId="612e3f77-08f4-424c-9bd0-6ac275dcda07" providerId="ADAL" clId="{FA163132-F41F-48DA-A451-8169FABDCD7A}" dt="2025-08-29T09:46:38.263" v="178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FA163132-F41F-48DA-A451-8169FABDCD7A}" dt="2025-08-29T09:46:34.372" v="173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FA163132-F41F-48DA-A451-8169FABDCD7A}" dt="2025-08-29T09:46:38.263" v="178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modSp add mod">
        <pc:chgData name="FERHANE EL MOSTAFA" userId="612e3f77-08f4-424c-9bd0-6ac275dcda07" providerId="ADAL" clId="{FA163132-F41F-48DA-A451-8169FABDCD7A}" dt="2025-08-29T09:28:14.927" v="72" actId="6549"/>
        <pc:sldMkLst>
          <pc:docMk/>
          <pc:sldMk cId="1097258087" sldId="2134808583"/>
        </pc:sldMkLst>
        <pc:graphicFrameChg chg="mod modGraphic">
          <ac:chgData name="FERHANE EL MOSTAFA" userId="612e3f77-08f4-424c-9bd0-6ac275dcda07" providerId="ADAL" clId="{FA163132-F41F-48DA-A451-8169FABDCD7A}" dt="2025-08-29T09:28:14.927" v="72" actId="6549"/>
          <ac:graphicFrameMkLst>
            <pc:docMk/>
            <pc:sldMk cId="1097258087" sldId="2134808583"/>
            <ac:graphicFrameMk id="3" creationId="{6EFCEFFE-4A00-7FED-9745-A8F1DA4CF61C}"/>
          </ac:graphicFrameMkLst>
        </pc:graphicFrameChg>
      </pc:sldChg>
      <pc:sldChg chg="modSp mod">
        <pc:chgData name="FERHANE EL MOSTAFA" userId="612e3f77-08f4-424c-9bd0-6ac275dcda07" providerId="ADAL" clId="{FA163132-F41F-48DA-A451-8169FABDCD7A}" dt="2025-08-30T14:42:59.065" v="1305" actId="20577"/>
        <pc:sldMkLst>
          <pc:docMk/>
          <pc:sldMk cId="2180123270" sldId="2134808602"/>
        </pc:sldMkLst>
        <pc:spChg chg="mod">
          <ac:chgData name="FERHANE EL MOSTAFA" userId="612e3f77-08f4-424c-9bd0-6ac275dcda07" providerId="ADAL" clId="{FA163132-F41F-48DA-A451-8169FABDCD7A}" dt="2025-08-30T14:42:59.065" v="1305" actId="20577"/>
          <ac:spMkLst>
            <pc:docMk/>
            <pc:sldMk cId="2180123270" sldId="2134808602"/>
            <ac:spMk id="2" creationId="{F0112923-F785-7B75-5B51-49E52FA2DF93}"/>
          </ac:spMkLst>
        </pc:spChg>
      </pc:sldChg>
      <pc:sldChg chg="modSp mod">
        <pc:chgData name="FERHANE EL MOSTAFA" userId="612e3f77-08f4-424c-9bd0-6ac275dcda07" providerId="ADAL" clId="{FA163132-F41F-48DA-A451-8169FABDCD7A}" dt="2025-08-30T14:39:10.383" v="1262" actId="207"/>
        <pc:sldMkLst>
          <pc:docMk/>
          <pc:sldMk cId="4156804253" sldId="2134808628"/>
        </pc:sldMkLst>
        <pc:spChg chg="mod">
          <ac:chgData name="FERHANE EL MOSTAFA" userId="612e3f77-08f4-424c-9bd0-6ac275dcda07" providerId="ADAL" clId="{FA163132-F41F-48DA-A451-8169FABDCD7A}" dt="2025-08-30T14:39:10.383" v="1262" actId="207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modAnim">
        <pc:chgData name="FERHANE EL MOSTAFA" userId="612e3f77-08f4-424c-9bd0-6ac275dcda07" providerId="ADAL" clId="{FA163132-F41F-48DA-A451-8169FABDCD7A}" dt="2025-08-30T14:43:04.038" v="1306"/>
        <pc:sldMkLst>
          <pc:docMk/>
          <pc:sldMk cId="3555504287" sldId="2134808639"/>
        </pc:sldMkLst>
        <pc:picChg chg="add mod">
          <ac:chgData name="FERHANE EL MOSTAFA" userId="612e3f77-08f4-424c-9bd0-6ac275dcda07" providerId="ADAL" clId="{FA163132-F41F-48DA-A451-8169FABDCD7A}" dt="2025-08-29T10:04:16.748" v="400"/>
          <ac:picMkLst>
            <pc:docMk/>
            <pc:sldMk cId="3555504287" sldId="2134808639"/>
            <ac:picMk id="3" creationId="{1A4987EA-CB91-97C3-5BFB-B10668EE12F8}"/>
          </ac:picMkLst>
        </pc:picChg>
      </pc:sldChg>
      <pc:sldChg chg="addSp delSp modSp mod modAnim">
        <pc:chgData name="FERHANE EL MOSTAFA" userId="612e3f77-08f4-424c-9bd0-6ac275dcda07" providerId="ADAL" clId="{FA163132-F41F-48DA-A451-8169FABDCD7A}" dt="2025-08-30T14:43:06.960" v="1307"/>
        <pc:sldMkLst>
          <pc:docMk/>
          <pc:sldMk cId="2115320888" sldId="2134808640"/>
        </pc:sldMkLst>
        <pc:picChg chg="add mod">
          <ac:chgData name="FERHANE EL MOSTAFA" userId="612e3f77-08f4-424c-9bd0-6ac275dcda07" providerId="ADAL" clId="{FA163132-F41F-48DA-A451-8169FABDCD7A}" dt="2025-08-29T10:04:20.152" v="402"/>
          <ac:picMkLst>
            <pc:docMk/>
            <pc:sldMk cId="2115320888" sldId="2134808640"/>
            <ac:picMk id="3" creationId="{C2CC4BC7-0FD0-C694-E03F-4AA3EFD433E2}"/>
          </ac:picMkLst>
        </pc:picChg>
      </pc:sldChg>
      <pc:sldChg chg="addSp delSp modSp mod modAnim">
        <pc:chgData name="FERHANE EL MOSTAFA" userId="612e3f77-08f4-424c-9bd0-6ac275dcda07" providerId="ADAL" clId="{FA163132-F41F-48DA-A451-8169FABDCD7A}" dt="2025-08-30T14:43:10.135" v="1308"/>
        <pc:sldMkLst>
          <pc:docMk/>
          <pc:sldMk cId="322019483" sldId="2134808641"/>
        </pc:sldMkLst>
        <pc:picChg chg="add mod">
          <ac:chgData name="FERHANE EL MOSTAFA" userId="612e3f77-08f4-424c-9bd0-6ac275dcda07" providerId="ADAL" clId="{FA163132-F41F-48DA-A451-8169FABDCD7A}" dt="2025-08-29T10:04:24.509" v="404"/>
          <ac:picMkLst>
            <pc:docMk/>
            <pc:sldMk cId="322019483" sldId="2134808641"/>
            <ac:picMk id="3" creationId="{B95D8BDF-AD4F-ADB8-4B41-6CEC040F0A33}"/>
          </ac:picMkLst>
        </pc:picChg>
      </pc:sldChg>
      <pc:sldChg chg="del">
        <pc:chgData name="FERHANE EL MOSTAFA" userId="612e3f77-08f4-424c-9bd0-6ac275dcda07" providerId="ADAL" clId="{FA163132-F41F-48DA-A451-8169FABDCD7A}" dt="2025-08-29T09:51:58.383" v="224" actId="47"/>
        <pc:sldMkLst>
          <pc:docMk/>
          <pc:sldMk cId="2487464742" sldId="2134808671"/>
        </pc:sldMkLst>
      </pc:sldChg>
      <pc:sldChg chg="addSp delSp modSp mod">
        <pc:chgData name="FERHANE EL MOSTAFA" userId="612e3f77-08f4-424c-9bd0-6ac275dcda07" providerId="ADAL" clId="{FA163132-F41F-48DA-A451-8169FABDCD7A}" dt="2025-08-29T10:04:54.400" v="419"/>
        <pc:sldMkLst>
          <pc:docMk/>
          <pc:sldMk cId="4220590668" sldId="2134808678"/>
        </pc:sldMkLst>
        <pc:picChg chg="add mod">
          <ac:chgData name="FERHANE EL MOSTAFA" userId="612e3f77-08f4-424c-9bd0-6ac275dcda07" providerId="ADAL" clId="{FA163132-F41F-48DA-A451-8169FABDCD7A}" dt="2025-08-29T10:04:54.400" v="419"/>
          <ac:picMkLst>
            <pc:docMk/>
            <pc:sldMk cId="4220590668" sldId="2134808678"/>
            <ac:picMk id="3" creationId="{7DB2C899-56A3-B8BD-1734-56C4FB534C02}"/>
          </ac:picMkLst>
        </pc:picChg>
      </pc:sldChg>
      <pc:sldChg chg="modSp mod">
        <pc:chgData name="FERHANE EL MOSTAFA" userId="612e3f77-08f4-424c-9bd0-6ac275dcda07" providerId="ADAL" clId="{FA163132-F41F-48DA-A451-8169FABDCD7A}" dt="2025-08-29T09:49:48.653" v="202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FA163132-F41F-48DA-A451-8169FABDCD7A}" dt="2025-08-29T09:49:48.653" v="202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FA163132-F41F-48DA-A451-8169FABDCD7A}" dt="2025-08-29T09:49:59.572" v="213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FA163132-F41F-48DA-A451-8169FABDCD7A}" dt="2025-08-29T09:49:59.572" v="213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FA163132-F41F-48DA-A451-8169FABDCD7A}" dt="2025-08-29T09:47:54.710" v="198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FA163132-F41F-48DA-A451-8169FABDCD7A}" dt="2025-08-29T09:50:50.698" v="217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FA163132-F41F-48DA-A451-8169FABDCD7A}" dt="2025-08-29T09:50:50.698" v="217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FA163132-F41F-48DA-A451-8169FABDCD7A}" dt="2025-08-29T09:51:00.854" v="223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FA163132-F41F-48DA-A451-8169FABDCD7A}" dt="2025-08-29T09:51:00.854" v="223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addSp delSp modSp mod delAnim modAnim">
        <pc:chgData name="FERHANE EL MOSTAFA" userId="612e3f77-08f4-424c-9bd0-6ac275dcda07" providerId="ADAL" clId="{FA163132-F41F-48DA-A451-8169FABDCD7A}" dt="2025-08-30T14:39:19.153" v="1263" actId="207"/>
        <pc:sldMkLst>
          <pc:docMk/>
          <pc:sldMk cId="3630681292" sldId="2134808696"/>
        </pc:sldMkLst>
        <pc:spChg chg="add mod">
          <ac:chgData name="FERHANE EL MOSTAFA" userId="612e3f77-08f4-424c-9bd0-6ac275dcda07" providerId="ADAL" clId="{FA163132-F41F-48DA-A451-8169FABDCD7A}" dt="2025-08-30T14:39:19.153" v="1263" actId="207"/>
          <ac:spMkLst>
            <pc:docMk/>
            <pc:sldMk cId="3630681292" sldId="2134808696"/>
            <ac:spMk id="3" creationId="{4094A55D-2DC3-9123-E0C5-A91DA2FBB7D2}"/>
          </ac:spMkLst>
        </pc:spChg>
      </pc:sldChg>
      <pc:sldChg chg="addSp delSp modSp mod delAnim modAnim">
        <pc:chgData name="FERHANE EL MOSTAFA" userId="612e3f77-08f4-424c-9bd0-6ac275dcda07" providerId="ADAL" clId="{FA163132-F41F-48DA-A451-8169FABDCD7A}" dt="2025-08-30T14:39:36.624" v="1266" actId="108"/>
        <pc:sldMkLst>
          <pc:docMk/>
          <pc:sldMk cId="3631818263" sldId="2134808697"/>
        </pc:sldMkLst>
        <pc:spChg chg="add mod">
          <ac:chgData name="FERHANE EL MOSTAFA" userId="612e3f77-08f4-424c-9bd0-6ac275dcda07" providerId="ADAL" clId="{FA163132-F41F-48DA-A451-8169FABDCD7A}" dt="2025-08-30T14:39:36.624" v="1266" actId="108"/>
          <ac:spMkLst>
            <pc:docMk/>
            <pc:sldMk cId="3631818263" sldId="2134808697"/>
            <ac:spMk id="2" creationId="{EAC73C05-FBBC-F7E1-3EE3-55F88ADDFC6A}"/>
          </ac:spMkLst>
        </pc:spChg>
      </pc:sldChg>
      <pc:sldChg chg="addSp delSp modSp mod modAnim">
        <pc:chgData name="FERHANE EL MOSTAFA" userId="612e3f77-08f4-424c-9bd0-6ac275dcda07" providerId="ADAL" clId="{FA163132-F41F-48DA-A451-8169FABDCD7A}" dt="2025-08-30T14:42:53.012" v="1304"/>
        <pc:sldMkLst>
          <pc:docMk/>
          <pc:sldMk cId="1075695747" sldId="2134808698"/>
        </pc:sldMkLst>
        <pc:picChg chg="add mod">
          <ac:chgData name="FERHANE EL MOSTAFA" userId="612e3f77-08f4-424c-9bd0-6ac275dcda07" providerId="ADAL" clId="{FA163132-F41F-48DA-A451-8169FABDCD7A}" dt="2025-08-29T10:04:12.483" v="398"/>
          <ac:picMkLst>
            <pc:docMk/>
            <pc:sldMk cId="1075695747" sldId="2134808698"/>
            <ac:picMk id="5" creationId="{8DAFB0B2-1312-1008-06DF-6EAF257599BB}"/>
          </ac:picMkLst>
        </pc:picChg>
      </pc:sldChg>
      <pc:sldChg chg="modSp mod">
        <pc:chgData name="FERHANE EL MOSTAFA" userId="612e3f77-08f4-424c-9bd0-6ac275dcda07" providerId="ADAL" clId="{FA163132-F41F-48DA-A451-8169FABDCD7A}" dt="2025-08-29T09:53:10.872" v="280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FA163132-F41F-48DA-A451-8169FABDCD7A}" dt="2025-08-29T09:52:04.946" v="226" actId="6549"/>
          <ac:spMkLst>
            <pc:docMk/>
            <pc:sldMk cId="175661024" sldId="2134808700"/>
            <ac:spMk id="3" creationId="{303984AF-FBB0-7610-CF32-F0D31D1EB5AD}"/>
          </ac:spMkLst>
        </pc:spChg>
        <pc:graphicFrameChg chg="modGraphic">
          <ac:chgData name="FERHANE EL MOSTAFA" userId="612e3f77-08f4-424c-9bd0-6ac275dcda07" providerId="ADAL" clId="{FA163132-F41F-48DA-A451-8169FABDCD7A}" dt="2025-08-29T09:53:10.872" v="280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modSp mod">
        <pc:chgData name="FERHANE EL MOSTAFA" userId="612e3f77-08f4-424c-9bd0-6ac275dcda07" providerId="ADAL" clId="{FA163132-F41F-48DA-A451-8169FABDCD7A}" dt="2025-08-29T10:08:33.113" v="496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FA163132-F41F-48DA-A451-8169FABDCD7A}" dt="2025-08-29T10:05:36.313" v="42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FA163132-F41F-48DA-A451-8169FABDCD7A}" dt="2025-08-29T10:08:33.113" v="496" actId="20577"/>
          <ac:spMkLst>
            <pc:docMk/>
            <pc:sldMk cId="1301504599" sldId="2134808706"/>
            <ac:spMk id="3" creationId="{D1667CBE-ECA4-4090-DB9A-9AF58AE24DDD}"/>
          </ac:spMkLst>
        </pc:spChg>
        <pc:spChg chg="mod">
          <ac:chgData name="FERHANE EL MOSTAFA" userId="612e3f77-08f4-424c-9bd0-6ac275dcda07" providerId="ADAL" clId="{FA163132-F41F-48DA-A451-8169FABDCD7A}" dt="2025-08-29T10:06:41.235" v="458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FA163132-F41F-48DA-A451-8169FABDCD7A}" dt="2025-08-29T10:06:25.943" v="434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FA163132-F41F-48DA-A451-8169FABDCD7A}" dt="2025-08-29T10:06:48.861" v="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FA163132-F41F-48DA-A451-8169FABDCD7A}" dt="2025-08-29T10:08:00.283" v="474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FA163132-F41F-48DA-A451-8169FABDCD7A}" dt="2025-08-29T10:08:05.814" v="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FA163132-F41F-48DA-A451-8169FABDCD7A}" dt="2025-08-29T10:08:12.337" v="490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mod delAnim modAnim">
        <pc:chgData name="FERHANE EL MOSTAFA" userId="612e3f77-08f4-424c-9bd0-6ac275dcda07" providerId="ADAL" clId="{FA163132-F41F-48DA-A451-8169FABDCD7A}" dt="2025-08-29T17:39:48.950" v="1257"/>
        <pc:sldMkLst>
          <pc:docMk/>
          <pc:sldMk cId="1030826978" sldId="2134808707"/>
        </pc:sldMkLst>
        <pc:spChg chg="add mod">
          <ac:chgData name="FERHANE EL MOSTAFA" userId="612e3f77-08f4-424c-9bd0-6ac275dcda07" providerId="ADAL" clId="{FA163132-F41F-48DA-A451-8169FABDCD7A}" dt="2025-08-29T17:38:32.110" v="1250" actId="14100"/>
          <ac:spMkLst>
            <pc:docMk/>
            <pc:sldMk cId="1030826978" sldId="2134808707"/>
            <ac:spMk id="12" creationId="{7A839CEC-731F-D3E8-6B54-7D1954AD8ED5}"/>
          </ac:spMkLst>
        </pc:spChg>
        <pc:spChg chg="add mod">
          <ac:chgData name="FERHANE EL MOSTAFA" userId="612e3f77-08f4-424c-9bd0-6ac275dcda07" providerId="ADAL" clId="{FA163132-F41F-48DA-A451-8169FABDCD7A}" dt="2025-08-29T17:37:48.634" v="1233" actId="14100"/>
          <ac:spMkLst>
            <pc:docMk/>
            <pc:sldMk cId="1030826978" sldId="2134808707"/>
            <ac:spMk id="13" creationId="{56F16C7D-2017-D52E-43AA-FE5E85953330}"/>
          </ac:spMkLst>
        </pc:spChg>
        <pc:spChg chg="add mod">
          <ac:chgData name="FERHANE EL MOSTAFA" userId="612e3f77-08f4-424c-9bd0-6ac275dcda07" providerId="ADAL" clId="{FA163132-F41F-48DA-A451-8169FABDCD7A}" dt="2025-08-29T17:37:38.152" v="1230" actId="1076"/>
          <ac:spMkLst>
            <pc:docMk/>
            <pc:sldMk cId="1030826978" sldId="2134808707"/>
            <ac:spMk id="14" creationId="{0AA25900-AF9B-F619-1BA8-2F7E07C53BE4}"/>
          </ac:spMkLst>
        </pc:spChg>
        <pc:spChg chg="add mod">
          <ac:chgData name="FERHANE EL MOSTAFA" userId="612e3f77-08f4-424c-9bd0-6ac275dcda07" providerId="ADAL" clId="{FA163132-F41F-48DA-A451-8169FABDCD7A}" dt="2025-08-29T17:37:25.656" v="1228" actId="1076"/>
          <ac:spMkLst>
            <pc:docMk/>
            <pc:sldMk cId="1030826978" sldId="2134808707"/>
            <ac:spMk id="15" creationId="{E3F64C73-CB03-BFBE-B676-788C296A942B}"/>
          </ac:spMkLst>
        </pc:spChg>
        <pc:spChg chg="add mod">
          <ac:chgData name="FERHANE EL MOSTAFA" userId="612e3f77-08f4-424c-9bd0-6ac275dcda07" providerId="ADAL" clId="{FA163132-F41F-48DA-A451-8169FABDCD7A}" dt="2025-08-29T17:36:56.711" v="1222" actId="1076"/>
          <ac:spMkLst>
            <pc:docMk/>
            <pc:sldMk cId="1030826978" sldId="2134808707"/>
            <ac:spMk id="16" creationId="{ED150672-1529-ED19-10C0-4124C4057247}"/>
          </ac:spMkLst>
        </pc:spChg>
        <pc:spChg chg="add mod">
          <ac:chgData name="FERHANE EL MOSTAFA" userId="612e3f77-08f4-424c-9bd0-6ac275dcda07" providerId="ADAL" clId="{FA163132-F41F-48DA-A451-8169FABDCD7A}" dt="2025-08-29T17:36:47.115" v="1220" actId="14100"/>
          <ac:spMkLst>
            <pc:docMk/>
            <pc:sldMk cId="1030826978" sldId="2134808707"/>
            <ac:spMk id="17" creationId="{30EA02AF-D628-2692-A9DB-DDFE2CAE035A}"/>
          </ac:spMkLst>
        </pc:spChg>
        <pc:spChg chg="add mod">
          <ac:chgData name="FERHANE EL MOSTAFA" userId="612e3f77-08f4-424c-9bd0-6ac275dcda07" providerId="ADAL" clId="{FA163132-F41F-48DA-A451-8169FABDCD7A}" dt="2025-08-29T17:36:26.090" v="1218" actId="1076"/>
          <ac:spMkLst>
            <pc:docMk/>
            <pc:sldMk cId="1030826978" sldId="2134808707"/>
            <ac:spMk id="18" creationId="{5A366B9E-71ED-28E9-D8FB-69B09DC78CA1}"/>
          </ac:spMkLst>
        </pc:spChg>
        <pc:picChg chg="add mod">
          <ac:chgData name="FERHANE EL MOSTAFA" userId="612e3f77-08f4-424c-9bd0-6ac275dcda07" providerId="ADAL" clId="{FA163132-F41F-48DA-A451-8169FABDCD7A}" dt="2025-08-29T17:38:20.030" v="1247" actId="1076"/>
          <ac:picMkLst>
            <pc:docMk/>
            <pc:sldMk cId="1030826978" sldId="2134808707"/>
            <ac:picMk id="4" creationId="{EBD073EE-4A96-F78A-73E3-E59753E27EA7}"/>
          </ac:picMkLst>
        </pc:picChg>
      </pc:sldChg>
      <pc:sldChg chg="modSp mod">
        <pc:chgData name="FERHANE EL MOSTAFA" userId="612e3f77-08f4-424c-9bd0-6ac275dcda07" providerId="ADAL" clId="{FA163132-F41F-48DA-A451-8169FABDCD7A}" dt="2025-08-29T10:01:31.647" v="379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FA163132-F41F-48DA-A451-8169FABDCD7A}" dt="2025-08-29T10:01:31.647" v="379" actId="20577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">
        <pc:chgData name="FERHANE EL MOSTAFA" userId="612e3f77-08f4-424c-9bd0-6ac275dcda07" providerId="ADAL" clId="{FA163132-F41F-48DA-A451-8169FABDCD7A}" dt="2025-08-29T10:01:53.693" v="381"/>
        <pc:sldMkLst>
          <pc:docMk/>
          <pc:sldMk cId="2554523360" sldId="2134808712"/>
        </pc:sldMkLst>
        <pc:spChg chg="mod">
          <ac:chgData name="FERHANE EL MOSTAFA" userId="612e3f77-08f4-424c-9bd0-6ac275dcda07" providerId="ADAL" clId="{FA163132-F41F-48DA-A451-8169FABDCD7A}" dt="2025-08-29T10:01:53.693" v="381"/>
          <ac:spMkLst>
            <pc:docMk/>
            <pc:sldMk cId="2554523360" sldId="2134808712"/>
            <ac:spMk id="4" creationId="{F681F5E9-4AD0-9A72-1788-F37DE5DA98B5}"/>
          </ac:spMkLst>
        </pc:spChg>
      </pc:sldChg>
      <pc:sldChg chg="modSp mod modAnim">
        <pc:chgData name="FERHANE EL MOSTAFA" userId="612e3f77-08f4-424c-9bd0-6ac275dcda07" providerId="ADAL" clId="{FA163132-F41F-48DA-A451-8169FABDCD7A}" dt="2025-08-30T14:41:42.313" v="1303"/>
        <pc:sldMkLst>
          <pc:docMk/>
          <pc:sldMk cId="3733205394" sldId="2134808713"/>
        </pc:sldMkLst>
        <pc:spChg chg="mod">
          <ac:chgData name="FERHANE EL MOSTAFA" userId="612e3f77-08f4-424c-9bd0-6ac275dcda07" providerId="ADAL" clId="{FA163132-F41F-48DA-A451-8169FABDCD7A}" dt="2025-08-29T10:01:48.862" v="38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FA163132-F41F-48DA-A451-8169FABDCD7A}" dt="2025-08-30T14:41:15.468" v="1302" actId="20577"/>
          <ac:spMkLst>
            <pc:docMk/>
            <pc:sldMk cId="3733205394" sldId="2134808713"/>
            <ac:spMk id="3" creationId="{A2B92D9E-4FBF-7409-06F9-631BDDA34193}"/>
          </ac:spMkLst>
        </pc:spChg>
      </pc:sldChg>
      <pc:sldChg chg="addSp delSp modSp mod">
        <pc:chgData name="FERHANE EL MOSTAFA" userId="612e3f77-08f4-424c-9bd0-6ac275dcda07" providerId="ADAL" clId="{FA163132-F41F-48DA-A451-8169FABDCD7A}" dt="2025-08-29T10:03:45.099" v="385" actId="14100"/>
        <pc:sldMkLst>
          <pc:docMk/>
          <pc:sldMk cId="1705819537" sldId="2134808714"/>
        </pc:sldMkLst>
        <pc:picChg chg="add mod">
          <ac:chgData name="FERHANE EL MOSTAFA" userId="612e3f77-08f4-424c-9bd0-6ac275dcda07" providerId="ADAL" clId="{FA163132-F41F-48DA-A451-8169FABDCD7A}" dt="2025-08-29T10:03:45.099" v="385" actId="14100"/>
          <ac:picMkLst>
            <pc:docMk/>
            <pc:sldMk cId="1705819537" sldId="2134808714"/>
            <ac:picMk id="5" creationId="{D345A4F7-D172-64F4-E86A-FD1FA80D337F}"/>
          </ac:picMkLst>
        </pc:picChg>
      </pc:sldChg>
      <pc:sldChg chg="addSp delSp modSp mod delAnim modAnim">
        <pc:chgData name="FERHANE EL MOSTAFA" userId="612e3f77-08f4-424c-9bd0-6ac275dcda07" providerId="ADAL" clId="{FA163132-F41F-48DA-A451-8169FABDCD7A}" dt="2025-08-29T10:30:35.829" v="772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FA163132-F41F-48DA-A451-8169FABDCD7A}" dt="2025-08-29T10:30:28.483" v="771" actId="20577"/>
          <ac:spMkLst>
            <pc:docMk/>
            <pc:sldMk cId="11916258" sldId="2134808717"/>
            <ac:spMk id="2" creationId="{ADED2B89-5D63-8791-E1A9-0AC6F980B5B3}"/>
          </ac:spMkLst>
        </pc:spChg>
        <pc:picChg chg="add mod">
          <ac:chgData name="FERHANE EL MOSTAFA" userId="612e3f77-08f4-424c-9bd0-6ac275dcda07" providerId="ADAL" clId="{FA163132-F41F-48DA-A451-8169FABDCD7A}" dt="2025-08-29T10:18:24.095" v="656" actId="1076"/>
          <ac:picMkLst>
            <pc:docMk/>
            <pc:sldMk cId="11916258" sldId="2134808717"/>
            <ac:picMk id="4" creationId="{3EBD8C96-151D-2383-5DBD-7DDEECEB85E9}"/>
          </ac:picMkLst>
        </pc:picChg>
        <pc:picChg chg="add mod">
          <ac:chgData name="FERHANE EL MOSTAFA" userId="612e3f77-08f4-424c-9bd0-6ac275dcda07" providerId="ADAL" clId="{FA163132-F41F-48DA-A451-8169FABDCD7A}" dt="2025-08-29T10:30:35.829" v="772" actId="1076"/>
          <ac:picMkLst>
            <pc:docMk/>
            <pc:sldMk cId="11916258" sldId="2134808717"/>
            <ac:picMk id="6" creationId="{1ED7E525-DFDE-89C2-53CB-B28E8449D951}"/>
          </ac:picMkLst>
        </pc:picChg>
      </pc:sldChg>
      <pc:sldChg chg="addSp delSp modSp mod delAnim modAnim">
        <pc:chgData name="FERHANE EL MOSTAFA" userId="612e3f77-08f4-424c-9bd0-6ac275dcda07" providerId="ADAL" clId="{FA163132-F41F-48DA-A451-8169FABDCD7A}" dt="2025-08-29T10:38:52.034" v="803"/>
        <pc:sldMkLst>
          <pc:docMk/>
          <pc:sldMk cId="342120363" sldId="2134808718"/>
        </pc:sldMkLst>
        <pc:spChg chg="mod">
          <ac:chgData name="FERHANE EL MOSTAFA" userId="612e3f77-08f4-424c-9bd0-6ac275dcda07" providerId="ADAL" clId="{FA163132-F41F-48DA-A451-8169FABDCD7A}" dt="2025-08-29T10:38:52.034" v="803"/>
          <ac:spMkLst>
            <pc:docMk/>
            <pc:sldMk cId="342120363" sldId="2134808718"/>
            <ac:spMk id="2" creationId="{051A1139-3C35-BAB8-D711-54A889FAE5A4}"/>
          </ac:spMkLst>
        </pc:spChg>
        <pc:picChg chg="add mod">
          <ac:chgData name="FERHANE EL MOSTAFA" userId="612e3f77-08f4-424c-9bd0-6ac275dcda07" providerId="ADAL" clId="{FA163132-F41F-48DA-A451-8169FABDCD7A}" dt="2025-08-29T10:26:52.135" v="725" actId="1076"/>
          <ac:picMkLst>
            <pc:docMk/>
            <pc:sldMk cId="342120363" sldId="2134808718"/>
            <ac:picMk id="3" creationId="{779D5A3D-1629-DCE1-3EBE-A74F4AF5E6FC}"/>
          </ac:picMkLst>
        </pc:picChg>
        <pc:picChg chg="add mod">
          <ac:chgData name="FERHANE EL MOSTAFA" userId="612e3f77-08f4-424c-9bd0-6ac275dcda07" providerId="ADAL" clId="{FA163132-F41F-48DA-A451-8169FABDCD7A}" dt="2025-08-29T10:28:02.436" v="740" actId="14100"/>
          <ac:picMkLst>
            <pc:docMk/>
            <pc:sldMk cId="342120363" sldId="2134808718"/>
            <ac:picMk id="10" creationId="{67BEAF65-CA46-7230-201D-C60084C09EAF}"/>
          </ac:picMkLst>
        </pc:picChg>
        <pc:picChg chg="add mod">
          <ac:chgData name="FERHANE EL MOSTAFA" userId="612e3f77-08f4-424c-9bd0-6ac275dcda07" providerId="ADAL" clId="{FA163132-F41F-48DA-A451-8169FABDCD7A}" dt="2025-08-29T10:27:53.761" v="739" actId="14100"/>
          <ac:picMkLst>
            <pc:docMk/>
            <pc:sldMk cId="342120363" sldId="2134808718"/>
            <ac:picMk id="11" creationId="{C08825E5-9045-4E05-9219-5DC198CE94B4}"/>
          </ac:picMkLst>
        </pc:picChg>
        <pc:picChg chg="add mod">
          <ac:chgData name="FERHANE EL MOSTAFA" userId="612e3f77-08f4-424c-9bd0-6ac275dcda07" providerId="ADAL" clId="{FA163132-F41F-48DA-A451-8169FABDCD7A}" dt="2025-08-29T10:30:52.551" v="774" actId="1076"/>
          <ac:picMkLst>
            <pc:docMk/>
            <pc:sldMk cId="342120363" sldId="2134808718"/>
            <ac:picMk id="12" creationId="{49E15F47-658A-D843-4C63-8EA1735DABA7}"/>
          </ac:picMkLst>
        </pc:picChg>
        <pc:picChg chg="add mod">
          <ac:chgData name="FERHANE EL MOSTAFA" userId="612e3f77-08f4-424c-9bd0-6ac275dcda07" providerId="ADAL" clId="{FA163132-F41F-48DA-A451-8169FABDCD7A}" dt="2025-08-29T10:31:25.809" v="778" actId="14100"/>
          <ac:picMkLst>
            <pc:docMk/>
            <pc:sldMk cId="342120363" sldId="2134808718"/>
            <ac:picMk id="13" creationId="{CC858B24-2667-D4CC-FB64-8129BAA9FAA3}"/>
          </ac:picMkLst>
        </pc:picChg>
        <pc:picChg chg="add mod">
          <ac:chgData name="FERHANE EL MOSTAFA" userId="612e3f77-08f4-424c-9bd0-6ac275dcda07" providerId="ADAL" clId="{FA163132-F41F-48DA-A451-8169FABDCD7A}" dt="2025-08-29T10:36:08.133" v="781" actId="14100"/>
          <ac:picMkLst>
            <pc:docMk/>
            <pc:sldMk cId="342120363" sldId="2134808718"/>
            <ac:picMk id="14" creationId="{E36C97E8-CE60-F8E2-A79C-DDF041033D25}"/>
          </ac:picMkLst>
        </pc:picChg>
        <pc:picChg chg="add mod">
          <ac:chgData name="FERHANE EL MOSTAFA" userId="612e3f77-08f4-424c-9bd0-6ac275dcda07" providerId="ADAL" clId="{FA163132-F41F-48DA-A451-8169FABDCD7A}" dt="2025-08-29T10:38:38.592" v="802"/>
          <ac:picMkLst>
            <pc:docMk/>
            <pc:sldMk cId="342120363" sldId="2134808718"/>
            <ac:picMk id="15" creationId="{9A068D22-76CA-DA38-60C0-36CA3769A819}"/>
          </ac:picMkLst>
        </pc:picChg>
      </pc:sldChg>
      <pc:sldChg chg="addSp delSp modSp del mod delAnim">
        <pc:chgData name="FERHANE EL MOSTAFA" userId="612e3f77-08f4-424c-9bd0-6ac275dcda07" providerId="ADAL" clId="{FA163132-F41F-48DA-A451-8169FABDCD7A}" dt="2025-08-29T10:38:58.412" v="804" actId="47"/>
        <pc:sldMkLst>
          <pc:docMk/>
          <pc:sldMk cId="2143469606" sldId="2134808719"/>
        </pc:sldMkLst>
      </pc:sldChg>
      <pc:sldChg chg="addSp modSp mod">
        <pc:chgData name="FERHANE EL MOSTAFA" userId="612e3f77-08f4-424c-9bd0-6ac275dcda07" providerId="ADAL" clId="{FA163132-F41F-48DA-A451-8169FABDCD7A}" dt="2025-08-29T10:42:56.843" v="938" actId="1076"/>
        <pc:sldMkLst>
          <pc:docMk/>
          <pc:sldMk cId="827506173" sldId="2134808720"/>
        </pc:sldMkLst>
        <pc:spChg chg="mod">
          <ac:chgData name="FERHANE EL MOSTAFA" userId="612e3f77-08f4-424c-9bd0-6ac275dcda07" providerId="ADAL" clId="{FA163132-F41F-48DA-A451-8169FABDCD7A}" dt="2025-08-29T10:42:56.843" v="938" actId="1076"/>
          <ac:spMkLst>
            <pc:docMk/>
            <pc:sldMk cId="827506173" sldId="2134808720"/>
            <ac:spMk id="4" creationId="{4F260F22-7889-E489-BD72-4E5BCF5A391F}"/>
          </ac:spMkLst>
        </pc:spChg>
        <pc:spChg chg="add mod">
          <ac:chgData name="FERHANE EL MOSTAFA" userId="612e3f77-08f4-424c-9bd0-6ac275dcda07" providerId="ADAL" clId="{FA163132-F41F-48DA-A451-8169FABDCD7A}" dt="2025-08-29T10:42:38.703" v="935" actId="20577"/>
          <ac:spMkLst>
            <pc:docMk/>
            <pc:sldMk cId="827506173" sldId="2134808720"/>
            <ac:spMk id="5" creationId="{A00EC5A0-0DBC-79D7-B219-6058310CA23B}"/>
          </ac:spMkLst>
        </pc:spChg>
        <pc:spChg chg="mod">
          <ac:chgData name="FERHANE EL MOSTAFA" userId="612e3f77-08f4-424c-9bd0-6ac275dcda07" providerId="ADAL" clId="{FA163132-F41F-48DA-A451-8169FABDCD7A}" dt="2025-08-29T10:42:14.493" v="920" actId="1076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FA163132-F41F-48DA-A451-8169FABDCD7A}" dt="2025-08-29T10:42:51.055" v="937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FA163132-F41F-48DA-A451-8169FABDCD7A}" dt="2025-08-29T10:42:17.847" v="921" actId="1076"/>
          <ac:spMkLst>
            <pc:docMk/>
            <pc:sldMk cId="827506173" sldId="2134808720"/>
            <ac:spMk id="15" creationId="{96262DCF-3EF0-C4D6-403A-29F355672949}"/>
          </ac:spMkLst>
        </pc:spChg>
        <pc:graphicFrameChg chg="mod modGraphic">
          <ac:chgData name="FERHANE EL MOSTAFA" userId="612e3f77-08f4-424c-9bd0-6ac275dcda07" providerId="ADAL" clId="{FA163132-F41F-48DA-A451-8169FABDCD7A}" dt="2025-08-29T10:42:26.178" v="927" actId="20577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mod">
        <pc:chgData name="FERHANE EL MOSTAFA" userId="612e3f77-08f4-424c-9bd0-6ac275dcda07" providerId="ADAL" clId="{FA163132-F41F-48DA-A451-8169FABDCD7A}" dt="2025-08-30T14:44:42.685" v="131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FA163132-F41F-48DA-A451-8169FABDCD7A}" dt="2025-08-30T14:44:42.685" v="1315" actId="20577"/>
          <ac:spMkLst>
            <pc:docMk/>
            <pc:sldMk cId="2746584739" sldId="2134808723"/>
            <ac:spMk id="2" creationId="{B86C4EBA-6576-54A9-AA83-D3A0FEC4E601}"/>
          </ac:spMkLst>
        </pc:spChg>
        <pc:spChg chg="add mod">
          <ac:chgData name="FERHANE EL MOSTAFA" userId="612e3f77-08f4-424c-9bd0-6ac275dcda07" providerId="ADAL" clId="{FA163132-F41F-48DA-A451-8169FABDCD7A}" dt="2025-08-30T14:44:37.457" v="1313" actId="14100"/>
          <ac:spMkLst>
            <pc:docMk/>
            <pc:sldMk cId="2746584739" sldId="2134808723"/>
            <ac:spMk id="8" creationId="{5951303E-05BD-846D-016D-8277431A62BA}"/>
          </ac:spMkLst>
        </pc:spChg>
        <pc:picChg chg="add mod">
          <ac:chgData name="FERHANE EL MOSTAFA" userId="612e3f77-08f4-424c-9bd0-6ac275dcda07" providerId="ADAL" clId="{FA163132-F41F-48DA-A451-8169FABDCD7A}" dt="2025-08-30T14:44:29.903" v="1312" actId="1076"/>
          <ac:picMkLst>
            <pc:docMk/>
            <pc:sldMk cId="2746584739" sldId="2134808723"/>
            <ac:picMk id="6" creationId="{8DE92686-188F-CFE3-36D3-1227079C08F1}"/>
          </ac:picMkLst>
        </pc:picChg>
      </pc:sldChg>
      <pc:sldChg chg="del">
        <pc:chgData name="FERHANE EL MOSTAFA" userId="612e3f77-08f4-424c-9bd0-6ac275dcda07" providerId="ADAL" clId="{FA163132-F41F-48DA-A451-8169FABDCD7A}" dt="2025-08-29T09:26:06.514" v="28" actId="47"/>
        <pc:sldMkLst>
          <pc:docMk/>
          <pc:sldMk cId="3657102211" sldId="2134808725"/>
        </pc:sldMkLst>
      </pc:sldChg>
      <pc:sldChg chg="addSp delSp modSp mod">
        <pc:chgData name="FERHANE EL MOSTAFA" userId="612e3f77-08f4-424c-9bd0-6ac275dcda07" providerId="ADAL" clId="{FA163132-F41F-48DA-A451-8169FABDCD7A}" dt="2025-08-29T10:03:54.049" v="387"/>
        <pc:sldMkLst>
          <pc:docMk/>
          <pc:sldMk cId="3471885217" sldId="2134808733"/>
        </pc:sldMkLst>
        <pc:picChg chg="add mod">
          <ac:chgData name="FERHANE EL MOSTAFA" userId="612e3f77-08f4-424c-9bd0-6ac275dcda07" providerId="ADAL" clId="{FA163132-F41F-48DA-A451-8169FABDCD7A}" dt="2025-08-29T10:03:54.049" v="387"/>
          <ac:picMkLst>
            <pc:docMk/>
            <pc:sldMk cId="3471885217" sldId="2134808733"/>
            <ac:picMk id="3" creationId="{4527ED09-8BDA-FAD9-D32F-FD85C817B3AE}"/>
          </ac:picMkLst>
        </pc:picChg>
      </pc:sldChg>
      <pc:sldChg chg="modSp">
        <pc:chgData name="FERHANE EL MOSTAFA" userId="612e3f77-08f4-424c-9bd0-6ac275dcda07" providerId="ADAL" clId="{FA163132-F41F-48DA-A451-8169FABDCD7A}" dt="2025-08-30T14:43:39.345" v="1309" actId="20577"/>
        <pc:sldMkLst>
          <pc:docMk/>
          <pc:sldMk cId="2349550496" sldId="2134808735"/>
        </pc:sldMkLst>
        <pc:spChg chg="mod">
          <ac:chgData name="FERHANE EL MOSTAFA" userId="612e3f77-08f4-424c-9bd0-6ac275dcda07" providerId="ADAL" clId="{FA163132-F41F-48DA-A451-8169FABDCD7A}" dt="2025-08-29T10:43:25.830" v="948" actId="20577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FA163132-F41F-48DA-A451-8169FABDCD7A}" dt="2025-08-30T14:43:39.345" v="1309" actId="20577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FA163132-F41F-48DA-A451-8169FABDCD7A}" dt="2025-08-29T10:43:19.383" v="944" actId="20577"/>
          <ac:spMkLst>
            <pc:docMk/>
            <pc:sldMk cId="2349550496" sldId="2134808735"/>
            <ac:spMk id="14" creationId="{183E0D97-A9C4-776A-046A-733B1CE7E7A5}"/>
          </ac:spMkLst>
        </pc:spChg>
      </pc:sldChg>
      <pc:sldChg chg="del">
        <pc:chgData name="FERHANE EL MOSTAFA" userId="612e3f77-08f4-424c-9bd0-6ac275dcda07" providerId="ADAL" clId="{FA163132-F41F-48DA-A451-8169FABDCD7A}" dt="2025-08-29T09:45:53.733" v="157" actId="47"/>
        <pc:sldMkLst>
          <pc:docMk/>
          <pc:sldMk cId="1013569934" sldId="2134808739"/>
        </pc:sldMkLst>
      </pc:sldChg>
      <pc:sldChg chg="del">
        <pc:chgData name="FERHANE EL MOSTAFA" userId="612e3f77-08f4-424c-9bd0-6ac275dcda07" providerId="ADAL" clId="{FA163132-F41F-48DA-A451-8169FABDCD7A}" dt="2025-08-29T09:39:43.462" v="82" actId="47"/>
        <pc:sldMkLst>
          <pc:docMk/>
          <pc:sldMk cId="4285607448" sldId="2134808745"/>
        </pc:sldMkLst>
      </pc:sldChg>
      <pc:sldChg chg="delSp modSp mod delAnim">
        <pc:chgData name="FERHANE EL MOSTAFA" userId="612e3f77-08f4-424c-9bd0-6ac275dcda07" providerId="ADAL" clId="{FA163132-F41F-48DA-A451-8169FABDCD7A}" dt="2025-08-29T09:59:40.435" v="375" actId="20577"/>
        <pc:sldMkLst>
          <pc:docMk/>
          <pc:sldMk cId="3628690232" sldId="2134808750"/>
        </pc:sldMkLst>
        <pc:spChg chg="mod">
          <ac:chgData name="FERHANE EL MOSTAFA" userId="612e3f77-08f4-424c-9bd0-6ac275dcda07" providerId="ADAL" clId="{FA163132-F41F-48DA-A451-8169FABDCD7A}" dt="2025-08-29T09:58:57.556" v="355" actId="20577"/>
          <ac:spMkLst>
            <pc:docMk/>
            <pc:sldMk cId="3628690232" sldId="2134808750"/>
            <ac:spMk id="3" creationId="{5671EBF5-F1EC-3545-6F8A-BE24439E0C9C}"/>
          </ac:spMkLst>
        </pc:spChg>
        <pc:spChg chg="mod">
          <ac:chgData name="FERHANE EL MOSTAFA" userId="612e3f77-08f4-424c-9bd0-6ac275dcda07" providerId="ADAL" clId="{FA163132-F41F-48DA-A451-8169FABDCD7A}" dt="2025-08-29T09:59:40.435" v="375" actId="20577"/>
          <ac:spMkLst>
            <pc:docMk/>
            <pc:sldMk cId="3628690232" sldId="2134808750"/>
            <ac:spMk id="6" creationId="{3F5DC233-AB6B-7C00-E27C-5E10DDD836F9}"/>
          </ac:spMkLst>
        </pc:spChg>
        <pc:spChg chg="mod">
          <ac:chgData name="FERHANE EL MOSTAFA" userId="612e3f77-08f4-424c-9bd0-6ac275dcda07" providerId="ADAL" clId="{FA163132-F41F-48DA-A451-8169FABDCD7A}" dt="2025-08-29T09:59:27.736" v="369" actId="20577"/>
          <ac:spMkLst>
            <pc:docMk/>
            <pc:sldMk cId="3628690232" sldId="2134808750"/>
            <ac:spMk id="14" creationId="{B28FAB64-E6A8-D565-F318-CED416D53954}"/>
          </ac:spMkLst>
        </pc:spChg>
      </pc:sldChg>
      <pc:sldChg chg="modSp add mod">
        <pc:chgData name="FERHANE EL MOSTAFA" userId="612e3f77-08f4-424c-9bd0-6ac275dcda07" providerId="ADAL" clId="{FA163132-F41F-48DA-A451-8169FABDCD7A}" dt="2025-08-29T09:27:46.899" v="69" actId="20577"/>
        <pc:sldMkLst>
          <pc:docMk/>
          <pc:sldMk cId="2922113435" sldId="2134808751"/>
        </pc:sldMkLst>
        <pc:spChg chg="mod">
          <ac:chgData name="FERHANE EL MOSTAFA" userId="612e3f77-08f4-424c-9bd0-6ac275dcda07" providerId="ADAL" clId="{FA163132-F41F-48DA-A451-8169FABDCD7A}" dt="2025-08-29T09:27:46.899" v="69" actId="20577"/>
          <ac:spMkLst>
            <pc:docMk/>
            <pc:sldMk cId="2922113435" sldId="2134808751"/>
            <ac:spMk id="2" creationId="{89B6A75A-A5A4-AB83-0054-AFCB3D346A32}"/>
          </ac:spMkLst>
        </pc:spChg>
        <pc:graphicFrameChg chg="modGraphic">
          <ac:chgData name="FERHANE EL MOSTAFA" userId="612e3f77-08f4-424c-9bd0-6ac275dcda07" providerId="ADAL" clId="{FA163132-F41F-48DA-A451-8169FABDCD7A}" dt="2025-08-29T09:27:29.559" v="53" actId="6549"/>
          <ac:graphicFrameMkLst>
            <pc:docMk/>
            <pc:sldMk cId="2922113435" sldId="2134808751"/>
            <ac:graphicFrameMk id="4" creationId="{75BF85F0-4DFF-9070-8D6E-04910381A98A}"/>
          </ac:graphicFrameMkLst>
        </pc:graphicFrameChg>
      </pc:sldChg>
      <pc:sldChg chg="del">
        <pc:chgData name="FERHANE EL MOSTAFA" userId="612e3f77-08f4-424c-9bd0-6ac275dcda07" providerId="ADAL" clId="{FA163132-F41F-48DA-A451-8169FABDCD7A}" dt="2025-08-29T09:29:26.371" v="81" actId="47"/>
        <pc:sldMkLst>
          <pc:docMk/>
          <pc:sldMk cId="3672763390" sldId="2134808752"/>
        </pc:sldMkLst>
      </pc:sldChg>
      <pc:sldChg chg="del">
        <pc:chgData name="FERHANE EL MOSTAFA" userId="612e3f77-08f4-424c-9bd0-6ac275dcda07" providerId="ADAL" clId="{FA163132-F41F-48DA-A451-8169FABDCD7A}" dt="2025-08-29T09:51:59.462" v="225" actId="47"/>
        <pc:sldMkLst>
          <pc:docMk/>
          <pc:sldMk cId="1659941931" sldId="2134808753"/>
        </pc:sldMkLst>
      </pc:sldChg>
      <pc:sldChg chg="del">
        <pc:chgData name="FERHANE EL MOSTAFA" userId="612e3f77-08f4-424c-9bd0-6ac275dcda07" providerId="ADAL" clId="{FA163132-F41F-48DA-A451-8169FABDCD7A}" dt="2025-08-29T09:56:39.776" v="343" actId="47"/>
        <pc:sldMkLst>
          <pc:docMk/>
          <pc:sldMk cId="2951963151" sldId="2134808754"/>
        </pc:sldMkLst>
      </pc:sldChg>
      <pc:sldChg chg="del">
        <pc:chgData name="FERHANE EL MOSTAFA" userId="612e3f77-08f4-424c-9bd0-6ac275dcda07" providerId="ADAL" clId="{FA163132-F41F-48DA-A451-8169FABDCD7A}" dt="2025-08-29T09:59:16.624" v="359" actId="47"/>
        <pc:sldMkLst>
          <pc:docMk/>
          <pc:sldMk cId="322785338" sldId="2134808755"/>
        </pc:sldMkLst>
      </pc:sldChg>
      <pc:sldChg chg="del">
        <pc:chgData name="FERHANE EL MOSTAFA" userId="612e3f77-08f4-424c-9bd0-6ac275dcda07" providerId="ADAL" clId="{FA163132-F41F-48DA-A451-8169FABDCD7A}" dt="2025-08-29T10:09:19.597" v="501" actId="47"/>
        <pc:sldMkLst>
          <pc:docMk/>
          <pc:sldMk cId="93297" sldId="2134808756"/>
        </pc:sldMkLst>
      </pc:sldChg>
      <pc:sldChg chg="modSp mod modAnim">
        <pc:chgData name="FERHANE EL MOSTAFA" userId="612e3f77-08f4-424c-9bd0-6ac275dcda07" providerId="ADAL" clId="{FA163132-F41F-48DA-A451-8169FABDCD7A}" dt="2025-08-29T10:45:03.191" v="977" actId="20577"/>
        <pc:sldMkLst>
          <pc:docMk/>
          <pc:sldMk cId="3245557733" sldId="2134808757"/>
        </pc:sldMkLst>
        <pc:spChg chg="mod">
          <ac:chgData name="FERHANE EL MOSTAFA" userId="612e3f77-08f4-424c-9bd0-6ac275dcda07" providerId="ADAL" clId="{FA163132-F41F-48DA-A451-8169FABDCD7A}" dt="2025-08-29T10:44:54.630" v="967" actId="20577"/>
          <ac:spMkLst>
            <pc:docMk/>
            <pc:sldMk cId="3245557733" sldId="2134808757"/>
            <ac:spMk id="2" creationId="{1DE60D1A-6D9D-9BBC-98FE-627F5AA6E19B}"/>
          </ac:spMkLst>
        </pc:spChg>
        <pc:spChg chg="mod">
          <ac:chgData name="FERHANE EL MOSTAFA" userId="612e3f77-08f4-424c-9bd0-6ac275dcda07" providerId="ADAL" clId="{FA163132-F41F-48DA-A451-8169FABDCD7A}" dt="2025-08-29T10:45:03.191" v="977" actId="20577"/>
          <ac:spMkLst>
            <pc:docMk/>
            <pc:sldMk cId="3245557733" sldId="2134808757"/>
            <ac:spMk id="6" creationId="{C4DE3010-DBA5-FF0A-2214-7796BE7D0543}"/>
          </ac:spMkLst>
        </pc:spChg>
      </pc:sldChg>
      <pc:sldChg chg="del">
        <pc:chgData name="FERHANE EL MOSTAFA" userId="612e3f77-08f4-424c-9bd0-6ac275dcda07" providerId="ADAL" clId="{FA163132-F41F-48DA-A451-8169FABDCD7A}" dt="2025-08-29T10:49:41.843" v="1068" actId="47"/>
        <pc:sldMkLst>
          <pc:docMk/>
          <pc:sldMk cId="877773967" sldId="2134808759"/>
        </pc:sldMkLst>
      </pc:sldChg>
      <pc:sldChg chg="modSp mod">
        <pc:chgData name="FERHANE EL MOSTAFA" userId="612e3f77-08f4-424c-9bd0-6ac275dcda07" providerId="ADAL" clId="{FA163132-F41F-48DA-A451-8169FABDCD7A}" dt="2025-08-29T10:48:20.147" v="1060" actId="108"/>
        <pc:sldMkLst>
          <pc:docMk/>
          <pc:sldMk cId="2656362713" sldId="2134808761"/>
        </pc:sldMkLst>
        <pc:spChg chg="mod">
          <ac:chgData name="FERHANE EL MOSTAFA" userId="612e3f77-08f4-424c-9bd0-6ac275dcda07" providerId="ADAL" clId="{FA163132-F41F-48DA-A451-8169FABDCD7A}" dt="2025-08-29T10:48:15.131" v="1059" actId="14100"/>
          <ac:spMkLst>
            <pc:docMk/>
            <pc:sldMk cId="2656362713" sldId="2134808761"/>
            <ac:spMk id="6" creationId="{8A8BC18A-E2C8-673A-F710-A5F79BA74DA6}"/>
          </ac:spMkLst>
        </pc:spChg>
        <pc:spChg chg="mod">
          <ac:chgData name="FERHANE EL MOSTAFA" userId="612e3f77-08f4-424c-9bd0-6ac275dcda07" providerId="ADAL" clId="{FA163132-F41F-48DA-A451-8169FABDCD7A}" dt="2025-08-29T10:48:20.147" v="1060" actId="108"/>
          <ac:spMkLst>
            <pc:docMk/>
            <pc:sldMk cId="2656362713" sldId="2134808761"/>
            <ac:spMk id="7" creationId="{5F7E3065-4EFB-4648-776C-39DF9A73DBC2}"/>
          </ac:spMkLst>
        </pc:spChg>
      </pc:sldChg>
      <pc:sldChg chg="add">
        <pc:chgData name="FERHANE EL MOSTAFA" userId="612e3f77-08f4-424c-9bd0-6ac275dcda07" providerId="ADAL" clId="{FA163132-F41F-48DA-A451-8169FABDCD7A}" dt="2025-08-29T09:25:58.054" v="25"/>
        <pc:sldMkLst>
          <pc:docMk/>
          <pc:sldMk cId="3527258764" sldId="2134808765"/>
        </pc:sldMkLst>
      </pc:sldChg>
      <pc:sldChg chg="addSp delSp modSp add mod">
        <pc:chgData name="FERHANE EL MOSTAFA" userId="612e3f77-08f4-424c-9bd0-6ac275dcda07" providerId="ADAL" clId="{FA163132-F41F-48DA-A451-8169FABDCD7A}" dt="2025-08-29T09:29:21.360" v="80" actId="20577"/>
        <pc:sldMkLst>
          <pc:docMk/>
          <pc:sldMk cId="277484116" sldId="2134808766"/>
        </pc:sldMkLst>
        <pc:spChg chg="mod">
          <ac:chgData name="FERHANE EL MOSTAFA" userId="612e3f77-08f4-424c-9bd0-6ac275dcda07" providerId="ADAL" clId="{FA163132-F41F-48DA-A451-8169FABDCD7A}" dt="2025-08-29T09:29:21.360" v="80" actId="20577"/>
          <ac:spMkLst>
            <pc:docMk/>
            <pc:sldMk cId="277484116" sldId="2134808766"/>
            <ac:spMk id="2" creationId="{570C6D3E-D944-E7DF-6E2F-7037213AB7FF}"/>
          </ac:spMkLst>
        </pc:spChg>
        <pc:picChg chg="add mod">
          <ac:chgData name="FERHANE EL MOSTAFA" userId="612e3f77-08f4-424c-9bd0-6ac275dcda07" providerId="ADAL" clId="{FA163132-F41F-48DA-A451-8169FABDCD7A}" dt="2025-08-29T09:29:00.199" v="75"/>
          <ac:picMkLst>
            <pc:docMk/>
            <pc:sldMk cId="277484116" sldId="2134808766"/>
            <ac:picMk id="3" creationId="{F6E25FA8-F30C-5A2F-BB98-C0301FDE58A6}"/>
          </ac:picMkLst>
        </pc:picChg>
      </pc:sldChg>
      <pc:sldChg chg="modSp add mod">
        <pc:chgData name="FERHANE EL MOSTAFA" userId="612e3f77-08f4-424c-9bd0-6ac275dcda07" providerId="ADAL" clId="{FA163132-F41F-48DA-A451-8169FABDCD7A}" dt="2025-08-29T09:40:13.496" v="108" actId="20577"/>
        <pc:sldMkLst>
          <pc:docMk/>
          <pc:sldMk cId="3729271322" sldId="2134808767"/>
        </pc:sldMkLst>
        <pc:spChg chg="mod">
          <ac:chgData name="FERHANE EL MOSTAFA" userId="612e3f77-08f4-424c-9bd0-6ac275dcda07" providerId="ADAL" clId="{FA163132-F41F-48DA-A451-8169FABDCD7A}" dt="2025-08-29T09:40:13.496" v="108" actId="20577"/>
          <ac:spMkLst>
            <pc:docMk/>
            <pc:sldMk cId="3729271322" sldId="2134808767"/>
            <ac:spMk id="6" creationId="{58942D4D-0471-6477-9F3F-AF08839F7B89}"/>
          </ac:spMkLst>
        </pc:spChg>
      </pc:sldChg>
      <pc:sldChg chg="addSp delSp modSp add mod modAnim">
        <pc:chgData name="FERHANE EL MOSTAFA" userId="612e3f77-08f4-424c-9bd0-6ac275dcda07" providerId="ADAL" clId="{FA163132-F41F-48DA-A451-8169FABDCD7A}" dt="2025-08-29T09:55:28.430" v="342" actId="20577"/>
        <pc:sldMkLst>
          <pc:docMk/>
          <pc:sldMk cId="2580960556" sldId="2134808768"/>
        </pc:sldMkLst>
        <pc:spChg chg="mod">
          <ac:chgData name="FERHANE EL MOSTAFA" userId="612e3f77-08f4-424c-9bd0-6ac275dcda07" providerId="ADAL" clId="{FA163132-F41F-48DA-A451-8169FABDCD7A}" dt="2025-08-29T09:53:52.486" v="285"/>
          <ac:spMkLst>
            <pc:docMk/>
            <pc:sldMk cId="2580960556" sldId="2134808768"/>
            <ac:spMk id="3" creationId="{C3F75327-B094-778B-F56D-BB911C959718}"/>
          </ac:spMkLst>
        </pc:spChg>
        <pc:spChg chg="add mod">
          <ac:chgData name="FERHANE EL MOSTAFA" userId="612e3f77-08f4-424c-9bd0-6ac275dcda07" providerId="ADAL" clId="{FA163132-F41F-48DA-A451-8169FABDCD7A}" dt="2025-08-29T09:54:11.493" v="294" actId="20577"/>
          <ac:spMkLst>
            <pc:docMk/>
            <pc:sldMk cId="2580960556" sldId="2134808768"/>
            <ac:spMk id="7" creationId="{EF3F072A-5D5B-DC75-4ACA-79B68DD45E4F}"/>
          </ac:spMkLst>
        </pc:spChg>
        <pc:spChg chg="add mod">
          <ac:chgData name="FERHANE EL MOSTAFA" userId="612e3f77-08f4-424c-9bd0-6ac275dcda07" providerId="ADAL" clId="{FA163132-F41F-48DA-A451-8169FABDCD7A}" dt="2025-08-29T09:54:32.081" v="306" actId="20577"/>
          <ac:spMkLst>
            <pc:docMk/>
            <pc:sldMk cId="2580960556" sldId="2134808768"/>
            <ac:spMk id="8" creationId="{6C36D03B-E6BA-7F34-15EB-B25FE573F750}"/>
          </ac:spMkLst>
        </pc:spChg>
        <pc:spChg chg="add mod">
          <ac:chgData name="FERHANE EL MOSTAFA" userId="612e3f77-08f4-424c-9bd0-6ac275dcda07" providerId="ADAL" clId="{FA163132-F41F-48DA-A451-8169FABDCD7A}" dt="2025-08-29T09:54:53.203" v="319" actId="20577"/>
          <ac:spMkLst>
            <pc:docMk/>
            <pc:sldMk cId="2580960556" sldId="2134808768"/>
            <ac:spMk id="13" creationId="{1E9B03F3-C0B2-EBD6-C2D9-D42295AF16B6}"/>
          </ac:spMkLst>
        </pc:spChg>
        <pc:spChg chg="add mod">
          <ac:chgData name="FERHANE EL MOSTAFA" userId="612e3f77-08f4-424c-9bd0-6ac275dcda07" providerId="ADAL" clId="{FA163132-F41F-48DA-A451-8169FABDCD7A}" dt="2025-08-29T09:55:10.183" v="330" actId="20577"/>
          <ac:spMkLst>
            <pc:docMk/>
            <pc:sldMk cId="2580960556" sldId="2134808768"/>
            <ac:spMk id="14" creationId="{80E04539-67D7-3CE7-50C0-C0610DB83032}"/>
          </ac:spMkLst>
        </pc:spChg>
        <pc:spChg chg="add mod">
          <ac:chgData name="FERHANE EL MOSTAFA" userId="612e3f77-08f4-424c-9bd0-6ac275dcda07" providerId="ADAL" clId="{FA163132-F41F-48DA-A451-8169FABDCD7A}" dt="2025-08-29T09:55:28.430" v="342" actId="20577"/>
          <ac:spMkLst>
            <pc:docMk/>
            <pc:sldMk cId="2580960556" sldId="2134808768"/>
            <ac:spMk id="15" creationId="{0922CA8A-700A-A0F0-1B20-A599AF645EE9}"/>
          </ac:spMkLst>
        </pc:spChg>
        <pc:picChg chg="add mod">
          <ac:chgData name="FERHANE EL MOSTAFA" userId="612e3f77-08f4-424c-9bd0-6ac275dcda07" providerId="ADAL" clId="{FA163132-F41F-48DA-A451-8169FABDCD7A}" dt="2025-08-29T09:53:39.469" v="284"/>
          <ac:picMkLst>
            <pc:docMk/>
            <pc:sldMk cId="2580960556" sldId="2134808768"/>
            <ac:picMk id="6" creationId="{7D336829-0850-76AB-14CF-70F0C3B56DEC}"/>
          </ac:picMkLst>
        </pc:picChg>
      </pc:sldChg>
      <pc:sldChg chg="addSp delSp modSp add mod modAnim">
        <pc:chgData name="FERHANE EL MOSTAFA" userId="612e3f77-08f4-424c-9bd0-6ac275dcda07" providerId="ADAL" clId="{FA163132-F41F-48DA-A451-8169FABDCD7A}" dt="2025-08-29T09:58:41.561" v="348"/>
        <pc:sldMkLst>
          <pc:docMk/>
          <pc:sldMk cId="1236098193" sldId="2134808769"/>
        </pc:sldMkLst>
        <pc:spChg chg="mod">
          <ac:chgData name="FERHANE EL MOSTAFA" userId="612e3f77-08f4-424c-9bd0-6ac275dcda07" providerId="ADAL" clId="{FA163132-F41F-48DA-A451-8169FABDCD7A}" dt="2025-08-29T09:58:31.700" v="347"/>
          <ac:spMkLst>
            <pc:docMk/>
            <pc:sldMk cId="1236098193" sldId="2134808769"/>
            <ac:spMk id="3" creationId="{1FE261C9-88BA-F94F-522D-F5300D089B0A}"/>
          </ac:spMkLst>
        </pc:spChg>
        <pc:picChg chg="add mod">
          <ac:chgData name="FERHANE EL MOSTAFA" userId="612e3f77-08f4-424c-9bd0-6ac275dcda07" providerId="ADAL" clId="{FA163132-F41F-48DA-A451-8169FABDCD7A}" dt="2025-08-29T09:58:21.203" v="346"/>
          <ac:picMkLst>
            <pc:docMk/>
            <pc:sldMk cId="1236098193" sldId="2134808769"/>
            <ac:picMk id="4" creationId="{35DF0306-A44C-5A53-43A8-9DCE6CC5B0AE}"/>
          </ac:picMkLst>
        </pc:picChg>
      </pc:sldChg>
      <pc:sldChg chg="addSp delSp modSp add mod">
        <pc:chgData name="FERHANE EL MOSTAFA" userId="612e3f77-08f4-424c-9bd0-6ac275dcda07" providerId="ADAL" clId="{FA163132-F41F-48DA-A451-8169FABDCD7A}" dt="2025-08-29T10:09:13.935" v="500"/>
        <pc:sldMkLst>
          <pc:docMk/>
          <pc:sldMk cId="3512481618" sldId="2134808770"/>
        </pc:sldMkLst>
        <pc:spChg chg="mod">
          <ac:chgData name="FERHANE EL MOSTAFA" userId="612e3f77-08f4-424c-9bd0-6ac275dcda07" providerId="ADAL" clId="{FA163132-F41F-48DA-A451-8169FABDCD7A}" dt="2025-08-29T10:09:13.935" v="500"/>
          <ac:spMkLst>
            <pc:docMk/>
            <pc:sldMk cId="3512481618" sldId="2134808770"/>
            <ac:spMk id="2" creationId="{FFAD6F70-E474-1FDE-F8A3-A8A7384C83DF}"/>
          </ac:spMkLst>
        </pc:spChg>
        <pc:picChg chg="add mod">
          <ac:chgData name="FERHANE EL MOSTAFA" userId="612e3f77-08f4-424c-9bd0-6ac275dcda07" providerId="ADAL" clId="{FA163132-F41F-48DA-A451-8169FABDCD7A}" dt="2025-08-29T10:09:03.873" v="499"/>
          <ac:picMkLst>
            <pc:docMk/>
            <pc:sldMk cId="3512481618" sldId="2134808770"/>
            <ac:picMk id="5" creationId="{26FFFF87-CCA4-02A8-361F-DA87559BC3E9}"/>
          </ac:picMkLst>
        </pc:picChg>
      </pc:sldChg>
      <pc:sldChg chg="addSp delSp modSp add mod delAnim modAnim">
        <pc:chgData name="FERHANE EL MOSTAFA" userId="612e3f77-08f4-424c-9bd0-6ac275dcda07" providerId="ADAL" clId="{FA163132-F41F-48DA-A451-8169FABDCD7A}" dt="2025-08-29T10:38:25.085" v="800"/>
        <pc:sldMkLst>
          <pc:docMk/>
          <pc:sldMk cId="42414819" sldId="2134808771"/>
        </pc:sldMkLst>
        <pc:spChg chg="mod">
          <ac:chgData name="FERHANE EL MOSTAFA" userId="612e3f77-08f4-424c-9bd0-6ac275dcda07" providerId="ADAL" clId="{FA163132-F41F-48DA-A451-8169FABDCD7A}" dt="2025-08-29T10:37:59.402" v="795" actId="6549"/>
          <ac:spMkLst>
            <pc:docMk/>
            <pc:sldMk cId="42414819" sldId="2134808771"/>
            <ac:spMk id="2" creationId="{E2207096-1037-6304-4531-B74F85EC76D7}"/>
          </ac:spMkLst>
        </pc:spChg>
        <pc:picChg chg="add mod">
          <ac:chgData name="FERHANE EL MOSTAFA" userId="612e3f77-08f4-424c-9bd0-6ac275dcda07" providerId="ADAL" clId="{FA163132-F41F-48DA-A451-8169FABDCD7A}" dt="2025-08-29T10:37:30.073" v="791"/>
          <ac:picMkLst>
            <pc:docMk/>
            <pc:sldMk cId="42414819" sldId="2134808771"/>
            <ac:picMk id="5" creationId="{CCD5DF0C-AAF2-97CB-9BED-B368CBEE8CE9}"/>
          </ac:picMkLst>
        </pc:picChg>
        <pc:picChg chg="add mod">
          <ac:chgData name="FERHANE EL MOSTAFA" userId="612e3f77-08f4-424c-9bd0-6ac275dcda07" providerId="ADAL" clId="{FA163132-F41F-48DA-A451-8169FABDCD7A}" dt="2025-08-29T10:38:11.547" v="798" actId="1076"/>
          <ac:picMkLst>
            <pc:docMk/>
            <pc:sldMk cId="42414819" sldId="2134808771"/>
            <ac:picMk id="6" creationId="{EF459BA4-C4E0-A4F3-D6F5-A8F98E8850DB}"/>
          </ac:picMkLst>
        </pc:picChg>
      </pc:sldChg>
      <pc:sldChg chg="addSp delSp modSp add mod">
        <pc:chgData name="FERHANE EL MOSTAFA" userId="612e3f77-08f4-424c-9bd0-6ac275dcda07" providerId="ADAL" clId="{FA163132-F41F-48DA-A451-8169FABDCD7A}" dt="2025-08-29T10:52:02.206" v="1128" actId="20577"/>
        <pc:sldMkLst>
          <pc:docMk/>
          <pc:sldMk cId="1029906763" sldId="2134808772"/>
        </pc:sldMkLst>
        <pc:spChg chg="mod">
          <ac:chgData name="FERHANE EL MOSTAFA" userId="612e3f77-08f4-424c-9bd0-6ac275dcda07" providerId="ADAL" clId="{FA163132-F41F-48DA-A451-8169FABDCD7A}" dt="2025-08-29T10:51:35.369" v="1120" actId="20577"/>
          <ac:spMkLst>
            <pc:docMk/>
            <pc:sldMk cId="1029906763" sldId="2134808772"/>
            <ac:spMk id="6" creationId="{4AF356CA-0B1F-1875-37DD-C161B897C564}"/>
          </ac:spMkLst>
        </pc:spChg>
        <pc:spChg chg="mod">
          <ac:chgData name="FERHANE EL MOSTAFA" userId="612e3f77-08f4-424c-9bd0-6ac275dcda07" providerId="ADAL" clId="{FA163132-F41F-48DA-A451-8169FABDCD7A}" dt="2025-08-29T10:51:47.339" v="1122" actId="6549"/>
          <ac:spMkLst>
            <pc:docMk/>
            <pc:sldMk cId="1029906763" sldId="2134808772"/>
            <ac:spMk id="7" creationId="{F89FEC2F-65DF-9FA8-380C-3FCDD5FDAEAB}"/>
          </ac:spMkLst>
        </pc:spChg>
        <pc:spChg chg="mod">
          <ac:chgData name="FERHANE EL MOSTAFA" userId="612e3f77-08f4-424c-9bd0-6ac275dcda07" providerId="ADAL" clId="{FA163132-F41F-48DA-A451-8169FABDCD7A}" dt="2025-08-29T10:52:02.206" v="1128" actId="20577"/>
          <ac:spMkLst>
            <pc:docMk/>
            <pc:sldMk cId="1029906763" sldId="2134808772"/>
            <ac:spMk id="10" creationId="{7E3932BA-AB66-FFA0-A3B2-34FDC606755D}"/>
          </ac:spMkLst>
        </pc:spChg>
        <pc:spChg chg="mod">
          <ac:chgData name="FERHANE EL MOSTAFA" userId="612e3f77-08f4-424c-9bd0-6ac275dcda07" providerId="ADAL" clId="{FA163132-F41F-48DA-A451-8169FABDCD7A}" dt="2025-08-29T10:50:28.961" v="1093" actId="14100"/>
          <ac:spMkLst>
            <pc:docMk/>
            <pc:sldMk cId="1029906763" sldId="2134808772"/>
            <ac:spMk id="12" creationId="{5A1E2A76-AB5F-A765-291F-6AA1FF9CB8D1}"/>
          </ac:spMkLst>
        </pc:spChg>
        <pc:spChg chg="add mod">
          <ac:chgData name="FERHANE EL MOSTAFA" userId="612e3f77-08f4-424c-9bd0-6ac275dcda07" providerId="ADAL" clId="{FA163132-F41F-48DA-A451-8169FABDCD7A}" dt="2025-08-29T10:51:32.869" v="1119" actId="1076"/>
          <ac:spMkLst>
            <pc:docMk/>
            <pc:sldMk cId="1029906763" sldId="2134808772"/>
            <ac:spMk id="14" creationId="{7B51E476-552F-49DF-F0D6-6ED4A17B0E94}"/>
          </ac:spMkLst>
        </pc:spChg>
      </pc:sldChg>
      <pc:sldChg chg="add">
        <pc:chgData name="FERHANE EL MOSTAFA" userId="612e3f77-08f4-424c-9bd0-6ac275dcda07" providerId="ADAL" clId="{FA163132-F41F-48DA-A451-8169FABDCD7A}" dt="2025-08-30T08:22:08.812" v="1258"/>
        <pc:sldMkLst>
          <pc:docMk/>
          <pc:sldMk cId="3606150809" sldId="2134808773"/>
        </pc:sldMkLst>
      </pc:sldChg>
    </pc:docChg>
  </pc:docChgLst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8:36.389" v="0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8:36.389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E1024C3-58F3-4E60-9D56-58152775B348}" dt="2025-09-05T18:48:36.389" v="0" actId="20577"/>
          <ac:spMkLst>
            <pc:docMk/>
            <pc:sldMk cId="0" sldId="2134808444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A64A7F10-220F-4C8C-89FD-321083E4E9DC}"/>
    <pc:docChg chg="undo custSel addSld delSld modSld modSection">
      <pc:chgData name="FERHANE EL MOSTAFA" userId="612e3f77-08f4-424c-9bd0-6ac275dcda07" providerId="ADAL" clId="{A64A7F10-220F-4C8C-89FD-321083E4E9DC}" dt="2025-08-19T19:47:04.283" v="4191" actId="20577"/>
      <pc:docMkLst>
        <pc:docMk/>
      </pc:docMkLst>
      <pc:sldChg chg="addSp modSp mod">
        <pc:chgData name="FERHANE EL MOSTAFA" userId="612e3f77-08f4-424c-9bd0-6ac275dcda07" providerId="ADAL" clId="{A64A7F10-220F-4C8C-89FD-321083E4E9DC}" dt="2025-08-19T10:42:01.488" v="54" actId="14100"/>
        <pc:sldMkLst>
          <pc:docMk/>
          <pc:sldMk cId="1861730519" sldId="597"/>
        </pc:sldMkLst>
        <pc:spChg chg="add mod">
          <ac:chgData name="FERHANE EL MOSTAFA" userId="612e3f77-08f4-424c-9bd0-6ac275dcda07" providerId="ADAL" clId="{A64A7F10-220F-4C8C-89FD-321083E4E9DC}" dt="2025-08-19T10:42:01.488" v="54" actId="14100"/>
          <ac:spMkLst>
            <pc:docMk/>
            <pc:sldMk cId="1861730519" sldId="597"/>
            <ac:spMk id="6" creationId="{D914014D-3C86-D642-31BC-56C49397C663}"/>
          </ac:spMkLst>
        </pc:spChg>
      </pc:sldChg>
      <pc:sldChg chg="addSp modSp mod">
        <pc:chgData name="FERHANE EL MOSTAFA" userId="612e3f77-08f4-424c-9bd0-6ac275dcda07" providerId="ADAL" clId="{A64A7F10-220F-4C8C-89FD-321083E4E9DC}" dt="2025-08-19T19:33:14.766" v="3790" actId="20577"/>
        <pc:sldMkLst>
          <pc:docMk/>
          <pc:sldMk cId="1948545125" sldId="838"/>
        </pc:sldMkLst>
      </pc:sldChg>
      <pc:sldChg chg="del">
        <pc:chgData name="FERHANE EL MOSTAFA" userId="612e3f77-08f4-424c-9bd0-6ac275dcda07" providerId="ADAL" clId="{A64A7F10-220F-4C8C-89FD-321083E4E9DC}" dt="2025-08-19T19:38:10.526" v="4027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A64A7F10-220F-4C8C-89FD-321083E4E9DC}" dt="2025-08-19T19:30:22.990" v="3755" actId="47"/>
        <pc:sldMkLst>
          <pc:docMk/>
          <pc:sldMk cId="307478271" sldId="988"/>
        </pc:sldMkLst>
      </pc:sldChg>
      <pc:sldChg chg="addSp modSp mod">
        <pc:chgData name="FERHANE EL MOSTAFA" userId="612e3f77-08f4-424c-9bd0-6ac275dcda07" providerId="ADAL" clId="{A64A7F10-220F-4C8C-89FD-321083E4E9DC}" dt="2025-08-19T19:43:53.529" v="4094" actId="403"/>
        <pc:sldMkLst>
          <pc:docMk/>
          <pc:sldMk cId="1702143944" sldId="989"/>
        </pc:sldMkLst>
      </pc:sldChg>
      <pc:sldChg chg="del">
        <pc:chgData name="FERHANE EL MOSTAFA" userId="612e3f77-08f4-424c-9bd0-6ac275dcda07" providerId="ADAL" clId="{A64A7F10-220F-4C8C-89FD-321083E4E9DC}" dt="2025-08-19T19:38:38.892" v="4030" actId="47"/>
        <pc:sldMkLst>
          <pc:docMk/>
          <pc:sldMk cId="3696151667" sldId="990"/>
        </pc:sldMkLst>
      </pc:sldChg>
      <pc:sldChg chg="modSp mod">
        <pc:chgData name="FERHANE EL MOSTAFA" userId="612e3f77-08f4-424c-9bd0-6ac275dcda07" providerId="ADAL" clId="{A64A7F10-220F-4C8C-89FD-321083E4E9DC}" dt="2025-08-19T19:32:59.983" v="3780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A64A7F10-220F-4C8C-89FD-321083E4E9DC}" dt="2025-08-19T19:32:59.983" v="3780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A64A7F10-220F-4C8C-89FD-321083E4E9DC}" dt="2025-08-19T19:38:13.896" v="4028" actId="20577"/>
        <pc:sldMkLst>
          <pc:docMk/>
          <pc:sldMk cId="3222612512" sldId="2134808501"/>
        </pc:sldMkLst>
        <pc:spChg chg="mod">
          <ac:chgData name="FERHANE EL MOSTAFA" userId="612e3f77-08f4-424c-9bd0-6ac275dcda07" providerId="ADAL" clId="{A64A7F10-220F-4C8C-89FD-321083E4E9DC}" dt="2025-08-19T19:38:13.896" v="4028" actId="20577"/>
          <ac:spMkLst>
            <pc:docMk/>
            <pc:sldMk cId="3222612512" sldId="2134808501"/>
            <ac:spMk id="8" creationId="{0E34D6B8-8522-A58B-32EE-6075A6DCB402}"/>
          </ac:spMkLst>
        </pc:spChg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2328477974" sldId="2134808503"/>
        </pc:sldMkLst>
      </pc:sldChg>
      <pc:sldChg chg="addSp delSp modSp add mod">
        <pc:chgData name="FERHANE EL MOSTAFA" userId="612e3f77-08f4-424c-9bd0-6ac275dcda07" providerId="ADAL" clId="{A64A7F10-220F-4C8C-89FD-321083E4E9DC}" dt="2025-08-19T18:20:56.238" v="3633" actId="21"/>
        <pc:sldMkLst>
          <pc:docMk/>
          <pc:sldMk cId="2254889488" sldId="2134808547"/>
        </pc:sldMkLst>
      </pc:sldChg>
      <pc:sldChg chg="modSp add mod">
        <pc:chgData name="FERHANE EL MOSTAFA" userId="612e3f77-08f4-424c-9bd0-6ac275dcda07" providerId="ADAL" clId="{A64A7F10-220F-4C8C-89FD-321083E4E9DC}" dt="2025-08-19T19:30:52.429" v="3766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A64A7F10-220F-4C8C-89FD-321083E4E9DC}" dt="2025-08-19T19:30:47.729" v="3761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A64A7F10-220F-4C8C-89FD-321083E4E9DC}" dt="2025-08-19T19:30:52.429" v="3766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9:40:43.425" v="4085" actId="1076"/>
        <pc:sldMkLst>
          <pc:docMk/>
          <pc:sldMk cId="512562272" sldId="2134808561"/>
        </pc:sldMkLst>
        <pc:spChg chg="mod">
          <ac:chgData name="FERHANE EL MOSTAFA" userId="612e3f77-08f4-424c-9bd0-6ac275dcda07" providerId="ADAL" clId="{A64A7F10-220F-4C8C-89FD-321083E4E9DC}" dt="2025-08-19T19:39:26.532" v="404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A64A7F10-220F-4C8C-89FD-321083E4E9DC}" dt="2025-08-19T19:40:11.291" v="4079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 del">
        <pc:chgData name="FERHANE EL MOSTAFA" userId="612e3f77-08f4-424c-9bd0-6ac275dcda07" providerId="ADAL" clId="{A64A7F10-220F-4C8C-89FD-321083E4E9DC}" dt="2025-08-19T11:49:36.125" v="1180" actId="2696"/>
        <pc:sldMkLst>
          <pc:docMk/>
          <pc:sldMk cId="998925571" sldId="2134808602"/>
        </pc:sldMkLst>
      </pc:sldChg>
      <pc:sldChg chg="add">
        <pc:chgData name="FERHANE EL MOSTAFA" userId="612e3f77-08f4-424c-9bd0-6ac275dcda07" providerId="ADAL" clId="{A64A7F10-220F-4C8C-89FD-321083E4E9DC}" dt="2025-08-19T11:49:43.718" v="1181"/>
        <pc:sldMkLst>
          <pc:docMk/>
          <pc:sldMk cId="2180123270" sldId="2134808602"/>
        </pc:sldMkLst>
      </pc:sldChg>
      <pc:sldChg chg="modSp add mod">
        <pc:chgData name="FERHANE EL MOSTAFA" userId="612e3f77-08f4-424c-9bd0-6ac275dcda07" providerId="ADAL" clId="{A64A7F10-220F-4C8C-89FD-321083E4E9DC}" dt="2025-08-19T18:22:27.195" v="3647" actId="20577"/>
        <pc:sldMkLst>
          <pc:docMk/>
          <pc:sldMk cId="253666560" sldId="2134808627"/>
        </pc:sldMkLst>
      </pc:sldChg>
      <pc:sldChg chg="addSp delSp modSp add mod">
        <pc:chgData name="FERHANE EL MOSTAFA" userId="612e3f77-08f4-424c-9bd0-6ac275dcda07" providerId="ADAL" clId="{A64A7F10-220F-4C8C-89FD-321083E4E9DC}" dt="2025-08-19T10:44:04.460" v="96" actId="1076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A64A7F10-220F-4C8C-89FD-321083E4E9DC}" dt="2025-08-19T11:50:04.608" v="1184" actId="47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A64A7F10-220F-4C8C-89FD-321083E4E9DC}" dt="2025-08-19T11:50:14.259" v="1187" actId="47"/>
        <pc:sldMkLst>
          <pc:docMk/>
          <pc:sldMk cId="1401053377" sldId="2134808634"/>
        </pc:sldMkLst>
      </pc:sldChg>
      <pc:sldChg chg="add del">
        <pc:chgData name="FERHANE EL MOSTAFA" userId="612e3f77-08f4-424c-9bd0-6ac275dcda07" providerId="ADAL" clId="{A64A7F10-220F-4C8C-89FD-321083E4E9DC}" dt="2025-08-19T11:50:56.446" v="1189" actId="47"/>
        <pc:sldMkLst>
          <pc:docMk/>
          <pc:sldMk cId="2200463605" sldId="2134808638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17.082" v="1193"/>
        <pc:sldMkLst>
          <pc:docMk/>
          <pc:sldMk cId="3555504287" sldId="2134808639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24.701" v="1195"/>
        <pc:sldMkLst>
          <pc:docMk/>
          <pc:sldMk cId="2115320888" sldId="2134808640"/>
        </pc:sldMkLst>
      </pc:sldChg>
      <pc:sldChg chg="addSp delSp modSp add mod modAnim">
        <pc:chgData name="FERHANE EL MOSTAFA" userId="612e3f77-08f4-424c-9bd0-6ac275dcda07" providerId="ADAL" clId="{A64A7F10-220F-4C8C-89FD-321083E4E9DC}" dt="2025-08-19T11:52:27.351" v="1232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A64A7F10-220F-4C8C-89FD-321083E4E9DC}" dt="2025-08-19T11:52:27.351" v="1232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51:44.304" v="1204" actId="20577"/>
        <pc:sldMkLst>
          <pc:docMk/>
          <pc:sldMk cId="1231011705" sldId="2134808643"/>
        </pc:sldMkLst>
      </pc:sldChg>
      <pc:sldChg chg="add del">
        <pc:chgData name="FERHANE EL MOSTAFA" userId="612e3f77-08f4-424c-9bd0-6ac275dcda07" providerId="ADAL" clId="{A64A7F10-220F-4C8C-89FD-321083E4E9DC}" dt="2025-08-19T11:50:10.869" v="1186" actId="47"/>
        <pc:sldMkLst>
          <pc:docMk/>
          <pc:sldMk cId="2757630257" sldId="2134808650"/>
        </pc:sldMkLst>
      </pc:sldChg>
      <pc:sldChg chg="add del">
        <pc:chgData name="FERHANE EL MOSTAFA" userId="612e3f77-08f4-424c-9bd0-6ac275dcda07" providerId="ADAL" clId="{A64A7F10-220F-4C8C-89FD-321083E4E9DC}" dt="2025-08-19T11:50:16.303" v="1188" actId="47"/>
        <pc:sldMkLst>
          <pc:docMk/>
          <pc:sldMk cId="3157513240" sldId="2134808651"/>
        </pc:sldMkLst>
      </pc:sldChg>
      <pc:sldChg chg="add del">
        <pc:chgData name="FERHANE EL MOSTAFA" userId="612e3f77-08f4-424c-9bd0-6ac275dcda07" providerId="ADAL" clId="{A64A7F10-220F-4C8C-89FD-321083E4E9DC}" dt="2025-08-19T19:30:21.323" v="3754" actId="47"/>
        <pc:sldMkLst>
          <pc:docMk/>
          <pc:sldMk cId="3701968933" sldId="2134808652"/>
        </pc:sldMkLst>
      </pc:sldChg>
      <pc:sldChg chg="modSp add mod">
        <pc:chgData name="FERHANE EL MOSTAFA" userId="612e3f77-08f4-424c-9bd0-6ac275dcda07" providerId="ADAL" clId="{A64A7F10-220F-4C8C-89FD-321083E4E9DC}" dt="2025-08-19T19:28:56.713" v="3747" actId="20577"/>
        <pc:sldMkLst>
          <pc:docMk/>
          <pc:sldMk cId="2150186220" sldId="2134808654"/>
        </pc:sldMkLst>
      </pc:sldChg>
      <pc:sldChg chg="add del">
        <pc:chgData name="FERHANE EL MOSTAFA" userId="612e3f77-08f4-424c-9bd0-6ac275dcda07" providerId="ADAL" clId="{A64A7F10-220F-4C8C-89FD-321083E4E9DC}" dt="2025-08-19T11:50:06.038" v="1185" actId="47"/>
        <pc:sldMkLst>
          <pc:docMk/>
          <pc:sldMk cId="2189944454" sldId="2134808665"/>
        </pc:sldMkLst>
      </pc:sldChg>
      <pc:sldChg chg="delSp modSp add mod delAnim">
        <pc:chgData name="FERHANE EL MOSTAFA" userId="612e3f77-08f4-424c-9bd0-6ac275dcda07" providerId="ADAL" clId="{A64A7F10-220F-4C8C-89FD-321083E4E9DC}" dt="2025-08-19T11:21:45.721" v="443" actId="478"/>
        <pc:sldMkLst>
          <pc:docMk/>
          <pc:sldMk cId="2487464742" sldId="2134808671"/>
        </pc:sldMkLst>
      </pc:sldChg>
      <pc:sldChg chg="add del">
        <pc:chgData name="FERHANE EL MOSTAFA" userId="612e3f77-08f4-424c-9bd0-6ac275dcda07" providerId="ADAL" clId="{A64A7F10-220F-4C8C-89FD-321083E4E9DC}" dt="2025-08-19T11:36:28.802" v="803" actId="47"/>
        <pc:sldMkLst>
          <pc:docMk/>
          <pc:sldMk cId="3727604126" sldId="2134808673"/>
        </pc:sldMkLst>
      </pc:sldChg>
      <pc:sldChg chg="addSp delSp modSp add mod delAnim">
        <pc:chgData name="FERHANE EL MOSTAFA" userId="612e3f77-08f4-424c-9bd0-6ac275dcda07" providerId="ADAL" clId="{A64A7F10-220F-4C8C-89FD-321083E4E9DC}" dt="2025-08-19T19:31:11.919" v="3769" actId="1076"/>
        <pc:sldMkLst>
          <pc:docMk/>
          <pc:sldMk cId="4220590668" sldId="2134808678"/>
        </pc:sldMkLst>
      </pc:sldChg>
      <pc:sldChg chg="addSp delSp modSp add del mod">
        <pc:chgData name="FERHANE EL MOSTAFA" userId="612e3f77-08f4-424c-9bd0-6ac275dcda07" providerId="ADAL" clId="{A64A7F10-220F-4C8C-89FD-321083E4E9DC}" dt="2025-08-19T11:32:12.162" v="760" actId="47"/>
        <pc:sldMkLst>
          <pc:docMk/>
          <pc:sldMk cId="488445246" sldId="2134808684"/>
        </pc:sldMkLst>
      </pc:sldChg>
      <pc:sldChg chg="add del">
        <pc:chgData name="FERHANE EL MOSTAFA" userId="612e3f77-08f4-424c-9bd0-6ac275dcda07" providerId="ADAL" clId="{A64A7F10-220F-4C8C-89FD-321083E4E9DC}" dt="2025-08-19T11:50:00.482" v="1182" actId="47"/>
        <pc:sldMkLst>
          <pc:docMk/>
          <pc:sldMk cId="2407232" sldId="2134808685"/>
        </pc:sldMkLst>
      </pc:sldChg>
      <pc:sldChg chg="add del">
        <pc:chgData name="FERHANE EL MOSTAFA" userId="612e3f77-08f4-424c-9bd0-6ac275dcda07" providerId="ADAL" clId="{A64A7F10-220F-4C8C-89FD-321083E4E9DC}" dt="2025-08-19T11:50:03.083" v="1183" actId="47"/>
        <pc:sldMkLst>
          <pc:docMk/>
          <pc:sldMk cId="657170249" sldId="2134808686"/>
        </pc:sldMkLst>
      </pc:sldChg>
      <pc:sldChg chg="addSp delSp modSp add mod">
        <pc:chgData name="FERHANE EL MOSTAFA" userId="612e3f77-08f4-424c-9bd0-6ac275dcda07" providerId="ADAL" clId="{A64A7F10-220F-4C8C-89FD-321083E4E9DC}" dt="2025-08-19T11:33:31.942" v="788" actId="14100"/>
        <pc:sldMkLst>
          <pc:docMk/>
          <pc:sldMk cId="1775406601" sldId="2134808696"/>
        </pc:sldMkLst>
      </pc:sldChg>
      <pc:sldChg chg="addSp delSp modSp add mod">
        <pc:chgData name="FERHANE EL MOSTAFA" userId="612e3f77-08f4-424c-9bd0-6ac275dcda07" providerId="ADAL" clId="{A64A7F10-220F-4C8C-89FD-321083E4E9DC}" dt="2025-08-19T10:46:21.525" v="224" actId="1076"/>
        <pc:sldMkLst>
          <pc:docMk/>
          <pc:sldMk cId="2758474391" sldId="213480869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9:25.912" v="1179"/>
        <pc:sldMkLst>
          <pc:docMk/>
          <pc:sldMk cId="1075695747" sldId="2134808698"/>
        </pc:sldMkLst>
      </pc:sldChg>
      <pc:sldChg chg="addSp delSp modSp add mod modAnim">
        <pc:chgData name="FERHANE EL MOSTAFA" userId="612e3f77-08f4-424c-9bd0-6ac275dcda07" providerId="ADAL" clId="{A64A7F10-220F-4C8C-89FD-321083E4E9DC}" dt="2025-08-19T11:34:18.492" v="794"/>
        <pc:sldMkLst>
          <pc:docMk/>
          <pc:sldMk cId="2876529393" sldId="2134808699"/>
        </pc:sldMkLst>
      </pc:sldChg>
      <pc:sldChg chg="addSp delSp modSp add mod delAnim">
        <pc:chgData name="FERHANE EL MOSTAFA" userId="612e3f77-08f4-424c-9bd0-6ac275dcda07" providerId="ADAL" clId="{A64A7F10-220F-4C8C-89FD-321083E4E9DC}" dt="2025-08-19T11:33:45.043" v="789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A64A7F10-220F-4C8C-89FD-321083E4E9DC}" dt="2025-08-19T11:33:45.043" v="789" actId="20577"/>
          <ac:spMkLst>
            <pc:docMk/>
            <pc:sldMk cId="175661024" sldId="2134808700"/>
            <ac:spMk id="3" creationId="{303984AF-FBB0-7610-CF32-F0D31D1EB5AD}"/>
          </ac:spMkLst>
        </pc:spChg>
        <pc:spChg chg="add mod">
          <ac:chgData name="FERHANE EL MOSTAFA" userId="612e3f77-08f4-424c-9bd0-6ac275dcda07" providerId="ADAL" clId="{A64A7F10-220F-4C8C-89FD-321083E4E9DC}" dt="2025-08-19T11:26:42.976" v="590" actId="1076"/>
          <ac:spMkLst>
            <pc:docMk/>
            <pc:sldMk cId="175661024" sldId="2134808700"/>
            <ac:spMk id="9" creationId="{B1E87F5F-5237-997E-A10C-FA2B54D737E1}"/>
          </ac:spMkLst>
        </pc:spChg>
        <pc:graphicFrameChg chg="mod modGraphic">
          <ac:chgData name="FERHANE EL MOSTAFA" userId="612e3f77-08f4-424c-9bd0-6ac275dcda07" providerId="ADAL" clId="{A64A7F10-220F-4C8C-89FD-321083E4E9DC}" dt="2025-08-19T11:26:33.519" v="588" actId="2165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addSp modSp add del mod modAnim">
        <pc:chgData name="FERHANE EL MOSTAFA" userId="612e3f77-08f4-424c-9bd0-6ac275dcda07" providerId="ADAL" clId="{A64A7F10-220F-4C8C-89FD-321083E4E9DC}" dt="2025-08-19T11:35:05.501" v="795" actId="47"/>
        <pc:sldMkLst>
          <pc:docMk/>
          <pc:sldMk cId="717802901" sldId="2134808701"/>
        </pc:sldMkLst>
      </pc:sldChg>
      <pc:sldChg chg="addSp delSp modSp add del mod">
        <pc:chgData name="FERHANE EL MOSTAFA" userId="612e3f77-08f4-424c-9bd0-6ac275dcda07" providerId="ADAL" clId="{A64A7F10-220F-4C8C-89FD-321083E4E9DC}" dt="2025-08-19T11:32:41.139" v="765" actId="47"/>
        <pc:sldMkLst>
          <pc:docMk/>
          <pc:sldMk cId="655233060" sldId="2134808702"/>
        </pc:sldMkLst>
      </pc:sldChg>
      <pc:sldChg chg="addSp delSp modSp add mod delAnim">
        <pc:chgData name="FERHANE EL MOSTAFA" userId="612e3f77-08f4-424c-9bd0-6ac275dcda07" providerId="ADAL" clId="{A64A7F10-220F-4C8C-89FD-321083E4E9DC}" dt="2025-08-19T11:35:16.735" v="800" actId="478"/>
        <pc:sldMkLst>
          <pc:docMk/>
          <pc:sldMk cId="3483167129" sldId="2134808703"/>
        </pc:sldMkLst>
      </pc:sldChg>
      <pc:sldChg chg="addSp delSp modSp add mod">
        <pc:chgData name="FERHANE EL MOSTAFA" userId="612e3f77-08f4-424c-9bd0-6ac275dcda07" providerId="ADAL" clId="{A64A7F10-220F-4C8C-89FD-321083E4E9DC}" dt="2025-08-19T11:32:37.986" v="764"/>
        <pc:sldMkLst>
          <pc:docMk/>
          <pc:sldMk cId="3197194160" sldId="2134808704"/>
        </pc:sldMkLst>
      </pc:sldChg>
      <pc:sldChg chg="addSp delSp modSp add mod modAnim">
        <pc:chgData name="FERHANE EL MOSTAFA" userId="612e3f77-08f4-424c-9bd0-6ac275dcda07" providerId="ADAL" clId="{A64A7F10-220F-4C8C-89FD-321083E4E9DC}" dt="2025-08-19T11:35:57.418" v="802"/>
        <pc:sldMkLst>
          <pc:docMk/>
          <pc:sldMk cId="2303604193" sldId="2134808705"/>
        </pc:sldMkLst>
      </pc:sldChg>
      <pc:sldChg chg="addSp delSp modSp add mod">
        <pc:chgData name="FERHANE EL MOSTAFA" userId="612e3f77-08f4-424c-9bd0-6ac275dcda07" providerId="ADAL" clId="{A64A7F10-220F-4C8C-89FD-321083E4E9DC}" dt="2025-08-19T11:47:01.753" v="115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A64A7F10-220F-4C8C-89FD-321083E4E9DC}" dt="2025-08-19T11:40:07.425" v="97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A64A7F10-220F-4C8C-89FD-321083E4E9DC}" dt="2025-08-19T11:47:01.753" v="1153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A64A7F10-220F-4C8C-89FD-321083E4E9DC}" dt="2025-08-19T11:43:52.965" v="1109" actId="20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A64A7F10-220F-4C8C-89FD-321083E4E9DC}" dt="2025-08-19T11:39:03.271" v="921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A64A7F10-220F-4C8C-89FD-321083E4E9DC}" dt="2025-08-19T11:39:27.691" v="931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A64A7F10-220F-4C8C-89FD-321083E4E9DC}" dt="2025-08-19T11:39:39.590" v="94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A64A7F10-220F-4C8C-89FD-321083E4E9DC}" dt="2025-08-19T11:39:47.488" v="949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1:41:59.517" v="1005"/>
        <pc:sldMkLst>
          <pc:docMk/>
          <pc:sldMk cId="1030826978" sldId="2134808707"/>
        </pc:sldMkLst>
        <pc:spChg chg="mod">
          <ac:chgData name="FERHANE EL MOSTAFA" userId="612e3f77-08f4-424c-9bd0-6ac275dcda07" providerId="ADAL" clId="{A64A7F10-220F-4C8C-89FD-321083E4E9DC}" dt="2025-08-19T11:40:50.774" v="994" actId="20577"/>
          <ac:spMkLst>
            <pc:docMk/>
            <pc:sldMk cId="1030826978" sldId="2134808707"/>
            <ac:spMk id="2" creationId="{575F3318-6A11-B106-FFFA-B03B1FA726B4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47:57.744" v="1170" actId="20577"/>
        <pc:sldMkLst>
          <pc:docMk/>
          <pc:sldMk cId="4268842225" sldId="2134808708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1:48:52.447" v="1177"/>
        <pc:sldMkLst>
          <pc:docMk/>
          <pc:sldMk cId="596647479" sldId="2134808709"/>
        </pc:sldMkLst>
      </pc:sldChg>
      <pc:sldChg chg="addSp delSp modSp add del mod delAnim modAnim">
        <pc:chgData name="FERHANE EL MOSTAFA" userId="612e3f77-08f4-424c-9bd0-6ac275dcda07" providerId="ADAL" clId="{A64A7F10-220F-4C8C-89FD-321083E4E9DC}" dt="2025-08-19T12:45:56.594" v="1310" actId="2696"/>
        <pc:sldMkLst>
          <pc:docMk/>
          <pc:sldMk cId="515443587" sldId="2134808710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7:18:27.522" v="2212" actId="20577"/>
        <pc:sldMkLst>
          <pc:docMk/>
          <pc:sldMk cId="3184985472" sldId="2134808710"/>
        </pc:sldMkLst>
      </pc:sldChg>
      <pc:sldChg chg="add del">
        <pc:chgData name="FERHANE EL MOSTAFA" userId="612e3f77-08f4-424c-9bd0-6ac275dcda07" providerId="ADAL" clId="{A64A7F10-220F-4C8C-89FD-321083E4E9DC}" dt="2025-08-19T11:51:09.528" v="1192"/>
        <pc:sldMkLst>
          <pc:docMk/>
          <pc:sldMk cId="4086094678" sldId="2134808710"/>
        </pc:sldMkLst>
      </pc:sldChg>
      <pc:sldChg chg="addSp delSp modSp add mod">
        <pc:chgData name="FERHANE EL MOSTAFA" userId="612e3f77-08f4-424c-9bd0-6ac275dcda07" providerId="ADAL" clId="{A64A7F10-220F-4C8C-89FD-321083E4E9DC}" dt="2025-08-19T16:59:38.182" v="1765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A64A7F10-220F-4C8C-89FD-321083E4E9DC}" dt="2025-08-19T16:59:38.182" v="1765" actId="20577"/>
          <ac:spMkLst>
            <pc:docMk/>
            <pc:sldMk cId="2380771049" sldId="2134808711"/>
            <ac:spMk id="3" creationId="{529CA40B-EC02-C58C-C498-671741456AD5}"/>
          </ac:spMkLst>
        </pc:spChg>
        <pc:spChg chg="mod">
          <ac:chgData name="FERHANE EL MOSTAFA" userId="612e3f77-08f4-424c-9bd0-6ac275dcda07" providerId="ADAL" clId="{A64A7F10-220F-4C8C-89FD-321083E4E9DC}" dt="2025-08-19T12:55:01.767" v="1449" actId="20577"/>
          <ac:spMkLst>
            <pc:docMk/>
            <pc:sldMk cId="2380771049" sldId="2134808711"/>
            <ac:spMk id="6" creationId="{CD27F68F-D557-5208-8168-784B4E939A10}"/>
          </ac:spMkLst>
        </pc:spChg>
        <pc:spChg chg="mod">
          <ac:chgData name="FERHANE EL MOSTAFA" userId="612e3f77-08f4-424c-9bd0-6ac275dcda07" providerId="ADAL" clId="{A64A7F10-220F-4C8C-89FD-321083E4E9DC}" dt="2025-08-19T12:55:07.032" v="1455" actId="20577"/>
          <ac:spMkLst>
            <pc:docMk/>
            <pc:sldMk cId="2380771049" sldId="2134808711"/>
            <ac:spMk id="7" creationId="{9B313E17-2E78-F083-692F-F3FDDE162588}"/>
          </ac:spMkLst>
        </pc:spChg>
        <pc:spChg chg="mod">
          <ac:chgData name="FERHANE EL MOSTAFA" userId="612e3f77-08f4-424c-9bd0-6ac275dcda07" providerId="ADAL" clId="{A64A7F10-220F-4C8C-89FD-321083E4E9DC}" dt="2025-08-19T12:55:12.193" v="1462" actId="20577"/>
          <ac:spMkLst>
            <pc:docMk/>
            <pc:sldMk cId="2380771049" sldId="2134808711"/>
            <ac:spMk id="10" creationId="{8C080AF2-F01A-CE5B-FF5B-CEC9CFE4EE6C}"/>
          </ac:spMkLst>
        </pc:spChg>
        <pc:picChg chg="add mod">
          <ac:chgData name="FERHANE EL MOSTAFA" userId="612e3f77-08f4-424c-9bd0-6ac275dcda07" providerId="ADAL" clId="{A64A7F10-220F-4C8C-89FD-321083E4E9DC}" dt="2025-08-19T12:59:37.695" v="1556"/>
          <ac:picMkLst>
            <pc:docMk/>
            <pc:sldMk cId="2380771049" sldId="2134808711"/>
            <ac:picMk id="11" creationId="{317D191C-E39A-2624-D416-9C637E19FC8F}"/>
          </ac:picMkLst>
        </pc:picChg>
      </pc:sldChg>
      <pc:sldChg chg="addSp delSp modSp add del mod delAnim">
        <pc:chgData name="FERHANE EL MOSTAFA" userId="612e3f77-08f4-424c-9bd0-6ac275dcda07" providerId="ADAL" clId="{A64A7F10-220F-4C8C-89FD-321083E4E9DC}" dt="2025-08-19T16:55:17.715" v="1722" actId="2696"/>
        <pc:sldMkLst>
          <pc:docMk/>
          <pc:sldMk cId="2435056264" sldId="2134808712"/>
        </pc:sldMkLst>
      </pc:sldChg>
      <pc:sldChg chg="addSp modSp add mod modAnim">
        <pc:chgData name="FERHANE EL MOSTAFA" userId="612e3f77-08f4-424c-9bd0-6ac275dcda07" providerId="ADAL" clId="{A64A7F10-220F-4C8C-89FD-321083E4E9DC}" dt="2025-08-19T17:37:15.500" v="2560"/>
        <pc:sldMkLst>
          <pc:docMk/>
          <pc:sldMk cId="2554523360" sldId="2134808712"/>
        </pc:sldMkLst>
        <pc:spChg chg="mod">
          <ac:chgData name="FERHANE EL MOSTAFA" userId="612e3f77-08f4-424c-9bd0-6ac275dcda07" providerId="ADAL" clId="{A64A7F10-220F-4C8C-89FD-321083E4E9DC}" dt="2025-08-19T17:13:04.668" v="2108" actId="20577"/>
          <ac:spMkLst>
            <pc:docMk/>
            <pc:sldMk cId="2554523360" sldId="2134808712"/>
            <ac:spMk id="2" creationId="{1398BA04-108E-6F4C-136D-2E5CD4550D05}"/>
          </ac:spMkLst>
        </pc:spChg>
        <pc:spChg chg="add mod">
          <ac:chgData name="FERHANE EL MOSTAFA" userId="612e3f77-08f4-424c-9bd0-6ac275dcda07" providerId="ADAL" clId="{A64A7F10-220F-4C8C-89FD-321083E4E9DC}" dt="2025-08-19T17:24:11.182" v="2300" actId="14100"/>
          <ac:spMkLst>
            <pc:docMk/>
            <pc:sldMk cId="2554523360" sldId="2134808712"/>
            <ac:spMk id="4" creationId="{F681F5E9-4AD0-9A72-1788-F37DE5DA98B5}"/>
          </ac:spMkLst>
        </pc:spChg>
        <pc:spChg chg="add mod">
          <ac:chgData name="FERHANE EL MOSTAFA" userId="612e3f77-08f4-424c-9bd0-6ac275dcda07" providerId="ADAL" clId="{A64A7F10-220F-4C8C-89FD-321083E4E9DC}" dt="2025-08-19T17:22:20.134" v="2272" actId="1076"/>
          <ac:spMkLst>
            <pc:docMk/>
            <pc:sldMk cId="2554523360" sldId="2134808712"/>
            <ac:spMk id="5" creationId="{2BED813D-200B-A410-7743-6C6984E6C5EC}"/>
          </ac:spMkLst>
        </pc:spChg>
        <pc:spChg chg="add mod">
          <ac:chgData name="FERHANE EL MOSTAFA" userId="612e3f77-08f4-424c-9bd0-6ac275dcda07" providerId="ADAL" clId="{A64A7F10-220F-4C8C-89FD-321083E4E9DC}" dt="2025-08-19T17:22:36.471" v="2277" actId="14100"/>
          <ac:spMkLst>
            <pc:docMk/>
            <pc:sldMk cId="2554523360" sldId="2134808712"/>
            <ac:spMk id="25" creationId="{19871A05-C260-0DE3-AA2E-ACA6188258B1}"/>
          </ac:spMkLst>
        </pc:spChg>
        <pc:spChg chg="add mod">
          <ac:chgData name="FERHANE EL MOSTAFA" userId="612e3f77-08f4-424c-9bd0-6ac275dcda07" providerId="ADAL" clId="{A64A7F10-220F-4C8C-89FD-321083E4E9DC}" dt="2025-08-19T17:24:54.402" v="2303" actId="207"/>
          <ac:spMkLst>
            <pc:docMk/>
            <pc:sldMk cId="2554523360" sldId="2134808712"/>
            <ac:spMk id="26" creationId="{6ED0058E-A64C-040F-7DE3-B535C1008084}"/>
          </ac:spMkLst>
        </pc:spChg>
        <pc:spChg chg="add mod">
          <ac:chgData name="FERHANE EL MOSTAFA" userId="612e3f77-08f4-424c-9bd0-6ac275dcda07" providerId="ADAL" clId="{A64A7F10-220F-4C8C-89FD-321083E4E9DC}" dt="2025-08-19T17:25:00.178" v="2305" actId="20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7:13:36.301" v="2115" actId="21"/>
        <pc:sldMkLst>
          <pc:docMk/>
          <pc:sldMk cId="3733205394" sldId="2134808713"/>
        </pc:sldMkLst>
        <pc:spChg chg="mod">
          <ac:chgData name="FERHANE EL MOSTAFA" userId="612e3f77-08f4-424c-9bd0-6ac275dcda07" providerId="ADAL" clId="{A64A7F10-220F-4C8C-89FD-321083E4E9DC}" dt="2025-08-19T17:06:11.133" v="1890" actId="1410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A64A7F10-220F-4C8C-89FD-321083E4E9DC}" dt="2025-08-19T17:12:04.088" v="1994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A64A7F10-220F-4C8C-89FD-321083E4E9DC}" dt="2025-08-19T17:07:43.485" v="1942" actId="1076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A64A7F10-220F-4C8C-89FD-321083E4E9DC}" dt="2025-08-19T17:08:57.873" v="1946" actId="1076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A64A7F10-220F-4C8C-89FD-321083E4E9DC}" dt="2025-08-19T17:07:39.672" v="1940" actId="1076"/>
          <ac:spMkLst>
            <pc:docMk/>
            <pc:sldMk cId="3733205394" sldId="2134808713"/>
            <ac:spMk id="8" creationId="{D3D8F853-3A53-22E1-3AC0-D8C59865709F}"/>
          </ac:spMkLst>
        </pc:spChg>
        <pc:spChg chg="mod">
          <ac:chgData name="FERHANE EL MOSTAFA" userId="612e3f77-08f4-424c-9bd0-6ac275dcda07" providerId="ADAL" clId="{A64A7F10-220F-4C8C-89FD-321083E4E9DC}" dt="2025-08-19T17:01:36.418" v="1802" actId="1076"/>
          <ac:spMkLst>
            <pc:docMk/>
            <pc:sldMk cId="3733205394" sldId="2134808713"/>
            <ac:spMk id="9" creationId="{E8F68D13-FF76-A7BB-77E3-035CE0E6E8BA}"/>
          </ac:spMkLst>
        </pc:spChg>
        <pc:spChg chg="mod">
          <ac:chgData name="FERHANE EL MOSTAFA" userId="612e3f77-08f4-424c-9bd0-6ac275dcda07" providerId="ADAL" clId="{A64A7F10-220F-4C8C-89FD-321083E4E9DC}" dt="2025-08-19T17:07:49.006" v="1944" actId="1076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A64A7F10-220F-4C8C-89FD-321083E4E9DC}" dt="2025-08-19T17:07:47.461" v="1943" actId="1076"/>
          <ac:spMkLst>
            <pc:docMk/>
            <pc:sldMk cId="3733205394" sldId="2134808713"/>
            <ac:spMk id="12" creationId="{EBAE3C71-7308-268D-1775-2ABD48421272}"/>
          </ac:spMkLst>
        </pc:spChg>
        <pc:picChg chg="add mod">
          <ac:chgData name="FERHANE EL MOSTAFA" userId="612e3f77-08f4-424c-9bd0-6ac275dcda07" providerId="ADAL" clId="{A64A7F10-220F-4C8C-89FD-321083E4E9DC}" dt="2025-08-19T16:55:45.839" v="1726"/>
          <ac:picMkLst>
            <pc:docMk/>
            <pc:sldMk cId="3733205394" sldId="2134808713"/>
            <ac:picMk id="4" creationId="{2F3ECCF6-2DF8-8900-175B-C96B8D76EA93}"/>
          </ac:picMkLst>
        </pc:picChg>
      </pc:sldChg>
      <pc:sldChg chg="addSp delSp modSp add mod delAnim">
        <pc:chgData name="FERHANE EL MOSTAFA" userId="612e3f77-08f4-424c-9bd0-6ac275dcda07" providerId="ADAL" clId="{A64A7F10-220F-4C8C-89FD-321083E4E9DC}" dt="2025-08-19T17:26:50.568" v="2396"/>
        <pc:sldMkLst>
          <pc:docMk/>
          <pc:sldMk cId="1705819537" sldId="2134808714"/>
        </pc:sldMkLst>
        <pc:spChg chg="mod">
          <ac:chgData name="FERHANE EL MOSTAFA" userId="612e3f77-08f4-424c-9bd0-6ac275dcda07" providerId="ADAL" clId="{A64A7F10-220F-4C8C-89FD-321083E4E9DC}" dt="2025-08-19T17:26:32.031" v="239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A64A7F10-220F-4C8C-89FD-321083E4E9DC}" dt="2025-08-19T17:26:50.568" v="2396"/>
          <ac:picMkLst>
            <pc:docMk/>
            <pc:sldMk cId="1705819537" sldId="2134808714"/>
            <ac:picMk id="3" creationId="{022009C3-188A-A37F-C921-0060AB487442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7:38:32.667" v="2568"/>
        <pc:sldMkLst>
          <pc:docMk/>
          <pc:sldMk cId="1366020049" sldId="2134808715"/>
        </pc:sldMkLst>
        <pc:spChg chg="mod">
          <ac:chgData name="FERHANE EL MOSTAFA" userId="612e3f77-08f4-424c-9bd0-6ac275dcda07" providerId="ADAL" clId="{A64A7F10-220F-4C8C-89FD-321083E4E9DC}" dt="2025-08-19T17:28:25.614" v="2468" actId="20577"/>
          <ac:spMkLst>
            <pc:docMk/>
            <pc:sldMk cId="1366020049" sldId="2134808715"/>
            <ac:spMk id="2" creationId="{BE6C931B-68FC-3A67-1CB1-C0996FA4E1DE}"/>
          </ac:spMkLst>
        </pc:spChg>
        <pc:spChg chg="mod">
          <ac:chgData name="FERHANE EL MOSTAFA" userId="612e3f77-08f4-424c-9bd0-6ac275dcda07" providerId="ADAL" clId="{A64A7F10-220F-4C8C-89FD-321083E4E9DC}" dt="2025-08-19T17:34:26.205" v="2533" actId="207"/>
          <ac:spMkLst>
            <pc:docMk/>
            <pc:sldMk cId="1366020049" sldId="2134808715"/>
            <ac:spMk id="5" creationId="{C14967DE-04FF-6CE6-6BB0-3FF9E96C852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7:44:28.227" v="2641" actId="20577"/>
        <pc:sldMkLst>
          <pc:docMk/>
          <pc:sldMk cId="483109708" sldId="2134808716"/>
        </pc:sldMkLst>
      </pc:sldChg>
      <pc:sldChg chg="addSp modSp add mod modAnim">
        <pc:chgData name="FERHANE EL MOSTAFA" userId="612e3f77-08f4-424c-9bd0-6ac275dcda07" providerId="ADAL" clId="{A64A7F10-220F-4C8C-89FD-321083E4E9DC}" dt="2025-08-19T17:46:56.720" v="2748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A64A7F10-220F-4C8C-89FD-321083E4E9DC}" dt="2025-08-19T17:46:18.934" v="2742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7:48:02.698" v="2808"/>
        <pc:sldMkLst>
          <pc:docMk/>
          <pc:sldMk cId="342120363" sldId="2134808718"/>
        </pc:sldMkLst>
        <pc:spChg chg="mod">
          <ac:chgData name="FERHANE EL MOSTAFA" userId="612e3f77-08f4-424c-9bd0-6ac275dcda07" providerId="ADAL" clId="{A64A7F10-220F-4C8C-89FD-321083E4E9DC}" dt="2025-08-19T17:47:52.391" v="2807" actId="20577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7:50:14.640" v="2895"/>
        <pc:sldMkLst>
          <pc:docMk/>
          <pc:sldMk cId="2143469606" sldId="2134808719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8:05:35.785" v="3429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A64A7F10-220F-4C8C-89FD-321083E4E9DC}" dt="2025-08-19T17:52:31.140" v="301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A64A7F10-220F-4C8C-89FD-321083E4E9DC}" dt="2025-08-19T17:57:37.695" v="3198" actId="1076"/>
          <ac:spMkLst>
            <pc:docMk/>
            <pc:sldMk cId="827506173" sldId="2134808720"/>
            <ac:spMk id="6" creationId="{0CC7984D-1860-D7C8-A292-2791F5CFF274}"/>
          </ac:spMkLst>
        </pc:spChg>
        <pc:spChg chg="add mod">
          <ac:chgData name="FERHANE EL MOSTAFA" userId="612e3f77-08f4-424c-9bd0-6ac275dcda07" providerId="ADAL" clId="{A64A7F10-220F-4C8C-89FD-321083E4E9DC}" dt="2025-08-19T17:57:41.712" v="3199" actId="1076"/>
          <ac:spMkLst>
            <pc:docMk/>
            <pc:sldMk cId="827506173" sldId="2134808720"/>
            <ac:spMk id="14" creationId="{391DC996-BBFE-D500-A200-FFA9C0E8AB74}"/>
          </ac:spMkLst>
        </pc:spChg>
        <pc:spChg chg="add mod">
          <ac:chgData name="FERHANE EL MOSTAFA" userId="612e3f77-08f4-424c-9bd0-6ac275dcda07" providerId="ADAL" clId="{A64A7F10-220F-4C8C-89FD-321083E4E9DC}" dt="2025-08-19T18:05:35.785" v="3429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 modGraphic">
          <ac:chgData name="FERHANE EL MOSTAFA" userId="612e3f77-08f4-424c-9bd0-6ac275dcda07" providerId="ADAL" clId="{A64A7F10-220F-4C8C-89FD-321083E4E9DC}" dt="2025-08-19T17:57:32.949" v="3197" actId="1076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add mod modAnim">
        <pc:chgData name="FERHANE EL MOSTAFA" userId="612e3f77-08f4-424c-9bd0-6ac275dcda07" providerId="ADAL" clId="{A64A7F10-220F-4C8C-89FD-321083E4E9DC}" dt="2025-08-19T18:12:24.266" v="3514" actId="20577"/>
        <pc:sldMkLst>
          <pc:docMk/>
          <pc:sldMk cId="3033448778" sldId="2134808721"/>
        </pc:sldMkLst>
      </pc:sldChg>
      <pc:sldChg chg="addSp delSp modSp add mod modAnim">
        <pc:chgData name="FERHANE EL MOSTAFA" userId="612e3f77-08f4-424c-9bd0-6ac275dcda07" providerId="ADAL" clId="{A64A7F10-220F-4C8C-89FD-321083E4E9DC}" dt="2025-08-19T18:13:12.410" v="3545"/>
        <pc:sldMkLst>
          <pc:docMk/>
          <pc:sldMk cId="851597282" sldId="2134808722"/>
        </pc:sldMkLst>
      </pc:sldChg>
      <pc:sldChg chg="addSp delSp modSp add mod">
        <pc:chgData name="FERHANE EL MOSTAFA" userId="612e3f77-08f4-424c-9bd0-6ac275dcda07" providerId="ADAL" clId="{A64A7F10-220F-4C8C-89FD-321083E4E9DC}" dt="2025-08-19T18:23:05.073" v="367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A64A7F10-220F-4C8C-89FD-321083E4E9DC}" dt="2025-08-19T18:23:05.073" v="3675" actId="20577"/>
          <ac:spMkLst>
            <pc:docMk/>
            <pc:sldMk cId="2746584739" sldId="2134808723"/>
            <ac:spMk id="2" creationId="{B86C4EBA-6576-54A9-AA83-D3A0FEC4E601}"/>
          </ac:spMkLst>
        </pc:spChg>
        <pc:picChg chg="add mod">
          <ac:chgData name="FERHANE EL MOSTAFA" userId="612e3f77-08f4-424c-9bd0-6ac275dcda07" providerId="ADAL" clId="{A64A7F10-220F-4C8C-89FD-321083E4E9DC}" dt="2025-08-19T18:21:26.851" v="3635"/>
          <ac:picMkLst>
            <pc:docMk/>
            <pc:sldMk cId="2746584739" sldId="2134808723"/>
            <ac:picMk id="5" creationId="{6F8FD717-9A5E-6845-38B3-6D3A93A1377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9:30:06.548" v="3753"/>
        <pc:sldMkLst>
          <pc:docMk/>
          <pc:sldMk cId="1058716187" sldId="2134808724"/>
        </pc:sldMkLst>
      </pc:sldChg>
      <pc:sldChg chg="addSp delSp modSp add mod">
        <pc:chgData name="FERHANE EL MOSTAFA" userId="612e3f77-08f4-424c-9bd0-6ac275dcda07" providerId="ADAL" clId="{A64A7F10-220F-4C8C-89FD-321083E4E9DC}" dt="2025-08-19T19:46:24.307" v="4146" actId="20577"/>
        <pc:sldMkLst>
          <pc:docMk/>
          <pc:sldMk cId="3657102211" sldId="2134808725"/>
        </pc:sldMkLst>
      </pc:sldChg>
      <pc:sldChg chg="addSp delSp modSp add mod">
        <pc:chgData name="FERHANE EL MOSTAFA" userId="612e3f77-08f4-424c-9bd0-6ac275dcda07" providerId="ADAL" clId="{A64A7F10-220F-4C8C-89FD-321083E4E9DC}" dt="2025-08-19T19:47:04.283" v="4191" actId="20577"/>
        <pc:sldMkLst>
          <pc:docMk/>
          <pc:sldMk cId="2783003011" sldId="2134808726"/>
        </pc:sldMkLst>
      </pc:sldChg>
      <pc:sldMasterChg chg="delSldLayout">
        <pc:chgData name="FERHANE EL MOSTAFA" userId="612e3f77-08f4-424c-9bd0-6ac275dcda07" providerId="ADAL" clId="{A64A7F10-220F-4C8C-89FD-321083E4E9DC}" dt="2025-08-19T19:38:10.526" v="4027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A64A7F10-220F-4C8C-89FD-321083E4E9DC}" dt="2025-08-19T19:38:10.526" v="4027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61656FBC-2B91-4CDD-AA49-01491A594FA8}"/>
    <pc:docChg chg="custSel addSld delSld modSld modSection">
      <pc:chgData name="FERHANE EL MOSTAFA" userId="612e3f77-08f4-424c-9bd0-6ac275dcda07" providerId="ADAL" clId="{61656FBC-2B91-4CDD-AA49-01491A594FA8}" dt="2025-08-24T20:39:48.532" v="340"/>
      <pc:docMkLst>
        <pc:docMk/>
      </pc:docMkLst>
      <pc:sldChg chg="modSp mod">
        <pc:chgData name="FERHANE EL MOSTAFA" userId="612e3f77-08f4-424c-9bd0-6ac275dcda07" providerId="ADAL" clId="{61656FBC-2B91-4CDD-AA49-01491A594FA8}" dt="2025-08-24T20:15:41.400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61656FBC-2B91-4CDD-AA49-01491A594FA8}" dt="2025-08-24T20:15:37.537" v="0" actId="20577"/>
          <ac:spMkLst>
            <pc:docMk/>
            <pc:sldMk cId="0" sldId="2134808444"/>
            <ac:spMk id="9" creationId="{45B0A1E8-F2BA-31DC-A793-BDED4E478A5A}"/>
          </ac:spMkLst>
        </pc:spChg>
        <pc:spChg chg="mod">
          <ac:chgData name="FERHANE EL MOSTAFA" userId="612e3f77-08f4-424c-9bd0-6ac275dcda07" providerId="ADAL" clId="{61656FBC-2B91-4CDD-AA49-01491A594FA8}" dt="2025-08-24T20:15:41.400" v="1" actId="20577"/>
          <ac:spMkLst>
            <pc:docMk/>
            <pc:sldMk cId="0" sldId="2134808444"/>
            <ac:spMk id="16" creationId="{1011D395-B48B-1A0E-A8D8-19564F8D3BB7}"/>
          </ac:spMkLst>
        </pc:spChg>
      </pc:sldChg>
      <pc:sldChg chg="del">
        <pc:chgData name="FERHANE EL MOSTAFA" userId="612e3f77-08f4-424c-9bd0-6ac275dcda07" providerId="ADAL" clId="{61656FBC-2B91-4CDD-AA49-01491A594FA8}" dt="2025-08-24T20:19:55.121" v="15" actId="47"/>
        <pc:sldMkLst>
          <pc:docMk/>
          <pc:sldMk cId="2097033110" sldId="2134808450"/>
        </pc:sldMkLst>
      </pc:sldChg>
      <pc:sldChg chg="del">
        <pc:chgData name="FERHANE EL MOSTAFA" userId="612e3f77-08f4-424c-9bd0-6ac275dcda07" providerId="ADAL" clId="{61656FBC-2B91-4CDD-AA49-01491A594FA8}" dt="2025-08-24T20:20:36.533" v="29" actId="47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61656FBC-2B91-4CDD-AA49-01491A594FA8}" dt="2025-08-24T20:34:53.807" v="2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61656FBC-2B91-4CDD-AA49-01491A594FA8}" dt="2025-08-24T20:34:53.807" v="2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">
        <pc:chgData name="FERHANE EL MOSTAFA" userId="612e3f77-08f4-424c-9bd0-6ac275dcda07" providerId="ADAL" clId="{61656FBC-2B91-4CDD-AA49-01491A594FA8}" dt="2025-08-24T20:34:14.804" v="23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61656FBC-2B91-4CDD-AA49-01491A594FA8}" dt="2025-08-24T20:34:10.606" v="229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61656FBC-2B91-4CDD-AA49-01491A594FA8}" dt="2025-08-24T20:34:14.804" v="234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modSp mod">
        <pc:chgData name="FERHANE EL MOSTAFA" userId="612e3f77-08f4-424c-9bd0-6ac275dcda07" providerId="ADAL" clId="{61656FBC-2B91-4CDD-AA49-01491A594FA8}" dt="2025-08-24T20:32:42.591" v="201" actId="1076"/>
        <pc:sldMkLst>
          <pc:docMk/>
          <pc:sldMk cId="4156804253" sldId="2134808628"/>
        </pc:sldMkLst>
        <pc:spChg chg="mod">
          <ac:chgData name="FERHANE EL MOSTAFA" userId="612e3f77-08f4-424c-9bd0-6ac275dcda07" providerId="ADAL" clId="{61656FBC-2B91-4CDD-AA49-01491A594FA8}" dt="2025-08-24T20:32:42.591" v="201" actId="1076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61656FBC-2B91-4CDD-AA49-01491A594FA8}" dt="2025-08-24T20:39:04.868" v="319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61656FBC-2B91-4CDD-AA49-01491A594FA8}" dt="2025-08-24T20:39:08.534" v="321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61656FBC-2B91-4CDD-AA49-01491A594FA8}" dt="2025-08-24T20:39:15.430" v="325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61656FBC-2B91-4CDD-AA49-01491A594FA8}" dt="2025-08-24T20:39:12.006" v="323"/>
        <pc:sldMkLst>
          <pc:docMk/>
          <pc:sldMk cId="1231011705" sldId="2134808643"/>
        </pc:sldMkLst>
      </pc:sldChg>
      <pc:sldChg chg="addSp delSp modSp mod">
        <pc:chgData name="FERHANE EL MOSTAFA" userId="612e3f77-08f4-424c-9bd0-6ac275dcda07" providerId="ADAL" clId="{61656FBC-2B91-4CDD-AA49-01491A594FA8}" dt="2025-08-24T20:39:48.532" v="340"/>
        <pc:sldMkLst>
          <pc:docMk/>
          <pc:sldMk cId="4220590668" sldId="2134808678"/>
        </pc:sldMkLst>
      </pc:sldChg>
      <pc:sldChg chg="modSp mod">
        <pc:chgData name="FERHANE EL MOSTAFA" userId="612e3f77-08f4-424c-9bd0-6ac275dcda07" providerId="ADAL" clId="{61656FBC-2B91-4CDD-AA49-01491A594FA8}" dt="2025-08-24T20:35:09.491" v="258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61656FBC-2B91-4CDD-AA49-01491A594FA8}" dt="2025-08-24T20:35:09.491" v="258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61656FBC-2B91-4CDD-AA49-01491A594FA8}" dt="2025-08-24T20:35:29.433" v="267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61656FBC-2B91-4CDD-AA49-01491A594FA8}" dt="2025-08-24T20:35:22.670" v="262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61656FBC-2B91-4CDD-AA49-01491A594FA8}" dt="2025-08-24T20:35:29.433" v="267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61656FBC-2B91-4CDD-AA49-01491A594FA8}" dt="2025-08-24T20:35:50.966" v="271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61656FBC-2B91-4CDD-AA49-01491A594FA8}" dt="2025-08-24T20:35:50.966" v="271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61656FBC-2B91-4CDD-AA49-01491A594FA8}" dt="2025-08-24T20:35:57.306" v="27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61656FBC-2B91-4CDD-AA49-01491A594FA8}" dt="2025-08-24T20:35:57.306" v="27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61656FBC-2B91-4CDD-AA49-01491A594FA8}" dt="2025-08-24T20:36:07.570" v="278" actId="20577"/>
        <pc:sldMkLst>
          <pc:docMk/>
          <pc:sldMk cId="3557025472" sldId="2134808694"/>
        </pc:sldMkLst>
      </pc:sldChg>
      <pc:sldChg chg="modSp mod">
        <pc:chgData name="FERHANE EL MOSTAFA" userId="612e3f77-08f4-424c-9bd0-6ac275dcda07" providerId="ADAL" clId="{61656FBC-2B91-4CDD-AA49-01491A594FA8}" dt="2025-08-24T20:36:40.403" v="297" actId="14100"/>
        <pc:sldMkLst>
          <pc:docMk/>
          <pc:sldMk cId="769154890" sldId="2134808695"/>
        </pc:sldMkLst>
      </pc:sldChg>
      <pc:sldChg chg="addSp delSp modSp mod delAnim modAnim">
        <pc:chgData name="FERHANE EL MOSTAFA" userId="612e3f77-08f4-424c-9bd0-6ac275dcda07" providerId="ADAL" clId="{61656FBC-2B91-4CDD-AA49-01491A594FA8}" dt="2025-08-24T20:32:50.711" v="203"/>
        <pc:sldMkLst>
          <pc:docMk/>
          <pc:sldMk cId="3630681292" sldId="2134808696"/>
        </pc:sldMkLst>
      </pc:sldChg>
      <pc:sldChg chg="addSp delSp modSp mod delAnim modAnim">
        <pc:chgData name="FERHANE EL MOSTAFA" userId="612e3f77-08f4-424c-9bd0-6ac275dcda07" providerId="ADAL" clId="{61656FBC-2B91-4CDD-AA49-01491A594FA8}" dt="2025-08-24T20:32:57.198" v="205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61656FBC-2B91-4CDD-AA49-01491A594FA8}" dt="2025-08-24T20:38:59.901" v="317"/>
        <pc:sldMkLst>
          <pc:docMk/>
          <pc:sldMk cId="1075695747" sldId="2134808698"/>
        </pc:sldMkLst>
      </pc:sldChg>
      <pc:sldChg chg="addSp delSp modSp mod delAnim">
        <pc:chgData name="FERHANE EL MOSTAFA" userId="612e3f77-08f4-424c-9bd0-6ac275dcda07" providerId="ADAL" clId="{61656FBC-2B91-4CDD-AA49-01491A594FA8}" dt="2025-08-24T20:38:56.476" v="315"/>
        <pc:sldMkLst>
          <pc:docMk/>
          <pc:sldMk cId="1030826978" sldId="2134808707"/>
        </pc:sldMkLst>
      </pc:sldChg>
      <pc:sldChg chg="addSp delSp modSp mod">
        <pc:chgData name="FERHANE EL MOSTAFA" userId="612e3f77-08f4-424c-9bd0-6ac275dcda07" providerId="ADAL" clId="{61656FBC-2B91-4CDD-AA49-01491A594FA8}" dt="2025-08-24T20:38:35.202" v="305" actId="14100"/>
        <pc:sldMkLst>
          <pc:docMk/>
          <pc:sldMk cId="1705819537" sldId="2134808714"/>
        </pc:sldMkLst>
      </pc:sldChg>
      <pc:sldChg chg="addSp delSp modSp mod">
        <pc:chgData name="FERHANE EL MOSTAFA" userId="612e3f77-08f4-424c-9bd0-6ac275dcda07" providerId="ADAL" clId="{61656FBC-2B91-4CDD-AA49-01491A594FA8}" dt="2025-08-24T20:39:22.352" v="328"/>
        <pc:sldMkLst>
          <pc:docMk/>
          <pc:sldMk cId="11916258" sldId="2134808717"/>
        </pc:sldMkLst>
      </pc:sldChg>
      <pc:sldChg chg="addSp delSp modSp mod">
        <pc:chgData name="FERHANE EL MOSTAFA" userId="612e3f77-08f4-424c-9bd0-6ac275dcda07" providerId="ADAL" clId="{61656FBC-2B91-4CDD-AA49-01491A594FA8}" dt="2025-08-24T20:39:29.365" v="331"/>
        <pc:sldMkLst>
          <pc:docMk/>
          <pc:sldMk cId="342120363" sldId="2134808718"/>
        </pc:sldMkLst>
      </pc:sldChg>
      <pc:sldChg chg="addSp delSp modSp mod delAnim">
        <pc:chgData name="FERHANE EL MOSTAFA" userId="612e3f77-08f4-424c-9bd0-6ac275dcda07" providerId="ADAL" clId="{61656FBC-2B91-4CDD-AA49-01491A594FA8}" dt="2025-08-24T20:39:39.927" v="338"/>
        <pc:sldMkLst>
          <pc:docMk/>
          <pc:sldMk cId="2143469606" sldId="2134808719"/>
        </pc:sldMkLst>
      </pc:sldChg>
      <pc:sldChg chg="addSp delSp modSp mod delAnim">
        <pc:chgData name="FERHANE EL MOSTAFA" userId="612e3f77-08f4-424c-9bd0-6ac275dcda07" providerId="ADAL" clId="{61656FBC-2B91-4CDD-AA49-01491A594FA8}" dt="2025-08-24T20:38:42.152" v="307"/>
        <pc:sldMkLst>
          <pc:docMk/>
          <pc:sldMk cId="3471885217" sldId="2134808733"/>
        </pc:sldMkLst>
      </pc:sldChg>
      <pc:sldChg chg="del">
        <pc:chgData name="FERHANE EL MOSTAFA" userId="612e3f77-08f4-424c-9bd0-6ac275dcda07" providerId="ADAL" clId="{61656FBC-2B91-4CDD-AA49-01491A594FA8}" dt="2025-08-24T20:19:21.878" v="13" actId="47"/>
        <pc:sldMkLst>
          <pc:docMk/>
          <pc:sldMk cId="876863649" sldId="2134808737"/>
        </pc:sldMkLst>
      </pc:sldChg>
      <pc:sldChg chg="del">
        <pc:chgData name="FERHANE EL MOSTAFA" userId="612e3f77-08f4-424c-9bd0-6ac275dcda07" providerId="ADAL" clId="{61656FBC-2B91-4CDD-AA49-01491A594FA8}" dt="2025-08-24T20:33:03.729" v="207" actId="47"/>
        <pc:sldMkLst>
          <pc:docMk/>
          <pc:sldMk cId="2991432417" sldId="2134808738"/>
        </pc:sldMkLst>
      </pc:sldChg>
      <pc:sldChg chg="del">
        <pc:chgData name="FERHANE EL MOSTAFA" userId="612e3f77-08f4-424c-9bd0-6ac275dcda07" providerId="ADAL" clId="{61656FBC-2B91-4CDD-AA49-01491A594FA8}" dt="2025-08-24T20:33:02.338" v="206" actId="47"/>
        <pc:sldMkLst>
          <pc:docMk/>
          <pc:sldMk cId="1013569934" sldId="2134808739"/>
        </pc:sldMkLst>
      </pc:sldChg>
      <pc:sldChg chg="addSp delSp modSp add mod">
        <pc:chgData name="FERHANE EL MOSTAFA" userId="612e3f77-08f4-424c-9bd0-6ac275dcda07" providerId="ADAL" clId="{61656FBC-2B91-4CDD-AA49-01491A594FA8}" dt="2025-08-24T20:19:15.221" v="12" actId="20577"/>
        <pc:sldMkLst>
          <pc:docMk/>
          <pc:sldMk cId="3936123366" sldId="2134808744"/>
        </pc:sldMkLst>
      </pc:sldChg>
      <pc:sldChg chg="add">
        <pc:chgData name="FERHANE EL MOSTAFA" userId="612e3f77-08f4-424c-9bd0-6ac275dcda07" providerId="ADAL" clId="{61656FBC-2B91-4CDD-AA49-01491A594FA8}" dt="2025-08-24T20:19:51.412" v="14"/>
        <pc:sldMkLst>
          <pc:docMk/>
          <pc:sldMk cId="4285607448" sldId="2134808745"/>
        </pc:sldMkLst>
      </pc:sldChg>
      <pc:sldChg chg="modSp add mod">
        <pc:chgData name="FERHANE EL MOSTAFA" userId="612e3f77-08f4-424c-9bd0-6ac275dcda07" providerId="ADAL" clId="{61656FBC-2B91-4CDD-AA49-01491A594FA8}" dt="2025-08-24T20:20:23.438" v="28" actId="20577"/>
        <pc:sldMkLst>
          <pc:docMk/>
          <pc:sldMk cId="776497217" sldId="2134808746"/>
        </pc:sldMkLst>
      </pc:sldChg>
      <pc:sldMasterChg chg="delSldLayout">
        <pc:chgData name="FERHANE EL MOSTAFA" userId="612e3f77-08f4-424c-9bd0-6ac275dcda07" providerId="ADAL" clId="{61656FBC-2B91-4CDD-AA49-01491A594FA8}" dt="2025-08-24T20:19:21.878" v="13" actId="47"/>
        <pc:sldMasterMkLst>
          <pc:docMk/>
          <pc:sldMasterMk cId="3077954908" sldId="2147483982"/>
        </pc:sldMasterMkLst>
        <pc:sldLayoutChg chg="del">
          <pc:chgData name="FERHANE EL MOSTAFA" userId="612e3f77-08f4-424c-9bd0-6ac275dcda07" providerId="ADAL" clId="{61656FBC-2B91-4CDD-AA49-01491A594FA8}" dt="2025-08-24T20:19:21.878" v="13" actId="47"/>
          <pc:sldLayoutMkLst>
            <pc:docMk/>
            <pc:sldMasterMk cId="3077954908" sldId="2147483982"/>
            <pc:sldLayoutMk cId="3393542091" sldId="2147483994"/>
          </pc:sldLayoutMkLst>
        </pc:sldLayoutChg>
      </pc:sldMasterChg>
    </pc:docChg>
  </pc:docChgLst>
  <pc:docChgLst>
    <pc:chgData name="FERHANE EL MOSTAFA" userId="612e3f77-08f4-424c-9bd0-6ac275dcda07" providerId="ADAL" clId="{DC45ABEC-B678-4592-B1B5-F810431A7E59}"/>
    <pc:docChg chg="undo custSel addSld delSld modSld delMainMaster modSection">
      <pc:chgData name="FERHANE EL MOSTAFA" userId="612e3f77-08f4-424c-9bd0-6ac275dcda07" providerId="ADAL" clId="{DC45ABEC-B678-4592-B1B5-F810431A7E59}" dt="2025-08-17T11:37:49.464" v="914" actId="20577"/>
      <pc:docMkLst>
        <pc:docMk/>
      </pc:docMkLst>
      <pc:sldChg chg="del">
        <pc:chgData name="FERHANE EL MOSTAFA" userId="612e3f77-08f4-424c-9bd0-6ac275dcda07" providerId="ADAL" clId="{DC45ABEC-B678-4592-B1B5-F810431A7E59}" dt="2025-08-17T10:22:49.587" v="2" actId="47"/>
        <pc:sldMkLst>
          <pc:docMk/>
          <pc:sldMk cId="0" sldId="257"/>
        </pc:sldMkLst>
      </pc:sldChg>
      <pc:sldChg chg="del">
        <pc:chgData name="FERHANE EL MOSTAFA" userId="612e3f77-08f4-424c-9bd0-6ac275dcda07" providerId="ADAL" clId="{DC45ABEC-B678-4592-B1B5-F810431A7E59}" dt="2025-08-17T10:26:26.290" v="53" actId="47"/>
        <pc:sldMkLst>
          <pc:docMk/>
          <pc:sldMk cId="254142550" sldId="345"/>
        </pc:sldMkLst>
      </pc:sldChg>
      <pc:sldChg chg="add del">
        <pc:chgData name="FERHANE EL MOSTAFA" userId="612e3f77-08f4-424c-9bd0-6ac275dcda07" providerId="ADAL" clId="{DC45ABEC-B678-4592-B1B5-F810431A7E59}" dt="2025-08-17T10:23:41.481" v="13" actId="47"/>
        <pc:sldMkLst>
          <pc:docMk/>
          <pc:sldMk cId="389635199" sldId="467"/>
        </pc:sldMkLst>
      </pc:sldChg>
      <pc:sldChg chg="addSp modSp mod">
        <pc:chgData name="FERHANE EL MOSTAFA" userId="612e3f77-08f4-424c-9bd0-6ac275dcda07" providerId="ADAL" clId="{DC45ABEC-B678-4592-B1B5-F810431A7E59}" dt="2025-08-17T11:05:37.437" v="368" actId="1076"/>
        <pc:sldMkLst>
          <pc:docMk/>
          <pc:sldMk cId="2425538299" sldId="542"/>
        </pc:sldMkLst>
        <pc:spChg chg="add mod">
          <ac:chgData name="FERHANE EL MOSTAFA" userId="612e3f77-08f4-424c-9bd0-6ac275dcda07" providerId="ADAL" clId="{DC45ABEC-B678-4592-B1B5-F810431A7E59}" dt="2025-08-17T11:05:37.437" v="368" actId="1076"/>
          <ac:spMkLst>
            <pc:docMk/>
            <pc:sldMk cId="2425538299" sldId="542"/>
            <ac:spMk id="2" creationId="{2B5FA5B8-60B1-2BED-9977-2EB9882CB6D6}"/>
          </ac:spMkLst>
        </pc:spChg>
      </pc:sldChg>
      <pc:sldChg chg="del">
        <pc:chgData name="FERHANE EL MOSTAFA" userId="612e3f77-08f4-424c-9bd0-6ac275dcda07" providerId="ADAL" clId="{DC45ABEC-B678-4592-B1B5-F810431A7E59}" dt="2025-08-17T11:04:22.938" v="353" actId="47"/>
        <pc:sldMkLst>
          <pc:docMk/>
          <pc:sldMk cId="3622702464" sldId="953"/>
        </pc:sldMkLst>
      </pc:sldChg>
      <pc:sldChg chg="addSp modSp mod">
        <pc:chgData name="FERHANE EL MOSTAFA" userId="612e3f77-08f4-424c-9bd0-6ac275dcda07" providerId="ADAL" clId="{DC45ABEC-B678-4592-B1B5-F810431A7E59}" dt="2025-08-17T11:30:32.338" v="778" actId="20577"/>
        <pc:sldMkLst>
          <pc:docMk/>
          <pc:sldMk cId="4221709158" sldId="987"/>
        </pc:sldMkLst>
      </pc:sldChg>
      <pc:sldChg chg="del">
        <pc:chgData name="FERHANE EL MOSTAFA" userId="612e3f77-08f4-424c-9bd0-6ac275dcda07" providerId="ADAL" clId="{DC45ABEC-B678-4592-B1B5-F810431A7E59}" dt="2025-08-17T10:23:23.163" v="10" actId="47"/>
        <pc:sldMkLst>
          <pc:docMk/>
          <pc:sldMk cId="1082456540" sldId="2134804867"/>
        </pc:sldMkLst>
      </pc:sldChg>
      <pc:sldChg chg="del">
        <pc:chgData name="FERHANE EL MOSTAFA" userId="612e3f77-08f4-424c-9bd0-6ac275dcda07" providerId="ADAL" clId="{DC45ABEC-B678-4592-B1B5-F810431A7E59}" dt="2025-08-17T10:23:26.008" v="11" actId="4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DC45ABEC-B678-4592-B1B5-F810431A7E59}" dt="2025-08-17T10:39:44.640" v="164" actId="20577"/>
        <pc:sldMkLst>
          <pc:docMk/>
          <pc:sldMk cId="969077855" sldId="2134805155"/>
        </pc:sldMkLst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DC45ABEC-B678-4592-B1B5-F810431A7E59}" dt="2025-08-17T10:25:22.722" v="49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DC45ABEC-B678-4592-B1B5-F810431A7E59}" dt="2025-08-17T10:25:15.340" v="47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DC45ABEC-B678-4592-B1B5-F810431A7E59}" dt="2025-08-17T10:25:35.134" v="51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DC45ABEC-B678-4592-B1B5-F810431A7E59}" dt="2025-08-17T10:25:08.027" v="46" actId="1076"/>
          <ac:grpSpMkLst>
            <pc:docMk/>
            <pc:sldMk cId="969077855" sldId="2134805155"/>
            <ac:grpSpMk id="78" creationId="{BF30825B-BC58-435B-A42C-8221948DEC05}"/>
          </ac:grpSpMkLst>
        </pc:grpChg>
        <pc:graphicFrameChg chg="mod modGraphic">
          <ac:chgData name="FERHANE EL MOSTAFA" userId="612e3f77-08f4-424c-9bd0-6ac275dcda07" providerId="ADAL" clId="{DC45ABEC-B678-4592-B1B5-F810431A7E59}" dt="2025-08-17T10:39:44.640" v="16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DC45ABEC-B678-4592-B1B5-F810431A7E59}" dt="2025-08-17T10:25:22.722" v="49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DC45ABEC-B678-4592-B1B5-F810431A7E59}" dt="2025-08-17T10:25:15.340" v="47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DC45ABEC-B678-4592-B1B5-F810431A7E59}" dt="2025-08-17T10:25:35.134" v="51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DC45ABEC-B678-4592-B1B5-F810431A7E59}" dt="2025-08-17T10:25:08.027" v="46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del">
        <pc:chgData name="FERHANE EL MOSTAFA" userId="612e3f77-08f4-424c-9bd0-6ac275dcda07" providerId="ADAL" clId="{DC45ABEC-B678-4592-B1B5-F810431A7E59}" dt="2025-08-17T10:23:44.437" v="14" actId="47"/>
        <pc:sldMkLst>
          <pc:docMk/>
          <pc:sldMk cId="3727397737" sldId="2134805392"/>
        </pc:sldMkLst>
      </pc:sldChg>
      <pc:sldChg chg="del">
        <pc:chgData name="FERHANE EL MOSTAFA" userId="612e3f77-08f4-424c-9bd0-6ac275dcda07" providerId="ADAL" clId="{DC45ABEC-B678-4592-B1B5-F810431A7E59}" dt="2025-08-17T10:23:28.041" v="12" actId="47"/>
        <pc:sldMkLst>
          <pc:docMk/>
          <pc:sldMk cId="2635296759" sldId="2134808443"/>
        </pc:sldMkLst>
      </pc:sldChg>
      <pc:sldChg chg="modSp add mod">
        <pc:chgData name="FERHANE EL MOSTAFA" userId="612e3f77-08f4-424c-9bd0-6ac275dcda07" providerId="ADAL" clId="{DC45ABEC-B678-4592-B1B5-F810431A7E59}" dt="2025-08-17T10:23:02.918" v="9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DC45ABEC-B678-4592-B1B5-F810431A7E59}" dt="2025-08-17T10:22:58.227" v="8" actId="20577"/>
          <ac:spMkLst>
            <pc:docMk/>
            <pc:sldMk cId="0" sldId="2134808444"/>
            <ac:spMk id="4" creationId="{480176DD-AD75-E05C-FFEB-51070627313B}"/>
          </ac:spMkLst>
        </pc:spChg>
        <pc:spChg chg="mod">
          <ac:chgData name="FERHANE EL MOSTAFA" userId="612e3f77-08f4-424c-9bd0-6ac275dcda07" providerId="ADAL" clId="{DC45ABEC-B678-4592-B1B5-F810431A7E59}" dt="2025-08-17T10:23:02.918" v="9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689964165" sldId="2134808445"/>
        </pc:sldMkLst>
      </pc:sldChg>
      <pc:sldChg chg="modSp add mod">
        <pc:chgData name="FERHANE EL MOSTAFA" userId="612e3f77-08f4-424c-9bd0-6ac275dcda07" providerId="ADAL" clId="{DC45ABEC-B678-4592-B1B5-F810431A7E59}" dt="2025-08-17T10:35:43.895" v="110" actId="20577"/>
        <pc:sldMkLst>
          <pc:docMk/>
          <pc:sldMk cId="2973949677" sldId="2134808446"/>
        </pc:sldMkLst>
        <pc:spChg chg="mod">
          <ac:chgData name="FERHANE EL MOSTAFA" userId="612e3f77-08f4-424c-9bd0-6ac275dcda07" providerId="ADAL" clId="{DC45ABEC-B678-4592-B1B5-F810431A7E59}" dt="2025-08-17T10:35:39.592" v="108" actId="20577"/>
          <ac:spMkLst>
            <pc:docMk/>
            <pc:sldMk cId="2973949677" sldId="2134808446"/>
            <ac:spMk id="13" creationId="{21CEE908-A23E-3615-FC3A-B9D65947341C}"/>
          </ac:spMkLst>
        </pc:spChg>
        <pc:spChg chg="mod">
          <ac:chgData name="FERHANE EL MOSTAFA" userId="612e3f77-08f4-424c-9bd0-6ac275dcda07" providerId="ADAL" clId="{DC45ABEC-B678-4592-B1B5-F810431A7E59}" dt="2025-08-17T10:35:43.895" v="110" actId="20577"/>
          <ac:spMkLst>
            <pc:docMk/>
            <pc:sldMk cId="2973949677" sldId="2134808446"/>
            <ac:spMk id="14" creationId="{2C5D3884-B682-E82B-6AA4-10FF3C852B6C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2533095450" sldId="2134808447"/>
        </pc:sldMkLst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1118925082" sldId="2134808448"/>
        </pc:sldMkLst>
      </pc:sldChg>
      <pc:sldChg chg="add del">
        <pc:chgData name="FERHANE EL MOSTAFA" userId="612e3f77-08f4-424c-9bd0-6ac275dcda07" providerId="ADAL" clId="{DC45ABEC-B678-4592-B1B5-F810431A7E59}" dt="2025-08-17T10:25:03.981" v="45" actId="47"/>
        <pc:sldMkLst>
          <pc:docMk/>
          <pc:sldMk cId="474600501" sldId="2134808449"/>
        </pc:sldMkLst>
      </pc:sldChg>
      <pc:sldChg chg="modSp add mod">
        <pc:chgData name="FERHANE EL MOSTAFA" userId="612e3f77-08f4-424c-9bd0-6ac275dcda07" providerId="ADAL" clId="{DC45ABEC-B678-4592-B1B5-F810431A7E59}" dt="2025-08-17T10:50:43.214" v="168" actId="108"/>
        <pc:sldMkLst>
          <pc:docMk/>
          <pc:sldMk cId="2097033110" sldId="2134808450"/>
        </pc:sldMkLst>
      </pc:sldChg>
      <pc:sldChg chg="addSp delSp modSp add mod delAnim modAnim">
        <pc:chgData name="FERHANE EL MOSTAFA" userId="612e3f77-08f4-424c-9bd0-6ac275dcda07" providerId="ADAL" clId="{DC45ABEC-B678-4592-B1B5-F810431A7E59}" dt="2025-08-17T11:03:57.056" v="352" actId="207"/>
        <pc:sldMkLst>
          <pc:docMk/>
          <pc:sldMk cId="368224478" sldId="2134808451"/>
        </pc:sldMkLst>
      </pc:sldChg>
      <pc:sldChg chg="add">
        <pc:chgData name="FERHANE EL MOSTAFA" userId="612e3f77-08f4-424c-9bd0-6ac275dcda07" providerId="ADAL" clId="{DC45ABEC-B678-4592-B1B5-F810431A7E59}" dt="2025-08-17T10:26:23.520" v="52"/>
        <pc:sldMkLst>
          <pc:docMk/>
          <pc:sldMk cId="1769652138" sldId="2134808454"/>
        </pc:sldMkLst>
      </pc:sldChg>
      <pc:sldChg chg="add">
        <pc:chgData name="FERHANE EL MOSTAFA" userId="612e3f77-08f4-424c-9bd0-6ac275dcda07" providerId="ADAL" clId="{DC45ABEC-B678-4592-B1B5-F810431A7E59}" dt="2025-08-17T10:38:37.199" v="163"/>
        <pc:sldMkLst>
          <pc:docMk/>
          <pc:sldMk cId="553663480" sldId="2134808531"/>
        </pc:sldMkLst>
      </pc:sldChg>
      <pc:sldChg chg="modSp add mod">
        <pc:chgData name="FERHANE EL MOSTAFA" userId="612e3f77-08f4-424c-9bd0-6ac275dcda07" providerId="ADAL" clId="{DC45ABEC-B678-4592-B1B5-F810431A7E59}" dt="2025-08-17T11:37:07.614" v="896" actId="6549"/>
        <pc:sldMkLst>
          <pc:docMk/>
          <pc:sldMk cId="2639336920" sldId="2134808532"/>
        </pc:sldMkLst>
        <pc:spChg chg="mod">
          <ac:chgData name="FERHANE EL MOSTAFA" userId="612e3f77-08f4-424c-9bd0-6ac275dcda07" providerId="ADAL" clId="{DC45ABEC-B678-4592-B1B5-F810431A7E59}" dt="2025-08-17T11:37:07.614" v="896" actId="6549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add del mod">
        <pc:chgData name="FERHANE EL MOSTAFA" userId="612e3f77-08f4-424c-9bd0-6ac275dcda07" providerId="ADAL" clId="{DC45ABEC-B678-4592-B1B5-F810431A7E59}" dt="2025-08-17T10:32:14.864" v="71" actId="47"/>
        <pc:sldMkLst>
          <pc:docMk/>
          <pc:sldMk cId="512562272" sldId="2134808561"/>
        </pc:sldMkLst>
      </pc:sldChg>
      <pc:sldChg chg="addSp modSp add mod modAnim">
        <pc:chgData name="FERHANE EL MOSTAFA" userId="612e3f77-08f4-424c-9bd0-6ac275dcda07" providerId="ADAL" clId="{DC45ABEC-B678-4592-B1B5-F810431A7E59}" dt="2025-08-17T11:36:55.149" v="89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DC45ABEC-B678-4592-B1B5-F810431A7E59}" dt="2025-08-17T11:36:55.149" v="894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DC45ABEC-B678-4592-B1B5-F810431A7E59}" dt="2025-08-17T11:32:11.669" v="816" actId="1076"/>
          <ac:spMkLst>
            <pc:docMk/>
            <pc:sldMk cId="1808969683" sldId="2134808563"/>
            <ac:spMk id="4" creationId="{75A6D452-C0A4-E1D1-441C-6A869EFAD9C2}"/>
          </ac:spMkLst>
        </pc:spChg>
        <pc:spChg chg="add mod">
          <ac:chgData name="FERHANE EL MOSTAFA" userId="612e3f77-08f4-424c-9bd0-6ac275dcda07" providerId="ADAL" clId="{DC45ABEC-B678-4592-B1B5-F810431A7E59}" dt="2025-08-17T11:33:21.427" v="861" actId="207"/>
          <ac:spMkLst>
            <pc:docMk/>
            <pc:sldMk cId="1808969683" sldId="2134808563"/>
            <ac:spMk id="5" creationId="{B1F39C87-79AE-8AC4-532E-A0759DD200CC}"/>
          </ac:spMkLst>
        </pc:spChg>
      </pc:sldChg>
      <pc:sldChg chg="addSp delSp modSp add mod">
        <pc:chgData name="FERHANE EL MOSTAFA" userId="612e3f77-08f4-424c-9bd0-6ac275dcda07" providerId="ADAL" clId="{DC45ABEC-B678-4592-B1B5-F810431A7E59}" dt="2025-08-17T10:31:57.973" v="70" actId="20577"/>
        <pc:sldMkLst>
          <pc:docMk/>
          <pc:sldMk cId="2881457431" sldId="2134808689"/>
        </pc:sldMkLst>
      </pc:sldChg>
      <pc:sldChg chg="modSp add mod">
        <pc:chgData name="FERHANE EL MOSTAFA" userId="612e3f77-08f4-424c-9bd0-6ac275dcda07" providerId="ADAL" clId="{DC45ABEC-B678-4592-B1B5-F810431A7E59}" dt="2025-08-17T11:35:09.591" v="869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DC45ABEC-B678-4592-B1B5-F810431A7E59}" dt="2025-08-17T11:35:09.591" v="869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 add">
        <pc:chgData name="FERHANE EL MOSTAFA" userId="612e3f77-08f4-424c-9bd0-6ac275dcda07" providerId="ADAL" clId="{DC45ABEC-B678-4592-B1B5-F810431A7E59}" dt="2025-08-17T11:35:29.212" v="88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DC45ABEC-B678-4592-B1B5-F810431A7E59}" dt="2025-08-17T11:35:24.548" v="879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DC45ABEC-B678-4592-B1B5-F810431A7E59}" dt="2025-08-17T11:35:29.212" v="88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19.883" v="900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DC45ABEC-B678-4592-B1B5-F810431A7E59}" dt="2025-08-17T11:37:19.883" v="900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add">
        <pc:chgData name="FERHANE EL MOSTAFA" userId="612e3f77-08f4-424c-9bd0-6ac275dcda07" providerId="ADAL" clId="{DC45ABEC-B678-4592-B1B5-F810431A7E59}" dt="2025-08-17T11:37:24.526" v="904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DC45ABEC-B678-4592-B1B5-F810431A7E59}" dt="2025-08-17T11:37:24.526" v="904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41.352" v="908" actId="20577"/>
        <pc:sldMkLst>
          <pc:docMk/>
          <pc:sldMk cId="3557025472" sldId="2134808694"/>
        </pc:sldMkLst>
      </pc:sldChg>
      <pc:sldChg chg="modSp add">
        <pc:chgData name="FERHANE EL MOSTAFA" userId="612e3f77-08f4-424c-9bd0-6ac275dcda07" providerId="ADAL" clId="{DC45ABEC-B678-4592-B1B5-F810431A7E59}" dt="2025-08-17T11:37:49.464" v="914" actId="20577"/>
        <pc:sldMkLst>
          <pc:docMk/>
          <pc:sldMk cId="769154890" sldId="2134808695"/>
        </pc:sldMkLst>
      </pc:sldChg>
      <pc:sldMasterChg chg="del delSldLayout">
        <pc:chgData name="FERHANE EL MOSTAFA" userId="612e3f77-08f4-424c-9bd0-6ac275dcda07" providerId="ADAL" clId="{DC45ABEC-B678-4592-B1B5-F810431A7E59}" dt="2025-08-17T10:32:14.864" v="71" actId="47"/>
        <pc:sldMasterMkLst>
          <pc:docMk/>
          <pc:sldMasterMk cId="242943511" sldId="2147483950"/>
        </pc:sldMasterMkLst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445245562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084679083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84900857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1465880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40535759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4674089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94002793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15565725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885136060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615733402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32589735" sldId="214748396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5497120" sldId="214748396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620975842" sldId="214748396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79519818" sldId="214748396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096850194" sldId="214748396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571586595" sldId="214748396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742436302" sldId="214748396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311758364" sldId="214748396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824676116" sldId="214748396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901545687" sldId="214748397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355515942" sldId="214748397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83438931" sldId="214748397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93967923" sldId="214748397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94803486" sldId="214748397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964557275" sldId="214748397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4149876687" sldId="214748397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747735838" sldId="214748397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010967" sldId="214748397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56855254" sldId="214748397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81775893" sldId="214748398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391772076" sldId="2147483981"/>
          </pc:sldLayoutMkLst>
        </pc:sldLayoutChg>
      </pc:sldMasterChg>
      <pc:sldMasterChg chg="del delSldLayout">
        <pc:chgData name="FERHANE EL MOSTAFA" userId="612e3f77-08f4-424c-9bd0-6ac275dcda07" providerId="ADAL" clId="{DC45ABEC-B678-4592-B1B5-F810431A7E59}" dt="2025-08-17T10:23:41.481" v="13" actId="47"/>
        <pc:sldMasterMkLst>
          <pc:docMk/>
          <pc:sldMasterMk cId="3926379368" sldId="2147483950"/>
        </pc:sldMasterMkLst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301260065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40272504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211108941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91386068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502066883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19613043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210003774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534066846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867731955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757445276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889543173" sldId="2147483961"/>
          </pc:sldLayoutMkLst>
        </pc:sldLayoutChg>
      </pc:sldMasterChg>
    </pc:docChg>
  </pc:docChgLst>
  <pc:docChgLst>
    <pc:chgData name="FERHANE EL MOSTAFA" userId="612e3f77-08f4-424c-9bd0-6ac275dcda07" providerId="ADAL" clId="{E9335B58-7A16-4D04-8706-A96DA3B839FA}"/>
    <pc:docChg chg="undo custSel addSld delSld modSld modSection">
      <pc:chgData name="FERHANE EL MOSTAFA" userId="612e3f77-08f4-424c-9bd0-6ac275dcda07" providerId="ADAL" clId="{E9335B58-7A16-4D04-8706-A96DA3B839FA}" dt="2025-08-28T07:50:37.685" v="2241" actId="47"/>
      <pc:docMkLst>
        <pc:docMk/>
      </pc:docMkLst>
      <pc:sldChg chg="modSp mod">
        <pc:chgData name="FERHANE EL MOSTAFA" userId="612e3f77-08f4-424c-9bd0-6ac275dcda07" providerId="ADAL" clId="{E9335B58-7A16-4D04-8706-A96DA3B839FA}" dt="2025-08-25T19:17:06.149" v="2175" actId="20577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E9335B58-7A16-4D04-8706-A96DA3B839FA}" dt="2025-08-25T16:15:14.815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E9335B58-7A16-4D04-8706-A96DA3B839FA}" dt="2025-08-25T16:15:14.815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add mod modAnim">
        <pc:chgData name="FERHANE EL MOSTAFA" userId="612e3f77-08f4-424c-9bd0-6ac275dcda07" providerId="ADAL" clId="{E9335B58-7A16-4D04-8706-A96DA3B839FA}" dt="2025-08-25T16:20:22.238" v="76" actId="1076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E9335B58-7A16-4D04-8706-A96DA3B839FA}" dt="2025-08-25T17:01:10.351" v="637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E9335B58-7A16-4D04-8706-A96DA3B839FA}" dt="2025-08-25T17:01:10.351" v="637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25T19:19:21.153" v="2240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E9335B58-7A16-4D04-8706-A96DA3B839FA}" dt="2025-08-25T19:19:21.153" v="2240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E9335B58-7A16-4D04-8706-A96DA3B839FA}" dt="2025-08-25T17:01:29.369" v="648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E9335B58-7A16-4D04-8706-A96DA3B839FA}" dt="2025-08-25T17:01:21.823" v="643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E9335B58-7A16-4D04-8706-A96DA3B839FA}" dt="2025-08-25T17:01:29.369" v="648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del">
        <pc:chgData name="FERHANE EL MOSTAFA" userId="612e3f77-08f4-424c-9bd0-6ac275dcda07" providerId="ADAL" clId="{E9335B58-7A16-4D04-8706-A96DA3B839FA}" dt="2025-08-25T19:08:56.300" v="1932" actId="2696"/>
        <pc:sldMkLst>
          <pc:docMk/>
          <pc:sldMk cId="253666560" sldId="2134808627"/>
        </pc:sldMkLst>
      </pc:sldChg>
      <pc:sldChg chg="modSp add mod">
        <pc:chgData name="FERHANE EL MOSTAFA" userId="612e3f77-08f4-424c-9bd0-6ac275dcda07" providerId="ADAL" clId="{E9335B58-7A16-4D04-8706-A96DA3B839FA}" dt="2025-08-25T19:10:09.334" v="2031" actId="1076"/>
        <pc:sldMkLst>
          <pc:docMk/>
          <pc:sldMk cId="1554118466" sldId="2134808627"/>
        </pc:sldMkLst>
        <pc:spChg chg="mod">
          <ac:chgData name="FERHANE EL MOSTAFA" userId="612e3f77-08f4-424c-9bd0-6ac275dcda07" providerId="ADAL" clId="{E9335B58-7A16-4D04-8706-A96DA3B839FA}" dt="2025-08-25T19:10:07.627" v="2030" actId="20577"/>
          <ac:spMkLst>
            <pc:docMk/>
            <pc:sldMk cId="1554118466" sldId="2134808627"/>
            <ac:spMk id="6" creationId="{0B66465E-468F-B22F-A2EA-A217A666D11F}"/>
          </ac:spMkLst>
        </pc:spChg>
        <pc:picChg chg="mod">
          <ac:chgData name="FERHANE EL MOSTAFA" userId="612e3f77-08f4-424c-9bd0-6ac275dcda07" providerId="ADAL" clId="{E9335B58-7A16-4D04-8706-A96DA3B839FA}" dt="2025-08-25T19:10:09.334" v="2031" actId="1076"/>
          <ac:picMkLst>
            <pc:docMk/>
            <pc:sldMk cId="1554118466" sldId="2134808627"/>
            <ac:picMk id="4" creationId="{B94B5DF7-1D48-AF6F-A47B-FEB87FAE15A0}"/>
          </ac:picMkLst>
        </pc:picChg>
      </pc:sldChg>
      <pc:sldChg chg="modSp mod addAnim delAnim">
        <pc:chgData name="FERHANE EL MOSTAFA" userId="612e3f77-08f4-424c-9bd0-6ac275dcda07" providerId="ADAL" clId="{E9335B58-7A16-4D04-8706-A96DA3B839FA}" dt="2025-08-25T16:32:04.428" v="189" actId="13900"/>
        <pc:sldMkLst>
          <pc:docMk/>
          <pc:sldMk cId="4156804253" sldId="2134808628"/>
        </pc:sldMkLst>
        <pc:spChg chg="mod">
          <ac:chgData name="FERHANE EL MOSTAFA" userId="612e3f77-08f4-424c-9bd0-6ac275dcda07" providerId="ADAL" clId="{E9335B58-7A16-4D04-8706-A96DA3B839FA}" dt="2025-08-25T16:32:04.428" v="189" actId="13900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25T17:46:48.472" v="1232"/>
        <pc:sldMkLst>
          <pc:docMk/>
          <pc:sldMk cId="3555504287" sldId="2134808639"/>
        </pc:sldMkLst>
      </pc:sldChg>
      <pc:sldChg chg="addSp delSp modSp mod">
        <pc:chgData name="FERHANE EL MOSTAFA" userId="612e3f77-08f4-424c-9bd0-6ac275dcda07" providerId="ADAL" clId="{E9335B58-7A16-4D04-8706-A96DA3B839FA}" dt="2025-08-25T17:46:52.240" v="1234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E9335B58-7A16-4D04-8706-A96DA3B839FA}" dt="2025-08-25T17:46:56.225" v="1236"/>
        <pc:sldMkLst>
          <pc:docMk/>
          <pc:sldMk cId="322019483" sldId="2134808641"/>
        </pc:sldMkLst>
      </pc:sldChg>
      <pc:sldChg chg="modSp mod">
        <pc:chgData name="FERHANE EL MOSTAFA" userId="612e3f77-08f4-424c-9bd0-6ac275dcda07" providerId="ADAL" clId="{E9335B58-7A16-4D04-8706-A96DA3B839FA}" dt="2025-08-25T17:11:25.193" v="750" actId="2165"/>
        <pc:sldMkLst>
          <pc:docMk/>
          <pc:sldMk cId="2487464742" sldId="2134808671"/>
        </pc:sldMkLst>
      </pc:sldChg>
      <pc:sldChg chg="addSp delSp modSp mod">
        <pc:chgData name="FERHANE EL MOSTAFA" userId="612e3f77-08f4-424c-9bd0-6ac275dcda07" providerId="ADAL" clId="{E9335B58-7A16-4D04-8706-A96DA3B839FA}" dt="2025-08-25T17:47:27.347" v="1251"/>
        <pc:sldMkLst>
          <pc:docMk/>
          <pc:sldMk cId="4220590668" sldId="2134808678"/>
        </pc:sldMkLst>
      </pc:sldChg>
      <pc:sldChg chg="modSp mod">
        <pc:chgData name="FERHANE EL MOSTAFA" userId="612e3f77-08f4-424c-9bd0-6ac275dcda07" providerId="ADAL" clId="{E9335B58-7A16-4D04-8706-A96DA3B839FA}" dt="2025-08-25T17:01:43.630" v="652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E9335B58-7A16-4D04-8706-A96DA3B839FA}" dt="2025-08-25T17:01:43.630" v="652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E9335B58-7A16-4D04-8706-A96DA3B839FA}" dt="2025-08-25T17:01:58.269" v="66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E9335B58-7A16-4D04-8706-A96DA3B839FA}" dt="2025-08-25T17:01:54.095" v="660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E9335B58-7A16-4D04-8706-A96DA3B839FA}" dt="2025-08-25T17:01:58.269" v="66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E9335B58-7A16-4D04-8706-A96DA3B839FA}" dt="2025-08-25T17:02:20.071" v="673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E9335B58-7A16-4D04-8706-A96DA3B839FA}" dt="2025-08-25T17:02:20.071" v="673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E9335B58-7A16-4D04-8706-A96DA3B839FA}" dt="2025-08-25T17:02:30.375" v="680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E9335B58-7A16-4D04-8706-A96DA3B839FA}" dt="2025-08-25T17:02:26.836" v="675" actId="20577"/>
          <ac:spMkLst>
            <pc:docMk/>
            <pc:sldMk cId="3730913070" sldId="2134808693"/>
            <ac:spMk id="3" creationId="{F89B113C-0142-3951-3374-6C393CE92987}"/>
          </ac:spMkLst>
        </pc:spChg>
        <pc:spChg chg="mod">
          <ac:chgData name="FERHANE EL MOSTAFA" userId="612e3f77-08f4-424c-9bd0-6ac275dcda07" providerId="ADAL" clId="{E9335B58-7A16-4D04-8706-A96DA3B839FA}" dt="2025-08-25T17:02:30.375" v="680" actId="20577"/>
          <ac:spMkLst>
            <pc:docMk/>
            <pc:sldMk cId="3730913070" sldId="2134808693"/>
            <ac:spMk id="5" creationId="{DFB25501-DEBE-3756-EB0E-35F31984EE52}"/>
          </ac:spMkLst>
        </pc:spChg>
      </pc:sldChg>
      <pc:sldChg chg="del">
        <pc:chgData name="FERHANE EL MOSTAFA" userId="612e3f77-08f4-424c-9bd0-6ac275dcda07" providerId="ADAL" clId="{E9335B58-7A16-4D04-8706-A96DA3B839FA}" dt="2025-08-25T17:02:35.218" v="681" actId="47"/>
        <pc:sldMkLst>
          <pc:docMk/>
          <pc:sldMk cId="3557025472" sldId="2134808694"/>
        </pc:sldMkLst>
      </pc:sldChg>
      <pc:sldChg chg="del">
        <pc:chgData name="FERHANE EL MOSTAFA" userId="612e3f77-08f4-424c-9bd0-6ac275dcda07" providerId="ADAL" clId="{E9335B58-7A16-4D04-8706-A96DA3B839FA}" dt="2025-08-25T17:02:37.210" v="682" actId="47"/>
        <pc:sldMkLst>
          <pc:docMk/>
          <pc:sldMk cId="769154890" sldId="2134808695"/>
        </pc:sldMkLst>
      </pc:sldChg>
      <pc:sldChg chg="addSp delSp modSp mod delAnim modAnim">
        <pc:chgData name="FERHANE EL MOSTAFA" userId="612e3f77-08f4-424c-9bd0-6ac275dcda07" providerId="ADAL" clId="{E9335B58-7A16-4D04-8706-A96DA3B839FA}" dt="2025-08-25T16:32:23.595" v="191"/>
        <pc:sldMkLst>
          <pc:docMk/>
          <pc:sldMk cId="3630681292" sldId="2134808696"/>
        </pc:sldMkLst>
      </pc:sldChg>
      <pc:sldChg chg="addSp delSp modSp mod delAnim modAnim">
        <pc:chgData name="FERHANE EL MOSTAFA" userId="612e3f77-08f4-424c-9bd0-6ac275dcda07" providerId="ADAL" clId="{E9335B58-7A16-4D04-8706-A96DA3B839FA}" dt="2025-08-25T16:32:28.495" v="193"/>
        <pc:sldMkLst>
          <pc:docMk/>
          <pc:sldMk cId="3631818263" sldId="2134808697"/>
        </pc:sldMkLst>
      </pc:sldChg>
      <pc:sldChg chg="addSp delSp modSp mod">
        <pc:chgData name="FERHANE EL MOSTAFA" userId="612e3f77-08f4-424c-9bd0-6ac275dcda07" providerId="ADAL" clId="{E9335B58-7A16-4D04-8706-A96DA3B839FA}" dt="2025-08-25T17:46:43.706" v="1230"/>
        <pc:sldMkLst>
          <pc:docMk/>
          <pc:sldMk cId="1075695747" sldId="2134808698"/>
        </pc:sldMkLst>
      </pc:sldChg>
      <pc:sldChg chg="addSp modSp add del mod">
        <pc:chgData name="FERHANE EL MOSTAFA" userId="612e3f77-08f4-424c-9bd0-6ac275dcda07" providerId="ADAL" clId="{E9335B58-7A16-4D04-8706-A96DA3B839FA}" dt="2025-08-25T17:16:35.947" v="826" actId="1076"/>
        <pc:sldMkLst>
          <pc:docMk/>
          <pc:sldMk cId="175661024" sldId="2134808700"/>
        </pc:sldMkLst>
        <pc:spChg chg="add mod">
          <ac:chgData name="FERHANE EL MOSTAFA" userId="612e3f77-08f4-424c-9bd0-6ac275dcda07" providerId="ADAL" clId="{E9335B58-7A16-4D04-8706-A96DA3B839FA}" dt="2025-08-25T17:16:35.947" v="826" actId="1076"/>
          <ac:spMkLst>
            <pc:docMk/>
            <pc:sldMk cId="175661024" sldId="2134808700"/>
            <ac:spMk id="5" creationId="{C5C634A7-D26F-38FD-7B27-4B575F6CF201}"/>
          </ac:spMkLst>
        </pc:spChg>
        <pc:graphicFrameChg chg="mod modGraphic">
          <ac:chgData name="FERHANE EL MOSTAFA" userId="612e3f77-08f4-424c-9bd0-6ac275dcda07" providerId="ADAL" clId="{E9335B58-7A16-4D04-8706-A96DA3B839FA}" dt="2025-08-25T17:16:26.388" v="824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modSp mod">
        <pc:chgData name="FERHANE EL MOSTAFA" userId="612e3f77-08f4-424c-9bd0-6ac275dcda07" providerId="ADAL" clId="{E9335B58-7A16-4D04-8706-A96DA3B839FA}" dt="2025-08-25T17:44:27.223" v="119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E9335B58-7A16-4D04-8706-A96DA3B839FA}" dt="2025-08-25T17:42:52.940" v="110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E9335B58-7A16-4D04-8706-A96DA3B839FA}" dt="2025-08-25T17:44:27.223" v="1193" actId="20577"/>
          <ac:spMkLst>
            <pc:docMk/>
            <pc:sldMk cId="1301504599" sldId="2134808706"/>
            <ac:spMk id="3" creationId="{D1667CBE-ECA4-4090-DB9A-9AF58AE24DDD}"/>
          </ac:spMkLst>
        </pc:spChg>
        <pc:spChg chg="mod">
          <ac:chgData name="FERHANE EL MOSTAFA" userId="612e3f77-08f4-424c-9bd0-6ac275dcda07" providerId="ADAL" clId="{E9335B58-7A16-4D04-8706-A96DA3B839FA}" dt="2025-08-25T17:43:25.812" v="1124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E9335B58-7A16-4D04-8706-A96DA3B839FA}" dt="2025-08-25T17:43:13.731" v="1115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E9335B58-7A16-4D04-8706-A96DA3B839FA}" dt="2025-08-25T17:43:42.198" v="1147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E9335B58-7A16-4D04-8706-A96DA3B839FA}" dt="2025-08-25T17:43:48.725" v="115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E9335B58-7A16-4D04-8706-A96DA3B839FA}" dt="2025-08-25T17:43:58.333" v="116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E9335B58-7A16-4D04-8706-A96DA3B839FA}" dt="2025-08-25T17:44:09.824" v="1173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mod delAnim modAnim">
        <pc:chgData name="FERHANE EL MOSTAFA" userId="612e3f77-08f4-424c-9bd0-6ac275dcda07" providerId="ADAL" clId="{E9335B58-7A16-4D04-8706-A96DA3B839FA}" dt="2025-08-25T17:56:42.036" v="1282" actId="14100"/>
        <pc:sldMkLst>
          <pc:docMk/>
          <pc:sldMk cId="1030826978" sldId="2134808707"/>
        </pc:sldMkLst>
      </pc:sldChg>
      <pc:sldChg chg="modSp mod">
        <pc:chgData name="FERHANE EL MOSTAFA" userId="612e3f77-08f4-424c-9bd0-6ac275dcda07" providerId="ADAL" clId="{E9335B58-7A16-4D04-8706-A96DA3B839FA}" dt="2025-08-25T17:22:26.042" v="955" actId="403"/>
        <pc:sldMkLst>
          <pc:docMk/>
          <pc:sldMk cId="2380771049" sldId="2134808711"/>
        </pc:sldMkLst>
        <pc:spChg chg="mod">
          <ac:chgData name="FERHANE EL MOSTAFA" userId="612e3f77-08f4-424c-9bd0-6ac275dcda07" providerId="ADAL" clId="{E9335B58-7A16-4D04-8706-A96DA3B839FA}" dt="2025-08-25T17:22:26.042" v="955" actId="403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">
        <pc:chgData name="FERHANE EL MOSTAFA" userId="612e3f77-08f4-424c-9bd0-6ac275dcda07" providerId="ADAL" clId="{E9335B58-7A16-4D04-8706-A96DA3B839FA}" dt="2025-08-25T17:25:22.859" v="1057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E9335B58-7A16-4D04-8706-A96DA3B839FA}" dt="2025-08-25T17:22:44.833" v="957"/>
          <ac:spMkLst>
            <pc:docMk/>
            <pc:sldMk cId="2554523360" sldId="2134808712"/>
            <ac:spMk id="4" creationId="{F681F5E9-4AD0-9A72-1788-F37DE5DA98B5}"/>
          </ac:spMkLst>
        </pc:spChg>
        <pc:spChg chg="mod">
          <ac:chgData name="FERHANE EL MOSTAFA" userId="612e3f77-08f4-424c-9bd0-6ac275dcda07" providerId="ADAL" clId="{E9335B58-7A16-4D04-8706-A96DA3B839FA}" dt="2025-08-25T17:25:01.124" v="1022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E9335B58-7A16-4D04-8706-A96DA3B839FA}" dt="2025-08-25T17:25:16.476" v="1045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E9335B58-7A16-4D04-8706-A96DA3B839FA}" dt="2025-08-25T17:25:22.859" v="1057" actId="2057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 mod">
        <pc:chgData name="FERHANE EL MOSTAFA" userId="612e3f77-08f4-424c-9bd0-6ac275dcda07" providerId="ADAL" clId="{E9335B58-7A16-4D04-8706-A96DA3B839FA}" dt="2025-08-25T17:24:39.133" v="1004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E9335B58-7A16-4D04-8706-A96DA3B839FA}" dt="2025-08-25T17:22:39.329" v="956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E9335B58-7A16-4D04-8706-A96DA3B839FA}" dt="2025-08-25T17:24:39.133" v="1004" actId="20577"/>
          <ac:spMkLst>
            <pc:docMk/>
            <pc:sldMk cId="3733205394" sldId="2134808713"/>
            <ac:spMk id="3" creationId="{A2B92D9E-4FBF-7409-06F9-631BDDA34193}"/>
          </ac:spMkLst>
        </pc:spChg>
      </pc:sldChg>
      <pc:sldChg chg="addSp delSp modSp mod delAnim">
        <pc:chgData name="FERHANE EL MOSTAFA" userId="612e3f77-08f4-424c-9bd0-6ac275dcda07" providerId="ADAL" clId="{E9335B58-7A16-4D04-8706-A96DA3B839FA}" dt="2025-08-25T17:26:17.264" v="1070" actId="1076"/>
        <pc:sldMkLst>
          <pc:docMk/>
          <pc:sldMk cId="1366020049" sldId="2134808715"/>
        </pc:sldMkLst>
        <pc:spChg chg="mod">
          <ac:chgData name="FERHANE EL MOSTAFA" userId="612e3f77-08f4-424c-9bd0-6ac275dcda07" providerId="ADAL" clId="{E9335B58-7A16-4D04-8706-A96DA3B839FA}" dt="2025-08-25T17:26:17.264" v="1070" actId="1076"/>
          <ac:spMkLst>
            <pc:docMk/>
            <pc:sldMk cId="1366020049" sldId="2134808715"/>
            <ac:spMk id="5" creationId="{C14967DE-04FF-6CE6-6BB0-3FF9E96C8525}"/>
          </ac:spMkLst>
        </pc:spChg>
        <pc:picChg chg="add mod">
          <ac:chgData name="FERHANE EL MOSTAFA" userId="612e3f77-08f4-424c-9bd0-6ac275dcda07" providerId="ADAL" clId="{E9335B58-7A16-4D04-8706-A96DA3B839FA}" dt="2025-08-25T17:26:07.770" v="1069" actId="14100"/>
          <ac:picMkLst>
            <pc:docMk/>
            <pc:sldMk cId="1366020049" sldId="2134808715"/>
            <ac:picMk id="4" creationId="{F9E769B7-6F34-3996-7B7E-0A45115EF1D1}"/>
          </ac:picMkLst>
        </pc:picChg>
      </pc:sldChg>
      <pc:sldChg chg="addSp delSp modSp mod delAnim modAnim">
        <pc:chgData name="FERHANE EL MOSTAFA" userId="612e3f77-08f4-424c-9bd0-6ac275dcda07" providerId="ADAL" clId="{E9335B58-7A16-4D04-8706-A96DA3B839FA}" dt="2025-08-25T18:02:45.412" v="1317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E9335B58-7A16-4D04-8706-A96DA3B839FA}" dt="2025-08-25T18:02:22.275" v="1313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mod delAnim modAnim">
        <pc:chgData name="FERHANE EL MOSTAFA" userId="612e3f77-08f4-424c-9bd0-6ac275dcda07" providerId="ADAL" clId="{E9335B58-7A16-4D04-8706-A96DA3B839FA}" dt="2025-08-25T18:08:05.684" v="1375" actId="6549"/>
        <pc:sldMkLst>
          <pc:docMk/>
          <pc:sldMk cId="342120363" sldId="2134808718"/>
        </pc:sldMkLst>
        <pc:spChg chg="mod">
          <ac:chgData name="FERHANE EL MOSTAFA" userId="612e3f77-08f4-424c-9bd0-6ac275dcda07" providerId="ADAL" clId="{E9335B58-7A16-4D04-8706-A96DA3B839FA}" dt="2025-08-25T18:08:05.684" v="1375" actId="6549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mod delAnim modAnim">
        <pc:chgData name="FERHANE EL MOSTAFA" userId="612e3f77-08f4-424c-9bd0-6ac275dcda07" providerId="ADAL" clId="{E9335B58-7A16-4D04-8706-A96DA3B839FA}" dt="2025-08-25T18:58:18.613" v="1722" actId="14100"/>
        <pc:sldMkLst>
          <pc:docMk/>
          <pc:sldMk cId="2143469606" sldId="2134808719"/>
        </pc:sldMkLst>
      </pc:sldChg>
      <pc:sldChg chg="modSp add del mod">
        <pc:chgData name="FERHANE EL MOSTAFA" userId="612e3f77-08f4-424c-9bd0-6ac275dcda07" providerId="ADAL" clId="{E9335B58-7A16-4D04-8706-A96DA3B839FA}" dt="2025-08-25T18:12:17.644" v="1496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E9335B58-7A16-4D04-8706-A96DA3B839FA}" dt="2025-08-25T18:12:17.644" v="1496" actId="20577"/>
          <ac:spMkLst>
            <pc:docMk/>
            <pc:sldMk cId="827506173" sldId="2134808720"/>
            <ac:spMk id="4" creationId="{4F260F22-7889-E489-BD72-4E5BCF5A391F}"/>
          </ac:spMkLst>
        </pc:spChg>
        <pc:spChg chg="mod">
          <ac:chgData name="FERHANE EL MOSTAFA" userId="612e3f77-08f4-424c-9bd0-6ac275dcda07" providerId="ADAL" clId="{E9335B58-7A16-4D04-8706-A96DA3B839FA}" dt="2025-08-25T18:10:21.473" v="1416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E9335B58-7A16-4D04-8706-A96DA3B839FA}" dt="2025-08-25T18:10:40.338" v="1434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E9335B58-7A16-4D04-8706-A96DA3B839FA}" dt="2025-08-25T18:11:03.531" v="1449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 modGraphic">
          <ac:chgData name="FERHANE EL MOSTAFA" userId="612e3f77-08f4-424c-9bd0-6ac275dcda07" providerId="ADAL" clId="{E9335B58-7A16-4D04-8706-A96DA3B839FA}" dt="2025-08-25T18:12:04.003" v="1484" actId="108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mod">
        <pc:chgData name="FERHANE EL MOSTAFA" userId="612e3f77-08f4-424c-9bd0-6ac275dcda07" providerId="ADAL" clId="{E9335B58-7A16-4D04-8706-A96DA3B839FA}" dt="2025-08-25T19:12:11.618" v="2087" actId="14100"/>
        <pc:sldMkLst>
          <pc:docMk/>
          <pc:sldMk cId="2746584739" sldId="2134808723"/>
        </pc:sldMkLst>
        <pc:spChg chg="mod">
          <ac:chgData name="FERHANE EL MOSTAFA" userId="612e3f77-08f4-424c-9bd0-6ac275dcda07" providerId="ADAL" clId="{E9335B58-7A16-4D04-8706-A96DA3B839FA}" dt="2025-08-25T19:11:16.001" v="2081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25T19:17:16.891" v="21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E9335B58-7A16-4D04-8706-A96DA3B839FA}" dt="2025-08-25T18:08:24.250" v="1377" actId="47"/>
        <pc:sldMkLst>
          <pc:docMk/>
          <pc:sldMk cId="4012810430" sldId="2134808734"/>
        </pc:sldMkLst>
      </pc:sldChg>
      <pc:sldChg chg="modSp mod">
        <pc:chgData name="FERHANE EL MOSTAFA" userId="612e3f77-08f4-424c-9bd0-6ac275dcda07" providerId="ADAL" clId="{E9335B58-7A16-4D04-8706-A96DA3B839FA}" dt="2025-08-25T18:12:56.890" v="1518" actId="20577"/>
        <pc:sldMkLst>
          <pc:docMk/>
          <pc:sldMk cId="2349550496" sldId="2134808735"/>
        </pc:sldMkLst>
        <pc:spChg chg="mod">
          <ac:chgData name="FERHANE EL MOSTAFA" userId="612e3f77-08f4-424c-9bd0-6ac275dcda07" providerId="ADAL" clId="{E9335B58-7A16-4D04-8706-A96DA3B839FA}" dt="2025-08-25T18:12:27.618" v="1497" actId="6549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E9335B58-7A16-4D04-8706-A96DA3B839FA}" dt="2025-08-25T18:12:56.890" v="1518" actId="20577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E9335B58-7A16-4D04-8706-A96DA3B839FA}" dt="2025-08-25T18:12:42.784" v="1505" actId="20577"/>
          <ac:spMkLst>
            <pc:docMk/>
            <pc:sldMk cId="2349550496" sldId="2134808735"/>
            <ac:spMk id="14" creationId="{183E0D97-A9C4-776A-046A-733B1CE7E7A5}"/>
          </ac:spMkLst>
        </pc:spChg>
      </pc:sldChg>
      <pc:sldChg chg="add del">
        <pc:chgData name="FERHANE EL MOSTAFA" userId="612e3f77-08f4-424c-9bd0-6ac275dcda07" providerId="ADAL" clId="{E9335B58-7A16-4D04-8706-A96DA3B839FA}" dt="2025-08-28T07:50:37.685" v="2241" actId="47"/>
        <pc:sldMkLst>
          <pc:docMk/>
          <pc:sldMk cId="2991432417" sldId="2134808738"/>
        </pc:sldMkLst>
      </pc:sldChg>
      <pc:sldChg chg="addSp delSp modSp add mod delAnim modAnim">
        <pc:chgData name="FERHANE EL MOSTAFA" userId="612e3f77-08f4-424c-9bd0-6ac275dcda07" providerId="ADAL" clId="{E9335B58-7A16-4D04-8706-A96DA3B839FA}" dt="2025-08-25T17:00:36.899" v="619"/>
        <pc:sldMkLst>
          <pc:docMk/>
          <pc:sldMk cId="1013569934" sldId="2134808739"/>
        </pc:sldMkLst>
      </pc:sldChg>
      <pc:sldChg chg="del">
        <pc:chgData name="FERHANE EL MOSTAFA" userId="612e3f77-08f4-424c-9bd0-6ac275dcda07" providerId="ADAL" clId="{E9335B58-7A16-4D04-8706-A96DA3B839FA}" dt="2025-08-25T16:16:51.074" v="7" actId="47"/>
        <pc:sldMkLst>
          <pc:docMk/>
          <pc:sldMk cId="3936123366" sldId="2134808744"/>
        </pc:sldMkLst>
      </pc:sldChg>
      <pc:sldChg chg="del">
        <pc:chgData name="FERHANE EL MOSTAFA" userId="612e3f77-08f4-424c-9bd0-6ac275dcda07" providerId="ADAL" clId="{E9335B58-7A16-4D04-8706-A96DA3B839FA}" dt="2025-08-25T16:17:42.427" v="8" actId="47"/>
        <pc:sldMkLst>
          <pc:docMk/>
          <pc:sldMk cId="776497217" sldId="2134808746"/>
        </pc:sldMkLst>
      </pc:sldChg>
      <pc:sldChg chg="del">
        <pc:chgData name="FERHANE EL MOSTAFA" userId="612e3f77-08f4-424c-9bd0-6ac275dcda07" providerId="ADAL" clId="{E9335B58-7A16-4D04-8706-A96DA3B839FA}" dt="2025-08-25T17:12:00.930" v="755" actId="47"/>
        <pc:sldMkLst>
          <pc:docMk/>
          <pc:sldMk cId="4149361874" sldId="2134808747"/>
        </pc:sldMkLst>
      </pc:sldChg>
      <pc:sldChg chg="del">
        <pc:chgData name="FERHANE EL MOSTAFA" userId="612e3f77-08f4-424c-9bd0-6ac275dcda07" providerId="ADAL" clId="{E9335B58-7A16-4D04-8706-A96DA3B839FA}" dt="2025-08-25T17:17:39.143" v="845" actId="47"/>
        <pc:sldMkLst>
          <pc:docMk/>
          <pc:sldMk cId="3208143455" sldId="2134808748"/>
        </pc:sldMkLst>
      </pc:sldChg>
      <pc:sldChg chg="del">
        <pc:chgData name="FERHANE EL MOSTAFA" userId="612e3f77-08f4-424c-9bd0-6ac275dcda07" providerId="ADAL" clId="{E9335B58-7A16-4D04-8706-A96DA3B839FA}" dt="2025-08-25T17:19:52.758" v="931" actId="47"/>
        <pc:sldMkLst>
          <pc:docMk/>
          <pc:sldMk cId="1507961294" sldId="2134808749"/>
        </pc:sldMkLst>
      </pc:sldChg>
      <pc:sldChg chg="modSp mod">
        <pc:chgData name="FERHANE EL MOSTAFA" userId="612e3f77-08f4-424c-9bd0-6ac275dcda07" providerId="ADAL" clId="{E9335B58-7A16-4D04-8706-A96DA3B839FA}" dt="2025-08-25T17:20:54.568" v="942" actId="108"/>
        <pc:sldMkLst>
          <pc:docMk/>
          <pc:sldMk cId="3628690232" sldId="2134808750"/>
        </pc:sldMkLst>
        <pc:spChg chg="mod">
          <ac:chgData name="FERHANE EL MOSTAFA" userId="612e3f77-08f4-424c-9bd0-6ac275dcda07" providerId="ADAL" clId="{E9335B58-7A16-4D04-8706-A96DA3B839FA}" dt="2025-08-25T17:20:35.561" v="940" actId="14100"/>
          <ac:spMkLst>
            <pc:docMk/>
            <pc:sldMk cId="3628690232" sldId="2134808750"/>
            <ac:spMk id="6" creationId="{3F5DC233-AB6B-7C00-E27C-5E10DDD836F9}"/>
          </ac:spMkLst>
        </pc:spChg>
        <pc:spChg chg="mod">
          <ac:chgData name="FERHANE EL MOSTAFA" userId="612e3f77-08f4-424c-9bd0-6ac275dcda07" providerId="ADAL" clId="{E9335B58-7A16-4D04-8706-A96DA3B839FA}" dt="2025-08-25T17:20:07.245" v="937" actId="20577"/>
          <ac:spMkLst>
            <pc:docMk/>
            <pc:sldMk cId="3628690232" sldId="2134808750"/>
            <ac:spMk id="14" creationId="{B28FAB64-E6A8-D565-F318-CED416D53954}"/>
          </ac:spMkLst>
        </pc:spChg>
      </pc:sldChg>
      <pc:sldChg chg="del">
        <pc:chgData name="FERHANE EL MOSTAFA" userId="612e3f77-08f4-424c-9bd0-6ac275dcda07" providerId="ADAL" clId="{E9335B58-7A16-4D04-8706-A96DA3B839FA}" dt="2025-08-25T17:45:25.742" v="1213" actId="47"/>
        <pc:sldMkLst>
          <pc:docMk/>
          <pc:sldMk cId="2487561617" sldId="2134808751"/>
        </pc:sldMkLst>
      </pc:sldChg>
      <pc:sldChg chg="addSp delSp modSp add mod">
        <pc:chgData name="FERHANE EL MOSTAFA" userId="612e3f77-08f4-424c-9bd0-6ac275dcda07" providerId="ADAL" clId="{E9335B58-7A16-4D04-8706-A96DA3B839FA}" dt="2025-08-25T16:16:39.764" v="6" actId="20577"/>
        <pc:sldMkLst>
          <pc:docMk/>
          <pc:sldMk cId="3672763390" sldId="2134808752"/>
        </pc:sldMkLst>
      </pc:sldChg>
      <pc:sldChg chg="addSp delSp modSp add mod delAnim modAnim">
        <pc:chgData name="FERHANE EL MOSTAFA" userId="612e3f77-08f4-424c-9bd0-6ac275dcda07" providerId="ADAL" clId="{E9335B58-7A16-4D04-8706-A96DA3B839FA}" dt="2025-08-25T17:28:57.155" v="1103" actId="2165"/>
        <pc:sldMkLst>
          <pc:docMk/>
          <pc:sldMk cId="1659941931" sldId="2134808753"/>
        </pc:sldMkLst>
      </pc:sldChg>
      <pc:sldChg chg="addSp delSp modSp add mod modAnim">
        <pc:chgData name="FERHANE EL MOSTAFA" userId="612e3f77-08f4-424c-9bd0-6ac275dcda07" providerId="ADAL" clId="{E9335B58-7A16-4D04-8706-A96DA3B839FA}" dt="2025-08-25T17:19:18.814" v="926" actId="20577"/>
        <pc:sldMkLst>
          <pc:docMk/>
          <pc:sldMk cId="2951963151" sldId="2134808754"/>
        </pc:sldMkLst>
      </pc:sldChg>
      <pc:sldChg chg="addSp delSp modSp add mod">
        <pc:chgData name="FERHANE EL MOSTAFA" userId="612e3f77-08f4-424c-9bd0-6ac275dcda07" providerId="ADAL" clId="{E9335B58-7A16-4D04-8706-A96DA3B839FA}" dt="2025-08-25T17:19:50.288" v="930"/>
        <pc:sldMkLst>
          <pc:docMk/>
          <pc:sldMk cId="322785338" sldId="2134808755"/>
        </pc:sldMkLst>
      </pc:sldChg>
      <pc:sldChg chg="addSp delSp modSp add mod">
        <pc:chgData name="FERHANE EL MOSTAFA" userId="612e3f77-08f4-424c-9bd0-6ac275dcda07" providerId="ADAL" clId="{E9335B58-7A16-4D04-8706-A96DA3B839FA}" dt="2025-08-25T17:45:23.508" v="1212"/>
        <pc:sldMkLst>
          <pc:docMk/>
          <pc:sldMk cId="93297" sldId="2134808756"/>
        </pc:sldMkLst>
      </pc:sldChg>
      <pc:sldChg chg="delSp modSp add del mod delAnim">
        <pc:chgData name="FERHANE EL MOSTAFA" userId="612e3f77-08f4-424c-9bd0-6ac275dcda07" providerId="ADAL" clId="{E9335B58-7A16-4D04-8706-A96DA3B839FA}" dt="2025-08-25T18:42:39.483" v="1534" actId="47"/>
        <pc:sldMkLst>
          <pc:docMk/>
          <pc:sldMk cId="1531233171" sldId="2134808757"/>
        </pc:sldMkLst>
      </pc:sldChg>
      <pc:sldChg chg="addSp delSp modSp add mod addAnim delAnim">
        <pc:chgData name="FERHANE EL MOSTAFA" userId="612e3f77-08f4-424c-9bd0-6ac275dcda07" providerId="ADAL" clId="{E9335B58-7A16-4D04-8706-A96DA3B839FA}" dt="2025-08-25T19:04:45.244" v="1808" actId="20577"/>
        <pc:sldMkLst>
          <pc:docMk/>
          <pc:sldMk cId="3245557733" sldId="2134808757"/>
        </pc:sldMkLst>
        <pc:spChg chg="mod">
          <ac:chgData name="FERHANE EL MOSTAFA" userId="612e3f77-08f4-424c-9bd0-6ac275dcda07" providerId="ADAL" clId="{E9335B58-7A16-4D04-8706-A96DA3B839FA}" dt="2025-08-25T18:49:57.259" v="1685" actId="20577"/>
          <ac:spMkLst>
            <pc:docMk/>
            <pc:sldMk cId="3245557733" sldId="2134808757"/>
            <ac:spMk id="3" creationId="{5BE71C7F-12A7-7198-E664-A4748F79CE4D}"/>
          </ac:spMkLst>
        </pc:spChg>
        <pc:spChg chg="mod">
          <ac:chgData name="FERHANE EL MOSTAFA" userId="612e3f77-08f4-424c-9bd0-6ac275dcda07" providerId="ADAL" clId="{E9335B58-7A16-4D04-8706-A96DA3B839FA}" dt="2025-08-25T18:59:02.143" v="1737" actId="20577"/>
          <ac:spMkLst>
            <pc:docMk/>
            <pc:sldMk cId="3245557733" sldId="2134808757"/>
            <ac:spMk id="6" creationId="{C4DE3010-DBA5-FF0A-2214-7796BE7D0543}"/>
          </ac:spMkLst>
        </pc:spChg>
        <pc:spChg chg="mod">
          <ac:chgData name="FERHANE EL MOSTAFA" userId="612e3f77-08f4-424c-9bd0-6ac275dcda07" providerId="ADAL" clId="{E9335B58-7A16-4D04-8706-A96DA3B839FA}" dt="2025-08-25T19:04:40.473" v="1800" actId="20577"/>
          <ac:spMkLst>
            <pc:docMk/>
            <pc:sldMk cId="3245557733" sldId="2134808757"/>
            <ac:spMk id="7" creationId="{413790F5-54A0-4C9F-4626-5181330F0E66}"/>
          </ac:spMkLst>
        </pc:spChg>
        <pc:spChg chg="mod">
          <ac:chgData name="FERHANE EL MOSTAFA" userId="612e3f77-08f4-424c-9bd0-6ac275dcda07" providerId="ADAL" clId="{E9335B58-7A16-4D04-8706-A96DA3B839FA}" dt="2025-08-25T19:04:45.244" v="1808" actId="20577"/>
          <ac:spMkLst>
            <pc:docMk/>
            <pc:sldMk cId="3245557733" sldId="2134808757"/>
            <ac:spMk id="10" creationId="{CB0150AC-F44F-8EAE-D35A-901005996F8B}"/>
          </ac:spMkLst>
        </pc:spChg>
        <pc:picChg chg="add mod">
          <ac:chgData name="FERHANE EL MOSTAFA" userId="612e3f77-08f4-424c-9bd0-6ac275dcda07" providerId="ADAL" clId="{E9335B58-7A16-4D04-8706-A96DA3B839FA}" dt="2025-08-25T18:47:05.212" v="1609"/>
          <ac:picMkLst>
            <pc:docMk/>
            <pc:sldMk cId="3245557733" sldId="2134808757"/>
            <ac:picMk id="11" creationId="{5B313A3C-877F-E557-7F78-81D6A7A0EBE7}"/>
          </ac:picMkLst>
        </pc:picChg>
      </pc:sldChg>
      <pc:sldChg chg="modSp add mod">
        <pc:chgData name="FERHANE EL MOSTAFA" userId="612e3f77-08f4-424c-9bd0-6ac275dcda07" providerId="ADAL" clId="{E9335B58-7A16-4D04-8706-A96DA3B839FA}" dt="2025-08-25T18:46:21.273" v="1607" actId="1076"/>
        <pc:sldMkLst>
          <pc:docMk/>
          <pc:sldMk cId="3524382113" sldId="2134808758"/>
        </pc:sldMkLst>
        <pc:spChg chg="mod">
          <ac:chgData name="FERHANE EL MOSTAFA" userId="612e3f77-08f4-424c-9bd0-6ac275dcda07" providerId="ADAL" clId="{E9335B58-7A16-4D04-8706-A96DA3B839FA}" dt="2025-08-25T18:46:21.273" v="1607" actId="1076"/>
          <ac:spMkLst>
            <pc:docMk/>
            <pc:sldMk cId="3524382113" sldId="2134808758"/>
            <ac:spMk id="6" creationId="{72060FCD-8D4E-1BF5-6543-12C482056128}"/>
          </ac:spMkLst>
        </pc:spChg>
      </pc:sldChg>
      <pc:sldChg chg="addSp delSp modSp add mod addAnim delAnim">
        <pc:chgData name="FERHANE EL MOSTAFA" userId="612e3f77-08f4-424c-9bd0-6ac275dcda07" providerId="ADAL" clId="{E9335B58-7A16-4D04-8706-A96DA3B839FA}" dt="2025-08-25T19:06:38.221" v="1837" actId="20577"/>
        <pc:sldMkLst>
          <pc:docMk/>
          <pc:sldMk cId="877773967" sldId="2134808759"/>
        </pc:sldMkLst>
      </pc:sldChg>
      <pc:sldChg chg="modSp add mod">
        <pc:chgData name="FERHANE EL MOSTAFA" userId="612e3f77-08f4-424c-9bd0-6ac275dcda07" providerId="ADAL" clId="{E9335B58-7A16-4D04-8706-A96DA3B839FA}" dt="2025-08-25T18:57:27.057" v="1720" actId="20577"/>
        <pc:sldMkLst>
          <pc:docMk/>
          <pc:sldMk cId="3710887481" sldId="2134808760"/>
        </pc:sldMkLst>
        <pc:spChg chg="mod">
          <ac:chgData name="FERHANE EL MOSTAFA" userId="612e3f77-08f4-424c-9bd0-6ac275dcda07" providerId="ADAL" clId="{E9335B58-7A16-4D04-8706-A96DA3B839FA}" dt="2025-08-25T18:57:27.057" v="1720" actId="20577"/>
          <ac:spMkLst>
            <pc:docMk/>
            <pc:sldMk cId="3710887481" sldId="2134808760"/>
            <ac:spMk id="6" creationId="{C3F1DD0A-CCB0-F00A-1C4F-81D2BAD7B70C}"/>
          </ac:spMkLst>
        </pc:spChg>
      </pc:sldChg>
      <pc:sldChg chg="modSp add">
        <pc:chgData name="FERHANE EL MOSTAFA" userId="612e3f77-08f4-424c-9bd0-6ac275dcda07" providerId="ADAL" clId="{E9335B58-7A16-4D04-8706-A96DA3B839FA}" dt="2025-08-25T19:05:35.655" v="1819" actId="20577"/>
        <pc:sldMkLst>
          <pc:docMk/>
          <pc:sldMk cId="2656362713" sldId="2134808761"/>
        </pc:sldMkLst>
        <pc:spChg chg="mod">
          <ac:chgData name="FERHANE EL MOSTAFA" userId="612e3f77-08f4-424c-9bd0-6ac275dcda07" providerId="ADAL" clId="{E9335B58-7A16-4D04-8706-A96DA3B839FA}" dt="2025-08-25T19:01:31.545" v="1778" actId="20577"/>
          <ac:spMkLst>
            <pc:docMk/>
            <pc:sldMk cId="2656362713" sldId="2134808761"/>
            <ac:spMk id="6" creationId="{8A8BC18A-E2C8-673A-F710-A5F79BA74DA6}"/>
          </ac:spMkLst>
        </pc:spChg>
        <pc:spChg chg="mod">
          <ac:chgData name="FERHANE EL MOSTAFA" userId="612e3f77-08f4-424c-9bd0-6ac275dcda07" providerId="ADAL" clId="{E9335B58-7A16-4D04-8706-A96DA3B839FA}" dt="2025-08-25T19:05:35.655" v="1819" actId="20577"/>
          <ac:spMkLst>
            <pc:docMk/>
            <pc:sldMk cId="2656362713" sldId="2134808761"/>
            <ac:spMk id="7" creationId="{5F7E3065-4EFB-4648-776C-39DF9A73DBC2}"/>
          </ac:spMkLst>
        </pc:spChg>
      </pc:sldChg>
      <pc:sldChg chg="modSp add mod">
        <pc:chgData name="FERHANE EL MOSTAFA" userId="612e3f77-08f4-424c-9bd0-6ac275dcda07" providerId="ADAL" clId="{E9335B58-7A16-4D04-8706-A96DA3B839FA}" dt="2025-08-25T19:02:53.640" v="1786" actId="20577"/>
        <pc:sldMkLst>
          <pc:docMk/>
          <pc:sldMk cId="2580822413" sldId="2134808762"/>
        </pc:sldMkLst>
        <pc:spChg chg="mod">
          <ac:chgData name="FERHANE EL MOSTAFA" userId="612e3f77-08f4-424c-9bd0-6ac275dcda07" providerId="ADAL" clId="{E9335B58-7A16-4D04-8706-A96DA3B839FA}" dt="2025-08-25T19:02:53.640" v="1786" actId="20577"/>
          <ac:spMkLst>
            <pc:docMk/>
            <pc:sldMk cId="2580822413" sldId="2134808762"/>
            <ac:spMk id="6" creationId="{372DF528-A443-F8E4-B0E5-E7BB6365DB0A}"/>
          </ac:spMkLst>
        </pc:spChg>
      </pc:sldChg>
      <pc:sldChg chg="modSp add mod">
        <pc:chgData name="FERHANE EL MOSTAFA" userId="612e3f77-08f4-424c-9bd0-6ac275dcda07" providerId="ADAL" clId="{E9335B58-7A16-4D04-8706-A96DA3B839FA}" dt="2025-08-25T19:08:44.656" v="1931" actId="20577"/>
        <pc:sldMkLst>
          <pc:docMk/>
          <pc:sldMk cId="2077746138" sldId="2134808763"/>
        </pc:sldMkLst>
        <pc:spChg chg="mod">
          <ac:chgData name="FERHANE EL MOSTAFA" userId="612e3f77-08f4-424c-9bd0-6ac275dcda07" providerId="ADAL" clId="{E9335B58-7A16-4D04-8706-A96DA3B839FA}" dt="2025-08-25T19:08:44.656" v="1931" actId="20577"/>
          <ac:spMkLst>
            <pc:docMk/>
            <pc:sldMk cId="2077746138" sldId="2134808763"/>
            <ac:spMk id="3" creationId="{25416204-A3D9-D9B6-3A8F-5F276CE0777E}"/>
          </ac:spMkLst>
        </pc:spChg>
        <pc:spChg chg="mod">
          <ac:chgData name="FERHANE EL MOSTAFA" userId="612e3f77-08f4-424c-9bd0-6ac275dcda07" providerId="ADAL" clId="{E9335B58-7A16-4D04-8706-A96DA3B839FA}" dt="2025-08-25T19:08:12.949" v="1914" actId="20577"/>
          <ac:spMkLst>
            <pc:docMk/>
            <pc:sldMk cId="2077746138" sldId="2134808763"/>
            <ac:spMk id="6" creationId="{72F24414-3EDE-CF68-8607-03807CEE450B}"/>
          </ac:spMkLst>
        </pc:spChg>
      </pc:sldChg>
      <pc:sldChg chg="addSp delSp modSp add mod delAnim">
        <pc:chgData name="FERHANE EL MOSTAFA" userId="612e3f77-08f4-424c-9bd0-6ac275dcda07" providerId="ADAL" clId="{E9335B58-7A16-4D04-8706-A96DA3B839FA}" dt="2025-08-25T19:13:52.485" v="2115" actId="1076"/>
        <pc:sldMkLst>
          <pc:docMk/>
          <pc:sldMk cId="2405242064" sldId="2134808764"/>
        </pc:sldMkLst>
        <pc:spChg chg="mod">
          <ac:chgData name="FERHANE EL MOSTAFA" userId="612e3f77-08f4-424c-9bd0-6ac275dcda07" providerId="ADAL" clId="{E9335B58-7A16-4D04-8706-A96DA3B839FA}" dt="2025-08-25T19:13:12.231" v="2106" actId="20577"/>
          <ac:spMkLst>
            <pc:docMk/>
            <pc:sldMk cId="2405242064" sldId="2134808764"/>
            <ac:spMk id="2" creationId="{3217A6A7-19F7-F3D9-0DCA-D71F38D2C6F8}"/>
          </ac:spMkLst>
        </pc:spChg>
        <pc:picChg chg="add mod">
          <ac:chgData name="FERHANE EL MOSTAFA" userId="612e3f77-08f4-424c-9bd0-6ac275dcda07" providerId="ADAL" clId="{E9335B58-7A16-4D04-8706-A96DA3B839FA}" dt="2025-08-25T19:13:38.488" v="2112"/>
          <ac:picMkLst>
            <pc:docMk/>
            <pc:sldMk cId="2405242064" sldId="2134808764"/>
            <ac:picMk id="4" creationId="{A62E8DC8-2644-3E60-F07F-18090BE66FB7}"/>
          </ac:picMkLst>
        </pc:picChg>
        <pc:picChg chg="add mod">
          <ac:chgData name="FERHANE EL MOSTAFA" userId="612e3f77-08f4-424c-9bd0-6ac275dcda07" providerId="ADAL" clId="{E9335B58-7A16-4D04-8706-A96DA3B839FA}" dt="2025-08-25T19:13:52.485" v="2115" actId="1076"/>
          <ac:picMkLst>
            <pc:docMk/>
            <pc:sldMk cId="2405242064" sldId="2134808764"/>
            <ac:picMk id="5" creationId="{3DABD174-E635-B9C5-ECA7-3C12DFEFC624}"/>
          </ac:picMkLst>
        </pc:picChg>
      </pc:sldChg>
    </pc:docChg>
  </pc:docChgLst>
  <pc:docChgLst>
    <pc:chgData name="FERHANE EL MOSTAFA" userId="612e3f77-08f4-424c-9bd0-6ac275dcda07" providerId="ADAL" clId="{03ECC52A-3917-4E4A-BCC6-67EB2827AB44}"/>
    <pc:docChg chg="undo custSel addSld delSld modSld modSection">
      <pc:chgData name="FERHANE EL MOSTAFA" userId="612e3f77-08f4-424c-9bd0-6ac275dcda07" providerId="ADAL" clId="{03ECC52A-3917-4E4A-BCC6-67EB2827AB44}" dt="2025-08-20T23:24:15.910" v="2360" actId="5793"/>
      <pc:docMkLst>
        <pc:docMk/>
      </pc:docMkLst>
      <pc:sldChg chg="modSp mod">
        <pc:chgData name="FERHANE EL MOSTAFA" userId="612e3f77-08f4-424c-9bd0-6ac275dcda07" providerId="ADAL" clId="{03ECC52A-3917-4E4A-BCC6-67EB2827AB44}" dt="2025-08-20T20:13:28.773" v="83" actId="12"/>
        <pc:sldMkLst>
          <pc:docMk/>
          <pc:sldMk cId="2425538299" sldId="542"/>
        </pc:sldMkLst>
        <pc:spChg chg="mod">
          <ac:chgData name="FERHANE EL MOSTAFA" userId="612e3f77-08f4-424c-9bd0-6ac275dcda07" providerId="ADAL" clId="{03ECC52A-3917-4E4A-BCC6-67EB2827AB44}" dt="2025-08-20T20:13:28.773" v="83" actId="12"/>
          <ac:spMkLst>
            <pc:docMk/>
            <pc:sldMk cId="2425538299" sldId="542"/>
            <ac:spMk id="2" creationId="{2B5FA5B8-60B1-2BED-9977-2EB9882CB6D6}"/>
          </ac:spMkLst>
        </pc:spChg>
      </pc:sldChg>
      <pc:sldChg chg="modSp mod">
        <pc:chgData name="FERHANE EL MOSTAFA" userId="612e3f77-08f4-424c-9bd0-6ac275dcda07" providerId="ADAL" clId="{03ECC52A-3917-4E4A-BCC6-67EB2827AB44}" dt="2025-08-20T20:21:57.717" v="220" actId="6549"/>
        <pc:sldMkLst>
          <pc:docMk/>
          <pc:sldMk cId="1861730519" sldId="597"/>
        </pc:sldMkLst>
        <pc:spChg chg="mod">
          <ac:chgData name="FERHANE EL MOSTAFA" userId="612e3f77-08f4-424c-9bd0-6ac275dcda07" providerId="ADAL" clId="{03ECC52A-3917-4E4A-BCC6-67EB2827AB44}" dt="2025-08-20T20:21:57.717" v="220" actId="6549"/>
          <ac:spMkLst>
            <pc:docMk/>
            <pc:sldMk cId="1861730519" sldId="597"/>
            <ac:spMk id="6" creationId="{D914014D-3C86-D642-31BC-56C49397C663}"/>
          </ac:spMkLst>
        </pc:spChg>
      </pc:sldChg>
      <pc:sldChg chg="del">
        <pc:chgData name="FERHANE EL MOSTAFA" userId="612e3f77-08f4-424c-9bd0-6ac275dcda07" providerId="ADAL" clId="{03ECC52A-3917-4E4A-BCC6-67EB2827AB44}" dt="2025-08-20T20:17:27.672" v="92" actId="47"/>
        <pc:sldMkLst>
          <pc:docMk/>
          <pc:sldMk cId="4221709158" sldId="987"/>
        </pc:sldMkLst>
      </pc:sldChg>
      <pc:sldChg chg="modSp mod">
        <pc:chgData name="FERHANE EL MOSTAFA" userId="612e3f77-08f4-424c-9bd0-6ac275dcda07" providerId="ADAL" clId="{03ECC52A-3917-4E4A-BCC6-67EB2827AB44}" dt="2025-08-20T23:22:00.450" v="2205" actId="1076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03ECC52A-3917-4E4A-BCC6-67EB2827AB44}" dt="2025-08-20T20:10:16.805" v="5" actId="20577"/>
        <pc:sldMkLst>
          <pc:docMk/>
          <pc:sldMk cId="969077855" sldId="2134805155"/>
        </pc:sldMkLst>
        <pc:graphicFrameChg chg="mod modGraphic">
          <ac:chgData name="FERHANE EL MOSTAFA" userId="612e3f77-08f4-424c-9bd0-6ac275dcda07" providerId="ADAL" clId="{03ECC52A-3917-4E4A-BCC6-67EB2827AB44}" dt="2025-08-20T20:10:16.805" v="5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3ECC52A-3917-4E4A-BCC6-67EB2827AB44}" dt="2025-08-20T20:06:43.293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3ECC52A-3917-4E4A-BCC6-67EB2827AB44}" dt="2025-08-20T20:06:43.293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03ECC52A-3917-4E4A-BCC6-67EB2827AB44}" dt="2025-08-20T20:11:58.087" v="27" actId="6549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03ECC52A-3917-4E4A-BCC6-67EB2827AB44}" dt="2025-08-20T20:18:56.429" v="1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3ECC52A-3917-4E4A-BCC6-67EB2827AB44}" dt="2025-08-20T20:18:56.429" v="1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del mod">
        <pc:chgData name="FERHANE EL MOSTAFA" userId="612e3f77-08f4-424c-9bd0-6ac275dcda07" providerId="ADAL" clId="{03ECC52A-3917-4E4A-BCC6-67EB2827AB44}" dt="2025-08-20T22:58:57.397" v="1911" actId="47"/>
        <pc:sldMkLst>
          <pc:docMk/>
          <pc:sldMk cId="2254889488" sldId="2134808547"/>
        </pc:sldMkLst>
      </pc:sldChg>
      <pc:sldChg chg="addSp delSp modSp mod">
        <pc:chgData name="FERHANE EL MOSTAFA" userId="612e3f77-08f4-424c-9bd0-6ac275dcda07" providerId="ADAL" clId="{03ECC52A-3917-4E4A-BCC6-67EB2827AB44}" dt="2025-08-20T23:24:15.910" v="2360" actId="5793"/>
        <pc:sldMkLst>
          <pc:docMk/>
          <pc:sldMk cId="512562272" sldId="2134808561"/>
        </pc:sldMkLst>
        <pc:spChg chg="mod">
          <ac:chgData name="FERHANE EL MOSTAFA" userId="612e3f77-08f4-424c-9bd0-6ac275dcda07" providerId="ADAL" clId="{03ECC52A-3917-4E4A-BCC6-67EB2827AB44}" dt="2025-08-20T23:24:15.910" v="2360" actId="5793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03ECC52A-3917-4E4A-BCC6-67EB2827AB44}" dt="2025-08-20T20:19:08.554" v="16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3ECC52A-3917-4E4A-BCC6-67EB2827AB44}" dt="2025-08-20T20:19:08.554" v="16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3ECC52A-3917-4E4A-BCC6-67EB2827AB44}" dt="2025-08-20T23:02:21.587" v="1959" actId="20577"/>
        <pc:sldMkLst>
          <pc:docMk/>
          <pc:sldMk cId="253666560" sldId="2134808627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596164037" sldId="2134808628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47.508" v="87"/>
        <pc:sldMkLst>
          <pc:docMk/>
          <pc:sldMk cId="4156804253" sldId="2134808628"/>
        </pc:sldMkLst>
        <pc:spChg chg="add mod">
          <ac:chgData name="FERHANE EL MOSTAFA" userId="612e3f77-08f4-424c-9bd0-6ac275dcda07" providerId="ADAL" clId="{03ECC52A-3917-4E4A-BCC6-67EB2827AB44}" dt="2025-08-20T20:16:47.508" v="87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38:54.867" v="1621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03ECC52A-3917-4E4A-BCC6-67EB2827AB44}" dt="2025-08-20T22:38:58.950" v="1623"/>
        <pc:sldMkLst>
          <pc:docMk/>
          <pc:sldMk cId="2115320888" sldId="2134808640"/>
        </pc:sldMkLst>
      </pc:sldChg>
      <pc:sldChg chg="addSp delSp modSp mod delAnim">
        <pc:chgData name="FERHANE EL MOSTAFA" userId="612e3f77-08f4-424c-9bd0-6ac275dcda07" providerId="ADAL" clId="{03ECC52A-3917-4E4A-BCC6-67EB2827AB44}" dt="2025-08-20T22:39:11.164" v="1627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03ECC52A-3917-4E4A-BCC6-67EB2827AB44}" dt="2025-08-20T22:39:05.118" v="1625"/>
        <pc:sldMkLst>
          <pc:docMk/>
          <pc:sldMk cId="1231011705" sldId="2134808643"/>
        </pc:sldMkLst>
      </pc:sldChg>
      <pc:sldChg chg="addSp modSp mod modAnim">
        <pc:chgData name="FERHANE EL MOSTAFA" userId="612e3f77-08f4-424c-9bd0-6ac275dcda07" providerId="ADAL" clId="{03ECC52A-3917-4E4A-BCC6-67EB2827AB44}" dt="2025-08-20T23:18:55.884" v="2128"/>
        <pc:sldMkLst>
          <pc:docMk/>
          <pc:sldMk cId="2150186220" sldId="2134808654"/>
        </pc:sldMkLst>
      </pc:sldChg>
      <pc:sldChg chg="modSp mod">
        <pc:chgData name="FERHANE EL MOSTAFA" userId="612e3f77-08f4-424c-9bd0-6ac275dcda07" providerId="ADAL" clId="{03ECC52A-3917-4E4A-BCC6-67EB2827AB44}" dt="2025-08-20T20:25:53.641" v="373" actId="20577"/>
        <pc:sldMkLst>
          <pc:docMk/>
          <pc:sldMk cId="2487464742" sldId="2134808671"/>
        </pc:sldMkLst>
      </pc:sldChg>
      <pc:sldChg chg="addSp delSp modSp mod">
        <pc:chgData name="FERHANE EL MOSTAFA" userId="612e3f77-08f4-424c-9bd0-6ac275dcda07" providerId="ADAL" clId="{03ECC52A-3917-4E4A-BCC6-67EB2827AB44}" dt="2025-08-20T23:20:10.527" v="2135"/>
        <pc:sldMkLst>
          <pc:docMk/>
          <pc:sldMk cId="4220590668" sldId="2134808678"/>
        </pc:sldMkLst>
      </pc:sldChg>
      <pc:sldChg chg="del">
        <pc:chgData name="FERHANE EL MOSTAFA" userId="612e3f77-08f4-424c-9bd0-6ac275dcda07" providerId="ADAL" clId="{03ECC52A-3917-4E4A-BCC6-67EB2827AB44}" dt="2025-08-20T20:11:24.088" v="13" actId="47"/>
        <pc:sldMkLst>
          <pc:docMk/>
          <pc:sldMk cId="2881457431" sldId="2134808689"/>
        </pc:sldMkLst>
      </pc:sldChg>
      <pc:sldChg chg="modSp mod">
        <pc:chgData name="FERHANE EL MOSTAFA" userId="612e3f77-08f4-424c-9bd0-6ac275dcda07" providerId="ADAL" clId="{03ECC52A-3917-4E4A-BCC6-67EB2827AB44}" dt="2025-08-20T20:20:05.152" v="171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03ECC52A-3917-4E4A-BCC6-67EB2827AB44}" dt="2025-08-20T20:20:05.152" v="171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03ECC52A-3917-4E4A-BCC6-67EB2827AB44}" dt="2025-08-20T20:20:31.136" v="189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03ECC52A-3917-4E4A-BCC6-67EB2827AB44}" dt="2025-08-20T20:20:31.136" v="189" actId="20577"/>
          <ac:spMkLst>
            <pc:docMk/>
            <pc:sldMk cId="2405031514" sldId="2134808691"/>
            <ac:spMk id="3" creationId="{E30E77CE-97DB-B0FD-612F-8FC95E90743A}"/>
          </ac:spMkLst>
        </pc:spChg>
      </pc:sldChg>
      <pc:sldChg chg="modSp mod">
        <pc:chgData name="FERHANE EL MOSTAFA" userId="612e3f77-08f4-424c-9bd0-6ac275dcda07" providerId="ADAL" clId="{03ECC52A-3917-4E4A-BCC6-67EB2827AB44}" dt="2025-08-20T20:21:05.804" v="195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03ECC52A-3917-4E4A-BCC6-67EB2827AB44}" dt="2025-08-20T20:21:05.804" v="195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modAnim">
        <pc:chgData name="FERHANE EL MOSTAFA" userId="612e3f77-08f4-424c-9bd0-6ac275dcda07" providerId="ADAL" clId="{03ECC52A-3917-4E4A-BCC6-67EB2827AB44}" dt="2025-08-20T20:21:17.797" v="20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03ECC52A-3917-4E4A-BCC6-67EB2827AB44}" dt="2025-08-20T20:21:17.797" v="20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03ECC52A-3917-4E4A-BCC6-67EB2827AB44}" dt="2025-08-20T20:21:41.703" v="213" actId="20577"/>
        <pc:sldMkLst>
          <pc:docMk/>
          <pc:sldMk cId="3557025472" sldId="2134808694"/>
        </pc:sldMkLst>
      </pc:sldChg>
      <pc:sldChg chg="modSp">
        <pc:chgData name="FERHANE EL MOSTAFA" userId="612e3f77-08f4-424c-9bd0-6ac275dcda07" providerId="ADAL" clId="{03ECC52A-3917-4E4A-BCC6-67EB2827AB44}" dt="2025-08-20T20:21:49.492" v="219" actId="20577"/>
        <pc:sldMkLst>
          <pc:docMk/>
          <pc:sldMk cId="769154890" sldId="2134808695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775406601" sldId="2134808696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53.607" v="89"/>
        <pc:sldMkLst>
          <pc:docMk/>
          <pc:sldMk cId="3630681292" sldId="2134808696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2758474391" sldId="2134808697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7:01.202" v="91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03ECC52A-3917-4E4A-BCC6-67EB2827AB44}" dt="2025-08-20T22:38:48.884" v="1619"/>
        <pc:sldMkLst>
          <pc:docMk/>
          <pc:sldMk cId="1075695747" sldId="2134808698"/>
        </pc:sldMkLst>
      </pc:sldChg>
      <pc:sldChg chg="del">
        <pc:chgData name="FERHANE EL MOSTAFA" userId="612e3f77-08f4-424c-9bd0-6ac275dcda07" providerId="ADAL" clId="{03ECC52A-3917-4E4A-BCC6-67EB2827AB44}" dt="2025-08-20T20:28:42.146" v="386" actId="47"/>
        <pc:sldMkLst>
          <pc:docMk/>
          <pc:sldMk cId="2876529393" sldId="2134808699"/>
        </pc:sldMkLst>
      </pc:sldChg>
      <pc:sldChg chg="addSp delSp modSp mod">
        <pc:chgData name="FERHANE EL MOSTAFA" userId="612e3f77-08f4-424c-9bd0-6ac275dcda07" providerId="ADAL" clId="{03ECC52A-3917-4E4A-BCC6-67EB2827AB44}" dt="2025-08-20T21:44:41.880" v="518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03ECC52A-3917-4E4A-BCC6-67EB2827AB44}" dt="2025-08-20T21:41:33.857" v="467" actId="20577"/>
          <ac:spMkLst>
            <pc:docMk/>
            <pc:sldMk cId="175661024" sldId="2134808700"/>
            <ac:spMk id="3" creationId="{303984AF-FBB0-7610-CF32-F0D31D1EB5AD}"/>
          </ac:spMkLst>
        </pc:spChg>
        <pc:graphicFrameChg chg="modGraphic">
          <ac:chgData name="FERHANE EL MOSTAFA" userId="612e3f77-08f4-424c-9bd0-6ac275dcda07" providerId="ADAL" clId="{03ECC52A-3917-4E4A-BCC6-67EB2827AB44}" dt="2025-08-20T21:44:41.880" v="518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del">
        <pc:chgData name="FERHANE EL MOSTAFA" userId="612e3f77-08f4-424c-9bd0-6ac275dcda07" providerId="ADAL" clId="{03ECC52A-3917-4E4A-BCC6-67EB2827AB44}" dt="2025-08-20T21:53:55.398" v="663" actId="47"/>
        <pc:sldMkLst>
          <pc:docMk/>
          <pc:sldMk cId="3483167129" sldId="2134808703"/>
        </pc:sldMkLst>
      </pc:sldChg>
      <pc:sldChg chg="del">
        <pc:chgData name="FERHANE EL MOSTAFA" userId="612e3f77-08f4-424c-9bd0-6ac275dcda07" providerId="ADAL" clId="{03ECC52A-3917-4E4A-BCC6-67EB2827AB44}" dt="2025-08-20T21:54:01.589" v="664" actId="47"/>
        <pc:sldMkLst>
          <pc:docMk/>
          <pc:sldMk cId="3197194160" sldId="2134808704"/>
        </pc:sldMkLst>
      </pc:sldChg>
      <pc:sldChg chg="del">
        <pc:chgData name="FERHANE EL MOSTAFA" userId="612e3f77-08f4-424c-9bd0-6ac275dcda07" providerId="ADAL" clId="{03ECC52A-3917-4E4A-BCC6-67EB2827AB44}" dt="2025-08-20T22:00:05.815" v="792" actId="47"/>
        <pc:sldMkLst>
          <pc:docMk/>
          <pc:sldMk cId="2303604193" sldId="2134808705"/>
        </pc:sldMkLst>
      </pc:sldChg>
      <pc:sldChg chg="addSp delSp modSp mod modAnim">
        <pc:chgData name="FERHANE EL MOSTAFA" userId="612e3f77-08f4-424c-9bd0-6ac275dcda07" providerId="ADAL" clId="{03ECC52A-3917-4E4A-BCC6-67EB2827AB44}" dt="2025-08-20T22:38:11.390" v="1615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03ECC52A-3917-4E4A-BCC6-67EB2827AB44}" dt="2025-08-20T22:38:11.390" v="161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03ECC52A-3917-4E4A-BCC6-67EB2827AB44}" dt="2025-08-20T22:31:25.484" v="1455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03ECC52A-3917-4E4A-BCC6-67EB2827AB44}" dt="2025-08-20T22:30:56.223" v="1428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03ECC52A-3917-4E4A-BCC6-67EB2827AB44}" dt="2025-08-20T22:31:37.971" v="1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03ECC52A-3917-4E4A-BCC6-67EB2827AB44}" dt="2025-08-20T22:31:47.322" v="147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03ECC52A-3917-4E4A-BCC6-67EB2827AB44}" dt="2025-08-20T22:31:59.428" v="1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03ECC52A-3917-4E4A-BCC6-67EB2827AB44}" dt="2025-08-20T22:32:15.475" v="1493" actId="20577"/>
          <ac:spMkLst>
            <pc:docMk/>
            <pc:sldMk cId="1301504599" sldId="2134808706"/>
            <ac:spMk id="25" creationId="{BEE52E8A-BE92-10C4-CDEF-4096BAFF70AC}"/>
          </ac:spMkLst>
        </pc:spChg>
        <pc:picChg chg="add mod">
          <ac:chgData name="FERHANE EL MOSTAFA" userId="612e3f77-08f4-424c-9bd0-6ac275dcda07" providerId="ADAL" clId="{03ECC52A-3917-4E4A-BCC6-67EB2827AB44}" dt="2025-08-20T22:26:46.190" v="1414"/>
          <ac:picMkLst>
            <pc:docMk/>
            <pc:sldMk cId="1301504599" sldId="2134808706"/>
            <ac:picMk id="4" creationId="{4719A3EA-C15A-B10C-A85C-554C086A79CF}"/>
          </ac:picMkLst>
        </pc:picChg>
      </pc:sldChg>
      <pc:sldChg chg="addSp delSp modSp mod delAnim modAnim">
        <pc:chgData name="FERHANE EL MOSTAFA" userId="612e3f77-08f4-424c-9bd0-6ac275dcda07" providerId="ADAL" clId="{03ECC52A-3917-4E4A-BCC6-67EB2827AB44}" dt="2025-08-20T22:36:49.505" v="1585" actId="14100"/>
        <pc:sldMkLst>
          <pc:docMk/>
          <pc:sldMk cId="1030826978" sldId="2134808707"/>
        </pc:sldMkLst>
        <pc:spChg chg="mod">
          <ac:chgData name="FERHANE EL MOSTAFA" userId="612e3f77-08f4-424c-9bd0-6ac275dcda07" providerId="ADAL" clId="{03ECC52A-3917-4E4A-BCC6-67EB2827AB44}" dt="2025-08-20T22:34:04.199" v="1556" actId="20577"/>
          <ac:spMkLst>
            <pc:docMk/>
            <pc:sldMk cId="1030826978" sldId="2134808707"/>
            <ac:spMk id="2" creationId="{575F3318-6A11-B106-FFFA-B03B1FA726B4}"/>
          </ac:spMkLst>
        </pc:spChg>
        <pc:picChg chg="add mod">
          <ac:chgData name="FERHANE EL MOSTAFA" userId="612e3f77-08f4-424c-9bd0-6ac275dcda07" providerId="ADAL" clId="{03ECC52A-3917-4E4A-BCC6-67EB2827AB44}" dt="2025-08-20T22:33:45.952" v="1510"/>
          <ac:picMkLst>
            <pc:docMk/>
            <pc:sldMk cId="1030826978" sldId="2134808707"/>
            <ac:picMk id="3" creationId="{1384A580-8573-CC9F-17EE-AB0E39F2B037}"/>
          </ac:picMkLst>
        </pc:picChg>
      </pc:sldChg>
      <pc:sldChg chg="del">
        <pc:chgData name="FERHANE EL MOSTAFA" userId="612e3f77-08f4-424c-9bd0-6ac275dcda07" providerId="ADAL" clId="{03ECC52A-3917-4E4A-BCC6-67EB2827AB44}" dt="2025-08-20T22:38:28.649" v="1616" actId="47"/>
        <pc:sldMkLst>
          <pc:docMk/>
          <pc:sldMk cId="4268842225" sldId="2134808708"/>
        </pc:sldMkLst>
      </pc:sldChg>
      <pc:sldChg chg="del">
        <pc:chgData name="FERHANE EL MOSTAFA" userId="612e3f77-08f4-424c-9bd0-6ac275dcda07" providerId="ADAL" clId="{03ECC52A-3917-4E4A-BCC6-67EB2827AB44}" dt="2025-08-20T22:38:30.512" v="1617" actId="47"/>
        <pc:sldMkLst>
          <pc:docMk/>
          <pc:sldMk cId="596647479" sldId="2134808709"/>
        </pc:sldMkLst>
      </pc:sldChg>
      <pc:sldChg chg="modSp mod">
        <pc:chgData name="FERHANE EL MOSTAFA" userId="612e3f77-08f4-424c-9bd0-6ac275dcda07" providerId="ADAL" clId="{03ECC52A-3917-4E4A-BCC6-67EB2827AB44}" dt="2025-08-20T21:58:51.290" v="791" actId="14100"/>
        <pc:sldMkLst>
          <pc:docMk/>
          <pc:sldMk cId="3184985472" sldId="2134808710"/>
        </pc:sldMkLst>
      </pc:sldChg>
      <pc:sldChg chg="modSp">
        <pc:chgData name="FERHANE EL MOSTAFA" userId="612e3f77-08f4-424c-9bd0-6ac275dcda07" providerId="ADAL" clId="{03ECC52A-3917-4E4A-BCC6-67EB2827AB44}" dt="2025-08-20T22:12:14.871" v="1069"/>
        <pc:sldMkLst>
          <pc:docMk/>
          <pc:sldMk cId="2380771049" sldId="2134808711"/>
        </pc:sldMkLst>
        <pc:spChg chg="mod">
          <ac:chgData name="FERHANE EL MOSTAFA" userId="612e3f77-08f4-424c-9bd0-6ac275dcda07" providerId="ADAL" clId="{03ECC52A-3917-4E4A-BCC6-67EB2827AB44}" dt="2025-08-20T22:12:14.871" v="1069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03ECC52A-3917-4E4A-BCC6-67EB2827AB44}" dt="2025-08-20T22:24:08.428" v="1343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03ECC52A-3917-4E4A-BCC6-67EB2827AB44}" dt="2025-08-20T22:13:54.374" v="1101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03ECC52A-3917-4E4A-BCC6-67EB2827AB44}" dt="2025-08-20T22:24:08.428" v="1343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03ECC52A-3917-4E4A-BCC6-67EB2827AB44}" dt="2025-08-20T22:15:48.647" v="1170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">
        <pc:chgData name="FERHANE EL MOSTAFA" userId="612e3f77-08f4-424c-9bd0-6ac275dcda07" providerId="ADAL" clId="{03ECC52A-3917-4E4A-BCC6-67EB2827AB44}" dt="2025-08-20T22:13:28.719" v="1099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03ECC52A-3917-4E4A-BCC6-67EB2827AB44}" dt="2025-08-20T22:12:35.170" v="107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03ECC52A-3917-4E4A-BCC6-67EB2827AB44}" dt="2025-08-20T22:12:47.348" v="1071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03ECC52A-3917-4E4A-BCC6-67EB2827AB44}" dt="2025-08-20T22:12:58.137" v="1072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03ECC52A-3917-4E4A-BCC6-67EB2827AB44}" dt="2025-08-20T22:13:11.994" v="1073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19:03.708" v="1244" actId="20577"/>
        <pc:sldMkLst>
          <pc:docMk/>
          <pc:sldMk cId="1705819537" sldId="2134808714"/>
        </pc:sldMkLst>
        <pc:spChg chg="mod">
          <ac:chgData name="FERHANE EL MOSTAFA" userId="612e3f77-08f4-424c-9bd0-6ac275dcda07" providerId="ADAL" clId="{03ECC52A-3917-4E4A-BCC6-67EB2827AB44}" dt="2025-08-20T22:19:03.708" v="1244" actId="20577"/>
          <ac:spMkLst>
            <pc:docMk/>
            <pc:sldMk cId="1705819537" sldId="2134808714"/>
            <ac:spMk id="2" creationId="{6FCB88EC-F975-5B92-6710-93CB9B0BAA52}"/>
          </ac:spMkLst>
        </pc:spChg>
      </pc:sldChg>
      <pc:sldChg chg="modSp mod modAnim">
        <pc:chgData name="FERHANE EL MOSTAFA" userId="612e3f77-08f4-424c-9bd0-6ac275dcda07" providerId="ADAL" clId="{03ECC52A-3917-4E4A-BCC6-67EB2827AB44}" dt="2025-08-20T22:25:14.717" v="1351"/>
        <pc:sldMkLst>
          <pc:docMk/>
          <pc:sldMk cId="1366020049" sldId="2134808715"/>
        </pc:sldMkLst>
      </pc:sldChg>
      <pc:sldChg chg="addSp delSp modSp del mod delAnim">
        <pc:chgData name="FERHANE EL MOSTAFA" userId="612e3f77-08f4-424c-9bd0-6ac275dcda07" providerId="ADAL" clId="{03ECC52A-3917-4E4A-BCC6-67EB2827AB44}" dt="2025-08-20T22:47:22.921" v="1714" actId="47"/>
        <pc:sldMkLst>
          <pc:docMk/>
          <pc:sldMk cId="483109708" sldId="2134808716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7:15.643" v="1713" actId="20577"/>
        <pc:sldMkLst>
          <pc:docMk/>
          <pc:sldMk cId="11916258" sldId="2134808717"/>
        </pc:sldMkLst>
        <pc:spChg chg="mod">
          <ac:chgData name="FERHANE EL MOSTAFA" userId="612e3f77-08f4-424c-9bd0-6ac275dcda07" providerId="ADAL" clId="{03ECC52A-3917-4E4A-BCC6-67EB2827AB44}" dt="2025-08-20T22:47:15.643" v="1713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mod modAnim">
        <pc:chgData name="FERHANE EL MOSTAFA" userId="612e3f77-08f4-424c-9bd0-6ac275dcda07" providerId="ADAL" clId="{03ECC52A-3917-4E4A-BCC6-67EB2827AB44}" dt="2025-08-20T22:46:24.510" v="1702"/>
        <pc:sldMkLst>
          <pc:docMk/>
          <pc:sldMk cId="342120363" sldId="2134808718"/>
        </pc:sldMkLst>
        <pc:spChg chg="mod">
          <ac:chgData name="FERHANE EL MOSTAFA" userId="612e3f77-08f4-424c-9bd0-6ac275dcda07" providerId="ADAL" clId="{03ECC52A-3917-4E4A-BCC6-67EB2827AB44}" dt="2025-08-20T22:43:38.932" v="1685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mod delAnim modAnim">
        <pc:chgData name="FERHANE EL MOSTAFA" userId="612e3f77-08f4-424c-9bd0-6ac275dcda07" providerId="ADAL" clId="{03ECC52A-3917-4E4A-BCC6-67EB2827AB44}" dt="2025-08-20T22:46:20.829" v="1701"/>
        <pc:sldMkLst>
          <pc:docMk/>
          <pc:sldMk cId="2143469606" sldId="2134808719"/>
        </pc:sldMkLst>
      </pc:sldChg>
      <pc:sldChg chg="addSp delSp modSp mod">
        <pc:chgData name="FERHANE EL MOSTAFA" userId="612e3f77-08f4-424c-9bd0-6ac275dcda07" providerId="ADAL" clId="{03ECC52A-3917-4E4A-BCC6-67EB2827AB44}" dt="2025-08-20T22:52:47.482" v="1797" actId="1076"/>
        <pc:sldMkLst>
          <pc:docMk/>
          <pc:sldMk cId="827506173" sldId="2134808720"/>
        </pc:sldMkLst>
        <pc:spChg chg="mod">
          <ac:chgData name="FERHANE EL MOSTAFA" userId="612e3f77-08f4-424c-9bd0-6ac275dcda07" providerId="ADAL" clId="{03ECC52A-3917-4E4A-BCC6-67EB2827AB44}" dt="2025-08-20T22:48:37.412" v="172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03ECC52A-3917-4E4A-BCC6-67EB2827AB44}" dt="2025-08-20T22:49:09.977" v="1744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03ECC52A-3917-4E4A-BCC6-67EB2827AB44}" dt="2025-08-20T22:49:40.378" v="1766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03ECC52A-3917-4E4A-BCC6-67EB2827AB44}" dt="2025-08-20T22:51:47.708" v="1794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Graphic">
          <ac:chgData name="FERHANE EL MOSTAFA" userId="612e3f77-08f4-424c-9bd0-6ac275dcda07" providerId="ADAL" clId="{03ECC52A-3917-4E4A-BCC6-67EB2827AB44}" dt="2025-08-20T22:50:14.209" v="1782" actId="20577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del">
        <pc:chgData name="FERHANE EL MOSTAFA" userId="612e3f77-08f4-424c-9bd0-6ac275dcda07" providerId="ADAL" clId="{03ECC52A-3917-4E4A-BCC6-67EB2827AB44}" dt="2025-08-20T22:55:43.543" v="1869" actId="47"/>
        <pc:sldMkLst>
          <pc:docMk/>
          <pc:sldMk cId="3033448778" sldId="2134808721"/>
        </pc:sldMkLst>
      </pc:sldChg>
      <pc:sldChg chg="del">
        <pc:chgData name="FERHANE EL MOSTAFA" userId="612e3f77-08f4-424c-9bd0-6ac275dcda07" providerId="ADAL" clId="{03ECC52A-3917-4E4A-BCC6-67EB2827AB44}" dt="2025-08-20T22:58:25.492" v="1908" actId="47"/>
        <pc:sldMkLst>
          <pc:docMk/>
          <pc:sldMk cId="851597282" sldId="2134808722"/>
        </pc:sldMkLst>
      </pc:sldChg>
      <pc:sldChg chg="addSp delSp modSp mod">
        <pc:chgData name="FERHANE EL MOSTAFA" userId="612e3f77-08f4-424c-9bd0-6ac275dcda07" providerId="ADAL" clId="{03ECC52A-3917-4E4A-BCC6-67EB2827AB44}" dt="2025-08-20T23:01:44.533" v="1942" actId="478"/>
        <pc:sldMkLst>
          <pc:docMk/>
          <pc:sldMk cId="2746584739" sldId="2134808723"/>
        </pc:sldMkLst>
        <pc:spChg chg="mod">
          <ac:chgData name="FERHANE EL MOSTAFA" userId="612e3f77-08f4-424c-9bd0-6ac275dcda07" providerId="ADAL" clId="{03ECC52A-3917-4E4A-BCC6-67EB2827AB44}" dt="2025-08-20T22:59:23.246" v="1931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del">
        <pc:chgData name="FERHANE EL MOSTAFA" userId="612e3f77-08f4-424c-9bd0-6ac275dcda07" providerId="ADAL" clId="{03ECC52A-3917-4E4A-BCC6-67EB2827AB44}" dt="2025-08-20T23:19:48.350" v="2133" actId="47"/>
        <pc:sldMkLst>
          <pc:docMk/>
          <pc:sldMk cId="1058716187" sldId="2134808724"/>
        </pc:sldMkLst>
      </pc:sldChg>
      <pc:sldChg chg="addSp delSp modSp mod">
        <pc:chgData name="FERHANE EL MOSTAFA" userId="612e3f77-08f4-424c-9bd0-6ac275dcda07" providerId="ADAL" clId="{03ECC52A-3917-4E4A-BCC6-67EB2827AB44}" dt="2025-08-20T23:22:23.559" v="2326" actId="205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03ECC52A-3917-4E4A-BCC6-67EB2827AB44}" dt="2025-08-20T23:22:28.140" v="2327" actId="47"/>
        <pc:sldMkLst>
          <pc:docMk/>
          <pc:sldMk cId="2783003011" sldId="2134808726"/>
        </pc:sldMkLst>
      </pc:sldChg>
      <pc:sldChg chg="addSp delSp modSp add mod">
        <pc:chgData name="FERHANE EL MOSTAFA" userId="612e3f77-08f4-424c-9bd0-6ac275dcda07" providerId="ADAL" clId="{03ECC52A-3917-4E4A-BCC6-67EB2827AB44}" dt="2025-08-20T20:11:20.212" v="12" actId="478"/>
        <pc:sldMkLst>
          <pc:docMk/>
          <pc:sldMk cId="1670954483" sldId="2134808727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58.711" v="423"/>
        <pc:sldMkLst>
          <pc:docMk/>
          <pc:sldMk cId="2670485127" sldId="2134808728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48.936" v="422"/>
        <pc:sldMkLst>
          <pc:docMk/>
          <pc:sldMk cId="3443806565" sldId="2134808729"/>
        </pc:sldMkLst>
      </pc:sldChg>
      <pc:sldChg chg="addSp delSp modSp add mod modAnim">
        <pc:chgData name="FERHANE EL MOSTAFA" userId="612e3f77-08f4-424c-9bd0-6ac275dcda07" providerId="ADAL" clId="{03ECC52A-3917-4E4A-BCC6-67EB2827AB44}" dt="2025-08-20T22:09:55.066" v="1048" actId="20577"/>
        <pc:sldMkLst>
          <pc:docMk/>
          <pc:sldMk cId="3816293835" sldId="2134808730"/>
        </pc:sldMkLst>
      </pc:sldChg>
      <pc:sldChg chg="addSp delSp modSp add mod modAnim">
        <pc:chgData name="FERHANE EL MOSTAFA" userId="612e3f77-08f4-424c-9bd0-6ac275dcda07" providerId="ADAL" clId="{03ECC52A-3917-4E4A-BCC6-67EB2827AB44}" dt="2025-08-20T22:10:13.030" v="1049"/>
        <pc:sldMkLst>
          <pc:docMk/>
          <pc:sldMk cId="2516559366" sldId="2134808731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2:11:43.582" v="1068"/>
        <pc:sldMkLst>
          <pc:docMk/>
          <pc:sldMk cId="2985476707" sldId="2134808732"/>
        </pc:sldMkLst>
      </pc:sldChg>
      <pc:sldChg chg="addSp delSp modSp add mod">
        <pc:chgData name="FERHANE EL MOSTAFA" userId="612e3f77-08f4-424c-9bd0-6ac275dcda07" providerId="ADAL" clId="{03ECC52A-3917-4E4A-BCC6-67EB2827AB44}" dt="2025-08-20T22:20:07.593" v="1295" actId="20577"/>
        <pc:sldMkLst>
          <pc:docMk/>
          <pc:sldMk cId="3471885217" sldId="2134808733"/>
        </pc:sldMkLst>
        <pc:spChg chg="mod">
          <ac:chgData name="FERHANE EL MOSTAFA" userId="612e3f77-08f4-424c-9bd0-6ac275dcda07" providerId="ADAL" clId="{03ECC52A-3917-4E4A-BCC6-67EB2827AB44}" dt="2025-08-20T22:20:07.593" v="1295" actId="20577"/>
          <ac:spMkLst>
            <pc:docMk/>
            <pc:sldMk cId="3471885217" sldId="2134808733"/>
            <ac:spMk id="2" creationId="{191DACB3-62EE-3A3E-822C-73B43A594647}"/>
          </ac:spMkLst>
        </pc:spChg>
        <pc:picChg chg="add mod">
          <ac:chgData name="FERHANE EL MOSTAFA" userId="612e3f77-08f4-424c-9bd0-6ac275dcda07" providerId="ADAL" clId="{03ECC52A-3917-4E4A-BCC6-67EB2827AB44}" dt="2025-08-20T22:19:38.979" v="1247"/>
          <ac:picMkLst>
            <pc:docMk/>
            <pc:sldMk cId="3471885217" sldId="2134808733"/>
            <ac:picMk id="4" creationId="{AFC493AE-F47E-1C7D-5594-ED0B0B841D4A}"/>
          </ac:picMkLst>
        </pc:picChg>
      </pc:sldChg>
      <pc:sldChg chg="addSp delSp modSp add del mod">
        <pc:chgData name="FERHANE EL MOSTAFA" userId="612e3f77-08f4-424c-9bd0-6ac275dcda07" providerId="ADAL" clId="{03ECC52A-3917-4E4A-BCC6-67EB2827AB44}" dt="2025-08-20T22:58:00.529" v="1904" actId="2696"/>
        <pc:sldMkLst>
          <pc:docMk/>
          <pc:sldMk cId="2532175873" sldId="2134808734"/>
        </pc:sldMkLst>
      </pc:sldChg>
      <pc:sldChg chg="modSp add mod">
        <pc:chgData name="FERHANE EL MOSTAFA" userId="612e3f77-08f4-424c-9bd0-6ac275dcda07" providerId="ADAL" clId="{03ECC52A-3917-4E4A-BCC6-67EB2827AB44}" dt="2025-08-20T22:58:21.973" v="1907" actId="20577"/>
        <pc:sldMkLst>
          <pc:docMk/>
          <pc:sldMk cId="4012810430" sldId="2134808734"/>
        </pc:sldMkLst>
      </pc:sldChg>
      <pc:sldChg chg="delSp modSp add mod delAnim">
        <pc:chgData name="FERHANE EL MOSTAFA" userId="612e3f77-08f4-424c-9bd0-6ac275dcda07" providerId="ADAL" clId="{03ECC52A-3917-4E4A-BCC6-67EB2827AB44}" dt="2025-08-20T22:57:38.277" v="1903" actId="1076"/>
        <pc:sldMkLst>
          <pc:docMk/>
          <pc:sldMk cId="2349550496" sldId="2134808735"/>
        </pc:sldMkLst>
        <pc:spChg chg="mod">
          <ac:chgData name="FERHANE EL MOSTAFA" userId="612e3f77-08f4-424c-9bd0-6ac275dcda07" providerId="ADAL" clId="{03ECC52A-3917-4E4A-BCC6-67EB2827AB44}" dt="2025-08-20T22:56:22.202" v="1877" actId="20577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03ECC52A-3917-4E4A-BCC6-67EB2827AB44}" dt="2025-08-20T22:57:34.050" v="1902" actId="1076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03ECC52A-3917-4E4A-BCC6-67EB2827AB44}" dt="2025-08-20T22:57:38.277" v="1903" actId="1076"/>
          <ac:spMkLst>
            <pc:docMk/>
            <pc:sldMk cId="2349550496" sldId="2134808735"/>
            <ac:spMk id="14" creationId="{183E0D97-A9C4-776A-046A-733B1CE7E7A5}"/>
          </ac:spMkLst>
        </pc:spChg>
      </pc:sldChg>
      <pc:sldChg chg="addSp delSp modSp add mod">
        <pc:chgData name="FERHANE EL MOSTAFA" userId="612e3f77-08f4-424c-9bd0-6ac275dcda07" providerId="ADAL" clId="{03ECC52A-3917-4E4A-BCC6-67EB2827AB44}" dt="2025-08-20T23:19:45.359" v="2132"/>
        <pc:sldMkLst>
          <pc:docMk/>
          <pc:sldMk cId="3074834879" sldId="213480873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87B5-BC48-15F2-8857-FFDDA243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70E16-BDD1-9D82-087A-5D0E86D49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AEF58-BF28-F5A6-769F-E025E977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2732A-D714-0411-231A-93FB4822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13350-ECEF-E391-6C04-18B6329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4FC37-05E4-279C-69FF-5EF8345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65F83F-9129-0D85-C5AF-EC0C6A55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7E9F7-7577-0230-40B7-C6AC2164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BCFA4-29D4-43C5-E210-90B2AABF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C4739A-4060-56C7-6352-C6DF99C5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EA59D-E8BA-0E0F-CCE4-B19FB050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CF272F-DBBA-B000-ACE3-557C32BD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A75D7-2564-C8DC-8D33-70E4626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73A034-C41A-E7D8-0653-45AB2BF6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9F0469-6120-9524-6AA5-BA4188DE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3D5AB-45A9-5C4A-6F47-7F26B8A0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CE43DA-C65D-07BF-AAC6-C527FFEA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48DFFC-2CA1-BCB6-18C6-24ED423B7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CDF9F7-5D1F-0C5C-F592-4A6C4437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E76434-1072-1505-459C-A9581957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C3A11-A2FA-736C-EFA9-68A325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88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910FE-05E2-0E88-D6A0-03F46BF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9A86C-1807-6A54-3081-A541AAF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813CF-1E5D-76BE-401B-D994E179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DE1887-7603-669F-FA3B-50A54735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7D44ED-FF0C-79B1-E02F-740D22A07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2326C8-D854-BBE4-E51F-95719A4A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F6B9D-D7B0-7ED9-FE58-43010098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BDF9E4-4E22-4133-DD2A-F61D3282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4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5E356-FBA3-7D96-1FBC-3C192EED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FABA93-AACF-3D94-ED71-AA29112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232D9-1290-A798-D97C-8B785CF1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80E17-36AD-A248-C02B-5CB2C22B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024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20FD99-5CB7-CE58-FB54-C786B4C5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33CE91-1954-3765-6D61-1484ECC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9B5236-2E38-4E77-EBC4-932CCE4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18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445A3-06CB-6064-73EE-962B0DB1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A4F7E-5AA5-0D68-2912-2095F70CD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03CF98-5DEF-24D7-078E-C6666B47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ECB72-875F-7168-6C9E-94C55C7F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8B6BA-8FA3-B43A-E358-19ADB23D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7C5391-7797-FCB2-16AF-BC61D36A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69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FA441-9812-2019-06C7-3203D484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3FF6C7-29C9-09DA-8D66-30974A42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0CA51-33DF-B14D-C8A2-46EC0E6B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01590-7CC7-25EF-CE65-BA4420A4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F1A4F-A09F-F720-BEC8-815780B4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F736-1ACC-482C-1C7D-2C6559CA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04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4B6-20EB-1E76-79EA-E6C47311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EB0B28-E0DB-DAB5-90BE-620D697FC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E870A-5DB8-ACFF-C844-911BADAC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41B39A-2D05-52E1-C348-BD087868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3A715-D31D-8D73-1648-414F896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2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FFFFAB-C3F9-948A-C5DD-4B2363B2A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5E961-1D64-13AE-860A-C565D7FC2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EE28DD-CD45-CCD8-F84A-D6000CF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26AF9-7CE7-B59C-1576-24BAC078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3E0BD8-E9DF-89EA-7F63-3CF2E1A9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451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75388DA-0E5A-9141-F6E7-89BB6C2CDC8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48351611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D8688E8-809C-3C14-0EC6-19316ED8560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18970915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13384986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01955632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05099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2891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1564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49425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7385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35132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84634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19656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3654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810360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96540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309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73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74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6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56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33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9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12694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1110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5026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94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9308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0674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3771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8068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657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slideLayout" Target="../slideLayouts/slideLayout99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98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29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28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31" Type="http://schemas.openxmlformats.org/officeDocument/2006/relationships/theme" Target="../theme/theme6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Relationship Id="rId27" Type="http://schemas.openxmlformats.org/officeDocument/2006/relationships/slideLayout" Target="../slideLayouts/slideLayout100.xml"/><Relationship Id="rId30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64E78A-C52D-F799-2CB8-1FAF1649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32DEF-3C5C-1D37-6B0D-B43D7BFD2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7B776-0F28-5C8F-1EBD-A6EA87E4E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71F5A-65C6-55F2-EA72-656A2A38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76B1-841E-586D-FC8D-D275AD341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838" r:id="rId19"/>
    <p:sldLayoutId id="2147483650" r:id="rId20"/>
    <p:sldLayoutId id="2147483651" r:id="rId21"/>
    <p:sldLayoutId id="2147483652" r:id="rId22"/>
    <p:sldLayoutId id="2147483653" r:id="rId23"/>
    <p:sldLayoutId id="2147483654" r:id="rId24"/>
    <p:sldLayoutId id="2147483655" r:id="rId25"/>
    <p:sldLayoutId id="2147483656" r:id="rId26"/>
    <p:sldLayoutId id="2147483657" r:id="rId27"/>
    <p:sldLayoutId id="2147483658" r:id="rId28"/>
    <p:sldLayoutId id="2147483877" r:id="rId29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95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5" r:id="rId12"/>
    <p:sldLayoutId id="2147483996" r:id="rId13"/>
    <p:sldLayoutId id="2147483997" r:id="rId14"/>
    <p:sldLayoutId id="2147483998" r:id="rId15"/>
    <p:sldLayoutId id="2147483999" r:id="rId16"/>
    <p:sldLayoutId id="2147484000" r:id="rId17"/>
    <p:sldLayoutId id="2147484001" r:id="rId18"/>
    <p:sldLayoutId id="2147484002" r:id="rId19"/>
    <p:sldLayoutId id="2147484003" r:id="rId20"/>
    <p:sldLayoutId id="2147484004" r:id="rId21"/>
    <p:sldLayoutId id="2147484005" r:id="rId22"/>
    <p:sldLayoutId id="2147484006" r:id="rId23"/>
    <p:sldLayoutId id="2147484007" r:id="rId24"/>
    <p:sldLayoutId id="2147484008" r:id="rId25"/>
    <p:sldLayoutId id="2147484009" r:id="rId26"/>
    <p:sldLayoutId id="2147484010" r:id="rId27"/>
    <p:sldLayoutId id="2147484011" r:id="rId28"/>
    <p:sldLayoutId id="2147484012" r:id="rId29"/>
    <p:sldLayoutId id="2147484013" r:id="rId30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06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lang="ar-MA" sz="5400" b="1" kern="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التحدي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 </a:t>
              </a: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6899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61841AB-7BBF-E5DF-ECC0-9422AF094E7E}"/>
              </a:ext>
            </a:extLst>
          </p:cNvPr>
          <p:cNvGrpSpPr/>
          <p:nvPr/>
        </p:nvGrpSpPr>
        <p:grpSpPr>
          <a:xfrm>
            <a:off x="1928660" y="5210923"/>
            <a:ext cx="9344906" cy="1456166"/>
            <a:chOff x="3334343" y="5038743"/>
            <a:chExt cx="9344906" cy="1456166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1CEE908-A23E-3615-FC3A-B9D65947341C}"/>
                </a:ext>
              </a:extLst>
            </p:cNvPr>
            <p:cNvSpPr txBox="1"/>
            <p:nvPr/>
          </p:nvSpPr>
          <p:spPr>
            <a:xfrm>
              <a:off x="3334343" y="5038743"/>
              <a:ext cx="8547581" cy="13157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lvl="0" algn="r" defTabSz="685834" rtl="1">
                <a:spcAft>
                  <a:spcPts val="900"/>
                </a:spcAft>
                <a:defRPr/>
              </a:pPr>
              <a:r>
                <a:rPr lang="ar-MA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توقع مضمون النص "الذكاء الاصطناعي" وقراءته بطلاقة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؛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؛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C5D3884-B682-E82B-6AA4-10FF3C852B6C}"/>
                </a:ext>
              </a:extLst>
            </p:cNvPr>
            <p:cNvSpPr txBox="1"/>
            <p:nvPr/>
          </p:nvSpPr>
          <p:spPr>
            <a:xfrm>
              <a:off x="3334343" y="5848578"/>
              <a:ext cx="8547581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فهم النص وتحليله وإبداء الرأي في أفكاره؛</a:t>
              </a:r>
            </a:p>
          </p:txBody>
        </p: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058D2DF3-961E-8A7D-17FC-5F277D49F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224239" y="5115132"/>
              <a:ext cx="455010" cy="466386"/>
            </a:xfrm>
            <a:prstGeom prst="rect">
              <a:avLst/>
            </a:prstGeom>
            <a:grpFill/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E45C8C2-A260-187B-8057-CB1939722F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224239" y="5938550"/>
              <a:ext cx="455010" cy="466386"/>
            </a:xfrm>
            <a:prstGeom prst="rect">
              <a:avLst/>
            </a:prstGeom>
            <a:grpFill/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394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191491" y="2716709"/>
            <a:ext cx="1566454" cy="1059703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150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214400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127434" y="2391436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892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983197" y="835347"/>
            <a:ext cx="12001500" cy="8880153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11155" y="1706706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ar-MA" sz="4400" b="1" dirty="0">
                <a:solidFill>
                  <a:srgbClr val="1F497D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هيكلة الحصة</a:t>
            </a:r>
            <a:endParaRPr lang="en-US" sz="4400" b="1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1903011"/>
              </p:ext>
            </p:extLst>
          </p:nvPr>
        </p:nvGraphicFramePr>
        <p:xfrm>
          <a:off x="1860223" y="2203580"/>
          <a:ext cx="9989603" cy="7162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29868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6443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6395304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724906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إملاء جمل تتضمن الظواهر السابقة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الإلقاء الشعري</a:t>
                      </a:r>
                      <a:endParaRPr lang="ar-MA" sz="36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3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توقع مضمون النص وقراءته بطلاقة؛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فهم النص وتحليله وإبداء الرأي في أفكاره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كتابة: الإجابة عن أسئلة الفهم والتحليل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كلمات تبتدئ ب: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</a:t>
                      </a: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تبصر الحصة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76609" y="3336636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05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53780" y="493673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55 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53780" y="7310491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53780" y="2092966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3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454991" y="8350333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دقيقتان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85820-B975-E3FB-6352-D5059CE0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11E4067-627E-77AC-25B4-8643BB9186B6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السابقة(الصفحتان 50 و51). سأراقب ما قمتم به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9BBA0A1A-F6A7-813F-BAA6-A5B1E9067A03}"/>
              </a:ext>
            </a:extLst>
          </p:cNvPr>
          <p:cNvSpPr txBox="1">
            <a:spLocks/>
          </p:cNvSpPr>
          <p:nvPr/>
        </p:nvSpPr>
        <p:spPr>
          <a:xfrm>
            <a:off x="659898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أكتب توقعي لمضمون النص في مكانه: النشاط1؛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النص (الماء والإنسان)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أجيب عن السؤال رقم6 الصفحة 51 وأنقل الجواب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A7EB805-2D97-8C21-A009-4469A4A853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691" y="2648407"/>
            <a:ext cx="5803021" cy="692447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21C8CF4-D301-97C6-58C8-F8FE05291B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691" y="8231514"/>
            <a:ext cx="5803020" cy="148052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11A95B2-F26D-4D62-AB56-49374E2BB5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835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Aptos" panose="020B0004020202020204" pitchFamily="34" charset="0"/>
                <a:cs typeface="Sakkal Majalla" panose="02000000000000000000" pitchFamily="2" charset="-78"/>
              </a:rPr>
              <a:t>نَقْدُ الْأَفْكارِ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432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جميعا شروط نقد الأفكار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586377" y="2148203"/>
            <a:ext cx="11595304" cy="7267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marR="0" lvl="0" indent="-68580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أَنْ لا أَسْتَهْزِئَ مِنَ الْفِكْرَةِ كَيْفَما كانَتْ؛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أَنْ أَكونَ صادِقاً وَنَزيهاً في نَقْدي؛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أَنْ أَكونَ مُحايِداً، وَأَنْتَقِدُ بالدَّليلِ وَالْبُرْهانِ؛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أَنْ أَنْتَقِدَ الْأَفْكارَ، لا الْأَشْخاصَ؛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أَنْتَقِدُ الْفِكْرَةَ بِأَدَبٍ، وَبِدونِ تَعَصُّبٍ، وَلا إِساءَةٍ لِلشَّخْصِ؛ 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179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5FA5B8-60B1-2BED-9977-2EB9882CB6D6}"/>
              </a:ext>
            </a:extLst>
          </p:cNvPr>
          <p:cNvSpPr/>
          <p:nvPr/>
        </p:nvSpPr>
        <p:spPr>
          <a:xfrm>
            <a:off x="1013580" y="4099395"/>
            <a:ext cx="6786529" cy="174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742950" lvl="1" indent="-285750" algn="ctr" rtl="1">
              <a:buFontTx/>
              <a:buChar char="-"/>
            </a:pPr>
            <a:r>
              <a:rPr lang="ar-MA" sz="5400" b="1" dirty="0">
                <a:latin typeface="Adobe Arabic" panose="02040503050201020203" pitchFamily="18" charset="-78"/>
                <a:cs typeface="Adobe Arabic" panose="02040503050201020203" pitchFamily="18" charset="-78"/>
              </a:rPr>
              <a:t>إملاء</a:t>
            </a:r>
          </a:p>
          <a:p>
            <a:pPr marL="742950" lvl="1" indent="-285750" algn="ctr" rtl="1">
              <a:buFontTx/>
              <a:buChar char="-"/>
            </a:pPr>
            <a:r>
              <a:rPr lang="ar-MA" sz="5400" b="1" dirty="0">
                <a:latin typeface="Adobe Arabic" panose="02040503050201020203" pitchFamily="18" charset="-78"/>
                <a:cs typeface="Adobe Arabic" panose="02040503050201020203" pitchFamily="18" charset="-78"/>
              </a:rPr>
              <a:t>الإلقاء الشعري</a:t>
            </a:r>
            <a:endParaRPr lang="ar-MA" sz="6600" b="1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945491"/>
            <a:ext cx="11973429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سأملي عليكم جملا فيها كلمات تتضمن الظواهر السابقة. خذوا ألواحكم واستعدوا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اكتبوا: إن الماء نعمة عظيمة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D1D8C46-09B9-4629-7D0D-D4E695A2C6C0}"/>
              </a:ext>
            </a:extLst>
          </p:cNvPr>
          <p:cNvSpPr txBox="1"/>
          <p:nvPr/>
        </p:nvSpPr>
        <p:spPr>
          <a:xfrm>
            <a:off x="1354990" y="3244477"/>
            <a:ext cx="97191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/>
              <a:t>إِنَّ ٱلْماءَ نِعْمَةٌ عَظيمَةٌ.</a:t>
            </a:r>
            <a:endParaRPr lang="fr-MA" sz="6000" b="1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119416C-5017-BA62-2EEC-51F993D6D1A0}"/>
              </a:ext>
            </a:extLst>
          </p:cNvPr>
          <p:cNvSpPr/>
          <p:nvPr/>
        </p:nvSpPr>
        <p:spPr>
          <a:xfrm>
            <a:off x="1874375" y="5790760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E838-9F31-9889-B03D-FBA79071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31B3BC-D41B-DE22-66C8-C389B1FC46CE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أحسن إلى من أساء إليك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F7E621-0815-EC3F-3E4E-1DA794606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74744D-8332-5882-D766-D000979BE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28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F5D4F-D20D-5488-4A25-98988335A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6A0AD6D-EFA4-0968-AEF6-E31005D8D48D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9DF56D9-4587-F748-9840-E0DEC8E3D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CB12D2D-C7F4-21E5-7997-440A3FCAE84F}"/>
              </a:ext>
            </a:extLst>
          </p:cNvPr>
          <p:cNvSpPr txBox="1"/>
          <p:nvPr/>
        </p:nvSpPr>
        <p:spPr>
          <a:xfrm>
            <a:off x="1354990" y="3244477"/>
            <a:ext cx="97191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r-MA" sz="6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أَحْسِنْ إِلى مَنْ أَساءَ إِلَيْكَـ</a:t>
            </a: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MA" sz="6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48FEA0B-DCD9-1B9C-1E10-C7B35D7F8F69}"/>
              </a:ext>
            </a:extLst>
          </p:cNvPr>
          <p:cNvSpPr/>
          <p:nvPr/>
        </p:nvSpPr>
        <p:spPr>
          <a:xfrm>
            <a:off x="1874375" y="5790760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938692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2FA1B-8D86-18A3-4C9B-37A1108A4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FD393A9-0DB0-A3C0-DDDD-8959DD60667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يستطيع منكم قراءة الأبيات مع مراعاة الإلقاء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565456B-43CF-9E33-B8F8-7DDC3EFA343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DD6F7703-4437-3FE1-9C11-DDEC72FEFC5D}"/>
              </a:ext>
            </a:extLst>
          </p:cNvPr>
          <p:cNvSpPr/>
          <p:nvPr/>
        </p:nvSpPr>
        <p:spPr>
          <a:xfrm>
            <a:off x="690329" y="2460482"/>
            <a:ext cx="12335342" cy="7303885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عَـلى قَدْرِ أَهْلِ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ٱلْعَـزْمِ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تَأْتي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ٱلْعَـزائِمُ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وَتَـأْتي عَـلى قَـدْرِ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ٱلْكِـرامِ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ٱلْمَكارِمُ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وَتَعْـظُـمُ في عَـيْنِ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ٱلصَّغـيرِ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صِغارُها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وَتَصْغُـرُ في عَـيْنِ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ٱلْعَـظـيمِ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ٱلْعَـظائِمُ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الشاعر: </a:t>
            </a:r>
            <a:r>
              <a:rPr lang="ar-MA" sz="2400" b="1" dirty="0">
                <a:solidFill>
                  <a:srgbClr val="FF0000"/>
                </a:solidFill>
              </a:rPr>
              <a:t>الْمُتَنَبّي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F99FD6A5-AD23-FC09-4F54-FFF9B08EFFD6}"/>
              </a:ext>
            </a:extLst>
          </p:cNvPr>
          <p:cNvSpPr/>
          <p:nvPr/>
        </p:nvSpPr>
        <p:spPr>
          <a:xfrm>
            <a:off x="10834959" y="3042251"/>
            <a:ext cx="2190712" cy="1981199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اَلْعَزيمةُ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وَٱلْمُروءَةُ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028017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676EC-6374-B4B7-F386-606A0594B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22A5E9D-25E9-8C16-9A24-2BA459A2193B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لنقرأ جميعنا الأبيات الشعرية قراءة مشتركة: حافظوا على الإلقاء كما تدربنا عليه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BD64BF5-61E8-83B0-B039-1A53D2BA2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DD6F7703-4437-3FE1-9C11-DDEC72FEFC5D}"/>
              </a:ext>
            </a:extLst>
          </p:cNvPr>
          <p:cNvSpPr/>
          <p:nvPr/>
        </p:nvSpPr>
        <p:spPr>
          <a:xfrm>
            <a:off x="690329" y="2265945"/>
            <a:ext cx="12335342" cy="7303885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lnSpc>
                <a:spcPct val="150000"/>
              </a:lnSpc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عَـلى </a:t>
            </a:r>
            <a:r>
              <a:rPr lang="ar-MA" sz="6000" b="1" dirty="0">
                <a:solidFill>
                  <a:srgbClr val="002060"/>
                </a:solidFill>
              </a:rPr>
              <a:t>قَدْرِ أَهْلِ </a:t>
            </a:r>
            <a:r>
              <a:rPr lang="ar-MA" sz="6000" b="1" dirty="0" err="1">
                <a:solidFill>
                  <a:srgbClr val="002060"/>
                </a:solidFill>
              </a:rPr>
              <a:t>ٱلْعَـزْمِ</a:t>
            </a:r>
            <a:r>
              <a:rPr lang="ar-MA" sz="6000" b="1" dirty="0">
                <a:solidFill>
                  <a:srgbClr val="002060"/>
                </a:solidFill>
              </a:rPr>
              <a:t> تَأْتي </a:t>
            </a:r>
            <a:r>
              <a:rPr lang="ar-MA" sz="6000" b="1" dirty="0" err="1">
                <a:solidFill>
                  <a:srgbClr val="002060"/>
                </a:solidFill>
              </a:rPr>
              <a:t>ٱلْعَـزائِمُ</a:t>
            </a:r>
            <a:r>
              <a:rPr lang="ar-MA" sz="6000" b="1" dirty="0">
                <a:solidFill>
                  <a:srgbClr val="002060"/>
                </a:solidFill>
              </a:rPr>
              <a:t> 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</a:t>
            </a:r>
            <a:r>
              <a:rPr lang="ar-MA" sz="6000" b="1" dirty="0">
                <a:solidFill>
                  <a:srgbClr val="002060"/>
                </a:solidFill>
              </a:rPr>
              <a:t>وَتَـأْتي عَـلى قَـدْرِ </a:t>
            </a:r>
            <a:r>
              <a:rPr lang="ar-MA" sz="6000" b="1" dirty="0" err="1">
                <a:solidFill>
                  <a:srgbClr val="002060"/>
                </a:solidFill>
              </a:rPr>
              <a:t>ٱلْكِـرامِ</a:t>
            </a:r>
            <a:r>
              <a:rPr lang="ar-MA" sz="6000" b="1" dirty="0">
                <a:solidFill>
                  <a:srgbClr val="002060"/>
                </a:solidFill>
              </a:rPr>
              <a:t> </a:t>
            </a:r>
            <a:r>
              <a:rPr lang="ar-MA" sz="6000" b="1" dirty="0" err="1">
                <a:solidFill>
                  <a:srgbClr val="002060"/>
                </a:solidFill>
              </a:rPr>
              <a:t>ٱلْمَكارِمُ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ar-MA" sz="6000" b="1" dirty="0">
                <a:solidFill>
                  <a:srgbClr val="002060"/>
                </a:solidFill>
              </a:rPr>
              <a:t>وَتَعْـظُـمُ في عَـيْنِ </a:t>
            </a:r>
            <a:r>
              <a:rPr lang="ar-MA" sz="6000" b="1" dirty="0" err="1">
                <a:solidFill>
                  <a:srgbClr val="002060"/>
                </a:solidFill>
              </a:rPr>
              <a:t>ٱلصَّغـيرِ</a:t>
            </a:r>
            <a:r>
              <a:rPr lang="ar-MA" sz="6000" b="1" dirty="0">
                <a:solidFill>
                  <a:srgbClr val="002060"/>
                </a:solidFill>
              </a:rPr>
              <a:t> صِغارُها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</a:t>
            </a:r>
            <a:r>
              <a:rPr lang="ar-MA" sz="6000" b="1" dirty="0">
                <a:solidFill>
                  <a:srgbClr val="002060"/>
                </a:solidFill>
              </a:rPr>
              <a:t>وَتَصْغُـرُ في عَـيْنِ </a:t>
            </a:r>
            <a:r>
              <a:rPr lang="ar-MA" sz="6000" b="1" dirty="0" err="1">
                <a:solidFill>
                  <a:srgbClr val="002060"/>
                </a:solidFill>
              </a:rPr>
              <a:t>ٱلْعَـظـيمِ</a:t>
            </a:r>
            <a:r>
              <a:rPr lang="ar-MA" sz="6000" b="1" dirty="0">
                <a:solidFill>
                  <a:srgbClr val="002060"/>
                </a:solidFill>
              </a:rPr>
              <a:t> </a:t>
            </a:r>
            <a:r>
              <a:rPr lang="ar-MA" sz="6000" b="1" dirty="0" err="1">
                <a:solidFill>
                  <a:srgbClr val="002060"/>
                </a:solidFill>
              </a:rPr>
              <a:t>ٱلْعَـظائِمُ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الشاعر: </a:t>
            </a:r>
            <a:r>
              <a:rPr lang="ar-MA" sz="2400" b="1">
                <a:solidFill>
                  <a:srgbClr val="FF0000"/>
                </a:solidFill>
              </a:rPr>
              <a:t>الْمُتَنَبّي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99FD6A5-AD23-FC09-4F54-FFF9B08EFFD6}"/>
              </a:ext>
            </a:extLst>
          </p:cNvPr>
          <p:cNvSpPr/>
          <p:nvPr/>
        </p:nvSpPr>
        <p:spPr>
          <a:xfrm>
            <a:off x="10834959" y="2847714"/>
            <a:ext cx="2190712" cy="1981199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اَلْعَزيمةُ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وَٱلْمُروءَةُ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704879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en-US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914014D-3C86-D642-31BC-56C49397C663}"/>
              </a:ext>
            </a:extLst>
          </p:cNvPr>
          <p:cNvSpPr/>
          <p:nvPr/>
        </p:nvSpPr>
        <p:spPr>
          <a:xfrm>
            <a:off x="290945" y="3466838"/>
            <a:ext cx="7219476" cy="325057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48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توقع مضمون النص وقراءته بطلاقة؛</a:t>
            </a:r>
          </a:p>
          <a:p>
            <a:pPr marL="742950" lvl="1" indent="-285750" algn="r" rtl="1">
              <a:buFontTx/>
              <a:buChar char="-"/>
            </a:pPr>
            <a:r>
              <a:rPr lang="ar-MA" sz="4800" dirty="0">
                <a:latin typeface="Adobe Arabic" panose="02040503050201020203" pitchFamily="18" charset="-78"/>
                <a:cs typeface="Adobe Arabic" panose="02040503050201020203" pitchFamily="18" charset="-78"/>
              </a:rPr>
              <a:t>فهم النص وتحليله وإبداء الرأي في أفكاره</a:t>
            </a:r>
          </a:p>
          <a:p>
            <a:pPr marL="742950" lvl="1" indent="-285750" algn="r" rtl="1">
              <a:buFontTx/>
              <a:buChar char="-"/>
            </a:pPr>
            <a:r>
              <a:rPr lang="ar-MA" sz="48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الإجابة عن أسئلة الفهم والتحليل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B30F2-3225-9DFC-7C46-8C40DC73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9CA40B-EC02-C58C-C498-671741456AD5}"/>
              </a:ext>
            </a:extLst>
          </p:cNvPr>
          <p:cNvSpPr txBox="1"/>
          <p:nvPr/>
        </p:nvSpPr>
        <p:spPr>
          <a:xfrm>
            <a:off x="447494" y="1214827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كل ثنائي ينشئ الخريطة الذهنية للعنوان، ويطرح توقعين أو ثلاثة عن مضمون النص: الذكاء الاصطناعي</a:t>
            </a: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148B842-B090-31DB-8CF2-9D8E2D8BA15E}"/>
              </a:ext>
            </a:extLst>
          </p:cNvPr>
          <p:cNvSpPr/>
          <p:nvPr/>
        </p:nvSpPr>
        <p:spPr>
          <a:xfrm>
            <a:off x="5059763" y="4187535"/>
            <a:ext cx="3306951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SA" sz="60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اَلذَّكاءُ اؐلِاصْطِناعِيُّ</a:t>
            </a:r>
            <a:endParaRPr lang="fr-MA" sz="60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D27F68F-D557-5208-8168-784B4E939A10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B313E17-2E78-F083-692F-F3FDDE162588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BF6C7DE-27ED-8AB5-3D65-E8E0E61BCCBA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89886A84-B5DF-1159-230D-CA7A03008279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8C080AF2-F01A-CE5B-FF5B-CEC9CFE4EE6C}"/>
              </a:ext>
            </a:extLst>
          </p:cNvPr>
          <p:cNvSpPr/>
          <p:nvPr/>
        </p:nvSpPr>
        <p:spPr>
          <a:xfrm>
            <a:off x="5667224" y="852836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30BEE95-8718-FD04-E15B-2EB045AD8F83}"/>
              </a:ext>
            </a:extLst>
          </p:cNvPr>
          <p:cNvSpPr/>
          <p:nvPr/>
        </p:nvSpPr>
        <p:spPr>
          <a:xfrm>
            <a:off x="6615684" y="731654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7D191C-E39A-2624-D416-9C637E19F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7193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2832-AFA4-9FCC-16BF-224A5E0B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98BA04-108E-6F4C-136D-2E5CD4550D0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يصوغ المتعلمون بمساعدة الأستاذ بعض التوقعات وتسجل على جانب من السبورة.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3509F-1CD8-D614-713F-D4150284D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9871A05-C260-0DE3-AA2E-ACA6188258B1}"/>
              </a:ext>
            </a:extLst>
          </p:cNvPr>
          <p:cNvSpPr/>
          <p:nvPr/>
        </p:nvSpPr>
        <p:spPr>
          <a:xfrm>
            <a:off x="6580909" y="3628359"/>
            <a:ext cx="67682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أَتَوَقَّعُ أَنْ يَتَحَدَّثَ ٱلنَّصُّ عَنْ </a:t>
            </a:r>
            <a:r>
              <a:rPr lang="ar-MA" sz="2800" b="1" dirty="0">
                <a:solidFill>
                  <a:prstClr val="black"/>
                </a:solidFill>
              </a:rPr>
              <a:t>أَهَمِّيَّةِ </a:t>
            </a:r>
            <a:r>
              <a:rPr lang="ar-SA" sz="2800" b="1" dirty="0">
                <a:solidFill>
                  <a:prstClr val="black"/>
                </a:solidFill>
              </a:rPr>
              <a:t>ؐ</a:t>
            </a:r>
            <a:r>
              <a:rPr lang="ar-MA" sz="2800" b="1" dirty="0">
                <a:solidFill>
                  <a:prstClr val="black"/>
                </a:solidFill>
              </a:rPr>
              <a:t>ا</a:t>
            </a:r>
            <a:r>
              <a:rPr lang="ar-SA" sz="2800" b="1" dirty="0">
                <a:solidFill>
                  <a:prstClr val="black"/>
                </a:solidFill>
              </a:rPr>
              <a:t>لذَّكاء</a:t>
            </a:r>
            <a:r>
              <a:rPr lang="ar-MA" sz="2800" b="1" dirty="0">
                <a:solidFill>
                  <a:prstClr val="black"/>
                </a:solidFill>
              </a:rPr>
              <a:t>ِ</a:t>
            </a:r>
            <a:r>
              <a:rPr lang="ar-SA" sz="2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اؐلِاصْطِناعِيّ</a:t>
            </a:r>
            <a:r>
              <a:rPr lang="ar-MA" sz="2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ِ.</a:t>
            </a:r>
            <a:endParaRPr lang="fr-MA" sz="28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D0058E-A64C-040F-7DE3-B535C1008084}"/>
              </a:ext>
            </a:extLst>
          </p:cNvPr>
          <p:cNvSpPr/>
          <p:nvPr/>
        </p:nvSpPr>
        <p:spPr>
          <a:xfrm>
            <a:off x="366859" y="3628359"/>
            <a:ext cx="5756850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قَـدْ يَتَحَدَّثُ ٱلنَّصُّ عَنْ </a:t>
            </a:r>
            <a:r>
              <a:rPr lang="ar-MA" sz="2800" b="1" noProof="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سِلْبِيّاتِ</a:t>
            </a:r>
            <a:r>
              <a:rPr lang="ar-SA" sz="2800" b="1" dirty="0">
                <a:solidFill>
                  <a:prstClr val="black"/>
                </a:solidFill>
              </a:rPr>
              <a:t> </a:t>
            </a:r>
            <a:r>
              <a:rPr lang="ar-MA" sz="2800" b="1" dirty="0">
                <a:solidFill>
                  <a:prstClr val="black"/>
                </a:solidFill>
              </a:rPr>
              <a:t>ا</a:t>
            </a:r>
            <a:r>
              <a:rPr lang="ar-SA" sz="2800" b="1" dirty="0">
                <a:solidFill>
                  <a:prstClr val="black"/>
                </a:solidFill>
              </a:rPr>
              <a:t>ؐلذَّكاء</a:t>
            </a:r>
            <a:r>
              <a:rPr lang="ar-MA" sz="2800" b="1" dirty="0">
                <a:solidFill>
                  <a:prstClr val="black"/>
                </a:solidFill>
              </a:rPr>
              <a:t>ِ</a:t>
            </a:r>
            <a:r>
              <a:rPr lang="ar-SA" sz="2800" b="1" dirty="0">
                <a:solidFill>
                  <a:prstClr val="black"/>
                </a:solidFill>
              </a:rPr>
              <a:t> اؐلِاصْطِناعِيّ</a:t>
            </a:r>
            <a:r>
              <a:rPr lang="ar-MA" sz="2800" b="1" dirty="0">
                <a:solidFill>
                  <a:prstClr val="black"/>
                </a:solidFill>
              </a:rPr>
              <a:t>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EEE9FE-ECC9-932D-D927-883BCF0E09D2}"/>
              </a:ext>
            </a:extLst>
          </p:cNvPr>
          <p:cNvSpPr/>
          <p:nvPr/>
        </p:nvSpPr>
        <p:spPr>
          <a:xfrm>
            <a:off x="1510146" y="7312751"/>
            <a:ext cx="9525000" cy="11615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رُبَّما سَيَتَحَدَّثُ ٱلنَّصُّ عَنِ </a:t>
            </a:r>
            <a:r>
              <a:rPr lang="ar-MA" sz="3200" b="1" dirty="0">
                <a:solidFill>
                  <a:prstClr val="black"/>
                </a:solidFill>
              </a:rPr>
              <a:t>ٱ</a:t>
            </a:r>
            <a:r>
              <a:rPr lang="ar-MA" sz="3200" b="1" noProof="0" dirty="0">
                <a:solidFill>
                  <a:prstClr val="black"/>
                </a:solidFill>
              </a:rPr>
              <a:t>لْفَرْقِ بَيْنَ</a:t>
            </a:r>
            <a:r>
              <a:rPr lang="ar-SA" sz="3200" b="1" dirty="0">
                <a:solidFill>
                  <a:prstClr val="black"/>
                </a:solidFill>
              </a:rPr>
              <a:t> ؐ</a:t>
            </a:r>
            <a:r>
              <a:rPr lang="ar-MA" sz="3200" b="1" dirty="0">
                <a:solidFill>
                  <a:prstClr val="black"/>
                </a:solidFill>
              </a:rPr>
              <a:t>ا</a:t>
            </a:r>
            <a:r>
              <a:rPr lang="ar-SA" sz="3200" b="1" dirty="0">
                <a:solidFill>
                  <a:prstClr val="black"/>
                </a:solidFill>
              </a:rPr>
              <a:t>لذَّكاء</a:t>
            </a:r>
            <a:r>
              <a:rPr lang="ar-MA" sz="3200" b="1" dirty="0">
                <a:solidFill>
                  <a:prstClr val="black"/>
                </a:solidFill>
              </a:rPr>
              <a:t>ِ </a:t>
            </a:r>
            <a:r>
              <a:rPr lang="ar-SA" sz="3200" b="1" dirty="0">
                <a:solidFill>
                  <a:prstClr val="black"/>
                </a:solidFill>
              </a:rPr>
              <a:t>اؐلِاصْطِناعِيّ</a:t>
            </a:r>
            <a:r>
              <a:rPr lang="ar-MA" sz="3200" b="1" dirty="0">
                <a:solidFill>
                  <a:prstClr val="black"/>
                </a:solidFill>
              </a:rPr>
              <a:t>ِ </a:t>
            </a:r>
            <a:r>
              <a:rPr lang="ar-MA" sz="3200" b="1" dirty="0" err="1">
                <a:solidFill>
                  <a:prstClr val="black"/>
                </a:solidFill>
              </a:rPr>
              <a:t>وَا</a:t>
            </a:r>
            <a:r>
              <a:rPr lang="ar-SA" sz="3200" b="1" dirty="0">
                <a:solidFill>
                  <a:prstClr val="black"/>
                </a:solidFill>
              </a:rPr>
              <a:t>ؐلذَّكاء</a:t>
            </a:r>
            <a:r>
              <a:rPr lang="ar-MA" sz="3200" b="1" dirty="0">
                <a:solidFill>
                  <a:prstClr val="black"/>
                </a:solidFill>
              </a:rPr>
              <a:t>ِ</a:t>
            </a:r>
            <a:r>
              <a:rPr lang="ar-SA" sz="3200" b="1" dirty="0">
                <a:solidFill>
                  <a:prstClr val="black"/>
                </a:solidFill>
              </a:rPr>
              <a:t> اؐل</a:t>
            </a:r>
            <a:r>
              <a:rPr lang="ar-MA" sz="3200" b="1" dirty="0">
                <a:solidFill>
                  <a:prstClr val="black"/>
                </a:solidFill>
              </a:rPr>
              <a:t>ْبَشَرِ</a:t>
            </a:r>
            <a:r>
              <a:rPr lang="ar-SA" sz="3200" b="1" dirty="0">
                <a:solidFill>
                  <a:prstClr val="black"/>
                </a:solidFill>
              </a:rPr>
              <a:t>يّ</a:t>
            </a:r>
            <a:r>
              <a:rPr lang="ar-MA" sz="3200" b="1" dirty="0">
                <a:solidFill>
                  <a:prstClr val="black"/>
                </a:solidFill>
              </a:rPr>
              <a:t>ِ.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681F5E9-4AD0-9A72-1788-F37DE5DA98B5}"/>
              </a:ext>
            </a:extLst>
          </p:cNvPr>
          <p:cNvSpPr/>
          <p:nvPr/>
        </p:nvSpPr>
        <p:spPr>
          <a:xfrm>
            <a:off x="5257800" y="4805075"/>
            <a:ext cx="3068782" cy="2259215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SA" sz="54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اَلذَّكاءُ اؐلِاصْطِناعِيُّ</a:t>
            </a:r>
            <a:endParaRPr lang="fr-MA" sz="54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D813D-200B-A410-7743-6C6984E6C5EC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اَلتَّوَقُّعاتُ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2404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اقرؤوا النص قراءة فردية هامسة للتحقق من التوقعات، 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CE7F913-4724-8E4A-529C-76AF2F4E8C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763" y="2030958"/>
            <a:ext cx="9550364" cy="815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0157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ما الذي اعتمدتموه للتحقق (توجيههم لتعليل الجواب)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731A93-EFB7-FEA6-07FF-CDE39B389846}"/>
              </a:ext>
            </a:extLst>
          </p:cNvPr>
          <p:cNvSpPr/>
          <p:nvPr/>
        </p:nvSpPr>
        <p:spPr>
          <a:xfrm>
            <a:off x="6289964" y="3628359"/>
            <a:ext cx="7059177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ar-MA" sz="2800" b="1" dirty="0">
                <a:solidFill>
                  <a:prstClr val="black"/>
                </a:solidFill>
              </a:rPr>
              <a:t>أَتَوَقَّعُ أَنْ يَتَحَدَّثَ ٱلنَّصُّ عَنْ أَهَمِّيَّةِ </a:t>
            </a:r>
            <a:r>
              <a:rPr lang="ar-SA" sz="2800" b="1" dirty="0">
                <a:solidFill>
                  <a:prstClr val="black"/>
                </a:solidFill>
              </a:rPr>
              <a:t>ؐ</a:t>
            </a:r>
            <a:r>
              <a:rPr lang="ar-MA" sz="2800" b="1" dirty="0">
                <a:solidFill>
                  <a:prstClr val="black"/>
                </a:solidFill>
              </a:rPr>
              <a:t>ا</a:t>
            </a:r>
            <a:r>
              <a:rPr lang="ar-SA" sz="2800" b="1" dirty="0">
                <a:solidFill>
                  <a:prstClr val="black"/>
                </a:solidFill>
              </a:rPr>
              <a:t>لذَّكاء</a:t>
            </a:r>
            <a:r>
              <a:rPr lang="ar-MA" sz="2800" b="1" dirty="0">
                <a:solidFill>
                  <a:prstClr val="black"/>
                </a:solidFill>
              </a:rPr>
              <a:t>ِ</a:t>
            </a:r>
            <a:r>
              <a:rPr lang="ar-SA" sz="2800" b="1" dirty="0">
                <a:solidFill>
                  <a:prstClr val="black"/>
                </a:solidFill>
              </a:rPr>
              <a:t> اؐلِاصْطِناعِيّ</a:t>
            </a:r>
            <a:r>
              <a:rPr lang="ar-MA" sz="2800" b="1" dirty="0">
                <a:solidFill>
                  <a:prstClr val="black"/>
                </a:solidFill>
              </a:rPr>
              <a:t>ِ.</a:t>
            </a:r>
            <a:endParaRPr lang="fr-MA" sz="2800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38496E-1BA3-EA6B-3CAA-AAC2BBC5A393}"/>
              </a:ext>
            </a:extLst>
          </p:cNvPr>
          <p:cNvSpPr/>
          <p:nvPr/>
        </p:nvSpPr>
        <p:spPr>
          <a:xfrm>
            <a:off x="6289964" y="5287042"/>
            <a:ext cx="7059177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800" b="1" dirty="0">
                <a:solidFill>
                  <a:prstClr val="black"/>
                </a:solidFill>
              </a:rPr>
              <a:t>قَـدْ يَتَحَدَّثُ ٱلنَّصُّ عَنْ سِلْبِيّاتِ</a:t>
            </a:r>
            <a:r>
              <a:rPr lang="ar-SA" sz="2800" b="1" dirty="0">
                <a:solidFill>
                  <a:prstClr val="black"/>
                </a:solidFill>
              </a:rPr>
              <a:t> </a:t>
            </a:r>
            <a:r>
              <a:rPr lang="ar-MA" sz="2800" b="1" dirty="0">
                <a:solidFill>
                  <a:prstClr val="black"/>
                </a:solidFill>
              </a:rPr>
              <a:t>ا</a:t>
            </a:r>
            <a:r>
              <a:rPr lang="ar-SA" sz="2800" b="1" dirty="0">
                <a:solidFill>
                  <a:prstClr val="black"/>
                </a:solidFill>
              </a:rPr>
              <a:t>ؐلذَّكاء</a:t>
            </a:r>
            <a:r>
              <a:rPr lang="ar-MA" sz="2800" b="1" dirty="0">
                <a:solidFill>
                  <a:prstClr val="black"/>
                </a:solidFill>
              </a:rPr>
              <a:t>ِ</a:t>
            </a:r>
            <a:r>
              <a:rPr lang="ar-SA" sz="2800" b="1" dirty="0">
                <a:solidFill>
                  <a:prstClr val="black"/>
                </a:solidFill>
              </a:rPr>
              <a:t> اؐلِاصْطِناعِيّ</a:t>
            </a:r>
            <a:r>
              <a:rPr lang="ar-MA" sz="2800" b="1" dirty="0">
                <a:solidFill>
                  <a:prstClr val="black"/>
                </a:solidFill>
              </a:rPr>
              <a:t>ِ.</a:t>
            </a:r>
            <a:endParaRPr lang="fr-MA" sz="2800" b="1" dirty="0">
              <a:solidFill>
                <a:prstClr val="black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DC2E2C0-6C3D-9DF1-09C0-7FB97790FBC8}"/>
              </a:ext>
            </a:extLst>
          </p:cNvPr>
          <p:cNvSpPr/>
          <p:nvPr/>
        </p:nvSpPr>
        <p:spPr>
          <a:xfrm>
            <a:off x="6289964" y="6767147"/>
            <a:ext cx="7059178" cy="13755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defRPr/>
            </a:pPr>
            <a:r>
              <a:rPr lang="ar-MA" sz="2800" b="1" dirty="0">
                <a:solidFill>
                  <a:prstClr val="black"/>
                </a:solidFill>
              </a:rPr>
              <a:t>رُبَّما سَيَتَحَدَّثُ ٱلنَّصُّ عَنِ </a:t>
            </a:r>
            <a:r>
              <a:rPr lang="ar-MA" sz="2800" b="1" dirty="0" err="1">
                <a:solidFill>
                  <a:prstClr val="black"/>
                </a:solidFill>
              </a:rPr>
              <a:t>ٱلْفَرْقِ</a:t>
            </a:r>
            <a:r>
              <a:rPr lang="ar-MA" sz="2800" b="1" dirty="0">
                <a:solidFill>
                  <a:prstClr val="black"/>
                </a:solidFill>
              </a:rPr>
              <a:t> بَيْنَ</a:t>
            </a:r>
            <a:r>
              <a:rPr lang="ar-SA" sz="2800" b="1" dirty="0">
                <a:solidFill>
                  <a:prstClr val="black"/>
                </a:solidFill>
              </a:rPr>
              <a:t> ؐ</a:t>
            </a:r>
            <a:r>
              <a:rPr lang="ar-MA" sz="2800" b="1" dirty="0">
                <a:solidFill>
                  <a:prstClr val="black"/>
                </a:solidFill>
              </a:rPr>
              <a:t>ا</a:t>
            </a:r>
            <a:r>
              <a:rPr lang="ar-SA" sz="2800" b="1" dirty="0">
                <a:solidFill>
                  <a:prstClr val="black"/>
                </a:solidFill>
              </a:rPr>
              <a:t>لذَّكاء</a:t>
            </a:r>
            <a:r>
              <a:rPr lang="ar-MA" sz="2800" b="1" dirty="0">
                <a:solidFill>
                  <a:prstClr val="black"/>
                </a:solidFill>
              </a:rPr>
              <a:t>ِ </a:t>
            </a:r>
            <a:r>
              <a:rPr lang="ar-SA" sz="2800" b="1" dirty="0">
                <a:solidFill>
                  <a:prstClr val="black"/>
                </a:solidFill>
              </a:rPr>
              <a:t>اؐلِاصْطِناعِيّ</a:t>
            </a:r>
            <a:r>
              <a:rPr lang="ar-MA" sz="2800" b="1" dirty="0">
                <a:solidFill>
                  <a:prstClr val="black"/>
                </a:solidFill>
              </a:rPr>
              <a:t>ِ </a:t>
            </a:r>
            <a:r>
              <a:rPr lang="ar-MA" sz="2800" b="1" dirty="0" err="1">
                <a:solidFill>
                  <a:prstClr val="black"/>
                </a:solidFill>
              </a:rPr>
              <a:t>وَا</a:t>
            </a:r>
            <a:r>
              <a:rPr lang="ar-SA" sz="2800" b="1" dirty="0">
                <a:solidFill>
                  <a:prstClr val="black"/>
                </a:solidFill>
              </a:rPr>
              <a:t>ؐلذَّكاء</a:t>
            </a:r>
            <a:r>
              <a:rPr lang="ar-MA" sz="2800" b="1" dirty="0">
                <a:solidFill>
                  <a:prstClr val="black"/>
                </a:solidFill>
              </a:rPr>
              <a:t>ِ</a:t>
            </a:r>
            <a:r>
              <a:rPr lang="ar-SA" sz="2800" b="1" dirty="0">
                <a:solidFill>
                  <a:prstClr val="black"/>
                </a:solidFill>
              </a:rPr>
              <a:t> اؐل</a:t>
            </a:r>
            <a:r>
              <a:rPr lang="ar-MA" sz="2800" b="1" dirty="0">
                <a:solidFill>
                  <a:prstClr val="black"/>
                </a:solidFill>
              </a:rPr>
              <a:t>ْبَشَرِ</a:t>
            </a:r>
            <a:r>
              <a:rPr lang="ar-SA" sz="2800" b="1" dirty="0">
                <a:solidFill>
                  <a:prstClr val="black"/>
                </a:solidFill>
              </a:rPr>
              <a:t>يّ</a:t>
            </a:r>
            <a:r>
              <a:rPr lang="ar-MA" sz="2800" b="1" dirty="0">
                <a:solidFill>
                  <a:prstClr val="black"/>
                </a:solidFill>
              </a:rPr>
              <a:t>ِ.</a:t>
            </a:r>
            <a:endParaRPr lang="fr-MA" sz="2800" b="1" dirty="0">
              <a:solidFill>
                <a:prstClr val="black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4967DE-04FF-6CE6-6BB0-3FF9E96C8525}"/>
              </a:ext>
            </a:extLst>
          </p:cNvPr>
          <p:cNvSpPr/>
          <p:nvPr/>
        </p:nvSpPr>
        <p:spPr>
          <a:xfrm>
            <a:off x="4996722" y="2144289"/>
            <a:ext cx="3011205" cy="1078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اَلتَّحَقُّقُ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05CCA-AAAB-C679-1887-52A39D104F95}"/>
              </a:ext>
            </a:extLst>
          </p:cNvPr>
          <p:cNvSpPr/>
          <p:nvPr/>
        </p:nvSpPr>
        <p:spPr>
          <a:xfrm>
            <a:off x="2916668" y="3628359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EBA53D-389D-5EEA-117B-6F2CE2D89C08}"/>
              </a:ext>
            </a:extLst>
          </p:cNvPr>
          <p:cNvSpPr/>
          <p:nvPr/>
        </p:nvSpPr>
        <p:spPr>
          <a:xfrm>
            <a:off x="2916668" y="7113511"/>
            <a:ext cx="1420378" cy="914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F48F94-CEEA-AFF2-8500-49F4E6F50287}"/>
              </a:ext>
            </a:extLst>
          </p:cNvPr>
          <p:cNvSpPr/>
          <p:nvPr/>
        </p:nvSpPr>
        <p:spPr>
          <a:xfrm>
            <a:off x="2916668" y="5287042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602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6" grpId="0" animBg="1"/>
      <p:bldP spid="7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ابحثوا عن العبارات الآتية في النص عبر قراءة هامسة، وضعوا سطرا تحتها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41E7E84-348D-A117-7C07-E2E3DC57101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73BCE657-F826-EE89-2F5B-50FFD858BDF8}"/>
              </a:ext>
            </a:extLst>
          </p:cNvPr>
          <p:cNvSpPr/>
          <p:nvPr/>
        </p:nvSpPr>
        <p:spPr>
          <a:xfrm>
            <a:off x="845127" y="5959802"/>
            <a:ext cx="12136582" cy="842377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he-IL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إِنَّ اؐلذَّكاءَ اؐلِاصْطِناعِيَّ يُعَ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ـ</a:t>
            </a:r>
            <a:r>
              <a:rPr lang="he-IL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دُّ أَحَدَ أَهَمِّ اؐلاِكْتِشافاتِ اؐلْعِلْمِيَّةِ في اؐلْعَصْرِ اؐلْحَديثِ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2E0F6DA8-5A30-99E7-8427-56F8001F7D38}"/>
              </a:ext>
            </a:extLst>
          </p:cNvPr>
          <p:cNvSpPr/>
          <p:nvPr/>
        </p:nvSpPr>
        <p:spPr>
          <a:xfrm>
            <a:off x="1052945" y="2942534"/>
            <a:ext cx="10972799" cy="842377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he-IL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أَصْبَحَ اؐلذَّكاءُ اؐلِاصْطِناعِيُّ عامِلًا مُؤَثِّرا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ً</a:t>
            </a:r>
            <a:r>
              <a:rPr lang="he-IL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في كَثيرٍ مِنَ اؐلْقِطاعاتِ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0993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533F2-7811-E5B2-0E9B-6F07BF769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5F3318-6A11-B106-FFFA-B03B1FA726B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جماعة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6A5EB44-DCA3-085B-14F2-D8EFE8F21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C3776A0-6C76-2543-253B-91DF995A9A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2818" y="1997441"/>
            <a:ext cx="9550364" cy="8152133"/>
          </a:xfrm>
          <a:prstGeom prst="rect">
            <a:avLst/>
          </a:prstGeom>
        </p:spPr>
      </p:pic>
      <p:sp>
        <p:nvSpPr>
          <p:cNvPr id="7" name="Signe Moins 6">
            <a:extLst>
              <a:ext uri="{FF2B5EF4-FFF2-40B4-BE49-F238E27FC236}">
                <a16:creationId xmlns:a16="http://schemas.microsoft.com/office/drawing/2014/main" id="{3E658782-8828-1B81-852E-B8B1A8AA547F}"/>
              </a:ext>
            </a:extLst>
          </p:cNvPr>
          <p:cNvSpPr/>
          <p:nvPr/>
        </p:nvSpPr>
        <p:spPr>
          <a:xfrm>
            <a:off x="2400847" y="4997719"/>
            <a:ext cx="7523017" cy="291561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igne Moins 8">
            <a:extLst>
              <a:ext uri="{FF2B5EF4-FFF2-40B4-BE49-F238E27FC236}">
                <a16:creationId xmlns:a16="http://schemas.microsoft.com/office/drawing/2014/main" id="{5154689B-1B22-11CB-D223-7B6D96DAFE35}"/>
              </a:ext>
            </a:extLst>
          </p:cNvPr>
          <p:cNvSpPr/>
          <p:nvPr/>
        </p:nvSpPr>
        <p:spPr>
          <a:xfrm>
            <a:off x="1357745" y="8669173"/>
            <a:ext cx="8566119" cy="291561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3568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AD9520-8A0B-A245-1CAF-43F918936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ركزوا جيدا مع قراءتي للنص. تابعوا ولا ترددوا بعدي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35A5C9-F616-4BE7-10EE-A5123A742B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763" y="2030958"/>
            <a:ext cx="9550364" cy="815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957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/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232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منكم يقرأ النص 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044B5AD-D2D7-D585-50DA-6C1DB9B5DD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763" y="2030958"/>
            <a:ext cx="9550364" cy="815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القارئ(كل متعلم يقرأ فقرة واحدة).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9822D30-F5B7-FB7A-F81F-E7D55592B5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763" y="2030958"/>
            <a:ext cx="9550364" cy="815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04806-4BE1-2201-BCE3-C0673BCF1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51A1139-3C35-BAB8-D711-54A889FAE5A4}"/>
              </a:ext>
            </a:extLst>
          </p:cNvPr>
          <p:cNvSpPr txBox="1"/>
          <p:nvPr/>
        </p:nvSpPr>
        <p:spPr>
          <a:xfrm>
            <a:off x="271256" y="1037266"/>
            <a:ext cx="12336380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1028700" rtl="1">
              <a:defRPr/>
            </a:pPr>
            <a:r>
              <a:rPr lang="ar-MA" sz="2800" b="1" dirty="0">
                <a:solidFill>
                  <a:prstClr val="white">
                    <a:lumMod val="65000"/>
                  </a:prstClr>
                </a:solidFill>
                <a:cs typeface="Microsoft Uighur" panose="02000000000000000000" pitchFamily="2" charset="-78"/>
              </a:rPr>
              <a:t>لآن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cs typeface="Microsoft Uighur" panose="02000000000000000000" pitchFamily="2" charset="-78"/>
              </a:rPr>
              <a:t>، خذوا دفاتركم, قوموا باستخراج تعريف الذكاء الاصطناعي والهدف منه، من النص</a:t>
            </a:r>
            <a:endParaRPr lang="fr-FR" sz="4800" b="1" dirty="0">
              <a:solidFill>
                <a:prstClr val="white">
                  <a:lumMod val="65000"/>
                </a:prstClr>
              </a:solidFill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DB80622-E0A4-366B-7117-3B7E27111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A92EA9B-41AA-3A3E-D6E7-DAD20A1145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0498279"/>
              </p:ext>
            </p:extLst>
          </p:nvPr>
        </p:nvGraphicFramePr>
        <p:xfrm>
          <a:off x="1676400" y="3328554"/>
          <a:ext cx="9448800" cy="413904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102514">
                  <a:extLst>
                    <a:ext uri="{9D8B030D-6E8A-4147-A177-3AD203B41FA5}">
                      <a16:colId xmlns:a16="http://schemas.microsoft.com/office/drawing/2014/main" val="1370055403"/>
                    </a:ext>
                  </a:extLst>
                </a:gridCol>
                <a:gridCol w="7346286">
                  <a:extLst>
                    <a:ext uri="{9D8B030D-6E8A-4147-A177-3AD203B41FA5}">
                      <a16:colId xmlns:a16="http://schemas.microsoft.com/office/drawing/2014/main" val="429122737"/>
                    </a:ext>
                  </a:extLst>
                </a:gridCol>
              </a:tblGrid>
              <a:tr h="169645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b="1" kern="100" dirty="0">
                          <a:solidFill>
                            <a:srgbClr val="FF0000"/>
                          </a:solidFill>
                          <a:effectLst/>
                        </a:rPr>
                        <a:t>تَعْرِيفُ </a:t>
                      </a:r>
                      <a:r>
                        <a:rPr lang="ar-SA" sz="3600" b="1" kern="100" dirty="0" err="1">
                          <a:solidFill>
                            <a:srgbClr val="FF0000"/>
                          </a:solidFill>
                          <a:effectLst/>
                        </a:rPr>
                        <a:t>ٱلذَّكَاءِ</a:t>
                      </a:r>
                      <a:r>
                        <a:rPr lang="ar-SA" sz="3600" b="1" kern="1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ar-SA" sz="3600" b="1" kern="100" dirty="0" err="1">
                          <a:solidFill>
                            <a:srgbClr val="FF0000"/>
                          </a:solidFill>
                          <a:effectLst/>
                        </a:rPr>
                        <a:t>ٱلِاصْطِنَاعِيِّ</a:t>
                      </a:r>
                      <a:endParaRPr lang="fr-MA" sz="24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100" kern="100" dirty="0">
                          <a:effectLst/>
                        </a:rPr>
                        <a:t>................................................................................................................................</a:t>
                      </a:r>
                      <a:endParaRPr lang="fr-MA" sz="11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1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1928237"/>
                  </a:ext>
                </a:extLst>
              </a:tr>
              <a:tr h="244259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اَلْهَدَفُ مِنْهُ</a:t>
                      </a:r>
                      <a:endParaRPr lang="fr-MA" sz="4000" b="1" kern="1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1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100" kern="100" dirty="0">
                          <a:effectLst/>
                        </a:rPr>
                        <a:t>...............................................................................................................................</a:t>
                      </a:r>
                      <a:endParaRPr lang="fr-MA" sz="11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1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42511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27359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D5780-8A62-B4FB-4A45-8FFAF5539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C0E5B7-9846-4168-855F-060B6BDEA3E2}"/>
              </a:ext>
            </a:extLst>
          </p:cNvPr>
          <p:cNvSpPr txBox="1"/>
          <p:nvPr/>
        </p:nvSpPr>
        <p:spPr>
          <a:xfrm>
            <a:off x="271256" y="1037266"/>
            <a:ext cx="12336380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عند إشارتي، كل واحد يعرض جوابه على زميله ويناقش معه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D2C01C8-0370-C494-7BC3-55A297CE6E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9763576-6185-B68A-39BB-E25BA3CF48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6590517"/>
              </p:ext>
            </p:extLst>
          </p:nvPr>
        </p:nvGraphicFramePr>
        <p:xfrm>
          <a:off x="1676400" y="3328554"/>
          <a:ext cx="9448800" cy="413904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102514">
                  <a:extLst>
                    <a:ext uri="{9D8B030D-6E8A-4147-A177-3AD203B41FA5}">
                      <a16:colId xmlns:a16="http://schemas.microsoft.com/office/drawing/2014/main" val="1370055403"/>
                    </a:ext>
                  </a:extLst>
                </a:gridCol>
                <a:gridCol w="7346286">
                  <a:extLst>
                    <a:ext uri="{9D8B030D-6E8A-4147-A177-3AD203B41FA5}">
                      <a16:colId xmlns:a16="http://schemas.microsoft.com/office/drawing/2014/main" val="429122737"/>
                    </a:ext>
                  </a:extLst>
                </a:gridCol>
              </a:tblGrid>
              <a:tr h="169645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b="1" kern="100" dirty="0">
                          <a:solidFill>
                            <a:srgbClr val="FF0000"/>
                          </a:solidFill>
                          <a:effectLst/>
                        </a:rPr>
                        <a:t>تَعْرِيفُ </a:t>
                      </a:r>
                      <a:r>
                        <a:rPr lang="ar-SA" sz="3600" b="1" kern="100" dirty="0" err="1">
                          <a:solidFill>
                            <a:srgbClr val="FF0000"/>
                          </a:solidFill>
                          <a:effectLst/>
                        </a:rPr>
                        <a:t>ٱلذَّكَاءِ</a:t>
                      </a:r>
                      <a:r>
                        <a:rPr lang="ar-SA" sz="3600" b="1" kern="1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ar-SA" sz="3600" b="1" kern="100" dirty="0" err="1">
                          <a:solidFill>
                            <a:srgbClr val="FF0000"/>
                          </a:solidFill>
                          <a:effectLst/>
                        </a:rPr>
                        <a:t>ٱلِاصْطِنَاعِيِّ</a:t>
                      </a:r>
                      <a:endParaRPr lang="fr-MA" sz="24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100" kern="100" dirty="0">
                          <a:effectLst/>
                        </a:rPr>
                        <a:t>................................................................................................................................</a:t>
                      </a:r>
                      <a:endParaRPr lang="fr-MA" sz="11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1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1928237"/>
                  </a:ext>
                </a:extLst>
              </a:tr>
              <a:tr h="244259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اَلْهَدَفُ مِنْهُ</a:t>
                      </a:r>
                      <a:endParaRPr lang="fr-MA" sz="4000" b="1" kern="1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1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100" kern="100" dirty="0">
                          <a:effectLst/>
                        </a:rPr>
                        <a:t>...............................................................................................................................</a:t>
                      </a:r>
                      <a:endParaRPr lang="fr-MA" sz="11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1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42511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4508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C7638-27E6-6219-20C2-FEC7073BA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02AEA80-3DEA-B4DA-8FDE-D555F30472CB}"/>
              </a:ext>
            </a:extLst>
          </p:cNvPr>
          <p:cNvSpPr txBox="1"/>
          <p:nvPr/>
        </p:nvSpPr>
        <p:spPr>
          <a:xfrm>
            <a:off x="215839" y="957193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</a:rPr>
              <a:t>لنصحح جميعا على السبورة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213E778-38A6-19EC-4B28-BA2893FA7C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033E336-C775-5127-D2C8-C0FA8C3597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904206"/>
              </p:ext>
            </p:extLst>
          </p:nvPr>
        </p:nvGraphicFramePr>
        <p:xfrm>
          <a:off x="872836" y="3184813"/>
          <a:ext cx="12011891" cy="469497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672843">
                  <a:extLst>
                    <a:ext uri="{9D8B030D-6E8A-4147-A177-3AD203B41FA5}">
                      <a16:colId xmlns:a16="http://schemas.microsoft.com/office/drawing/2014/main" val="1370055403"/>
                    </a:ext>
                  </a:extLst>
                </a:gridCol>
                <a:gridCol w="9339048">
                  <a:extLst>
                    <a:ext uri="{9D8B030D-6E8A-4147-A177-3AD203B41FA5}">
                      <a16:colId xmlns:a16="http://schemas.microsoft.com/office/drawing/2014/main" val="429122737"/>
                    </a:ext>
                  </a:extLst>
                </a:gridCol>
              </a:tblGrid>
              <a:tr h="178375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b="1" kern="100" dirty="0">
                          <a:solidFill>
                            <a:srgbClr val="FF0000"/>
                          </a:solidFill>
                          <a:effectLst/>
                        </a:rPr>
                        <a:t>تَعْرِيفُ </a:t>
                      </a:r>
                      <a:r>
                        <a:rPr lang="ar-SA" sz="3600" b="1" kern="100" dirty="0" err="1">
                          <a:solidFill>
                            <a:srgbClr val="FF0000"/>
                          </a:solidFill>
                          <a:effectLst/>
                        </a:rPr>
                        <a:t>ٱلذَّكَاءِ</a:t>
                      </a:r>
                      <a:r>
                        <a:rPr lang="ar-SA" sz="3600" b="1" kern="1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ar-SA" sz="3600" b="1" kern="100" dirty="0" err="1">
                          <a:solidFill>
                            <a:srgbClr val="FF0000"/>
                          </a:solidFill>
                          <a:effectLst/>
                        </a:rPr>
                        <a:t>ٱلِاصْطِنَاعِيِّ</a:t>
                      </a:r>
                      <a:endParaRPr lang="fr-MA" sz="24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100" kern="100" dirty="0">
                          <a:effectLst/>
                        </a:rPr>
                        <a:t> </a:t>
                      </a:r>
                      <a:r>
                        <a:rPr lang="he-IL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he-IL" sz="4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َ</a:t>
                      </a:r>
                      <a:r>
                        <a:rPr lang="he-IL" sz="4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لذَّكاءُ اؐلِاصْطِناعِيُّ 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هُوَ</a:t>
                      </a:r>
                      <a:r>
                        <a:rPr lang="he-IL" sz="4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أَحَدُ فُروعِ عِلْمِ اؐلْحاسوبِ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fr-MA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1928237"/>
                  </a:ext>
                </a:extLst>
              </a:tr>
              <a:tr h="256830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400" b="1" kern="1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اَلْهَدَفُ مِنْهُ</a:t>
                      </a:r>
                      <a:endParaRPr lang="fr-MA" sz="4400" b="1" kern="1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1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</a:endParaRPr>
                    </a:p>
                    <a:p>
                      <a:pPr algn="just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اَلْهَدَفُ مِنْهُ هُوَ </a:t>
                      </a:r>
                      <a:r>
                        <a:rPr lang="he-IL" sz="4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إِنْشاء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ُ</a:t>
                      </a:r>
                      <a:r>
                        <a:rPr lang="he-IL" sz="4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بَرامِجَ وَأَنْظِمَةٍ قادِرَة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ٍ</a:t>
                      </a:r>
                      <a:r>
                        <a:rPr lang="he-IL" sz="4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عَلى اؐلتَّفْكيرِ وَاؐلتَّعَلُّمِ وَاؐتِّخاذِ اؐلْقَراراتِ، بِطَريقَةٍ تُحاكِي اؐلطَّريقَةَ اؐلَّتي يُفْكِّرُ بِها اؐلْإِنْسانُ وَيَتَعَلَّمُ</a:t>
                      </a:r>
                      <a:r>
                        <a:rPr lang="he-IL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ar-MA" sz="1200" kern="100" dirty="0">
                          <a:effectLst/>
                        </a:rPr>
                        <a:t> </a:t>
                      </a:r>
                      <a:endParaRPr lang="fr-MA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42511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827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في ثنائيات، ستبحثون عن الجواب المناسب للسؤالين الآتيين بوضع علامة أمام الاختيار الصحيح، مع تعليل جوابكم من النص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6D815A7-531F-D798-A2EC-7F9376463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12DE74-65BB-00B0-1680-901B36CB26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2145" y="2225849"/>
            <a:ext cx="10625475" cy="786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5045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58F79-6C5A-5EAA-C978-14EC455A5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1780B35-1F44-F95E-DDD8-E7DAE442F6E2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سنصحح جماعة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3428838-D53D-35A8-28BE-1C3C025F8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BEB4154-DD1D-F04B-FC2E-4E9D6DCD5D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2145" y="2225849"/>
            <a:ext cx="10625475" cy="7862855"/>
          </a:xfrm>
          <a:prstGeom prst="rect">
            <a:avLst/>
          </a:prstGeom>
        </p:spPr>
      </p:pic>
      <p:sp>
        <p:nvSpPr>
          <p:cNvPr id="5" name="Signe de multiplication 4">
            <a:extLst>
              <a:ext uri="{FF2B5EF4-FFF2-40B4-BE49-F238E27FC236}">
                <a16:creationId xmlns:a16="http://schemas.microsoft.com/office/drawing/2014/main" id="{438FAECA-BA1F-854C-16FD-DCA6CFF27EEB}"/>
              </a:ext>
            </a:extLst>
          </p:cNvPr>
          <p:cNvSpPr/>
          <p:nvPr/>
        </p:nvSpPr>
        <p:spPr>
          <a:xfrm>
            <a:off x="2784765" y="4582588"/>
            <a:ext cx="609600" cy="387928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igne de multiplication 5">
            <a:extLst>
              <a:ext uri="{FF2B5EF4-FFF2-40B4-BE49-F238E27FC236}">
                <a16:creationId xmlns:a16="http://schemas.microsoft.com/office/drawing/2014/main" id="{3699E9E2-34EB-9441-2F5F-5A7E8378A73F}"/>
              </a:ext>
            </a:extLst>
          </p:cNvPr>
          <p:cNvSpPr/>
          <p:nvPr/>
        </p:nvSpPr>
        <p:spPr>
          <a:xfrm>
            <a:off x="2784765" y="9375866"/>
            <a:ext cx="609600" cy="387928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91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86224-9D19-CE0C-63C5-828CB90BE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FAD6F70-E474-1FDE-F8A3-A8A7384C83DF}"/>
              </a:ext>
            </a:extLst>
          </p:cNvPr>
          <p:cNvSpPr txBox="1"/>
          <p:nvPr/>
        </p:nvSpPr>
        <p:spPr>
          <a:xfrm>
            <a:off x="201985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في مجموعات ستجيبون عن الأسئلة الآتية على دفاتركم، وزعوا الأدوار بينكم، سأمر بين الصفوف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408BA4C-7466-586F-6554-3916225EB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89" y="748729"/>
            <a:ext cx="1780186" cy="118272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F223640-40B0-AA15-E79A-122F00F068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31" y="2119751"/>
            <a:ext cx="12429937" cy="6428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4816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مجموعة ستعرض أجوبتها، مع التعليل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93BF6D5-C71B-E09F-AA7F-C152EC5E0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09B15E4-DEBF-D8FC-8252-B87C41C52086}"/>
              </a:ext>
            </a:extLst>
          </p:cNvPr>
          <p:cNvSpPr/>
          <p:nvPr/>
        </p:nvSpPr>
        <p:spPr>
          <a:xfrm>
            <a:off x="1011380" y="2122277"/>
            <a:ext cx="11906889" cy="639826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indent="-742950" algn="r" rtl="1">
              <a:lnSpc>
                <a:spcPct val="20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عرض أعمال المجموعات من قبل الميسرين؛</a:t>
            </a:r>
          </a:p>
          <a:p>
            <a:pPr marL="742950" indent="-742950" algn="r" rtl="1">
              <a:lnSpc>
                <a:spcPct val="20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فسح المجال للمجموعات الأخرى لإبداء رأيها في ما يقدمه كل ميسر؛</a:t>
            </a:r>
          </a:p>
          <a:p>
            <a:pPr marL="742950" indent="-742950" algn="r" rtl="1">
              <a:lnSpc>
                <a:spcPct val="20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يقوم الأستاذ بتوجيه المتعلمين وتعديل أجوبتهم وتركيب الجواب المناسب؛</a:t>
            </a:r>
          </a:p>
          <a:p>
            <a:pPr marL="742950" indent="-742950" algn="r" rtl="1">
              <a:lnSpc>
                <a:spcPct val="20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يتم التركيز على الاستراتيجية المعتمدة للتوصل إلى لجواب؛</a:t>
            </a:r>
          </a:p>
          <a:p>
            <a:pPr marL="742950" indent="-742950" algn="r" rtl="1">
              <a:lnSpc>
                <a:spcPct val="20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يمكن تسجيل نماذج للأجوبة بشكل مركب على السبورة.</a:t>
            </a:r>
          </a:p>
        </p:txBody>
      </p:sp>
    </p:spTree>
    <p:extLst>
      <p:ext uri="{BB962C8B-B14F-4D97-AF65-F5344CB8AC3E}">
        <p14:creationId xmlns:p14="http://schemas.microsoft.com/office/powerpoint/2010/main" val="196206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لنعد إلى النص: من يقرأ النص بطلاقة واسترسال؟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222030-426D-88BF-7F69-35D398188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202CFB5-06F3-1212-B394-1ADC20F0C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762" y="1924524"/>
            <a:ext cx="9675055" cy="825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1184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خذوا ألواحكم، كل واحد يكتب عبرة استخلصها من النص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العبرة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من النص: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en-US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0C690669-5547-1024-7E46-4029CAEC4595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كلمات تبتدئ ب: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B6A75A-A5A4-AB83-0054-AFCB3D346A32}"/>
              </a:ext>
            </a:extLst>
          </p:cNvPr>
          <p:cNvSpPr txBox="1"/>
          <p:nvPr/>
        </p:nvSpPr>
        <p:spPr>
          <a:xfrm>
            <a:off x="997527" y="464754"/>
            <a:ext cx="11499274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سنلعب الآن لعبة كلمات  تبتدئ ب.  المجموعة الفائزة هي من ستحصل على أكبر عدد من الكمات</a:t>
            </a:r>
            <a:r>
              <a: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حروف اليوم: ب – س – ل – </a:t>
            </a:r>
            <a:r>
              <a:rPr lang="ar-MA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D036A5-DAAD-5F56-8997-92085CAA2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6" y="637749"/>
            <a:ext cx="1950889" cy="1298561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5BF85F0-4DFF-9070-8D6E-04910381A9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947146"/>
              </p:ext>
            </p:extLst>
          </p:nvPr>
        </p:nvGraphicFramePr>
        <p:xfrm>
          <a:off x="775858" y="3162300"/>
          <a:ext cx="11970324" cy="5830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869">
                  <a:extLst>
                    <a:ext uri="{9D8B030D-6E8A-4147-A177-3AD203B41FA5}">
                      <a16:colId xmlns:a16="http://schemas.microsoft.com/office/drawing/2014/main" val="1567088654"/>
                    </a:ext>
                  </a:extLst>
                </a:gridCol>
                <a:gridCol w="977904">
                  <a:extLst>
                    <a:ext uri="{9D8B030D-6E8A-4147-A177-3AD203B41FA5}">
                      <a16:colId xmlns:a16="http://schemas.microsoft.com/office/drawing/2014/main" val="2974381966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1116391338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2369374826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680435304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4047037293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588347725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980614559"/>
                    </a:ext>
                  </a:extLst>
                </a:gridCol>
                <a:gridCol w="1673269">
                  <a:extLst>
                    <a:ext uri="{9D8B030D-6E8A-4147-A177-3AD203B41FA5}">
                      <a16:colId xmlns:a16="http://schemas.microsoft.com/office/drawing/2014/main" val="1690902461"/>
                    </a:ext>
                  </a:extLst>
                </a:gridCol>
              </a:tblGrid>
              <a:tr h="1401690"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chemeClr val="accent1"/>
                          </a:solidFill>
                        </a:rPr>
                        <a:t>المجموع</a:t>
                      </a:r>
                      <a:endParaRPr lang="fr-MA" sz="32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دولة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مدينة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خضر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فاكهة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حيوان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بنت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ولد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الحرف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24354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pPr algn="ctr"/>
                      <a:endParaRPr lang="fr-M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ب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5682157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س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4414682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ل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727226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د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131578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MA" sz="32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المجموع</a:t>
                      </a:r>
                      <a:endParaRPr lang="fr-MA" sz="3200" b="1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53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21134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A65F3-544D-E086-5EC4-6A4FD760E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774EEF-8191-CA85-F8D7-67C77970451A}"/>
              </a:ext>
            </a:extLst>
          </p:cNvPr>
          <p:cNvSpPr txBox="1"/>
          <p:nvPr/>
        </p:nvSpPr>
        <p:spPr>
          <a:xfrm>
            <a:off x="997527" y="316636"/>
            <a:ext cx="11499274" cy="16196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عمل المجموعات، وتتويج المجموعة الفائزة.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F9EA8D9-08AB-1AAF-A4D1-7EB5E9E95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1" y="728426"/>
            <a:ext cx="1682642" cy="1280271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7ABF592-6A0C-3682-7D3E-629A3BCE16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4899096"/>
              </p:ext>
            </p:extLst>
          </p:nvPr>
        </p:nvGraphicFramePr>
        <p:xfrm>
          <a:off x="775858" y="3162300"/>
          <a:ext cx="11970324" cy="5830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869">
                  <a:extLst>
                    <a:ext uri="{9D8B030D-6E8A-4147-A177-3AD203B41FA5}">
                      <a16:colId xmlns:a16="http://schemas.microsoft.com/office/drawing/2014/main" val="1567088654"/>
                    </a:ext>
                  </a:extLst>
                </a:gridCol>
                <a:gridCol w="977904">
                  <a:extLst>
                    <a:ext uri="{9D8B030D-6E8A-4147-A177-3AD203B41FA5}">
                      <a16:colId xmlns:a16="http://schemas.microsoft.com/office/drawing/2014/main" val="2974381966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1116391338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2369374826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680435304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4047037293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588347725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980614559"/>
                    </a:ext>
                  </a:extLst>
                </a:gridCol>
                <a:gridCol w="1673269">
                  <a:extLst>
                    <a:ext uri="{9D8B030D-6E8A-4147-A177-3AD203B41FA5}">
                      <a16:colId xmlns:a16="http://schemas.microsoft.com/office/drawing/2014/main" val="1690902461"/>
                    </a:ext>
                  </a:extLst>
                </a:gridCol>
              </a:tblGrid>
              <a:tr h="1401690"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chemeClr val="accent1"/>
                          </a:solidFill>
                        </a:rPr>
                        <a:t>المجموع</a:t>
                      </a:r>
                      <a:endParaRPr lang="fr-MA" sz="32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دولة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مدينة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خضر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فاكهة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حيوان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بنت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ولد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الحرف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24354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pPr algn="ctr"/>
                      <a:endParaRPr lang="fr-M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ب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5682157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س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4414682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ل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727226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د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131578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MA" sz="32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المجموع</a:t>
                      </a:r>
                      <a:endParaRPr lang="fr-MA" sz="3200" b="1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53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72580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الصفحتان: 52 و53،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9898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أكتب توقعي لمضمون النص في مكانه: النشاط1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(الذكاء الاصطناعي)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 رقم5 الصفحة 53 وأنقل الجواب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أستعد لعرض إنجازي على أستاذي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4B9F45C-FD1F-7F01-15E4-EC8EEF83A6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79" y="2350872"/>
            <a:ext cx="5845408" cy="746597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7B32E79-1EA9-2C05-2A77-E0954E26DC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879" y="8527790"/>
            <a:ext cx="5805055" cy="128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1729</TotalTime>
  <Words>1267</Words>
  <Application>Microsoft Office PowerPoint</Application>
  <PresentationFormat>Personnalisé</PresentationFormat>
  <Paragraphs>235</Paragraphs>
  <Slides>45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45</vt:i4>
      </vt:variant>
    </vt:vector>
  </HeadingPairs>
  <TitlesOfParts>
    <vt:vector size="65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2_Conception personnalisée</vt:lpstr>
      <vt:lpstr>1_Conception personnalisée</vt:lpstr>
      <vt:lpstr>Conception personnalisée</vt:lpstr>
      <vt:lpstr>Thème Office 2013 – 2022</vt:lpstr>
      <vt:lpstr>2_Thème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2221</cp:revision>
  <dcterms:created xsi:type="dcterms:W3CDTF">2014-10-09T07:32:24Z</dcterms:created>
  <dcterms:modified xsi:type="dcterms:W3CDTF">2025-09-25T22:57:14Z</dcterms:modified>
</cp:coreProperties>
</file>