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53"/>
  </p:notesMasterIdLst>
  <p:handoutMasterIdLst>
    <p:handoutMasterId r:id="rId54"/>
  </p:handoutMasterIdLst>
  <p:sldIdLst>
    <p:sldId id="2134808444" r:id="rId7"/>
    <p:sldId id="2134808445" r:id="rId8"/>
    <p:sldId id="2134808446" r:id="rId9"/>
    <p:sldId id="2134808773" r:id="rId10"/>
    <p:sldId id="2134808448" r:id="rId11"/>
    <p:sldId id="2134805155" r:id="rId12"/>
    <p:sldId id="2134808791" r:id="rId13"/>
    <p:sldId id="2134808454" r:id="rId14"/>
    <p:sldId id="2134808794" r:id="rId15"/>
    <p:sldId id="2134808796" r:id="rId16"/>
    <p:sldId id="2134808531" r:id="rId17"/>
    <p:sldId id="542" r:id="rId18"/>
    <p:sldId id="2134808532" r:id="rId19"/>
    <p:sldId id="2134808563" r:id="rId20"/>
    <p:sldId id="2134808690" r:id="rId21"/>
    <p:sldId id="2134808792" r:id="rId22"/>
    <p:sldId id="2134808797" r:id="rId23"/>
    <p:sldId id="2134808776" r:id="rId24"/>
    <p:sldId id="2134808798" r:id="rId25"/>
    <p:sldId id="597" r:id="rId26"/>
    <p:sldId id="2134808785" r:id="rId27"/>
    <p:sldId id="2134808786" r:id="rId28"/>
    <p:sldId id="2134808787" r:id="rId29"/>
    <p:sldId id="2134808715" r:id="rId30"/>
    <p:sldId id="2134808788" r:id="rId31"/>
    <p:sldId id="2134808789" r:id="rId32"/>
    <p:sldId id="2134808698" r:id="rId33"/>
    <p:sldId id="2134808602" r:id="rId34"/>
    <p:sldId id="2134808639" r:id="rId35"/>
    <p:sldId id="2134808641" r:id="rId36"/>
    <p:sldId id="2134808718" r:id="rId37"/>
    <p:sldId id="2134808771" r:id="rId38"/>
    <p:sldId id="2134808735" r:id="rId39"/>
    <p:sldId id="2134808706" r:id="rId40"/>
    <p:sldId id="2134808784" r:id="rId41"/>
    <p:sldId id="2134808770" r:id="rId42"/>
    <p:sldId id="2134808793" r:id="rId43"/>
    <p:sldId id="2134808627" r:id="rId44"/>
    <p:sldId id="2134808560" r:id="rId45"/>
    <p:sldId id="2134808765" r:id="rId46"/>
    <p:sldId id="989" r:id="rId47"/>
    <p:sldId id="2134808725" r:id="rId48"/>
    <p:sldId id="2134808501" r:id="rId49"/>
    <p:sldId id="2134808561" r:id="rId50"/>
    <p:sldId id="2134808503" r:id="rId51"/>
    <p:sldId id="2134808502" r:id="rId52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73"/>
            <p14:sldId id="2134808448"/>
            <p14:sldId id="2134805155"/>
            <p14:sldId id="2134808791"/>
          </p14:sldIdLst>
        </p14:section>
        <p14:section name="افتتاح الحصة" id="{B4CCA7F9-F5CC-4171-9420-75CE68236B45}">
          <p14:sldIdLst>
            <p14:sldId id="2134808454"/>
            <p14:sldId id="2134808794"/>
            <p14:sldId id="2134808796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532"/>
            <p14:sldId id="2134808563"/>
            <p14:sldId id="2134808690"/>
            <p14:sldId id="2134808792"/>
            <p14:sldId id="2134808797"/>
            <p14:sldId id="2134808776"/>
            <p14:sldId id="2134808798"/>
          </p14:sldIdLst>
        </p14:section>
        <p14:section name="أنشطة القراءةوالكتابة" id="{A25CF4A3-DA66-4B51-A640-2EC4C5A8918F}">
          <p14:sldIdLst>
            <p14:sldId id="597"/>
            <p14:sldId id="2134808785"/>
            <p14:sldId id="2134808786"/>
            <p14:sldId id="2134808787"/>
            <p14:sldId id="2134808715"/>
            <p14:sldId id="2134808788"/>
            <p14:sldId id="2134808789"/>
            <p14:sldId id="2134808698"/>
            <p14:sldId id="2134808602"/>
            <p14:sldId id="2134808639"/>
            <p14:sldId id="2134808641"/>
            <p14:sldId id="2134808718"/>
            <p14:sldId id="2134808771"/>
            <p14:sldId id="2134808735"/>
            <p14:sldId id="2134808706"/>
            <p14:sldId id="2134808784"/>
            <p14:sldId id="2134808770"/>
            <p14:sldId id="2134808793"/>
            <p14:sldId id="2134808627"/>
            <p14:sldId id="2134808560"/>
          </p14:sldIdLst>
        </p14:section>
        <p14:section name="ألعاب" id="{66953B43-0502-40BE-9D9D-49C14FC1791C}">
          <p14:sldIdLst>
            <p14:sldId id="2134808765"/>
            <p14:sldId id="989"/>
            <p14:sldId id="2134808725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  <a:srgbClr val="19199B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787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66" y="48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commentAuthors" Target="commentAuthor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viewProps" Target="viewProps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FA163132-F41F-48DA-A451-8169FABDCD7A}"/>
    <pc:docChg chg="undo custSel addSld delSld modSld modSection">
      <pc:chgData name="FERHANE EL MOSTAFA" userId="612e3f77-08f4-424c-9bd0-6ac275dcda07" providerId="ADAL" clId="{FA163132-F41F-48DA-A451-8169FABDCD7A}" dt="2025-08-30T14:44:42.685" v="1315" actId="20577"/>
      <pc:docMkLst>
        <pc:docMk/>
      </pc:docMkLst>
      <pc:sldChg chg="del">
        <pc:chgData name="FERHANE EL MOSTAFA" userId="612e3f77-08f4-424c-9bd0-6ac275dcda07" providerId="ADAL" clId="{FA163132-F41F-48DA-A451-8169FABDCD7A}" dt="2025-08-29T09:26:01.240" v="26" actId="47"/>
        <pc:sldMkLst>
          <pc:docMk/>
          <pc:sldMk cId="1948545125" sldId="838"/>
        </pc:sldMkLst>
      </pc:sldChg>
      <pc:sldChg chg="del">
        <pc:chgData name="FERHANE EL MOSTAFA" userId="612e3f77-08f4-424c-9bd0-6ac275dcda07" providerId="ADAL" clId="{FA163132-F41F-48DA-A451-8169FABDCD7A}" dt="2025-08-29T09:26:05.477" v="27" actId="4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FA163132-F41F-48DA-A451-8169FABDCD7A}" dt="2025-08-29T09:25:23.959" v="24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FA163132-F41F-48DA-A451-8169FABDCD7A}" dt="2025-08-29T09:25:23.959" v="2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29T09:24:30.907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FA163132-F41F-48DA-A451-8169FABDCD7A}" dt="2025-08-29T09:24:30.907" v="1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del">
        <pc:chgData name="FERHANE EL MOSTAFA" userId="612e3f77-08f4-424c-9bd0-6ac275dcda07" providerId="ADAL" clId="{FA163132-F41F-48DA-A451-8169FABDCD7A}" dt="2025-08-30T08:22:11.073" v="1259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FA163132-F41F-48DA-A451-8169FABDCD7A}" dt="2025-08-30T14:38:26.197" v="1260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FA163132-F41F-48DA-A451-8169FABDCD7A}" dt="2025-08-30T14:38:26.197" v="1260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add">
        <pc:chgData name="FERHANE EL MOSTAFA" userId="612e3f77-08f4-424c-9bd0-6ac275dcda07" providerId="ADAL" clId="{FA163132-F41F-48DA-A451-8169FABDCD7A}" dt="2025-08-29T09:39:49.027" v="84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FA163132-F41F-48DA-A451-8169FABDCD7A}" dt="2025-08-29T09:39:45.772" v="83" actId="47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FA163132-F41F-48DA-A451-8169FABDCD7A}" dt="2025-08-29T09:46:23.435" v="165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FA163132-F41F-48DA-A451-8169FABDCD7A}" dt="2025-08-29T09:46:23.435" v="165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mod">
        <pc:chgData name="FERHANE EL MOSTAFA" userId="612e3f77-08f4-424c-9bd0-6ac275dcda07" providerId="ADAL" clId="{FA163132-F41F-48DA-A451-8169FABDCD7A}" dt="2025-08-29T10:56:56.338" v="1197" actId="14100"/>
        <pc:sldMkLst>
          <pc:docMk/>
          <pc:sldMk cId="512562272" sldId="2134808561"/>
        </pc:sldMkLst>
        <pc:spChg chg="mod">
          <ac:chgData name="FERHANE EL MOSTAFA" userId="612e3f77-08f4-424c-9bd0-6ac275dcda07" providerId="ADAL" clId="{FA163132-F41F-48DA-A451-8169FABDCD7A}" dt="2025-08-29T10:55:57.580" v="116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FA163132-F41F-48DA-A451-8169FABDCD7A}" dt="2025-08-29T10:56:34.865" v="1194" actId="20577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FA163132-F41F-48DA-A451-8169FABDCD7A}" dt="2025-08-29T10:56:56.338" v="1197" actId="14100"/>
          <ac:spMkLst>
            <pc:docMk/>
            <pc:sldMk cId="512562272" sldId="2134808561"/>
            <ac:spMk id="10" creationId="{6E994A2C-DCAC-E456-0803-23BF51FAC877}"/>
          </ac:spMkLst>
        </pc:spChg>
        <pc:picChg chg="add mod">
          <ac:chgData name="FERHANE EL MOSTAFA" userId="612e3f77-08f4-424c-9bd0-6ac275dcda07" providerId="ADAL" clId="{FA163132-F41F-48DA-A451-8169FABDCD7A}" dt="2025-08-29T10:55:45.809" v="1164" actId="14100"/>
          <ac:picMkLst>
            <pc:docMk/>
            <pc:sldMk cId="512562272" sldId="2134808561"/>
            <ac:picMk id="8" creationId="{1799AB87-142F-7086-8C03-DA2648DDABA7}"/>
          </ac:picMkLst>
        </pc:picChg>
      </pc:sldChg>
      <pc:sldChg chg="modSp">
        <pc:chgData name="FERHANE EL MOSTAFA" userId="612e3f77-08f4-424c-9bd0-6ac275dcda07" providerId="ADAL" clId="{FA163132-F41F-48DA-A451-8169FABDCD7A}" dt="2025-08-29T09:46:38.263" v="178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FA163132-F41F-48DA-A451-8169FABDCD7A}" dt="2025-08-29T09:46:34.372" v="173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FA163132-F41F-48DA-A451-8169FABDCD7A}" dt="2025-08-29T09:46:38.263" v="178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modSp add mod">
        <pc:chgData name="FERHANE EL MOSTAFA" userId="612e3f77-08f4-424c-9bd0-6ac275dcda07" providerId="ADAL" clId="{FA163132-F41F-48DA-A451-8169FABDCD7A}" dt="2025-08-29T09:28:14.927" v="72" actId="6549"/>
        <pc:sldMkLst>
          <pc:docMk/>
          <pc:sldMk cId="1097258087" sldId="2134808583"/>
        </pc:sldMkLst>
        <pc:graphicFrameChg chg="mod modGraphic">
          <ac:chgData name="FERHANE EL MOSTAFA" userId="612e3f77-08f4-424c-9bd0-6ac275dcda07" providerId="ADAL" clId="{FA163132-F41F-48DA-A451-8169FABDCD7A}" dt="2025-08-29T09:28:14.927" v="72" actId="6549"/>
          <ac:graphicFrameMkLst>
            <pc:docMk/>
            <pc:sldMk cId="1097258087" sldId="2134808583"/>
            <ac:graphicFrameMk id="3" creationId="{6EFCEFFE-4A00-7FED-9745-A8F1DA4CF61C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30T14:42:59.065" v="1305" actId="20577"/>
        <pc:sldMkLst>
          <pc:docMk/>
          <pc:sldMk cId="2180123270" sldId="2134808602"/>
        </pc:sldMkLst>
        <pc:spChg chg="mod">
          <ac:chgData name="FERHANE EL MOSTAFA" userId="612e3f77-08f4-424c-9bd0-6ac275dcda07" providerId="ADAL" clId="{FA163132-F41F-48DA-A451-8169FABDCD7A}" dt="2025-08-30T14:42:59.065" v="1305" actId="20577"/>
          <ac:spMkLst>
            <pc:docMk/>
            <pc:sldMk cId="2180123270" sldId="2134808602"/>
            <ac:spMk id="2" creationId="{F0112923-F785-7B75-5B51-49E52FA2DF93}"/>
          </ac:spMkLst>
        </pc:spChg>
      </pc:sldChg>
      <pc:sldChg chg="modSp mod">
        <pc:chgData name="FERHANE EL MOSTAFA" userId="612e3f77-08f4-424c-9bd0-6ac275dcda07" providerId="ADAL" clId="{FA163132-F41F-48DA-A451-8169FABDCD7A}" dt="2025-08-30T14:39:10.383" v="1262" actId="207"/>
        <pc:sldMkLst>
          <pc:docMk/>
          <pc:sldMk cId="4156804253" sldId="2134808628"/>
        </pc:sldMkLst>
        <pc:spChg chg="mod">
          <ac:chgData name="FERHANE EL MOSTAFA" userId="612e3f77-08f4-424c-9bd0-6ac275dcda07" providerId="ADAL" clId="{FA163132-F41F-48DA-A451-8169FABDCD7A}" dt="2025-08-30T14:39:10.383" v="1262" actId="20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modAnim">
        <pc:chgData name="FERHANE EL MOSTAFA" userId="612e3f77-08f4-424c-9bd0-6ac275dcda07" providerId="ADAL" clId="{FA163132-F41F-48DA-A451-8169FABDCD7A}" dt="2025-08-30T14:43:04.038" v="1306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FA163132-F41F-48DA-A451-8169FABDCD7A}" dt="2025-08-29T10:04:16.748" v="400"/>
          <ac:picMkLst>
            <pc:docMk/>
            <pc:sldMk cId="3555504287" sldId="2134808639"/>
            <ac:picMk id="3" creationId="{1A4987EA-CB91-97C3-5BFB-B10668EE12F8}"/>
          </ac:picMkLst>
        </pc:picChg>
      </pc:sldChg>
      <pc:sldChg chg="addSp delSp modSp mod modAnim">
        <pc:chgData name="FERHANE EL MOSTAFA" userId="612e3f77-08f4-424c-9bd0-6ac275dcda07" providerId="ADAL" clId="{FA163132-F41F-48DA-A451-8169FABDCD7A}" dt="2025-08-30T14:43:06.960" v="1307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FA163132-F41F-48DA-A451-8169FABDCD7A}" dt="2025-08-29T10:04:20.152" v="402"/>
          <ac:picMkLst>
            <pc:docMk/>
            <pc:sldMk cId="2115320888" sldId="2134808640"/>
            <ac:picMk id="3" creationId="{C2CC4BC7-0FD0-C694-E03F-4AA3EFD433E2}"/>
          </ac:picMkLst>
        </pc:picChg>
      </pc:sldChg>
      <pc:sldChg chg="addSp delSp modSp mod modAnim">
        <pc:chgData name="FERHANE EL MOSTAFA" userId="612e3f77-08f4-424c-9bd0-6ac275dcda07" providerId="ADAL" clId="{FA163132-F41F-48DA-A451-8169FABDCD7A}" dt="2025-08-30T14:43:10.135" v="1308"/>
        <pc:sldMkLst>
          <pc:docMk/>
          <pc:sldMk cId="322019483" sldId="2134808641"/>
        </pc:sldMkLst>
        <pc:picChg chg="add mod">
          <ac:chgData name="FERHANE EL MOSTAFA" userId="612e3f77-08f4-424c-9bd0-6ac275dcda07" providerId="ADAL" clId="{FA163132-F41F-48DA-A451-8169FABDCD7A}" dt="2025-08-29T10:04:24.509" v="404"/>
          <ac:picMkLst>
            <pc:docMk/>
            <pc:sldMk cId="322019483" sldId="2134808641"/>
            <ac:picMk id="3" creationId="{B95D8BDF-AD4F-ADB8-4B41-6CEC040F0A33}"/>
          </ac:picMkLst>
        </pc:picChg>
      </pc:sldChg>
      <pc:sldChg chg="del">
        <pc:chgData name="FERHANE EL MOSTAFA" userId="612e3f77-08f4-424c-9bd0-6ac275dcda07" providerId="ADAL" clId="{FA163132-F41F-48DA-A451-8169FABDCD7A}" dt="2025-08-29T09:51:58.383" v="224" actId="47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FA163132-F41F-48DA-A451-8169FABDCD7A}" dt="2025-08-29T10:04:54.400" v="419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FA163132-F41F-48DA-A451-8169FABDCD7A}" dt="2025-08-29T10:04:54.400" v="419"/>
          <ac:picMkLst>
            <pc:docMk/>
            <pc:sldMk cId="4220590668" sldId="2134808678"/>
            <ac:picMk id="3" creationId="{7DB2C899-56A3-B8BD-1734-56C4FB534C02}"/>
          </ac:picMkLst>
        </pc:picChg>
      </pc:sldChg>
      <pc:sldChg chg="modSp mod">
        <pc:chgData name="FERHANE EL MOSTAFA" userId="612e3f77-08f4-424c-9bd0-6ac275dcda07" providerId="ADAL" clId="{FA163132-F41F-48DA-A451-8169FABDCD7A}" dt="2025-08-29T09:49:48.653" v="202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FA163132-F41F-48DA-A451-8169FABDCD7A}" dt="2025-08-29T09:49:48.653" v="202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FA163132-F41F-48DA-A451-8169FABDCD7A}" dt="2025-08-29T09:49:59.572" v="213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FA163132-F41F-48DA-A451-8169FABDCD7A}" dt="2025-08-29T09:49:59.572" v="213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FA163132-F41F-48DA-A451-8169FABDCD7A}" dt="2025-08-29T09:47:54.710" v="198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FA163132-F41F-48DA-A451-8169FABDCD7A}" dt="2025-08-29T09:50:50.698" v="217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FA163132-F41F-48DA-A451-8169FABDCD7A}" dt="2025-08-29T09:50:50.698" v="217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FA163132-F41F-48DA-A451-8169FABDCD7A}" dt="2025-08-29T09:51:00.854" v="223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FA163132-F41F-48DA-A451-8169FABDCD7A}" dt="2025-08-29T09:51:00.854" v="223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30T14:39:19.153" v="1263" actId="207"/>
        <pc:sldMkLst>
          <pc:docMk/>
          <pc:sldMk cId="3630681292" sldId="2134808696"/>
        </pc:sldMkLst>
        <pc:spChg chg="add mod">
          <ac:chgData name="FERHANE EL MOSTAFA" userId="612e3f77-08f4-424c-9bd0-6ac275dcda07" providerId="ADAL" clId="{FA163132-F41F-48DA-A451-8169FABDCD7A}" dt="2025-08-30T14:39:19.153" v="1263" actId="207"/>
          <ac:spMkLst>
            <pc:docMk/>
            <pc:sldMk cId="3630681292" sldId="2134808696"/>
            <ac:spMk id="3" creationId="{4094A55D-2DC3-9123-E0C5-A91DA2FBB7D2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30T14:39:36.624" v="1266" actId="108"/>
        <pc:sldMkLst>
          <pc:docMk/>
          <pc:sldMk cId="3631818263" sldId="2134808697"/>
        </pc:sldMkLst>
        <pc:spChg chg="add mod">
          <ac:chgData name="FERHANE EL MOSTAFA" userId="612e3f77-08f4-424c-9bd0-6ac275dcda07" providerId="ADAL" clId="{FA163132-F41F-48DA-A451-8169FABDCD7A}" dt="2025-08-30T14:39:36.624" v="1266" actId="108"/>
          <ac:spMkLst>
            <pc:docMk/>
            <pc:sldMk cId="3631818263" sldId="2134808697"/>
            <ac:spMk id="2" creationId="{EAC73C05-FBBC-F7E1-3EE3-55F88ADDFC6A}"/>
          </ac:spMkLst>
        </pc:spChg>
      </pc:sldChg>
      <pc:sldChg chg="addSp delSp modSp mod modAnim">
        <pc:chgData name="FERHANE EL MOSTAFA" userId="612e3f77-08f4-424c-9bd0-6ac275dcda07" providerId="ADAL" clId="{FA163132-F41F-48DA-A451-8169FABDCD7A}" dt="2025-08-30T14:42:53.012" v="1304"/>
        <pc:sldMkLst>
          <pc:docMk/>
          <pc:sldMk cId="1075695747" sldId="2134808698"/>
        </pc:sldMkLst>
        <pc:picChg chg="add mod">
          <ac:chgData name="FERHANE EL MOSTAFA" userId="612e3f77-08f4-424c-9bd0-6ac275dcda07" providerId="ADAL" clId="{FA163132-F41F-48DA-A451-8169FABDCD7A}" dt="2025-08-29T10:04:12.483" v="398"/>
          <ac:picMkLst>
            <pc:docMk/>
            <pc:sldMk cId="1075695747" sldId="2134808698"/>
            <ac:picMk id="5" creationId="{8DAFB0B2-1312-1008-06DF-6EAF257599BB}"/>
          </ac:picMkLst>
        </pc:picChg>
      </pc:sldChg>
      <pc:sldChg chg="modSp mod">
        <pc:chgData name="FERHANE EL MOSTAFA" userId="612e3f77-08f4-424c-9bd0-6ac275dcda07" providerId="ADAL" clId="{FA163132-F41F-48DA-A451-8169FABDCD7A}" dt="2025-08-29T09:53:10.872" v="280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FA163132-F41F-48DA-A451-8169FABDCD7A}" dt="2025-08-29T09:52:04.946" v="226" actId="6549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FA163132-F41F-48DA-A451-8169FABDCD7A}" dt="2025-08-29T09:53:10.872" v="280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29T10:08:33.113" v="496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FA163132-F41F-48DA-A451-8169FABDCD7A}" dt="2025-08-29T10:05:36.313" v="42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FA163132-F41F-48DA-A451-8169FABDCD7A}" dt="2025-08-29T10:08:33.113" v="496" actId="20577"/>
          <ac:spMkLst>
            <pc:docMk/>
            <pc:sldMk cId="1301504599" sldId="2134808706"/>
            <ac:spMk id="3" creationId="{D1667CBE-ECA4-4090-DB9A-9AF58AE24DDD}"/>
          </ac:spMkLst>
        </pc:spChg>
        <pc:spChg chg="mod">
          <ac:chgData name="FERHANE EL MOSTAFA" userId="612e3f77-08f4-424c-9bd0-6ac275dcda07" providerId="ADAL" clId="{FA163132-F41F-48DA-A451-8169FABDCD7A}" dt="2025-08-29T10:06:41.235" v="458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FA163132-F41F-48DA-A451-8169FABDCD7A}" dt="2025-08-29T10:06:25.943" v="434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FA163132-F41F-48DA-A451-8169FABDCD7A}" dt="2025-08-29T10:06:48.861" v="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FA163132-F41F-48DA-A451-8169FABDCD7A}" dt="2025-08-29T10:08:00.283" v="474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FA163132-F41F-48DA-A451-8169FABDCD7A}" dt="2025-08-29T10:08:05.814" v="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FA163132-F41F-48DA-A451-8169FABDCD7A}" dt="2025-08-29T10:08:12.337" v="490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29T17:39:48.950" v="1257"/>
        <pc:sldMkLst>
          <pc:docMk/>
          <pc:sldMk cId="1030826978" sldId="2134808707"/>
        </pc:sldMkLst>
        <pc:spChg chg="add mod">
          <ac:chgData name="FERHANE EL MOSTAFA" userId="612e3f77-08f4-424c-9bd0-6ac275dcda07" providerId="ADAL" clId="{FA163132-F41F-48DA-A451-8169FABDCD7A}" dt="2025-08-29T17:38:32.110" v="1250" actId="14100"/>
          <ac:spMkLst>
            <pc:docMk/>
            <pc:sldMk cId="1030826978" sldId="2134808707"/>
            <ac:spMk id="12" creationId="{7A839CEC-731F-D3E8-6B54-7D1954AD8ED5}"/>
          </ac:spMkLst>
        </pc:spChg>
        <pc:spChg chg="add mod">
          <ac:chgData name="FERHANE EL MOSTAFA" userId="612e3f77-08f4-424c-9bd0-6ac275dcda07" providerId="ADAL" clId="{FA163132-F41F-48DA-A451-8169FABDCD7A}" dt="2025-08-29T17:37:48.634" v="1233" actId="14100"/>
          <ac:spMkLst>
            <pc:docMk/>
            <pc:sldMk cId="1030826978" sldId="2134808707"/>
            <ac:spMk id="13" creationId="{56F16C7D-2017-D52E-43AA-FE5E85953330}"/>
          </ac:spMkLst>
        </pc:spChg>
        <pc:spChg chg="add mod">
          <ac:chgData name="FERHANE EL MOSTAFA" userId="612e3f77-08f4-424c-9bd0-6ac275dcda07" providerId="ADAL" clId="{FA163132-F41F-48DA-A451-8169FABDCD7A}" dt="2025-08-29T17:37:38.152" v="1230" actId="1076"/>
          <ac:spMkLst>
            <pc:docMk/>
            <pc:sldMk cId="1030826978" sldId="2134808707"/>
            <ac:spMk id="14" creationId="{0AA25900-AF9B-F619-1BA8-2F7E07C53BE4}"/>
          </ac:spMkLst>
        </pc:spChg>
        <pc:spChg chg="add mod">
          <ac:chgData name="FERHANE EL MOSTAFA" userId="612e3f77-08f4-424c-9bd0-6ac275dcda07" providerId="ADAL" clId="{FA163132-F41F-48DA-A451-8169FABDCD7A}" dt="2025-08-29T17:37:25.656" v="1228" actId="1076"/>
          <ac:spMkLst>
            <pc:docMk/>
            <pc:sldMk cId="1030826978" sldId="2134808707"/>
            <ac:spMk id="15" creationId="{E3F64C73-CB03-BFBE-B676-788C296A942B}"/>
          </ac:spMkLst>
        </pc:spChg>
        <pc:spChg chg="add mod">
          <ac:chgData name="FERHANE EL MOSTAFA" userId="612e3f77-08f4-424c-9bd0-6ac275dcda07" providerId="ADAL" clId="{FA163132-F41F-48DA-A451-8169FABDCD7A}" dt="2025-08-29T17:36:56.711" v="1222" actId="1076"/>
          <ac:spMkLst>
            <pc:docMk/>
            <pc:sldMk cId="1030826978" sldId="2134808707"/>
            <ac:spMk id="16" creationId="{ED150672-1529-ED19-10C0-4124C4057247}"/>
          </ac:spMkLst>
        </pc:spChg>
        <pc:spChg chg="add mod">
          <ac:chgData name="FERHANE EL MOSTAFA" userId="612e3f77-08f4-424c-9bd0-6ac275dcda07" providerId="ADAL" clId="{FA163132-F41F-48DA-A451-8169FABDCD7A}" dt="2025-08-29T17:36:47.115" v="1220" actId="14100"/>
          <ac:spMkLst>
            <pc:docMk/>
            <pc:sldMk cId="1030826978" sldId="2134808707"/>
            <ac:spMk id="17" creationId="{30EA02AF-D628-2692-A9DB-DDFE2CAE035A}"/>
          </ac:spMkLst>
        </pc:spChg>
        <pc:spChg chg="add mod">
          <ac:chgData name="FERHANE EL MOSTAFA" userId="612e3f77-08f4-424c-9bd0-6ac275dcda07" providerId="ADAL" clId="{FA163132-F41F-48DA-A451-8169FABDCD7A}" dt="2025-08-29T17:36:26.090" v="1218" actId="1076"/>
          <ac:spMkLst>
            <pc:docMk/>
            <pc:sldMk cId="1030826978" sldId="2134808707"/>
            <ac:spMk id="18" creationId="{5A366B9E-71ED-28E9-D8FB-69B09DC78CA1}"/>
          </ac:spMkLst>
        </pc:spChg>
        <pc:picChg chg="add mod">
          <ac:chgData name="FERHANE EL MOSTAFA" userId="612e3f77-08f4-424c-9bd0-6ac275dcda07" providerId="ADAL" clId="{FA163132-F41F-48DA-A451-8169FABDCD7A}" dt="2025-08-29T17:38:20.030" v="1247" actId="1076"/>
          <ac:picMkLst>
            <pc:docMk/>
            <pc:sldMk cId="1030826978" sldId="2134808707"/>
            <ac:picMk id="4" creationId="{EBD073EE-4A96-F78A-73E3-E59753E27EA7}"/>
          </ac:picMkLst>
        </pc:picChg>
      </pc:sldChg>
      <pc:sldChg chg="modSp mod">
        <pc:chgData name="FERHANE EL MOSTAFA" userId="612e3f77-08f4-424c-9bd0-6ac275dcda07" providerId="ADAL" clId="{FA163132-F41F-48DA-A451-8169FABDCD7A}" dt="2025-08-29T10:01:31.647" v="379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FA163132-F41F-48DA-A451-8169FABDCD7A}" dt="2025-08-29T10:01:31.647" v="379" actId="20577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">
        <pc:chgData name="FERHANE EL MOSTAFA" userId="612e3f77-08f4-424c-9bd0-6ac275dcda07" providerId="ADAL" clId="{FA163132-F41F-48DA-A451-8169FABDCD7A}" dt="2025-08-29T10:01:53.693" v="381"/>
        <pc:sldMkLst>
          <pc:docMk/>
          <pc:sldMk cId="2554523360" sldId="2134808712"/>
        </pc:sldMkLst>
        <pc:spChg chg="mod">
          <ac:chgData name="FERHANE EL MOSTAFA" userId="612e3f77-08f4-424c-9bd0-6ac275dcda07" providerId="ADAL" clId="{FA163132-F41F-48DA-A451-8169FABDCD7A}" dt="2025-08-29T10:01:53.693" v="381"/>
          <ac:spMkLst>
            <pc:docMk/>
            <pc:sldMk cId="2554523360" sldId="2134808712"/>
            <ac:spMk id="4" creationId="{F681F5E9-4AD0-9A72-1788-F37DE5DA98B5}"/>
          </ac:spMkLst>
        </pc:spChg>
      </pc:sldChg>
      <pc:sldChg chg="modSp mod modAnim">
        <pc:chgData name="FERHANE EL MOSTAFA" userId="612e3f77-08f4-424c-9bd0-6ac275dcda07" providerId="ADAL" clId="{FA163132-F41F-48DA-A451-8169FABDCD7A}" dt="2025-08-30T14:41:42.313" v="1303"/>
        <pc:sldMkLst>
          <pc:docMk/>
          <pc:sldMk cId="3733205394" sldId="2134808713"/>
        </pc:sldMkLst>
        <pc:spChg chg="mod">
          <ac:chgData name="FERHANE EL MOSTAFA" userId="612e3f77-08f4-424c-9bd0-6ac275dcda07" providerId="ADAL" clId="{FA163132-F41F-48DA-A451-8169FABDCD7A}" dt="2025-08-29T10:01:48.862" v="38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FA163132-F41F-48DA-A451-8169FABDCD7A}" dt="2025-08-30T14:41:15.468" v="1302" actId="20577"/>
          <ac:spMkLst>
            <pc:docMk/>
            <pc:sldMk cId="3733205394" sldId="2134808713"/>
            <ac:spMk id="3" creationId="{A2B92D9E-4FBF-7409-06F9-631BDDA34193}"/>
          </ac:spMkLst>
        </pc:spChg>
      </pc:sldChg>
      <pc:sldChg chg="addSp delSp modSp mod">
        <pc:chgData name="FERHANE EL MOSTAFA" userId="612e3f77-08f4-424c-9bd0-6ac275dcda07" providerId="ADAL" clId="{FA163132-F41F-48DA-A451-8169FABDCD7A}" dt="2025-08-29T10:03:45.099" v="385" actId="14100"/>
        <pc:sldMkLst>
          <pc:docMk/>
          <pc:sldMk cId="1705819537" sldId="2134808714"/>
        </pc:sldMkLst>
        <pc:picChg chg="add mod">
          <ac:chgData name="FERHANE EL MOSTAFA" userId="612e3f77-08f4-424c-9bd0-6ac275dcda07" providerId="ADAL" clId="{FA163132-F41F-48DA-A451-8169FABDCD7A}" dt="2025-08-29T10:03:45.099" v="385" actId="14100"/>
          <ac:picMkLst>
            <pc:docMk/>
            <pc:sldMk cId="1705819537" sldId="2134808714"/>
            <ac:picMk id="5" creationId="{D345A4F7-D172-64F4-E86A-FD1FA80D337F}"/>
          </ac:picMkLst>
        </pc:picChg>
      </pc:sldChg>
      <pc:sldChg chg="addSp delSp modSp mod delAnim modAnim">
        <pc:chgData name="FERHANE EL MOSTAFA" userId="612e3f77-08f4-424c-9bd0-6ac275dcda07" providerId="ADAL" clId="{FA163132-F41F-48DA-A451-8169FABDCD7A}" dt="2025-08-29T10:30:35.829" v="772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FA163132-F41F-48DA-A451-8169FABDCD7A}" dt="2025-08-29T10:30:28.483" v="771" actId="20577"/>
          <ac:spMkLst>
            <pc:docMk/>
            <pc:sldMk cId="11916258" sldId="2134808717"/>
            <ac:spMk id="2" creationId="{ADED2B89-5D63-8791-E1A9-0AC6F980B5B3}"/>
          </ac:spMkLst>
        </pc:spChg>
        <pc:picChg chg="add mod">
          <ac:chgData name="FERHANE EL MOSTAFA" userId="612e3f77-08f4-424c-9bd0-6ac275dcda07" providerId="ADAL" clId="{FA163132-F41F-48DA-A451-8169FABDCD7A}" dt="2025-08-29T10:18:24.095" v="656" actId="1076"/>
          <ac:picMkLst>
            <pc:docMk/>
            <pc:sldMk cId="11916258" sldId="2134808717"/>
            <ac:picMk id="4" creationId="{3EBD8C96-151D-2383-5DBD-7DDEECEB85E9}"/>
          </ac:picMkLst>
        </pc:picChg>
        <pc:picChg chg="add mod">
          <ac:chgData name="FERHANE EL MOSTAFA" userId="612e3f77-08f4-424c-9bd0-6ac275dcda07" providerId="ADAL" clId="{FA163132-F41F-48DA-A451-8169FABDCD7A}" dt="2025-08-29T10:30:35.829" v="772" actId="1076"/>
          <ac:picMkLst>
            <pc:docMk/>
            <pc:sldMk cId="11916258" sldId="2134808717"/>
            <ac:picMk id="6" creationId="{1ED7E525-DFDE-89C2-53CB-B28E8449D951}"/>
          </ac:picMkLst>
        </pc:picChg>
      </pc:sldChg>
      <pc:sldChg chg="addSp delSp modSp mod delAnim modAnim">
        <pc:chgData name="FERHANE EL MOSTAFA" userId="612e3f77-08f4-424c-9bd0-6ac275dcda07" providerId="ADAL" clId="{FA163132-F41F-48DA-A451-8169FABDCD7A}" dt="2025-08-29T10:38:52.034" v="803"/>
        <pc:sldMkLst>
          <pc:docMk/>
          <pc:sldMk cId="342120363" sldId="2134808718"/>
        </pc:sldMkLst>
        <pc:spChg chg="mod">
          <ac:chgData name="FERHANE EL MOSTAFA" userId="612e3f77-08f4-424c-9bd0-6ac275dcda07" providerId="ADAL" clId="{FA163132-F41F-48DA-A451-8169FABDCD7A}" dt="2025-08-29T10:38:52.034" v="803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FA163132-F41F-48DA-A451-8169FABDCD7A}" dt="2025-08-29T10:26:52.135" v="725" actId="1076"/>
          <ac:picMkLst>
            <pc:docMk/>
            <pc:sldMk cId="342120363" sldId="2134808718"/>
            <ac:picMk id="3" creationId="{779D5A3D-1629-DCE1-3EBE-A74F4AF5E6FC}"/>
          </ac:picMkLst>
        </pc:picChg>
        <pc:picChg chg="add mod">
          <ac:chgData name="FERHANE EL MOSTAFA" userId="612e3f77-08f4-424c-9bd0-6ac275dcda07" providerId="ADAL" clId="{FA163132-F41F-48DA-A451-8169FABDCD7A}" dt="2025-08-29T10:28:02.436" v="740" actId="14100"/>
          <ac:picMkLst>
            <pc:docMk/>
            <pc:sldMk cId="342120363" sldId="2134808718"/>
            <ac:picMk id="10" creationId="{67BEAF65-CA46-7230-201D-C60084C09EAF}"/>
          </ac:picMkLst>
        </pc:picChg>
        <pc:picChg chg="add mod">
          <ac:chgData name="FERHANE EL MOSTAFA" userId="612e3f77-08f4-424c-9bd0-6ac275dcda07" providerId="ADAL" clId="{FA163132-F41F-48DA-A451-8169FABDCD7A}" dt="2025-08-29T10:27:53.761" v="739" actId="14100"/>
          <ac:picMkLst>
            <pc:docMk/>
            <pc:sldMk cId="342120363" sldId="2134808718"/>
            <ac:picMk id="11" creationId="{C08825E5-9045-4E05-9219-5DC198CE94B4}"/>
          </ac:picMkLst>
        </pc:picChg>
        <pc:picChg chg="add mod">
          <ac:chgData name="FERHANE EL MOSTAFA" userId="612e3f77-08f4-424c-9bd0-6ac275dcda07" providerId="ADAL" clId="{FA163132-F41F-48DA-A451-8169FABDCD7A}" dt="2025-08-29T10:30:52.551" v="774" actId="1076"/>
          <ac:picMkLst>
            <pc:docMk/>
            <pc:sldMk cId="342120363" sldId="2134808718"/>
            <ac:picMk id="12" creationId="{49E15F47-658A-D843-4C63-8EA1735DABA7}"/>
          </ac:picMkLst>
        </pc:picChg>
        <pc:picChg chg="add mod">
          <ac:chgData name="FERHANE EL MOSTAFA" userId="612e3f77-08f4-424c-9bd0-6ac275dcda07" providerId="ADAL" clId="{FA163132-F41F-48DA-A451-8169FABDCD7A}" dt="2025-08-29T10:31:25.809" v="778" actId="14100"/>
          <ac:picMkLst>
            <pc:docMk/>
            <pc:sldMk cId="342120363" sldId="2134808718"/>
            <ac:picMk id="13" creationId="{CC858B24-2667-D4CC-FB64-8129BAA9FAA3}"/>
          </ac:picMkLst>
        </pc:picChg>
        <pc:picChg chg="add mod">
          <ac:chgData name="FERHANE EL MOSTAFA" userId="612e3f77-08f4-424c-9bd0-6ac275dcda07" providerId="ADAL" clId="{FA163132-F41F-48DA-A451-8169FABDCD7A}" dt="2025-08-29T10:36:08.133" v="781" actId="14100"/>
          <ac:picMkLst>
            <pc:docMk/>
            <pc:sldMk cId="342120363" sldId="2134808718"/>
            <ac:picMk id="14" creationId="{E36C97E8-CE60-F8E2-A79C-DDF041033D25}"/>
          </ac:picMkLst>
        </pc:picChg>
        <pc:picChg chg="add mod">
          <ac:chgData name="FERHANE EL MOSTAFA" userId="612e3f77-08f4-424c-9bd0-6ac275dcda07" providerId="ADAL" clId="{FA163132-F41F-48DA-A451-8169FABDCD7A}" dt="2025-08-29T10:38:38.592" v="802"/>
          <ac:picMkLst>
            <pc:docMk/>
            <pc:sldMk cId="342120363" sldId="2134808718"/>
            <ac:picMk id="15" creationId="{9A068D22-76CA-DA38-60C0-36CA3769A819}"/>
          </ac:picMkLst>
        </pc:picChg>
      </pc:sldChg>
      <pc:sldChg chg="addSp delSp modSp del mod delAnim">
        <pc:chgData name="FERHANE EL MOSTAFA" userId="612e3f77-08f4-424c-9bd0-6ac275dcda07" providerId="ADAL" clId="{FA163132-F41F-48DA-A451-8169FABDCD7A}" dt="2025-08-29T10:38:58.412" v="804" actId="47"/>
        <pc:sldMkLst>
          <pc:docMk/>
          <pc:sldMk cId="2143469606" sldId="2134808719"/>
        </pc:sldMkLst>
      </pc:sldChg>
      <pc:sldChg chg="addSp modSp mod">
        <pc:chgData name="FERHANE EL MOSTAFA" userId="612e3f77-08f4-424c-9bd0-6ac275dcda07" providerId="ADAL" clId="{FA163132-F41F-48DA-A451-8169FABDCD7A}" dt="2025-08-29T10:42:56.843" v="938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FA163132-F41F-48DA-A451-8169FABDCD7A}" dt="2025-08-29T10:42:56.843" v="938" actId="1076"/>
          <ac:spMkLst>
            <pc:docMk/>
            <pc:sldMk cId="827506173" sldId="2134808720"/>
            <ac:spMk id="4" creationId="{4F260F22-7889-E489-BD72-4E5BCF5A391F}"/>
          </ac:spMkLst>
        </pc:spChg>
        <pc:spChg chg="add mod">
          <ac:chgData name="FERHANE EL MOSTAFA" userId="612e3f77-08f4-424c-9bd0-6ac275dcda07" providerId="ADAL" clId="{FA163132-F41F-48DA-A451-8169FABDCD7A}" dt="2025-08-29T10:42:38.703" v="935" actId="20577"/>
          <ac:spMkLst>
            <pc:docMk/>
            <pc:sldMk cId="827506173" sldId="2134808720"/>
            <ac:spMk id="5" creationId="{A00EC5A0-0DBC-79D7-B219-6058310CA23B}"/>
          </ac:spMkLst>
        </pc:spChg>
        <pc:spChg chg="mod">
          <ac:chgData name="FERHANE EL MOSTAFA" userId="612e3f77-08f4-424c-9bd0-6ac275dcda07" providerId="ADAL" clId="{FA163132-F41F-48DA-A451-8169FABDCD7A}" dt="2025-08-29T10:42:14.493" v="920" actId="1076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FA163132-F41F-48DA-A451-8169FABDCD7A}" dt="2025-08-29T10:42:51.055" v="937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FA163132-F41F-48DA-A451-8169FABDCD7A}" dt="2025-08-29T10:42:17.847" v="921" actId="1076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FA163132-F41F-48DA-A451-8169FABDCD7A}" dt="2025-08-29T10:42:26.178" v="927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FA163132-F41F-48DA-A451-8169FABDCD7A}" dt="2025-08-30T14:44:42.685" v="131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FA163132-F41F-48DA-A451-8169FABDCD7A}" dt="2025-08-30T14:44:42.685" v="1315" actId="20577"/>
          <ac:spMkLst>
            <pc:docMk/>
            <pc:sldMk cId="2746584739" sldId="2134808723"/>
            <ac:spMk id="2" creationId="{B86C4EBA-6576-54A9-AA83-D3A0FEC4E601}"/>
          </ac:spMkLst>
        </pc:spChg>
        <pc:spChg chg="add mod">
          <ac:chgData name="FERHANE EL MOSTAFA" userId="612e3f77-08f4-424c-9bd0-6ac275dcda07" providerId="ADAL" clId="{FA163132-F41F-48DA-A451-8169FABDCD7A}" dt="2025-08-30T14:44:37.457" v="1313" actId="14100"/>
          <ac:spMkLst>
            <pc:docMk/>
            <pc:sldMk cId="2746584739" sldId="2134808723"/>
            <ac:spMk id="8" creationId="{5951303E-05BD-846D-016D-8277431A62BA}"/>
          </ac:spMkLst>
        </pc:spChg>
        <pc:picChg chg="add mod">
          <ac:chgData name="FERHANE EL MOSTAFA" userId="612e3f77-08f4-424c-9bd0-6ac275dcda07" providerId="ADAL" clId="{FA163132-F41F-48DA-A451-8169FABDCD7A}" dt="2025-08-30T14:44:29.903" v="1312" actId="1076"/>
          <ac:picMkLst>
            <pc:docMk/>
            <pc:sldMk cId="2746584739" sldId="2134808723"/>
            <ac:picMk id="6" creationId="{8DE92686-188F-CFE3-36D3-1227079C08F1}"/>
          </ac:picMkLst>
        </pc:picChg>
      </pc:sldChg>
      <pc:sldChg chg="del">
        <pc:chgData name="FERHANE EL MOSTAFA" userId="612e3f77-08f4-424c-9bd0-6ac275dcda07" providerId="ADAL" clId="{FA163132-F41F-48DA-A451-8169FABDCD7A}" dt="2025-08-29T09:26:06.514" v="28" actId="47"/>
        <pc:sldMkLst>
          <pc:docMk/>
          <pc:sldMk cId="3657102211" sldId="2134808725"/>
        </pc:sldMkLst>
      </pc:sldChg>
      <pc:sldChg chg="addSp delSp modSp mod">
        <pc:chgData name="FERHANE EL MOSTAFA" userId="612e3f77-08f4-424c-9bd0-6ac275dcda07" providerId="ADAL" clId="{FA163132-F41F-48DA-A451-8169FABDCD7A}" dt="2025-08-29T10:03:54.049" v="387"/>
        <pc:sldMkLst>
          <pc:docMk/>
          <pc:sldMk cId="3471885217" sldId="2134808733"/>
        </pc:sldMkLst>
        <pc:picChg chg="add mod">
          <ac:chgData name="FERHANE EL MOSTAFA" userId="612e3f77-08f4-424c-9bd0-6ac275dcda07" providerId="ADAL" clId="{FA163132-F41F-48DA-A451-8169FABDCD7A}" dt="2025-08-29T10:03:54.049" v="387"/>
          <ac:picMkLst>
            <pc:docMk/>
            <pc:sldMk cId="3471885217" sldId="2134808733"/>
            <ac:picMk id="3" creationId="{4527ED09-8BDA-FAD9-D32F-FD85C817B3AE}"/>
          </ac:picMkLst>
        </pc:picChg>
      </pc:sldChg>
      <pc:sldChg chg="modSp">
        <pc:chgData name="FERHANE EL MOSTAFA" userId="612e3f77-08f4-424c-9bd0-6ac275dcda07" providerId="ADAL" clId="{FA163132-F41F-48DA-A451-8169FABDCD7A}" dt="2025-08-30T14:43:39.345" v="1309" actId="20577"/>
        <pc:sldMkLst>
          <pc:docMk/>
          <pc:sldMk cId="2349550496" sldId="2134808735"/>
        </pc:sldMkLst>
        <pc:spChg chg="mod">
          <ac:chgData name="FERHANE EL MOSTAFA" userId="612e3f77-08f4-424c-9bd0-6ac275dcda07" providerId="ADAL" clId="{FA163132-F41F-48DA-A451-8169FABDCD7A}" dt="2025-08-29T10:43:25.830" v="948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FA163132-F41F-48DA-A451-8169FABDCD7A}" dt="2025-08-30T14:43:39.345" v="1309" actId="20577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FA163132-F41F-48DA-A451-8169FABDCD7A}" dt="2025-08-29T10:43:19.383" v="944" actId="20577"/>
          <ac:spMkLst>
            <pc:docMk/>
            <pc:sldMk cId="2349550496" sldId="2134808735"/>
            <ac:spMk id="14" creationId="{183E0D97-A9C4-776A-046A-733B1CE7E7A5}"/>
          </ac:spMkLst>
        </pc:spChg>
      </pc:sldChg>
      <pc:sldChg chg="del">
        <pc:chgData name="FERHANE EL MOSTAFA" userId="612e3f77-08f4-424c-9bd0-6ac275dcda07" providerId="ADAL" clId="{FA163132-F41F-48DA-A451-8169FABDCD7A}" dt="2025-08-29T09:45:53.733" v="157" actId="47"/>
        <pc:sldMkLst>
          <pc:docMk/>
          <pc:sldMk cId="1013569934" sldId="2134808739"/>
        </pc:sldMkLst>
      </pc:sldChg>
      <pc:sldChg chg="del">
        <pc:chgData name="FERHANE EL MOSTAFA" userId="612e3f77-08f4-424c-9bd0-6ac275dcda07" providerId="ADAL" clId="{FA163132-F41F-48DA-A451-8169FABDCD7A}" dt="2025-08-29T09:39:43.462" v="82" actId="47"/>
        <pc:sldMkLst>
          <pc:docMk/>
          <pc:sldMk cId="4285607448" sldId="2134808745"/>
        </pc:sldMkLst>
      </pc:sldChg>
      <pc:sldChg chg="delSp modSp mod delAnim">
        <pc:chgData name="FERHANE EL MOSTAFA" userId="612e3f77-08f4-424c-9bd0-6ac275dcda07" providerId="ADAL" clId="{FA163132-F41F-48DA-A451-8169FABDCD7A}" dt="2025-08-29T09:59:40.435" v="375" actId="20577"/>
        <pc:sldMkLst>
          <pc:docMk/>
          <pc:sldMk cId="3628690232" sldId="2134808750"/>
        </pc:sldMkLst>
        <pc:spChg chg="mod">
          <ac:chgData name="FERHANE EL MOSTAFA" userId="612e3f77-08f4-424c-9bd0-6ac275dcda07" providerId="ADAL" clId="{FA163132-F41F-48DA-A451-8169FABDCD7A}" dt="2025-08-29T09:58:57.556" v="355" actId="20577"/>
          <ac:spMkLst>
            <pc:docMk/>
            <pc:sldMk cId="3628690232" sldId="2134808750"/>
            <ac:spMk id="3" creationId="{5671EBF5-F1EC-3545-6F8A-BE24439E0C9C}"/>
          </ac:spMkLst>
        </pc:spChg>
        <pc:spChg chg="mod">
          <ac:chgData name="FERHANE EL MOSTAFA" userId="612e3f77-08f4-424c-9bd0-6ac275dcda07" providerId="ADAL" clId="{FA163132-F41F-48DA-A451-8169FABDCD7A}" dt="2025-08-29T09:59:40.435" v="375" actId="20577"/>
          <ac:spMkLst>
            <pc:docMk/>
            <pc:sldMk cId="3628690232" sldId="2134808750"/>
            <ac:spMk id="6" creationId="{3F5DC233-AB6B-7C00-E27C-5E10DDD836F9}"/>
          </ac:spMkLst>
        </pc:spChg>
        <pc:spChg chg="mod">
          <ac:chgData name="FERHANE EL MOSTAFA" userId="612e3f77-08f4-424c-9bd0-6ac275dcda07" providerId="ADAL" clId="{FA163132-F41F-48DA-A451-8169FABDCD7A}" dt="2025-08-29T09:59:27.736" v="369" actId="20577"/>
          <ac:spMkLst>
            <pc:docMk/>
            <pc:sldMk cId="3628690232" sldId="2134808750"/>
            <ac:spMk id="14" creationId="{B28FAB64-E6A8-D565-F318-CED416D53954}"/>
          </ac:spMkLst>
        </pc:spChg>
      </pc:sldChg>
      <pc:sldChg chg="modSp add mod">
        <pc:chgData name="FERHANE EL MOSTAFA" userId="612e3f77-08f4-424c-9bd0-6ac275dcda07" providerId="ADAL" clId="{FA163132-F41F-48DA-A451-8169FABDCD7A}" dt="2025-08-29T09:27:46.899" v="69" actId="20577"/>
        <pc:sldMkLst>
          <pc:docMk/>
          <pc:sldMk cId="2922113435" sldId="2134808751"/>
        </pc:sldMkLst>
        <pc:spChg chg="mod">
          <ac:chgData name="FERHANE EL MOSTAFA" userId="612e3f77-08f4-424c-9bd0-6ac275dcda07" providerId="ADAL" clId="{FA163132-F41F-48DA-A451-8169FABDCD7A}" dt="2025-08-29T09:27:46.899" v="69" actId="20577"/>
          <ac:spMkLst>
            <pc:docMk/>
            <pc:sldMk cId="2922113435" sldId="2134808751"/>
            <ac:spMk id="2" creationId="{89B6A75A-A5A4-AB83-0054-AFCB3D346A32}"/>
          </ac:spMkLst>
        </pc:spChg>
        <pc:graphicFrameChg chg="modGraphic">
          <ac:chgData name="FERHANE EL MOSTAFA" userId="612e3f77-08f4-424c-9bd0-6ac275dcda07" providerId="ADAL" clId="{FA163132-F41F-48DA-A451-8169FABDCD7A}" dt="2025-08-29T09:27:29.559" v="53" actId="6549"/>
          <ac:graphicFrameMkLst>
            <pc:docMk/>
            <pc:sldMk cId="2922113435" sldId="2134808751"/>
            <ac:graphicFrameMk id="4" creationId="{75BF85F0-4DFF-9070-8D6E-04910381A98A}"/>
          </ac:graphicFrameMkLst>
        </pc:graphicFrameChg>
      </pc:sldChg>
      <pc:sldChg chg="del">
        <pc:chgData name="FERHANE EL MOSTAFA" userId="612e3f77-08f4-424c-9bd0-6ac275dcda07" providerId="ADAL" clId="{FA163132-F41F-48DA-A451-8169FABDCD7A}" dt="2025-08-29T09:29:26.371" v="81" actId="47"/>
        <pc:sldMkLst>
          <pc:docMk/>
          <pc:sldMk cId="3672763390" sldId="2134808752"/>
        </pc:sldMkLst>
      </pc:sldChg>
      <pc:sldChg chg="del">
        <pc:chgData name="FERHANE EL MOSTAFA" userId="612e3f77-08f4-424c-9bd0-6ac275dcda07" providerId="ADAL" clId="{FA163132-F41F-48DA-A451-8169FABDCD7A}" dt="2025-08-29T09:51:59.462" v="225" actId="47"/>
        <pc:sldMkLst>
          <pc:docMk/>
          <pc:sldMk cId="1659941931" sldId="2134808753"/>
        </pc:sldMkLst>
      </pc:sldChg>
      <pc:sldChg chg="del">
        <pc:chgData name="FERHANE EL MOSTAFA" userId="612e3f77-08f4-424c-9bd0-6ac275dcda07" providerId="ADAL" clId="{FA163132-F41F-48DA-A451-8169FABDCD7A}" dt="2025-08-29T09:56:39.776" v="343" actId="47"/>
        <pc:sldMkLst>
          <pc:docMk/>
          <pc:sldMk cId="2951963151" sldId="2134808754"/>
        </pc:sldMkLst>
      </pc:sldChg>
      <pc:sldChg chg="del">
        <pc:chgData name="FERHANE EL MOSTAFA" userId="612e3f77-08f4-424c-9bd0-6ac275dcda07" providerId="ADAL" clId="{FA163132-F41F-48DA-A451-8169FABDCD7A}" dt="2025-08-29T09:59:16.624" v="359" actId="47"/>
        <pc:sldMkLst>
          <pc:docMk/>
          <pc:sldMk cId="322785338" sldId="2134808755"/>
        </pc:sldMkLst>
      </pc:sldChg>
      <pc:sldChg chg="del">
        <pc:chgData name="FERHANE EL MOSTAFA" userId="612e3f77-08f4-424c-9bd0-6ac275dcda07" providerId="ADAL" clId="{FA163132-F41F-48DA-A451-8169FABDCD7A}" dt="2025-08-29T10:09:19.597" v="501" actId="47"/>
        <pc:sldMkLst>
          <pc:docMk/>
          <pc:sldMk cId="93297" sldId="2134808756"/>
        </pc:sldMkLst>
      </pc:sldChg>
      <pc:sldChg chg="modSp mod modAnim">
        <pc:chgData name="FERHANE EL MOSTAFA" userId="612e3f77-08f4-424c-9bd0-6ac275dcda07" providerId="ADAL" clId="{FA163132-F41F-48DA-A451-8169FABDCD7A}" dt="2025-08-29T10:45:03.191" v="977" actId="20577"/>
        <pc:sldMkLst>
          <pc:docMk/>
          <pc:sldMk cId="3245557733" sldId="2134808757"/>
        </pc:sldMkLst>
        <pc:spChg chg="mod">
          <ac:chgData name="FERHANE EL MOSTAFA" userId="612e3f77-08f4-424c-9bd0-6ac275dcda07" providerId="ADAL" clId="{FA163132-F41F-48DA-A451-8169FABDCD7A}" dt="2025-08-29T10:44:54.630" v="967" actId="20577"/>
          <ac:spMkLst>
            <pc:docMk/>
            <pc:sldMk cId="3245557733" sldId="2134808757"/>
            <ac:spMk id="2" creationId="{1DE60D1A-6D9D-9BBC-98FE-627F5AA6E19B}"/>
          </ac:spMkLst>
        </pc:spChg>
        <pc:spChg chg="mod">
          <ac:chgData name="FERHANE EL MOSTAFA" userId="612e3f77-08f4-424c-9bd0-6ac275dcda07" providerId="ADAL" clId="{FA163132-F41F-48DA-A451-8169FABDCD7A}" dt="2025-08-29T10:45:03.191" v="977" actId="20577"/>
          <ac:spMkLst>
            <pc:docMk/>
            <pc:sldMk cId="3245557733" sldId="2134808757"/>
            <ac:spMk id="6" creationId="{C4DE3010-DBA5-FF0A-2214-7796BE7D0543}"/>
          </ac:spMkLst>
        </pc:spChg>
      </pc:sldChg>
      <pc:sldChg chg="del">
        <pc:chgData name="FERHANE EL MOSTAFA" userId="612e3f77-08f4-424c-9bd0-6ac275dcda07" providerId="ADAL" clId="{FA163132-F41F-48DA-A451-8169FABDCD7A}" dt="2025-08-29T10:49:41.843" v="1068" actId="47"/>
        <pc:sldMkLst>
          <pc:docMk/>
          <pc:sldMk cId="877773967" sldId="2134808759"/>
        </pc:sldMkLst>
      </pc:sldChg>
      <pc:sldChg chg="modSp mod">
        <pc:chgData name="FERHANE EL MOSTAFA" userId="612e3f77-08f4-424c-9bd0-6ac275dcda07" providerId="ADAL" clId="{FA163132-F41F-48DA-A451-8169FABDCD7A}" dt="2025-08-29T10:48:20.147" v="1060" actId="108"/>
        <pc:sldMkLst>
          <pc:docMk/>
          <pc:sldMk cId="2656362713" sldId="2134808761"/>
        </pc:sldMkLst>
        <pc:spChg chg="mod">
          <ac:chgData name="FERHANE EL MOSTAFA" userId="612e3f77-08f4-424c-9bd0-6ac275dcda07" providerId="ADAL" clId="{FA163132-F41F-48DA-A451-8169FABDCD7A}" dt="2025-08-29T10:48:15.131" v="1059" actId="14100"/>
          <ac:spMkLst>
            <pc:docMk/>
            <pc:sldMk cId="2656362713" sldId="2134808761"/>
            <ac:spMk id="6" creationId="{8A8BC18A-E2C8-673A-F710-A5F79BA74DA6}"/>
          </ac:spMkLst>
        </pc:spChg>
        <pc:spChg chg="mod">
          <ac:chgData name="FERHANE EL MOSTAFA" userId="612e3f77-08f4-424c-9bd0-6ac275dcda07" providerId="ADAL" clId="{FA163132-F41F-48DA-A451-8169FABDCD7A}" dt="2025-08-29T10:48:20.147" v="1060" actId="108"/>
          <ac:spMkLst>
            <pc:docMk/>
            <pc:sldMk cId="2656362713" sldId="2134808761"/>
            <ac:spMk id="7" creationId="{5F7E3065-4EFB-4648-776C-39DF9A73DBC2}"/>
          </ac:spMkLst>
        </pc:spChg>
      </pc:sldChg>
      <pc:sldChg chg="add">
        <pc:chgData name="FERHANE EL MOSTAFA" userId="612e3f77-08f4-424c-9bd0-6ac275dcda07" providerId="ADAL" clId="{FA163132-F41F-48DA-A451-8169FABDCD7A}" dt="2025-08-29T09:25:58.054" v="25"/>
        <pc:sldMkLst>
          <pc:docMk/>
          <pc:sldMk cId="3527258764" sldId="2134808765"/>
        </pc:sldMkLst>
      </pc:sldChg>
      <pc:sldChg chg="addSp delSp modSp add mod">
        <pc:chgData name="FERHANE EL MOSTAFA" userId="612e3f77-08f4-424c-9bd0-6ac275dcda07" providerId="ADAL" clId="{FA163132-F41F-48DA-A451-8169FABDCD7A}" dt="2025-08-29T09:29:21.360" v="80" actId="20577"/>
        <pc:sldMkLst>
          <pc:docMk/>
          <pc:sldMk cId="277484116" sldId="2134808766"/>
        </pc:sldMkLst>
        <pc:spChg chg="mod">
          <ac:chgData name="FERHANE EL MOSTAFA" userId="612e3f77-08f4-424c-9bd0-6ac275dcda07" providerId="ADAL" clId="{FA163132-F41F-48DA-A451-8169FABDCD7A}" dt="2025-08-29T09:29:21.360" v="80" actId="20577"/>
          <ac:spMkLst>
            <pc:docMk/>
            <pc:sldMk cId="277484116" sldId="2134808766"/>
            <ac:spMk id="2" creationId="{570C6D3E-D944-E7DF-6E2F-7037213AB7FF}"/>
          </ac:spMkLst>
        </pc:spChg>
        <pc:picChg chg="add mod">
          <ac:chgData name="FERHANE EL MOSTAFA" userId="612e3f77-08f4-424c-9bd0-6ac275dcda07" providerId="ADAL" clId="{FA163132-F41F-48DA-A451-8169FABDCD7A}" dt="2025-08-29T09:29:00.199" v="75"/>
          <ac:picMkLst>
            <pc:docMk/>
            <pc:sldMk cId="277484116" sldId="2134808766"/>
            <ac:picMk id="3" creationId="{F6E25FA8-F30C-5A2F-BB98-C0301FDE58A6}"/>
          </ac:picMkLst>
        </pc:picChg>
      </pc:sldChg>
      <pc:sldChg chg="modSp add mod">
        <pc:chgData name="FERHANE EL MOSTAFA" userId="612e3f77-08f4-424c-9bd0-6ac275dcda07" providerId="ADAL" clId="{FA163132-F41F-48DA-A451-8169FABDCD7A}" dt="2025-08-29T09:40:13.496" v="108" actId="20577"/>
        <pc:sldMkLst>
          <pc:docMk/>
          <pc:sldMk cId="3729271322" sldId="2134808767"/>
        </pc:sldMkLst>
        <pc:spChg chg="mod">
          <ac:chgData name="FERHANE EL MOSTAFA" userId="612e3f77-08f4-424c-9bd0-6ac275dcda07" providerId="ADAL" clId="{FA163132-F41F-48DA-A451-8169FABDCD7A}" dt="2025-08-29T09:40:13.496" v="108" actId="20577"/>
          <ac:spMkLst>
            <pc:docMk/>
            <pc:sldMk cId="3729271322" sldId="2134808767"/>
            <ac:spMk id="6" creationId="{58942D4D-0471-6477-9F3F-AF08839F7B89}"/>
          </ac:spMkLst>
        </pc:spChg>
      </pc:sldChg>
      <pc:sldChg chg="addSp delSp modSp add mod modAnim">
        <pc:chgData name="FERHANE EL MOSTAFA" userId="612e3f77-08f4-424c-9bd0-6ac275dcda07" providerId="ADAL" clId="{FA163132-F41F-48DA-A451-8169FABDCD7A}" dt="2025-08-29T09:55:28.430" v="342" actId="20577"/>
        <pc:sldMkLst>
          <pc:docMk/>
          <pc:sldMk cId="2580960556" sldId="2134808768"/>
        </pc:sldMkLst>
        <pc:spChg chg="mod">
          <ac:chgData name="FERHANE EL MOSTAFA" userId="612e3f77-08f4-424c-9bd0-6ac275dcda07" providerId="ADAL" clId="{FA163132-F41F-48DA-A451-8169FABDCD7A}" dt="2025-08-29T09:53:52.486" v="285"/>
          <ac:spMkLst>
            <pc:docMk/>
            <pc:sldMk cId="2580960556" sldId="2134808768"/>
            <ac:spMk id="3" creationId="{C3F75327-B094-778B-F56D-BB911C959718}"/>
          </ac:spMkLst>
        </pc:spChg>
        <pc:spChg chg="add mod">
          <ac:chgData name="FERHANE EL MOSTAFA" userId="612e3f77-08f4-424c-9bd0-6ac275dcda07" providerId="ADAL" clId="{FA163132-F41F-48DA-A451-8169FABDCD7A}" dt="2025-08-29T09:54:11.493" v="294" actId="20577"/>
          <ac:spMkLst>
            <pc:docMk/>
            <pc:sldMk cId="2580960556" sldId="2134808768"/>
            <ac:spMk id="7" creationId="{EF3F072A-5D5B-DC75-4ACA-79B68DD45E4F}"/>
          </ac:spMkLst>
        </pc:spChg>
        <pc:spChg chg="add mod">
          <ac:chgData name="FERHANE EL MOSTAFA" userId="612e3f77-08f4-424c-9bd0-6ac275dcda07" providerId="ADAL" clId="{FA163132-F41F-48DA-A451-8169FABDCD7A}" dt="2025-08-29T09:54:32.081" v="306" actId="20577"/>
          <ac:spMkLst>
            <pc:docMk/>
            <pc:sldMk cId="2580960556" sldId="2134808768"/>
            <ac:spMk id="8" creationId="{6C36D03B-E6BA-7F34-15EB-B25FE573F750}"/>
          </ac:spMkLst>
        </pc:spChg>
        <pc:spChg chg="add mod">
          <ac:chgData name="FERHANE EL MOSTAFA" userId="612e3f77-08f4-424c-9bd0-6ac275dcda07" providerId="ADAL" clId="{FA163132-F41F-48DA-A451-8169FABDCD7A}" dt="2025-08-29T09:54:53.203" v="319" actId="20577"/>
          <ac:spMkLst>
            <pc:docMk/>
            <pc:sldMk cId="2580960556" sldId="2134808768"/>
            <ac:spMk id="13" creationId="{1E9B03F3-C0B2-EBD6-C2D9-D42295AF16B6}"/>
          </ac:spMkLst>
        </pc:spChg>
        <pc:spChg chg="add mod">
          <ac:chgData name="FERHANE EL MOSTAFA" userId="612e3f77-08f4-424c-9bd0-6ac275dcda07" providerId="ADAL" clId="{FA163132-F41F-48DA-A451-8169FABDCD7A}" dt="2025-08-29T09:55:10.183" v="330" actId="20577"/>
          <ac:spMkLst>
            <pc:docMk/>
            <pc:sldMk cId="2580960556" sldId="2134808768"/>
            <ac:spMk id="14" creationId="{80E04539-67D7-3CE7-50C0-C0610DB83032}"/>
          </ac:spMkLst>
        </pc:spChg>
        <pc:spChg chg="add mod">
          <ac:chgData name="FERHANE EL MOSTAFA" userId="612e3f77-08f4-424c-9bd0-6ac275dcda07" providerId="ADAL" clId="{FA163132-F41F-48DA-A451-8169FABDCD7A}" dt="2025-08-29T09:55:28.430" v="342" actId="20577"/>
          <ac:spMkLst>
            <pc:docMk/>
            <pc:sldMk cId="2580960556" sldId="2134808768"/>
            <ac:spMk id="15" creationId="{0922CA8A-700A-A0F0-1B20-A599AF645EE9}"/>
          </ac:spMkLst>
        </pc:spChg>
        <pc:picChg chg="add mod">
          <ac:chgData name="FERHANE EL MOSTAFA" userId="612e3f77-08f4-424c-9bd0-6ac275dcda07" providerId="ADAL" clId="{FA163132-F41F-48DA-A451-8169FABDCD7A}" dt="2025-08-29T09:53:39.469" v="284"/>
          <ac:picMkLst>
            <pc:docMk/>
            <pc:sldMk cId="2580960556" sldId="2134808768"/>
            <ac:picMk id="6" creationId="{7D336829-0850-76AB-14CF-70F0C3B56DEC}"/>
          </ac:picMkLst>
        </pc:picChg>
      </pc:sldChg>
      <pc:sldChg chg="addSp delSp modSp add mod modAnim">
        <pc:chgData name="FERHANE EL MOSTAFA" userId="612e3f77-08f4-424c-9bd0-6ac275dcda07" providerId="ADAL" clId="{FA163132-F41F-48DA-A451-8169FABDCD7A}" dt="2025-08-29T09:58:41.561" v="348"/>
        <pc:sldMkLst>
          <pc:docMk/>
          <pc:sldMk cId="1236098193" sldId="2134808769"/>
        </pc:sldMkLst>
        <pc:spChg chg="mod">
          <ac:chgData name="FERHANE EL MOSTAFA" userId="612e3f77-08f4-424c-9bd0-6ac275dcda07" providerId="ADAL" clId="{FA163132-F41F-48DA-A451-8169FABDCD7A}" dt="2025-08-29T09:58:31.700" v="347"/>
          <ac:spMkLst>
            <pc:docMk/>
            <pc:sldMk cId="1236098193" sldId="2134808769"/>
            <ac:spMk id="3" creationId="{1FE261C9-88BA-F94F-522D-F5300D089B0A}"/>
          </ac:spMkLst>
        </pc:spChg>
        <pc:picChg chg="add mod">
          <ac:chgData name="FERHANE EL MOSTAFA" userId="612e3f77-08f4-424c-9bd0-6ac275dcda07" providerId="ADAL" clId="{FA163132-F41F-48DA-A451-8169FABDCD7A}" dt="2025-08-29T09:58:21.203" v="346"/>
          <ac:picMkLst>
            <pc:docMk/>
            <pc:sldMk cId="1236098193" sldId="2134808769"/>
            <ac:picMk id="4" creationId="{35DF0306-A44C-5A53-43A8-9DCE6CC5B0AE}"/>
          </ac:picMkLst>
        </pc:picChg>
      </pc:sldChg>
      <pc:sldChg chg="addSp delSp modSp add mod">
        <pc:chgData name="FERHANE EL MOSTAFA" userId="612e3f77-08f4-424c-9bd0-6ac275dcda07" providerId="ADAL" clId="{FA163132-F41F-48DA-A451-8169FABDCD7A}" dt="2025-08-29T10:09:13.935" v="500"/>
        <pc:sldMkLst>
          <pc:docMk/>
          <pc:sldMk cId="3512481618" sldId="2134808770"/>
        </pc:sldMkLst>
        <pc:spChg chg="mod">
          <ac:chgData name="FERHANE EL MOSTAFA" userId="612e3f77-08f4-424c-9bd0-6ac275dcda07" providerId="ADAL" clId="{FA163132-F41F-48DA-A451-8169FABDCD7A}" dt="2025-08-29T10:09:13.935" v="500"/>
          <ac:spMkLst>
            <pc:docMk/>
            <pc:sldMk cId="3512481618" sldId="2134808770"/>
            <ac:spMk id="2" creationId="{FFAD6F70-E474-1FDE-F8A3-A8A7384C83DF}"/>
          </ac:spMkLst>
        </pc:spChg>
        <pc:picChg chg="add mod">
          <ac:chgData name="FERHANE EL MOSTAFA" userId="612e3f77-08f4-424c-9bd0-6ac275dcda07" providerId="ADAL" clId="{FA163132-F41F-48DA-A451-8169FABDCD7A}" dt="2025-08-29T10:09:03.873" v="499"/>
          <ac:picMkLst>
            <pc:docMk/>
            <pc:sldMk cId="3512481618" sldId="2134808770"/>
            <ac:picMk id="5" creationId="{26FFFF87-CCA4-02A8-361F-DA87559BC3E9}"/>
          </ac:picMkLst>
        </pc:picChg>
      </pc:sldChg>
      <pc:sldChg chg="addSp delSp modSp add mod delAnim modAnim">
        <pc:chgData name="FERHANE EL MOSTAFA" userId="612e3f77-08f4-424c-9bd0-6ac275dcda07" providerId="ADAL" clId="{FA163132-F41F-48DA-A451-8169FABDCD7A}" dt="2025-08-29T10:38:25.085" v="800"/>
        <pc:sldMkLst>
          <pc:docMk/>
          <pc:sldMk cId="42414819" sldId="2134808771"/>
        </pc:sldMkLst>
        <pc:spChg chg="mod">
          <ac:chgData name="FERHANE EL MOSTAFA" userId="612e3f77-08f4-424c-9bd0-6ac275dcda07" providerId="ADAL" clId="{FA163132-F41F-48DA-A451-8169FABDCD7A}" dt="2025-08-29T10:37:59.402" v="795" actId="6549"/>
          <ac:spMkLst>
            <pc:docMk/>
            <pc:sldMk cId="42414819" sldId="2134808771"/>
            <ac:spMk id="2" creationId="{E2207096-1037-6304-4531-B74F85EC76D7}"/>
          </ac:spMkLst>
        </pc:spChg>
        <pc:picChg chg="add mod">
          <ac:chgData name="FERHANE EL MOSTAFA" userId="612e3f77-08f4-424c-9bd0-6ac275dcda07" providerId="ADAL" clId="{FA163132-F41F-48DA-A451-8169FABDCD7A}" dt="2025-08-29T10:37:30.073" v="791"/>
          <ac:picMkLst>
            <pc:docMk/>
            <pc:sldMk cId="42414819" sldId="2134808771"/>
            <ac:picMk id="5" creationId="{CCD5DF0C-AAF2-97CB-9BED-B368CBEE8CE9}"/>
          </ac:picMkLst>
        </pc:picChg>
        <pc:picChg chg="add mod">
          <ac:chgData name="FERHANE EL MOSTAFA" userId="612e3f77-08f4-424c-9bd0-6ac275dcda07" providerId="ADAL" clId="{FA163132-F41F-48DA-A451-8169FABDCD7A}" dt="2025-08-29T10:38:11.547" v="798" actId="1076"/>
          <ac:picMkLst>
            <pc:docMk/>
            <pc:sldMk cId="42414819" sldId="2134808771"/>
            <ac:picMk id="6" creationId="{EF459BA4-C4E0-A4F3-D6F5-A8F98E8850DB}"/>
          </ac:picMkLst>
        </pc:picChg>
      </pc:sldChg>
      <pc:sldChg chg="addSp delSp modSp add mod">
        <pc:chgData name="FERHANE EL MOSTAFA" userId="612e3f77-08f4-424c-9bd0-6ac275dcda07" providerId="ADAL" clId="{FA163132-F41F-48DA-A451-8169FABDCD7A}" dt="2025-08-29T10:52:02.206" v="1128" actId="20577"/>
        <pc:sldMkLst>
          <pc:docMk/>
          <pc:sldMk cId="1029906763" sldId="2134808772"/>
        </pc:sldMkLst>
        <pc:spChg chg="mod">
          <ac:chgData name="FERHANE EL MOSTAFA" userId="612e3f77-08f4-424c-9bd0-6ac275dcda07" providerId="ADAL" clId="{FA163132-F41F-48DA-A451-8169FABDCD7A}" dt="2025-08-29T10:51:35.369" v="1120" actId="20577"/>
          <ac:spMkLst>
            <pc:docMk/>
            <pc:sldMk cId="1029906763" sldId="2134808772"/>
            <ac:spMk id="6" creationId="{4AF356CA-0B1F-1875-37DD-C161B897C564}"/>
          </ac:spMkLst>
        </pc:spChg>
        <pc:spChg chg="mod">
          <ac:chgData name="FERHANE EL MOSTAFA" userId="612e3f77-08f4-424c-9bd0-6ac275dcda07" providerId="ADAL" clId="{FA163132-F41F-48DA-A451-8169FABDCD7A}" dt="2025-08-29T10:51:47.339" v="1122" actId="6549"/>
          <ac:spMkLst>
            <pc:docMk/>
            <pc:sldMk cId="1029906763" sldId="2134808772"/>
            <ac:spMk id="7" creationId="{F89FEC2F-65DF-9FA8-380C-3FCDD5FDAEAB}"/>
          </ac:spMkLst>
        </pc:spChg>
        <pc:spChg chg="mod">
          <ac:chgData name="FERHANE EL MOSTAFA" userId="612e3f77-08f4-424c-9bd0-6ac275dcda07" providerId="ADAL" clId="{FA163132-F41F-48DA-A451-8169FABDCD7A}" dt="2025-08-29T10:52:02.206" v="1128" actId="20577"/>
          <ac:spMkLst>
            <pc:docMk/>
            <pc:sldMk cId="1029906763" sldId="2134808772"/>
            <ac:spMk id="10" creationId="{7E3932BA-AB66-FFA0-A3B2-34FDC606755D}"/>
          </ac:spMkLst>
        </pc:spChg>
        <pc:spChg chg="mod">
          <ac:chgData name="FERHANE EL MOSTAFA" userId="612e3f77-08f4-424c-9bd0-6ac275dcda07" providerId="ADAL" clId="{FA163132-F41F-48DA-A451-8169FABDCD7A}" dt="2025-08-29T10:50:28.961" v="1093" actId="14100"/>
          <ac:spMkLst>
            <pc:docMk/>
            <pc:sldMk cId="1029906763" sldId="2134808772"/>
            <ac:spMk id="12" creationId="{5A1E2A76-AB5F-A765-291F-6AA1FF9CB8D1}"/>
          </ac:spMkLst>
        </pc:spChg>
        <pc:spChg chg="add mod">
          <ac:chgData name="FERHANE EL MOSTAFA" userId="612e3f77-08f4-424c-9bd0-6ac275dcda07" providerId="ADAL" clId="{FA163132-F41F-48DA-A451-8169FABDCD7A}" dt="2025-08-29T10:51:32.869" v="1119" actId="1076"/>
          <ac:spMkLst>
            <pc:docMk/>
            <pc:sldMk cId="1029906763" sldId="2134808772"/>
            <ac:spMk id="14" creationId="{7B51E476-552F-49DF-F0D6-6ED4A17B0E94}"/>
          </ac:spMkLst>
        </pc:spChg>
      </pc:sldChg>
      <pc:sldChg chg="add">
        <pc:chgData name="FERHANE EL MOSTAFA" userId="612e3f77-08f4-424c-9bd0-6ac275dcda07" providerId="ADAL" clId="{FA163132-F41F-48DA-A451-8169FABDCD7A}" dt="2025-08-30T08:22:08.812" v="1258"/>
        <pc:sldMkLst>
          <pc:docMk/>
          <pc:sldMk cId="3606150809" sldId="2134808773"/>
        </pc:sldMkLst>
      </pc:sldChg>
    </pc:docChg>
  </pc:docChgLst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  <pc:spChg chg="mod">
          <ac:chgData name="FERHANE EL MOSTAFA" userId="612e3f77-08f4-424c-9bd0-6ac275dcda07" providerId="ADAL" clId="{A64A7F10-220F-4C8C-89FD-321083E4E9DC}" dt="2025-08-19T11:40:50.774" v="994" actId="20577"/>
          <ac:spMkLst>
            <pc:docMk/>
            <pc:sldMk cId="1030826978" sldId="2134808707"/>
            <ac:spMk id="2" creationId="{575F3318-6A11-B106-FFFA-B03B1FA726B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A64A7F10-220F-4C8C-89FD-321083E4E9DC}" dt="2025-08-19T17:46:18.934" v="2742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  <pc:spChg chg="mod">
          <ac:chgData name="FERHANE EL MOSTAFA" userId="612e3f77-08f4-424c-9bd0-6ac275dcda07" providerId="ADAL" clId="{A64A7F10-220F-4C8C-89FD-321083E4E9DC}" dt="2025-08-19T17:47:52.391" v="2807" actId="20577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A64A7F10-220F-4C8C-89FD-321083E4E9DC}" dt="2025-08-19T17:52:31.140" v="301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A64A7F10-220F-4C8C-89FD-321083E4E9DC}" dt="2025-08-19T17:57:37.695" v="3198" actId="1076"/>
          <ac:spMkLst>
            <pc:docMk/>
            <pc:sldMk cId="827506173" sldId="2134808720"/>
            <ac:spMk id="6" creationId="{0CC7984D-1860-D7C8-A292-2791F5CFF274}"/>
          </ac:spMkLst>
        </pc:spChg>
        <pc:spChg chg="add mod">
          <ac:chgData name="FERHANE EL MOSTAFA" userId="612e3f77-08f4-424c-9bd0-6ac275dcda07" providerId="ADAL" clId="{A64A7F10-220F-4C8C-89FD-321083E4E9DC}" dt="2025-08-19T17:57:41.712" v="3199" actId="1076"/>
          <ac:spMkLst>
            <pc:docMk/>
            <pc:sldMk cId="827506173" sldId="2134808720"/>
            <ac:spMk id="14" creationId="{391DC996-BBFE-D500-A200-FFA9C0E8AB74}"/>
          </ac:spMkLst>
        </pc:spChg>
        <pc:spChg chg="add mod">
          <ac:chgData name="FERHANE EL MOSTAFA" userId="612e3f77-08f4-424c-9bd0-6ac275dcda07" providerId="ADAL" clId="{A64A7F10-220F-4C8C-89FD-321083E4E9DC}" dt="2025-08-19T18:05:35.785" v="3429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A64A7F10-220F-4C8C-89FD-321083E4E9DC}" dt="2025-08-19T17:57:32.949" v="3197" actId="1076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8:36.389" v="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8:36.389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8:36.389" v="0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61656FBC-2B91-4CDD-AA49-01491A594FA8}"/>
    <pc:docChg chg="custSel addSld delSld modSld modSection">
      <pc:chgData name="FERHANE EL MOSTAFA" userId="612e3f77-08f4-424c-9bd0-6ac275dcda07" providerId="ADAL" clId="{61656FBC-2B91-4CDD-AA49-01491A594FA8}" dt="2025-08-24T20:39:48.532" v="340"/>
      <pc:docMkLst>
        <pc:docMk/>
      </pc:docMkLst>
      <pc:sldChg chg="modSp mod">
        <pc:chgData name="FERHANE EL MOSTAFA" userId="612e3f77-08f4-424c-9bd0-6ac275dcda07" providerId="ADAL" clId="{61656FBC-2B91-4CDD-AA49-01491A594FA8}" dt="2025-08-24T20:15:41.400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61656FBC-2B91-4CDD-AA49-01491A594FA8}" dt="2025-08-24T20:15:37.537" v="0" actId="20577"/>
          <ac:spMkLst>
            <pc:docMk/>
            <pc:sldMk cId="0" sldId="2134808444"/>
            <ac:spMk id="9" creationId="{45B0A1E8-F2BA-31DC-A793-BDED4E478A5A}"/>
          </ac:spMkLst>
        </pc:spChg>
        <pc:spChg chg="mod">
          <ac:chgData name="FERHANE EL MOSTAFA" userId="612e3f77-08f4-424c-9bd0-6ac275dcda07" providerId="ADAL" clId="{61656FBC-2B91-4CDD-AA49-01491A594FA8}" dt="2025-08-24T20:15:41.400" v="1" actId="20577"/>
          <ac:spMkLst>
            <pc:docMk/>
            <pc:sldMk cId="0" sldId="2134808444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61656FBC-2B91-4CDD-AA49-01491A594FA8}" dt="2025-08-24T20:19:55.121" v="15" actId="47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61656FBC-2B91-4CDD-AA49-01491A594FA8}" dt="2025-08-24T20:20:36.533" v="29" actId="47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61656FBC-2B91-4CDD-AA49-01491A594FA8}" dt="2025-08-24T20:34:53.807" v="2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61656FBC-2B91-4CDD-AA49-01491A594FA8}" dt="2025-08-24T20:34:53.807" v="2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">
        <pc:chgData name="FERHANE EL MOSTAFA" userId="612e3f77-08f4-424c-9bd0-6ac275dcda07" providerId="ADAL" clId="{61656FBC-2B91-4CDD-AA49-01491A594FA8}" dt="2025-08-24T20:34:14.804" v="23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61656FBC-2B91-4CDD-AA49-01491A594FA8}" dt="2025-08-24T20:34:10.606" v="229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61656FBC-2B91-4CDD-AA49-01491A594FA8}" dt="2025-08-24T20:34:14.804" v="234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modSp mod">
        <pc:chgData name="FERHANE EL MOSTAFA" userId="612e3f77-08f4-424c-9bd0-6ac275dcda07" providerId="ADAL" clId="{61656FBC-2B91-4CDD-AA49-01491A594FA8}" dt="2025-08-24T20:32:42.591" v="201" actId="1076"/>
        <pc:sldMkLst>
          <pc:docMk/>
          <pc:sldMk cId="4156804253" sldId="2134808628"/>
        </pc:sldMkLst>
        <pc:spChg chg="mod">
          <ac:chgData name="FERHANE EL MOSTAFA" userId="612e3f77-08f4-424c-9bd0-6ac275dcda07" providerId="ADAL" clId="{61656FBC-2B91-4CDD-AA49-01491A594FA8}" dt="2025-08-24T20:32:42.591" v="201" actId="1076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61656FBC-2B91-4CDD-AA49-01491A594FA8}" dt="2025-08-24T20:39:04.868" v="319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61656FBC-2B91-4CDD-AA49-01491A594FA8}" dt="2025-08-24T20:39:08.534" v="321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61656FBC-2B91-4CDD-AA49-01491A594FA8}" dt="2025-08-24T20:39:15.430" v="325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61656FBC-2B91-4CDD-AA49-01491A594FA8}" dt="2025-08-24T20:39:12.006" v="323"/>
        <pc:sldMkLst>
          <pc:docMk/>
          <pc:sldMk cId="1231011705" sldId="2134808643"/>
        </pc:sldMkLst>
      </pc:sldChg>
      <pc:sldChg chg="addSp delSp modSp mod">
        <pc:chgData name="FERHANE EL MOSTAFA" userId="612e3f77-08f4-424c-9bd0-6ac275dcda07" providerId="ADAL" clId="{61656FBC-2B91-4CDD-AA49-01491A594FA8}" dt="2025-08-24T20:39:48.532" v="340"/>
        <pc:sldMkLst>
          <pc:docMk/>
          <pc:sldMk cId="4220590668" sldId="2134808678"/>
        </pc:sldMkLst>
      </pc:sldChg>
      <pc:sldChg chg="modSp mod">
        <pc:chgData name="FERHANE EL MOSTAFA" userId="612e3f77-08f4-424c-9bd0-6ac275dcda07" providerId="ADAL" clId="{61656FBC-2B91-4CDD-AA49-01491A594FA8}" dt="2025-08-24T20:35:09.491" v="258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61656FBC-2B91-4CDD-AA49-01491A594FA8}" dt="2025-08-24T20:35:09.491" v="258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61656FBC-2B91-4CDD-AA49-01491A594FA8}" dt="2025-08-24T20:35:29.433" v="267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61656FBC-2B91-4CDD-AA49-01491A594FA8}" dt="2025-08-24T20:35:22.670" v="262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61656FBC-2B91-4CDD-AA49-01491A594FA8}" dt="2025-08-24T20:35:29.433" v="267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61656FBC-2B91-4CDD-AA49-01491A594FA8}" dt="2025-08-24T20:35:50.966" v="271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61656FBC-2B91-4CDD-AA49-01491A594FA8}" dt="2025-08-24T20:35:50.966" v="271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61656FBC-2B91-4CDD-AA49-01491A594FA8}" dt="2025-08-24T20:35:57.306" v="27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61656FBC-2B91-4CDD-AA49-01491A594FA8}" dt="2025-08-24T20:35:57.306" v="27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61656FBC-2B91-4CDD-AA49-01491A594FA8}" dt="2025-08-24T20:36:07.570" v="278" actId="20577"/>
        <pc:sldMkLst>
          <pc:docMk/>
          <pc:sldMk cId="3557025472" sldId="2134808694"/>
        </pc:sldMkLst>
      </pc:sldChg>
      <pc:sldChg chg="modSp mod">
        <pc:chgData name="FERHANE EL MOSTAFA" userId="612e3f77-08f4-424c-9bd0-6ac275dcda07" providerId="ADAL" clId="{61656FBC-2B91-4CDD-AA49-01491A594FA8}" dt="2025-08-24T20:36:40.403" v="297" actId="14100"/>
        <pc:sldMkLst>
          <pc:docMk/>
          <pc:sldMk cId="769154890" sldId="2134808695"/>
        </pc:sldMkLst>
      </pc:sldChg>
      <pc:sldChg chg="addSp delSp modSp mod delAnim modAnim">
        <pc:chgData name="FERHANE EL MOSTAFA" userId="612e3f77-08f4-424c-9bd0-6ac275dcda07" providerId="ADAL" clId="{61656FBC-2B91-4CDD-AA49-01491A594FA8}" dt="2025-08-24T20:32:50.711" v="203"/>
        <pc:sldMkLst>
          <pc:docMk/>
          <pc:sldMk cId="3630681292" sldId="2134808696"/>
        </pc:sldMkLst>
      </pc:sldChg>
      <pc:sldChg chg="addSp delSp modSp mod delAnim modAnim">
        <pc:chgData name="FERHANE EL MOSTAFA" userId="612e3f77-08f4-424c-9bd0-6ac275dcda07" providerId="ADAL" clId="{61656FBC-2B91-4CDD-AA49-01491A594FA8}" dt="2025-08-24T20:32:57.198" v="205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61656FBC-2B91-4CDD-AA49-01491A594FA8}" dt="2025-08-24T20:38:59.901" v="317"/>
        <pc:sldMkLst>
          <pc:docMk/>
          <pc:sldMk cId="1075695747" sldId="2134808698"/>
        </pc:sldMkLst>
      </pc:sldChg>
      <pc:sldChg chg="addSp delSp modSp mod delAnim">
        <pc:chgData name="FERHANE EL MOSTAFA" userId="612e3f77-08f4-424c-9bd0-6ac275dcda07" providerId="ADAL" clId="{61656FBC-2B91-4CDD-AA49-01491A594FA8}" dt="2025-08-24T20:38:56.476" v="315"/>
        <pc:sldMkLst>
          <pc:docMk/>
          <pc:sldMk cId="1030826978" sldId="2134808707"/>
        </pc:sldMkLst>
      </pc:sldChg>
      <pc:sldChg chg="addSp delSp modSp mod">
        <pc:chgData name="FERHANE EL MOSTAFA" userId="612e3f77-08f4-424c-9bd0-6ac275dcda07" providerId="ADAL" clId="{61656FBC-2B91-4CDD-AA49-01491A594FA8}" dt="2025-08-24T20:38:35.202" v="305" actId="14100"/>
        <pc:sldMkLst>
          <pc:docMk/>
          <pc:sldMk cId="1705819537" sldId="2134808714"/>
        </pc:sldMkLst>
      </pc:sldChg>
      <pc:sldChg chg="addSp delSp modSp mod">
        <pc:chgData name="FERHANE EL MOSTAFA" userId="612e3f77-08f4-424c-9bd0-6ac275dcda07" providerId="ADAL" clId="{61656FBC-2B91-4CDD-AA49-01491A594FA8}" dt="2025-08-24T20:39:22.352" v="328"/>
        <pc:sldMkLst>
          <pc:docMk/>
          <pc:sldMk cId="11916258" sldId="2134808717"/>
        </pc:sldMkLst>
      </pc:sldChg>
      <pc:sldChg chg="addSp delSp modSp mod">
        <pc:chgData name="FERHANE EL MOSTAFA" userId="612e3f77-08f4-424c-9bd0-6ac275dcda07" providerId="ADAL" clId="{61656FBC-2B91-4CDD-AA49-01491A594FA8}" dt="2025-08-24T20:39:29.365" v="331"/>
        <pc:sldMkLst>
          <pc:docMk/>
          <pc:sldMk cId="342120363" sldId="2134808718"/>
        </pc:sldMkLst>
      </pc:sldChg>
      <pc:sldChg chg="addSp delSp modSp mod delAnim">
        <pc:chgData name="FERHANE EL MOSTAFA" userId="612e3f77-08f4-424c-9bd0-6ac275dcda07" providerId="ADAL" clId="{61656FBC-2B91-4CDD-AA49-01491A594FA8}" dt="2025-08-24T20:39:39.927" v="338"/>
        <pc:sldMkLst>
          <pc:docMk/>
          <pc:sldMk cId="2143469606" sldId="2134808719"/>
        </pc:sldMkLst>
      </pc:sldChg>
      <pc:sldChg chg="addSp delSp modSp mod delAnim">
        <pc:chgData name="FERHANE EL MOSTAFA" userId="612e3f77-08f4-424c-9bd0-6ac275dcda07" providerId="ADAL" clId="{61656FBC-2B91-4CDD-AA49-01491A594FA8}" dt="2025-08-24T20:38:42.152" v="307"/>
        <pc:sldMkLst>
          <pc:docMk/>
          <pc:sldMk cId="3471885217" sldId="2134808733"/>
        </pc:sldMkLst>
      </pc:sldChg>
      <pc:sldChg chg="del">
        <pc:chgData name="FERHANE EL MOSTAFA" userId="612e3f77-08f4-424c-9bd0-6ac275dcda07" providerId="ADAL" clId="{61656FBC-2B91-4CDD-AA49-01491A594FA8}" dt="2025-08-24T20:19:21.878" v="13" actId="47"/>
        <pc:sldMkLst>
          <pc:docMk/>
          <pc:sldMk cId="876863649" sldId="2134808737"/>
        </pc:sldMkLst>
      </pc:sldChg>
      <pc:sldChg chg="del">
        <pc:chgData name="FERHANE EL MOSTAFA" userId="612e3f77-08f4-424c-9bd0-6ac275dcda07" providerId="ADAL" clId="{61656FBC-2B91-4CDD-AA49-01491A594FA8}" dt="2025-08-24T20:33:03.729" v="207" actId="47"/>
        <pc:sldMkLst>
          <pc:docMk/>
          <pc:sldMk cId="2991432417" sldId="2134808738"/>
        </pc:sldMkLst>
      </pc:sldChg>
      <pc:sldChg chg="del">
        <pc:chgData name="FERHANE EL MOSTAFA" userId="612e3f77-08f4-424c-9bd0-6ac275dcda07" providerId="ADAL" clId="{61656FBC-2B91-4CDD-AA49-01491A594FA8}" dt="2025-08-24T20:33:02.338" v="206" actId="47"/>
        <pc:sldMkLst>
          <pc:docMk/>
          <pc:sldMk cId="1013569934" sldId="2134808739"/>
        </pc:sldMkLst>
      </pc:sldChg>
      <pc:sldChg chg="addSp delSp modSp add mod">
        <pc:chgData name="FERHANE EL MOSTAFA" userId="612e3f77-08f4-424c-9bd0-6ac275dcda07" providerId="ADAL" clId="{61656FBC-2B91-4CDD-AA49-01491A594FA8}" dt="2025-08-24T20:19:15.221" v="12" actId="20577"/>
        <pc:sldMkLst>
          <pc:docMk/>
          <pc:sldMk cId="3936123366" sldId="2134808744"/>
        </pc:sldMkLst>
      </pc:sldChg>
      <pc:sldChg chg="add">
        <pc:chgData name="FERHANE EL MOSTAFA" userId="612e3f77-08f4-424c-9bd0-6ac275dcda07" providerId="ADAL" clId="{61656FBC-2B91-4CDD-AA49-01491A594FA8}" dt="2025-08-24T20:19:51.412" v="14"/>
        <pc:sldMkLst>
          <pc:docMk/>
          <pc:sldMk cId="4285607448" sldId="2134808745"/>
        </pc:sldMkLst>
      </pc:sldChg>
      <pc:sldChg chg="modSp add mod">
        <pc:chgData name="FERHANE EL MOSTAFA" userId="612e3f77-08f4-424c-9bd0-6ac275dcda07" providerId="ADAL" clId="{61656FBC-2B91-4CDD-AA49-01491A594FA8}" dt="2025-08-24T20:20:23.438" v="28" actId="20577"/>
        <pc:sldMkLst>
          <pc:docMk/>
          <pc:sldMk cId="776497217" sldId="2134808746"/>
        </pc:sldMkLst>
      </pc:sldChg>
      <pc:sldMasterChg chg="delSldLayout">
        <pc:chgData name="FERHANE EL MOSTAFA" userId="612e3f77-08f4-424c-9bd0-6ac275dcda07" providerId="ADAL" clId="{61656FBC-2B91-4CDD-AA49-01491A594FA8}" dt="2025-08-24T20:19:21.878" v="13" actId="47"/>
        <pc:sldMasterMkLst>
          <pc:docMk/>
          <pc:sldMasterMk cId="3077954908" sldId="2147483982"/>
        </pc:sldMasterMkLst>
        <pc:sldLayoutChg chg="del">
          <pc:chgData name="FERHANE EL MOSTAFA" userId="612e3f77-08f4-424c-9bd0-6ac275dcda07" providerId="ADAL" clId="{61656FBC-2B91-4CDD-AA49-01491A594FA8}" dt="2025-08-24T20:19:21.878" v="13" actId="47"/>
          <pc:sldLayoutMkLst>
            <pc:docMk/>
            <pc:sldMasterMk cId="3077954908" sldId="2147483982"/>
            <pc:sldLayoutMk cId="3393542091" sldId="2147483994"/>
          </pc:sldLayoutMkLst>
        </pc:sldLayoutChg>
      </pc:sldMaster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E9335B58-7A16-4D04-8706-A96DA3B839FA}"/>
    <pc:docChg chg="undo custSel addSld delSld modSld modSection">
      <pc:chgData name="FERHANE EL MOSTAFA" userId="612e3f77-08f4-424c-9bd0-6ac275dcda07" providerId="ADAL" clId="{E9335B58-7A16-4D04-8706-A96DA3B839FA}" dt="2025-08-28T07:50:37.685" v="2241" actId="47"/>
      <pc:docMkLst>
        <pc:docMk/>
      </pc:docMkLst>
      <pc:sldChg chg="modSp mod">
        <pc:chgData name="FERHANE EL MOSTAFA" userId="612e3f77-08f4-424c-9bd0-6ac275dcda07" providerId="ADAL" clId="{E9335B58-7A16-4D04-8706-A96DA3B839FA}" dt="2025-08-25T19:17:06.149" v="2175" actId="2057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E9335B58-7A16-4D04-8706-A96DA3B839FA}" dt="2025-08-25T16:15:14.815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E9335B58-7A16-4D04-8706-A96DA3B839FA}" dt="2025-08-25T16:15:14.815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add mod modAnim">
        <pc:chgData name="FERHANE EL MOSTAFA" userId="612e3f77-08f4-424c-9bd0-6ac275dcda07" providerId="ADAL" clId="{E9335B58-7A16-4D04-8706-A96DA3B839FA}" dt="2025-08-25T16:20:22.238" v="76" actId="1076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E9335B58-7A16-4D04-8706-A96DA3B839FA}" dt="2025-08-25T17:01:10.351" v="637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E9335B58-7A16-4D04-8706-A96DA3B839FA}" dt="2025-08-25T17:01:10.351" v="637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9:19:21.153" v="2240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E9335B58-7A16-4D04-8706-A96DA3B839FA}" dt="2025-08-25T19:19:21.153" v="2240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E9335B58-7A16-4D04-8706-A96DA3B839FA}" dt="2025-08-25T17:01:29.369" v="648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E9335B58-7A16-4D04-8706-A96DA3B839FA}" dt="2025-08-25T17:01:21.823" v="643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E9335B58-7A16-4D04-8706-A96DA3B839FA}" dt="2025-08-25T17:01:29.369" v="648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del">
        <pc:chgData name="FERHANE EL MOSTAFA" userId="612e3f77-08f4-424c-9bd0-6ac275dcda07" providerId="ADAL" clId="{E9335B58-7A16-4D04-8706-A96DA3B839FA}" dt="2025-08-25T19:08:56.300" v="1932" actId="2696"/>
        <pc:sldMkLst>
          <pc:docMk/>
          <pc:sldMk cId="253666560" sldId="2134808627"/>
        </pc:sldMkLst>
      </pc:sldChg>
      <pc:sldChg chg="modSp add mod">
        <pc:chgData name="FERHANE EL MOSTAFA" userId="612e3f77-08f4-424c-9bd0-6ac275dcda07" providerId="ADAL" clId="{E9335B58-7A16-4D04-8706-A96DA3B839FA}" dt="2025-08-25T19:10:09.334" v="2031" actId="1076"/>
        <pc:sldMkLst>
          <pc:docMk/>
          <pc:sldMk cId="1554118466" sldId="2134808627"/>
        </pc:sldMkLst>
        <pc:spChg chg="mod">
          <ac:chgData name="FERHANE EL MOSTAFA" userId="612e3f77-08f4-424c-9bd0-6ac275dcda07" providerId="ADAL" clId="{E9335B58-7A16-4D04-8706-A96DA3B839FA}" dt="2025-08-25T19:10:07.627" v="2030" actId="20577"/>
          <ac:spMkLst>
            <pc:docMk/>
            <pc:sldMk cId="1554118466" sldId="2134808627"/>
            <ac:spMk id="6" creationId="{0B66465E-468F-B22F-A2EA-A217A666D11F}"/>
          </ac:spMkLst>
        </pc:spChg>
        <pc:picChg chg="mod">
          <ac:chgData name="FERHANE EL MOSTAFA" userId="612e3f77-08f4-424c-9bd0-6ac275dcda07" providerId="ADAL" clId="{E9335B58-7A16-4D04-8706-A96DA3B839FA}" dt="2025-08-25T19:10:09.334" v="2031" actId="1076"/>
          <ac:picMkLst>
            <pc:docMk/>
            <pc:sldMk cId="1554118466" sldId="2134808627"/>
            <ac:picMk id="4" creationId="{B94B5DF7-1D48-AF6F-A47B-FEB87FAE15A0}"/>
          </ac:picMkLst>
        </pc:picChg>
      </pc:sldChg>
      <pc:sldChg chg="modSp mod addAnim delAnim">
        <pc:chgData name="FERHANE EL MOSTAFA" userId="612e3f77-08f4-424c-9bd0-6ac275dcda07" providerId="ADAL" clId="{E9335B58-7A16-4D04-8706-A96DA3B839FA}" dt="2025-08-25T16:32:04.428" v="189" actId="13900"/>
        <pc:sldMkLst>
          <pc:docMk/>
          <pc:sldMk cId="4156804253" sldId="2134808628"/>
        </pc:sldMkLst>
        <pc:spChg chg="mod">
          <ac:chgData name="FERHANE EL MOSTAFA" userId="612e3f77-08f4-424c-9bd0-6ac275dcda07" providerId="ADAL" clId="{E9335B58-7A16-4D04-8706-A96DA3B839FA}" dt="2025-08-25T16:32:04.428" v="189" actId="13900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7:46:48.472" v="1232"/>
        <pc:sldMkLst>
          <pc:docMk/>
          <pc:sldMk cId="3555504287" sldId="2134808639"/>
        </pc:sldMkLst>
      </pc:sldChg>
      <pc:sldChg chg="addSp delSp modSp mod">
        <pc:chgData name="FERHANE EL MOSTAFA" userId="612e3f77-08f4-424c-9bd0-6ac275dcda07" providerId="ADAL" clId="{E9335B58-7A16-4D04-8706-A96DA3B839FA}" dt="2025-08-25T17:46:52.240" v="1234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E9335B58-7A16-4D04-8706-A96DA3B839FA}" dt="2025-08-25T17:46:56.225" v="1236"/>
        <pc:sldMkLst>
          <pc:docMk/>
          <pc:sldMk cId="322019483" sldId="2134808641"/>
        </pc:sldMkLst>
      </pc:sldChg>
      <pc:sldChg chg="modSp mod">
        <pc:chgData name="FERHANE EL MOSTAFA" userId="612e3f77-08f4-424c-9bd0-6ac275dcda07" providerId="ADAL" clId="{E9335B58-7A16-4D04-8706-A96DA3B839FA}" dt="2025-08-25T17:11:25.193" v="750" actId="2165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E9335B58-7A16-4D04-8706-A96DA3B839FA}" dt="2025-08-25T17:47:27.347" v="1251"/>
        <pc:sldMkLst>
          <pc:docMk/>
          <pc:sldMk cId="4220590668" sldId="2134808678"/>
        </pc:sldMkLst>
      </pc:sldChg>
      <pc:sldChg chg="modSp mod">
        <pc:chgData name="FERHANE EL MOSTAFA" userId="612e3f77-08f4-424c-9bd0-6ac275dcda07" providerId="ADAL" clId="{E9335B58-7A16-4D04-8706-A96DA3B839FA}" dt="2025-08-25T17:01:43.630" v="652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E9335B58-7A16-4D04-8706-A96DA3B839FA}" dt="2025-08-25T17:01:43.630" v="652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E9335B58-7A16-4D04-8706-A96DA3B839FA}" dt="2025-08-25T17:01:58.269" v="66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E9335B58-7A16-4D04-8706-A96DA3B839FA}" dt="2025-08-25T17:01:54.095" v="660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E9335B58-7A16-4D04-8706-A96DA3B839FA}" dt="2025-08-25T17:01:58.269" v="66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E9335B58-7A16-4D04-8706-A96DA3B839FA}" dt="2025-08-25T17:02:20.071" v="673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E9335B58-7A16-4D04-8706-A96DA3B839FA}" dt="2025-08-25T17:02:20.071" v="673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E9335B58-7A16-4D04-8706-A96DA3B839FA}" dt="2025-08-25T17:02:30.375" v="680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E9335B58-7A16-4D04-8706-A96DA3B839FA}" dt="2025-08-25T17:02:26.836" v="675" actId="20577"/>
          <ac:spMkLst>
            <pc:docMk/>
            <pc:sldMk cId="3730913070" sldId="2134808693"/>
            <ac:spMk id="3" creationId="{F89B113C-0142-3951-3374-6C393CE92987}"/>
          </ac:spMkLst>
        </pc:spChg>
        <pc:spChg chg="mod">
          <ac:chgData name="FERHANE EL MOSTAFA" userId="612e3f77-08f4-424c-9bd0-6ac275dcda07" providerId="ADAL" clId="{E9335B58-7A16-4D04-8706-A96DA3B839FA}" dt="2025-08-25T17:02:30.375" v="680" actId="20577"/>
          <ac:spMkLst>
            <pc:docMk/>
            <pc:sldMk cId="3730913070" sldId="2134808693"/>
            <ac:spMk id="5" creationId="{DFB25501-DEBE-3756-EB0E-35F31984EE52}"/>
          </ac:spMkLst>
        </pc:spChg>
      </pc:sldChg>
      <pc:sldChg chg="del">
        <pc:chgData name="FERHANE EL MOSTAFA" userId="612e3f77-08f4-424c-9bd0-6ac275dcda07" providerId="ADAL" clId="{E9335B58-7A16-4D04-8706-A96DA3B839FA}" dt="2025-08-25T17:02:35.218" v="681" actId="47"/>
        <pc:sldMkLst>
          <pc:docMk/>
          <pc:sldMk cId="3557025472" sldId="2134808694"/>
        </pc:sldMkLst>
      </pc:sldChg>
      <pc:sldChg chg="del">
        <pc:chgData name="FERHANE EL MOSTAFA" userId="612e3f77-08f4-424c-9bd0-6ac275dcda07" providerId="ADAL" clId="{E9335B58-7A16-4D04-8706-A96DA3B839FA}" dt="2025-08-25T17:02:37.210" v="682" actId="47"/>
        <pc:sldMkLst>
          <pc:docMk/>
          <pc:sldMk cId="769154890" sldId="2134808695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6:32:23.595" v="191"/>
        <pc:sldMkLst>
          <pc:docMk/>
          <pc:sldMk cId="3630681292" sldId="2134808696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6:32:28.495" v="193"/>
        <pc:sldMkLst>
          <pc:docMk/>
          <pc:sldMk cId="3631818263" sldId="2134808697"/>
        </pc:sldMkLst>
      </pc:sldChg>
      <pc:sldChg chg="addSp delSp modSp mod">
        <pc:chgData name="FERHANE EL MOSTAFA" userId="612e3f77-08f4-424c-9bd0-6ac275dcda07" providerId="ADAL" clId="{E9335B58-7A16-4D04-8706-A96DA3B839FA}" dt="2025-08-25T17:46:43.706" v="1230"/>
        <pc:sldMkLst>
          <pc:docMk/>
          <pc:sldMk cId="1075695747" sldId="2134808698"/>
        </pc:sldMkLst>
      </pc:sldChg>
      <pc:sldChg chg="addSp modSp add del mod">
        <pc:chgData name="FERHANE EL MOSTAFA" userId="612e3f77-08f4-424c-9bd0-6ac275dcda07" providerId="ADAL" clId="{E9335B58-7A16-4D04-8706-A96DA3B839FA}" dt="2025-08-25T17:16:35.947" v="826" actId="1076"/>
        <pc:sldMkLst>
          <pc:docMk/>
          <pc:sldMk cId="175661024" sldId="2134808700"/>
        </pc:sldMkLst>
        <pc:spChg chg="add mod">
          <ac:chgData name="FERHANE EL MOSTAFA" userId="612e3f77-08f4-424c-9bd0-6ac275dcda07" providerId="ADAL" clId="{E9335B58-7A16-4D04-8706-A96DA3B839FA}" dt="2025-08-25T17:16:35.947" v="826" actId="1076"/>
          <ac:spMkLst>
            <pc:docMk/>
            <pc:sldMk cId="175661024" sldId="2134808700"/>
            <ac:spMk id="5" creationId="{C5C634A7-D26F-38FD-7B27-4B575F6CF201}"/>
          </ac:spMkLst>
        </pc:spChg>
        <pc:graphicFrameChg chg="mod modGraphic">
          <ac:chgData name="FERHANE EL MOSTAFA" userId="612e3f77-08f4-424c-9bd0-6ac275dcda07" providerId="ADAL" clId="{E9335B58-7A16-4D04-8706-A96DA3B839FA}" dt="2025-08-25T17:16:26.388" v="824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modSp mod">
        <pc:chgData name="FERHANE EL MOSTAFA" userId="612e3f77-08f4-424c-9bd0-6ac275dcda07" providerId="ADAL" clId="{E9335B58-7A16-4D04-8706-A96DA3B839FA}" dt="2025-08-25T17:44:27.223" v="119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E9335B58-7A16-4D04-8706-A96DA3B839FA}" dt="2025-08-25T17:42:52.940" v="110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E9335B58-7A16-4D04-8706-A96DA3B839FA}" dt="2025-08-25T17:44:27.223" v="1193" actId="20577"/>
          <ac:spMkLst>
            <pc:docMk/>
            <pc:sldMk cId="1301504599" sldId="2134808706"/>
            <ac:spMk id="3" creationId="{D1667CBE-ECA4-4090-DB9A-9AF58AE24DDD}"/>
          </ac:spMkLst>
        </pc:spChg>
        <pc:spChg chg="mod">
          <ac:chgData name="FERHANE EL MOSTAFA" userId="612e3f77-08f4-424c-9bd0-6ac275dcda07" providerId="ADAL" clId="{E9335B58-7A16-4D04-8706-A96DA3B839FA}" dt="2025-08-25T17:43:25.812" v="1124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E9335B58-7A16-4D04-8706-A96DA3B839FA}" dt="2025-08-25T17:43:13.731" v="1115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E9335B58-7A16-4D04-8706-A96DA3B839FA}" dt="2025-08-25T17:43:42.198" v="1147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E9335B58-7A16-4D04-8706-A96DA3B839FA}" dt="2025-08-25T17:43:48.725" v="115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E9335B58-7A16-4D04-8706-A96DA3B839FA}" dt="2025-08-25T17:43:58.333" v="116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E9335B58-7A16-4D04-8706-A96DA3B839FA}" dt="2025-08-25T17:44:09.824" v="1173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7:56:42.036" v="1282" actId="14100"/>
        <pc:sldMkLst>
          <pc:docMk/>
          <pc:sldMk cId="1030826978" sldId="2134808707"/>
        </pc:sldMkLst>
      </pc:sldChg>
      <pc:sldChg chg="modSp mod">
        <pc:chgData name="FERHANE EL MOSTAFA" userId="612e3f77-08f4-424c-9bd0-6ac275dcda07" providerId="ADAL" clId="{E9335B58-7A16-4D04-8706-A96DA3B839FA}" dt="2025-08-25T17:22:26.042" v="955" actId="403"/>
        <pc:sldMkLst>
          <pc:docMk/>
          <pc:sldMk cId="2380771049" sldId="2134808711"/>
        </pc:sldMkLst>
        <pc:spChg chg="mod">
          <ac:chgData name="FERHANE EL MOSTAFA" userId="612e3f77-08f4-424c-9bd0-6ac275dcda07" providerId="ADAL" clId="{E9335B58-7A16-4D04-8706-A96DA3B839FA}" dt="2025-08-25T17:22:26.042" v="955" actId="403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">
        <pc:chgData name="FERHANE EL MOSTAFA" userId="612e3f77-08f4-424c-9bd0-6ac275dcda07" providerId="ADAL" clId="{E9335B58-7A16-4D04-8706-A96DA3B839FA}" dt="2025-08-25T17:25:22.859" v="1057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E9335B58-7A16-4D04-8706-A96DA3B839FA}" dt="2025-08-25T17:22:44.833" v="957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E9335B58-7A16-4D04-8706-A96DA3B839FA}" dt="2025-08-25T17:25:01.124" v="1022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E9335B58-7A16-4D04-8706-A96DA3B839FA}" dt="2025-08-25T17:25:16.476" v="1045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E9335B58-7A16-4D04-8706-A96DA3B839FA}" dt="2025-08-25T17:25:22.859" v="1057" actId="2057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 mod">
        <pc:chgData name="FERHANE EL MOSTAFA" userId="612e3f77-08f4-424c-9bd0-6ac275dcda07" providerId="ADAL" clId="{E9335B58-7A16-4D04-8706-A96DA3B839FA}" dt="2025-08-25T17:24:39.133" v="1004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E9335B58-7A16-4D04-8706-A96DA3B839FA}" dt="2025-08-25T17:22:39.329" v="956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E9335B58-7A16-4D04-8706-A96DA3B839FA}" dt="2025-08-25T17:24:39.133" v="1004" actId="20577"/>
          <ac:spMkLst>
            <pc:docMk/>
            <pc:sldMk cId="3733205394" sldId="2134808713"/>
            <ac:spMk id="3" creationId="{A2B92D9E-4FBF-7409-06F9-631BDDA34193}"/>
          </ac:spMkLst>
        </pc:spChg>
      </pc:sldChg>
      <pc:sldChg chg="addSp delSp modSp mod delAnim">
        <pc:chgData name="FERHANE EL MOSTAFA" userId="612e3f77-08f4-424c-9bd0-6ac275dcda07" providerId="ADAL" clId="{E9335B58-7A16-4D04-8706-A96DA3B839FA}" dt="2025-08-25T17:26:17.264" v="1070" actId="1076"/>
        <pc:sldMkLst>
          <pc:docMk/>
          <pc:sldMk cId="1366020049" sldId="2134808715"/>
        </pc:sldMkLst>
        <pc:spChg chg="mod">
          <ac:chgData name="FERHANE EL MOSTAFA" userId="612e3f77-08f4-424c-9bd0-6ac275dcda07" providerId="ADAL" clId="{E9335B58-7A16-4D04-8706-A96DA3B839FA}" dt="2025-08-25T17:26:17.264" v="1070" actId="1076"/>
          <ac:spMkLst>
            <pc:docMk/>
            <pc:sldMk cId="1366020049" sldId="2134808715"/>
            <ac:spMk id="5" creationId="{C14967DE-04FF-6CE6-6BB0-3FF9E96C8525}"/>
          </ac:spMkLst>
        </pc:spChg>
        <pc:picChg chg="add mod">
          <ac:chgData name="FERHANE EL MOSTAFA" userId="612e3f77-08f4-424c-9bd0-6ac275dcda07" providerId="ADAL" clId="{E9335B58-7A16-4D04-8706-A96DA3B839FA}" dt="2025-08-25T17:26:07.770" v="1069" actId="14100"/>
          <ac:picMkLst>
            <pc:docMk/>
            <pc:sldMk cId="1366020049" sldId="2134808715"/>
            <ac:picMk id="4" creationId="{F9E769B7-6F34-3996-7B7E-0A45115EF1D1}"/>
          </ac:picMkLst>
        </pc:picChg>
      </pc:sldChg>
      <pc:sldChg chg="addSp delSp modSp mod delAnim modAnim">
        <pc:chgData name="FERHANE EL MOSTAFA" userId="612e3f77-08f4-424c-9bd0-6ac275dcda07" providerId="ADAL" clId="{E9335B58-7A16-4D04-8706-A96DA3B839FA}" dt="2025-08-25T18:02:45.412" v="1317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E9335B58-7A16-4D04-8706-A96DA3B839FA}" dt="2025-08-25T18:02:22.275" v="1313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8:08:05.684" v="1375" actId="6549"/>
        <pc:sldMkLst>
          <pc:docMk/>
          <pc:sldMk cId="342120363" sldId="2134808718"/>
        </pc:sldMkLst>
        <pc:spChg chg="mod">
          <ac:chgData name="FERHANE EL MOSTAFA" userId="612e3f77-08f4-424c-9bd0-6ac275dcda07" providerId="ADAL" clId="{E9335B58-7A16-4D04-8706-A96DA3B839FA}" dt="2025-08-25T18:08:05.684" v="1375" actId="6549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8:58:18.613" v="1722" actId="14100"/>
        <pc:sldMkLst>
          <pc:docMk/>
          <pc:sldMk cId="2143469606" sldId="2134808719"/>
        </pc:sldMkLst>
      </pc:sldChg>
      <pc:sldChg chg="modSp add del mod">
        <pc:chgData name="FERHANE EL MOSTAFA" userId="612e3f77-08f4-424c-9bd0-6ac275dcda07" providerId="ADAL" clId="{E9335B58-7A16-4D04-8706-A96DA3B839FA}" dt="2025-08-25T18:12:17.644" v="1496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E9335B58-7A16-4D04-8706-A96DA3B839FA}" dt="2025-08-25T18:12:17.644" v="1496" actId="20577"/>
          <ac:spMkLst>
            <pc:docMk/>
            <pc:sldMk cId="827506173" sldId="2134808720"/>
            <ac:spMk id="4" creationId="{4F260F22-7889-E489-BD72-4E5BCF5A391F}"/>
          </ac:spMkLst>
        </pc:spChg>
        <pc:spChg chg="mod">
          <ac:chgData name="FERHANE EL MOSTAFA" userId="612e3f77-08f4-424c-9bd0-6ac275dcda07" providerId="ADAL" clId="{E9335B58-7A16-4D04-8706-A96DA3B839FA}" dt="2025-08-25T18:10:21.473" v="1416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E9335B58-7A16-4D04-8706-A96DA3B839FA}" dt="2025-08-25T18:10:40.338" v="1434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E9335B58-7A16-4D04-8706-A96DA3B839FA}" dt="2025-08-25T18:11:03.531" v="1449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E9335B58-7A16-4D04-8706-A96DA3B839FA}" dt="2025-08-25T18:12:04.003" v="1484" actId="108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E9335B58-7A16-4D04-8706-A96DA3B839FA}" dt="2025-08-25T19:12:11.618" v="2087" actId="14100"/>
        <pc:sldMkLst>
          <pc:docMk/>
          <pc:sldMk cId="2746584739" sldId="2134808723"/>
        </pc:sldMkLst>
        <pc:spChg chg="mod">
          <ac:chgData name="FERHANE EL MOSTAFA" userId="612e3f77-08f4-424c-9bd0-6ac275dcda07" providerId="ADAL" clId="{E9335B58-7A16-4D04-8706-A96DA3B839FA}" dt="2025-08-25T19:11:16.001" v="208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9:17:16.891" v="21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E9335B58-7A16-4D04-8706-A96DA3B839FA}" dt="2025-08-25T18:08:24.250" v="1377" actId="47"/>
        <pc:sldMkLst>
          <pc:docMk/>
          <pc:sldMk cId="4012810430" sldId="2134808734"/>
        </pc:sldMkLst>
      </pc:sldChg>
      <pc:sldChg chg="modSp mod">
        <pc:chgData name="FERHANE EL MOSTAFA" userId="612e3f77-08f4-424c-9bd0-6ac275dcda07" providerId="ADAL" clId="{E9335B58-7A16-4D04-8706-A96DA3B839FA}" dt="2025-08-25T18:12:56.890" v="1518" actId="20577"/>
        <pc:sldMkLst>
          <pc:docMk/>
          <pc:sldMk cId="2349550496" sldId="2134808735"/>
        </pc:sldMkLst>
        <pc:spChg chg="mod">
          <ac:chgData name="FERHANE EL MOSTAFA" userId="612e3f77-08f4-424c-9bd0-6ac275dcda07" providerId="ADAL" clId="{E9335B58-7A16-4D04-8706-A96DA3B839FA}" dt="2025-08-25T18:12:27.618" v="1497" actId="6549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E9335B58-7A16-4D04-8706-A96DA3B839FA}" dt="2025-08-25T18:12:56.890" v="1518" actId="20577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E9335B58-7A16-4D04-8706-A96DA3B839FA}" dt="2025-08-25T18:12:42.784" v="1505" actId="20577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 del">
        <pc:chgData name="FERHANE EL MOSTAFA" userId="612e3f77-08f4-424c-9bd0-6ac275dcda07" providerId="ADAL" clId="{E9335B58-7A16-4D04-8706-A96DA3B839FA}" dt="2025-08-28T07:50:37.685" v="2241" actId="47"/>
        <pc:sldMkLst>
          <pc:docMk/>
          <pc:sldMk cId="2991432417" sldId="2134808738"/>
        </pc:sldMkLst>
      </pc:sldChg>
      <pc:sldChg chg="addSp delSp modSp add mod delAnim modAnim">
        <pc:chgData name="FERHANE EL MOSTAFA" userId="612e3f77-08f4-424c-9bd0-6ac275dcda07" providerId="ADAL" clId="{E9335B58-7A16-4D04-8706-A96DA3B839FA}" dt="2025-08-25T17:00:36.899" v="619"/>
        <pc:sldMkLst>
          <pc:docMk/>
          <pc:sldMk cId="1013569934" sldId="2134808739"/>
        </pc:sldMkLst>
      </pc:sldChg>
      <pc:sldChg chg="del">
        <pc:chgData name="FERHANE EL MOSTAFA" userId="612e3f77-08f4-424c-9bd0-6ac275dcda07" providerId="ADAL" clId="{E9335B58-7A16-4D04-8706-A96DA3B839FA}" dt="2025-08-25T16:16:51.074" v="7" actId="47"/>
        <pc:sldMkLst>
          <pc:docMk/>
          <pc:sldMk cId="3936123366" sldId="2134808744"/>
        </pc:sldMkLst>
      </pc:sldChg>
      <pc:sldChg chg="del">
        <pc:chgData name="FERHANE EL MOSTAFA" userId="612e3f77-08f4-424c-9bd0-6ac275dcda07" providerId="ADAL" clId="{E9335B58-7A16-4D04-8706-A96DA3B839FA}" dt="2025-08-25T16:17:42.427" v="8" actId="47"/>
        <pc:sldMkLst>
          <pc:docMk/>
          <pc:sldMk cId="776497217" sldId="2134808746"/>
        </pc:sldMkLst>
      </pc:sldChg>
      <pc:sldChg chg="del">
        <pc:chgData name="FERHANE EL MOSTAFA" userId="612e3f77-08f4-424c-9bd0-6ac275dcda07" providerId="ADAL" clId="{E9335B58-7A16-4D04-8706-A96DA3B839FA}" dt="2025-08-25T17:12:00.930" v="755" actId="47"/>
        <pc:sldMkLst>
          <pc:docMk/>
          <pc:sldMk cId="4149361874" sldId="2134808747"/>
        </pc:sldMkLst>
      </pc:sldChg>
      <pc:sldChg chg="del">
        <pc:chgData name="FERHANE EL MOSTAFA" userId="612e3f77-08f4-424c-9bd0-6ac275dcda07" providerId="ADAL" clId="{E9335B58-7A16-4D04-8706-A96DA3B839FA}" dt="2025-08-25T17:17:39.143" v="845" actId="47"/>
        <pc:sldMkLst>
          <pc:docMk/>
          <pc:sldMk cId="3208143455" sldId="2134808748"/>
        </pc:sldMkLst>
      </pc:sldChg>
      <pc:sldChg chg="del">
        <pc:chgData name="FERHANE EL MOSTAFA" userId="612e3f77-08f4-424c-9bd0-6ac275dcda07" providerId="ADAL" clId="{E9335B58-7A16-4D04-8706-A96DA3B839FA}" dt="2025-08-25T17:19:52.758" v="931" actId="47"/>
        <pc:sldMkLst>
          <pc:docMk/>
          <pc:sldMk cId="1507961294" sldId="2134808749"/>
        </pc:sldMkLst>
      </pc:sldChg>
      <pc:sldChg chg="modSp mod">
        <pc:chgData name="FERHANE EL MOSTAFA" userId="612e3f77-08f4-424c-9bd0-6ac275dcda07" providerId="ADAL" clId="{E9335B58-7A16-4D04-8706-A96DA3B839FA}" dt="2025-08-25T17:20:54.568" v="942" actId="108"/>
        <pc:sldMkLst>
          <pc:docMk/>
          <pc:sldMk cId="3628690232" sldId="2134808750"/>
        </pc:sldMkLst>
        <pc:spChg chg="mod">
          <ac:chgData name="FERHANE EL MOSTAFA" userId="612e3f77-08f4-424c-9bd0-6ac275dcda07" providerId="ADAL" clId="{E9335B58-7A16-4D04-8706-A96DA3B839FA}" dt="2025-08-25T17:20:35.561" v="940" actId="14100"/>
          <ac:spMkLst>
            <pc:docMk/>
            <pc:sldMk cId="3628690232" sldId="2134808750"/>
            <ac:spMk id="6" creationId="{3F5DC233-AB6B-7C00-E27C-5E10DDD836F9}"/>
          </ac:spMkLst>
        </pc:spChg>
        <pc:spChg chg="mod">
          <ac:chgData name="FERHANE EL MOSTAFA" userId="612e3f77-08f4-424c-9bd0-6ac275dcda07" providerId="ADAL" clId="{E9335B58-7A16-4D04-8706-A96DA3B839FA}" dt="2025-08-25T17:20:07.245" v="937" actId="20577"/>
          <ac:spMkLst>
            <pc:docMk/>
            <pc:sldMk cId="3628690232" sldId="2134808750"/>
            <ac:spMk id="14" creationId="{B28FAB64-E6A8-D565-F318-CED416D53954}"/>
          </ac:spMkLst>
        </pc:spChg>
      </pc:sldChg>
      <pc:sldChg chg="del">
        <pc:chgData name="FERHANE EL MOSTAFA" userId="612e3f77-08f4-424c-9bd0-6ac275dcda07" providerId="ADAL" clId="{E9335B58-7A16-4D04-8706-A96DA3B839FA}" dt="2025-08-25T17:45:25.742" v="1213" actId="47"/>
        <pc:sldMkLst>
          <pc:docMk/>
          <pc:sldMk cId="2487561617" sldId="2134808751"/>
        </pc:sldMkLst>
      </pc:sldChg>
      <pc:sldChg chg="addSp delSp modSp add mod">
        <pc:chgData name="FERHANE EL MOSTAFA" userId="612e3f77-08f4-424c-9bd0-6ac275dcda07" providerId="ADAL" clId="{E9335B58-7A16-4D04-8706-A96DA3B839FA}" dt="2025-08-25T16:16:39.764" v="6" actId="20577"/>
        <pc:sldMkLst>
          <pc:docMk/>
          <pc:sldMk cId="3672763390" sldId="2134808752"/>
        </pc:sldMkLst>
      </pc:sldChg>
      <pc:sldChg chg="addSp delSp modSp add mod delAnim modAnim">
        <pc:chgData name="FERHANE EL MOSTAFA" userId="612e3f77-08f4-424c-9bd0-6ac275dcda07" providerId="ADAL" clId="{E9335B58-7A16-4D04-8706-A96DA3B839FA}" dt="2025-08-25T17:28:57.155" v="1103" actId="2165"/>
        <pc:sldMkLst>
          <pc:docMk/>
          <pc:sldMk cId="1659941931" sldId="2134808753"/>
        </pc:sldMkLst>
      </pc:sldChg>
      <pc:sldChg chg="addSp delSp modSp add mod modAnim">
        <pc:chgData name="FERHANE EL MOSTAFA" userId="612e3f77-08f4-424c-9bd0-6ac275dcda07" providerId="ADAL" clId="{E9335B58-7A16-4D04-8706-A96DA3B839FA}" dt="2025-08-25T17:19:18.814" v="926" actId="20577"/>
        <pc:sldMkLst>
          <pc:docMk/>
          <pc:sldMk cId="2951963151" sldId="2134808754"/>
        </pc:sldMkLst>
      </pc:sldChg>
      <pc:sldChg chg="addSp delSp modSp add mod">
        <pc:chgData name="FERHANE EL MOSTAFA" userId="612e3f77-08f4-424c-9bd0-6ac275dcda07" providerId="ADAL" clId="{E9335B58-7A16-4D04-8706-A96DA3B839FA}" dt="2025-08-25T17:19:50.288" v="930"/>
        <pc:sldMkLst>
          <pc:docMk/>
          <pc:sldMk cId="322785338" sldId="2134808755"/>
        </pc:sldMkLst>
      </pc:sldChg>
      <pc:sldChg chg="addSp delSp modSp add mod">
        <pc:chgData name="FERHANE EL MOSTAFA" userId="612e3f77-08f4-424c-9bd0-6ac275dcda07" providerId="ADAL" clId="{E9335B58-7A16-4D04-8706-A96DA3B839FA}" dt="2025-08-25T17:45:23.508" v="1212"/>
        <pc:sldMkLst>
          <pc:docMk/>
          <pc:sldMk cId="93297" sldId="2134808756"/>
        </pc:sldMkLst>
      </pc:sldChg>
      <pc:sldChg chg="delSp modSp add del mod delAnim">
        <pc:chgData name="FERHANE EL MOSTAFA" userId="612e3f77-08f4-424c-9bd0-6ac275dcda07" providerId="ADAL" clId="{E9335B58-7A16-4D04-8706-A96DA3B839FA}" dt="2025-08-25T18:42:39.483" v="1534" actId="47"/>
        <pc:sldMkLst>
          <pc:docMk/>
          <pc:sldMk cId="1531233171" sldId="2134808757"/>
        </pc:sldMkLst>
      </pc:sldChg>
      <pc:sldChg chg="addSp delSp modSp add mod addAnim delAnim">
        <pc:chgData name="FERHANE EL MOSTAFA" userId="612e3f77-08f4-424c-9bd0-6ac275dcda07" providerId="ADAL" clId="{E9335B58-7A16-4D04-8706-A96DA3B839FA}" dt="2025-08-25T19:04:45.244" v="1808" actId="20577"/>
        <pc:sldMkLst>
          <pc:docMk/>
          <pc:sldMk cId="3245557733" sldId="2134808757"/>
        </pc:sldMkLst>
        <pc:spChg chg="mod">
          <ac:chgData name="FERHANE EL MOSTAFA" userId="612e3f77-08f4-424c-9bd0-6ac275dcda07" providerId="ADAL" clId="{E9335B58-7A16-4D04-8706-A96DA3B839FA}" dt="2025-08-25T18:49:57.259" v="1685" actId="20577"/>
          <ac:spMkLst>
            <pc:docMk/>
            <pc:sldMk cId="3245557733" sldId="2134808757"/>
            <ac:spMk id="3" creationId="{5BE71C7F-12A7-7198-E664-A4748F79CE4D}"/>
          </ac:spMkLst>
        </pc:spChg>
        <pc:spChg chg="mod">
          <ac:chgData name="FERHANE EL MOSTAFA" userId="612e3f77-08f4-424c-9bd0-6ac275dcda07" providerId="ADAL" clId="{E9335B58-7A16-4D04-8706-A96DA3B839FA}" dt="2025-08-25T18:59:02.143" v="1737" actId="20577"/>
          <ac:spMkLst>
            <pc:docMk/>
            <pc:sldMk cId="3245557733" sldId="2134808757"/>
            <ac:spMk id="6" creationId="{C4DE3010-DBA5-FF0A-2214-7796BE7D0543}"/>
          </ac:spMkLst>
        </pc:spChg>
        <pc:spChg chg="mod">
          <ac:chgData name="FERHANE EL MOSTAFA" userId="612e3f77-08f4-424c-9bd0-6ac275dcda07" providerId="ADAL" clId="{E9335B58-7A16-4D04-8706-A96DA3B839FA}" dt="2025-08-25T19:04:40.473" v="1800" actId="20577"/>
          <ac:spMkLst>
            <pc:docMk/>
            <pc:sldMk cId="3245557733" sldId="2134808757"/>
            <ac:spMk id="7" creationId="{413790F5-54A0-4C9F-4626-5181330F0E66}"/>
          </ac:spMkLst>
        </pc:spChg>
        <pc:spChg chg="mod">
          <ac:chgData name="FERHANE EL MOSTAFA" userId="612e3f77-08f4-424c-9bd0-6ac275dcda07" providerId="ADAL" clId="{E9335B58-7A16-4D04-8706-A96DA3B839FA}" dt="2025-08-25T19:04:45.244" v="1808" actId="20577"/>
          <ac:spMkLst>
            <pc:docMk/>
            <pc:sldMk cId="3245557733" sldId="2134808757"/>
            <ac:spMk id="10" creationId="{CB0150AC-F44F-8EAE-D35A-901005996F8B}"/>
          </ac:spMkLst>
        </pc:spChg>
        <pc:picChg chg="add mod">
          <ac:chgData name="FERHANE EL MOSTAFA" userId="612e3f77-08f4-424c-9bd0-6ac275dcda07" providerId="ADAL" clId="{E9335B58-7A16-4D04-8706-A96DA3B839FA}" dt="2025-08-25T18:47:05.212" v="1609"/>
          <ac:picMkLst>
            <pc:docMk/>
            <pc:sldMk cId="3245557733" sldId="2134808757"/>
            <ac:picMk id="11" creationId="{5B313A3C-877F-E557-7F78-81D6A7A0EBE7}"/>
          </ac:picMkLst>
        </pc:picChg>
      </pc:sldChg>
      <pc:sldChg chg="modSp add mod">
        <pc:chgData name="FERHANE EL MOSTAFA" userId="612e3f77-08f4-424c-9bd0-6ac275dcda07" providerId="ADAL" clId="{E9335B58-7A16-4D04-8706-A96DA3B839FA}" dt="2025-08-25T18:46:21.273" v="1607" actId="1076"/>
        <pc:sldMkLst>
          <pc:docMk/>
          <pc:sldMk cId="3524382113" sldId="2134808758"/>
        </pc:sldMkLst>
        <pc:spChg chg="mod">
          <ac:chgData name="FERHANE EL MOSTAFA" userId="612e3f77-08f4-424c-9bd0-6ac275dcda07" providerId="ADAL" clId="{E9335B58-7A16-4D04-8706-A96DA3B839FA}" dt="2025-08-25T18:46:21.273" v="1607" actId="1076"/>
          <ac:spMkLst>
            <pc:docMk/>
            <pc:sldMk cId="3524382113" sldId="2134808758"/>
            <ac:spMk id="6" creationId="{72060FCD-8D4E-1BF5-6543-12C482056128}"/>
          </ac:spMkLst>
        </pc:spChg>
      </pc:sldChg>
      <pc:sldChg chg="addSp delSp modSp add mod addAnim delAnim">
        <pc:chgData name="FERHANE EL MOSTAFA" userId="612e3f77-08f4-424c-9bd0-6ac275dcda07" providerId="ADAL" clId="{E9335B58-7A16-4D04-8706-A96DA3B839FA}" dt="2025-08-25T19:06:38.221" v="1837" actId="20577"/>
        <pc:sldMkLst>
          <pc:docMk/>
          <pc:sldMk cId="877773967" sldId="2134808759"/>
        </pc:sldMkLst>
      </pc:sldChg>
      <pc:sldChg chg="modSp add mod">
        <pc:chgData name="FERHANE EL MOSTAFA" userId="612e3f77-08f4-424c-9bd0-6ac275dcda07" providerId="ADAL" clId="{E9335B58-7A16-4D04-8706-A96DA3B839FA}" dt="2025-08-25T18:57:27.057" v="1720" actId="20577"/>
        <pc:sldMkLst>
          <pc:docMk/>
          <pc:sldMk cId="3710887481" sldId="2134808760"/>
        </pc:sldMkLst>
        <pc:spChg chg="mod">
          <ac:chgData name="FERHANE EL MOSTAFA" userId="612e3f77-08f4-424c-9bd0-6ac275dcda07" providerId="ADAL" clId="{E9335B58-7A16-4D04-8706-A96DA3B839FA}" dt="2025-08-25T18:57:27.057" v="1720" actId="20577"/>
          <ac:spMkLst>
            <pc:docMk/>
            <pc:sldMk cId="3710887481" sldId="2134808760"/>
            <ac:spMk id="6" creationId="{C3F1DD0A-CCB0-F00A-1C4F-81D2BAD7B70C}"/>
          </ac:spMkLst>
        </pc:spChg>
      </pc:sldChg>
      <pc:sldChg chg="modSp add">
        <pc:chgData name="FERHANE EL MOSTAFA" userId="612e3f77-08f4-424c-9bd0-6ac275dcda07" providerId="ADAL" clId="{E9335B58-7A16-4D04-8706-A96DA3B839FA}" dt="2025-08-25T19:05:35.655" v="1819" actId="20577"/>
        <pc:sldMkLst>
          <pc:docMk/>
          <pc:sldMk cId="2656362713" sldId="2134808761"/>
        </pc:sldMkLst>
        <pc:spChg chg="mod">
          <ac:chgData name="FERHANE EL MOSTAFA" userId="612e3f77-08f4-424c-9bd0-6ac275dcda07" providerId="ADAL" clId="{E9335B58-7A16-4D04-8706-A96DA3B839FA}" dt="2025-08-25T19:01:31.545" v="1778" actId="20577"/>
          <ac:spMkLst>
            <pc:docMk/>
            <pc:sldMk cId="2656362713" sldId="2134808761"/>
            <ac:spMk id="6" creationId="{8A8BC18A-E2C8-673A-F710-A5F79BA74DA6}"/>
          </ac:spMkLst>
        </pc:spChg>
        <pc:spChg chg="mod">
          <ac:chgData name="FERHANE EL MOSTAFA" userId="612e3f77-08f4-424c-9bd0-6ac275dcda07" providerId="ADAL" clId="{E9335B58-7A16-4D04-8706-A96DA3B839FA}" dt="2025-08-25T19:05:35.655" v="1819" actId="20577"/>
          <ac:spMkLst>
            <pc:docMk/>
            <pc:sldMk cId="2656362713" sldId="2134808761"/>
            <ac:spMk id="7" creationId="{5F7E3065-4EFB-4648-776C-39DF9A73DBC2}"/>
          </ac:spMkLst>
        </pc:spChg>
      </pc:sldChg>
      <pc:sldChg chg="modSp add mod">
        <pc:chgData name="FERHANE EL MOSTAFA" userId="612e3f77-08f4-424c-9bd0-6ac275dcda07" providerId="ADAL" clId="{E9335B58-7A16-4D04-8706-A96DA3B839FA}" dt="2025-08-25T19:02:53.640" v="1786" actId="20577"/>
        <pc:sldMkLst>
          <pc:docMk/>
          <pc:sldMk cId="2580822413" sldId="2134808762"/>
        </pc:sldMkLst>
        <pc:spChg chg="mod">
          <ac:chgData name="FERHANE EL MOSTAFA" userId="612e3f77-08f4-424c-9bd0-6ac275dcda07" providerId="ADAL" clId="{E9335B58-7A16-4D04-8706-A96DA3B839FA}" dt="2025-08-25T19:02:53.640" v="1786" actId="20577"/>
          <ac:spMkLst>
            <pc:docMk/>
            <pc:sldMk cId="2580822413" sldId="2134808762"/>
            <ac:spMk id="6" creationId="{372DF528-A443-F8E4-B0E5-E7BB6365DB0A}"/>
          </ac:spMkLst>
        </pc:spChg>
      </pc:sldChg>
      <pc:sldChg chg="modSp add mod">
        <pc:chgData name="FERHANE EL MOSTAFA" userId="612e3f77-08f4-424c-9bd0-6ac275dcda07" providerId="ADAL" clId="{E9335B58-7A16-4D04-8706-A96DA3B839FA}" dt="2025-08-25T19:08:44.656" v="1931" actId="20577"/>
        <pc:sldMkLst>
          <pc:docMk/>
          <pc:sldMk cId="2077746138" sldId="2134808763"/>
        </pc:sldMkLst>
        <pc:spChg chg="mod">
          <ac:chgData name="FERHANE EL MOSTAFA" userId="612e3f77-08f4-424c-9bd0-6ac275dcda07" providerId="ADAL" clId="{E9335B58-7A16-4D04-8706-A96DA3B839FA}" dt="2025-08-25T19:08:44.656" v="1931" actId="20577"/>
          <ac:spMkLst>
            <pc:docMk/>
            <pc:sldMk cId="2077746138" sldId="2134808763"/>
            <ac:spMk id="3" creationId="{25416204-A3D9-D9B6-3A8F-5F276CE0777E}"/>
          </ac:spMkLst>
        </pc:spChg>
        <pc:spChg chg="mod">
          <ac:chgData name="FERHANE EL MOSTAFA" userId="612e3f77-08f4-424c-9bd0-6ac275dcda07" providerId="ADAL" clId="{E9335B58-7A16-4D04-8706-A96DA3B839FA}" dt="2025-08-25T19:08:12.949" v="1914" actId="20577"/>
          <ac:spMkLst>
            <pc:docMk/>
            <pc:sldMk cId="2077746138" sldId="2134808763"/>
            <ac:spMk id="6" creationId="{72F24414-3EDE-CF68-8607-03807CEE450B}"/>
          </ac:spMkLst>
        </pc:spChg>
      </pc:sldChg>
      <pc:sldChg chg="addSp delSp modSp add mod delAnim">
        <pc:chgData name="FERHANE EL MOSTAFA" userId="612e3f77-08f4-424c-9bd0-6ac275dcda07" providerId="ADAL" clId="{E9335B58-7A16-4D04-8706-A96DA3B839FA}" dt="2025-08-25T19:13:52.485" v="2115" actId="1076"/>
        <pc:sldMkLst>
          <pc:docMk/>
          <pc:sldMk cId="2405242064" sldId="2134808764"/>
        </pc:sldMkLst>
        <pc:spChg chg="mod">
          <ac:chgData name="FERHANE EL MOSTAFA" userId="612e3f77-08f4-424c-9bd0-6ac275dcda07" providerId="ADAL" clId="{E9335B58-7A16-4D04-8706-A96DA3B839FA}" dt="2025-08-25T19:13:12.231" v="2106" actId="20577"/>
          <ac:spMkLst>
            <pc:docMk/>
            <pc:sldMk cId="2405242064" sldId="2134808764"/>
            <ac:spMk id="2" creationId="{3217A6A7-19F7-F3D9-0DCA-D71F38D2C6F8}"/>
          </ac:spMkLst>
        </pc:spChg>
        <pc:picChg chg="add mod">
          <ac:chgData name="FERHANE EL MOSTAFA" userId="612e3f77-08f4-424c-9bd0-6ac275dcda07" providerId="ADAL" clId="{E9335B58-7A16-4D04-8706-A96DA3B839FA}" dt="2025-08-25T19:13:38.488" v="2112"/>
          <ac:picMkLst>
            <pc:docMk/>
            <pc:sldMk cId="2405242064" sldId="2134808764"/>
            <ac:picMk id="4" creationId="{A62E8DC8-2644-3E60-F07F-18090BE66FB7}"/>
          </ac:picMkLst>
        </pc:picChg>
        <pc:picChg chg="add mod">
          <ac:chgData name="FERHANE EL MOSTAFA" userId="612e3f77-08f4-424c-9bd0-6ac275dcda07" providerId="ADAL" clId="{E9335B58-7A16-4D04-8706-A96DA3B839FA}" dt="2025-08-25T19:13:52.485" v="2115" actId="1076"/>
          <ac:picMkLst>
            <pc:docMk/>
            <pc:sldMk cId="2405242064" sldId="2134808764"/>
            <ac:picMk id="5" creationId="{3DABD174-E635-B9C5-ECA7-3C12DFEFC624}"/>
          </ac:picMkLst>
        </pc:picChg>
      </pc:sld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20T23:24:15.910" v="2360" actId="5793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20T23:24:15.910" v="2360" actId="5793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  <pc:spChg chg="add mod">
          <ac:chgData name="FERHANE EL MOSTAFA" userId="612e3f77-08f4-424c-9bd0-6ac275dcda07" providerId="ADAL" clId="{03ECC52A-3917-4E4A-BCC6-67EB2827AB44}" dt="2025-08-20T20:16:47.508" v="8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">
        <pc:chgData name="FERHANE EL MOSTAFA" userId="612e3f77-08f4-424c-9bd0-6ac275dcda07" providerId="ADAL" clId="{03ECC52A-3917-4E4A-BCC6-67EB2827AB44}" dt="2025-08-20T21:44:41.880" v="518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03ECC52A-3917-4E4A-BCC6-67EB2827AB44}" dt="2025-08-20T21:41:33.857" v="467" actId="20577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03ECC52A-3917-4E4A-BCC6-67EB2827AB44}" dt="2025-08-20T21:44:41.880" v="518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03ECC52A-3917-4E4A-BCC6-67EB2827AB44}" dt="2025-08-20T22:26:46.190" v="1414"/>
          <ac:picMkLst>
            <pc:docMk/>
            <pc:sldMk cId="1301504599" sldId="2134808706"/>
            <ac:picMk id="4" creationId="{4719A3EA-C15A-B10C-A85C-554C086A79CF}"/>
          </ac:picMkLst>
        </pc:picChg>
      </pc:sldChg>
      <pc:sldChg chg="addSp delSp modSp mod delAnim modAnim">
        <pc:chgData name="FERHANE EL MOSTAFA" userId="612e3f77-08f4-424c-9bd0-6ac275dcda07" providerId="ADAL" clId="{03ECC52A-3917-4E4A-BCC6-67EB2827AB44}" dt="2025-08-20T22:36:49.505" v="1585" actId="14100"/>
        <pc:sldMkLst>
          <pc:docMk/>
          <pc:sldMk cId="1030826978" sldId="2134808707"/>
        </pc:sldMkLst>
        <pc:spChg chg="mod">
          <ac:chgData name="FERHANE EL MOSTAFA" userId="612e3f77-08f4-424c-9bd0-6ac275dcda07" providerId="ADAL" clId="{03ECC52A-3917-4E4A-BCC6-67EB2827AB44}" dt="2025-08-20T22:34:04.199" v="1556" actId="20577"/>
          <ac:spMkLst>
            <pc:docMk/>
            <pc:sldMk cId="1030826978" sldId="2134808707"/>
            <ac:spMk id="2" creationId="{575F3318-6A11-B106-FFFA-B03B1FA726B4}"/>
          </ac:spMkLst>
        </pc:spChg>
        <pc:picChg chg="add mod">
          <ac:chgData name="FERHANE EL MOSTAFA" userId="612e3f77-08f4-424c-9bd0-6ac275dcda07" providerId="ADAL" clId="{03ECC52A-3917-4E4A-BCC6-67EB2827AB44}" dt="2025-08-20T22:33:45.952" v="1510"/>
          <ac:picMkLst>
            <pc:docMk/>
            <pc:sldMk cId="1030826978" sldId="2134808707"/>
            <ac:picMk id="3" creationId="{1384A580-8573-CC9F-17EE-AB0E39F2B037}"/>
          </ac:picMkLst>
        </pc:picChg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20T21:58:51.290" v="791" actId="14100"/>
        <pc:sldMkLst>
          <pc:docMk/>
          <pc:sldMk cId="3184985472" sldId="2134808710"/>
        </pc:sldMkLst>
      </pc:sldChg>
      <pc:sldChg chg="modSp">
        <pc:chgData name="FERHANE EL MOSTAFA" userId="612e3f77-08f4-424c-9bd0-6ac275dcda07" providerId="ADAL" clId="{03ECC52A-3917-4E4A-BCC6-67EB2827AB44}" dt="2025-08-20T22:12:14.871" v="106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20T22:12:14.871" v="106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20T22:24:08.428" v="134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20T22:13:54.374" v="1101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20T22:24:08.428" v="1343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20T22:15:48.647" v="1170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">
        <pc:chgData name="FERHANE EL MOSTAFA" userId="612e3f77-08f4-424c-9bd0-6ac275dcda07" providerId="ADAL" clId="{03ECC52A-3917-4E4A-BCC6-67EB2827AB44}" dt="2025-08-20T22:13:28.719" v="109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20T22:12:35.170" v="107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</pc:sldChg>
      <pc:sldChg chg="modSp mod modAnim">
        <pc:chgData name="FERHANE EL MOSTAFA" userId="612e3f77-08f4-424c-9bd0-6ac275dcda07" providerId="ADAL" clId="{03ECC52A-3917-4E4A-BCC6-67EB2827AB44}" dt="2025-08-20T22:25:14.717" v="1351"/>
        <pc:sldMkLst>
          <pc:docMk/>
          <pc:sldMk cId="1366020049" sldId="2134808715"/>
        </pc:sldMkLst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  <pc:spChg chg="mod">
          <ac:chgData name="FERHANE EL MOSTAFA" userId="612e3f77-08f4-424c-9bd0-6ac275dcda07" providerId="ADAL" clId="{03ECC52A-3917-4E4A-BCC6-67EB2827AB44}" dt="2025-08-20T22:47:15.643" v="1713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  <pc:spChg chg="mod">
          <ac:chgData name="FERHANE EL MOSTAFA" userId="612e3f77-08f4-424c-9bd0-6ac275dcda07" providerId="ADAL" clId="{03ECC52A-3917-4E4A-BCC6-67EB2827AB44}" dt="2025-08-20T22:43:38.932" v="1685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03ECC52A-3917-4E4A-BCC6-67EB2827AB44}" dt="2025-08-20T22:48:37.412" v="172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03ECC52A-3917-4E4A-BCC6-67EB2827AB44}" dt="2025-08-20T22:49:09.977" v="1744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03ECC52A-3917-4E4A-BCC6-67EB2827AB44}" dt="2025-08-20T22:49:40.378" v="1766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03ECC52A-3917-4E4A-BCC6-67EB2827AB44}" dt="2025-08-20T22:51:47.708" v="1794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Graphic">
          <ac:chgData name="FERHANE EL MOSTAFA" userId="612e3f77-08f4-424c-9bd0-6ac275dcda07" providerId="ADAL" clId="{03ECC52A-3917-4E4A-BCC6-67EB2827AB44}" dt="2025-08-20T22:50:14.209" v="1782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</pc:sldChg>
      <pc:sldChg chg="addSp delSp modSp add mod modAnim">
        <pc:chgData name="FERHANE EL MOSTAFA" userId="612e3f77-08f4-424c-9bd0-6ac275dcda07" providerId="ADAL" clId="{03ECC52A-3917-4E4A-BCC6-67EB2827AB44}" dt="2025-08-20T22:09:55.066" v="1048" actId="20577"/>
        <pc:sldMkLst>
          <pc:docMk/>
          <pc:sldMk cId="3816293835" sldId="2134808730"/>
        </pc:sldMkLst>
      </pc:sldChg>
      <pc:sldChg chg="addSp delSp modSp add mod modAnim">
        <pc:chgData name="FERHANE EL MOSTAFA" userId="612e3f77-08f4-424c-9bd0-6ac275dcda07" providerId="ADAL" clId="{03ECC52A-3917-4E4A-BCC6-67EB2827AB44}" dt="2025-08-20T22:10:13.030" v="1049"/>
        <pc:sldMkLst>
          <pc:docMk/>
          <pc:sldMk cId="2516559366" sldId="2134808731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  <pc:spChg chg="mod">
          <ac:chgData name="FERHANE EL MOSTAFA" userId="612e3f77-08f4-424c-9bd0-6ac275dcda07" providerId="ADAL" clId="{03ECC52A-3917-4E4A-BCC6-67EB2827AB44}" dt="2025-08-20T22:56:22.202" v="1877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03ECC52A-3917-4E4A-BCC6-67EB2827AB44}" dt="2025-08-20T22:57:34.050" v="1902" actId="1076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03ECC52A-3917-4E4A-BCC6-67EB2827AB44}" dt="2025-08-20T22:57:38.277" v="1903" actId="1076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theme" Target="../theme/theme6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  <p:sldLayoutId id="2147484001" r:id="rId18"/>
    <p:sldLayoutId id="2147484002" r:id="rId19"/>
    <p:sldLayoutId id="2147484003" r:id="rId20"/>
    <p:sldLayoutId id="2147484004" r:id="rId21"/>
    <p:sldLayoutId id="2147484005" r:id="rId22"/>
    <p:sldLayoutId id="2147484006" r:id="rId23"/>
    <p:sldLayoutId id="2147484007" r:id="rId24"/>
    <p:sldLayoutId id="2147484008" r:id="rId25"/>
    <p:sldLayoutId id="2147484009" r:id="rId26"/>
    <p:sldLayoutId id="2147484010" r:id="rId27"/>
    <p:sldLayoutId id="2147484011" r:id="rId28"/>
    <p:sldLayoutId id="2147484012" r:id="rId29"/>
    <p:sldLayoutId id="2147484013" r:id="rId30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05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lang="ar-MA" sz="5400" b="1" kern="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التحدي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61841AB-7BBF-E5DF-ECC0-9422AF094E7E}"/>
              </a:ext>
            </a:extLst>
          </p:cNvPr>
          <p:cNvGrpSpPr/>
          <p:nvPr/>
        </p:nvGrpSpPr>
        <p:grpSpPr>
          <a:xfrm>
            <a:off x="1928660" y="5210923"/>
            <a:ext cx="9344906" cy="1456166"/>
            <a:chOff x="3334343" y="5038743"/>
            <a:chExt cx="9344906" cy="145616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1CEE908-A23E-3615-FC3A-B9D65947341C}"/>
                </a:ext>
              </a:extLst>
            </p:cNvPr>
            <p:cNvSpPr txBox="1"/>
            <p:nvPr/>
          </p:nvSpPr>
          <p:spPr>
            <a:xfrm>
              <a:off x="3334343" y="5038743"/>
              <a:ext cx="8547581" cy="13157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lvl="0" algn="r" defTabSz="685834" rtl="1">
                <a:spcAft>
                  <a:spcPts val="900"/>
                </a:spcAft>
                <a:defRPr/>
              </a:pPr>
              <a:r>
                <a:rPr lang="ar-MA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توقع مضمون النص "الماء والإنسان" وقراءته بطلاقة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؛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؛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C5D3884-B682-E82B-6AA4-10FF3C852B6C}"/>
                </a:ext>
              </a:extLst>
            </p:cNvPr>
            <p:cNvSpPr txBox="1"/>
            <p:nvPr/>
          </p:nvSpPr>
          <p:spPr>
            <a:xfrm>
              <a:off x="3334343" y="5848578"/>
              <a:ext cx="8547581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فهم النص وتحليله وإبداء الرأي في أفكاره؛</a:t>
              </a:r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58D2DF3-961E-8A7D-17FC-5F277D49F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224239" y="5115132"/>
              <a:ext cx="455010" cy="466386"/>
            </a:xfrm>
            <a:prstGeom prst="rect">
              <a:avLst/>
            </a:prstGeom>
            <a:grpFill/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E45C8C2-A260-187B-8057-CB1939722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224239" y="5938550"/>
              <a:ext cx="455010" cy="466386"/>
            </a:xfrm>
            <a:prstGeom prst="rect">
              <a:avLst/>
            </a:prstGeom>
            <a:grpFill/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191491" y="2716709"/>
            <a:ext cx="1566454" cy="1059703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150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214400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127434" y="2391436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776162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إملاء جمل تتضمن الظواهر السابقة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الإلقاء الشعري</a:t>
                      </a:r>
                      <a:endParaRPr lang="ar-MA" sz="36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توقع مضمون النص وقراءته بطلاقة؛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فهم النص وتحليله وإبداء الرأي في أفكاره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كتابة: الإجابة عن أسئلة الفهم والتحليل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وماذا بعد؟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تتذكرون النشاط المنزلي الذي كلفتكم به نهاية الحصة السابقة(الصفحتان 48 و49). سأراقب ما قمتم به.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9898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أعيد قراءة النص (حق الجار على جاره)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أجيب عن السؤال رقم 7 الصفحة 49 وأنقل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1200828-E302-9164-3959-328171374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36" y="2464837"/>
            <a:ext cx="6158575" cy="710803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78EEA2A-0F20-6F28-7339-AA6D146EE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21" y="7924185"/>
            <a:ext cx="6428944" cy="164869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3C6B35D-F0AD-1EAA-9D89-BCC8B70F0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954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Aptos" panose="020B0004020202020204" pitchFamily="34" charset="0"/>
                <a:cs typeface="Sakkal Majalla" panose="02000000000000000000" pitchFamily="2" charset="-78"/>
              </a:rPr>
              <a:t>نَقْدُ الْأَفْكارِ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432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جميعا شروط نقد الأفكار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586377" y="2148203"/>
            <a:ext cx="11595304" cy="7267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أَنْ لا أَسْتَهْزِئَ مِنَ الْفِكْرَةِ كَيْفَما كانَتْ؛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أَنْ أَكونَ صادِقاً وَنَزيهاً في نَقْدي؛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أَنْ أَكونَ مُحايِداً، وَأَنْتَقِدُ بالدَّليلِ وَالْبُرْهانِ؛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أَنْ أَنْتَقِدَ الْأَفْكارَ، لا الْأَشْخاصَ؛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أَنْتَقِدُ الْفِكْرَةَ بِأَدَبٍ، وَبِدونِ تَعَصُّبٍ، وَلا إِساءَةٍ لِلشَّخْصِ؛ 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17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742950" lvl="1" indent="-285750" algn="ctr" rtl="1">
              <a:buFontTx/>
              <a:buChar char="-"/>
            </a:pPr>
            <a:r>
              <a:rPr lang="ar-MA" sz="5400" b="1" dirty="0">
                <a:latin typeface="Adobe Arabic" panose="02040503050201020203" pitchFamily="18" charset="-78"/>
                <a:cs typeface="Adobe Arabic" panose="02040503050201020203" pitchFamily="18" charset="-78"/>
              </a:rPr>
              <a:t>إملاء</a:t>
            </a:r>
          </a:p>
          <a:p>
            <a:pPr marL="742950" lvl="1" indent="-285750" algn="ctr" rtl="1">
              <a:buFontTx/>
              <a:buChar char="-"/>
            </a:pPr>
            <a:r>
              <a:rPr lang="ar-MA" sz="5400" b="1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الإلقاء الشعري</a:t>
            </a:r>
            <a:endParaRPr lang="ar-MA" sz="6600" b="1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945491"/>
            <a:ext cx="11973429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سأملي عليكم جملا فيها كلمات تتضمن الظواهر السابقة. خذوا ألواحكم واستعدوا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اكتبوا: قرأ فؤاد رواية مشوقة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D1D8C46-09B9-4629-7D0D-D4E695A2C6C0}"/>
              </a:ext>
            </a:extLst>
          </p:cNvPr>
          <p:cNvSpPr txBox="1"/>
          <p:nvPr/>
        </p:nvSpPr>
        <p:spPr>
          <a:xfrm>
            <a:off x="1354990" y="3244477"/>
            <a:ext cx="97191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/>
              <a:t>قَرَأَ فُؤادٌ رِوايَةً مُشَوِّقَةً.</a:t>
            </a:r>
            <a:endParaRPr lang="fr-MA" sz="6000" b="1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119416C-5017-BA62-2EEC-51F993D6D1A0}"/>
              </a:ext>
            </a:extLst>
          </p:cNvPr>
          <p:cNvSpPr/>
          <p:nvPr/>
        </p:nvSpPr>
        <p:spPr>
          <a:xfrm>
            <a:off x="1874375" y="5790760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جاءت أسماء مسرعة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F5D4F-D20D-5488-4A25-98988335A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6A0AD6D-EFA4-0968-AEF6-E31005D8D48D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9DF56D9-4587-F748-9840-E0DEC8E3D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CB12D2D-C7F4-21E5-7997-440A3FCAE84F}"/>
              </a:ext>
            </a:extLst>
          </p:cNvPr>
          <p:cNvSpPr txBox="1"/>
          <p:nvPr/>
        </p:nvSpPr>
        <p:spPr>
          <a:xfrm>
            <a:off x="1354990" y="3244477"/>
            <a:ext cx="97191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جاءَتْ أَسْماءُ</a:t>
            </a:r>
            <a:r>
              <a:rPr kumimoji="0" lang="ar-MA" sz="6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مُسْرِعَةً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48FEA0B-DCD9-1B9C-1E10-C7B35D7F8F69}"/>
              </a:ext>
            </a:extLst>
          </p:cNvPr>
          <p:cNvSpPr/>
          <p:nvPr/>
        </p:nvSpPr>
        <p:spPr>
          <a:xfrm>
            <a:off x="1874375" y="5790760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93869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676EC-6374-B4B7-F386-606A0594B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22A5E9D-25E9-8C16-9A24-2BA459A2193B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سأعرض عليكم بيتين شعريين، سأقرأ قراءة شعرية معبرة، وستفعلون مثلي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7540524-2616-23DD-B96B-939D49156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2" name="Organigramme : Alternative 1">
            <a:extLst>
              <a:ext uri="{FF2B5EF4-FFF2-40B4-BE49-F238E27FC236}">
                <a16:creationId xmlns:a16="http://schemas.microsoft.com/office/drawing/2014/main" id="{1B5F1E96-79C0-C75D-2E1A-D93397408520}"/>
              </a:ext>
            </a:extLst>
          </p:cNvPr>
          <p:cNvSpPr/>
          <p:nvPr/>
        </p:nvSpPr>
        <p:spPr>
          <a:xfrm>
            <a:off x="606497" y="2133722"/>
            <a:ext cx="12335342" cy="730388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lnSpc>
                <a:spcPct val="150000"/>
              </a:lnSpc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عَـلى </a:t>
            </a:r>
            <a:r>
              <a:rPr lang="ar-MA" sz="6000" b="1" dirty="0">
                <a:solidFill>
                  <a:srgbClr val="002060"/>
                </a:solidFill>
              </a:rPr>
              <a:t>قَدْرِ أَهْلِ </a:t>
            </a:r>
            <a:r>
              <a:rPr lang="ar-MA" sz="6000" b="1" dirty="0" err="1">
                <a:solidFill>
                  <a:srgbClr val="002060"/>
                </a:solidFill>
              </a:rPr>
              <a:t>ٱلْعَـزْمِ</a:t>
            </a:r>
            <a:r>
              <a:rPr lang="ar-MA" sz="6000" b="1" dirty="0">
                <a:solidFill>
                  <a:srgbClr val="002060"/>
                </a:solidFill>
              </a:rPr>
              <a:t> تَأْتي </a:t>
            </a:r>
            <a:r>
              <a:rPr lang="ar-MA" sz="6000" b="1" dirty="0" err="1">
                <a:solidFill>
                  <a:srgbClr val="002060"/>
                </a:solidFill>
              </a:rPr>
              <a:t>ٱلْعَـزائِمُ</a:t>
            </a:r>
            <a:r>
              <a:rPr lang="ar-MA" sz="6000" b="1" dirty="0">
                <a:solidFill>
                  <a:srgbClr val="002060"/>
                </a:solidFill>
              </a:rPr>
              <a:t> 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</a:t>
            </a:r>
            <a:r>
              <a:rPr lang="ar-MA" sz="6000" b="1" dirty="0">
                <a:solidFill>
                  <a:srgbClr val="002060"/>
                </a:solidFill>
              </a:rPr>
              <a:t>وَتَـأْتي عَـلى قَـدْرِ </a:t>
            </a:r>
            <a:r>
              <a:rPr lang="ar-MA" sz="6000" b="1" dirty="0" err="1">
                <a:solidFill>
                  <a:srgbClr val="002060"/>
                </a:solidFill>
              </a:rPr>
              <a:t>ٱلْكِـرامِ</a:t>
            </a:r>
            <a:r>
              <a:rPr lang="ar-MA" sz="6000" b="1" dirty="0">
                <a:solidFill>
                  <a:srgbClr val="002060"/>
                </a:solidFill>
              </a:rPr>
              <a:t> </a:t>
            </a:r>
            <a:r>
              <a:rPr lang="ar-MA" sz="6000" b="1" dirty="0" err="1">
                <a:solidFill>
                  <a:srgbClr val="002060"/>
                </a:solidFill>
              </a:rPr>
              <a:t>ٱلْمَكارِمُ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ar-MA" sz="6000" b="1" dirty="0">
                <a:solidFill>
                  <a:srgbClr val="002060"/>
                </a:solidFill>
              </a:rPr>
              <a:t>وَتَعْـظُـمُ في عَـيْنِ </a:t>
            </a:r>
            <a:r>
              <a:rPr lang="ar-MA" sz="6000" b="1" dirty="0" err="1">
                <a:solidFill>
                  <a:srgbClr val="002060"/>
                </a:solidFill>
              </a:rPr>
              <a:t>ٱلصَّغـيرِ</a:t>
            </a:r>
            <a:r>
              <a:rPr lang="ar-MA" sz="6000" b="1" dirty="0">
                <a:solidFill>
                  <a:srgbClr val="002060"/>
                </a:solidFill>
              </a:rPr>
              <a:t> صِغارُها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</a:t>
            </a:r>
            <a:r>
              <a:rPr lang="ar-MA" sz="6000" b="1" dirty="0">
                <a:solidFill>
                  <a:srgbClr val="002060"/>
                </a:solidFill>
              </a:rPr>
              <a:t>وَتَصْغُـرُ في عَـيْنِ </a:t>
            </a:r>
            <a:r>
              <a:rPr lang="ar-MA" sz="6000" b="1" dirty="0" err="1">
                <a:solidFill>
                  <a:srgbClr val="002060"/>
                </a:solidFill>
              </a:rPr>
              <a:t>ٱلْعَـظـيمِ</a:t>
            </a:r>
            <a:r>
              <a:rPr lang="ar-MA" sz="6000" b="1" dirty="0">
                <a:solidFill>
                  <a:srgbClr val="002060"/>
                </a:solidFill>
              </a:rPr>
              <a:t> </a:t>
            </a:r>
            <a:r>
              <a:rPr lang="ar-MA" sz="6000" b="1" dirty="0" err="1">
                <a:solidFill>
                  <a:srgbClr val="002060"/>
                </a:solidFill>
              </a:rPr>
              <a:t>ٱلْعَـظائِمُ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34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الشاعر: الْمُتَنَبّي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0220EB3-4382-F439-B3E5-F894831896B7}"/>
              </a:ext>
            </a:extLst>
          </p:cNvPr>
          <p:cNvSpPr/>
          <p:nvPr/>
        </p:nvSpPr>
        <p:spPr>
          <a:xfrm>
            <a:off x="10751127" y="2715491"/>
            <a:ext cx="2190712" cy="1981199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اَلْعَزيمةُ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وَٱلْمُروءَةُ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2778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DF9C2-41CD-53D0-4D3C-D8F923177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1DB124A-DBF0-14FC-D06E-5041E456E005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اقرؤوا قراءة هامسة، أقرأ لزميلي ويقرأ لي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9DD2A85-52AD-6FB9-4F2A-FA2A840A7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D3DF2EB0-3AC6-F4BD-E7DE-DD6AF2AB1011}"/>
              </a:ext>
            </a:extLst>
          </p:cNvPr>
          <p:cNvSpPr/>
          <p:nvPr/>
        </p:nvSpPr>
        <p:spPr>
          <a:xfrm>
            <a:off x="606497" y="2133722"/>
            <a:ext cx="12335342" cy="730388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lnSpc>
                <a:spcPct val="150000"/>
              </a:lnSpc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عَـلى </a:t>
            </a:r>
            <a:r>
              <a:rPr lang="ar-MA" sz="6000" b="1" dirty="0">
                <a:solidFill>
                  <a:srgbClr val="002060"/>
                </a:solidFill>
              </a:rPr>
              <a:t>قَدْرِ أَهْلِ </a:t>
            </a:r>
            <a:r>
              <a:rPr lang="ar-MA" sz="6000" b="1" dirty="0" err="1">
                <a:solidFill>
                  <a:srgbClr val="002060"/>
                </a:solidFill>
              </a:rPr>
              <a:t>ٱلْعَـزْمِ</a:t>
            </a:r>
            <a:r>
              <a:rPr lang="ar-MA" sz="6000" b="1" dirty="0">
                <a:solidFill>
                  <a:srgbClr val="002060"/>
                </a:solidFill>
              </a:rPr>
              <a:t> تَأْتي </a:t>
            </a:r>
            <a:r>
              <a:rPr lang="ar-MA" sz="6000" b="1" dirty="0" err="1">
                <a:solidFill>
                  <a:srgbClr val="002060"/>
                </a:solidFill>
              </a:rPr>
              <a:t>ٱلْعَـزائِمُ</a:t>
            </a:r>
            <a:r>
              <a:rPr lang="ar-MA" sz="6000" b="1" dirty="0">
                <a:solidFill>
                  <a:srgbClr val="002060"/>
                </a:solidFill>
              </a:rPr>
              <a:t> 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</a:t>
            </a:r>
            <a:r>
              <a:rPr lang="ar-MA" sz="6000" b="1" dirty="0">
                <a:solidFill>
                  <a:srgbClr val="002060"/>
                </a:solidFill>
              </a:rPr>
              <a:t>وَتَـأْتي عَـلى قَـدْرِ </a:t>
            </a:r>
            <a:r>
              <a:rPr lang="ar-MA" sz="6000" b="1" dirty="0" err="1">
                <a:solidFill>
                  <a:srgbClr val="002060"/>
                </a:solidFill>
              </a:rPr>
              <a:t>ٱلْكِـرامِ</a:t>
            </a:r>
            <a:r>
              <a:rPr lang="ar-MA" sz="6000" b="1" dirty="0">
                <a:solidFill>
                  <a:srgbClr val="002060"/>
                </a:solidFill>
              </a:rPr>
              <a:t> </a:t>
            </a:r>
            <a:r>
              <a:rPr lang="ar-MA" sz="6000" b="1" dirty="0" err="1">
                <a:solidFill>
                  <a:srgbClr val="002060"/>
                </a:solidFill>
              </a:rPr>
              <a:t>ٱلْمَكارِمُ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ar-MA" sz="6000" b="1" dirty="0">
                <a:solidFill>
                  <a:srgbClr val="002060"/>
                </a:solidFill>
              </a:rPr>
              <a:t>وَتَعْـظُـمُ في عَـيْنِ </a:t>
            </a:r>
            <a:r>
              <a:rPr lang="ar-MA" sz="6000" b="1" dirty="0" err="1">
                <a:solidFill>
                  <a:srgbClr val="002060"/>
                </a:solidFill>
              </a:rPr>
              <a:t>ٱلصَّغـيرِ</a:t>
            </a:r>
            <a:r>
              <a:rPr lang="ar-MA" sz="6000" b="1" dirty="0">
                <a:solidFill>
                  <a:srgbClr val="002060"/>
                </a:solidFill>
              </a:rPr>
              <a:t> صِغارُها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</a:t>
            </a:r>
            <a:r>
              <a:rPr lang="ar-MA" sz="6000" b="1" dirty="0">
                <a:solidFill>
                  <a:srgbClr val="002060"/>
                </a:solidFill>
              </a:rPr>
              <a:t>وَتَصْغُـرُ في عَـيْنِ </a:t>
            </a:r>
            <a:r>
              <a:rPr lang="ar-MA" sz="6000" b="1" dirty="0" err="1">
                <a:solidFill>
                  <a:srgbClr val="002060"/>
                </a:solidFill>
              </a:rPr>
              <a:t>ٱلْعَـظـيمِ</a:t>
            </a:r>
            <a:r>
              <a:rPr lang="ar-MA" sz="6000" b="1" dirty="0">
                <a:solidFill>
                  <a:srgbClr val="002060"/>
                </a:solidFill>
              </a:rPr>
              <a:t> </a:t>
            </a:r>
            <a:r>
              <a:rPr lang="ar-MA" sz="6000" b="1" dirty="0" err="1">
                <a:solidFill>
                  <a:srgbClr val="002060"/>
                </a:solidFill>
              </a:rPr>
              <a:t>ٱلْعَـظائِمُ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الشاعر: </a:t>
            </a:r>
            <a:r>
              <a:rPr lang="ar-MA" sz="2400" b="1" dirty="0">
                <a:solidFill>
                  <a:srgbClr val="FF0000"/>
                </a:solidFill>
              </a:rPr>
              <a:t>الْمُتَنَبّي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94675DD3-A12A-2EE4-0F87-E7638A2C6461}"/>
              </a:ext>
            </a:extLst>
          </p:cNvPr>
          <p:cNvSpPr/>
          <p:nvPr/>
        </p:nvSpPr>
        <p:spPr>
          <a:xfrm>
            <a:off x="10751127" y="2715491"/>
            <a:ext cx="2190712" cy="1981199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اَلْعَزيمةُ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وَٱلْمُروءَةُ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33365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2FA1B-8D86-18A3-4C9B-37A1108A4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FD393A9-0DB0-A3C0-DDDD-8959DD60667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 جهرية مع تصحيح الإلقاء الشعري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65456B-43CF-9E33-B8F8-7DDC3EFA343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DD6F7703-4437-3FE1-9C11-DDEC72FEFC5D}"/>
              </a:ext>
            </a:extLst>
          </p:cNvPr>
          <p:cNvSpPr/>
          <p:nvPr/>
        </p:nvSpPr>
        <p:spPr>
          <a:xfrm>
            <a:off x="606497" y="2133722"/>
            <a:ext cx="12335342" cy="730388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lnSpc>
                <a:spcPct val="150000"/>
              </a:lnSpc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عَـلى </a:t>
            </a:r>
            <a:r>
              <a:rPr lang="ar-MA" sz="6000" b="1" dirty="0">
                <a:solidFill>
                  <a:srgbClr val="002060"/>
                </a:solidFill>
              </a:rPr>
              <a:t>قَدْرِ أَهْلِ </a:t>
            </a:r>
            <a:r>
              <a:rPr lang="ar-MA" sz="6000" b="1" dirty="0" err="1">
                <a:solidFill>
                  <a:srgbClr val="002060"/>
                </a:solidFill>
              </a:rPr>
              <a:t>ٱلْعَـزْمِ</a:t>
            </a:r>
            <a:r>
              <a:rPr lang="ar-MA" sz="6000" b="1" dirty="0">
                <a:solidFill>
                  <a:srgbClr val="002060"/>
                </a:solidFill>
              </a:rPr>
              <a:t> تَأْتي </a:t>
            </a:r>
            <a:r>
              <a:rPr lang="ar-MA" sz="6000" b="1" dirty="0" err="1">
                <a:solidFill>
                  <a:srgbClr val="002060"/>
                </a:solidFill>
              </a:rPr>
              <a:t>ٱلْعَـزائِمُ</a:t>
            </a:r>
            <a:r>
              <a:rPr lang="ar-MA" sz="6000" b="1" dirty="0">
                <a:solidFill>
                  <a:srgbClr val="002060"/>
                </a:solidFill>
              </a:rPr>
              <a:t> 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</a:t>
            </a:r>
            <a:r>
              <a:rPr lang="ar-MA" sz="6000" b="1" dirty="0">
                <a:solidFill>
                  <a:srgbClr val="002060"/>
                </a:solidFill>
              </a:rPr>
              <a:t>وَتَـأْتي عَـلى قَـدْرِ </a:t>
            </a:r>
            <a:r>
              <a:rPr lang="ar-MA" sz="6000" b="1" dirty="0" err="1">
                <a:solidFill>
                  <a:srgbClr val="002060"/>
                </a:solidFill>
              </a:rPr>
              <a:t>ٱلْكِـرامِ</a:t>
            </a:r>
            <a:r>
              <a:rPr lang="ar-MA" sz="6000" b="1" dirty="0">
                <a:solidFill>
                  <a:srgbClr val="002060"/>
                </a:solidFill>
              </a:rPr>
              <a:t> </a:t>
            </a:r>
            <a:r>
              <a:rPr lang="ar-MA" sz="6000" b="1" dirty="0" err="1">
                <a:solidFill>
                  <a:srgbClr val="002060"/>
                </a:solidFill>
              </a:rPr>
              <a:t>ٱلْمَكارِمُ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ar-MA" sz="6000" b="1" dirty="0">
                <a:solidFill>
                  <a:srgbClr val="002060"/>
                </a:solidFill>
              </a:rPr>
              <a:t>وَتَعْـظُـمُ في عَـيْنِ </a:t>
            </a:r>
            <a:r>
              <a:rPr lang="ar-MA" sz="6000" b="1" dirty="0" err="1">
                <a:solidFill>
                  <a:srgbClr val="002060"/>
                </a:solidFill>
              </a:rPr>
              <a:t>ٱلصَّغـيرِ</a:t>
            </a:r>
            <a:r>
              <a:rPr lang="ar-MA" sz="6000" b="1" dirty="0">
                <a:solidFill>
                  <a:srgbClr val="002060"/>
                </a:solidFill>
              </a:rPr>
              <a:t> صِغارُها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</a:t>
            </a:r>
            <a:r>
              <a:rPr lang="ar-MA" sz="6000" b="1" dirty="0">
                <a:solidFill>
                  <a:srgbClr val="002060"/>
                </a:solidFill>
              </a:rPr>
              <a:t>وَتَصْغُـرُ في عَـيْنِ </a:t>
            </a:r>
            <a:r>
              <a:rPr lang="ar-MA" sz="6000" b="1" dirty="0" err="1">
                <a:solidFill>
                  <a:srgbClr val="002060"/>
                </a:solidFill>
              </a:rPr>
              <a:t>ٱلْعَـظـيمِ</a:t>
            </a:r>
            <a:r>
              <a:rPr lang="ar-MA" sz="6000" b="1" dirty="0">
                <a:solidFill>
                  <a:srgbClr val="002060"/>
                </a:solidFill>
              </a:rPr>
              <a:t> </a:t>
            </a:r>
            <a:r>
              <a:rPr lang="ar-MA" sz="6000" b="1" dirty="0" err="1">
                <a:solidFill>
                  <a:srgbClr val="002060"/>
                </a:solidFill>
              </a:rPr>
              <a:t>ٱلْعَـظائِمُ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الشاعر: </a:t>
            </a:r>
            <a:r>
              <a:rPr lang="ar-MA" sz="2400" b="1">
                <a:solidFill>
                  <a:srgbClr val="FF0000"/>
                </a:solidFill>
              </a:rPr>
              <a:t>الْمُتَنَبّي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F99FD6A5-AD23-FC09-4F54-FFF9B08EFFD6}"/>
              </a:ext>
            </a:extLst>
          </p:cNvPr>
          <p:cNvSpPr/>
          <p:nvPr/>
        </p:nvSpPr>
        <p:spPr>
          <a:xfrm>
            <a:off x="10751127" y="2715491"/>
            <a:ext cx="2190712" cy="1981199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اَلْعَزيمةُ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وَٱلْمُروءَةُ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037512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290945" y="3466838"/>
            <a:ext cx="7219476" cy="32505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48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توقع مضمون النص وقراءته بطلاقة؛</a:t>
            </a:r>
          </a:p>
          <a:p>
            <a:pPr marL="742950" lvl="1" indent="-285750" algn="r" rtl="1">
              <a:buFontTx/>
              <a:buChar char="-"/>
            </a:pPr>
            <a:r>
              <a:rPr lang="ar-MA" sz="4800" dirty="0">
                <a:latin typeface="Adobe Arabic" panose="02040503050201020203" pitchFamily="18" charset="-78"/>
                <a:cs typeface="Adobe Arabic" panose="02040503050201020203" pitchFamily="18" charset="-78"/>
              </a:rPr>
              <a:t>فهم النص وتحليله وإبداء الرأي في أفكاره</a:t>
            </a:r>
          </a:p>
          <a:p>
            <a:pPr marL="742950" lvl="1" indent="-285750" algn="r" rtl="1">
              <a:buFontTx/>
              <a:buChar char="-"/>
            </a:pPr>
            <a:r>
              <a:rPr lang="ar-MA" sz="48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 والتحليل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447494" y="121482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كل ثنائي ينشئ الخريطة الذهنية للعنوان، ويطرح توقعين أو ثلاثة عن مضمون النص: الماء والإنسان</a:t>
            </a: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اَلْماءُ وَاؐلْإِنْسانُ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7193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6580909" y="3628359"/>
            <a:ext cx="6768232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أَتَوَقَّعُ أَنْ يَتَحَدَّثَ ٱلنَّصُّ عَنْ </a:t>
            </a:r>
            <a:r>
              <a:rPr lang="ar-MA" sz="2800" b="1" dirty="0">
                <a:solidFill>
                  <a:prstClr val="black"/>
                </a:solidFill>
              </a:rPr>
              <a:t>أَهَمِّيَّةِ ٱلْماءِ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في حَياةِ</a:t>
            </a: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اؐلْإِنْسانِ.</a:t>
            </a:r>
            <a:endParaRPr lang="fr-MA" sz="28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366859" y="3628359"/>
            <a:ext cx="5756850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قَدْ يَتَحَدَّثُ ٱلنَّصُّ عَنْ </a:t>
            </a:r>
            <a:r>
              <a:rPr lang="ar-MA" sz="2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كَيْفِيَّةِ </a:t>
            </a:r>
            <a:r>
              <a:rPr lang="ar-MA" sz="2800" b="1" dirty="0">
                <a:solidFill>
                  <a:prstClr val="black"/>
                </a:solidFill>
              </a:rPr>
              <a:t>ٱلْمُحافَظَةِ عَلى ٱلْماءِ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3756597" y="7573789"/>
            <a:ext cx="5701432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رُبَّما سَيَتَحَدَّثُ ٱلنَّصُّ عَنْ </a:t>
            </a:r>
            <a:r>
              <a:rPr lang="ar-MA" sz="2800" b="1" noProof="0" dirty="0">
                <a:solidFill>
                  <a:prstClr val="black"/>
                </a:solidFill>
              </a:rPr>
              <a:t>قِلَّةِ </a:t>
            </a:r>
            <a:r>
              <a:rPr lang="ar-MA" sz="2800" b="1" dirty="0">
                <a:solidFill>
                  <a:prstClr val="black"/>
                </a:solidFill>
              </a:rPr>
              <a:t>ٱلْماءِ وَتَلَوُّثِهِ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800" y="4805075"/>
            <a:ext cx="2699026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54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اَلْماءُ وَاؐلْإِنْسانُ</a:t>
            </a:r>
            <a:endParaRPr lang="fr-FR" sz="54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اَلتَّوَقُّعاتُ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240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773AE80-0590-231F-26F2-5E384DE94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5165" y="1730309"/>
            <a:ext cx="10007002" cy="849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0157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 (توجيههم لتعليل الجواب)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731A93-EFB7-FEA6-07FF-CDE39B389846}"/>
              </a:ext>
            </a:extLst>
          </p:cNvPr>
          <p:cNvSpPr/>
          <p:nvPr/>
        </p:nvSpPr>
        <p:spPr>
          <a:xfrm>
            <a:off x="6289964" y="3628359"/>
            <a:ext cx="7059177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800" b="1" dirty="0">
                <a:solidFill>
                  <a:prstClr val="black"/>
                </a:solidFill>
              </a:rPr>
              <a:t>أَتَوَقَّعُ أَنْ يَتَحَدَّثَ ٱلنَّصُّ عَنْ أَهَمِّيَّةِ ٱلْماءِ في حَياةِ</a:t>
            </a:r>
            <a:r>
              <a:rPr lang="ar-MA" sz="28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800" b="1" dirty="0">
                <a:solidFill>
                  <a:prstClr val="black"/>
                </a:solidFill>
              </a:rPr>
              <a:t>اؐلْإِنْسانِ.</a:t>
            </a:r>
            <a:endParaRPr lang="fr-MA" sz="280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38496E-1BA3-EA6B-3CAA-AAC2BBC5A393}"/>
              </a:ext>
            </a:extLst>
          </p:cNvPr>
          <p:cNvSpPr/>
          <p:nvPr/>
        </p:nvSpPr>
        <p:spPr>
          <a:xfrm>
            <a:off x="6289964" y="5287042"/>
            <a:ext cx="7059177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800" b="1" dirty="0">
                <a:solidFill>
                  <a:prstClr val="black"/>
                </a:solidFill>
              </a:rPr>
              <a:t>رُبَّما سَيَتَحَدَّثُ ٱلنَّصُّ عَنْ قِلَّةِ ٱلْماءِ وَتَلَوُّثِهِ.</a:t>
            </a:r>
            <a:endParaRPr lang="fr-MA" sz="2800" b="1" dirty="0">
              <a:solidFill>
                <a:prstClr val="black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DC2E2C0-6C3D-9DF1-09C0-7FB97790FBC8}"/>
              </a:ext>
            </a:extLst>
          </p:cNvPr>
          <p:cNvSpPr/>
          <p:nvPr/>
        </p:nvSpPr>
        <p:spPr>
          <a:xfrm>
            <a:off x="6289964" y="6767148"/>
            <a:ext cx="7059178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2800" b="1" dirty="0">
                <a:solidFill>
                  <a:prstClr val="black"/>
                </a:solidFill>
              </a:rPr>
              <a:t>قَـدْ يَتَحَدَّثُ ٱلنَّصُّ عَنْ كَيْفِيَّةِ ٱلْمُحافَظَةِ عَلى ٱلْماءِ.</a:t>
            </a:r>
            <a:endParaRPr lang="fr-MA" sz="2800" b="1" dirty="0">
              <a:solidFill>
                <a:prstClr val="black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4996722" y="2144289"/>
            <a:ext cx="3011205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05CCA-AAAB-C679-1887-52A39D104F95}"/>
              </a:ext>
            </a:extLst>
          </p:cNvPr>
          <p:cNvSpPr/>
          <p:nvPr/>
        </p:nvSpPr>
        <p:spPr>
          <a:xfrm>
            <a:off x="2916668" y="3628359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EBA53D-389D-5EEA-117B-6F2CE2D89C08}"/>
              </a:ext>
            </a:extLst>
          </p:cNvPr>
          <p:cNvSpPr/>
          <p:nvPr/>
        </p:nvSpPr>
        <p:spPr>
          <a:xfrm>
            <a:off x="2916668" y="5287043"/>
            <a:ext cx="1420378" cy="914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F48F94-CEEA-AFF2-8500-49F4E6F50287}"/>
              </a:ext>
            </a:extLst>
          </p:cNvPr>
          <p:cNvSpPr/>
          <p:nvPr/>
        </p:nvSpPr>
        <p:spPr>
          <a:xfrm>
            <a:off x="2916668" y="6767149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6" grpId="0" animBg="1"/>
      <p:bldP spid="7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ابحثوا عن العبارات الآتية في النص عبر قراءة هامسة، وضعوا سطرا تحتها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41E7E84-348D-A117-7C07-E2E3DC57101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15E32CF2-3B5C-8359-F5CA-5109C7E7C746}"/>
              </a:ext>
            </a:extLst>
          </p:cNvPr>
          <p:cNvSpPr/>
          <p:nvPr/>
        </p:nvSpPr>
        <p:spPr>
          <a:xfrm>
            <a:off x="2216728" y="5010507"/>
            <a:ext cx="8457847" cy="842377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لا نَتْرُكُ ا</a:t>
            </a:r>
            <a:r>
              <a:rPr lang="ar-S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لصُّنْبورَ يَسيلُ بِلا حاجَةٍ.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73BCE657-F826-EE89-2F5B-50FFD858BDF8}"/>
              </a:ext>
            </a:extLst>
          </p:cNvPr>
          <p:cNvSpPr/>
          <p:nvPr/>
        </p:nvSpPr>
        <p:spPr>
          <a:xfrm>
            <a:off x="2341419" y="7275984"/>
            <a:ext cx="8333156" cy="842377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أَنَّ ا</a:t>
            </a:r>
            <a:r>
              <a:rPr lang="ar-S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لْماءَ نِعْمَةٌ عَظيمَةٌ.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2E0F6DA8-5A30-99E7-8427-56F8001F7D38}"/>
              </a:ext>
            </a:extLst>
          </p:cNvPr>
          <p:cNvSpPr/>
          <p:nvPr/>
        </p:nvSpPr>
        <p:spPr>
          <a:xfrm>
            <a:off x="2216728" y="2942534"/>
            <a:ext cx="8457848" cy="842377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يُنصَحُ بِشُرْبِ ثَمانِيَةِ أَكْوابٍ عَلى ا</a:t>
            </a:r>
            <a:r>
              <a:rPr lang="ar-S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لْأَقَلِّ يَوْمِيّاً.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0993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533F2-7811-E5B2-0E9B-6F07BF76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5F3318-6A11-B106-FFFA-B03B1FA726B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جماعة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6A5EB44-DCA3-085B-14F2-D8EFE8F21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8370EF2-ECB6-DDB4-2780-CF83183D43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5165" y="1730309"/>
            <a:ext cx="10007002" cy="8497033"/>
          </a:xfrm>
          <a:prstGeom prst="rect">
            <a:avLst/>
          </a:prstGeom>
        </p:spPr>
      </p:pic>
      <p:sp>
        <p:nvSpPr>
          <p:cNvPr id="5" name="Signe Moins 4">
            <a:extLst>
              <a:ext uri="{FF2B5EF4-FFF2-40B4-BE49-F238E27FC236}">
                <a16:creationId xmlns:a16="http://schemas.microsoft.com/office/drawing/2014/main" id="{A3236383-8DAF-3145-7E2E-2D85E44B4FA4}"/>
              </a:ext>
            </a:extLst>
          </p:cNvPr>
          <p:cNvSpPr/>
          <p:nvPr/>
        </p:nvSpPr>
        <p:spPr>
          <a:xfrm>
            <a:off x="8534401" y="4885961"/>
            <a:ext cx="3906982" cy="257539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igne Moins 7">
            <a:extLst>
              <a:ext uri="{FF2B5EF4-FFF2-40B4-BE49-F238E27FC236}">
                <a16:creationId xmlns:a16="http://schemas.microsoft.com/office/drawing/2014/main" id="{BF1D82DB-C740-951E-3FC9-37AAA6C3DE08}"/>
              </a:ext>
            </a:extLst>
          </p:cNvPr>
          <p:cNvSpPr/>
          <p:nvPr/>
        </p:nvSpPr>
        <p:spPr>
          <a:xfrm>
            <a:off x="2175165" y="4466421"/>
            <a:ext cx="1731818" cy="338554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igne Moins 11">
            <a:extLst>
              <a:ext uri="{FF2B5EF4-FFF2-40B4-BE49-F238E27FC236}">
                <a16:creationId xmlns:a16="http://schemas.microsoft.com/office/drawing/2014/main" id="{6B9309D3-51D1-80BB-6AE1-8BC5B07A6DEC}"/>
              </a:ext>
            </a:extLst>
          </p:cNvPr>
          <p:cNvSpPr/>
          <p:nvPr/>
        </p:nvSpPr>
        <p:spPr>
          <a:xfrm>
            <a:off x="7287491" y="7154202"/>
            <a:ext cx="4364181" cy="257539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igne Moins 13">
            <a:extLst>
              <a:ext uri="{FF2B5EF4-FFF2-40B4-BE49-F238E27FC236}">
                <a16:creationId xmlns:a16="http://schemas.microsoft.com/office/drawing/2014/main" id="{A8DA3A71-75C2-0D08-C65F-571A87DCABCB}"/>
              </a:ext>
            </a:extLst>
          </p:cNvPr>
          <p:cNvSpPr/>
          <p:nvPr/>
        </p:nvSpPr>
        <p:spPr>
          <a:xfrm>
            <a:off x="7287492" y="9422443"/>
            <a:ext cx="2784764" cy="257539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356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2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9A33EC7-DCB6-2926-D8B0-E42BE52F93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5165" y="1730309"/>
            <a:ext cx="10007002" cy="849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BBD6D8-6106-1E85-2908-1C78EFDCD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5165" y="1730309"/>
            <a:ext cx="10007002" cy="849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E24312B-D1E6-5F1B-47C1-1DBB6F1DC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5165" y="1730309"/>
            <a:ext cx="10007002" cy="849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4806-4BE1-2201-BCE3-C0673BC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1A1139-3C35-BAB8-D711-54A889FAE5A4}"/>
              </a:ext>
            </a:extLst>
          </p:cNvPr>
          <p:cNvSpPr txBox="1"/>
          <p:nvPr/>
        </p:nvSpPr>
        <p:spPr>
          <a:xfrm>
            <a:off x="271256" y="1037266"/>
            <a:ext cx="12336380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1028700" rtl="1">
              <a:defRPr/>
            </a:pPr>
            <a:r>
              <a:rPr lang="ar-MA" sz="2800" b="1" dirty="0">
                <a:solidFill>
                  <a:prstClr val="white">
                    <a:lumMod val="65000"/>
                  </a:prstClr>
                </a:solidFill>
                <a:cs typeface="Microsoft Uighur" panose="02000000000000000000" pitchFamily="2" charset="-78"/>
              </a:rPr>
              <a:t>الآن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cs typeface="Microsoft Uighur" panose="02000000000000000000" pitchFamily="2" charset="-78"/>
              </a:rPr>
              <a:t>، خذوا دفاتركم، في مجموعات  قوموا بشرح الكلمات الثلاث بحسب سياقها في النص بتوظيف الاستراتيجية المناسبة لكل كلمة</a:t>
            </a:r>
            <a:endParaRPr lang="fr-FR" sz="4800" b="1" dirty="0">
              <a:solidFill>
                <a:prstClr val="white">
                  <a:lumMod val="65000"/>
                </a:prstClr>
              </a:solidFill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9BFFFED-41A9-6A23-2568-BB1081349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89" y="748729"/>
            <a:ext cx="1780186" cy="118272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FE9665-30DD-87E6-D93A-E2015471F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6" y="3808740"/>
            <a:ext cx="13112235" cy="268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7359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636E3-CCA4-E2AD-1F9D-02F6F4F21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2207096-1037-6304-4531-B74F85EC76D7}"/>
              </a:ext>
            </a:extLst>
          </p:cNvPr>
          <p:cNvSpPr txBox="1"/>
          <p:nvPr/>
        </p:nvSpPr>
        <p:spPr>
          <a:xfrm>
            <a:off x="271257" y="954127"/>
            <a:ext cx="1233638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</a:rPr>
              <a:t>لنصحح جميعا على السبورة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A068D22-76CA-DA38-60C0-36CA3769A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99DA1A1-9C2A-CCA5-8031-6A3FF4E4BEA5}"/>
              </a:ext>
            </a:extLst>
          </p:cNvPr>
          <p:cNvSpPr/>
          <p:nvPr/>
        </p:nvSpPr>
        <p:spPr>
          <a:xfrm>
            <a:off x="11897448" y="2630831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نُبَذِّرُ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4E9A91-3986-2BBA-D75A-DA3B35A4900C}"/>
              </a:ext>
            </a:extLst>
          </p:cNvPr>
          <p:cNvSpPr/>
          <p:nvPr/>
        </p:nvSpPr>
        <p:spPr>
          <a:xfrm>
            <a:off x="11897448" y="4364625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مُرادِفُها</a:t>
            </a:r>
            <a:endParaRPr lang="fr-MA" sz="3200" b="1" dirty="0">
              <a:solidFill>
                <a:srgbClr val="0070C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3BFCF8-929B-FC3E-FB21-6344671D5522}"/>
              </a:ext>
            </a:extLst>
          </p:cNvPr>
          <p:cNvSpPr/>
          <p:nvPr/>
        </p:nvSpPr>
        <p:spPr>
          <a:xfrm>
            <a:off x="11897448" y="6288431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نُسْرِفُ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E22F7A-A973-C09A-19A6-24AA6E05CA39}"/>
              </a:ext>
            </a:extLst>
          </p:cNvPr>
          <p:cNvSpPr/>
          <p:nvPr/>
        </p:nvSpPr>
        <p:spPr>
          <a:xfrm>
            <a:off x="9405571" y="6360770"/>
            <a:ext cx="1420378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كَثْرَةٌ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FB1389-C678-120C-6E08-9F772C46097F}"/>
              </a:ext>
            </a:extLst>
          </p:cNvPr>
          <p:cNvSpPr/>
          <p:nvPr/>
        </p:nvSpPr>
        <p:spPr>
          <a:xfrm>
            <a:off x="9405571" y="4402725"/>
            <a:ext cx="1420378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ضِدُّها</a:t>
            </a:r>
            <a:endParaRPr lang="fr-MA" sz="3200" b="1" dirty="0">
              <a:solidFill>
                <a:srgbClr val="0070C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D460F1-438C-036F-6B03-8008F1E948EF}"/>
              </a:ext>
            </a:extLst>
          </p:cNvPr>
          <p:cNvSpPr/>
          <p:nvPr/>
        </p:nvSpPr>
        <p:spPr>
          <a:xfrm>
            <a:off x="9405571" y="2630831"/>
            <a:ext cx="1420378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نُدْرَةٌ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1E033B8-49AA-CF51-E621-D793BD5A425A}"/>
              </a:ext>
            </a:extLst>
          </p:cNvPr>
          <p:cNvSpPr/>
          <p:nvPr/>
        </p:nvSpPr>
        <p:spPr>
          <a:xfrm>
            <a:off x="3644435" y="4473486"/>
            <a:ext cx="1420378" cy="914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يَسيلُ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E534840-0E93-147C-709B-ACCEA08B8773}"/>
              </a:ext>
            </a:extLst>
          </p:cNvPr>
          <p:cNvSpPr/>
          <p:nvPr/>
        </p:nvSpPr>
        <p:spPr>
          <a:xfrm>
            <a:off x="817418" y="7284426"/>
            <a:ext cx="6953523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يَسيلُ </a:t>
            </a:r>
            <a:r>
              <a:rPr lang="ar-MA" sz="3600" b="1" dirty="0">
                <a:solidFill>
                  <a:prstClr val="black"/>
                </a:solidFill>
              </a:rPr>
              <a:t>ا</a:t>
            </a:r>
            <a:r>
              <a:rPr lang="ar-SA" sz="3600" b="1" dirty="0">
                <a:solidFill>
                  <a:prstClr val="black"/>
                </a:solidFill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لْعَرَقُ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مِنْ جَبينِ </a:t>
            </a:r>
            <a:r>
              <a:rPr lang="ar-MA" sz="3600" b="1" dirty="0">
                <a:solidFill>
                  <a:prstClr val="black"/>
                </a:solidFill>
              </a:rPr>
              <a:t>ا</a:t>
            </a:r>
            <a:r>
              <a:rPr lang="ar-SA" sz="3600" b="1" dirty="0">
                <a:solidFill>
                  <a:prstClr val="black"/>
                </a:solidFill>
              </a:rPr>
              <a:t>ؐ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لْفَلّاحِ بَعْدَ يَوْمٍ شاقٍّ.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35C2C9C-1780-0ED1-92CC-2FE0F42284D2}"/>
              </a:ext>
            </a:extLst>
          </p:cNvPr>
          <p:cNvSpPr/>
          <p:nvPr/>
        </p:nvSpPr>
        <p:spPr>
          <a:xfrm>
            <a:off x="3644435" y="2630831"/>
            <a:ext cx="1420378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فِعْــلٌ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B7E59C-66BA-AA59-BB0F-EDB22D87D8D7}"/>
              </a:ext>
            </a:extLst>
          </p:cNvPr>
          <p:cNvSpPr/>
          <p:nvPr/>
        </p:nvSpPr>
        <p:spPr>
          <a:xfrm>
            <a:off x="817418" y="4459631"/>
            <a:ext cx="1420378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يَتَوَقَّفُ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2B05073-8F38-8808-E514-1A0521A782B6}"/>
              </a:ext>
            </a:extLst>
          </p:cNvPr>
          <p:cNvSpPr/>
          <p:nvPr/>
        </p:nvSpPr>
        <p:spPr>
          <a:xfrm>
            <a:off x="6350563" y="4459631"/>
            <a:ext cx="1420378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يَتَـدَفَّــقُ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lèche : bas 27">
            <a:extLst>
              <a:ext uri="{FF2B5EF4-FFF2-40B4-BE49-F238E27FC236}">
                <a16:creationId xmlns:a16="http://schemas.microsoft.com/office/drawing/2014/main" id="{4AEB6163-9F51-A7E4-5074-076C1B9EBDC9}"/>
              </a:ext>
            </a:extLst>
          </p:cNvPr>
          <p:cNvSpPr/>
          <p:nvPr/>
        </p:nvSpPr>
        <p:spPr>
          <a:xfrm>
            <a:off x="4112308" y="3684543"/>
            <a:ext cx="484632" cy="64963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0" name="Flèche : bas 29">
            <a:extLst>
              <a:ext uri="{FF2B5EF4-FFF2-40B4-BE49-F238E27FC236}">
                <a16:creationId xmlns:a16="http://schemas.microsoft.com/office/drawing/2014/main" id="{73907877-633E-FB1B-6959-B684FE0E69E2}"/>
              </a:ext>
            </a:extLst>
          </p:cNvPr>
          <p:cNvSpPr/>
          <p:nvPr/>
        </p:nvSpPr>
        <p:spPr>
          <a:xfrm>
            <a:off x="12479727" y="3630112"/>
            <a:ext cx="484632" cy="64963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1" name="Flèche : bas 30">
            <a:extLst>
              <a:ext uri="{FF2B5EF4-FFF2-40B4-BE49-F238E27FC236}">
                <a16:creationId xmlns:a16="http://schemas.microsoft.com/office/drawing/2014/main" id="{2FCA2F34-0705-EFF3-EA19-496DD1FA58DA}"/>
              </a:ext>
            </a:extLst>
          </p:cNvPr>
          <p:cNvSpPr/>
          <p:nvPr/>
        </p:nvSpPr>
        <p:spPr>
          <a:xfrm>
            <a:off x="9873444" y="3645897"/>
            <a:ext cx="484632" cy="64963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Flèche : bas 31">
            <a:extLst>
              <a:ext uri="{FF2B5EF4-FFF2-40B4-BE49-F238E27FC236}">
                <a16:creationId xmlns:a16="http://schemas.microsoft.com/office/drawing/2014/main" id="{9060DA8C-53D1-8E0B-7D39-79CB004DA46E}"/>
              </a:ext>
            </a:extLst>
          </p:cNvPr>
          <p:cNvSpPr/>
          <p:nvPr/>
        </p:nvSpPr>
        <p:spPr>
          <a:xfrm>
            <a:off x="12479727" y="5458912"/>
            <a:ext cx="484632" cy="64963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Flèche : bas 32">
            <a:extLst>
              <a:ext uri="{FF2B5EF4-FFF2-40B4-BE49-F238E27FC236}">
                <a16:creationId xmlns:a16="http://schemas.microsoft.com/office/drawing/2014/main" id="{64E78BDF-59FC-E797-63B3-AA6D383AFF53}"/>
              </a:ext>
            </a:extLst>
          </p:cNvPr>
          <p:cNvSpPr/>
          <p:nvPr/>
        </p:nvSpPr>
        <p:spPr>
          <a:xfrm>
            <a:off x="9873444" y="5514132"/>
            <a:ext cx="484632" cy="64963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4" name="Flèche : bas 33">
            <a:extLst>
              <a:ext uri="{FF2B5EF4-FFF2-40B4-BE49-F238E27FC236}">
                <a16:creationId xmlns:a16="http://schemas.microsoft.com/office/drawing/2014/main" id="{61769E7C-C281-3006-E3E8-E3C66B28C88F}"/>
              </a:ext>
            </a:extLst>
          </p:cNvPr>
          <p:cNvSpPr/>
          <p:nvPr/>
        </p:nvSpPr>
        <p:spPr>
          <a:xfrm>
            <a:off x="4095949" y="5656655"/>
            <a:ext cx="484632" cy="78894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Flèche : droite 34">
            <a:extLst>
              <a:ext uri="{FF2B5EF4-FFF2-40B4-BE49-F238E27FC236}">
                <a16:creationId xmlns:a16="http://schemas.microsoft.com/office/drawing/2014/main" id="{994A7FF6-71A9-810D-E221-DC7CD788222C}"/>
              </a:ext>
            </a:extLst>
          </p:cNvPr>
          <p:cNvSpPr/>
          <p:nvPr/>
        </p:nvSpPr>
        <p:spPr>
          <a:xfrm>
            <a:off x="5319821" y="4688370"/>
            <a:ext cx="775734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Flèche : gauche 35">
            <a:extLst>
              <a:ext uri="{FF2B5EF4-FFF2-40B4-BE49-F238E27FC236}">
                <a16:creationId xmlns:a16="http://schemas.microsoft.com/office/drawing/2014/main" id="{5E5D079F-28AC-91F4-8F24-3EC3BC6CCCB9}"/>
              </a:ext>
            </a:extLst>
          </p:cNvPr>
          <p:cNvSpPr/>
          <p:nvPr/>
        </p:nvSpPr>
        <p:spPr>
          <a:xfrm>
            <a:off x="2542311" y="4703895"/>
            <a:ext cx="847115" cy="48463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7A5D5B4-9C39-B905-1D9D-6347D27F6EA9}"/>
              </a:ext>
            </a:extLst>
          </p:cNvPr>
          <p:cNvSpPr txBox="1"/>
          <p:nvPr/>
        </p:nvSpPr>
        <p:spPr>
          <a:xfrm>
            <a:off x="3644435" y="1963593"/>
            <a:ext cx="1437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200" b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نَوْعُها</a:t>
            </a:r>
            <a:endParaRPr lang="ar-MA" sz="3600" b="1" dirty="0">
              <a:solidFill>
                <a:srgbClr val="0070C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A154475F-C6F5-7C08-34D7-CE7BB921AC95}"/>
              </a:ext>
            </a:extLst>
          </p:cNvPr>
          <p:cNvSpPr txBox="1"/>
          <p:nvPr/>
        </p:nvSpPr>
        <p:spPr>
          <a:xfrm flipH="1">
            <a:off x="622260" y="3863034"/>
            <a:ext cx="1663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200" b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ضِدُّها</a:t>
            </a:r>
            <a:endParaRPr lang="ar-MA" sz="3600" b="1" dirty="0">
              <a:solidFill>
                <a:srgbClr val="0070C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36E654FB-DB64-43F8-E144-749EFED78F8A}"/>
              </a:ext>
            </a:extLst>
          </p:cNvPr>
          <p:cNvSpPr txBox="1"/>
          <p:nvPr/>
        </p:nvSpPr>
        <p:spPr>
          <a:xfrm>
            <a:off x="6419285" y="3844836"/>
            <a:ext cx="1437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200" b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مُرادِفُها</a:t>
            </a:r>
            <a:endParaRPr lang="ar-MA" sz="3600" b="1" dirty="0">
              <a:solidFill>
                <a:srgbClr val="0070C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1BBAA85B-9203-950F-4667-3C8B22AC1C75}"/>
              </a:ext>
            </a:extLst>
          </p:cNvPr>
          <p:cNvSpPr txBox="1"/>
          <p:nvPr/>
        </p:nvSpPr>
        <p:spPr>
          <a:xfrm>
            <a:off x="3081302" y="6586016"/>
            <a:ext cx="2706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200" b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تَرْكيبُها في جملة</a:t>
            </a:r>
            <a:endParaRPr lang="ar-MA" sz="3600" b="1" dirty="0">
              <a:solidFill>
                <a:srgbClr val="0070C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4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5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834083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كلمتين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 عليكم تحديد ضد الأولى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ومرادف الثانية. اكتبوا الجواب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1399309" y="4553233"/>
            <a:ext cx="323503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مُرادِفُ: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يَسيلُ</a:t>
            </a:r>
            <a:endParaRPr kumimoji="0" lang="ar-MA" sz="88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728365" y="4553233"/>
            <a:ext cx="23275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72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ما ضِدّ: كَثْرَةٌ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5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في ثنائيات، ستبحثون عن الجواب المناسب للسؤالين الآتيين بوضع علامة أمام الاختيار الصحيح، مع تعليل جوابكم من النص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6D815A7-531F-D798-A2EC-7F9376463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666E0E-D035-F9F5-F624-0F386D31F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278" y="1960984"/>
            <a:ext cx="10822638" cy="781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58F79-6C5A-5EAA-C978-14EC455A5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1780B35-1F44-F95E-DDD8-E7DAE442F6E2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سنصحح جماعة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3428838-D53D-35A8-28BE-1C3C025F8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9E1779-DD5D-D372-177B-63BE2D0FE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8784" y="1997441"/>
            <a:ext cx="10822638" cy="7817796"/>
          </a:xfrm>
          <a:prstGeom prst="rect">
            <a:avLst/>
          </a:prstGeom>
        </p:spPr>
      </p:pic>
      <p:sp>
        <p:nvSpPr>
          <p:cNvPr id="10" name="Signe de multiplication 9">
            <a:extLst>
              <a:ext uri="{FF2B5EF4-FFF2-40B4-BE49-F238E27FC236}">
                <a16:creationId xmlns:a16="http://schemas.microsoft.com/office/drawing/2014/main" id="{B5DBD931-27AE-97E9-1018-BC7999544B79}"/>
              </a:ext>
            </a:extLst>
          </p:cNvPr>
          <p:cNvSpPr/>
          <p:nvPr/>
        </p:nvSpPr>
        <p:spPr>
          <a:xfrm>
            <a:off x="2715492" y="3504759"/>
            <a:ext cx="609600" cy="387928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igne de multiplication 10">
            <a:extLst>
              <a:ext uri="{FF2B5EF4-FFF2-40B4-BE49-F238E27FC236}">
                <a16:creationId xmlns:a16="http://schemas.microsoft.com/office/drawing/2014/main" id="{E4895754-B64E-7B9C-14F3-3F243AFEC052}"/>
              </a:ext>
            </a:extLst>
          </p:cNvPr>
          <p:cNvSpPr/>
          <p:nvPr/>
        </p:nvSpPr>
        <p:spPr>
          <a:xfrm>
            <a:off x="2646220" y="6659998"/>
            <a:ext cx="609600" cy="387928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igne de multiplication 11">
            <a:extLst>
              <a:ext uri="{FF2B5EF4-FFF2-40B4-BE49-F238E27FC236}">
                <a16:creationId xmlns:a16="http://schemas.microsoft.com/office/drawing/2014/main" id="{D23783E8-21BD-AB47-B120-1F9DFBE80809}"/>
              </a:ext>
            </a:extLst>
          </p:cNvPr>
          <p:cNvSpPr/>
          <p:nvPr/>
        </p:nvSpPr>
        <p:spPr>
          <a:xfrm>
            <a:off x="2646220" y="8289559"/>
            <a:ext cx="609600" cy="387928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5731A218-C8A2-76F1-6301-5FE67C02252E}"/>
              </a:ext>
            </a:extLst>
          </p:cNvPr>
          <p:cNvSpPr/>
          <p:nvPr/>
        </p:nvSpPr>
        <p:spPr>
          <a:xfrm>
            <a:off x="2646220" y="5082378"/>
            <a:ext cx="609600" cy="387928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91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86224-9D19-CE0C-63C5-828CB90BE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FAD6F70-E474-1FDE-F8A3-A8A7384C83DF}"/>
              </a:ext>
            </a:extLst>
          </p:cNvPr>
          <p:cNvSpPr txBox="1"/>
          <p:nvPr/>
        </p:nvSpPr>
        <p:spPr>
          <a:xfrm>
            <a:off x="201985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في مجموعات ستجيبون عن الأسئلة الآتية على دفاتركم، وزعوا الأدوار بينكم، سأمر بين الصفوف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408BA4C-7466-586F-6554-3916225EB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89" y="748729"/>
            <a:ext cx="1780186" cy="118272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417045D-245E-6F5C-C697-4B4BF14ED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263" y="2826328"/>
            <a:ext cx="13221961" cy="469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4816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مجموعة ستعرض أجوبتها، مع التعليل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93BF6D5-C71B-E09F-AA7F-C152EC5E0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0BE250-2DCD-55EF-31A3-2F6AA972DD52}"/>
              </a:ext>
            </a:extLst>
          </p:cNvPr>
          <p:cNvSpPr/>
          <p:nvPr/>
        </p:nvSpPr>
        <p:spPr>
          <a:xfrm>
            <a:off x="1011380" y="2122277"/>
            <a:ext cx="11906889" cy="639826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عرض أعمال المجموعات من قبل الميسرين؛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فسح المجال للمجموعات الأخرى لإبداء رأيها في ما يقدمه كل ميسر؛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يقوم الأستاذ بتوجيه المتعلمين وتعديل أجوبتهم وتركيب الجواب المناسب؛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يتم التركيز على الاستراتيجية المعتمدة للتوصل إلى لجواب؛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يمكن تسجيل نماذج للأجوبة بشكل مركب على السبورة.</a:t>
            </a:r>
          </a:p>
        </p:txBody>
      </p:sp>
    </p:spTree>
    <p:extLst>
      <p:ext uri="{BB962C8B-B14F-4D97-AF65-F5344CB8AC3E}">
        <p14:creationId xmlns:p14="http://schemas.microsoft.com/office/powerpoint/2010/main" val="196206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لنعد إلى النص: من يقرأ النص بطلاقة واسترسال؟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222030-426D-88BF-7F69-35D398188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EB8F44-7F5A-D373-657D-91F932A1D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5165" y="1730309"/>
            <a:ext cx="10007002" cy="849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1184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ألواحكم، كل واحد يكتب عبرة استخلصها من النص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العبرة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من النص: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لعبة: وماذا بعد؟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72587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مجموعات، ستتممون بأربع جمل لتكوين فقرة. وأنا أعطيكم الجملة الأولى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25B925-3969-CD72-23E2-2D1EAED5D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88B8A22B-80FD-06D1-3EDE-A4BA00528236}"/>
              </a:ext>
            </a:extLst>
          </p:cNvPr>
          <p:cNvSpPr/>
          <p:nvPr/>
        </p:nvSpPr>
        <p:spPr>
          <a:xfrm>
            <a:off x="942109" y="3254206"/>
            <a:ext cx="1185949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شارَكَ أَحْمَدُ في حَمْلَةٍ تَحْسيسِيَّةٍ لِتَرْشيدِ </a:t>
            </a:r>
            <a:r>
              <a:rPr lang="ar-MA" sz="4400" b="1" dirty="0">
                <a:solidFill>
                  <a:prstClr val="black"/>
                </a:solidFill>
              </a:rPr>
              <a:t>ٱ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سْتِعْمالِ </a:t>
            </a:r>
            <a:r>
              <a:rPr lang="ar-MA" sz="4400" b="1" dirty="0">
                <a:solidFill>
                  <a:prstClr val="black"/>
                </a:solidFill>
              </a:rPr>
              <a:t>ٱلْماءِ.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....................................................................................................................................................................................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1439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79168-8232-069A-E0CD-793B57E79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AEFED61-032C-14A6-EC20-1E7B084ED2EA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الاعمال. المجموعة الفائزة هي من تقدم فقرة متجانسة بدون أخطاء,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41A55E-D36B-99FB-B174-6538F77B2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ACAB8017-F439-CF69-145F-F226936CC606}"/>
              </a:ext>
            </a:extLst>
          </p:cNvPr>
          <p:cNvSpPr/>
          <p:nvPr/>
        </p:nvSpPr>
        <p:spPr>
          <a:xfrm>
            <a:off x="831272" y="2741588"/>
            <a:ext cx="1185949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شارَكَ أَحْمَدُ في حَمْلَةٍ تَحْسيسِيَّةٍ لِتَرْشيدِ </a:t>
            </a:r>
            <a:r>
              <a:rPr lang="ar-MA" sz="4400" b="1" dirty="0">
                <a:solidFill>
                  <a:prstClr val="black"/>
                </a:solidFill>
              </a:rPr>
              <a:t>ٱ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سْتِعْمالِ </a:t>
            </a:r>
            <a:r>
              <a:rPr lang="ar-MA" sz="4400" b="1" dirty="0">
                <a:solidFill>
                  <a:prstClr val="black"/>
                </a:solidFill>
              </a:rPr>
              <a:t>ٱلْماءِ.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....................................................................................................................................................................................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1022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الصفحتان: 50 و51،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9898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أكتب توقعي لمضمون النص في مكانه: النشاط1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(الماء والإنسان)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رقم6 الصفحة 51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أستعد لعرض إنجازي على أستاذي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949C788-B00D-7A1E-A3A3-2CDAA1A81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691" y="2648407"/>
            <a:ext cx="5803021" cy="692447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EC2769B-008D-4B33-1D66-8CE1BF22CB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691" y="8231514"/>
            <a:ext cx="5803020" cy="148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1694</TotalTime>
  <Words>1233</Words>
  <Application>Microsoft Office PowerPoint</Application>
  <PresentationFormat>Personnalisé</PresentationFormat>
  <Paragraphs>211</Paragraphs>
  <Slides>46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46</vt:i4>
      </vt:variant>
    </vt:vector>
  </HeadingPairs>
  <TitlesOfParts>
    <vt:vector size="66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2221</cp:revision>
  <dcterms:created xsi:type="dcterms:W3CDTF">2014-10-09T07:32:24Z</dcterms:created>
  <dcterms:modified xsi:type="dcterms:W3CDTF">2025-09-25T22:53:11Z</dcterms:modified>
</cp:coreProperties>
</file>