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theme/theme5.xml" ContentType="application/vnd.openxmlformats-officedocument.theme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906" r:id="rId1"/>
    <p:sldMasterId id="2147483894" r:id="rId2"/>
    <p:sldMasterId id="2147483882" r:id="rId3"/>
    <p:sldMasterId id="2147483824" r:id="rId4"/>
    <p:sldMasterId id="2147483934" r:id="rId5"/>
    <p:sldMasterId id="2147483982" r:id="rId6"/>
  </p:sldMasterIdLst>
  <p:notesMasterIdLst>
    <p:notesMasterId r:id="rId50"/>
  </p:notesMasterIdLst>
  <p:handoutMasterIdLst>
    <p:handoutMasterId r:id="rId51"/>
  </p:handoutMasterIdLst>
  <p:sldIdLst>
    <p:sldId id="2134808444" r:id="rId7"/>
    <p:sldId id="2134808445" r:id="rId8"/>
    <p:sldId id="2134808446" r:id="rId9"/>
    <p:sldId id="2134808773" r:id="rId10"/>
    <p:sldId id="2134808448" r:id="rId11"/>
    <p:sldId id="2134805155" r:id="rId12"/>
    <p:sldId id="2134808795" r:id="rId13"/>
    <p:sldId id="2134808454" r:id="rId14"/>
    <p:sldId id="2134808450" r:id="rId15"/>
    <p:sldId id="2134808796" r:id="rId16"/>
    <p:sldId id="2134808531" r:id="rId17"/>
    <p:sldId id="542" r:id="rId18"/>
    <p:sldId id="2134808532" r:id="rId19"/>
    <p:sldId id="2134808787" r:id="rId20"/>
    <p:sldId id="2134808690" r:id="rId21"/>
    <p:sldId id="2134808788" r:id="rId22"/>
    <p:sldId id="2134808789" r:id="rId23"/>
    <p:sldId id="2134808790" r:id="rId24"/>
    <p:sldId id="2134808791" r:id="rId25"/>
    <p:sldId id="2134808792" r:id="rId26"/>
    <p:sldId id="2134808793" r:id="rId27"/>
    <p:sldId id="2134808794" r:id="rId28"/>
    <p:sldId id="2134808777" r:id="rId29"/>
    <p:sldId id="2134808775" r:id="rId30"/>
    <p:sldId id="597" r:id="rId31"/>
    <p:sldId id="2134808714" r:id="rId32"/>
    <p:sldId id="2134808733" r:id="rId33"/>
    <p:sldId id="2134808782" r:id="rId34"/>
    <p:sldId id="2134808706" r:id="rId35"/>
    <p:sldId id="2134808784" r:id="rId36"/>
    <p:sldId id="2134808770" r:id="rId37"/>
    <p:sldId id="2134808698" r:id="rId38"/>
    <p:sldId id="2134808785" r:id="rId39"/>
    <p:sldId id="2134808786" r:id="rId40"/>
    <p:sldId id="2134808758" r:id="rId41"/>
    <p:sldId id="2134808627" r:id="rId42"/>
    <p:sldId id="2134808560" r:id="rId43"/>
    <p:sldId id="838" r:id="rId44"/>
    <p:sldId id="2134808670" r:id="rId45"/>
    <p:sldId id="2134808501" r:id="rId46"/>
    <p:sldId id="2134808561" r:id="rId47"/>
    <p:sldId id="2134808503" r:id="rId48"/>
    <p:sldId id="2134808502" r:id="rId49"/>
  </p:sldIdLst>
  <p:sldSz cx="13716000" cy="10287000"/>
  <p:notesSz cx="6858000" cy="9144000"/>
  <p:defaultTextStyle>
    <a:defPPr>
      <a:defRPr lang="en-US"/>
    </a:defPPr>
    <a:lvl1pPr marL="0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74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349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523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697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872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046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221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395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ction par défaut" id="{3AD99559-7E31-42D3-BDE0-244043135489}">
          <p14:sldIdLst>
            <p14:sldId id="2134808444"/>
            <p14:sldId id="2134808445"/>
            <p14:sldId id="2134808446"/>
            <p14:sldId id="2134808773"/>
            <p14:sldId id="2134808448"/>
            <p14:sldId id="2134805155"/>
            <p14:sldId id="2134808795"/>
          </p14:sldIdLst>
        </p14:section>
        <p14:section name="افتتاح الحصة" id="{B4CCA7F9-F5CC-4171-9420-75CE68236B45}">
          <p14:sldIdLst>
            <p14:sldId id="2134808454"/>
            <p14:sldId id="2134808450"/>
            <p14:sldId id="2134808796"/>
            <p14:sldId id="2134808531"/>
          </p14:sldIdLst>
        </p14:section>
        <p14:section name="نشاط اعتيادي" id="{3822E05A-48B7-466A-9806-AC1514DAD3AF}">
          <p14:sldIdLst>
            <p14:sldId id="542"/>
            <p14:sldId id="2134808532"/>
            <p14:sldId id="2134808787"/>
            <p14:sldId id="2134808690"/>
            <p14:sldId id="2134808788"/>
            <p14:sldId id="2134808789"/>
            <p14:sldId id="2134808790"/>
            <p14:sldId id="2134808791"/>
            <p14:sldId id="2134808792"/>
            <p14:sldId id="2134808793"/>
            <p14:sldId id="2134808794"/>
            <p14:sldId id="2134808777"/>
            <p14:sldId id="2134808775"/>
          </p14:sldIdLst>
        </p14:section>
        <p14:section name="أنشطة القراءةوالكتابة" id="{A25CF4A3-DA66-4B51-A640-2EC4C5A8918F}">
          <p14:sldIdLst>
            <p14:sldId id="597"/>
            <p14:sldId id="2134808714"/>
            <p14:sldId id="2134808733"/>
            <p14:sldId id="2134808782"/>
            <p14:sldId id="2134808706"/>
            <p14:sldId id="2134808784"/>
            <p14:sldId id="2134808770"/>
            <p14:sldId id="2134808698"/>
            <p14:sldId id="2134808785"/>
            <p14:sldId id="2134808786"/>
            <p14:sldId id="2134808758"/>
            <p14:sldId id="2134808627"/>
            <p14:sldId id="2134808560"/>
          </p14:sldIdLst>
        </p14:section>
        <p14:section name="ألعاب" id="{66953B43-0502-40BE-9D9D-49C14FC1791C}">
          <p14:sldIdLst>
            <p14:sldId id="838"/>
            <p14:sldId id="2134808670"/>
          </p14:sldIdLst>
        </p14:section>
        <p14:section name="اختتام الحصة" id="{CFAC160B-4D15-40C5-8575-18C3947DD0CB}">
          <p14:sldIdLst>
            <p14:sldId id="2134808501"/>
            <p14:sldId id="2134808561"/>
            <p14:sldId id="2134808503"/>
            <p14:sldId id="2134808502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3240" userDrawn="1">
          <p15:clr>
            <a:srgbClr val="A4A3A4"/>
          </p15:clr>
        </p15:guide>
        <p15:guide id="2" pos="4320" userDrawn="1">
          <p15:clr>
            <a:srgbClr val="A4A3A4"/>
          </p15:clr>
        </p15:guide>
        <p15:guide id="3" pos="432" userDrawn="1">
          <p15:clr>
            <a:srgbClr val="A4A3A4"/>
          </p15:clr>
        </p15:guide>
        <p15:guide id="4" pos="8208" userDrawn="1">
          <p15:clr>
            <a:srgbClr val="A4A3A4"/>
          </p15:clr>
        </p15:guide>
        <p15:guide id="5" orient="horz" pos="900" userDrawn="1">
          <p15:clr>
            <a:srgbClr val="A4A3A4"/>
          </p15:clr>
        </p15:guide>
        <p15:guide id="6" orient="horz" pos="1296" userDrawn="1">
          <p15:clr>
            <a:srgbClr val="A4A3A4"/>
          </p15:clr>
        </p15:guide>
        <p15:guide id="7" orient="horz" pos="5976" userDrawn="1">
          <p15:clr>
            <a:srgbClr val="A4A3A4"/>
          </p15:clr>
        </p15:guide>
        <p15:guide id="8" orient="horz" pos="5508" userDrawn="1">
          <p15:clr>
            <a:srgbClr val="A4A3A4"/>
          </p15:clr>
        </p15:guide>
        <p15:guide id="10" pos="7992" userDrawn="1">
          <p15:clr>
            <a:srgbClr val="A4A3A4"/>
          </p15:clr>
        </p15:guide>
        <p15:guide id="11" pos="648" userDrawn="1">
          <p15:clr>
            <a:srgbClr val="A4A3A4"/>
          </p15:clr>
        </p15:guide>
        <p15:guide id="12" orient="horz" pos="190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impleSmart" initials="S" lastIdx="1" clrIdx="0">
    <p:extLst>
      <p:ext uri="{19B8F6BF-5375-455C-9EA6-DF929625EA0E}">
        <p15:presenceInfo xmlns:p15="http://schemas.microsoft.com/office/powerpoint/2012/main" userId="SimpleSmart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DB4"/>
    <a:srgbClr val="19199B"/>
    <a:srgbClr val="E74C3C"/>
    <a:srgbClr val="D4EAF3"/>
    <a:srgbClr val="FFFFFF"/>
    <a:srgbClr val="10147E"/>
    <a:srgbClr val="0A0C4C"/>
    <a:srgbClr val="B40000"/>
    <a:srgbClr val="8A0000"/>
    <a:srgbClr val="FF6D6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Style moyen 2 - Accentuatio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Style moyen 2 - Accentuation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3296810-A885-4BE3-A3E7-6D5BEEA58F35}" styleName="Style moyen 2 - Accentuation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073A0DAA-6AF3-43AB-8588-CEC1D06C72B9}" styleName="Style moye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Aucun style, aucune grill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D113A9D2-9D6B-4929-AA2D-F23B5EE8CBE7}" styleName="Style à thème 2 - Accentuation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68D230F3-CF80-4859-8CE7-A43EE81993B5}" styleName="Style léger 1 - Accentuation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BDBED569-4797-4DF1-A0F4-6AAB3CD982D8}" styleName="Style léger 3 - Accentuation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BC89EF96-8CEA-46FF-86C4-4CE0E7609802}" styleName="Style léger 3 - Accentuation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3C2FFA5D-87B4-456A-9821-1D502468CF0F}" styleName="Style à thème 1 - Accentuation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B301B821-A1FF-4177-AEE7-76D212191A09}" styleName="Style moyen 1 - Accentuation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8A107856-5554-42FB-B03E-39F5DBC370BA}" styleName="Style moyen 4 - Accentuation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C083E6E3-FA7D-4D7B-A595-EF9225AFEA82}" styleName="Style léger 1 - Accentuation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6E25E649-3F16-4E02-A733-19D2CDBF48F0}" styleName="Style moyen 3 - Accentuation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E3FDE45-AF77-4B5C-9715-49D594BDF05E}" styleName="Style léger 1 - Accentuation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69012ECD-51FC-41F1-AA8D-1B2483CD663E}" styleName="Style léger 2 - Accentuation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3B4B98B0-60AC-42C2-AFA5-B58CD77FA1E5}" styleName="Style léger 1 - Accentuation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1787" autoAdjust="0"/>
    <p:restoredTop sz="86609" autoAdjust="0"/>
  </p:normalViewPr>
  <p:slideViewPr>
    <p:cSldViewPr snapToGrid="0" showGuides="1">
      <p:cViewPr varScale="1">
        <p:scale>
          <a:sx n="55" d="100"/>
          <a:sy n="55" d="100"/>
        </p:scale>
        <p:origin x="1166" y="48"/>
      </p:cViewPr>
      <p:guideLst>
        <p:guide orient="horz" pos="3240"/>
        <p:guide pos="4320"/>
        <p:guide pos="432"/>
        <p:guide pos="8208"/>
        <p:guide orient="horz" pos="900"/>
        <p:guide orient="horz" pos="1296"/>
        <p:guide orient="horz" pos="5976"/>
        <p:guide orient="horz" pos="5508"/>
        <p:guide pos="7992"/>
        <p:guide pos="648"/>
        <p:guide orient="horz" pos="1908"/>
      </p:guideLst>
    </p:cSldViewPr>
  </p:slideViewPr>
  <p:outlineViewPr>
    <p:cViewPr>
      <p:scale>
        <a:sx n="33" d="100"/>
        <a:sy n="33" d="100"/>
      </p:scale>
      <p:origin x="0" y="-40566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45" d="100"/>
          <a:sy n="45" d="100"/>
        </p:scale>
        <p:origin x="2760" y="6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9" Type="http://schemas.openxmlformats.org/officeDocument/2006/relationships/slide" Target="slides/slide33.xml"/><Relationship Id="rId21" Type="http://schemas.openxmlformats.org/officeDocument/2006/relationships/slide" Target="slides/slide15.xml"/><Relationship Id="rId34" Type="http://schemas.openxmlformats.org/officeDocument/2006/relationships/slide" Target="slides/slide28.xml"/><Relationship Id="rId42" Type="http://schemas.openxmlformats.org/officeDocument/2006/relationships/slide" Target="slides/slide36.xml"/><Relationship Id="rId47" Type="http://schemas.openxmlformats.org/officeDocument/2006/relationships/slide" Target="slides/slide41.xml"/><Relationship Id="rId50" Type="http://schemas.openxmlformats.org/officeDocument/2006/relationships/notesMaster" Target="notesMasters/notesMaster1.xml"/><Relationship Id="rId55" Type="http://schemas.openxmlformats.org/officeDocument/2006/relationships/theme" Target="theme/theme1.xml"/><Relationship Id="rId7" Type="http://schemas.openxmlformats.org/officeDocument/2006/relationships/slide" Target="slides/slid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9" Type="http://schemas.openxmlformats.org/officeDocument/2006/relationships/slide" Target="slides/slide23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slide" Target="slides/slide26.xml"/><Relationship Id="rId37" Type="http://schemas.openxmlformats.org/officeDocument/2006/relationships/slide" Target="slides/slide31.xml"/><Relationship Id="rId40" Type="http://schemas.openxmlformats.org/officeDocument/2006/relationships/slide" Target="slides/slide34.xml"/><Relationship Id="rId45" Type="http://schemas.openxmlformats.org/officeDocument/2006/relationships/slide" Target="slides/slide39.xml"/><Relationship Id="rId53" Type="http://schemas.openxmlformats.org/officeDocument/2006/relationships/presProps" Target="presProps.xml"/><Relationship Id="rId5" Type="http://schemas.openxmlformats.org/officeDocument/2006/relationships/slideMaster" Target="slideMasters/slideMaster5.xml"/><Relationship Id="rId19" Type="http://schemas.openxmlformats.org/officeDocument/2006/relationships/slide" Target="slides/slide13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slide" Target="slides/slide29.xml"/><Relationship Id="rId43" Type="http://schemas.openxmlformats.org/officeDocument/2006/relationships/slide" Target="slides/slide37.xml"/><Relationship Id="rId48" Type="http://schemas.openxmlformats.org/officeDocument/2006/relationships/slide" Target="slides/slide42.xml"/><Relationship Id="rId56" Type="http://schemas.openxmlformats.org/officeDocument/2006/relationships/tableStyles" Target="tableStyles.xml"/><Relationship Id="rId8" Type="http://schemas.openxmlformats.org/officeDocument/2006/relationships/slide" Target="slides/slide2.xml"/><Relationship Id="rId51" Type="http://schemas.openxmlformats.org/officeDocument/2006/relationships/handoutMaster" Target="handoutMasters/handoutMaster1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slide" Target="slides/slide32.xml"/><Relationship Id="rId46" Type="http://schemas.openxmlformats.org/officeDocument/2006/relationships/slide" Target="slides/slide40.xml"/><Relationship Id="rId20" Type="http://schemas.openxmlformats.org/officeDocument/2006/relationships/slide" Target="slides/slide14.xml"/><Relationship Id="rId41" Type="http://schemas.openxmlformats.org/officeDocument/2006/relationships/slide" Target="slides/slide35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slide" Target="slides/slide30.xml"/><Relationship Id="rId49" Type="http://schemas.openxmlformats.org/officeDocument/2006/relationships/slide" Target="slides/slide43.xml"/><Relationship Id="rId57" Type="http://schemas.microsoft.com/office/2016/11/relationships/changesInfo" Target="changesInfos/changesInfo1.xml"/><Relationship Id="rId10" Type="http://schemas.openxmlformats.org/officeDocument/2006/relationships/slide" Target="slides/slide4.xml"/><Relationship Id="rId31" Type="http://schemas.openxmlformats.org/officeDocument/2006/relationships/slide" Target="slides/slide25.xml"/><Relationship Id="rId44" Type="http://schemas.openxmlformats.org/officeDocument/2006/relationships/slide" Target="slides/slide38.xml"/><Relationship Id="rId52" Type="http://schemas.openxmlformats.org/officeDocument/2006/relationships/commentAuthors" Target="commentAuthor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FERHANE EL MOSTAFA" userId="612e3f77-08f4-424c-9bd0-6ac275dcda07" providerId="ADAL" clId="{FA163132-F41F-48DA-A451-8169FABDCD7A}"/>
    <pc:docChg chg="undo custSel addSld delSld modSld modSection">
      <pc:chgData name="FERHANE EL MOSTAFA" userId="612e3f77-08f4-424c-9bd0-6ac275dcda07" providerId="ADAL" clId="{FA163132-F41F-48DA-A451-8169FABDCD7A}" dt="2025-08-30T14:44:42.685" v="1315" actId="20577"/>
      <pc:docMkLst>
        <pc:docMk/>
      </pc:docMkLst>
      <pc:sldChg chg="del">
        <pc:chgData name="FERHANE EL MOSTAFA" userId="612e3f77-08f4-424c-9bd0-6ac275dcda07" providerId="ADAL" clId="{FA163132-F41F-48DA-A451-8169FABDCD7A}" dt="2025-08-29T09:26:01.240" v="26" actId="47"/>
        <pc:sldMkLst>
          <pc:docMk/>
          <pc:sldMk cId="1948545125" sldId="838"/>
        </pc:sldMkLst>
      </pc:sldChg>
      <pc:sldChg chg="del">
        <pc:chgData name="FERHANE EL MOSTAFA" userId="612e3f77-08f4-424c-9bd0-6ac275dcda07" providerId="ADAL" clId="{FA163132-F41F-48DA-A451-8169FABDCD7A}" dt="2025-08-29T09:26:05.477" v="27" actId="47"/>
        <pc:sldMkLst>
          <pc:docMk/>
          <pc:sldMk cId="1702143944" sldId="989"/>
        </pc:sldMkLst>
      </pc:sldChg>
      <pc:sldChg chg="modSp mod">
        <pc:chgData name="FERHANE EL MOSTAFA" userId="612e3f77-08f4-424c-9bd0-6ac275dcda07" providerId="ADAL" clId="{FA163132-F41F-48DA-A451-8169FABDCD7A}" dt="2025-08-29T09:25:23.959" v="24" actId="20577"/>
        <pc:sldMkLst>
          <pc:docMk/>
          <pc:sldMk cId="969077855" sldId="2134805155"/>
        </pc:sldMkLst>
        <pc:graphicFrameChg chg="modGraphic">
          <ac:chgData name="FERHANE EL MOSTAFA" userId="612e3f77-08f4-424c-9bd0-6ac275dcda07" providerId="ADAL" clId="{FA163132-F41F-48DA-A451-8169FABDCD7A}" dt="2025-08-29T09:25:23.959" v="24" actId="20577"/>
          <ac:graphicFrameMkLst>
            <pc:docMk/>
            <pc:sldMk cId="969077855" sldId="2134805155"/>
            <ac:graphicFrameMk id="59" creationId="{6F7516E0-5AF9-99B0-509D-DD2CB5191F15}"/>
          </ac:graphicFrameMkLst>
        </pc:graphicFrameChg>
      </pc:sldChg>
      <pc:sldChg chg="modSp mod">
        <pc:chgData name="FERHANE EL MOSTAFA" userId="612e3f77-08f4-424c-9bd0-6ac275dcda07" providerId="ADAL" clId="{FA163132-F41F-48DA-A451-8169FABDCD7A}" dt="2025-08-29T09:24:30.907" v="1" actId="20577"/>
        <pc:sldMkLst>
          <pc:docMk/>
          <pc:sldMk cId="0" sldId="2134808444"/>
        </pc:sldMkLst>
        <pc:spChg chg="mod">
          <ac:chgData name="FERHANE EL MOSTAFA" userId="612e3f77-08f4-424c-9bd0-6ac275dcda07" providerId="ADAL" clId="{FA163132-F41F-48DA-A451-8169FABDCD7A}" dt="2025-08-29T09:24:30.907" v="1" actId="20577"/>
          <ac:spMkLst>
            <pc:docMk/>
            <pc:sldMk cId="0" sldId="2134808444"/>
            <ac:spMk id="9" creationId="{45B0A1E8-F2BA-31DC-A793-BDED4E478A5A}"/>
          </ac:spMkLst>
        </pc:spChg>
      </pc:sldChg>
      <pc:sldChg chg="del">
        <pc:chgData name="FERHANE EL MOSTAFA" userId="612e3f77-08f4-424c-9bd0-6ac275dcda07" providerId="ADAL" clId="{FA163132-F41F-48DA-A451-8169FABDCD7A}" dt="2025-08-30T08:22:11.073" v="1259" actId="47"/>
        <pc:sldMkLst>
          <pc:docMk/>
          <pc:sldMk cId="2533095450" sldId="2134808447"/>
        </pc:sldMkLst>
      </pc:sldChg>
      <pc:sldChg chg="modSp mod">
        <pc:chgData name="FERHANE EL MOSTAFA" userId="612e3f77-08f4-424c-9bd0-6ac275dcda07" providerId="ADAL" clId="{FA163132-F41F-48DA-A451-8169FABDCD7A}" dt="2025-08-30T14:38:26.197" v="1260" actId="1076"/>
        <pc:sldMkLst>
          <pc:docMk/>
          <pc:sldMk cId="1118925082" sldId="2134808448"/>
        </pc:sldMkLst>
        <pc:spChg chg="mod">
          <ac:chgData name="FERHANE EL MOSTAFA" userId="612e3f77-08f4-424c-9bd0-6ac275dcda07" providerId="ADAL" clId="{FA163132-F41F-48DA-A451-8169FABDCD7A}" dt="2025-08-30T14:38:26.197" v="1260" actId="1076"/>
          <ac:spMkLst>
            <pc:docMk/>
            <pc:sldMk cId="1118925082" sldId="2134808448"/>
            <ac:spMk id="17" creationId="{5AC32C25-E301-0508-FC5C-9E1914EC275A}"/>
          </ac:spMkLst>
        </pc:spChg>
      </pc:sldChg>
      <pc:sldChg chg="add">
        <pc:chgData name="FERHANE EL MOSTAFA" userId="612e3f77-08f4-424c-9bd0-6ac275dcda07" providerId="ADAL" clId="{FA163132-F41F-48DA-A451-8169FABDCD7A}" dt="2025-08-29T09:39:49.027" v="84"/>
        <pc:sldMkLst>
          <pc:docMk/>
          <pc:sldMk cId="2097033110" sldId="2134808450"/>
        </pc:sldMkLst>
      </pc:sldChg>
      <pc:sldChg chg="del">
        <pc:chgData name="FERHANE EL MOSTAFA" userId="612e3f77-08f4-424c-9bd0-6ac275dcda07" providerId="ADAL" clId="{FA163132-F41F-48DA-A451-8169FABDCD7A}" dt="2025-08-29T09:39:45.772" v="83" actId="47"/>
        <pc:sldMkLst>
          <pc:docMk/>
          <pc:sldMk cId="368224478" sldId="2134808451"/>
        </pc:sldMkLst>
      </pc:sldChg>
      <pc:sldChg chg="modSp mod">
        <pc:chgData name="FERHANE EL MOSTAFA" userId="612e3f77-08f4-424c-9bd0-6ac275dcda07" providerId="ADAL" clId="{FA163132-F41F-48DA-A451-8169FABDCD7A}" dt="2025-08-29T09:46:23.435" v="165" actId="20577"/>
        <pc:sldMkLst>
          <pc:docMk/>
          <pc:sldMk cId="2639336920" sldId="2134808532"/>
        </pc:sldMkLst>
        <pc:spChg chg="mod">
          <ac:chgData name="FERHANE EL MOSTAFA" userId="612e3f77-08f4-424c-9bd0-6ac275dcda07" providerId="ADAL" clId="{FA163132-F41F-48DA-A451-8169FABDCD7A}" dt="2025-08-29T09:46:23.435" v="165" actId="20577"/>
          <ac:spMkLst>
            <pc:docMk/>
            <pc:sldMk cId="2639336920" sldId="2134808532"/>
            <ac:spMk id="6" creationId="{6533A270-9253-5E18-1483-5936701E86FF}"/>
          </ac:spMkLst>
        </pc:spChg>
      </pc:sldChg>
      <pc:sldChg chg="addSp delSp modSp mod">
        <pc:chgData name="FERHANE EL MOSTAFA" userId="612e3f77-08f4-424c-9bd0-6ac275dcda07" providerId="ADAL" clId="{FA163132-F41F-48DA-A451-8169FABDCD7A}" dt="2025-08-29T10:56:56.338" v="1197" actId="14100"/>
        <pc:sldMkLst>
          <pc:docMk/>
          <pc:sldMk cId="512562272" sldId="2134808561"/>
        </pc:sldMkLst>
        <pc:spChg chg="mod">
          <ac:chgData name="FERHANE EL MOSTAFA" userId="612e3f77-08f4-424c-9bd0-6ac275dcda07" providerId="ADAL" clId="{FA163132-F41F-48DA-A451-8169FABDCD7A}" dt="2025-08-29T10:55:57.580" v="1166" actId="20577"/>
          <ac:spMkLst>
            <pc:docMk/>
            <pc:sldMk cId="512562272" sldId="2134808561"/>
            <ac:spMk id="2" creationId="{570C6D3E-D944-E7DF-6E2F-7037213AB7FF}"/>
          </ac:spMkLst>
        </pc:spChg>
        <pc:spChg chg="mod">
          <ac:chgData name="FERHANE EL MOSTAFA" userId="612e3f77-08f4-424c-9bd0-6ac275dcda07" providerId="ADAL" clId="{FA163132-F41F-48DA-A451-8169FABDCD7A}" dt="2025-08-29T10:56:34.865" v="1194" actId="20577"/>
          <ac:spMkLst>
            <pc:docMk/>
            <pc:sldMk cId="512562272" sldId="2134808561"/>
            <ac:spMk id="4" creationId="{D012E12E-157F-1F50-18B5-626DB37D1ECA}"/>
          </ac:spMkLst>
        </pc:spChg>
        <pc:spChg chg="add mod">
          <ac:chgData name="FERHANE EL MOSTAFA" userId="612e3f77-08f4-424c-9bd0-6ac275dcda07" providerId="ADAL" clId="{FA163132-F41F-48DA-A451-8169FABDCD7A}" dt="2025-08-29T10:56:56.338" v="1197" actId="14100"/>
          <ac:spMkLst>
            <pc:docMk/>
            <pc:sldMk cId="512562272" sldId="2134808561"/>
            <ac:spMk id="10" creationId="{6E994A2C-DCAC-E456-0803-23BF51FAC877}"/>
          </ac:spMkLst>
        </pc:spChg>
        <pc:picChg chg="add mod">
          <ac:chgData name="FERHANE EL MOSTAFA" userId="612e3f77-08f4-424c-9bd0-6ac275dcda07" providerId="ADAL" clId="{FA163132-F41F-48DA-A451-8169FABDCD7A}" dt="2025-08-29T10:55:45.809" v="1164" actId="14100"/>
          <ac:picMkLst>
            <pc:docMk/>
            <pc:sldMk cId="512562272" sldId="2134808561"/>
            <ac:picMk id="8" creationId="{1799AB87-142F-7086-8C03-DA2648DDABA7}"/>
          </ac:picMkLst>
        </pc:picChg>
      </pc:sldChg>
      <pc:sldChg chg="modSp">
        <pc:chgData name="FERHANE EL MOSTAFA" userId="612e3f77-08f4-424c-9bd0-6ac275dcda07" providerId="ADAL" clId="{FA163132-F41F-48DA-A451-8169FABDCD7A}" dt="2025-08-29T09:46:38.263" v="178" actId="20577"/>
        <pc:sldMkLst>
          <pc:docMk/>
          <pc:sldMk cId="1808969683" sldId="2134808563"/>
        </pc:sldMkLst>
        <pc:spChg chg="mod">
          <ac:chgData name="FERHANE EL MOSTAFA" userId="612e3f77-08f4-424c-9bd0-6ac275dcda07" providerId="ADAL" clId="{FA163132-F41F-48DA-A451-8169FABDCD7A}" dt="2025-08-29T09:46:34.372" v="173" actId="20577"/>
          <ac:spMkLst>
            <pc:docMk/>
            <pc:sldMk cId="1808969683" sldId="2134808563"/>
            <ac:spMk id="3" creationId="{07195A75-6B76-144D-74AB-3CF8A6CDA84C}"/>
          </ac:spMkLst>
        </pc:spChg>
        <pc:spChg chg="mod">
          <ac:chgData name="FERHANE EL MOSTAFA" userId="612e3f77-08f4-424c-9bd0-6ac275dcda07" providerId="ADAL" clId="{FA163132-F41F-48DA-A451-8169FABDCD7A}" dt="2025-08-29T09:46:38.263" v="178" actId="20577"/>
          <ac:spMkLst>
            <pc:docMk/>
            <pc:sldMk cId="1808969683" sldId="2134808563"/>
            <ac:spMk id="5" creationId="{B1F39C87-79AE-8AC4-532E-A0759DD200CC}"/>
          </ac:spMkLst>
        </pc:spChg>
      </pc:sldChg>
      <pc:sldChg chg="modSp add mod">
        <pc:chgData name="FERHANE EL MOSTAFA" userId="612e3f77-08f4-424c-9bd0-6ac275dcda07" providerId="ADAL" clId="{FA163132-F41F-48DA-A451-8169FABDCD7A}" dt="2025-08-29T09:28:14.927" v="72" actId="6549"/>
        <pc:sldMkLst>
          <pc:docMk/>
          <pc:sldMk cId="1097258087" sldId="2134808583"/>
        </pc:sldMkLst>
        <pc:graphicFrameChg chg="mod modGraphic">
          <ac:chgData name="FERHANE EL MOSTAFA" userId="612e3f77-08f4-424c-9bd0-6ac275dcda07" providerId="ADAL" clId="{FA163132-F41F-48DA-A451-8169FABDCD7A}" dt="2025-08-29T09:28:14.927" v="72" actId="6549"/>
          <ac:graphicFrameMkLst>
            <pc:docMk/>
            <pc:sldMk cId="1097258087" sldId="2134808583"/>
            <ac:graphicFrameMk id="3" creationId="{6EFCEFFE-4A00-7FED-9745-A8F1DA4CF61C}"/>
          </ac:graphicFrameMkLst>
        </pc:graphicFrameChg>
      </pc:sldChg>
      <pc:sldChg chg="modSp mod">
        <pc:chgData name="FERHANE EL MOSTAFA" userId="612e3f77-08f4-424c-9bd0-6ac275dcda07" providerId="ADAL" clId="{FA163132-F41F-48DA-A451-8169FABDCD7A}" dt="2025-08-30T14:42:59.065" v="1305" actId="20577"/>
        <pc:sldMkLst>
          <pc:docMk/>
          <pc:sldMk cId="2180123270" sldId="2134808602"/>
        </pc:sldMkLst>
        <pc:spChg chg="mod">
          <ac:chgData name="FERHANE EL MOSTAFA" userId="612e3f77-08f4-424c-9bd0-6ac275dcda07" providerId="ADAL" clId="{FA163132-F41F-48DA-A451-8169FABDCD7A}" dt="2025-08-30T14:42:59.065" v="1305" actId="20577"/>
          <ac:spMkLst>
            <pc:docMk/>
            <pc:sldMk cId="2180123270" sldId="2134808602"/>
            <ac:spMk id="2" creationId="{F0112923-F785-7B75-5B51-49E52FA2DF93}"/>
          </ac:spMkLst>
        </pc:spChg>
      </pc:sldChg>
      <pc:sldChg chg="modSp mod">
        <pc:chgData name="FERHANE EL MOSTAFA" userId="612e3f77-08f4-424c-9bd0-6ac275dcda07" providerId="ADAL" clId="{FA163132-F41F-48DA-A451-8169FABDCD7A}" dt="2025-08-30T14:39:10.383" v="1262" actId="207"/>
        <pc:sldMkLst>
          <pc:docMk/>
          <pc:sldMk cId="4156804253" sldId="2134808628"/>
        </pc:sldMkLst>
        <pc:spChg chg="mod">
          <ac:chgData name="FERHANE EL MOSTAFA" userId="612e3f77-08f4-424c-9bd0-6ac275dcda07" providerId="ADAL" clId="{FA163132-F41F-48DA-A451-8169FABDCD7A}" dt="2025-08-30T14:39:10.383" v="1262" actId="207"/>
          <ac:spMkLst>
            <pc:docMk/>
            <pc:sldMk cId="4156804253" sldId="2134808628"/>
            <ac:spMk id="2" creationId="{A7A4471B-E10C-B399-E005-C82B07FE3698}"/>
          </ac:spMkLst>
        </pc:spChg>
      </pc:sldChg>
      <pc:sldChg chg="addSp delSp modSp mod modAnim">
        <pc:chgData name="FERHANE EL MOSTAFA" userId="612e3f77-08f4-424c-9bd0-6ac275dcda07" providerId="ADAL" clId="{FA163132-F41F-48DA-A451-8169FABDCD7A}" dt="2025-08-30T14:43:04.038" v="1306"/>
        <pc:sldMkLst>
          <pc:docMk/>
          <pc:sldMk cId="3555504287" sldId="2134808639"/>
        </pc:sldMkLst>
        <pc:picChg chg="add mod">
          <ac:chgData name="FERHANE EL MOSTAFA" userId="612e3f77-08f4-424c-9bd0-6ac275dcda07" providerId="ADAL" clId="{FA163132-F41F-48DA-A451-8169FABDCD7A}" dt="2025-08-29T10:04:16.748" v="400"/>
          <ac:picMkLst>
            <pc:docMk/>
            <pc:sldMk cId="3555504287" sldId="2134808639"/>
            <ac:picMk id="3" creationId="{1A4987EA-CB91-97C3-5BFB-B10668EE12F8}"/>
          </ac:picMkLst>
        </pc:picChg>
      </pc:sldChg>
      <pc:sldChg chg="addSp delSp modSp mod modAnim">
        <pc:chgData name="FERHANE EL MOSTAFA" userId="612e3f77-08f4-424c-9bd0-6ac275dcda07" providerId="ADAL" clId="{FA163132-F41F-48DA-A451-8169FABDCD7A}" dt="2025-08-30T14:43:06.960" v="1307"/>
        <pc:sldMkLst>
          <pc:docMk/>
          <pc:sldMk cId="2115320888" sldId="2134808640"/>
        </pc:sldMkLst>
        <pc:picChg chg="add mod">
          <ac:chgData name="FERHANE EL MOSTAFA" userId="612e3f77-08f4-424c-9bd0-6ac275dcda07" providerId="ADAL" clId="{FA163132-F41F-48DA-A451-8169FABDCD7A}" dt="2025-08-29T10:04:20.152" v="402"/>
          <ac:picMkLst>
            <pc:docMk/>
            <pc:sldMk cId="2115320888" sldId="2134808640"/>
            <ac:picMk id="3" creationId="{C2CC4BC7-0FD0-C694-E03F-4AA3EFD433E2}"/>
          </ac:picMkLst>
        </pc:picChg>
      </pc:sldChg>
      <pc:sldChg chg="addSp delSp modSp mod modAnim">
        <pc:chgData name="FERHANE EL MOSTAFA" userId="612e3f77-08f4-424c-9bd0-6ac275dcda07" providerId="ADAL" clId="{FA163132-F41F-48DA-A451-8169FABDCD7A}" dt="2025-08-30T14:43:10.135" v="1308"/>
        <pc:sldMkLst>
          <pc:docMk/>
          <pc:sldMk cId="322019483" sldId="2134808641"/>
        </pc:sldMkLst>
        <pc:picChg chg="add mod">
          <ac:chgData name="FERHANE EL MOSTAFA" userId="612e3f77-08f4-424c-9bd0-6ac275dcda07" providerId="ADAL" clId="{FA163132-F41F-48DA-A451-8169FABDCD7A}" dt="2025-08-29T10:04:24.509" v="404"/>
          <ac:picMkLst>
            <pc:docMk/>
            <pc:sldMk cId="322019483" sldId="2134808641"/>
            <ac:picMk id="3" creationId="{B95D8BDF-AD4F-ADB8-4B41-6CEC040F0A33}"/>
          </ac:picMkLst>
        </pc:picChg>
      </pc:sldChg>
      <pc:sldChg chg="del">
        <pc:chgData name="FERHANE EL MOSTAFA" userId="612e3f77-08f4-424c-9bd0-6ac275dcda07" providerId="ADAL" clId="{FA163132-F41F-48DA-A451-8169FABDCD7A}" dt="2025-08-29T09:51:58.383" v="224" actId="47"/>
        <pc:sldMkLst>
          <pc:docMk/>
          <pc:sldMk cId="2487464742" sldId="2134808671"/>
        </pc:sldMkLst>
      </pc:sldChg>
      <pc:sldChg chg="addSp delSp modSp mod">
        <pc:chgData name="FERHANE EL MOSTAFA" userId="612e3f77-08f4-424c-9bd0-6ac275dcda07" providerId="ADAL" clId="{FA163132-F41F-48DA-A451-8169FABDCD7A}" dt="2025-08-29T10:04:54.400" v="419"/>
        <pc:sldMkLst>
          <pc:docMk/>
          <pc:sldMk cId="4220590668" sldId="2134808678"/>
        </pc:sldMkLst>
        <pc:picChg chg="add mod">
          <ac:chgData name="FERHANE EL MOSTAFA" userId="612e3f77-08f4-424c-9bd0-6ac275dcda07" providerId="ADAL" clId="{FA163132-F41F-48DA-A451-8169FABDCD7A}" dt="2025-08-29T10:04:54.400" v="419"/>
          <ac:picMkLst>
            <pc:docMk/>
            <pc:sldMk cId="4220590668" sldId="2134808678"/>
            <ac:picMk id="3" creationId="{7DB2C899-56A3-B8BD-1734-56C4FB534C02}"/>
          </ac:picMkLst>
        </pc:picChg>
      </pc:sldChg>
      <pc:sldChg chg="modSp mod">
        <pc:chgData name="FERHANE EL MOSTAFA" userId="612e3f77-08f4-424c-9bd0-6ac275dcda07" providerId="ADAL" clId="{FA163132-F41F-48DA-A451-8169FABDCD7A}" dt="2025-08-29T09:49:48.653" v="202" actId="20577"/>
        <pc:sldMkLst>
          <pc:docMk/>
          <pc:sldMk cId="2619828749" sldId="2134808690"/>
        </pc:sldMkLst>
        <pc:spChg chg="mod">
          <ac:chgData name="FERHANE EL MOSTAFA" userId="612e3f77-08f4-424c-9bd0-6ac275dcda07" providerId="ADAL" clId="{FA163132-F41F-48DA-A451-8169FABDCD7A}" dt="2025-08-29T09:49:48.653" v="202" actId="20577"/>
          <ac:spMkLst>
            <pc:docMk/>
            <pc:sldMk cId="2619828749" sldId="2134808690"/>
            <ac:spMk id="6" creationId="{3431B3BC-D41B-DE22-66C8-C389B1FC46CE}"/>
          </ac:spMkLst>
        </pc:spChg>
      </pc:sldChg>
      <pc:sldChg chg="modSp">
        <pc:chgData name="FERHANE EL MOSTAFA" userId="612e3f77-08f4-424c-9bd0-6ac275dcda07" providerId="ADAL" clId="{FA163132-F41F-48DA-A451-8169FABDCD7A}" dt="2025-08-29T09:49:59.572" v="213" actId="20577"/>
        <pc:sldMkLst>
          <pc:docMk/>
          <pc:sldMk cId="2405031514" sldId="2134808691"/>
        </pc:sldMkLst>
        <pc:spChg chg="mod">
          <ac:chgData name="FERHANE EL MOSTAFA" userId="612e3f77-08f4-424c-9bd0-6ac275dcda07" providerId="ADAL" clId="{FA163132-F41F-48DA-A451-8169FABDCD7A}" dt="2025-08-29T09:49:59.572" v="213" actId="20577"/>
          <ac:spMkLst>
            <pc:docMk/>
            <pc:sldMk cId="2405031514" sldId="2134808691"/>
            <ac:spMk id="3" creationId="{E30E77CE-97DB-B0FD-612F-8FC95E90743A}"/>
          </ac:spMkLst>
        </pc:spChg>
        <pc:spChg chg="mod">
          <ac:chgData name="FERHANE EL MOSTAFA" userId="612e3f77-08f4-424c-9bd0-6ac275dcda07" providerId="ADAL" clId="{FA163132-F41F-48DA-A451-8169FABDCD7A}" dt="2025-08-29T09:47:54.710" v="198" actId="20577"/>
          <ac:spMkLst>
            <pc:docMk/>
            <pc:sldMk cId="2405031514" sldId="2134808691"/>
            <ac:spMk id="5" creationId="{C6BDB3A3-796F-E550-5A84-42ABC3697BDA}"/>
          </ac:spMkLst>
        </pc:spChg>
      </pc:sldChg>
      <pc:sldChg chg="modSp mod">
        <pc:chgData name="FERHANE EL MOSTAFA" userId="612e3f77-08f4-424c-9bd0-6ac275dcda07" providerId="ADAL" clId="{FA163132-F41F-48DA-A451-8169FABDCD7A}" dt="2025-08-29T09:50:50.698" v="217" actId="20577"/>
        <pc:sldMkLst>
          <pc:docMk/>
          <pc:sldMk cId="3323549716" sldId="2134808692"/>
        </pc:sldMkLst>
        <pc:spChg chg="mod">
          <ac:chgData name="FERHANE EL MOSTAFA" userId="612e3f77-08f4-424c-9bd0-6ac275dcda07" providerId="ADAL" clId="{FA163132-F41F-48DA-A451-8169FABDCD7A}" dt="2025-08-29T09:50:50.698" v="217" actId="20577"/>
          <ac:spMkLst>
            <pc:docMk/>
            <pc:sldMk cId="3323549716" sldId="2134808692"/>
            <ac:spMk id="6" creationId="{2DB1B572-F89D-5209-0E9F-07C865ACCF0F}"/>
          </ac:spMkLst>
        </pc:spChg>
      </pc:sldChg>
      <pc:sldChg chg="modSp">
        <pc:chgData name="FERHANE EL MOSTAFA" userId="612e3f77-08f4-424c-9bd0-6ac275dcda07" providerId="ADAL" clId="{FA163132-F41F-48DA-A451-8169FABDCD7A}" dt="2025-08-29T09:51:00.854" v="223" actId="20577"/>
        <pc:sldMkLst>
          <pc:docMk/>
          <pc:sldMk cId="3730913070" sldId="2134808693"/>
        </pc:sldMkLst>
        <pc:spChg chg="mod">
          <ac:chgData name="FERHANE EL MOSTAFA" userId="612e3f77-08f4-424c-9bd0-6ac275dcda07" providerId="ADAL" clId="{FA163132-F41F-48DA-A451-8169FABDCD7A}" dt="2025-08-29T09:51:00.854" v="223" actId="20577"/>
          <ac:spMkLst>
            <pc:docMk/>
            <pc:sldMk cId="3730913070" sldId="2134808693"/>
            <ac:spMk id="3" creationId="{F89B113C-0142-3951-3374-6C393CE92987}"/>
          </ac:spMkLst>
        </pc:spChg>
      </pc:sldChg>
      <pc:sldChg chg="addSp delSp modSp mod delAnim modAnim">
        <pc:chgData name="FERHANE EL MOSTAFA" userId="612e3f77-08f4-424c-9bd0-6ac275dcda07" providerId="ADAL" clId="{FA163132-F41F-48DA-A451-8169FABDCD7A}" dt="2025-08-30T14:39:19.153" v="1263" actId="207"/>
        <pc:sldMkLst>
          <pc:docMk/>
          <pc:sldMk cId="3630681292" sldId="2134808696"/>
        </pc:sldMkLst>
        <pc:spChg chg="add mod">
          <ac:chgData name="FERHANE EL MOSTAFA" userId="612e3f77-08f4-424c-9bd0-6ac275dcda07" providerId="ADAL" clId="{FA163132-F41F-48DA-A451-8169FABDCD7A}" dt="2025-08-30T14:39:19.153" v="1263" actId="207"/>
          <ac:spMkLst>
            <pc:docMk/>
            <pc:sldMk cId="3630681292" sldId="2134808696"/>
            <ac:spMk id="3" creationId="{4094A55D-2DC3-9123-E0C5-A91DA2FBB7D2}"/>
          </ac:spMkLst>
        </pc:spChg>
      </pc:sldChg>
      <pc:sldChg chg="addSp delSp modSp mod delAnim modAnim">
        <pc:chgData name="FERHANE EL MOSTAFA" userId="612e3f77-08f4-424c-9bd0-6ac275dcda07" providerId="ADAL" clId="{FA163132-F41F-48DA-A451-8169FABDCD7A}" dt="2025-08-30T14:39:36.624" v="1266" actId="108"/>
        <pc:sldMkLst>
          <pc:docMk/>
          <pc:sldMk cId="3631818263" sldId="2134808697"/>
        </pc:sldMkLst>
        <pc:spChg chg="add mod">
          <ac:chgData name="FERHANE EL MOSTAFA" userId="612e3f77-08f4-424c-9bd0-6ac275dcda07" providerId="ADAL" clId="{FA163132-F41F-48DA-A451-8169FABDCD7A}" dt="2025-08-30T14:39:36.624" v="1266" actId="108"/>
          <ac:spMkLst>
            <pc:docMk/>
            <pc:sldMk cId="3631818263" sldId="2134808697"/>
            <ac:spMk id="2" creationId="{EAC73C05-FBBC-F7E1-3EE3-55F88ADDFC6A}"/>
          </ac:spMkLst>
        </pc:spChg>
      </pc:sldChg>
      <pc:sldChg chg="addSp delSp modSp mod modAnim">
        <pc:chgData name="FERHANE EL MOSTAFA" userId="612e3f77-08f4-424c-9bd0-6ac275dcda07" providerId="ADAL" clId="{FA163132-F41F-48DA-A451-8169FABDCD7A}" dt="2025-08-30T14:42:53.012" v="1304"/>
        <pc:sldMkLst>
          <pc:docMk/>
          <pc:sldMk cId="1075695747" sldId="2134808698"/>
        </pc:sldMkLst>
        <pc:picChg chg="add mod">
          <ac:chgData name="FERHANE EL MOSTAFA" userId="612e3f77-08f4-424c-9bd0-6ac275dcda07" providerId="ADAL" clId="{FA163132-F41F-48DA-A451-8169FABDCD7A}" dt="2025-08-29T10:04:12.483" v="398"/>
          <ac:picMkLst>
            <pc:docMk/>
            <pc:sldMk cId="1075695747" sldId="2134808698"/>
            <ac:picMk id="5" creationId="{8DAFB0B2-1312-1008-06DF-6EAF257599BB}"/>
          </ac:picMkLst>
        </pc:picChg>
      </pc:sldChg>
      <pc:sldChg chg="modSp mod">
        <pc:chgData name="FERHANE EL MOSTAFA" userId="612e3f77-08f4-424c-9bd0-6ac275dcda07" providerId="ADAL" clId="{FA163132-F41F-48DA-A451-8169FABDCD7A}" dt="2025-08-29T09:53:10.872" v="280" actId="20577"/>
        <pc:sldMkLst>
          <pc:docMk/>
          <pc:sldMk cId="175661024" sldId="2134808700"/>
        </pc:sldMkLst>
        <pc:spChg chg="mod">
          <ac:chgData name="FERHANE EL MOSTAFA" userId="612e3f77-08f4-424c-9bd0-6ac275dcda07" providerId="ADAL" clId="{FA163132-F41F-48DA-A451-8169FABDCD7A}" dt="2025-08-29T09:52:04.946" v="226" actId="6549"/>
          <ac:spMkLst>
            <pc:docMk/>
            <pc:sldMk cId="175661024" sldId="2134808700"/>
            <ac:spMk id="3" creationId="{303984AF-FBB0-7610-CF32-F0D31D1EB5AD}"/>
          </ac:spMkLst>
        </pc:spChg>
        <pc:graphicFrameChg chg="modGraphic">
          <ac:chgData name="FERHANE EL MOSTAFA" userId="612e3f77-08f4-424c-9bd0-6ac275dcda07" providerId="ADAL" clId="{FA163132-F41F-48DA-A451-8169FABDCD7A}" dt="2025-08-29T09:53:10.872" v="280" actId="20577"/>
          <ac:graphicFrameMkLst>
            <pc:docMk/>
            <pc:sldMk cId="175661024" sldId="2134808700"/>
            <ac:graphicFrameMk id="2" creationId="{8E571894-12F6-EEEE-3169-7A031509EE37}"/>
          </ac:graphicFrameMkLst>
        </pc:graphicFrameChg>
      </pc:sldChg>
      <pc:sldChg chg="modSp mod">
        <pc:chgData name="FERHANE EL MOSTAFA" userId="612e3f77-08f4-424c-9bd0-6ac275dcda07" providerId="ADAL" clId="{FA163132-F41F-48DA-A451-8169FABDCD7A}" dt="2025-08-29T10:08:33.113" v="496" actId="20577"/>
        <pc:sldMkLst>
          <pc:docMk/>
          <pc:sldMk cId="1301504599" sldId="2134808706"/>
        </pc:sldMkLst>
        <pc:spChg chg="mod">
          <ac:chgData name="FERHANE EL MOSTAFA" userId="612e3f77-08f4-424c-9bd0-6ac275dcda07" providerId="ADAL" clId="{FA163132-F41F-48DA-A451-8169FABDCD7A}" dt="2025-08-29T10:05:36.313" v="421" actId="20577"/>
          <ac:spMkLst>
            <pc:docMk/>
            <pc:sldMk cId="1301504599" sldId="2134808706"/>
            <ac:spMk id="2" creationId="{EBD225D2-D8F6-F1E1-0154-64CEB418CAFE}"/>
          </ac:spMkLst>
        </pc:spChg>
        <pc:spChg chg="mod">
          <ac:chgData name="FERHANE EL MOSTAFA" userId="612e3f77-08f4-424c-9bd0-6ac275dcda07" providerId="ADAL" clId="{FA163132-F41F-48DA-A451-8169FABDCD7A}" dt="2025-08-29T10:08:33.113" v="496" actId="20577"/>
          <ac:spMkLst>
            <pc:docMk/>
            <pc:sldMk cId="1301504599" sldId="2134808706"/>
            <ac:spMk id="3" creationId="{D1667CBE-ECA4-4090-DB9A-9AF58AE24DDD}"/>
          </ac:spMkLst>
        </pc:spChg>
        <pc:spChg chg="mod">
          <ac:chgData name="FERHANE EL MOSTAFA" userId="612e3f77-08f4-424c-9bd0-6ac275dcda07" providerId="ADAL" clId="{FA163132-F41F-48DA-A451-8169FABDCD7A}" dt="2025-08-29T10:06:41.235" v="458" actId="20577"/>
          <ac:spMkLst>
            <pc:docMk/>
            <pc:sldMk cId="1301504599" sldId="2134808706"/>
            <ac:spMk id="11" creationId="{BFD7A413-5D74-67E5-4462-F2F2D71E5D46}"/>
          </ac:spMkLst>
        </pc:spChg>
        <pc:spChg chg="mod">
          <ac:chgData name="FERHANE EL MOSTAFA" userId="612e3f77-08f4-424c-9bd0-6ac275dcda07" providerId="ADAL" clId="{FA163132-F41F-48DA-A451-8169FABDCD7A}" dt="2025-08-29T10:06:25.943" v="434" actId="20577"/>
          <ac:spMkLst>
            <pc:docMk/>
            <pc:sldMk cId="1301504599" sldId="2134808706"/>
            <ac:spMk id="15" creationId="{5D2986E1-B7A4-31E7-9BD7-A527DDDEA834}"/>
          </ac:spMkLst>
        </pc:spChg>
        <pc:spChg chg="mod">
          <ac:chgData name="FERHANE EL MOSTAFA" userId="612e3f77-08f4-424c-9bd0-6ac275dcda07" providerId="ADAL" clId="{FA163132-F41F-48DA-A451-8169FABDCD7A}" dt="2025-08-29T10:06:48.861" v="466" actId="20577"/>
          <ac:spMkLst>
            <pc:docMk/>
            <pc:sldMk cId="1301504599" sldId="2134808706"/>
            <ac:spMk id="17" creationId="{B1AD6576-869E-7D48-B590-8C3276393C94}"/>
          </ac:spMkLst>
        </pc:spChg>
        <pc:spChg chg="mod">
          <ac:chgData name="FERHANE EL MOSTAFA" userId="612e3f77-08f4-424c-9bd0-6ac275dcda07" providerId="ADAL" clId="{FA163132-F41F-48DA-A451-8169FABDCD7A}" dt="2025-08-29T10:08:00.283" v="474" actId="20577"/>
          <ac:spMkLst>
            <pc:docMk/>
            <pc:sldMk cId="1301504599" sldId="2134808706"/>
            <ac:spMk id="20" creationId="{145615E8-34D8-5AFB-166A-5A976BD2CD13}"/>
          </ac:spMkLst>
        </pc:spChg>
        <pc:spChg chg="mod">
          <ac:chgData name="FERHANE EL MOSTAFA" userId="612e3f77-08f4-424c-9bd0-6ac275dcda07" providerId="ADAL" clId="{FA163132-F41F-48DA-A451-8169FABDCD7A}" dt="2025-08-29T10:08:05.814" v="482" actId="20577"/>
          <ac:spMkLst>
            <pc:docMk/>
            <pc:sldMk cId="1301504599" sldId="2134808706"/>
            <ac:spMk id="22" creationId="{9ED54D2D-BF90-E954-64FE-63F076E74B97}"/>
          </ac:spMkLst>
        </pc:spChg>
        <pc:spChg chg="mod">
          <ac:chgData name="FERHANE EL MOSTAFA" userId="612e3f77-08f4-424c-9bd0-6ac275dcda07" providerId="ADAL" clId="{FA163132-F41F-48DA-A451-8169FABDCD7A}" dt="2025-08-29T10:08:12.337" v="490" actId="20577"/>
          <ac:spMkLst>
            <pc:docMk/>
            <pc:sldMk cId="1301504599" sldId="2134808706"/>
            <ac:spMk id="25" creationId="{BEE52E8A-BE92-10C4-CDEF-4096BAFF70AC}"/>
          </ac:spMkLst>
        </pc:spChg>
      </pc:sldChg>
      <pc:sldChg chg="addSp delSp modSp mod delAnim modAnim">
        <pc:chgData name="FERHANE EL MOSTAFA" userId="612e3f77-08f4-424c-9bd0-6ac275dcda07" providerId="ADAL" clId="{FA163132-F41F-48DA-A451-8169FABDCD7A}" dt="2025-08-29T17:39:48.950" v="1257"/>
        <pc:sldMkLst>
          <pc:docMk/>
          <pc:sldMk cId="1030826978" sldId="2134808707"/>
        </pc:sldMkLst>
        <pc:spChg chg="add mod">
          <ac:chgData name="FERHANE EL MOSTAFA" userId="612e3f77-08f4-424c-9bd0-6ac275dcda07" providerId="ADAL" clId="{FA163132-F41F-48DA-A451-8169FABDCD7A}" dt="2025-08-29T17:38:32.110" v="1250" actId="14100"/>
          <ac:spMkLst>
            <pc:docMk/>
            <pc:sldMk cId="1030826978" sldId="2134808707"/>
            <ac:spMk id="12" creationId="{7A839CEC-731F-D3E8-6B54-7D1954AD8ED5}"/>
          </ac:spMkLst>
        </pc:spChg>
        <pc:spChg chg="add mod">
          <ac:chgData name="FERHANE EL MOSTAFA" userId="612e3f77-08f4-424c-9bd0-6ac275dcda07" providerId="ADAL" clId="{FA163132-F41F-48DA-A451-8169FABDCD7A}" dt="2025-08-29T17:37:48.634" v="1233" actId="14100"/>
          <ac:spMkLst>
            <pc:docMk/>
            <pc:sldMk cId="1030826978" sldId="2134808707"/>
            <ac:spMk id="13" creationId="{56F16C7D-2017-D52E-43AA-FE5E85953330}"/>
          </ac:spMkLst>
        </pc:spChg>
        <pc:spChg chg="add mod">
          <ac:chgData name="FERHANE EL MOSTAFA" userId="612e3f77-08f4-424c-9bd0-6ac275dcda07" providerId="ADAL" clId="{FA163132-F41F-48DA-A451-8169FABDCD7A}" dt="2025-08-29T17:37:38.152" v="1230" actId="1076"/>
          <ac:spMkLst>
            <pc:docMk/>
            <pc:sldMk cId="1030826978" sldId="2134808707"/>
            <ac:spMk id="14" creationId="{0AA25900-AF9B-F619-1BA8-2F7E07C53BE4}"/>
          </ac:spMkLst>
        </pc:spChg>
        <pc:spChg chg="add mod">
          <ac:chgData name="FERHANE EL MOSTAFA" userId="612e3f77-08f4-424c-9bd0-6ac275dcda07" providerId="ADAL" clId="{FA163132-F41F-48DA-A451-8169FABDCD7A}" dt="2025-08-29T17:37:25.656" v="1228" actId="1076"/>
          <ac:spMkLst>
            <pc:docMk/>
            <pc:sldMk cId="1030826978" sldId="2134808707"/>
            <ac:spMk id="15" creationId="{E3F64C73-CB03-BFBE-B676-788C296A942B}"/>
          </ac:spMkLst>
        </pc:spChg>
        <pc:spChg chg="add mod">
          <ac:chgData name="FERHANE EL MOSTAFA" userId="612e3f77-08f4-424c-9bd0-6ac275dcda07" providerId="ADAL" clId="{FA163132-F41F-48DA-A451-8169FABDCD7A}" dt="2025-08-29T17:36:56.711" v="1222" actId="1076"/>
          <ac:spMkLst>
            <pc:docMk/>
            <pc:sldMk cId="1030826978" sldId="2134808707"/>
            <ac:spMk id="16" creationId="{ED150672-1529-ED19-10C0-4124C4057247}"/>
          </ac:spMkLst>
        </pc:spChg>
        <pc:spChg chg="add mod">
          <ac:chgData name="FERHANE EL MOSTAFA" userId="612e3f77-08f4-424c-9bd0-6ac275dcda07" providerId="ADAL" clId="{FA163132-F41F-48DA-A451-8169FABDCD7A}" dt="2025-08-29T17:36:47.115" v="1220" actId="14100"/>
          <ac:spMkLst>
            <pc:docMk/>
            <pc:sldMk cId="1030826978" sldId="2134808707"/>
            <ac:spMk id="17" creationId="{30EA02AF-D628-2692-A9DB-DDFE2CAE035A}"/>
          </ac:spMkLst>
        </pc:spChg>
        <pc:spChg chg="add mod">
          <ac:chgData name="FERHANE EL MOSTAFA" userId="612e3f77-08f4-424c-9bd0-6ac275dcda07" providerId="ADAL" clId="{FA163132-F41F-48DA-A451-8169FABDCD7A}" dt="2025-08-29T17:36:26.090" v="1218" actId="1076"/>
          <ac:spMkLst>
            <pc:docMk/>
            <pc:sldMk cId="1030826978" sldId="2134808707"/>
            <ac:spMk id="18" creationId="{5A366B9E-71ED-28E9-D8FB-69B09DC78CA1}"/>
          </ac:spMkLst>
        </pc:spChg>
        <pc:picChg chg="add mod">
          <ac:chgData name="FERHANE EL MOSTAFA" userId="612e3f77-08f4-424c-9bd0-6ac275dcda07" providerId="ADAL" clId="{FA163132-F41F-48DA-A451-8169FABDCD7A}" dt="2025-08-29T17:38:20.030" v="1247" actId="1076"/>
          <ac:picMkLst>
            <pc:docMk/>
            <pc:sldMk cId="1030826978" sldId="2134808707"/>
            <ac:picMk id="4" creationId="{EBD073EE-4A96-F78A-73E3-E59753E27EA7}"/>
          </ac:picMkLst>
        </pc:picChg>
      </pc:sldChg>
      <pc:sldChg chg="modSp mod">
        <pc:chgData name="FERHANE EL MOSTAFA" userId="612e3f77-08f4-424c-9bd0-6ac275dcda07" providerId="ADAL" clId="{FA163132-F41F-48DA-A451-8169FABDCD7A}" dt="2025-08-29T10:01:31.647" v="379" actId="20577"/>
        <pc:sldMkLst>
          <pc:docMk/>
          <pc:sldMk cId="2380771049" sldId="2134808711"/>
        </pc:sldMkLst>
        <pc:spChg chg="mod">
          <ac:chgData name="FERHANE EL MOSTAFA" userId="612e3f77-08f4-424c-9bd0-6ac275dcda07" providerId="ADAL" clId="{FA163132-F41F-48DA-A451-8169FABDCD7A}" dt="2025-08-29T10:01:31.647" v="379" actId="20577"/>
          <ac:spMkLst>
            <pc:docMk/>
            <pc:sldMk cId="2380771049" sldId="2134808711"/>
            <ac:spMk id="2" creationId="{A148B842-B090-31DB-8CF2-9D8E2D8BA15E}"/>
          </ac:spMkLst>
        </pc:spChg>
      </pc:sldChg>
      <pc:sldChg chg="modSp">
        <pc:chgData name="FERHANE EL MOSTAFA" userId="612e3f77-08f4-424c-9bd0-6ac275dcda07" providerId="ADAL" clId="{FA163132-F41F-48DA-A451-8169FABDCD7A}" dt="2025-08-29T10:01:53.693" v="381"/>
        <pc:sldMkLst>
          <pc:docMk/>
          <pc:sldMk cId="2554523360" sldId="2134808712"/>
        </pc:sldMkLst>
        <pc:spChg chg="mod">
          <ac:chgData name="FERHANE EL MOSTAFA" userId="612e3f77-08f4-424c-9bd0-6ac275dcda07" providerId="ADAL" clId="{FA163132-F41F-48DA-A451-8169FABDCD7A}" dt="2025-08-29T10:01:53.693" v="381"/>
          <ac:spMkLst>
            <pc:docMk/>
            <pc:sldMk cId="2554523360" sldId="2134808712"/>
            <ac:spMk id="4" creationId="{F681F5E9-4AD0-9A72-1788-F37DE5DA98B5}"/>
          </ac:spMkLst>
        </pc:spChg>
      </pc:sldChg>
      <pc:sldChg chg="modSp mod modAnim">
        <pc:chgData name="FERHANE EL MOSTAFA" userId="612e3f77-08f4-424c-9bd0-6ac275dcda07" providerId="ADAL" clId="{FA163132-F41F-48DA-A451-8169FABDCD7A}" dt="2025-08-30T14:41:42.313" v="1303"/>
        <pc:sldMkLst>
          <pc:docMk/>
          <pc:sldMk cId="3733205394" sldId="2134808713"/>
        </pc:sldMkLst>
        <pc:spChg chg="mod">
          <ac:chgData name="FERHANE EL MOSTAFA" userId="612e3f77-08f4-424c-9bd0-6ac275dcda07" providerId="ADAL" clId="{FA163132-F41F-48DA-A451-8169FABDCD7A}" dt="2025-08-29T10:01:48.862" v="380"/>
          <ac:spMkLst>
            <pc:docMk/>
            <pc:sldMk cId="3733205394" sldId="2134808713"/>
            <ac:spMk id="2" creationId="{0693F2E6-55DD-FD7A-C9F5-DBEBBDEB1F29}"/>
          </ac:spMkLst>
        </pc:spChg>
        <pc:spChg chg="mod">
          <ac:chgData name="FERHANE EL MOSTAFA" userId="612e3f77-08f4-424c-9bd0-6ac275dcda07" providerId="ADAL" clId="{FA163132-F41F-48DA-A451-8169FABDCD7A}" dt="2025-08-30T14:41:15.468" v="1302" actId="20577"/>
          <ac:spMkLst>
            <pc:docMk/>
            <pc:sldMk cId="3733205394" sldId="2134808713"/>
            <ac:spMk id="3" creationId="{A2B92D9E-4FBF-7409-06F9-631BDDA34193}"/>
          </ac:spMkLst>
        </pc:spChg>
      </pc:sldChg>
      <pc:sldChg chg="addSp delSp modSp mod">
        <pc:chgData name="FERHANE EL MOSTAFA" userId="612e3f77-08f4-424c-9bd0-6ac275dcda07" providerId="ADAL" clId="{FA163132-F41F-48DA-A451-8169FABDCD7A}" dt="2025-08-29T10:03:45.099" v="385" actId="14100"/>
        <pc:sldMkLst>
          <pc:docMk/>
          <pc:sldMk cId="1705819537" sldId="2134808714"/>
        </pc:sldMkLst>
        <pc:picChg chg="add mod">
          <ac:chgData name="FERHANE EL MOSTAFA" userId="612e3f77-08f4-424c-9bd0-6ac275dcda07" providerId="ADAL" clId="{FA163132-F41F-48DA-A451-8169FABDCD7A}" dt="2025-08-29T10:03:45.099" v="385" actId="14100"/>
          <ac:picMkLst>
            <pc:docMk/>
            <pc:sldMk cId="1705819537" sldId="2134808714"/>
            <ac:picMk id="5" creationId="{D345A4F7-D172-64F4-E86A-FD1FA80D337F}"/>
          </ac:picMkLst>
        </pc:picChg>
      </pc:sldChg>
      <pc:sldChg chg="addSp delSp modSp mod delAnim modAnim">
        <pc:chgData name="FERHANE EL MOSTAFA" userId="612e3f77-08f4-424c-9bd0-6ac275dcda07" providerId="ADAL" clId="{FA163132-F41F-48DA-A451-8169FABDCD7A}" dt="2025-08-29T10:30:35.829" v="772" actId="1076"/>
        <pc:sldMkLst>
          <pc:docMk/>
          <pc:sldMk cId="11916258" sldId="2134808717"/>
        </pc:sldMkLst>
        <pc:spChg chg="mod">
          <ac:chgData name="FERHANE EL MOSTAFA" userId="612e3f77-08f4-424c-9bd0-6ac275dcda07" providerId="ADAL" clId="{FA163132-F41F-48DA-A451-8169FABDCD7A}" dt="2025-08-29T10:30:28.483" v="771" actId="20577"/>
          <ac:spMkLst>
            <pc:docMk/>
            <pc:sldMk cId="11916258" sldId="2134808717"/>
            <ac:spMk id="2" creationId="{ADED2B89-5D63-8791-E1A9-0AC6F980B5B3}"/>
          </ac:spMkLst>
        </pc:spChg>
        <pc:picChg chg="add mod">
          <ac:chgData name="FERHANE EL MOSTAFA" userId="612e3f77-08f4-424c-9bd0-6ac275dcda07" providerId="ADAL" clId="{FA163132-F41F-48DA-A451-8169FABDCD7A}" dt="2025-08-29T10:18:24.095" v="656" actId="1076"/>
          <ac:picMkLst>
            <pc:docMk/>
            <pc:sldMk cId="11916258" sldId="2134808717"/>
            <ac:picMk id="4" creationId="{3EBD8C96-151D-2383-5DBD-7DDEECEB85E9}"/>
          </ac:picMkLst>
        </pc:picChg>
        <pc:picChg chg="add mod">
          <ac:chgData name="FERHANE EL MOSTAFA" userId="612e3f77-08f4-424c-9bd0-6ac275dcda07" providerId="ADAL" clId="{FA163132-F41F-48DA-A451-8169FABDCD7A}" dt="2025-08-29T10:30:35.829" v="772" actId="1076"/>
          <ac:picMkLst>
            <pc:docMk/>
            <pc:sldMk cId="11916258" sldId="2134808717"/>
            <ac:picMk id="6" creationId="{1ED7E525-DFDE-89C2-53CB-B28E8449D951}"/>
          </ac:picMkLst>
        </pc:picChg>
      </pc:sldChg>
      <pc:sldChg chg="addSp delSp modSp mod delAnim modAnim">
        <pc:chgData name="FERHANE EL MOSTAFA" userId="612e3f77-08f4-424c-9bd0-6ac275dcda07" providerId="ADAL" clId="{FA163132-F41F-48DA-A451-8169FABDCD7A}" dt="2025-08-29T10:38:52.034" v="803"/>
        <pc:sldMkLst>
          <pc:docMk/>
          <pc:sldMk cId="342120363" sldId="2134808718"/>
        </pc:sldMkLst>
        <pc:spChg chg="mod">
          <ac:chgData name="FERHANE EL MOSTAFA" userId="612e3f77-08f4-424c-9bd0-6ac275dcda07" providerId="ADAL" clId="{FA163132-F41F-48DA-A451-8169FABDCD7A}" dt="2025-08-29T10:38:52.034" v="803"/>
          <ac:spMkLst>
            <pc:docMk/>
            <pc:sldMk cId="342120363" sldId="2134808718"/>
            <ac:spMk id="2" creationId="{051A1139-3C35-BAB8-D711-54A889FAE5A4}"/>
          </ac:spMkLst>
        </pc:spChg>
        <pc:picChg chg="add mod">
          <ac:chgData name="FERHANE EL MOSTAFA" userId="612e3f77-08f4-424c-9bd0-6ac275dcda07" providerId="ADAL" clId="{FA163132-F41F-48DA-A451-8169FABDCD7A}" dt="2025-08-29T10:26:52.135" v="725" actId="1076"/>
          <ac:picMkLst>
            <pc:docMk/>
            <pc:sldMk cId="342120363" sldId="2134808718"/>
            <ac:picMk id="3" creationId="{779D5A3D-1629-DCE1-3EBE-A74F4AF5E6FC}"/>
          </ac:picMkLst>
        </pc:picChg>
        <pc:picChg chg="add mod">
          <ac:chgData name="FERHANE EL MOSTAFA" userId="612e3f77-08f4-424c-9bd0-6ac275dcda07" providerId="ADAL" clId="{FA163132-F41F-48DA-A451-8169FABDCD7A}" dt="2025-08-29T10:28:02.436" v="740" actId="14100"/>
          <ac:picMkLst>
            <pc:docMk/>
            <pc:sldMk cId="342120363" sldId="2134808718"/>
            <ac:picMk id="10" creationId="{67BEAF65-CA46-7230-201D-C60084C09EAF}"/>
          </ac:picMkLst>
        </pc:picChg>
        <pc:picChg chg="add mod">
          <ac:chgData name="FERHANE EL MOSTAFA" userId="612e3f77-08f4-424c-9bd0-6ac275dcda07" providerId="ADAL" clId="{FA163132-F41F-48DA-A451-8169FABDCD7A}" dt="2025-08-29T10:27:53.761" v="739" actId="14100"/>
          <ac:picMkLst>
            <pc:docMk/>
            <pc:sldMk cId="342120363" sldId="2134808718"/>
            <ac:picMk id="11" creationId="{C08825E5-9045-4E05-9219-5DC198CE94B4}"/>
          </ac:picMkLst>
        </pc:picChg>
        <pc:picChg chg="add mod">
          <ac:chgData name="FERHANE EL MOSTAFA" userId="612e3f77-08f4-424c-9bd0-6ac275dcda07" providerId="ADAL" clId="{FA163132-F41F-48DA-A451-8169FABDCD7A}" dt="2025-08-29T10:30:52.551" v="774" actId="1076"/>
          <ac:picMkLst>
            <pc:docMk/>
            <pc:sldMk cId="342120363" sldId="2134808718"/>
            <ac:picMk id="12" creationId="{49E15F47-658A-D843-4C63-8EA1735DABA7}"/>
          </ac:picMkLst>
        </pc:picChg>
        <pc:picChg chg="add mod">
          <ac:chgData name="FERHANE EL MOSTAFA" userId="612e3f77-08f4-424c-9bd0-6ac275dcda07" providerId="ADAL" clId="{FA163132-F41F-48DA-A451-8169FABDCD7A}" dt="2025-08-29T10:31:25.809" v="778" actId="14100"/>
          <ac:picMkLst>
            <pc:docMk/>
            <pc:sldMk cId="342120363" sldId="2134808718"/>
            <ac:picMk id="13" creationId="{CC858B24-2667-D4CC-FB64-8129BAA9FAA3}"/>
          </ac:picMkLst>
        </pc:picChg>
        <pc:picChg chg="add mod">
          <ac:chgData name="FERHANE EL MOSTAFA" userId="612e3f77-08f4-424c-9bd0-6ac275dcda07" providerId="ADAL" clId="{FA163132-F41F-48DA-A451-8169FABDCD7A}" dt="2025-08-29T10:36:08.133" v="781" actId="14100"/>
          <ac:picMkLst>
            <pc:docMk/>
            <pc:sldMk cId="342120363" sldId="2134808718"/>
            <ac:picMk id="14" creationId="{E36C97E8-CE60-F8E2-A79C-DDF041033D25}"/>
          </ac:picMkLst>
        </pc:picChg>
        <pc:picChg chg="add mod">
          <ac:chgData name="FERHANE EL MOSTAFA" userId="612e3f77-08f4-424c-9bd0-6ac275dcda07" providerId="ADAL" clId="{FA163132-F41F-48DA-A451-8169FABDCD7A}" dt="2025-08-29T10:38:38.592" v="802"/>
          <ac:picMkLst>
            <pc:docMk/>
            <pc:sldMk cId="342120363" sldId="2134808718"/>
            <ac:picMk id="15" creationId="{9A068D22-76CA-DA38-60C0-36CA3769A819}"/>
          </ac:picMkLst>
        </pc:picChg>
      </pc:sldChg>
      <pc:sldChg chg="addSp delSp modSp del mod delAnim">
        <pc:chgData name="FERHANE EL MOSTAFA" userId="612e3f77-08f4-424c-9bd0-6ac275dcda07" providerId="ADAL" clId="{FA163132-F41F-48DA-A451-8169FABDCD7A}" dt="2025-08-29T10:38:58.412" v="804" actId="47"/>
        <pc:sldMkLst>
          <pc:docMk/>
          <pc:sldMk cId="2143469606" sldId="2134808719"/>
        </pc:sldMkLst>
      </pc:sldChg>
      <pc:sldChg chg="addSp modSp mod">
        <pc:chgData name="FERHANE EL MOSTAFA" userId="612e3f77-08f4-424c-9bd0-6ac275dcda07" providerId="ADAL" clId="{FA163132-F41F-48DA-A451-8169FABDCD7A}" dt="2025-08-29T10:42:56.843" v="938" actId="1076"/>
        <pc:sldMkLst>
          <pc:docMk/>
          <pc:sldMk cId="827506173" sldId="2134808720"/>
        </pc:sldMkLst>
        <pc:spChg chg="mod">
          <ac:chgData name="FERHANE EL MOSTAFA" userId="612e3f77-08f4-424c-9bd0-6ac275dcda07" providerId="ADAL" clId="{FA163132-F41F-48DA-A451-8169FABDCD7A}" dt="2025-08-29T10:42:56.843" v="938" actId="1076"/>
          <ac:spMkLst>
            <pc:docMk/>
            <pc:sldMk cId="827506173" sldId="2134808720"/>
            <ac:spMk id="4" creationId="{4F260F22-7889-E489-BD72-4E5BCF5A391F}"/>
          </ac:spMkLst>
        </pc:spChg>
        <pc:spChg chg="add mod">
          <ac:chgData name="FERHANE EL MOSTAFA" userId="612e3f77-08f4-424c-9bd0-6ac275dcda07" providerId="ADAL" clId="{FA163132-F41F-48DA-A451-8169FABDCD7A}" dt="2025-08-29T10:42:38.703" v="935" actId="20577"/>
          <ac:spMkLst>
            <pc:docMk/>
            <pc:sldMk cId="827506173" sldId="2134808720"/>
            <ac:spMk id="5" creationId="{A00EC5A0-0DBC-79D7-B219-6058310CA23B}"/>
          </ac:spMkLst>
        </pc:spChg>
        <pc:spChg chg="mod">
          <ac:chgData name="FERHANE EL MOSTAFA" userId="612e3f77-08f4-424c-9bd0-6ac275dcda07" providerId="ADAL" clId="{FA163132-F41F-48DA-A451-8169FABDCD7A}" dt="2025-08-29T10:42:14.493" v="920" actId="1076"/>
          <ac:spMkLst>
            <pc:docMk/>
            <pc:sldMk cId="827506173" sldId="2134808720"/>
            <ac:spMk id="6" creationId="{0CC7984D-1860-D7C8-A292-2791F5CFF274}"/>
          </ac:spMkLst>
        </pc:spChg>
        <pc:spChg chg="mod">
          <ac:chgData name="FERHANE EL MOSTAFA" userId="612e3f77-08f4-424c-9bd0-6ac275dcda07" providerId="ADAL" clId="{FA163132-F41F-48DA-A451-8169FABDCD7A}" dt="2025-08-29T10:42:51.055" v="937" actId="20577"/>
          <ac:spMkLst>
            <pc:docMk/>
            <pc:sldMk cId="827506173" sldId="2134808720"/>
            <ac:spMk id="14" creationId="{391DC996-BBFE-D500-A200-FFA9C0E8AB74}"/>
          </ac:spMkLst>
        </pc:spChg>
        <pc:spChg chg="mod">
          <ac:chgData name="FERHANE EL MOSTAFA" userId="612e3f77-08f4-424c-9bd0-6ac275dcda07" providerId="ADAL" clId="{FA163132-F41F-48DA-A451-8169FABDCD7A}" dt="2025-08-29T10:42:17.847" v="921" actId="1076"/>
          <ac:spMkLst>
            <pc:docMk/>
            <pc:sldMk cId="827506173" sldId="2134808720"/>
            <ac:spMk id="15" creationId="{96262DCF-3EF0-C4D6-403A-29F355672949}"/>
          </ac:spMkLst>
        </pc:spChg>
        <pc:graphicFrameChg chg="mod modGraphic">
          <ac:chgData name="FERHANE EL MOSTAFA" userId="612e3f77-08f4-424c-9bd0-6ac275dcda07" providerId="ADAL" clId="{FA163132-F41F-48DA-A451-8169FABDCD7A}" dt="2025-08-29T10:42:26.178" v="927" actId="20577"/>
          <ac:graphicFrameMkLst>
            <pc:docMk/>
            <pc:sldMk cId="827506173" sldId="2134808720"/>
            <ac:graphicFrameMk id="2" creationId="{A0740E10-723F-6847-0D3C-D252570A8503}"/>
          </ac:graphicFrameMkLst>
        </pc:graphicFrameChg>
      </pc:sldChg>
      <pc:sldChg chg="addSp delSp modSp mod">
        <pc:chgData name="FERHANE EL MOSTAFA" userId="612e3f77-08f4-424c-9bd0-6ac275dcda07" providerId="ADAL" clId="{FA163132-F41F-48DA-A451-8169FABDCD7A}" dt="2025-08-30T14:44:42.685" v="1315" actId="20577"/>
        <pc:sldMkLst>
          <pc:docMk/>
          <pc:sldMk cId="2746584739" sldId="2134808723"/>
        </pc:sldMkLst>
        <pc:spChg chg="mod">
          <ac:chgData name="FERHANE EL MOSTAFA" userId="612e3f77-08f4-424c-9bd0-6ac275dcda07" providerId="ADAL" clId="{FA163132-F41F-48DA-A451-8169FABDCD7A}" dt="2025-08-30T14:44:42.685" v="1315" actId="20577"/>
          <ac:spMkLst>
            <pc:docMk/>
            <pc:sldMk cId="2746584739" sldId="2134808723"/>
            <ac:spMk id="2" creationId="{B86C4EBA-6576-54A9-AA83-D3A0FEC4E601}"/>
          </ac:spMkLst>
        </pc:spChg>
        <pc:spChg chg="add mod">
          <ac:chgData name="FERHANE EL MOSTAFA" userId="612e3f77-08f4-424c-9bd0-6ac275dcda07" providerId="ADAL" clId="{FA163132-F41F-48DA-A451-8169FABDCD7A}" dt="2025-08-30T14:44:37.457" v="1313" actId="14100"/>
          <ac:spMkLst>
            <pc:docMk/>
            <pc:sldMk cId="2746584739" sldId="2134808723"/>
            <ac:spMk id="8" creationId="{5951303E-05BD-846D-016D-8277431A62BA}"/>
          </ac:spMkLst>
        </pc:spChg>
        <pc:picChg chg="add mod">
          <ac:chgData name="FERHANE EL MOSTAFA" userId="612e3f77-08f4-424c-9bd0-6ac275dcda07" providerId="ADAL" clId="{FA163132-F41F-48DA-A451-8169FABDCD7A}" dt="2025-08-30T14:44:29.903" v="1312" actId="1076"/>
          <ac:picMkLst>
            <pc:docMk/>
            <pc:sldMk cId="2746584739" sldId="2134808723"/>
            <ac:picMk id="6" creationId="{8DE92686-188F-CFE3-36D3-1227079C08F1}"/>
          </ac:picMkLst>
        </pc:picChg>
      </pc:sldChg>
      <pc:sldChg chg="del">
        <pc:chgData name="FERHANE EL MOSTAFA" userId="612e3f77-08f4-424c-9bd0-6ac275dcda07" providerId="ADAL" clId="{FA163132-F41F-48DA-A451-8169FABDCD7A}" dt="2025-08-29T09:26:06.514" v="28" actId="47"/>
        <pc:sldMkLst>
          <pc:docMk/>
          <pc:sldMk cId="3657102211" sldId="2134808725"/>
        </pc:sldMkLst>
      </pc:sldChg>
      <pc:sldChg chg="addSp delSp modSp mod">
        <pc:chgData name="FERHANE EL MOSTAFA" userId="612e3f77-08f4-424c-9bd0-6ac275dcda07" providerId="ADAL" clId="{FA163132-F41F-48DA-A451-8169FABDCD7A}" dt="2025-08-29T10:03:54.049" v="387"/>
        <pc:sldMkLst>
          <pc:docMk/>
          <pc:sldMk cId="3471885217" sldId="2134808733"/>
        </pc:sldMkLst>
        <pc:picChg chg="add mod">
          <ac:chgData name="FERHANE EL MOSTAFA" userId="612e3f77-08f4-424c-9bd0-6ac275dcda07" providerId="ADAL" clId="{FA163132-F41F-48DA-A451-8169FABDCD7A}" dt="2025-08-29T10:03:54.049" v="387"/>
          <ac:picMkLst>
            <pc:docMk/>
            <pc:sldMk cId="3471885217" sldId="2134808733"/>
            <ac:picMk id="3" creationId="{4527ED09-8BDA-FAD9-D32F-FD85C817B3AE}"/>
          </ac:picMkLst>
        </pc:picChg>
      </pc:sldChg>
      <pc:sldChg chg="modSp">
        <pc:chgData name="FERHANE EL MOSTAFA" userId="612e3f77-08f4-424c-9bd0-6ac275dcda07" providerId="ADAL" clId="{FA163132-F41F-48DA-A451-8169FABDCD7A}" dt="2025-08-30T14:43:39.345" v="1309" actId="20577"/>
        <pc:sldMkLst>
          <pc:docMk/>
          <pc:sldMk cId="2349550496" sldId="2134808735"/>
        </pc:sldMkLst>
        <pc:spChg chg="mod">
          <ac:chgData name="FERHANE EL MOSTAFA" userId="612e3f77-08f4-424c-9bd0-6ac275dcda07" providerId="ADAL" clId="{FA163132-F41F-48DA-A451-8169FABDCD7A}" dt="2025-08-29T10:43:25.830" v="948" actId="20577"/>
          <ac:spMkLst>
            <pc:docMk/>
            <pc:sldMk cId="2349550496" sldId="2134808735"/>
            <ac:spMk id="3" creationId="{8B7B93CA-C478-A881-9718-F33C71D41B54}"/>
          </ac:spMkLst>
        </pc:spChg>
        <pc:spChg chg="mod">
          <ac:chgData name="FERHANE EL MOSTAFA" userId="612e3f77-08f4-424c-9bd0-6ac275dcda07" providerId="ADAL" clId="{FA163132-F41F-48DA-A451-8169FABDCD7A}" dt="2025-08-30T14:43:39.345" v="1309" actId="20577"/>
          <ac:spMkLst>
            <pc:docMk/>
            <pc:sldMk cId="2349550496" sldId="2134808735"/>
            <ac:spMk id="6" creationId="{CEE632A8-D3D2-864D-6495-29BB3723FEEF}"/>
          </ac:spMkLst>
        </pc:spChg>
        <pc:spChg chg="mod">
          <ac:chgData name="FERHANE EL MOSTAFA" userId="612e3f77-08f4-424c-9bd0-6ac275dcda07" providerId="ADAL" clId="{FA163132-F41F-48DA-A451-8169FABDCD7A}" dt="2025-08-29T10:43:19.383" v="944" actId="20577"/>
          <ac:spMkLst>
            <pc:docMk/>
            <pc:sldMk cId="2349550496" sldId="2134808735"/>
            <ac:spMk id="14" creationId="{183E0D97-A9C4-776A-046A-733B1CE7E7A5}"/>
          </ac:spMkLst>
        </pc:spChg>
      </pc:sldChg>
      <pc:sldChg chg="del">
        <pc:chgData name="FERHANE EL MOSTAFA" userId="612e3f77-08f4-424c-9bd0-6ac275dcda07" providerId="ADAL" clId="{FA163132-F41F-48DA-A451-8169FABDCD7A}" dt="2025-08-29T09:45:53.733" v="157" actId="47"/>
        <pc:sldMkLst>
          <pc:docMk/>
          <pc:sldMk cId="1013569934" sldId="2134808739"/>
        </pc:sldMkLst>
      </pc:sldChg>
      <pc:sldChg chg="del">
        <pc:chgData name="FERHANE EL MOSTAFA" userId="612e3f77-08f4-424c-9bd0-6ac275dcda07" providerId="ADAL" clId="{FA163132-F41F-48DA-A451-8169FABDCD7A}" dt="2025-08-29T09:39:43.462" v="82" actId="47"/>
        <pc:sldMkLst>
          <pc:docMk/>
          <pc:sldMk cId="4285607448" sldId="2134808745"/>
        </pc:sldMkLst>
      </pc:sldChg>
      <pc:sldChg chg="delSp modSp mod delAnim">
        <pc:chgData name="FERHANE EL MOSTAFA" userId="612e3f77-08f4-424c-9bd0-6ac275dcda07" providerId="ADAL" clId="{FA163132-F41F-48DA-A451-8169FABDCD7A}" dt="2025-08-29T09:59:40.435" v="375" actId="20577"/>
        <pc:sldMkLst>
          <pc:docMk/>
          <pc:sldMk cId="3628690232" sldId="2134808750"/>
        </pc:sldMkLst>
        <pc:spChg chg="mod">
          <ac:chgData name="FERHANE EL MOSTAFA" userId="612e3f77-08f4-424c-9bd0-6ac275dcda07" providerId="ADAL" clId="{FA163132-F41F-48DA-A451-8169FABDCD7A}" dt="2025-08-29T09:58:57.556" v="355" actId="20577"/>
          <ac:spMkLst>
            <pc:docMk/>
            <pc:sldMk cId="3628690232" sldId="2134808750"/>
            <ac:spMk id="3" creationId="{5671EBF5-F1EC-3545-6F8A-BE24439E0C9C}"/>
          </ac:spMkLst>
        </pc:spChg>
        <pc:spChg chg="mod">
          <ac:chgData name="FERHANE EL MOSTAFA" userId="612e3f77-08f4-424c-9bd0-6ac275dcda07" providerId="ADAL" clId="{FA163132-F41F-48DA-A451-8169FABDCD7A}" dt="2025-08-29T09:59:40.435" v="375" actId="20577"/>
          <ac:spMkLst>
            <pc:docMk/>
            <pc:sldMk cId="3628690232" sldId="2134808750"/>
            <ac:spMk id="6" creationId="{3F5DC233-AB6B-7C00-E27C-5E10DDD836F9}"/>
          </ac:spMkLst>
        </pc:spChg>
        <pc:spChg chg="mod">
          <ac:chgData name="FERHANE EL MOSTAFA" userId="612e3f77-08f4-424c-9bd0-6ac275dcda07" providerId="ADAL" clId="{FA163132-F41F-48DA-A451-8169FABDCD7A}" dt="2025-08-29T09:59:27.736" v="369" actId="20577"/>
          <ac:spMkLst>
            <pc:docMk/>
            <pc:sldMk cId="3628690232" sldId="2134808750"/>
            <ac:spMk id="14" creationId="{B28FAB64-E6A8-D565-F318-CED416D53954}"/>
          </ac:spMkLst>
        </pc:spChg>
      </pc:sldChg>
      <pc:sldChg chg="modSp add mod">
        <pc:chgData name="FERHANE EL MOSTAFA" userId="612e3f77-08f4-424c-9bd0-6ac275dcda07" providerId="ADAL" clId="{FA163132-F41F-48DA-A451-8169FABDCD7A}" dt="2025-08-29T09:27:46.899" v="69" actId="20577"/>
        <pc:sldMkLst>
          <pc:docMk/>
          <pc:sldMk cId="2922113435" sldId="2134808751"/>
        </pc:sldMkLst>
        <pc:spChg chg="mod">
          <ac:chgData name="FERHANE EL MOSTAFA" userId="612e3f77-08f4-424c-9bd0-6ac275dcda07" providerId="ADAL" clId="{FA163132-F41F-48DA-A451-8169FABDCD7A}" dt="2025-08-29T09:27:46.899" v="69" actId="20577"/>
          <ac:spMkLst>
            <pc:docMk/>
            <pc:sldMk cId="2922113435" sldId="2134808751"/>
            <ac:spMk id="2" creationId="{89B6A75A-A5A4-AB83-0054-AFCB3D346A32}"/>
          </ac:spMkLst>
        </pc:spChg>
        <pc:graphicFrameChg chg="modGraphic">
          <ac:chgData name="FERHANE EL MOSTAFA" userId="612e3f77-08f4-424c-9bd0-6ac275dcda07" providerId="ADAL" clId="{FA163132-F41F-48DA-A451-8169FABDCD7A}" dt="2025-08-29T09:27:29.559" v="53" actId="6549"/>
          <ac:graphicFrameMkLst>
            <pc:docMk/>
            <pc:sldMk cId="2922113435" sldId="2134808751"/>
            <ac:graphicFrameMk id="4" creationId="{75BF85F0-4DFF-9070-8D6E-04910381A98A}"/>
          </ac:graphicFrameMkLst>
        </pc:graphicFrameChg>
      </pc:sldChg>
      <pc:sldChg chg="del">
        <pc:chgData name="FERHANE EL MOSTAFA" userId="612e3f77-08f4-424c-9bd0-6ac275dcda07" providerId="ADAL" clId="{FA163132-F41F-48DA-A451-8169FABDCD7A}" dt="2025-08-29T09:29:26.371" v="81" actId="47"/>
        <pc:sldMkLst>
          <pc:docMk/>
          <pc:sldMk cId="3672763390" sldId="2134808752"/>
        </pc:sldMkLst>
      </pc:sldChg>
      <pc:sldChg chg="del">
        <pc:chgData name="FERHANE EL MOSTAFA" userId="612e3f77-08f4-424c-9bd0-6ac275dcda07" providerId="ADAL" clId="{FA163132-F41F-48DA-A451-8169FABDCD7A}" dt="2025-08-29T09:51:59.462" v="225" actId="47"/>
        <pc:sldMkLst>
          <pc:docMk/>
          <pc:sldMk cId="1659941931" sldId="2134808753"/>
        </pc:sldMkLst>
      </pc:sldChg>
      <pc:sldChg chg="del">
        <pc:chgData name="FERHANE EL MOSTAFA" userId="612e3f77-08f4-424c-9bd0-6ac275dcda07" providerId="ADAL" clId="{FA163132-F41F-48DA-A451-8169FABDCD7A}" dt="2025-08-29T09:56:39.776" v="343" actId="47"/>
        <pc:sldMkLst>
          <pc:docMk/>
          <pc:sldMk cId="2951963151" sldId="2134808754"/>
        </pc:sldMkLst>
      </pc:sldChg>
      <pc:sldChg chg="del">
        <pc:chgData name="FERHANE EL MOSTAFA" userId="612e3f77-08f4-424c-9bd0-6ac275dcda07" providerId="ADAL" clId="{FA163132-F41F-48DA-A451-8169FABDCD7A}" dt="2025-08-29T09:59:16.624" v="359" actId="47"/>
        <pc:sldMkLst>
          <pc:docMk/>
          <pc:sldMk cId="322785338" sldId="2134808755"/>
        </pc:sldMkLst>
      </pc:sldChg>
      <pc:sldChg chg="del">
        <pc:chgData name="FERHANE EL MOSTAFA" userId="612e3f77-08f4-424c-9bd0-6ac275dcda07" providerId="ADAL" clId="{FA163132-F41F-48DA-A451-8169FABDCD7A}" dt="2025-08-29T10:09:19.597" v="501" actId="47"/>
        <pc:sldMkLst>
          <pc:docMk/>
          <pc:sldMk cId="93297" sldId="2134808756"/>
        </pc:sldMkLst>
      </pc:sldChg>
      <pc:sldChg chg="modSp mod modAnim">
        <pc:chgData name="FERHANE EL MOSTAFA" userId="612e3f77-08f4-424c-9bd0-6ac275dcda07" providerId="ADAL" clId="{FA163132-F41F-48DA-A451-8169FABDCD7A}" dt="2025-08-29T10:45:03.191" v="977" actId="20577"/>
        <pc:sldMkLst>
          <pc:docMk/>
          <pc:sldMk cId="3245557733" sldId="2134808757"/>
        </pc:sldMkLst>
        <pc:spChg chg="mod">
          <ac:chgData name="FERHANE EL MOSTAFA" userId="612e3f77-08f4-424c-9bd0-6ac275dcda07" providerId="ADAL" clId="{FA163132-F41F-48DA-A451-8169FABDCD7A}" dt="2025-08-29T10:44:54.630" v="967" actId="20577"/>
          <ac:spMkLst>
            <pc:docMk/>
            <pc:sldMk cId="3245557733" sldId="2134808757"/>
            <ac:spMk id="2" creationId="{1DE60D1A-6D9D-9BBC-98FE-627F5AA6E19B}"/>
          </ac:spMkLst>
        </pc:spChg>
        <pc:spChg chg="mod">
          <ac:chgData name="FERHANE EL MOSTAFA" userId="612e3f77-08f4-424c-9bd0-6ac275dcda07" providerId="ADAL" clId="{FA163132-F41F-48DA-A451-8169FABDCD7A}" dt="2025-08-29T10:45:03.191" v="977" actId="20577"/>
          <ac:spMkLst>
            <pc:docMk/>
            <pc:sldMk cId="3245557733" sldId="2134808757"/>
            <ac:spMk id="6" creationId="{C4DE3010-DBA5-FF0A-2214-7796BE7D0543}"/>
          </ac:spMkLst>
        </pc:spChg>
      </pc:sldChg>
      <pc:sldChg chg="del">
        <pc:chgData name="FERHANE EL MOSTAFA" userId="612e3f77-08f4-424c-9bd0-6ac275dcda07" providerId="ADAL" clId="{FA163132-F41F-48DA-A451-8169FABDCD7A}" dt="2025-08-29T10:49:41.843" v="1068" actId="47"/>
        <pc:sldMkLst>
          <pc:docMk/>
          <pc:sldMk cId="877773967" sldId="2134808759"/>
        </pc:sldMkLst>
      </pc:sldChg>
      <pc:sldChg chg="modSp mod">
        <pc:chgData name="FERHANE EL MOSTAFA" userId="612e3f77-08f4-424c-9bd0-6ac275dcda07" providerId="ADAL" clId="{FA163132-F41F-48DA-A451-8169FABDCD7A}" dt="2025-08-29T10:48:20.147" v="1060" actId="108"/>
        <pc:sldMkLst>
          <pc:docMk/>
          <pc:sldMk cId="2656362713" sldId="2134808761"/>
        </pc:sldMkLst>
        <pc:spChg chg="mod">
          <ac:chgData name="FERHANE EL MOSTAFA" userId="612e3f77-08f4-424c-9bd0-6ac275dcda07" providerId="ADAL" clId="{FA163132-F41F-48DA-A451-8169FABDCD7A}" dt="2025-08-29T10:48:15.131" v="1059" actId="14100"/>
          <ac:spMkLst>
            <pc:docMk/>
            <pc:sldMk cId="2656362713" sldId="2134808761"/>
            <ac:spMk id="6" creationId="{8A8BC18A-E2C8-673A-F710-A5F79BA74DA6}"/>
          </ac:spMkLst>
        </pc:spChg>
        <pc:spChg chg="mod">
          <ac:chgData name="FERHANE EL MOSTAFA" userId="612e3f77-08f4-424c-9bd0-6ac275dcda07" providerId="ADAL" clId="{FA163132-F41F-48DA-A451-8169FABDCD7A}" dt="2025-08-29T10:48:20.147" v="1060" actId="108"/>
          <ac:spMkLst>
            <pc:docMk/>
            <pc:sldMk cId="2656362713" sldId="2134808761"/>
            <ac:spMk id="7" creationId="{5F7E3065-4EFB-4648-776C-39DF9A73DBC2}"/>
          </ac:spMkLst>
        </pc:spChg>
      </pc:sldChg>
      <pc:sldChg chg="add">
        <pc:chgData name="FERHANE EL MOSTAFA" userId="612e3f77-08f4-424c-9bd0-6ac275dcda07" providerId="ADAL" clId="{FA163132-F41F-48DA-A451-8169FABDCD7A}" dt="2025-08-29T09:25:58.054" v="25"/>
        <pc:sldMkLst>
          <pc:docMk/>
          <pc:sldMk cId="3527258764" sldId="2134808765"/>
        </pc:sldMkLst>
      </pc:sldChg>
      <pc:sldChg chg="addSp delSp modSp add mod">
        <pc:chgData name="FERHANE EL MOSTAFA" userId="612e3f77-08f4-424c-9bd0-6ac275dcda07" providerId="ADAL" clId="{FA163132-F41F-48DA-A451-8169FABDCD7A}" dt="2025-08-29T09:29:21.360" v="80" actId="20577"/>
        <pc:sldMkLst>
          <pc:docMk/>
          <pc:sldMk cId="277484116" sldId="2134808766"/>
        </pc:sldMkLst>
        <pc:spChg chg="mod">
          <ac:chgData name="FERHANE EL MOSTAFA" userId="612e3f77-08f4-424c-9bd0-6ac275dcda07" providerId="ADAL" clId="{FA163132-F41F-48DA-A451-8169FABDCD7A}" dt="2025-08-29T09:29:21.360" v="80" actId="20577"/>
          <ac:spMkLst>
            <pc:docMk/>
            <pc:sldMk cId="277484116" sldId="2134808766"/>
            <ac:spMk id="2" creationId="{570C6D3E-D944-E7DF-6E2F-7037213AB7FF}"/>
          </ac:spMkLst>
        </pc:spChg>
        <pc:picChg chg="add mod">
          <ac:chgData name="FERHANE EL MOSTAFA" userId="612e3f77-08f4-424c-9bd0-6ac275dcda07" providerId="ADAL" clId="{FA163132-F41F-48DA-A451-8169FABDCD7A}" dt="2025-08-29T09:29:00.199" v="75"/>
          <ac:picMkLst>
            <pc:docMk/>
            <pc:sldMk cId="277484116" sldId="2134808766"/>
            <ac:picMk id="3" creationId="{F6E25FA8-F30C-5A2F-BB98-C0301FDE58A6}"/>
          </ac:picMkLst>
        </pc:picChg>
      </pc:sldChg>
      <pc:sldChg chg="modSp add mod">
        <pc:chgData name="FERHANE EL MOSTAFA" userId="612e3f77-08f4-424c-9bd0-6ac275dcda07" providerId="ADAL" clId="{FA163132-F41F-48DA-A451-8169FABDCD7A}" dt="2025-08-29T09:40:13.496" v="108" actId="20577"/>
        <pc:sldMkLst>
          <pc:docMk/>
          <pc:sldMk cId="3729271322" sldId="2134808767"/>
        </pc:sldMkLst>
        <pc:spChg chg="mod">
          <ac:chgData name="FERHANE EL MOSTAFA" userId="612e3f77-08f4-424c-9bd0-6ac275dcda07" providerId="ADAL" clId="{FA163132-F41F-48DA-A451-8169FABDCD7A}" dt="2025-08-29T09:40:13.496" v="108" actId="20577"/>
          <ac:spMkLst>
            <pc:docMk/>
            <pc:sldMk cId="3729271322" sldId="2134808767"/>
            <ac:spMk id="6" creationId="{58942D4D-0471-6477-9F3F-AF08839F7B89}"/>
          </ac:spMkLst>
        </pc:spChg>
      </pc:sldChg>
      <pc:sldChg chg="addSp delSp modSp add mod modAnim">
        <pc:chgData name="FERHANE EL MOSTAFA" userId="612e3f77-08f4-424c-9bd0-6ac275dcda07" providerId="ADAL" clId="{FA163132-F41F-48DA-A451-8169FABDCD7A}" dt="2025-08-29T09:55:28.430" v="342" actId="20577"/>
        <pc:sldMkLst>
          <pc:docMk/>
          <pc:sldMk cId="2580960556" sldId="2134808768"/>
        </pc:sldMkLst>
        <pc:spChg chg="mod">
          <ac:chgData name="FERHANE EL MOSTAFA" userId="612e3f77-08f4-424c-9bd0-6ac275dcda07" providerId="ADAL" clId="{FA163132-F41F-48DA-A451-8169FABDCD7A}" dt="2025-08-29T09:53:52.486" v="285"/>
          <ac:spMkLst>
            <pc:docMk/>
            <pc:sldMk cId="2580960556" sldId="2134808768"/>
            <ac:spMk id="3" creationId="{C3F75327-B094-778B-F56D-BB911C959718}"/>
          </ac:spMkLst>
        </pc:spChg>
        <pc:spChg chg="add mod">
          <ac:chgData name="FERHANE EL MOSTAFA" userId="612e3f77-08f4-424c-9bd0-6ac275dcda07" providerId="ADAL" clId="{FA163132-F41F-48DA-A451-8169FABDCD7A}" dt="2025-08-29T09:54:11.493" v="294" actId="20577"/>
          <ac:spMkLst>
            <pc:docMk/>
            <pc:sldMk cId="2580960556" sldId="2134808768"/>
            <ac:spMk id="7" creationId="{EF3F072A-5D5B-DC75-4ACA-79B68DD45E4F}"/>
          </ac:spMkLst>
        </pc:spChg>
        <pc:spChg chg="add mod">
          <ac:chgData name="FERHANE EL MOSTAFA" userId="612e3f77-08f4-424c-9bd0-6ac275dcda07" providerId="ADAL" clId="{FA163132-F41F-48DA-A451-8169FABDCD7A}" dt="2025-08-29T09:54:32.081" v="306" actId="20577"/>
          <ac:spMkLst>
            <pc:docMk/>
            <pc:sldMk cId="2580960556" sldId="2134808768"/>
            <ac:spMk id="8" creationId="{6C36D03B-E6BA-7F34-15EB-B25FE573F750}"/>
          </ac:spMkLst>
        </pc:spChg>
        <pc:spChg chg="add mod">
          <ac:chgData name="FERHANE EL MOSTAFA" userId="612e3f77-08f4-424c-9bd0-6ac275dcda07" providerId="ADAL" clId="{FA163132-F41F-48DA-A451-8169FABDCD7A}" dt="2025-08-29T09:54:53.203" v="319" actId="20577"/>
          <ac:spMkLst>
            <pc:docMk/>
            <pc:sldMk cId="2580960556" sldId="2134808768"/>
            <ac:spMk id="13" creationId="{1E9B03F3-C0B2-EBD6-C2D9-D42295AF16B6}"/>
          </ac:spMkLst>
        </pc:spChg>
        <pc:spChg chg="add mod">
          <ac:chgData name="FERHANE EL MOSTAFA" userId="612e3f77-08f4-424c-9bd0-6ac275dcda07" providerId="ADAL" clId="{FA163132-F41F-48DA-A451-8169FABDCD7A}" dt="2025-08-29T09:55:10.183" v="330" actId="20577"/>
          <ac:spMkLst>
            <pc:docMk/>
            <pc:sldMk cId="2580960556" sldId="2134808768"/>
            <ac:spMk id="14" creationId="{80E04539-67D7-3CE7-50C0-C0610DB83032}"/>
          </ac:spMkLst>
        </pc:spChg>
        <pc:spChg chg="add mod">
          <ac:chgData name="FERHANE EL MOSTAFA" userId="612e3f77-08f4-424c-9bd0-6ac275dcda07" providerId="ADAL" clId="{FA163132-F41F-48DA-A451-8169FABDCD7A}" dt="2025-08-29T09:55:28.430" v="342" actId="20577"/>
          <ac:spMkLst>
            <pc:docMk/>
            <pc:sldMk cId="2580960556" sldId="2134808768"/>
            <ac:spMk id="15" creationId="{0922CA8A-700A-A0F0-1B20-A599AF645EE9}"/>
          </ac:spMkLst>
        </pc:spChg>
        <pc:picChg chg="add mod">
          <ac:chgData name="FERHANE EL MOSTAFA" userId="612e3f77-08f4-424c-9bd0-6ac275dcda07" providerId="ADAL" clId="{FA163132-F41F-48DA-A451-8169FABDCD7A}" dt="2025-08-29T09:53:39.469" v="284"/>
          <ac:picMkLst>
            <pc:docMk/>
            <pc:sldMk cId="2580960556" sldId="2134808768"/>
            <ac:picMk id="6" creationId="{7D336829-0850-76AB-14CF-70F0C3B56DEC}"/>
          </ac:picMkLst>
        </pc:picChg>
      </pc:sldChg>
      <pc:sldChg chg="addSp delSp modSp add mod modAnim">
        <pc:chgData name="FERHANE EL MOSTAFA" userId="612e3f77-08f4-424c-9bd0-6ac275dcda07" providerId="ADAL" clId="{FA163132-F41F-48DA-A451-8169FABDCD7A}" dt="2025-08-29T09:58:41.561" v="348"/>
        <pc:sldMkLst>
          <pc:docMk/>
          <pc:sldMk cId="1236098193" sldId="2134808769"/>
        </pc:sldMkLst>
        <pc:spChg chg="mod">
          <ac:chgData name="FERHANE EL MOSTAFA" userId="612e3f77-08f4-424c-9bd0-6ac275dcda07" providerId="ADAL" clId="{FA163132-F41F-48DA-A451-8169FABDCD7A}" dt="2025-08-29T09:58:31.700" v="347"/>
          <ac:spMkLst>
            <pc:docMk/>
            <pc:sldMk cId="1236098193" sldId="2134808769"/>
            <ac:spMk id="3" creationId="{1FE261C9-88BA-F94F-522D-F5300D089B0A}"/>
          </ac:spMkLst>
        </pc:spChg>
        <pc:picChg chg="add mod">
          <ac:chgData name="FERHANE EL MOSTAFA" userId="612e3f77-08f4-424c-9bd0-6ac275dcda07" providerId="ADAL" clId="{FA163132-F41F-48DA-A451-8169FABDCD7A}" dt="2025-08-29T09:58:21.203" v="346"/>
          <ac:picMkLst>
            <pc:docMk/>
            <pc:sldMk cId="1236098193" sldId="2134808769"/>
            <ac:picMk id="4" creationId="{35DF0306-A44C-5A53-43A8-9DCE6CC5B0AE}"/>
          </ac:picMkLst>
        </pc:picChg>
      </pc:sldChg>
      <pc:sldChg chg="addSp delSp modSp add mod">
        <pc:chgData name="FERHANE EL MOSTAFA" userId="612e3f77-08f4-424c-9bd0-6ac275dcda07" providerId="ADAL" clId="{FA163132-F41F-48DA-A451-8169FABDCD7A}" dt="2025-08-29T10:09:13.935" v="500"/>
        <pc:sldMkLst>
          <pc:docMk/>
          <pc:sldMk cId="3512481618" sldId="2134808770"/>
        </pc:sldMkLst>
        <pc:spChg chg="mod">
          <ac:chgData name="FERHANE EL MOSTAFA" userId="612e3f77-08f4-424c-9bd0-6ac275dcda07" providerId="ADAL" clId="{FA163132-F41F-48DA-A451-8169FABDCD7A}" dt="2025-08-29T10:09:13.935" v="500"/>
          <ac:spMkLst>
            <pc:docMk/>
            <pc:sldMk cId="3512481618" sldId="2134808770"/>
            <ac:spMk id="2" creationId="{FFAD6F70-E474-1FDE-F8A3-A8A7384C83DF}"/>
          </ac:spMkLst>
        </pc:spChg>
        <pc:picChg chg="add mod">
          <ac:chgData name="FERHANE EL MOSTAFA" userId="612e3f77-08f4-424c-9bd0-6ac275dcda07" providerId="ADAL" clId="{FA163132-F41F-48DA-A451-8169FABDCD7A}" dt="2025-08-29T10:09:03.873" v="499"/>
          <ac:picMkLst>
            <pc:docMk/>
            <pc:sldMk cId="3512481618" sldId="2134808770"/>
            <ac:picMk id="5" creationId="{26FFFF87-CCA4-02A8-361F-DA87559BC3E9}"/>
          </ac:picMkLst>
        </pc:picChg>
      </pc:sldChg>
      <pc:sldChg chg="addSp delSp modSp add mod delAnim modAnim">
        <pc:chgData name="FERHANE EL MOSTAFA" userId="612e3f77-08f4-424c-9bd0-6ac275dcda07" providerId="ADAL" clId="{FA163132-F41F-48DA-A451-8169FABDCD7A}" dt="2025-08-29T10:38:25.085" v="800"/>
        <pc:sldMkLst>
          <pc:docMk/>
          <pc:sldMk cId="42414819" sldId="2134808771"/>
        </pc:sldMkLst>
        <pc:spChg chg="mod">
          <ac:chgData name="FERHANE EL MOSTAFA" userId="612e3f77-08f4-424c-9bd0-6ac275dcda07" providerId="ADAL" clId="{FA163132-F41F-48DA-A451-8169FABDCD7A}" dt="2025-08-29T10:37:59.402" v="795" actId="6549"/>
          <ac:spMkLst>
            <pc:docMk/>
            <pc:sldMk cId="42414819" sldId="2134808771"/>
            <ac:spMk id="2" creationId="{E2207096-1037-6304-4531-B74F85EC76D7}"/>
          </ac:spMkLst>
        </pc:spChg>
        <pc:picChg chg="add mod">
          <ac:chgData name="FERHANE EL MOSTAFA" userId="612e3f77-08f4-424c-9bd0-6ac275dcda07" providerId="ADAL" clId="{FA163132-F41F-48DA-A451-8169FABDCD7A}" dt="2025-08-29T10:37:30.073" v="791"/>
          <ac:picMkLst>
            <pc:docMk/>
            <pc:sldMk cId="42414819" sldId="2134808771"/>
            <ac:picMk id="5" creationId="{CCD5DF0C-AAF2-97CB-9BED-B368CBEE8CE9}"/>
          </ac:picMkLst>
        </pc:picChg>
        <pc:picChg chg="add mod">
          <ac:chgData name="FERHANE EL MOSTAFA" userId="612e3f77-08f4-424c-9bd0-6ac275dcda07" providerId="ADAL" clId="{FA163132-F41F-48DA-A451-8169FABDCD7A}" dt="2025-08-29T10:38:11.547" v="798" actId="1076"/>
          <ac:picMkLst>
            <pc:docMk/>
            <pc:sldMk cId="42414819" sldId="2134808771"/>
            <ac:picMk id="6" creationId="{EF459BA4-C4E0-A4F3-D6F5-A8F98E8850DB}"/>
          </ac:picMkLst>
        </pc:picChg>
      </pc:sldChg>
      <pc:sldChg chg="addSp delSp modSp add mod">
        <pc:chgData name="FERHANE EL MOSTAFA" userId="612e3f77-08f4-424c-9bd0-6ac275dcda07" providerId="ADAL" clId="{FA163132-F41F-48DA-A451-8169FABDCD7A}" dt="2025-08-29T10:52:02.206" v="1128" actId="20577"/>
        <pc:sldMkLst>
          <pc:docMk/>
          <pc:sldMk cId="1029906763" sldId="2134808772"/>
        </pc:sldMkLst>
        <pc:spChg chg="mod">
          <ac:chgData name="FERHANE EL MOSTAFA" userId="612e3f77-08f4-424c-9bd0-6ac275dcda07" providerId="ADAL" clId="{FA163132-F41F-48DA-A451-8169FABDCD7A}" dt="2025-08-29T10:51:35.369" v="1120" actId="20577"/>
          <ac:spMkLst>
            <pc:docMk/>
            <pc:sldMk cId="1029906763" sldId="2134808772"/>
            <ac:spMk id="6" creationId="{4AF356CA-0B1F-1875-37DD-C161B897C564}"/>
          </ac:spMkLst>
        </pc:spChg>
        <pc:spChg chg="mod">
          <ac:chgData name="FERHANE EL MOSTAFA" userId="612e3f77-08f4-424c-9bd0-6ac275dcda07" providerId="ADAL" clId="{FA163132-F41F-48DA-A451-8169FABDCD7A}" dt="2025-08-29T10:51:47.339" v="1122" actId="6549"/>
          <ac:spMkLst>
            <pc:docMk/>
            <pc:sldMk cId="1029906763" sldId="2134808772"/>
            <ac:spMk id="7" creationId="{F89FEC2F-65DF-9FA8-380C-3FCDD5FDAEAB}"/>
          </ac:spMkLst>
        </pc:spChg>
        <pc:spChg chg="mod">
          <ac:chgData name="FERHANE EL MOSTAFA" userId="612e3f77-08f4-424c-9bd0-6ac275dcda07" providerId="ADAL" clId="{FA163132-F41F-48DA-A451-8169FABDCD7A}" dt="2025-08-29T10:52:02.206" v="1128" actId="20577"/>
          <ac:spMkLst>
            <pc:docMk/>
            <pc:sldMk cId="1029906763" sldId="2134808772"/>
            <ac:spMk id="10" creationId="{7E3932BA-AB66-FFA0-A3B2-34FDC606755D}"/>
          </ac:spMkLst>
        </pc:spChg>
        <pc:spChg chg="mod">
          <ac:chgData name="FERHANE EL MOSTAFA" userId="612e3f77-08f4-424c-9bd0-6ac275dcda07" providerId="ADAL" clId="{FA163132-F41F-48DA-A451-8169FABDCD7A}" dt="2025-08-29T10:50:28.961" v="1093" actId="14100"/>
          <ac:spMkLst>
            <pc:docMk/>
            <pc:sldMk cId="1029906763" sldId="2134808772"/>
            <ac:spMk id="12" creationId="{5A1E2A76-AB5F-A765-291F-6AA1FF9CB8D1}"/>
          </ac:spMkLst>
        </pc:spChg>
        <pc:spChg chg="add mod">
          <ac:chgData name="FERHANE EL MOSTAFA" userId="612e3f77-08f4-424c-9bd0-6ac275dcda07" providerId="ADAL" clId="{FA163132-F41F-48DA-A451-8169FABDCD7A}" dt="2025-08-29T10:51:32.869" v="1119" actId="1076"/>
          <ac:spMkLst>
            <pc:docMk/>
            <pc:sldMk cId="1029906763" sldId="2134808772"/>
            <ac:spMk id="14" creationId="{7B51E476-552F-49DF-F0D6-6ED4A17B0E94}"/>
          </ac:spMkLst>
        </pc:spChg>
      </pc:sldChg>
      <pc:sldChg chg="add">
        <pc:chgData name="FERHANE EL MOSTAFA" userId="612e3f77-08f4-424c-9bd0-6ac275dcda07" providerId="ADAL" clId="{FA163132-F41F-48DA-A451-8169FABDCD7A}" dt="2025-08-30T08:22:08.812" v="1258"/>
        <pc:sldMkLst>
          <pc:docMk/>
          <pc:sldMk cId="3606150809" sldId="2134808773"/>
        </pc:sldMkLst>
      </pc:sldChg>
    </pc:docChg>
  </pc:docChgLst>
  <pc:docChgLst>
    <pc:chgData name="FERHANE EL MOSTAFA" userId="612e3f77-08f4-424c-9bd0-6ac275dcda07" providerId="ADAL" clId="{0E1024C3-58F3-4E60-9D56-58152775B348}"/>
    <pc:docChg chg="modSld">
      <pc:chgData name="FERHANE EL MOSTAFA" userId="612e3f77-08f4-424c-9bd0-6ac275dcda07" providerId="ADAL" clId="{0E1024C3-58F3-4E60-9D56-58152775B348}" dt="2025-09-05T18:48:36.389" v="0" actId="20577"/>
      <pc:docMkLst>
        <pc:docMk/>
      </pc:docMkLst>
      <pc:sldChg chg="modSp mod">
        <pc:chgData name="FERHANE EL MOSTAFA" userId="612e3f77-08f4-424c-9bd0-6ac275dcda07" providerId="ADAL" clId="{0E1024C3-58F3-4E60-9D56-58152775B348}" dt="2025-09-05T18:48:36.389" v="0" actId="20577"/>
        <pc:sldMkLst>
          <pc:docMk/>
          <pc:sldMk cId="0" sldId="2134808444"/>
        </pc:sldMkLst>
        <pc:spChg chg="mod">
          <ac:chgData name="FERHANE EL MOSTAFA" userId="612e3f77-08f4-424c-9bd0-6ac275dcda07" providerId="ADAL" clId="{0E1024C3-58F3-4E60-9D56-58152775B348}" dt="2025-09-05T18:48:36.389" v="0" actId="20577"/>
          <ac:spMkLst>
            <pc:docMk/>
            <pc:sldMk cId="0" sldId="2134808444"/>
            <ac:spMk id="16" creationId="{1011D395-B48B-1A0E-A8D8-19564F8D3BB7}"/>
          </ac:spMkLst>
        </pc:spChg>
      </pc:sldChg>
    </pc:docChg>
  </pc:docChgLst>
  <pc:docChgLst>
    <pc:chgData name="FERHANE EL MOSTAFA" userId="612e3f77-08f4-424c-9bd0-6ac275dcda07" providerId="ADAL" clId="{A64A7F10-220F-4C8C-89FD-321083E4E9DC}"/>
    <pc:docChg chg="undo custSel addSld delSld modSld modSection">
      <pc:chgData name="FERHANE EL MOSTAFA" userId="612e3f77-08f4-424c-9bd0-6ac275dcda07" providerId="ADAL" clId="{A64A7F10-220F-4C8C-89FD-321083E4E9DC}" dt="2025-08-19T19:47:04.283" v="4191" actId="20577"/>
      <pc:docMkLst>
        <pc:docMk/>
      </pc:docMkLst>
      <pc:sldChg chg="addSp modSp mod">
        <pc:chgData name="FERHANE EL MOSTAFA" userId="612e3f77-08f4-424c-9bd0-6ac275dcda07" providerId="ADAL" clId="{A64A7F10-220F-4C8C-89FD-321083E4E9DC}" dt="2025-08-19T10:42:01.488" v="54" actId="14100"/>
        <pc:sldMkLst>
          <pc:docMk/>
          <pc:sldMk cId="1861730519" sldId="597"/>
        </pc:sldMkLst>
        <pc:spChg chg="add mod">
          <ac:chgData name="FERHANE EL MOSTAFA" userId="612e3f77-08f4-424c-9bd0-6ac275dcda07" providerId="ADAL" clId="{A64A7F10-220F-4C8C-89FD-321083E4E9DC}" dt="2025-08-19T10:42:01.488" v="54" actId="14100"/>
          <ac:spMkLst>
            <pc:docMk/>
            <pc:sldMk cId="1861730519" sldId="597"/>
            <ac:spMk id="6" creationId="{D914014D-3C86-D642-31BC-56C49397C663}"/>
          </ac:spMkLst>
        </pc:spChg>
      </pc:sldChg>
      <pc:sldChg chg="addSp modSp mod">
        <pc:chgData name="FERHANE EL MOSTAFA" userId="612e3f77-08f4-424c-9bd0-6ac275dcda07" providerId="ADAL" clId="{A64A7F10-220F-4C8C-89FD-321083E4E9DC}" dt="2025-08-19T19:33:14.766" v="3790" actId="20577"/>
        <pc:sldMkLst>
          <pc:docMk/>
          <pc:sldMk cId="1948545125" sldId="838"/>
        </pc:sldMkLst>
      </pc:sldChg>
      <pc:sldChg chg="del">
        <pc:chgData name="FERHANE EL MOSTAFA" userId="612e3f77-08f4-424c-9bd0-6ac275dcda07" providerId="ADAL" clId="{A64A7F10-220F-4C8C-89FD-321083E4E9DC}" dt="2025-08-19T19:38:10.526" v="4027" actId="47"/>
        <pc:sldMkLst>
          <pc:docMk/>
          <pc:sldMk cId="3308383923" sldId="985"/>
        </pc:sldMkLst>
      </pc:sldChg>
      <pc:sldChg chg="del">
        <pc:chgData name="FERHANE EL MOSTAFA" userId="612e3f77-08f4-424c-9bd0-6ac275dcda07" providerId="ADAL" clId="{A64A7F10-220F-4C8C-89FD-321083E4E9DC}" dt="2025-08-19T19:30:22.990" v="3755" actId="47"/>
        <pc:sldMkLst>
          <pc:docMk/>
          <pc:sldMk cId="307478271" sldId="988"/>
        </pc:sldMkLst>
      </pc:sldChg>
      <pc:sldChg chg="addSp modSp mod">
        <pc:chgData name="FERHANE EL MOSTAFA" userId="612e3f77-08f4-424c-9bd0-6ac275dcda07" providerId="ADAL" clId="{A64A7F10-220F-4C8C-89FD-321083E4E9DC}" dt="2025-08-19T19:43:53.529" v="4094" actId="403"/>
        <pc:sldMkLst>
          <pc:docMk/>
          <pc:sldMk cId="1702143944" sldId="989"/>
        </pc:sldMkLst>
      </pc:sldChg>
      <pc:sldChg chg="del">
        <pc:chgData name="FERHANE EL MOSTAFA" userId="612e3f77-08f4-424c-9bd0-6ac275dcda07" providerId="ADAL" clId="{A64A7F10-220F-4C8C-89FD-321083E4E9DC}" dt="2025-08-19T19:38:38.892" v="4030" actId="47"/>
        <pc:sldMkLst>
          <pc:docMk/>
          <pc:sldMk cId="3696151667" sldId="990"/>
        </pc:sldMkLst>
      </pc:sldChg>
      <pc:sldChg chg="modSp mod">
        <pc:chgData name="FERHANE EL MOSTAFA" userId="612e3f77-08f4-424c-9bd0-6ac275dcda07" providerId="ADAL" clId="{A64A7F10-220F-4C8C-89FD-321083E4E9DC}" dt="2025-08-19T19:32:59.983" v="3780" actId="20577"/>
        <pc:sldMkLst>
          <pc:docMk/>
          <pc:sldMk cId="969077855" sldId="2134805155"/>
        </pc:sldMkLst>
        <pc:graphicFrameChg chg="modGraphic">
          <ac:chgData name="FERHANE EL MOSTAFA" userId="612e3f77-08f4-424c-9bd0-6ac275dcda07" providerId="ADAL" clId="{A64A7F10-220F-4C8C-89FD-321083E4E9DC}" dt="2025-08-19T19:32:59.983" v="3780" actId="20577"/>
          <ac:graphicFrameMkLst>
            <pc:docMk/>
            <pc:sldMk cId="969077855" sldId="2134805155"/>
            <ac:graphicFrameMk id="59" creationId="{6F7516E0-5AF9-99B0-509D-DD2CB5191F15}"/>
          </ac:graphicFrameMkLst>
        </pc:graphicFrameChg>
      </pc:sldChg>
      <pc:sldChg chg="modSp add mod">
        <pc:chgData name="FERHANE EL MOSTAFA" userId="612e3f77-08f4-424c-9bd0-6ac275dcda07" providerId="ADAL" clId="{A64A7F10-220F-4C8C-89FD-321083E4E9DC}" dt="2025-08-19T19:38:13.896" v="4028" actId="20577"/>
        <pc:sldMkLst>
          <pc:docMk/>
          <pc:sldMk cId="3222612512" sldId="2134808501"/>
        </pc:sldMkLst>
        <pc:spChg chg="mod">
          <ac:chgData name="FERHANE EL MOSTAFA" userId="612e3f77-08f4-424c-9bd0-6ac275dcda07" providerId="ADAL" clId="{A64A7F10-220F-4C8C-89FD-321083E4E9DC}" dt="2025-08-19T19:38:13.896" v="4028" actId="20577"/>
          <ac:spMkLst>
            <pc:docMk/>
            <pc:sldMk cId="3222612512" sldId="2134808501"/>
            <ac:spMk id="8" creationId="{0E34D6B8-8522-A58B-32EE-6075A6DCB402}"/>
          </ac:spMkLst>
        </pc:spChg>
      </pc:sldChg>
      <pc:sldChg chg="add">
        <pc:chgData name="FERHANE EL MOSTAFA" userId="612e3f77-08f4-424c-9bd0-6ac275dcda07" providerId="ADAL" clId="{A64A7F10-220F-4C8C-89FD-321083E4E9DC}" dt="2025-08-19T19:38:35.840" v="4029"/>
        <pc:sldMkLst>
          <pc:docMk/>
          <pc:sldMk cId="1747481819" sldId="2134808502"/>
        </pc:sldMkLst>
      </pc:sldChg>
      <pc:sldChg chg="add">
        <pc:chgData name="FERHANE EL MOSTAFA" userId="612e3f77-08f4-424c-9bd0-6ac275dcda07" providerId="ADAL" clId="{A64A7F10-220F-4C8C-89FD-321083E4E9DC}" dt="2025-08-19T19:38:35.840" v="4029"/>
        <pc:sldMkLst>
          <pc:docMk/>
          <pc:sldMk cId="2328477974" sldId="2134808503"/>
        </pc:sldMkLst>
      </pc:sldChg>
      <pc:sldChg chg="addSp delSp modSp add mod">
        <pc:chgData name="FERHANE EL MOSTAFA" userId="612e3f77-08f4-424c-9bd0-6ac275dcda07" providerId="ADAL" clId="{A64A7F10-220F-4C8C-89FD-321083E4E9DC}" dt="2025-08-19T18:20:56.238" v="3633" actId="21"/>
        <pc:sldMkLst>
          <pc:docMk/>
          <pc:sldMk cId="2254889488" sldId="2134808547"/>
        </pc:sldMkLst>
      </pc:sldChg>
      <pc:sldChg chg="modSp add mod">
        <pc:chgData name="FERHANE EL MOSTAFA" userId="612e3f77-08f4-424c-9bd0-6ac275dcda07" providerId="ADAL" clId="{A64A7F10-220F-4C8C-89FD-321083E4E9DC}" dt="2025-08-19T19:30:52.429" v="3766" actId="20577"/>
        <pc:sldMkLst>
          <pc:docMk/>
          <pc:sldMk cId="2796215011" sldId="2134808560"/>
        </pc:sldMkLst>
        <pc:spChg chg="mod">
          <ac:chgData name="FERHANE EL MOSTAFA" userId="612e3f77-08f4-424c-9bd0-6ac275dcda07" providerId="ADAL" clId="{A64A7F10-220F-4C8C-89FD-321083E4E9DC}" dt="2025-08-19T19:30:47.729" v="3761" actId="20577"/>
          <ac:spMkLst>
            <pc:docMk/>
            <pc:sldMk cId="2796215011" sldId="2134808560"/>
            <ac:spMk id="2" creationId="{19651D0A-B02D-74ED-ED20-0EB95E886048}"/>
          </ac:spMkLst>
        </pc:spChg>
        <pc:spChg chg="mod">
          <ac:chgData name="FERHANE EL MOSTAFA" userId="612e3f77-08f4-424c-9bd0-6ac275dcda07" providerId="ADAL" clId="{A64A7F10-220F-4C8C-89FD-321083E4E9DC}" dt="2025-08-19T19:30:52.429" v="3766" actId="20577"/>
          <ac:spMkLst>
            <pc:docMk/>
            <pc:sldMk cId="2796215011" sldId="2134808560"/>
            <ac:spMk id="6" creationId="{2325268A-1001-28C0-1B24-9567388D63E5}"/>
          </ac:spMkLst>
        </pc:spChg>
      </pc:sldChg>
      <pc:sldChg chg="addSp delSp modSp add mod">
        <pc:chgData name="FERHANE EL MOSTAFA" userId="612e3f77-08f4-424c-9bd0-6ac275dcda07" providerId="ADAL" clId="{A64A7F10-220F-4C8C-89FD-321083E4E9DC}" dt="2025-08-19T19:40:43.425" v="4085" actId="1076"/>
        <pc:sldMkLst>
          <pc:docMk/>
          <pc:sldMk cId="512562272" sldId="2134808561"/>
        </pc:sldMkLst>
        <pc:spChg chg="mod">
          <ac:chgData name="FERHANE EL MOSTAFA" userId="612e3f77-08f4-424c-9bd0-6ac275dcda07" providerId="ADAL" clId="{A64A7F10-220F-4C8C-89FD-321083E4E9DC}" dt="2025-08-19T19:39:26.532" v="4040" actId="20577"/>
          <ac:spMkLst>
            <pc:docMk/>
            <pc:sldMk cId="512562272" sldId="2134808561"/>
            <ac:spMk id="2" creationId="{570C6D3E-D944-E7DF-6E2F-7037213AB7FF}"/>
          </ac:spMkLst>
        </pc:spChg>
        <pc:spChg chg="mod">
          <ac:chgData name="FERHANE EL MOSTAFA" userId="612e3f77-08f4-424c-9bd0-6ac275dcda07" providerId="ADAL" clId="{A64A7F10-220F-4C8C-89FD-321083E4E9DC}" dt="2025-08-19T19:40:11.291" v="4079" actId="20577"/>
          <ac:spMkLst>
            <pc:docMk/>
            <pc:sldMk cId="512562272" sldId="2134808561"/>
            <ac:spMk id="4" creationId="{D012E12E-157F-1F50-18B5-626DB37D1ECA}"/>
          </ac:spMkLst>
        </pc:spChg>
      </pc:sldChg>
      <pc:sldChg chg="add del">
        <pc:chgData name="FERHANE EL MOSTAFA" userId="612e3f77-08f4-424c-9bd0-6ac275dcda07" providerId="ADAL" clId="{A64A7F10-220F-4C8C-89FD-321083E4E9DC}" dt="2025-08-19T11:49:36.125" v="1180" actId="2696"/>
        <pc:sldMkLst>
          <pc:docMk/>
          <pc:sldMk cId="998925571" sldId="2134808602"/>
        </pc:sldMkLst>
      </pc:sldChg>
      <pc:sldChg chg="add">
        <pc:chgData name="FERHANE EL MOSTAFA" userId="612e3f77-08f4-424c-9bd0-6ac275dcda07" providerId="ADAL" clId="{A64A7F10-220F-4C8C-89FD-321083E4E9DC}" dt="2025-08-19T11:49:43.718" v="1181"/>
        <pc:sldMkLst>
          <pc:docMk/>
          <pc:sldMk cId="2180123270" sldId="2134808602"/>
        </pc:sldMkLst>
      </pc:sldChg>
      <pc:sldChg chg="modSp add mod">
        <pc:chgData name="FERHANE EL MOSTAFA" userId="612e3f77-08f4-424c-9bd0-6ac275dcda07" providerId="ADAL" clId="{A64A7F10-220F-4C8C-89FD-321083E4E9DC}" dt="2025-08-19T18:22:27.195" v="3647" actId="20577"/>
        <pc:sldMkLst>
          <pc:docMk/>
          <pc:sldMk cId="253666560" sldId="2134808627"/>
        </pc:sldMkLst>
      </pc:sldChg>
      <pc:sldChg chg="addSp delSp modSp add mod">
        <pc:chgData name="FERHANE EL MOSTAFA" userId="612e3f77-08f4-424c-9bd0-6ac275dcda07" providerId="ADAL" clId="{A64A7F10-220F-4C8C-89FD-321083E4E9DC}" dt="2025-08-19T10:44:04.460" v="96" actId="1076"/>
        <pc:sldMkLst>
          <pc:docMk/>
          <pc:sldMk cId="1596164037" sldId="2134808628"/>
        </pc:sldMkLst>
      </pc:sldChg>
      <pc:sldChg chg="add del">
        <pc:chgData name="FERHANE EL MOSTAFA" userId="612e3f77-08f4-424c-9bd0-6ac275dcda07" providerId="ADAL" clId="{A64A7F10-220F-4C8C-89FD-321083E4E9DC}" dt="2025-08-19T11:50:04.608" v="1184" actId="47"/>
        <pc:sldMkLst>
          <pc:docMk/>
          <pc:sldMk cId="2139915436" sldId="2134808630"/>
        </pc:sldMkLst>
      </pc:sldChg>
      <pc:sldChg chg="add del">
        <pc:chgData name="FERHANE EL MOSTAFA" userId="612e3f77-08f4-424c-9bd0-6ac275dcda07" providerId="ADAL" clId="{A64A7F10-220F-4C8C-89FD-321083E4E9DC}" dt="2025-08-19T11:50:14.259" v="1187" actId="47"/>
        <pc:sldMkLst>
          <pc:docMk/>
          <pc:sldMk cId="1401053377" sldId="2134808634"/>
        </pc:sldMkLst>
      </pc:sldChg>
      <pc:sldChg chg="add del">
        <pc:chgData name="FERHANE EL MOSTAFA" userId="612e3f77-08f4-424c-9bd0-6ac275dcda07" providerId="ADAL" clId="{A64A7F10-220F-4C8C-89FD-321083E4E9DC}" dt="2025-08-19T11:50:56.446" v="1189" actId="47"/>
        <pc:sldMkLst>
          <pc:docMk/>
          <pc:sldMk cId="2200463605" sldId="2134808638"/>
        </pc:sldMkLst>
      </pc:sldChg>
      <pc:sldChg chg="addSp delSp modSp add mod modAnim">
        <pc:chgData name="FERHANE EL MOSTAFA" userId="612e3f77-08f4-424c-9bd0-6ac275dcda07" providerId="ADAL" clId="{A64A7F10-220F-4C8C-89FD-321083E4E9DC}" dt="2025-08-19T11:51:17.082" v="1193"/>
        <pc:sldMkLst>
          <pc:docMk/>
          <pc:sldMk cId="3555504287" sldId="2134808639"/>
        </pc:sldMkLst>
      </pc:sldChg>
      <pc:sldChg chg="addSp delSp modSp add mod modAnim">
        <pc:chgData name="FERHANE EL MOSTAFA" userId="612e3f77-08f4-424c-9bd0-6ac275dcda07" providerId="ADAL" clId="{A64A7F10-220F-4C8C-89FD-321083E4E9DC}" dt="2025-08-19T11:51:24.701" v="1195"/>
        <pc:sldMkLst>
          <pc:docMk/>
          <pc:sldMk cId="2115320888" sldId="2134808640"/>
        </pc:sldMkLst>
      </pc:sldChg>
      <pc:sldChg chg="addSp delSp modSp add mod modAnim">
        <pc:chgData name="FERHANE EL MOSTAFA" userId="612e3f77-08f4-424c-9bd0-6ac275dcda07" providerId="ADAL" clId="{A64A7F10-220F-4C8C-89FD-321083E4E9DC}" dt="2025-08-19T11:52:27.351" v="1232" actId="20577"/>
        <pc:sldMkLst>
          <pc:docMk/>
          <pc:sldMk cId="322019483" sldId="2134808641"/>
        </pc:sldMkLst>
        <pc:spChg chg="mod">
          <ac:chgData name="FERHANE EL MOSTAFA" userId="612e3f77-08f4-424c-9bd0-6ac275dcda07" providerId="ADAL" clId="{A64A7F10-220F-4C8C-89FD-321083E4E9DC}" dt="2025-08-19T11:52:27.351" v="1232" actId="20577"/>
          <ac:spMkLst>
            <pc:docMk/>
            <pc:sldMk cId="322019483" sldId="2134808641"/>
            <ac:spMk id="2" creationId="{ECA62755-4FDE-3ADB-7392-2020983870F3}"/>
          </ac:spMkLst>
        </pc:spChg>
      </pc:sldChg>
      <pc:sldChg chg="addSp delSp modSp add mod modAnim">
        <pc:chgData name="FERHANE EL MOSTAFA" userId="612e3f77-08f4-424c-9bd0-6ac275dcda07" providerId="ADAL" clId="{A64A7F10-220F-4C8C-89FD-321083E4E9DC}" dt="2025-08-19T11:51:44.304" v="1204" actId="20577"/>
        <pc:sldMkLst>
          <pc:docMk/>
          <pc:sldMk cId="1231011705" sldId="2134808643"/>
        </pc:sldMkLst>
      </pc:sldChg>
      <pc:sldChg chg="add del">
        <pc:chgData name="FERHANE EL MOSTAFA" userId="612e3f77-08f4-424c-9bd0-6ac275dcda07" providerId="ADAL" clId="{A64A7F10-220F-4C8C-89FD-321083E4E9DC}" dt="2025-08-19T11:50:10.869" v="1186" actId="47"/>
        <pc:sldMkLst>
          <pc:docMk/>
          <pc:sldMk cId="2757630257" sldId="2134808650"/>
        </pc:sldMkLst>
      </pc:sldChg>
      <pc:sldChg chg="add del">
        <pc:chgData name="FERHANE EL MOSTAFA" userId="612e3f77-08f4-424c-9bd0-6ac275dcda07" providerId="ADAL" clId="{A64A7F10-220F-4C8C-89FD-321083E4E9DC}" dt="2025-08-19T11:50:16.303" v="1188" actId="47"/>
        <pc:sldMkLst>
          <pc:docMk/>
          <pc:sldMk cId="3157513240" sldId="2134808651"/>
        </pc:sldMkLst>
      </pc:sldChg>
      <pc:sldChg chg="add del">
        <pc:chgData name="FERHANE EL MOSTAFA" userId="612e3f77-08f4-424c-9bd0-6ac275dcda07" providerId="ADAL" clId="{A64A7F10-220F-4C8C-89FD-321083E4E9DC}" dt="2025-08-19T19:30:21.323" v="3754" actId="47"/>
        <pc:sldMkLst>
          <pc:docMk/>
          <pc:sldMk cId="3701968933" sldId="2134808652"/>
        </pc:sldMkLst>
      </pc:sldChg>
      <pc:sldChg chg="modSp add mod">
        <pc:chgData name="FERHANE EL MOSTAFA" userId="612e3f77-08f4-424c-9bd0-6ac275dcda07" providerId="ADAL" clId="{A64A7F10-220F-4C8C-89FD-321083E4E9DC}" dt="2025-08-19T19:28:56.713" v="3747" actId="20577"/>
        <pc:sldMkLst>
          <pc:docMk/>
          <pc:sldMk cId="2150186220" sldId="2134808654"/>
        </pc:sldMkLst>
      </pc:sldChg>
      <pc:sldChg chg="add del">
        <pc:chgData name="FERHANE EL MOSTAFA" userId="612e3f77-08f4-424c-9bd0-6ac275dcda07" providerId="ADAL" clId="{A64A7F10-220F-4C8C-89FD-321083E4E9DC}" dt="2025-08-19T11:50:06.038" v="1185" actId="47"/>
        <pc:sldMkLst>
          <pc:docMk/>
          <pc:sldMk cId="2189944454" sldId="2134808665"/>
        </pc:sldMkLst>
      </pc:sldChg>
      <pc:sldChg chg="delSp modSp add mod delAnim">
        <pc:chgData name="FERHANE EL MOSTAFA" userId="612e3f77-08f4-424c-9bd0-6ac275dcda07" providerId="ADAL" clId="{A64A7F10-220F-4C8C-89FD-321083E4E9DC}" dt="2025-08-19T11:21:45.721" v="443" actId="478"/>
        <pc:sldMkLst>
          <pc:docMk/>
          <pc:sldMk cId="2487464742" sldId="2134808671"/>
        </pc:sldMkLst>
      </pc:sldChg>
      <pc:sldChg chg="add del">
        <pc:chgData name="FERHANE EL MOSTAFA" userId="612e3f77-08f4-424c-9bd0-6ac275dcda07" providerId="ADAL" clId="{A64A7F10-220F-4C8C-89FD-321083E4E9DC}" dt="2025-08-19T11:36:28.802" v="803" actId="47"/>
        <pc:sldMkLst>
          <pc:docMk/>
          <pc:sldMk cId="3727604126" sldId="2134808673"/>
        </pc:sldMkLst>
      </pc:sldChg>
      <pc:sldChg chg="addSp delSp modSp add mod delAnim">
        <pc:chgData name="FERHANE EL MOSTAFA" userId="612e3f77-08f4-424c-9bd0-6ac275dcda07" providerId="ADAL" clId="{A64A7F10-220F-4C8C-89FD-321083E4E9DC}" dt="2025-08-19T19:31:11.919" v="3769" actId="1076"/>
        <pc:sldMkLst>
          <pc:docMk/>
          <pc:sldMk cId="4220590668" sldId="2134808678"/>
        </pc:sldMkLst>
      </pc:sldChg>
      <pc:sldChg chg="addSp delSp modSp add del mod">
        <pc:chgData name="FERHANE EL MOSTAFA" userId="612e3f77-08f4-424c-9bd0-6ac275dcda07" providerId="ADAL" clId="{A64A7F10-220F-4C8C-89FD-321083E4E9DC}" dt="2025-08-19T11:32:12.162" v="760" actId="47"/>
        <pc:sldMkLst>
          <pc:docMk/>
          <pc:sldMk cId="488445246" sldId="2134808684"/>
        </pc:sldMkLst>
      </pc:sldChg>
      <pc:sldChg chg="add del">
        <pc:chgData name="FERHANE EL MOSTAFA" userId="612e3f77-08f4-424c-9bd0-6ac275dcda07" providerId="ADAL" clId="{A64A7F10-220F-4C8C-89FD-321083E4E9DC}" dt="2025-08-19T11:50:00.482" v="1182" actId="47"/>
        <pc:sldMkLst>
          <pc:docMk/>
          <pc:sldMk cId="2407232" sldId="2134808685"/>
        </pc:sldMkLst>
      </pc:sldChg>
      <pc:sldChg chg="add del">
        <pc:chgData name="FERHANE EL MOSTAFA" userId="612e3f77-08f4-424c-9bd0-6ac275dcda07" providerId="ADAL" clId="{A64A7F10-220F-4C8C-89FD-321083E4E9DC}" dt="2025-08-19T11:50:03.083" v="1183" actId="47"/>
        <pc:sldMkLst>
          <pc:docMk/>
          <pc:sldMk cId="657170249" sldId="2134808686"/>
        </pc:sldMkLst>
      </pc:sldChg>
      <pc:sldChg chg="addSp delSp modSp add mod">
        <pc:chgData name="FERHANE EL MOSTAFA" userId="612e3f77-08f4-424c-9bd0-6ac275dcda07" providerId="ADAL" clId="{A64A7F10-220F-4C8C-89FD-321083E4E9DC}" dt="2025-08-19T11:33:31.942" v="788" actId="14100"/>
        <pc:sldMkLst>
          <pc:docMk/>
          <pc:sldMk cId="1775406601" sldId="2134808696"/>
        </pc:sldMkLst>
      </pc:sldChg>
      <pc:sldChg chg="addSp delSp modSp add mod">
        <pc:chgData name="FERHANE EL MOSTAFA" userId="612e3f77-08f4-424c-9bd0-6ac275dcda07" providerId="ADAL" clId="{A64A7F10-220F-4C8C-89FD-321083E4E9DC}" dt="2025-08-19T10:46:21.525" v="224" actId="1076"/>
        <pc:sldMkLst>
          <pc:docMk/>
          <pc:sldMk cId="2758474391" sldId="2134808697"/>
        </pc:sldMkLst>
      </pc:sldChg>
      <pc:sldChg chg="addSp delSp modSp add mod modAnim">
        <pc:chgData name="FERHANE EL MOSTAFA" userId="612e3f77-08f4-424c-9bd0-6ac275dcda07" providerId="ADAL" clId="{A64A7F10-220F-4C8C-89FD-321083E4E9DC}" dt="2025-08-19T11:49:25.912" v="1179"/>
        <pc:sldMkLst>
          <pc:docMk/>
          <pc:sldMk cId="1075695747" sldId="2134808698"/>
        </pc:sldMkLst>
      </pc:sldChg>
      <pc:sldChg chg="addSp delSp modSp add mod modAnim">
        <pc:chgData name="FERHANE EL MOSTAFA" userId="612e3f77-08f4-424c-9bd0-6ac275dcda07" providerId="ADAL" clId="{A64A7F10-220F-4C8C-89FD-321083E4E9DC}" dt="2025-08-19T11:34:18.492" v="794"/>
        <pc:sldMkLst>
          <pc:docMk/>
          <pc:sldMk cId="2876529393" sldId="2134808699"/>
        </pc:sldMkLst>
      </pc:sldChg>
      <pc:sldChg chg="addSp delSp modSp add mod delAnim">
        <pc:chgData name="FERHANE EL MOSTAFA" userId="612e3f77-08f4-424c-9bd0-6ac275dcda07" providerId="ADAL" clId="{A64A7F10-220F-4C8C-89FD-321083E4E9DC}" dt="2025-08-19T11:33:45.043" v="789" actId="20577"/>
        <pc:sldMkLst>
          <pc:docMk/>
          <pc:sldMk cId="175661024" sldId="2134808700"/>
        </pc:sldMkLst>
        <pc:spChg chg="mod">
          <ac:chgData name="FERHANE EL MOSTAFA" userId="612e3f77-08f4-424c-9bd0-6ac275dcda07" providerId="ADAL" clId="{A64A7F10-220F-4C8C-89FD-321083E4E9DC}" dt="2025-08-19T11:33:45.043" v="789" actId="20577"/>
          <ac:spMkLst>
            <pc:docMk/>
            <pc:sldMk cId="175661024" sldId="2134808700"/>
            <ac:spMk id="3" creationId="{303984AF-FBB0-7610-CF32-F0D31D1EB5AD}"/>
          </ac:spMkLst>
        </pc:spChg>
        <pc:spChg chg="add mod">
          <ac:chgData name="FERHANE EL MOSTAFA" userId="612e3f77-08f4-424c-9bd0-6ac275dcda07" providerId="ADAL" clId="{A64A7F10-220F-4C8C-89FD-321083E4E9DC}" dt="2025-08-19T11:26:42.976" v="590" actId="1076"/>
          <ac:spMkLst>
            <pc:docMk/>
            <pc:sldMk cId="175661024" sldId="2134808700"/>
            <ac:spMk id="9" creationId="{B1E87F5F-5237-997E-A10C-FA2B54D737E1}"/>
          </ac:spMkLst>
        </pc:spChg>
        <pc:graphicFrameChg chg="mod modGraphic">
          <ac:chgData name="FERHANE EL MOSTAFA" userId="612e3f77-08f4-424c-9bd0-6ac275dcda07" providerId="ADAL" clId="{A64A7F10-220F-4C8C-89FD-321083E4E9DC}" dt="2025-08-19T11:26:33.519" v="588" actId="2165"/>
          <ac:graphicFrameMkLst>
            <pc:docMk/>
            <pc:sldMk cId="175661024" sldId="2134808700"/>
            <ac:graphicFrameMk id="2" creationId="{8E571894-12F6-EEEE-3169-7A031509EE37}"/>
          </ac:graphicFrameMkLst>
        </pc:graphicFrameChg>
      </pc:sldChg>
      <pc:sldChg chg="addSp modSp add del mod modAnim">
        <pc:chgData name="FERHANE EL MOSTAFA" userId="612e3f77-08f4-424c-9bd0-6ac275dcda07" providerId="ADAL" clId="{A64A7F10-220F-4C8C-89FD-321083E4E9DC}" dt="2025-08-19T11:35:05.501" v="795" actId="47"/>
        <pc:sldMkLst>
          <pc:docMk/>
          <pc:sldMk cId="717802901" sldId="2134808701"/>
        </pc:sldMkLst>
      </pc:sldChg>
      <pc:sldChg chg="addSp delSp modSp add del mod">
        <pc:chgData name="FERHANE EL MOSTAFA" userId="612e3f77-08f4-424c-9bd0-6ac275dcda07" providerId="ADAL" clId="{A64A7F10-220F-4C8C-89FD-321083E4E9DC}" dt="2025-08-19T11:32:41.139" v="765" actId="47"/>
        <pc:sldMkLst>
          <pc:docMk/>
          <pc:sldMk cId="655233060" sldId="2134808702"/>
        </pc:sldMkLst>
      </pc:sldChg>
      <pc:sldChg chg="addSp delSp modSp add mod delAnim">
        <pc:chgData name="FERHANE EL MOSTAFA" userId="612e3f77-08f4-424c-9bd0-6ac275dcda07" providerId="ADAL" clId="{A64A7F10-220F-4C8C-89FD-321083E4E9DC}" dt="2025-08-19T11:35:16.735" v="800" actId="478"/>
        <pc:sldMkLst>
          <pc:docMk/>
          <pc:sldMk cId="3483167129" sldId="2134808703"/>
        </pc:sldMkLst>
      </pc:sldChg>
      <pc:sldChg chg="addSp delSp modSp add mod">
        <pc:chgData name="FERHANE EL MOSTAFA" userId="612e3f77-08f4-424c-9bd0-6ac275dcda07" providerId="ADAL" clId="{A64A7F10-220F-4C8C-89FD-321083E4E9DC}" dt="2025-08-19T11:32:37.986" v="764"/>
        <pc:sldMkLst>
          <pc:docMk/>
          <pc:sldMk cId="3197194160" sldId="2134808704"/>
        </pc:sldMkLst>
      </pc:sldChg>
      <pc:sldChg chg="addSp delSp modSp add mod modAnim">
        <pc:chgData name="FERHANE EL MOSTAFA" userId="612e3f77-08f4-424c-9bd0-6ac275dcda07" providerId="ADAL" clId="{A64A7F10-220F-4C8C-89FD-321083E4E9DC}" dt="2025-08-19T11:35:57.418" v="802"/>
        <pc:sldMkLst>
          <pc:docMk/>
          <pc:sldMk cId="2303604193" sldId="2134808705"/>
        </pc:sldMkLst>
      </pc:sldChg>
      <pc:sldChg chg="addSp delSp modSp add mod">
        <pc:chgData name="FERHANE EL MOSTAFA" userId="612e3f77-08f4-424c-9bd0-6ac275dcda07" providerId="ADAL" clId="{A64A7F10-220F-4C8C-89FD-321083E4E9DC}" dt="2025-08-19T11:47:01.753" v="1153" actId="20577"/>
        <pc:sldMkLst>
          <pc:docMk/>
          <pc:sldMk cId="1301504599" sldId="2134808706"/>
        </pc:sldMkLst>
        <pc:spChg chg="mod">
          <ac:chgData name="FERHANE EL MOSTAFA" userId="612e3f77-08f4-424c-9bd0-6ac275dcda07" providerId="ADAL" clId="{A64A7F10-220F-4C8C-89FD-321083E4E9DC}" dt="2025-08-19T11:40:07.425" v="971" actId="20577"/>
          <ac:spMkLst>
            <pc:docMk/>
            <pc:sldMk cId="1301504599" sldId="2134808706"/>
            <ac:spMk id="2" creationId="{EBD225D2-D8F6-F1E1-0154-64CEB418CAFE}"/>
          </ac:spMkLst>
        </pc:spChg>
        <pc:spChg chg="mod">
          <ac:chgData name="FERHANE EL MOSTAFA" userId="612e3f77-08f4-424c-9bd0-6ac275dcda07" providerId="ADAL" clId="{A64A7F10-220F-4C8C-89FD-321083E4E9DC}" dt="2025-08-19T11:47:01.753" v="1153" actId="20577"/>
          <ac:spMkLst>
            <pc:docMk/>
            <pc:sldMk cId="1301504599" sldId="2134808706"/>
            <ac:spMk id="11" creationId="{BFD7A413-5D74-67E5-4462-F2F2D71E5D46}"/>
          </ac:spMkLst>
        </pc:spChg>
        <pc:spChg chg="mod">
          <ac:chgData name="FERHANE EL MOSTAFA" userId="612e3f77-08f4-424c-9bd0-6ac275dcda07" providerId="ADAL" clId="{A64A7F10-220F-4C8C-89FD-321083E4E9DC}" dt="2025-08-19T11:43:52.965" v="1109" actId="207"/>
          <ac:spMkLst>
            <pc:docMk/>
            <pc:sldMk cId="1301504599" sldId="2134808706"/>
            <ac:spMk id="15" creationId="{5D2986E1-B7A4-31E7-9BD7-A527DDDEA834}"/>
          </ac:spMkLst>
        </pc:spChg>
        <pc:spChg chg="mod">
          <ac:chgData name="FERHANE EL MOSTAFA" userId="612e3f77-08f4-424c-9bd0-6ac275dcda07" providerId="ADAL" clId="{A64A7F10-220F-4C8C-89FD-321083E4E9DC}" dt="2025-08-19T11:39:03.271" v="921" actId="20577"/>
          <ac:spMkLst>
            <pc:docMk/>
            <pc:sldMk cId="1301504599" sldId="2134808706"/>
            <ac:spMk id="17" creationId="{B1AD6576-869E-7D48-B590-8C3276393C94}"/>
          </ac:spMkLst>
        </pc:spChg>
        <pc:spChg chg="mod">
          <ac:chgData name="FERHANE EL MOSTAFA" userId="612e3f77-08f4-424c-9bd0-6ac275dcda07" providerId="ADAL" clId="{A64A7F10-220F-4C8C-89FD-321083E4E9DC}" dt="2025-08-19T11:39:27.691" v="931" actId="20577"/>
          <ac:spMkLst>
            <pc:docMk/>
            <pc:sldMk cId="1301504599" sldId="2134808706"/>
            <ac:spMk id="20" creationId="{145615E8-34D8-5AFB-166A-5A976BD2CD13}"/>
          </ac:spMkLst>
        </pc:spChg>
        <pc:spChg chg="mod">
          <ac:chgData name="FERHANE EL MOSTAFA" userId="612e3f77-08f4-424c-9bd0-6ac275dcda07" providerId="ADAL" clId="{A64A7F10-220F-4C8C-89FD-321083E4E9DC}" dt="2025-08-19T11:39:39.590" v="941" actId="20577"/>
          <ac:spMkLst>
            <pc:docMk/>
            <pc:sldMk cId="1301504599" sldId="2134808706"/>
            <ac:spMk id="22" creationId="{9ED54D2D-BF90-E954-64FE-63F076E74B97}"/>
          </ac:spMkLst>
        </pc:spChg>
        <pc:spChg chg="mod">
          <ac:chgData name="FERHANE EL MOSTAFA" userId="612e3f77-08f4-424c-9bd0-6ac275dcda07" providerId="ADAL" clId="{A64A7F10-220F-4C8C-89FD-321083E4E9DC}" dt="2025-08-19T11:39:47.488" v="949" actId="20577"/>
          <ac:spMkLst>
            <pc:docMk/>
            <pc:sldMk cId="1301504599" sldId="2134808706"/>
            <ac:spMk id="25" creationId="{BEE52E8A-BE92-10C4-CDEF-4096BAFF70AC}"/>
          </ac:spMkLst>
        </pc:spChg>
      </pc:sldChg>
      <pc:sldChg chg="addSp delSp modSp add mod delAnim modAnim">
        <pc:chgData name="FERHANE EL MOSTAFA" userId="612e3f77-08f4-424c-9bd0-6ac275dcda07" providerId="ADAL" clId="{A64A7F10-220F-4C8C-89FD-321083E4E9DC}" dt="2025-08-19T11:41:59.517" v="1005"/>
        <pc:sldMkLst>
          <pc:docMk/>
          <pc:sldMk cId="1030826978" sldId="2134808707"/>
        </pc:sldMkLst>
        <pc:spChg chg="mod">
          <ac:chgData name="FERHANE EL MOSTAFA" userId="612e3f77-08f4-424c-9bd0-6ac275dcda07" providerId="ADAL" clId="{A64A7F10-220F-4C8C-89FD-321083E4E9DC}" dt="2025-08-19T11:40:50.774" v="994" actId="20577"/>
          <ac:spMkLst>
            <pc:docMk/>
            <pc:sldMk cId="1030826978" sldId="2134808707"/>
            <ac:spMk id="2" creationId="{575F3318-6A11-B106-FFFA-B03B1FA726B4}"/>
          </ac:spMkLst>
        </pc:spChg>
      </pc:sldChg>
      <pc:sldChg chg="addSp delSp modSp add mod modAnim">
        <pc:chgData name="FERHANE EL MOSTAFA" userId="612e3f77-08f4-424c-9bd0-6ac275dcda07" providerId="ADAL" clId="{A64A7F10-220F-4C8C-89FD-321083E4E9DC}" dt="2025-08-19T11:47:57.744" v="1170" actId="20577"/>
        <pc:sldMkLst>
          <pc:docMk/>
          <pc:sldMk cId="4268842225" sldId="2134808708"/>
        </pc:sldMkLst>
      </pc:sldChg>
      <pc:sldChg chg="addSp delSp modSp add mod delAnim modAnim">
        <pc:chgData name="FERHANE EL MOSTAFA" userId="612e3f77-08f4-424c-9bd0-6ac275dcda07" providerId="ADAL" clId="{A64A7F10-220F-4C8C-89FD-321083E4E9DC}" dt="2025-08-19T11:48:52.447" v="1177"/>
        <pc:sldMkLst>
          <pc:docMk/>
          <pc:sldMk cId="596647479" sldId="2134808709"/>
        </pc:sldMkLst>
      </pc:sldChg>
      <pc:sldChg chg="addSp delSp modSp add del mod delAnim modAnim">
        <pc:chgData name="FERHANE EL MOSTAFA" userId="612e3f77-08f4-424c-9bd0-6ac275dcda07" providerId="ADAL" clId="{A64A7F10-220F-4C8C-89FD-321083E4E9DC}" dt="2025-08-19T12:45:56.594" v="1310" actId="2696"/>
        <pc:sldMkLst>
          <pc:docMk/>
          <pc:sldMk cId="515443587" sldId="2134808710"/>
        </pc:sldMkLst>
      </pc:sldChg>
      <pc:sldChg chg="addSp delSp modSp add mod delAnim modAnim">
        <pc:chgData name="FERHANE EL MOSTAFA" userId="612e3f77-08f4-424c-9bd0-6ac275dcda07" providerId="ADAL" clId="{A64A7F10-220F-4C8C-89FD-321083E4E9DC}" dt="2025-08-19T17:18:27.522" v="2212" actId="20577"/>
        <pc:sldMkLst>
          <pc:docMk/>
          <pc:sldMk cId="3184985472" sldId="2134808710"/>
        </pc:sldMkLst>
      </pc:sldChg>
      <pc:sldChg chg="add del">
        <pc:chgData name="FERHANE EL MOSTAFA" userId="612e3f77-08f4-424c-9bd0-6ac275dcda07" providerId="ADAL" clId="{A64A7F10-220F-4C8C-89FD-321083E4E9DC}" dt="2025-08-19T11:51:09.528" v="1192"/>
        <pc:sldMkLst>
          <pc:docMk/>
          <pc:sldMk cId="4086094678" sldId="2134808710"/>
        </pc:sldMkLst>
      </pc:sldChg>
      <pc:sldChg chg="addSp delSp modSp add mod">
        <pc:chgData name="FERHANE EL MOSTAFA" userId="612e3f77-08f4-424c-9bd0-6ac275dcda07" providerId="ADAL" clId="{A64A7F10-220F-4C8C-89FD-321083E4E9DC}" dt="2025-08-19T16:59:38.182" v="1765" actId="20577"/>
        <pc:sldMkLst>
          <pc:docMk/>
          <pc:sldMk cId="2380771049" sldId="2134808711"/>
        </pc:sldMkLst>
        <pc:spChg chg="mod">
          <ac:chgData name="FERHANE EL MOSTAFA" userId="612e3f77-08f4-424c-9bd0-6ac275dcda07" providerId="ADAL" clId="{A64A7F10-220F-4C8C-89FD-321083E4E9DC}" dt="2025-08-19T16:59:38.182" v="1765" actId="20577"/>
          <ac:spMkLst>
            <pc:docMk/>
            <pc:sldMk cId="2380771049" sldId="2134808711"/>
            <ac:spMk id="3" creationId="{529CA40B-EC02-C58C-C498-671741456AD5}"/>
          </ac:spMkLst>
        </pc:spChg>
        <pc:spChg chg="mod">
          <ac:chgData name="FERHANE EL MOSTAFA" userId="612e3f77-08f4-424c-9bd0-6ac275dcda07" providerId="ADAL" clId="{A64A7F10-220F-4C8C-89FD-321083E4E9DC}" dt="2025-08-19T12:55:01.767" v="1449" actId="20577"/>
          <ac:spMkLst>
            <pc:docMk/>
            <pc:sldMk cId="2380771049" sldId="2134808711"/>
            <ac:spMk id="6" creationId="{CD27F68F-D557-5208-8168-784B4E939A10}"/>
          </ac:spMkLst>
        </pc:spChg>
        <pc:spChg chg="mod">
          <ac:chgData name="FERHANE EL MOSTAFA" userId="612e3f77-08f4-424c-9bd0-6ac275dcda07" providerId="ADAL" clId="{A64A7F10-220F-4C8C-89FD-321083E4E9DC}" dt="2025-08-19T12:55:07.032" v="1455" actId="20577"/>
          <ac:spMkLst>
            <pc:docMk/>
            <pc:sldMk cId="2380771049" sldId="2134808711"/>
            <ac:spMk id="7" creationId="{9B313E17-2E78-F083-692F-F3FDDE162588}"/>
          </ac:spMkLst>
        </pc:spChg>
        <pc:spChg chg="mod">
          <ac:chgData name="FERHANE EL MOSTAFA" userId="612e3f77-08f4-424c-9bd0-6ac275dcda07" providerId="ADAL" clId="{A64A7F10-220F-4C8C-89FD-321083E4E9DC}" dt="2025-08-19T12:55:12.193" v="1462" actId="20577"/>
          <ac:spMkLst>
            <pc:docMk/>
            <pc:sldMk cId="2380771049" sldId="2134808711"/>
            <ac:spMk id="10" creationId="{8C080AF2-F01A-CE5B-FF5B-CEC9CFE4EE6C}"/>
          </ac:spMkLst>
        </pc:spChg>
        <pc:picChg chg="add mod">
          <ac:chgData name="FERHANE EL MOSTAFA" userId="612e3f77-08f4-424c-9bd0-6ac275dcda07" providerId="ADAL" clId="{A64A7F10-220F-4C8C-89FD-321083E4E9DC}" dt="2025-08-19T12:59:37.695" v="1556"/>
          <ac:picMkLst>
            <pc:docMk/>
            <pc:sldMk cId="2380771049" sldId="2134808711"/>
            <ac:picMk id="11" creationId="{317D191C-E39A-2624-D416-9C637E19FC8F}"/>
          </ac:picMkLst>
        </pc:picChg>
      </pc:sldChg>
      <pc:sldChg chg="addSp delSp modSp add del mod delAnim">
        <pc:chgData name="FERHANE EL MOSTAFA" userId="612e3f77-08f4-424c-9bd0-6ac275dcda07" providerId="ADAL" clId="{A64A7F10-220F-4C8C-89FD-321083E4E9DC}" dt="2025-08-19T16:55:17.715" v="1722" actId="2696"/>
        <pc:sldMkLst>
          <pc:docMk/>
          <pc:sldMk cId="2435056264" sldId="2134808712"/>
        </pc:sldMkLst>
      </pc:sldChg>
      <pc:sldChg chg="addSp modSp add mod modAnim">
        <pc:chgData name="FERHANE EL MOSTAFA" userId="612e3f77-08f4-424c-9bd0-6ac275dcda07" providerId="ADAL" clId="{A64A7F10-220F-4C8C-89FD-321083E4E9DC}" dt="2025-08-19T17:37:15.500" v="2560"/>
        <pc:sldMkLst>
          <pc:docMk/>
          <pc:sldMk cId="2554523360" sldId="2134808712"/>
        </pc:sldMkLst>
        <pc:spChg chg="mod">
          <ac:chgData name="FERHANE EL MOSTAFA" userId="612e3f77-08f4-424c-9bd0-6ac275dcda07" providerId="ADAL" clId="{A64A7F10-220F-4C8C-89FD-321083E4E9DC}" dt="2025-08-19T17:13:04.668" v="2108" actId="20577"/>
          <ac:spMkLst>
            <pc:docMk/>
            <pc:sldMk cId="2554523360" sldId="2134808712"/>
            <ac:spMk id="2" creationId="{1398BA04-108E-6F4C-136D-2E5CD4550D05}"/>
          </ac:spMkLst>
        </pc:spChg>
        <pc:spChg chg="add mod">
          <ac:chgData name="FERHANE EL MOSTAFA" userId="612e3f77-08f4-424c-9bd0-6ac275dcda07" providerId="ADAL" clId="{A64A7F10-220F-4C8C-89FD-321083E4E9DC}" dt="2025-08-19T17:24:11.182" v="2300" actId="14100"/>
          <ac:spMkLst>
            <pc:docMk/>
            <pc:sldMk cId="2554523360" sldId="2134808712"/>
            <ac:spMk id="4" creationId="{F681F5E9-4AD0-9A72-1788-F37DE5DA98B5}"/>
          </ac:spMkLst>
        </pc:spChg>
        <pc:spChg chg="add mod">
          <ac:chgData name="FERHANE EL MOSTAFA" userId="612e3f77-08f4-424c-9bd0-6ac275dcda07" providerId="ADAL" clId="{A64A7F10-220F-4C8C-89FD-321083E4E9DC}" dt="2025-08-19T17:22:20.134" v="2272" actId="1076"/>
          <ac:spMkLst>
            <pc:docMk/>
            <pc:sldMk cId="2554523360" sldId="2134808712"/>
            <ac:spMk id="5" creationId="{2BED813D-200B-A410-7743-6C6984E6C5EC}"/>
          </ac:spMkLst>
        </pc:spChg>
        <pc:spChg chg="add mod">
          <ac:chgData name="FERHANE EL MOSTAFA" userId="612e3f77-08f4-424c-9bd0-6ac275dcda07" providerId="ADAL" clId="{A64A7F10-220F-4C8C-89FD-321083E4E9DC}" dt="2025-08-19T17:22:36.471" v="2277" actId="14100"/>
          <ac:spMkLst>
            <pc:docMk/>
            <pc:sldMk cId="2554523360" sldId="2134808712"/>
            <ac:spMk id="25" creationId="{19871A05-C260-0DE3-AA2E-ACA6188258B1}"/>
          </ac:spMkLst>
        </pc:spChg>
        <pc:spChg chg="add mod">
          <ac:chgData name="FERHANE EL MOSTAFA" userId="612e3f77-08f4-424c-9bd0-6ac275dcda07" providerId="ADAL" clId="{A64A7F10-220F-4C8C-89FD-321083E4E9DC}" dt="2025-08-19T17:24:54.402" v="2303" actId="207"/>
          <ac:spMkLst>
            <pc:docMk/>
            <pc:sldMk cId="2554523360" sldId="2134808712"/>
            <ac:spMk id="26" creationId="{6ED0058E-A64C-040F-7DE3-B535C1008084}"/>
          </ac:spMkLst>
        </pc:spChg>
        <pc:spChg chg="add mod">
          <ac:chgData name="FERHANE EL MOSTAFA" userId="612e3f77-08f4-424c-9bd0-6ac275dcda07" providerId="ADAL" clId="{A64A7F10-220F-4C8C-89FD-321083E4E9DC}" dt="2025-08-19T17:25:00.178" v="2305" actId="207"/>
          <ac:spMkLst>
            <pc:docMk/>
            <pc:sldMk cId="2554523360" sldId="2134808712"/>
            <ac:spMk id="28" creationId="{F9EEE9FE-ECC9-932D-D927-883BCF0E09D2}"/>
          </ac:spMkLst>
        </pc:spChg>
      </pc:sldChg>
      <pc:sldChg chg="addSp delSp modSp add mod delAnim modAnim">
        <pc:chgData name="FERHANE EL MOSTAFA" userId="612e3f77-08f4-424c-9bd0-6ac275dcda07" providerId="ADAL" clId="{A64A7F10-220F-4C8C-89FD-321083E4E9DC}" dt="2025-08-19T17:13:36.301" v="2115" actId="21"/>
        <pc:sldMkLst>
          <pc:docMk/>
          <pc:sldMk cId="3733205394" sldId="2134808713"/>
        </pc:sldMkLst>
        <pc:spChg chg="mod">
          <ac:chgData name="FERHANE EL MOSTAFA" userId="612e3f77-08f4-424c-9bd0-6ac275dcda07" providerId="ADAL" clId="{A64A7F10-220F-4C8C-89FD-321083E4E9DC}" dt="2025-08-19T17:06:11.133" v="1890" actId="14100"/>
          <ac:spMkLst>
            <pc:docMk/>
            <pc:sldMk cId="3733205394" sldId="2134808713"/>
            <ac:spMk id="2" creationId="{0693F2E6-55DD-FD7A-C9F5-DBEBBDEB1F29}"/>
          </ac:spMkLst>
        </pc:spChg>
        <pc:spChg chg="mod">
          <ac:chgData name="FERHANE EL MOSTAFA" userId="612e3f77-08f4-424c-9bd0-6ac275dcda07" providerId="ADAL" clId="{A64A7F10-220F-4C8C-89FD-321083E4E9DC}" dt="2025-08-19T17:12:04.088" v="1994" actId="20577"/>
          <ac:spMkLst>
            <pc:docMk/>
            <pc:sldMk cId="3733205394" sldId="2134808713"/>
            <ac:spMk id="3" creationId="{A2B92D9E-4FBF-7409-06F9-631BDDA34193}"/>
          </ac:spMkLst>
        </pc:spChg>
        <pc:spChg chg="mod">
          <ac:chgData name="FERHANE EL MOSTAFA" userId="612e3f77-08f4-424c-9bd0-6ac275dcda07" providerId="ADAL" clId="{A64A7F10-220F-4C8C-89FD-321083E4E9DC}" dt="2025-08-19T17:07:43.485" v="1942" actId="1076"/>
          <ac:spMkLst>
            <pc:docMk/>
            <pc:sldMk cId="3733205394" sldId="2134808713"/>
            <ac:spMk id="6" creationId="{549F8327-9CE2-F426-2B05-978DEFF0C220}"/>
          </ac:spMkLst>
        </pc:spChg>
        <pc:spChg chg="mod">
          <ac:chgData name="FERHANE EL MOSTAFA" userId="612e3f77-08f4-424c-9bd0-6ac275dcda07" providerId="ADAL" clId="{A64A7F10-220F-4C8C-89FD-321083E4E9DC}" dt="2025-08-19T17:08:57.873" v="1946" actId="1076"/>
          <ac:spMkLst>
            <pc:docMk/>
            <pc:sldMk cId="3733205394" sldId="2134808713"/>
            <ac:spMk id="7" creationId="{9DB98A11-DF1A-5A4F-6858-32AF9FC1ACEF}"/>
          </ac:spMkLst>
        </pc:spChg>
        <pc:spChg chg="mod">
          <ac:chgData name="FERHANE EL MOSTAFA" userId="612e3f77-08f4-424c-9bd0-6ac275dcda07" providerId="ADAL" clId="{A64A7F10-220F-4C8C-89FD-321083E4E9DC}" dt="2025-08-19T17:07:39.672" v="1940" actId="1076"/>
          <ac:spMkLst>
            <pc:docMk/>
            <pc:sldMk cId="3733205394" sldId="2134808713"/>
            <ac:spMk id="8" creationId="{D3D8F853-3A53-22E1-3AC0-D8C59865709F}"/>
          </ac:spMkLst>
        </pc:spChg>
        <pc:spChg chg="mod">
          <ac:chgData name="FERHANE EL MOSTAFA" userId="612e3f77-08f4-424c-9bd0-6ac275dcda07" providerId="ADAL" clId="{A64A7F10-220F-4C8C-89FD-321083E4E9DC}" dt="2025-08-19T17:01:36.418" v="1802" actId="1076"/>
          <ac:spMkLst>
            <pc:docMk/>
            <pc:sldMk cId="3733205394" sldId="2134808713"/>
            <ac:spMk id="9" creationId="{E8F68D13-FF76-A7BB-77E3-035CE0E6E8BA}"/>
          </ac:spMkLst>
        </pc:spChg>
        <pc:spChg chg="mod">
          <ac:chgData name="FERHANE EL MOSTAFA" userId="612e3f77-08f4-424c-9bd0-6ac275dcda07" providerId="ADAL" clId="{A64A7F10-220F-4C8C-89FD-321083E4E9DC}" dt="2025-08-19T17:07:49.006" v="1944" actId="1076"/>
          <ac:spMkLst>
            <pc:docMk/>
            <pc:sldMk cId="3733205394" sldId="2134808713"/>
            <ac:spMk id="10" creationId="{A58A3005-95E1-5466-D9F5-AA18BD9128F8}"/>
          </ac:spMkLst>
        </pc:spChg>
        <pc:spChg chg="mod">
          <ac:chgData name="FERHANE EL MOSTAFA" userId="612e3f77-08f4-424c-9bd0-6ac275dcda07" providerId="ADAL" clId="{A64A7F10-220F-4C8C-89FD-321083E4E9DC}" dt="2025-08-19T17:07:47.461" v="1943" actId="1076"/>
          <ac:spMkLst>
            <pc:docMk/>
            <pc:sldMk cId="3733205394" sldId="2134808713"/>
            <ac:spMk id="12" creationId="{EBAE3C71-7308-268D-1775-2ABD48421272}"/>
          </ac:spMkLst>
        </pc:spChg>
        <pc:picChg chg="add mod">
          <ac:chgData name="FERHANE EL MOSTAFA" userId="612e3f77-08f4-424c-9bd0-6ac275dcda07" providerId="ADAL" clId="{A64A7F10-220F-4C8C-89FD-321083E4E9DC}" dt="2025-08-19T16:55:45.839" v="1726"/>
          <ac:picMkLst>
            <pc:docMk/>
            <pc:sldMk cId="3733205394" sldId="2134808713"/>
            <ac:picMk id="4" creationId="{2F3ECCF6-2DF8-8900-175B-C96B8D76EA93}"/>
          </ac:picMkLst>
        </pc:picChg>
      </pc:sldChg>
      <pc:sldChg chg="addSp delSp modSp add mod delAnim">
        <pc:chgData name="FERHANE EL MOSTAFA" userId="612e3f77-08f4-424c-9bd0-6ac275dcda07" providerId="ADAL" clId="{A64A7F10-220F-4C8C-89FD-321083E4E9DC}" dt="2025-08-19T17:26:50.568" v="2396"/>
        <pc:sldMkLst>
          <pc:docMk/>
          <pc:sldMk cId="1705819537" sldId="2134808714"/>
        </pc:sldMkLst>
        <pc:spChg chg="mod">
          <ac:chgData name="FERHANE EL MOSTAFA" userId="612e3f77-08f4-424c-9bd0-6ac275dcda07" providerId="ADAL" clId="{A64A7F10-220F-4C8C-89FD-321083E4E9DC}" dt="2025-08-19T17:26:32.031" v="2394" actId="20577"/>
          <ac:spMkLst>
            <pc:docMk/>
            <pc:sldMk cId="1705819537" sldId="2134808714"/>
            <ac:spMk id="2" creationId="{6FCB88EC-F975-5B92-6710-93CB9B0BAA52}"/>
          </ac:spMkLst>
        </pc:spChg>
        <pc:picChg chg="add mod">
          <ac:chgData name="FERHANE EL MOSTAFA" userId="612e3f77-08f4-424c-9bd0-6ac275dcda07" providerId="ADAL" clId="{A64A7F10-220F-4C8C-89FD-321083E4E9DC}" dt="2025-08-19T17:26:50.568" v="2396"/>
          <ac:picMkLst>
            <pc:docMk/>
            <pc:sldMk cId="1705819537" sldId="2134808714"/>
            <ac:picMk id="3" creationId="{022009C3-188A-A37F-C921-0060AB487442}"/>
          </ac:picMkLst>
        </pc:picChg>
      </pc:sldChg>
      <pc:sldChg chg="addSp delSp modSp add mod delAnim modAnim">
        <pc:chgData name="FERHANE EL MOSTAFA" userId="612e3f77-08f4-424c-9bd0-6ac275dcda07" providerId="ADAL" clId="{A64A7F10-220F-4C8C-89FD-321083E4E9DC}" dt="2025-08-19T17:38:32.667" v="2568"/>
        <pc:sldMkLst>
          <pc:docMk/>
          <pc:sldMk cId="1366020049" sldId="2134808715"/>
        </pc:sldMkLst>
        <pc:spChg chg="mod">
          <ac:chgData name="FERHANE EL MOSTAFA" userId="612e3f77-08f4-424c-9bd0-6ac275dcda07" providerId="ADAL" clId="{A64A7F10-220F-4C8C-89FD-321083E4E9DC}" dt="2025-08-19T17:28:25.614" v="2468" actId="20577"/>
          <ac:spMkLst>
            <pc:docMk/>
            <pc:sldMk cId="1366020049" sldId="2134808715"/>
            <ac:spMk id="2" creationId="{BE6C931B-68FC-3A67-1CB1-C0996FA4E1DE}"/>
          </ac:spMkLst>
        </pc:spChg>
        <pc:spChg chg="mod">
          <ac:chgData name="FERHANE EL MOSTAFA" userId="612e3f77-08f4-424c-9bd0-6ac275dcda07" providerId="ADAL" clId="{A64A7F10-220F-4C8C-89FD-321083E4E9DC}" dt="2025-08-19T17:34:26.205" v="2533" actId="207"/>
          <ac:spMkLst>
            <pc:docMk/>
            <pc:sldMk cId="1366020049" sldId="2134808715"/>
            <ac:spMk id="5" creationId="{C14967DE-04FF-6CE6-6BB0-3FF9E96C8525}"/>
          </ac:spMkLst>
        </pc:spChg>
      </pc:sldChg>
      <pc:sldChg chg="addSp delSp modSp add mod">
        <pc:chgData name="FERHANE EL MOSTAFA" userId="612e3f77-08f4-424c-9bd0-6ac275dcda07" providerId="ADAL" clId="{A64A7F10-220F-4C8C-89FD-321083E4E9DC}" dt="2025-08-19T17:44:28.227" v="2641" actId="20577"/>
        <pc:sldMkLst>
          <pc:docMk/>
          <pc:sldMk cId="483109708" sldId="2134808716"/>
        </pc:sldMkLst>
      </pc:sldChg>
      <pc:sldChg chg="addSp modSp add mod modAnim">
        <pc:chgData name="FERHANE EL MOSTAFA" userId="612e3f77-08f4-424c-9bd0-6ac275dcda07" providerId="ADAL" clId="{A64A7F10-220F-4C8C-89FD-321083E4E9DC}" dt="2025-08-19T17:46:56.720" v="2748" actId="1076"/>
        <pc:sldMkLst>
          <pc:docMk/>
          <pc:sldMk cId="11916258" sldId="2134808717"/>
        </pc:sldMkLst>
        <pc:spChg chg="mod">
          <ac:chgData name="FERHANE EL MOSTAFA" userId="612e3f77-08f4-424c-9bd0-6ac275dcda07" providerId="ADAL" clId="{A64A7F10-220F-4C8C-89FD-321083E4E9DC}" dt="2025-08-19T17:46:18.934" v="2742" actId="20577"/>
          <ac:spMkLst>
            <pc:docMk/>
            <pc:sldMk cId="11916258" sldId="2134808717"/>
            <ac:spMk id="2" creationId="{ADED2B89-5D63-8791-E1A9-0AC6F980B5B3}"/>
          </ac:spMkLst>
        </pc:spChg>
      </pc:sldChg>
      <pc:sldChg chg="addSp delSp modSp add mod modAnim">
        <pc:chgData name="FERHANE EL MOSTAFA" userId="612e3f77-08f4-424c-9bd0-6ac275dcda07" providerId="ADAL" clId="{A64A7F10-220F-4C8C-89FD-321083E4E9DC}" dt="2025-08-19T17:48:02.698" v="2808"/>
        <pc:sldMkLst>
          <pc:docMk/>
          <pc:sldMk cId="342120363" sldId="2134808718"/>
        </pc:sldMkLst>
        <pc:spChg chg="mod">
          <ac:chgData name="FERHANE EL MOSTAFA" userId="612e3f77-08f4-424c-9bd0-6ac275dcda07" providerId="ADAL" clId="{A64A7F10-220F-4C8C-89FD-321083E4E9DC}" dt="2025-08-19T17:47:52.391" v="2807" actId="20577"/>
          <ac:spMkLst>
            <pc:docMk/>
            <pc:sldMk cId="342120363" sldId="2134808718"/>
            <ac:spMk id="2" creationId="{051A1139-3C35-BAB8-D711-54A889FAE5A4}"/>
          </ac:spMkLst>
        </pc:spChg>
      </pc:sldChg>
      <pc:sldChg chg="addSp delSp modSp add mod modAnim">
        <pc:chgData name="FERHANE EL MOSTAFA" userId="612e3f77-08f4-424c-9bd0-6ac275dcda07" providerId="ADAL" clId="{A64A7F10-220F-4C8C-89FD-321083E4E9DC}" dt="2025-08-19T17:50:14.640" v="2895"/>
        <pc:sldMkLst>
          <pc:docMk/>
          <pc:sldMk cId="2143469606" sldId="2134808719"/>
        </pc:sldMkLst>
      </pc:sldChg>
      <pc:sldChg chg="addSp delSp modSp add mod delAnim modAnim">
        <pc:chgData name="FERHANE EL MOSTAFA" userId="612e3f77-08f4-424c-9bd0-6ac275dcda07" providerId="ADAL" clId="{A64A7F10-220F-4C8C-89FD-321083E4E9DC}" dt="2025-08-19T18:05:35.785" v="3429" actId="20577"/>
        <pc:sldMkLst>
          <pc:docMk/>
          <pc:sldMk cId="827506173" sldId="2134808720"/>
        </pc:sldMkLst>
        <pc:spChg chg="mod">
          <ac:chgData name="FERHANE EL MOSTAFA" userId="612e3f77-08f4-424c-9bd0-6ac275dcda07" providerId="ADAL" clId="{A64A7F10-220F-4C8C-89FD-321083E4E9DC}" dt="2025-08-19T17:52:31.140" v="3012" actId="20577"/>
          <ac:spMkLst>
            <pc:docMk/>
            <pc:sldMk cId="827506173" sldId="2134808720"/>
            <ac:spMk id="3" creationId="{147C895B-3E63-7DC0-91DB-90EDCD101387}"/>
          </ac:spMkLst>
        </pc:spChg>
        <pc:spChg chg="mod">
          <ac:chgData name="FERHANE EL MOSTAFA" userId="612e3f77-08f4-424c-9bd0-6ac275dcda07" providerId="ADAL" clId="{A64A7F10-220F-4C8C-89FD-321083E4E9DC}" dt="2025-08-19T17:57:37.695" v="3198" actId="1076"/>
          <ac:spMkLst>
            <pc:docMk/>
            <pc:sldMk cId="827506173" sldId="2134808720"/>
            <ac:spMk id="6" creationId="{0CC7984D-1860-D7C8-A292-2791F5CFF274}"/>
          </ac:spMkLst>
        </pc:spChg>
        <pc:spChg chg="add mod">
          <ac:chgData name="FERHANE EL MOSTAFA" userId="612e3f77-08f4-424c-9bd0-6ac275dcda07" providerId="ADAL" clId="{A64A7F10-220F-4C8C-89FD-321083E4E9DC}" dt="2025-08-19T17:57:41.712" v="3199" actId="1076"/>
          <ac:spMkLst>
            <pc:docMk/>
            <pc:sldMk cId="827506173" sldId="2134808720"/>
            <ac:spMk id="14" creationId="{391DC996-BBFE-D500-A200-FFA9C0E8AB74}"/>
          </ac:spMkLst>
        </pc:spChg>
        <pc:spChg chg="add mod">
          <ac:chgData name="FERHANE EL MOSTAFA" userId="612e3f77-08f4-424c-9bd0-6ac275dcda07" providerId="ADAL" clId="{A64A7F10-220F-4C8C-89FD-321083E4E9DC}" dt="2025-08-19T18:05:35.785" v="3429" actId="20577"/>
          <ac:spMkLst>
            <pc:docMk/>
            <pc:sldMk cId="827506173" sldId="2134808720"/>
            <ac:spMk id="15" creationId="{96262DCF-3EF0-C4D6-403A-29F355672949}"/>
          </ac:spMkLst>
        </pc:spChg>
        <pc:graphicFrameChg chg="mod modGraphic">
          <ac:chgData name="FERHANE EL MOSTAFA" userId="612e3f77-08f4-424c-9bd0-6ac275dcda07" providerId="ADAL" clId="{A64A7F10-220F-4C8C-89FD-321083E4E9DC}" dt="2025-08-19T17:57:32.949" v="3197" actId="1076"/>
          <ac:graphicFrameMkLst>
            <pc:docMk/>
            <pc:sldMk cId="827506173" sldId="2134808720"/>
            <ac:graphicFrameMk id="2" creationId="{A0740E10-723F-6847-0D3C-D252570A8503}"/>
          </ac:graphicFrameMkLst>
        </pc:graphicFrameChg>
      </pc:sldChg>
      <pc:sldChg chg="addSp delSp modSp add mod modAnim">
        <pc:chgData name="FERHANE EL MOSTAFA" userId="612e3f77-08f4-424c-9bd0-6ac275dcda07" providerId="ADAL" clId="{A64A7F10-220F-4C8C-89FD-321083E4E9DC}" dt="2025-08-19T18:12:24.266" v="3514" actId="20577"/>
        <pc:sldMkLst>
          <pc:docMk/>
          <pc:sldMk cId="3033448778" sldId="2134808721"/>
        </pc:sldMkLst>
      </pc:sldChg>
      <pc:sldChg chg="addSp delSp modSp add mod modAnim">
        <pc:chgData name="FERHANE EL MOSTAFA" userId="612e3f77-08f4-424c-9bd0-6ac275dcda07" providerId="ADAL" clId="{A64A7F10-220F-4C8C-89FD-321083E4E9DC}" dt="2025-08-19T18:13:12.410" v="3545"/>
        <pc:sldMkLst>
          <pc:docMk/>
          <pc:sldMk cId="851597282" sldId="2134808722"/>
        </pc:sldMkLst>
      </pc:sldChg>
      <pc:sldChg chg="addSp delSp modSp add mod">
        <pc:chgData name="FERHANE EL MOSTAFA" userId="612e3f77-08f4-424c-9bd0-6ac275dcda07" providerId="ADAL" clId="{A64A7F10-220F-4C8C-89FD-321083E4E9DC}" dt="2025-08-19T18:23:05.073" v="3675" actId="20577"/>
        <pc:sldMkLst>
          <pc:docMk/>
          <pc:sldMk cId="2746584739" sldId="2134808723"/>
        </pc:sldMkLst>
        <pc:spChg chg="mod">
          <ac:chgData name="FERHANE EL MOSTAFA" userId="612e3f77-08f4-424c-9bd0-6ac275dcda07" providerId="ADAL" clId="{A64A7F10-220F-4C8C-89FD-321083E4E9DC}" dt="2025-08-19T18:23:05.073" v="3675" actId="20577"/>
          <ac:spMkLst>
            <pc:docMk/>
            <pc:sldMk cId="2746584739" sldId="2134808723"/>
            <ac:spMk id="2" creationId="{B86C4EBA-6576-54A9-AA83-D3A0FEC4E601}"/>
          </ac:spMkLst>
        </pc:spChg>
        <pc:picChg chg="add mod">
          <ac:chgData name="FERHANE EL MOSTAFA" userId="612e3f77-08f4-424c-9bd0-6ac275dcda07" providerId="ADAL" clId="{A64A7F10-220F-4C8C-89FD-321083E4E9DC}" dt="2025-08-19T18:21:26.851" v="3635"/>
          <ac:picMkLst>
            <pc:docMk/>
            <pc:sldMk cId="2746584739" sldId="2134808723"/>
            <ac:picMk id="5" creationId="{6F8FD717-9A5E-6845-38B3-6D3A93A13770}"/>
          </ac:picMkLst>
        </pc:picChg>
      </pc:sldChg>
      <pc:sldChg chg="addSp delSp modSp add mod modAnim">
        <pc:chgData name="FERHANE EL MOSTAFA" userId="612e3f77-08f4-424c-9bd0-6ac275dcda07" providerId="ADAL" clId="{A64A7F10-220F-4C8C-89FD-321083E4E9DC}" dt="2025-08-19T19:30:06.548" v="3753"/>
        <pc:sldMkLst>
          <pc:docMk/>
          <pc:sldMk cId="1058716187" sldId="2134808724"/>
        </pc:sldMkLst>
      </pc:sldChg>
      <pc:sldChg chg="addSp delSp modSp add mod">
        <pc:chgData name="FERHANE EL MOSTAFA" userId="612e3f77-08f4-424c-9bd0-6ac275dcda07" providerId="ADAL" clId="{A64A7F10-220F-4C8C-89FD-321083E4E9DC}" dt="2025-08-19T19:46:24.307" v="4146" actId="20577"/>
        <pc:sldMkLst>
          <pc:docMk/>
          <pc:sldMk cId="3657102211" sldId="2134808725"/>
        </pc:sldMkLst>
      </pc:sldChg>
      <pc:sldChg chg="addSp delSp modSp add mod">
        <pc:chgData name="FERHANE EL MOSTAFA" userId="612e3f77-08f4-424c-9bd0-6ac275dcda07" providerId="ADAL" clId="{A64A7F10-220F-4C8C-89FD-321083E4E9DC}" dt="2025-08-19T19:47:04.283" v="4191" actId="20577"/>
        <pc:sldMkLst>
          <pc:docMk/>
          <pc:sldMk cId="2783003011" sldId="2134808726"/>
        </pc:sldMkLst>
      </pc:sldChg>
      <pc:sldMasterChg chg="delSldLayout">
        <pc:chgData name="FERHANE EL MOSTAFA" userId="612e3f77-08f4-424c-9bd0-6ac275dcda07" providerId="ADAL" clId="{A64A7F10-220F-4C8C-89FD-321083E4E9DC}" dt="2025-08-19T19:38:10.526" v="4027" actId="47"/>
        <pc:sldMasterMkLst>
          <pc:docMk/>
          <pc:sldMasterMk cId="540381291" sldId="2147483934"/>
        </pc:sldMasterMkLst>
        <pc:sldLayoutChg chg="del">
          <pc:chgData name="FERHANE EL MOSTAFA" userId="612e3f77-08f4-424c-9bd0-6ac275dcda07" providerId="ADAL" clId="{A64A7F10-220F-4C8C-89FD-321083E4E9DC}" dt="2025-08-19T19:38:10.526" v="4027" actId="47"/>
          <pc:sldLayoutMkLst>
            <pc:docMk/>
            <pc:sldMasterMk cId="540381291" sldId="2147483934"/>
            <pc:sldLayoutMk cId="1892700019" sldId="2147483946"/>
          </pc:sldLayoutMkLst>
        </pc:sldLayoutChg>
      </pc:sldMasterChg>
    </pc:docChg>
  </pc:docChgLst>
  <pc:docChgLst>
    <pc:chgData name="FERHANE EL MOSTAFA" userId="612e3f77-08f4-424c-9bd0-6ac275dcda07" providerId="ADAL" clId="{61656FBC-2B91-4CDD-AA49-01491A594FA8}"/>
    <pc:docChg chg="custSel addSld delSld modSld modSection">
      <pc:chgData name="FERHANE EL MOSTAFA" userId="612e3f77-08f4-424c-9bd0-6ac275dcda07" providerId="ADAL" clId="{61656FBC-2B91-4CDD-AA49-01491A594FA8}" dt="2025-08-24T20:39:48.532" v="340"/>
      <pc:docMkLst>
        <pc:docMk/>
      </pc:docMkLst>
      <pc:sldChg chg="modSp mod">
        <pc:chgData name="FERHANE EL MOSTAFA" userId="612e3f77-08f4-424c-9bd0-6ac275dcda07" providerId="ADAL" clId="{61656FBC-2B91-4CDD-AA49-01491A594FA8}" dt="2025-08-24T20:15:41.400" v="1" actId="20577"/>
        <pc:sldMkLst>
          <pc:docMk/>
          <pc:sldMk cId="0" sldId="2134808444"/>
        </pc:sldMkLst>
        <pc:spChg chg="mod">
          <ac:chgData name="FERHANE EL MOSTAFA" userId="612e3f77-08f4-424c-9bd0-6ac275dcda07" providerId="ADAL" clId="{61656FBC-2B91-4CDD-AA49-01491A594FA8}" dt="2025-08-24T20:15:37.537" v="0" actId="20577"/>
          <ac:spMkLst>
            <pc:docMk/>
            <pc:sldMk cId="0" sldId="2134808444"/>
            <ac:spMk id="9" creationId="{45B0A1E8-F2BA-31DC-A793-BDED4E478A5A}"/>
          </ac:spMkLst>
        </pc:spChg>
        <pc:spChg chg="mod">
          <ac:chgData name="FERHANE EL MOSTAFA" userId="612e3f77-08f4-424c-9bd0-6ac275dcda07" providerId="ADAL" clId="{61656FBC-2B91-4CDD-AA49-01491A594FA8}" dt="2025-08-24T20:15:41.400" v="1" actId="20577"/>
          <ac:spMkLst>
            <pc:docMk/>
            <pc:sldMk cId="0" sldId="2134808444"/>
            <ac:spMk id="16" creationId="{1011D395-B48B-1A0E-A8D8-19564F8D3BB7}"/>
          </ac:spMkLst>
        </pc:spChg>
      </pc:sldChg>
      <pc:sldChg chg="del">
        <pc:chgData name="FERHANE EL MOSTAFA" userId="612e3f77-08f4-424c-9bd0-6ac275dcda07" providerId="ADAL" clId="{61656FBC-2B91-4CDD-AA49-01491A594FA8}" dt="2025-08-24T20:19:55.121" v="15" actId="47"/>
        <pc:sldMkLst>
          <pc:docMk/>
          <pc:sldMk cId="2097033110" sldId="2134808450"/>
        </pc:sldMkLst>
      </pc:sldChg>
      <pc:sldChg chg="del">
        <pc:chgData name="FERHANE EL MOSTAFA" userId="612e3f77-08f4-424c-9bd0-6ac275dcda07" providerId="ADAL" clId="{61656FBC-2B91-4CDD-AA49-01491A594FA8}" dt="2025-08-24T20:20:36.533" v="29" actId="47"/>
        <pc:sldMkLst>
          <pc:docMk/>
          <pc:sldMk cId="368224478" sldId="2134808451"/>
        </pc:sldMkLst>
      </pc:sldChg>
      <pc:sldChg chg="modSp mod">
        <pc:chgData name="FERHANE EL MOSTAFA" userId="612e3f77-08f4-424c-9bd0-6ac275dcda07" providerId="ADAL" clId="{61656FBC-2B91-4CDD-AA49-01491A594FA8}" dt="2025-08-24T20:34:53.807" v="254" actId="20577"/>
        <pc:sldMkLst>
          <pc:docMk/>
          <pc:sldMk cId="2639336920" sldId="2134808532"/>
        </pc:sldMkLst>
        <pc:spChg chg="mod">
          <ac:chgData name="FERHANE EL MOSTAFA" userId="612e3f77-08f4-424c-9bd0-6ac275dcda07" providerId="ADAL" clId="{61656FBC-2B91-4CDD-AA49-01491A594FA8}" dt="2025-08-24T20:34:53.807" v="254" actId="20577"/>
          <ac:spMkLst>
            <pc:docMk/>
            <pc:sldMk cId="2639336920" sldId="2134808532"/>
            <ac:spMk id="6" creationId="{6533A270-9253-5E18-1483-5936701E86FF}"/>
          </ac:spMkLst>
        </pc:spChg>
      </pc:sldChg>
      <pc:sldChg chg="modSp">
        <pc:chgData name="FERHANE EL MOSTAFA" userId="612e3f77-08f4-424c-9bd0-6ac275dcda07" providerId="ADAL" clId="{61656FBC-2B91-4CDD-AA49-01491A594FA8}" dt="2025-08-24T20:34:14.804" v="234" actId="20577"/>
        <pc:sldMkLst>
          <pc:docMk/>
          <pc:sldMk cId="1808969683" sldId="2134808563"/>
        </pc:sldMkLst>
        <pc:spChg chg="mod">
          <ac:chgData name="FERHANE EL MOSTAFA" userId="612e3f77-08f4-424c-9bd0-6ac275dcda07" providerId="ADAL" clId="{61656FBC-2B91-4CDD-AA49-01491A594FA8}" dt="2025-08-24T20:34:10.606" v="229" actId="20577"/>
          <ac:spMkLst>
            <pc:docMk/>
            <pc:sldMk cId="1808969683" sldId="2134808563"/>
            <ac:spMk id="3" creationId="{07195A75-6B76-144D-74AB-3CF8A6CDA84C}"/>
          </ac:spMkLst>
        </pc:spChg>
        <pc:spChg chg="mod">
          <ac:chgData name="FERHANE EL MOSTAFA" userId="612e3f77-08f4-424c-9bd0-6ac275dcda07" providerId="ADAL" clId="{61656FBC-2B91-4CDD-AA49-01491A594FA8}" dt="2025-08-24T20:34:14.804" v="234" actId="20577"/>
          <ac:spMkLst>
            <pc:docMk/>
            <pc:sldMk cId="1808969683" sldId="2134808563"/>
            <ac:spMk id="5" creationId="{B1F39C87-79AE-8AC4-532E-A0759DD200CC}"/>
          </ac:spMkLst>
        </pc:spChg>
      </pc:sldChg>
      <pc:sldChg chg="modSp mod">
        <pc:chgData name="FERHANE EL MOSTAFA" userId="612e3f77-08f4-424c-9bd0-6ac275dcda07" providerId="ADAL" clId="{61656FBC-2B91-4CDD-AA49-01491A594FA8}" dt="2025-08-24T20:32:42.591" v="201" actId="1076"/>
        <pc:sldMkLst>
          <pc:docMk/>
          <pc:sldMk cId="4156804253" sldId="2134808628"/>
        </pc:sldMkLst>
        <pc:spChg chg="mod">
          <ac:chgData name="FERHANE EL MOSTAFA" userId="612e3f77-08f4-424c-9bd0-6ac275dcda07" providerId="ADAL" clId="{61656FBC-2B91-4CDD-AA49-01491A594FA8}" dt="2025-08-24T20:32:42.591" v="201" actId="1076"/>
          <ac:spMkLst>
            <pc:docMk/>
            <pc:sldMk cId="4156804253" sldId="2134808628"/>
            <ac:spMk id="2" creationId="{A7A4471B-E10C-B399-E005-C82B07FE3698}"/>
          </ac:spMkLst>
        </pc:spChg>
      </pc:sldChg>
      <pc:sldChg chg="addSp delSp modSp mod delAnim">
        <pc:chgData name="FERHANE EL MOSTAFA" userId="612e3f77-08f4-424c-9bd0-6ac275dcda07" providerId="ADAL" clId="{61656FBC-2B91-4CDD-AA49-01491A594FA8}" dt="2025-08-24T20:39:04.868" v="319"/>
        <pc:sldMkLst>
          <pc:docMk/>
          <pc:sldMk cId="3555504287" sldId="2134808639"/>
        </pc:sldMkLst>
      </pc:sldChg>
      <pc:sldChg chg="addSp delSp modSp mod delAnim">
        <pc:chgData name="FERHANE EL MOSTAFA" userId="612e3f77-08f4-424c-9bd0-6ac275dcda07" providerId="ADAL" clId="{61656FBC-2B91-4CDD-AA49-01491A594FA8}" dt="2025-08-24T20:39:08.534" v="321"/>
        <pc:sldMkLst>
          <pc:docMk/>
          <pc:sldMk cId="2115320888" sldId="2134808640"/>
        </pc:sldMkLst>
      </pc:sldChg>
      <pc:sldChg chg="addSp delSp modSp mod">
        <pc:chgData name="FERHANE EL MOSTAFA" userId="612e3f77-08f4-424c-9bd0-6ac275dcda07" providerId="ADAL" clId="{61656FBC-2B91-4CDD-AA49-01491A594FA8}" dt="2025-08-24T20:39:15.430" v="325"/>
        <pc:sldMkLst>
          <pc:docMk/>
          <pc:sldMk cId="322019483" sldId="2134808641"/>
        </pc:sldMkLst>
      </pc:sldChg>
      <pc:sldChg chg="addSp delSp modSp mod delAnim">
        <pc:chgData name="FERHANE EL MOSTAFA" userId="612e3f77-08f4-424c-9bd0-6ac275dcda07" providerId="ADAL" clId="{61656FBC-2B91-4CDD-AA49-01491A594FA8}" dt="2025-08-24T20:39:12.006" v="323"/>
        <pc:sldMkLst>
          <pc:docMk/>
          <pc:sldMk cId="1231011705" sldId="2134808643"/>
        </pc:sldMkLst>
      </pc:sldChg>
      <pc:sldChg chg="addSp delSp modSp mod">
        <pc:chgData name="FERHANE EL MOSTAFA" userId="612e3f77-08f4-424c-9bd0-6ac275dcda07" providerId="ADAL" clId="{61656FBC-2B91-4CDD-AA49-01491A594FA8}" dt="2025-08-24T20:39:48.532" v="340"/>
        <pc:sldMkLst>
          <pc:docMk/>
          <pc:sldMk cId="4220590668" sldId="2134808678"/>
        </pc:sldMkLst>
      </pc:sldChg>
      <pc:sldChg chg="modSp mod">
        <pc:chgData name="FERHANE EL MOSTAFA" userId="612e3f77-08f4-424c-9bd0-6ac275dcda07" providerId="ADAL" clId="{61656FBC-2B91-4CDD-AA49-01491A594FA8}" dt="2025-08-24T20:35:09.491" v="258" actId="20577"/>
        <pc:sldMkLst>
          <pc:docMk/>
          <pc:sldMk cId="2619828749" sldId="2134808690"/>
        </pc:sldMkLst>
        <pc:spChg chg="mod">
          <ac:chgData name="FERHANE EL MOSTAFA" userId="612e3f77-08f4-424c-9bd0-6ac275dcda07" providerId="ADAL" clId="{61656FBC-2B91-4CDD-AA49-01491A594FA8}" dt="2025-08-24T20:35:09.491" v="258" actId="20577"/>
          <ac:spMkLst>
            <pc:docMk/>
            <pc:sldMk cId="2619828749" sldId="2134808690"/>
            <ac:spMk id="6" creationId="{3431B3BC-D41B-DE22-66C8-C389B1FC46CE}"/>
          </ac:spMkLst>
        </pc:spChg>
      </pc:sldChg>
      <pc:sldChg chg="modSp">
        <pc:chgData name="FERHANE EL MOSTAFA" userId="612e3f77-08f4-424c-9bd0-6ac275dcda07" providerId="ADAL" clId="{61656FBC-2B91-4CDD-AA49-01491A594FA8}" dt="2025-08-24T20:35:29.433" v="267" actId="20577"/>
        <pc:sldMkLst>
          <pc:docMk/>
          <pc:sldMk cId="2405031514" sldId="2134808691"/>
        </pc:sldMkLst>
        <pc:spChg chg="mod">
          <ac:chgData name="FERHANE EL MOSTAFA" userId="612e3f77-08f4-424c-9bd0-6ac275dcda07" providerId="ADAL" clId="{61656FBC-2B91-4CDD-AA49-01491A594FA8}" dt="2025-08-24T20:35:22.670" v="262" actId="20577"/>
          <ac:spMkLst>
            <pc:docMk/>
            <pc:sldMk cId="2405031514" sldId="2134808691"/>
            <ac:spMk id="3" creationId="{E30E77CE-97DB-B0FD-612F-8FC95E90743A}"/>
          </ac:spMkLst>
        </pc:spChg>
        <pc:spChg chg="mod">
          <ac:chgData name="FERHANE EL MOSTAFA" userId="612e3f77-08f4-424c-9bd0-6ac275dcda07" providerId="ADAL" clId="{61656FBC-2B91-4CDD-AA49-01491A594FA8}" dt="2025-08-24T20:35:29.433" v="267" actId="20577"/>
          <ac:spMkLst>
            <pc:docMk/>
            <pc:sldMk cId="2405031514" sldId="2134808691"/>
            <ac:spMk id="5" creationId="{C6BDB3A3-796F-E550-5A84-42ABC3697BDA}"/>
          </ac:spMkLst>
        </pc:spChg>
      </pc:sldChg>
      <pc:sldChg chg="modSp mod">
        <pc:chgData name="FERHANE EL MOSTAFA" userId="612e3f77-08f4-424c-9bd0-6ac275dcda07" providerId="ADAL" clId="{61656FBC-2B91-4CDD-AA49-01491A594FA8}" dt="2025-08-24T20:35:50.966" v="271" actId="20577"/>
        <pc:sldMkLst>
          <pc:docMk/>
          <pc:sldMk cId="3323549716" sldId="2134808692"/>
        </pc:sldMkLst>
        <pc:spChg chg="mod">
          <ac:chgData name="FERHANE EL MOSTAFA" userId="612e3f77-08f4-424c-9bd0-6ac275dcda07" providerId="ADAL" clId="{61656FBC-2B91-4CDD-AA49-01491A594FA8}" dt="2025-08-24T20:35:50.966" v="271" actId="20577"/>
          <ac:spMkLst>
            <pc:docMk/>
            <pc:sldMk cId="3323549716" sldId="2134808692"/>
            <ac:spMk id="6" creationId="{2DB1B572-F89D-5209-0E9F-07C865ACCF0F}"/>
          </ac:spMkLst>
        </pc:spChg>
      </pc:sldChg>
      <pc:sldChg chg="modSp">
        <pc:chgData name="FERHANE EL MOSTAFA" userId="612e3f77-08f4-424c-9bd0-6ac275dcda07" providerId="ADAL" clId="{61656FBC-2B91-4CDD-AA49-01491A594FA8}" dt="2025-08-24T20:35:57.306" v="275" actId="20577"/>
        <pc:sldMkLst>
          <pc:docMk/>
          <pc:sldMk cId="3730913070" sldId="2134808693"/>
        </pc:sldMkLst>
        <pc:spChg chg="mod">
          <ac:chgData name="FERHANE EL MOSTAFA" userId="612e3f77-08f4-424c-9bd0-6ac275dcda07" providerId="ADAL" clId="{61656FBC-2B91-4CDD-AA49-01491A594FA8}" dt="2025-08-24T20:35:57.306" v="275" actId="20577"/>
          <ac:spMkLst>
            <pc:docMk/>
            <pc:sldMk cId="3730913070" sldId="2134808693"/>
            <ac:spMk id="3" creationId="{F89B113C-0142-3951-3374-6C393CE92987}"/>
          </ac:spMkLst>
        </pc:spChg>
      </pc:sldChg>
      <pc:sldChg chg="modSp mod">
        <pc:chgData name="FERHANE EL MOSTAFA" userId="612e3f77-08f4-424c-9bd0-6ac275dcda07" providerId="ADAL" clId="{61656FBC-2B91-4CDD-AA49-01491A594FA8}" dt="2025-08-24T20:36:07.570" v="278" actId="20577"/>
        <pc:sldMkLst>
          <pc:docMk/>
          <pc:sldMk cId="3557025472" sldId="2134808694"/>
        </pc:sldMkLst>
      </pc:sldChg>
      <pc:sldChg chg="modSp mod">
        <pc:chgData name="FERHANE EL MOSTAFA" userId="612e3f77-08f4-424c-9bd0-6ac275dcda07" providerId="ADAL" clId="{61656FBC-2B91-4CDD-AA49-01491A594FA8}" dt="2025-08-24T20:36:40.403" v="297" actId="14100"/>
        <pc:sldMkLst>
          <pc:docMk/>
          <pc:sldMk cId="769154890" sldId="2134808695"/>
        </pc:sldMkLst>
      </pc:sldChg>
      <pc:sldChg chg="addSp delSp modSp mod delAnim modAnim">
        <pc:chgData name="FERHANE EL MOSTAFA" userId="612e3f77-08f4-424c-9bd0-6ac275dcda07" providerId="ADAL" clId="{61656FBC-2B91-4CDD-AA49-01491A594FA8}" dt="2025-08-24T20:32:50.711" v="203"/>
        <pc:sldMkLst>
          <pc:docMk/>
          <pc:sldMk cId="3630681292" sldId="2134808696"/>
        </pc:sldMkLst>
      </pc:sldChg>
      <pc:sldChg chg="addSp delSp modSp mod delAnim modAnim">
        <pc:chgData name="FERHANE EL MOSTAFA" userId="612e3f77-08f4-424c-9bd0-6ac275dcda07" providerId="ADAL" clId="{61656FBC-2B91-4CDD-AA49-01491A594FA8}" dt="2025-08-24T20:32:57.198" v="205"/>
        <pc:sldMkLst>
          <pc:docMk/>
          <pc:sldMk cId="3631818263" sldId="2134808697"/>
        </pc:sldMkLst>
      </pc:sldChg>
      <pc:sldChg chg="addSp delSp modSp mod delAnim">
        <pc:chgData name="FERHANE EL MOSTAFA" userId="612e3f77-08f4-424c-9bd0-6ac275dcda07" providerId="ADAL" clId="{61656FBC-2B91-4CDD-AA49-01491A594FA8}" dt="2025-08-24T20:38:59.901" v="317"/>
        <pc:sldMkLst>
          <pc:docMk/>
          <pc:sldMk cId="1075695747" sldId="2134808698"/>
        </pc:sldMkLst>
      </pc:sldChg>
      <pc:sldChg chg="addSp delSp modSp mod delAnim">
        <pc:chgData name="FERHANE EL MOSTAFA" userId="612e3f77-08f4-424c-9bd0-6ac275dcda07" providerId="ADAL" clId="{61656FBC-2B91-4CDD-AA49-01491A594FA8}" dt="2025-08-24T20:38:56.476" v="315"/>
        <pc:sldMkLst>
          <pc:docMk/>
          <pc:sldMk cId="1030826978" sldId="2134808707"/>
        </pc:sldMkLst>
      </pc:sldChg>
      <pc:sldChg chg="addSp delSp modSp mod">
        <pc:chgData name="FERHANE EL MOSTAFA" userId="612e3f77-08f4-424c-9bd0-6ac275dcda07" providerId="ADAL" clId="{61656FBC-2B91-4CDD-AA49-01491A594FA8}" dt="2025-08-24T20:38:35.202" v="305" actId="14100"/>
        <pc:sldMkLst>
          <pc:docMk/>
          <pc:sldMk cId="1705819537" sldId="2134808714"/>
        </pc:sldMkLst>
      </pc:sldChg>
      <pc:sldChg chg="addSp delSp modSp mod">
        <pc:chgData name="FERHANE EL MOSTAFA" userId="612e3f77-08f4-424c-9bd0-6ac275dcda07" providerId="ADAL" clId="{61656FBC-2B91-4CDD-AA49-01491A594FA8}" dt="2025-08-24T20:39:22.352" v="328"/>
        <pc:sldMkLst>
          <pc:docMk/>
          <pc:sldMk cId="11916258" sldId="2134808717"/>
        </pc:sldMkLst>
      </pc:sldChg>
      <pc:sldChg chg="addSp delSp modSp mod">
        <pc:chgData name="FERHANE EL MOSTAFA" userId="612e3f77-08f4-424c-9bd0-6ac275dcda07" providerId="ADAL" clId="{61656FBC-2B91-4CDD-AA49-01491A594FA8}" dt="2025-08-24T20:39:29.365" v="331"/>
        <pc:sldMkLst>
          <pc:docMk/>
          <pc:sldMk cId="342120363" sldId="2134808718"/>
        </pc:sldMkLst>
      </pc:sldChg>
      <pc:sldChg chg="addSp delSp modSp mod delAnim">
        <pc:chgData name="FERHANE EL MOSTAFA" userId="612e3f77-08f4-424c-9bd0-6ac275dcda07" providerId="ADAL" clId="{61656FBC-2B91-4CDD-AA49-01491A594FA8}" dt="2025-08-24T20:39:39.927" v="338"/>
        <pc:sldMkLst>
          <pc:docMk/>
          <pc:sldMk cId="2143469606" sldId="2134808719"/>
        </pc:sldMkLst>
      </pc:sldChg>
      <pc:sldChg chg="addSp delSp modSp mod delAnim">
        <pc:chgData name="FERHANE EL MOSTAFA" userId="612e3f77-08f4-424c-9bd0-6ac275dcda07" providerId="ADAL" clId="{61656FBC-2B91-4CDD-AA49-01491A594FA8}" dt="2025-08-24T20:38:42.152" v="307"/>
        <pc:sldMkLst>
          <pc:docMk/>
          <pc:sldMk cId="3471885217" sldId="2134808733"/>
        </pc:sldMkLst>
      </pc:sldChg>
      <pc:sldChg chg="del">
        <pc:chgData name="FERHANE EL MOSTAFA" userId="612e3f77-08f4-424c-9bd0-6ac275dcda07" providerId="ADAL" clId="{61656FBC-2B91-4CDD-AA49-01491A594FA8}" dt="2025-08-24T20:19:21.878" v="13" actId="47"/>
        <pc:sldMkLst>
          <pc:docMk/>
          <pc:sldMk cId="876863649" sldId="2134808737"/>
        </pc:sldMkLst>
      </pc:sldChg>
      <pc:sldChg chg="del">
        <pc:chgData name="FERHANE EL MOSTAFA" userId="612e3f77-08f4-424c-9bd0-6ac275dcda07" providerId="ADAL" clId="{61656FBC-2B91-4CDD-AA49-01491A594FA8}" dt="2025-08-24T20:33:03.729" v="207" actId="47"/>
        <pc:sldMkLst>
          <pc:docMk/>
          <pc:sldMk cId="2991432417" sldId="2134808738"/>
        </pc:sldMkLst>
      </pc:sldChg>
      <pc:sldChg chg="del">
        <pc:chgData name="FERHANE EL MOSTAFA" userId="612e3f77-08f4-424c-9bd0-6ac275dcda07" providerId="ADAL" clId="{61656FBC-2B91-4CDD-AA49-01491A594FA8}" dt="2025-08-24T20:33:02.338" v="206" actId="47"/>
        <pc:sldMkLst>
          <pc:docMk/>
          <pc:sldMk cId="1013569934" sldId="2134808739"/>
        </pc:sldMkLst>
      </pc:sldChg>
      <pc:sldChg chg="addSp delSp modSp add mod">
        <pc:chgData name="FERHANE EL MOSTAFA" userId="612e3f77-08f4-424c-9bd0-6ac275dcda07" providerId="ADAL" clId="{61656FBC-2B91-4CDD-AA49-01491A594FA8}" dt="2025-08-24T20:19:15.221" v="12" actId="20577"/>
        <pc:sldMkLst>
          <pc:docMk/>
          <pc:sldMk cId="3936123366" sldId="2134808744"/>
        </pc:sldMkLst>
      </pc:sldChg>
      <pc:sldChg chg="add">
        <pc:chgData name="FERHANE EL MOSTAFA" userId="612e3f77-08f4-424c-9bd0-6ac275dcda07" providerId="ADAL" clId="{61656FBC-2B91-4CDD-AA49-01491A594FA8}" dt="2025-08-24T20:19:51.412" v="14"/>
        <pc:sldMkLst>
          <pc:docMk/>
          <pc:sldMk cId="4285607448" sldId="2134808745"/>
        </pc:sldMkLst>
      </pc:sldChg>
      <pc:sldChg chg="modSp add mod">
        <pc:chgData name="FERHANE EL MOSTAFA" userId="612e3f77-08f4-424c-9bd0-6ac275dcda07" providerId="ADAL" clId="{61656FBC-2B91-4CDD-AA49-01491A594FA8}" dt="2025-08-24T20:20:23.438" v="28" actId="20577"/>
        <pc:sldMkLst>
          <pc:docMk/>
          <pc:sldMk cId="776497217" sldId="2134808746"/>
        </pc:sldMkLst>
      </pc:sldChg>
      <pc:sldMasterChg chg="delSldLayout">
        <pc:chgData name="FERHANE EL MOSTAFA" userId="612e3f77-08f4-424c-9bd0-6ac275dcda07" providerId="ADAL" clId="{61656FBC-2B91-4CDD-AA49-01491A594FA8}" dt="2025-08-24T20:19:21.878" v="13" actId="47"/>
        <pc:sldMasterMkLst>
          <pc:docMk/>
          <pc:sldMasterMk cId="3077954908" sldId="2147483982"/>
        </pc:sldMasterMkLst>
        <pc:sldLayoutChg chg="del">
          <pc:chgData name="FERHANE EL MOSTAFA" userId="612e3f77-08f4-424c-9bd0-6ac275dcda07" providerId="ADAL" clId="{61656FBC-2B91-4CDD-AA49-01491A594FA8}" dt="2025-08-24T20:19:21.878" v="13" actId="47"/>
          <pc:sldLayoutMkLst>
            <pc:docMk/>
            <pc:sldMasterMk cId="3077954908" sldId="2147483982"/>
            <pc:sldLayoutMk cId="3393542091" sldId="2147483994"/>
          </pc:sldLayoutMkLst>
        </pc:sldLayoutChg>
      </pc:sldMasterChg>
    </pc:docChg>
  </pc:docChgLst>
  <pc:docChgLst>
    <pc:chgData name="FERHANE EL MOSTAFA" userId="612e3f77-08f4-424c-9bd0-6ac275dcda07" providerId="ADAL" clId="{DC45ABEC-B678-4592-B1B5-F810431A7E59}"/>
    <pc:docChg chg="undo custSel addSld delSld modSld delMainMaster modSection">
      <pc:chgData name="FERHANE EL MOSTAFA" userId="612e3f77-08f4-424c-9bd0-6ac275dcda07" providerId="ADAL" clId="{DC45ABEC-B678-4592-B1B5-F810431A7E59}" dt="2025-08-17T11:37:49.464" v="914" actId="20577"/>
      <pc:docMkLst>
        <pc:docMk/>
      </pc:docMkLst>
      <pc:sldChg chg="del">
        <pc:chgData name="FERHANE EL MOSTAFA" userId="612e3f77-08f4-424c-9bd0-6ac275dcda07" providerId="ADAL" clId="{DC45ABEC-B678-4592-B1B5-F810431A7E59}" dt="2025-08-17T10:22:49.587" v="2" actId="47"/>
        <pc:sldMkLst>
          <pc:docMk/>
          <pc:sldMk cId="0" sldId="257"/>
        </pc:sldMkLst>
      </pc:sldChg>
      <pc:sldChg chg="del">
        <pc:chgData name="FERHANE EL MOSTAFA" userId="612e3f77-08f4-424c-9bd0-6ac275dcda07" providerId="ADAL" clId="{DC45ABEC-B678-4592-B1B5-F810431A7E59}" dt="2025-08-17T10:26:26.290" v="53" actId="47"/>
        <pc:sldMkLst>
          <pc:docMk/>
          <pc:sldMk cId="254142550" sldId="345"/>
        </pc:sldMkLst>
      </pc:sldChg>
      <pc:sldChg chg="add del">
        <pc:chgData name="FERHANE EL MOSTAFA" userId="612e3f77-08f4-424c-9bd0-6ac275dcda07" providerId="ADAL" clId="{DC45ABEC-B678-4592-B1B5-F810431A7E59}" dt="2025-08-17T10:23:41.481" v="13" actId="47"/>
        <pc:sldMkLst>
          <pc:docMk/>
          <pc:sldMk cId="389635199" sldId="467"/>
        </pc:sldMkLst>
      </pc:sldChg>
      <pc:sldChg chg="addSp modSp mod">
        <pc:chgData name="FERHANE EL MOSTAFA" userId="612e3f77-08f4-424c-9bd0-6ac275dcda07" providerId="ADAL" clId="{DC45ABEC-B678-4592-B1B5-F810431A7E59}" dt="2025-08-17T11:05:37.437" v="368" actId="1076"/>
        <pc:sldMkLst>
          <pc:docMk/>
          <pc:sldMk cId="2425538299" sldId="542"/>
        </pc:sldMkLst>
        <pc:spChg chg="add mod">
          <ac:chgData name="FERHANE EL MOSTAFA" userId="612e3f77-08f4-424c-9bd0-6ac275dcda07" providerId="ADAL" clId="{DC45ABEC-B678-4592-B1B5-F810431A7E59}" dt="2025-08-17T11:05:37.437" v="368" actId="1076"/>
          <ac:spMkLst>
            <pc:docMk/>
            <pc:sldMk cId="2425538299" sldId="542"/>
            <ac:spMk id="2" creationId="{2B5FA5B8-60B1-2BED-9977-2EB9882CB6D6}"/>
          </ac:spMkLst>
        </pc:spChg>
      </pc:sldChg>
      <pc:sldChg chg="del">
        <pc:chgData name="FERHANE EL MOSTAFA" userId="612e3f77-08f4-424c-9bd0-6ac275dcda07" providerId="ADAL" clId="{DC45ABEC-B678-4592-B1B5-F810431A7E59}" dt="2025-08-17T11:04:22.938" v="353" actId="47"/>
        <pc:sldMkLst>
          <pc:docMk/>
          <pc:sldMk cId="3622702464" sldId="953"/>
        </pc:sldMkLst>
      </pc:sldChg>
      <pc:sldChg chg="addSp modSp mod">
        <pc:chgData name="FERHANE EL MOSTAFA" userId="612e3f77-08f4-424c-9bd0-6ac275dcda07" providerId="ADAL" clId="{DC45ABEC-B678-4592-B1B5-F810431A7E59}" dt="2025-08-17T11:30:32.338" v="778" actId="20577"/>
        <pc:sldMkLst>
          <pc:docMk/>
          <pc:sldMk cId="4221709158" sldId="987"/>
        </pc:sldMkLst>
      </pc:sldChg>
      <pc:sldChg chg="del">
        <pc:chgData name="FERHANE EL MOSTAFA" userId="612e3f77-08f4-424c-9bd0-6ac275dcda07" providerId="ADAL" clId="{DC45ABEC-B678-4592-B1B5-F810431A7E59}" dt="2025-08-17T10:23:23.163" v="10" actId="47"/>
        <pc:sldMkLst>
          <pc:docMk/>
          <pc:sldMk cId="1082456540" sldId="2134804867"/>
        </pc:sldMkLst>
      </pc:sldChg>
      <pc:sldChg chg="del">
        <pc:chgData name="FERHANE EL MOSTAFA" userId="612e3f77-08f4-424c-9bd0-6ac275dcda07" providerId="ADAL" clId="{DC45ABEC-B678-4592-B1B5-F810431A7E59}" dt="2025-08-17T10:23:26.008" v="11" actId="47"/>
        <pc:sldMkLst>
          <pc:docMk/>
          <pc:sldMk cId="1113929566" sldId="2134805101"/>
        </pc:sldMkLst>
      </pc:sldChg>
      <pc:sldChg chg="modSp mod">
        <pc:chgData name="FERHANE EL MOSTAFA" userId="612e3f77-08f4-424c-9bd0-6ac275dcda07" providerId="ADAL" clId="{DC45ABEC-B678-4592-B1B5-F810431A7E59}" dt="2025-08-17T10:39:44.640" v="164" actId="20577"/>
        <pc:sldMkLst>
          <pc:docMk/>
          <pc:sldMk cId="969077855" sldId="2134805155"/>
        </pc:sldMkLst>
        <pc:spChg chg="mod">
          <ac:chgData name="FERHANE EL MOSTAFA" userId="612e3f77-08f4-424c-9bd0-6ac275dcda07" providerId="ADAL" clId="{DC45ABEC-B678-4592-B1B5-F810431A7E59}" dt="2025-08-17T10:25:22.722" v="49" actId="1076"/>
          <ac:spMkLst>
            <pc:docMk/>
            <pc:sldMk cId="969077855" sldId="2134805155"/>
            <ac:spMk id="3" creationId="{064936FB-F45E-5E99-51D0-38EA46B6D6FC}"/>
          </ac:spMkLst>
        </pc:spChg>
        <pc:spChg chg="mod">
          <ac:chgData name="FERHANE EL MOSTAFA" userId="612e3f77-08f4-424c-9bd0-6ac275dcda07" providerId="ADAL" clId="{DC45ABEC-B678-4592-B1B5-F810431A7E59}" dt="2025-08-17T10:25:22.722" v="49" actId="1076"/>
          <ac:spMkLst>
            <pc:docMk/>
            <pc:sldMk cId="969077855" sldId="2134805155"/>
            <ac:spMk id="5" creationId="{10C4AA61-1EF0-3FFD-E0CD-1292EF045520}"/>
          </ac:spMkLst>
        </pc:spChg>
        <pc:spChg chg="mod">
          <ac:chgData name="FERHANE EL MOSTAFA" userId="612e3f77-08f4-424c-9bd0-6ac275dcda07" providerId="ADAL" clId="{DC45ABEC-B678-4592-B1B5-F810431A7E59}" dt="2025-08-17T10:25:15.340" v="47" actId="1076"/>
          <ac:spMkLst>
            <pc:docMk/>
            <pc:sldMk cId="969077855" sldId="2134805155"/>
            <ac:spMk id="71" creationId="{1BBD44C4-A87E-EA5E-4227-09A0444EB2BE}"/>
          </ac:spMkLst>
        </pc:spChg>
        <pc:spChg chg="mod">
          <ac:chgData name="FERHANE EL MOSTAFA" userId="612e3f77-08f4-424c-9bd0-6ac275dcda07" providerId="ADAL" clId="{DC45ABEC-B678-4592-B1B5-F810431A7E59}" dt="2025-08-17T10:25:15.340" v="47" actId="1076"/>
          <ac:spMkLst>
            <pc:docMk/>
            <pc:sldMk cId="969077855" sldId="2134805155"/>
            <ac:spMk id="73" creationId="{F5C3A839-097D-DAF4-2346-0E31E5605608}"/>
          </ac:spMkLst>
        </pc:spChg>
        <pc:spChg chg="mod">
          <ac:chgData name="FERHANE EL MOSTAFA" userId="612e3f77-08f4-424c-9bd0-6ac275dcda07" providerId="ADAL" clId="{DC45ABEC-B678-4592-B1B5-F810431A7E59}" dt="2025-08-17T10:25:35.134" v="51" actId="1076"/>
          <ac:spMkLst>
            <pc:docMk/>
            <pc:sldMk cId="969077855" sldId="2134805155"/>
            <ac:spMk id="75" creationId="{DBA96D9A-B1AB-3FC4-18F2-0ABC34CE9F49}"/>
          </ac:spMkLst>
        </pc:spChg>
        <pc:spChg chg="mod">
          <ac:chgData name="FERHANE EL MOSTAFA" userId="612e3f77-08f4-424c-9bd0-6ac275dcda07" providerId="ADAL" clId="{DC45ABEC-B678-4592-B1B5-F810431A7E59}" dt="2025-08-17T10:25:35.134" v="51" actId="1076"/>
          <ac:spMkLst>
            <pc:docMk/>
            <pc:sldMk cId="969077855" sldId="2134805155"/>
            <ac:spMk id="77" creationId="{A1644A5B-2517-F4C3-1BDC-8A68A399B5FE}"/>
          </ac:spMkLst>
        </pc:spChg>
        <pc:spChg chg="mod">
          <ac:chgData name="FERHANE EL MOSTAFA" userId="612e3f77-08f4-424c-9bd0-6ac275dcda07" providerId="ADAL" clId="{DC45ABEC-B678-4592-B1B5-F810431A7E59}" dt="2025-08-17T10:25:08.027" v="46" actId="1076"/>
          <ac:spMkLst>
            <pc:docMk/>
            <pc:sldMk cId="969077855" sldId="2134805155"/>
            <ac:spMk id="79" creationId="{3B94B07B-2099-8DE4-4396-997AB11F99A6}"/>
          </ac:spMkLst>
        </pc:spChg>
        <pc:spChg chg="mod">
          <ac:chgData name="FERHANE EL MOSTAFA" userId="612e3f77-08f4-424c-9bd0-6ac275dcda07" providerId="ADAL" clId="{DC45ABEC-B678-4592-B1B5-F810431A7E59}" dt="2025-08-17T10:25:08.027" v="46" actId="1076"/>
          <ac:spMkLst>
            <pc:docMk/>
            <pc:sldMk cId="969077855" sldId="2134805155"/>
            <ac:spMk id="81" creationId="{BE08A98F-D854-3397-0154-55F80662A1A3}"/>
          </ac:spMkLst>
        </pc:spChg>
        <pc:grpChg chg="mod">
          <ac:chgData name="FERHANE EL MOSTAFA" userId="612e3f77-08f4-424c-9bd0-6ac275dcda07" providerId="ADAL" clId="{DC45ABEC-B678-4592-B1B5-F810431A7E59}" dt="2025-08-17T10:25:22.722" v="49" actId="1076"/>
          <ac:grpSpMkLst>
            <pc:docMk/>
            <pc:sldMk cId="969077855" sldId="2134805155"/>
            <ac:grpSpMk id="2" creationId="{6C23A183-CC1F-51C8-8C37-81572760EA95}"/>
          </ac:grpSpMkLst>
        </pc:grpChg>
        <pc:grpChg chg="mod">
          <ac:chgData name="FERHANE EL MOSTAFA" userId="612e3f77-08f4-424c-9bd0-6ac275dcda07" providerId="ADAL" clId="{DC45ABEC-B678-4592-B1B5-F810431A7E59}" dt="2025-08-17T10:25:15.340" v="47" actId="1076"/>
          <ac:grpSpMkLst>
            <pc:docMk/>
            <pc:sldMk cId="969077855" sldId="2134805155"/>
            <ac:grpSpMk id="70" creationId="{7F590FEE-F30C-7A4E-47CD-15296B33A39D}"/>
          </ac:grpSpMkLst>
        </pc:grpChg>
        <pc:grpChg chg="mod">
          <ac:chgData name="FERHANE EL MOSTAFA" userId="612e3f77-08f4-424c-9bd0-6ac275dcda07" providerId="ADAL" clId="{DC45ABEC-B678-4592-B1B5-F810431A7E59}" dt="2025-08-17T10:25:35.134" v="51" actId="1076"/>
          <ac:grpSpMkLst>
            <pc:docMk/>
            <pc:sldMk cId="969077855" sldId="2134805155"/>
            <ac:grpSpMk id="74" creationId="{B240C497-93B7-D5A5-CC16-0CCCEF6AFA07}"/>
          </ac:grpSpMkLst>
        </pc:grpChg>
        <pc:grpChg chg="mod">
          <ac:chgData name="FERHANE EL MOSTAFA" userId="612e3f77-08f4-424c-9bd0-6ac275dcda07" providerId="ADAL" clId="{DC45ABEC-B678-4592-B1B5-F810431A7E59}" dt="2025-08-17T10:25:08.027" v="46" actId="1076"/>
          <ac:grpSpMkLst>
            <pc:docMk/>
            <pc:sldMk cId="969077855" sldId="2134805155"/>
            <ac:grpSpMk id="78" creationId="{BF30825B-BC58-435B-A42C-8221948DEC05}"/>
          </ac:grpSpMkLst>
        </pc:grpChg>
        <pc:graphicFrameChg chg="mod modGraphic">
          <ac:chgData name="FERHANE EL MOSTAFA" userId="612e3f77-08f4-424c-9bd0-6ac275dcda07" providerId="ADAL" clId="{DC45ABEC-B678-4592-B1B5-F810431A7E59}" dt="2025-08-17T10:39:44.640" v="164" actId="20577"/>
          <ac:graphicFrameMkLst>
            <pc:docMk/>
            <pc:sldMk cId="969077855" sldId="2134805155"/>
            <ac:graphicFrameMk id="59" creationId="{6F7516E0-5AF9-99B0-509D-DD2CB5191F15}"/>
          </ac:graphicFrameMkLst>
        </pc:graphicFrameChg>
        <pc:picChg chg="mod">
          <ac:chgData name="FERHANE EL MOSTAFA" userId="612e3f77-08f4-424c-9bd0-6ac275dcda07" providerId="ADAL" clId="{DC45ABEC-B678-4592-B1B5-F810431A7E59}" dt="2025-08-17T10:25:22.722" v="49" actId="1076"/>
          <ac:picMkLst>
            <pc:docMk/>
            <pc:sldMk cId="969077855" sldId="2134805155"/>
            <ac:picMk id="4" creationId="{52D0B7BF-F2F0-3C83-BAE9-123AE915A277}"/>
          </ac:picMkLst>
        </pc:picChg>
        <pc:picChg chg="mod">
          <ac:chgData name="FERHANE EL MOSTAFA" userId="612e3f77-08f4-424c-9bd0-6ac275dcda07" providerId="ADAL" clId="{DC45ABEC-B678-4592-B1B5-F810431A7E59}" dt="2025-08-17T10:25:15.340" v="47" actId="1076"/>
          <ac:picMkLst>
            <pc:docMk/>
            <pc:sldMk cId="969077855" sldId="2134805155"/>
            <ac:picMk id="72" creationId="{EBB4714D-6696-2C59-6083-E19A4577FF6D}"/>
          </ac:picMkLst>
        </pc:picChg>
        <pc:picChg chg="mod">
          <ac:chgData name="FERHANE EL MOSTAFA" userId="612e3f77-08f4-424c-9bd0-6ac275dcda07" providerId="ADAL" clId="{DC45ABEC-B678-4592-B1B5-F810431A7E59}" dt="2025-08-17T10:25:35.134" v="51" actId="1076"/>
          <ac:picMkLst>
            <pc:docMk/>
            <pc:sldMk cId="969077855" sldId="2134805155"/>
            <ac:picMk id="76" creationId="{BB23B1FB-A001-330E-9C3A-0366729CC5F4}"/>
          </ac:picMkLst>
        </pc:picChg>
        <pc:picChg chg="mod">
          <ac:chgData name="FERHANE EL MOSTAFA" userId="612e3f77-08f4-424c-9bd0-6ac275dcda07" providerId="ADAL" clId="{DC45ABEC-B678-4592-B1B5-F810431A7E59}" dt="2025-08-17T10:25:08.027" v="46" actId="1076"/>
          <ac:picMkLst>
            <pc:docMk/>
            <pc:sldMk cId="969077855" sldId="2134805155"/>
            <ac:picMk id="80" creationId="{751C334E-9D7C-EFC5-6038-42F03FAD9AD9}"/>
          </ac:picMkLst>
        </pc:picChg>
      </pc:sldChg>
      <pc:sldChg chg="del">
        <pc:chgData name="FERHANE EL MOSTAFA" userId="612e3f77-08f4-424c-9bd0-6ac275dcda07" providerId="ADAL" clId="{DC45ABEC-B678-4592-B1B5-F810431A7E59}" dt="2025-08-17T10:23:44.437" v="14" actId="47"/>
        <pc:sldMkLst>
          <pc:docMk/>
          <pc:sldMk cId="3727397737" sldId="2134805392"/>
        </pc:sldMkLst>
      </pc:sldChg>
      <pc:sldChg chg="del">
        <pc:chgData name="FERHANE EL MOSTAFA" userId="612e3f77-08f4-424c-9bd0-6ac275dcda07" providerId="ADAL" clId="{DC45ABEC-B678-4592-B1B5-F810431A7E59}" dt="2025-08-17T10:23:28.041" v="12" actId="47"/>
        <pc:sldMkLst>
          <pc:docMk/>
          <pc:sldMk cId="2635296759" sldId="2134808443"/>
        </pc:sldMkLst>
      </pc:sldChg>
      <pc:sldChg chg="modSp add mod">
        <pc:chgData name="FERHANE EL MOSTAFA" userId="612e3f77-08f4-424c-9bd0-6ac275dcda07" providerId="ADAL" clId="{DC45ABEC-B678-4592-B1B5-F810431A7E59}" dt="2025-08-17T10:23:02.918" v="9" actId="20577"/>
        <pc:sldMkLst>
          <pc:docMk/>
          <pc:sldMk cId="0" sldId="2134808444"/>
        </pc:sldMkLst>
        <pc:spChg chg="mod">
          <ac:chgData name="FERHANE EL MOSTAFA" userId="612e3f77-08f4-424c-9bd0-6ac275dcda07" providerId="ADAL" clId="{DC45ABEC-B678-4592-B1B5-F810431A7E59}" dt="2025-08-17T10:22:58.227" v="8" actId="20577"/>
          <ac:spMkLst>
            <pc:docMk/>
            <pc:sldMk cId="0" sldId="2134808444"/>
            <ac:spMk id="4" creationId="{480176DD-AD75-E05C-FFEB-51070627313B}"/>
          </ac:spMkLst>
        </pc:spChg>
        <pc:spChg chg="mod">
          <ac:chgData name="FERHANE EL MOSTAFA" userId="612e3f77-08f4-424c-9bd0-6ac275dcda07" providerId="ADAL" clId="{DC45ABEC-B678-4592-B1B5-F810431A7E59}" dt="2025-08-17T10:23:02.918" v="9" actId="20577"/>
          <ac:spMkLst>
            <pc:docMk/>
            <pc:sldMk cId="0" sldId="2134808444"/>
            <ac:spMk id="9" creationId="{45B0A1E8-F2BA-31DC-A793-BDED4E478A5A}"/>
          </ac:spMkLst>
        </pc:spChg>
      </pc:sldChg>
      <pc:sldChg chg="add">
        <pc:chgData name="FERHANE EL MOSTAFA" userId="612e3f77-08f4-424c-9bd0-6ac275dcda07" providerId="ADAL" clId="{DC45ABEC-B678-4592-B1B5-F810431A7E59}" dt="2025-08-17T10:22:45.883" v="1"/>
        <pc:sldMkLst>
          <pc:docMk/>
          <pc:sldMk cId="689964165" sldId="2134808445"/>
        </pc:sldMkLst>
      </pc:sldChg>
      <pc:sldChg chg="modSp add mod">
        <pc:chgData name="FERHANE EL MOSTAFA" userId="612e3f77-08f4-424c-9bd0-6ac275dcda07" providerId="ADAL" clId="{DC45ABEC-B678-4592-B1B5-F810431A7E59}" dt="2025-08-17T10:35:43.895" v="110" actId="20577"/>
        <pc:sldMkLst>
          <pc:docMk/>
          <pc:sldMk cId="2973949677" sldId="2134808446"/>
        </pc:sldMkLst>
        <pc:spChg chg="mod">
          <ac:chgData name="FERHANE EL MOSTAFA" userId="612e3f77-08f4-424c-9bd0-6ac275dcda07" providerId="ADAL" clId="{DC45ABEC-B678-4592-B1B5-F810431A7E59}" dt="2025-08-17T10:35:39.592" v="108" actId="20577"/>
          <ac:spMkLst>
            <pc:docMk/>
            <pc:sldMk cId="2973949677" sldId="2134808446"/>
            <ac:spMk id="13" creationId="{21CEE908-A23E-3615-FC3A-B9D65947341C}"/>
          </ac:spMkLst>
        </pc:spChg>
        <pc:spChg chg="mod">
          <ac:chgData name="FERHANE EL MOSTAFA" userId="612e3f77-08f4-424c-9bd0-6ac275dcda07" providerId="ADAL" clId="{DC45ABEC-B678-4592-B1B5-F810431A7E59}" dt="2025-08-17T10:35:43.895" v="110" actId="20577"/>
          <ac:spMkLst>
            <pc:docMk/>
            <pc:sldMk cId="2973949677" sldId="2134808446"/>
            <ac:spMk id="14" creationId="{2C5D3884-B682-E82B-6AA4-10FF3C852B6C}"/>
          </ac:spMkLst>
        </pc:spChg>
      </pc:sldChg>
      <pc:sldChg chg="add">
        <pc:chgData name="FERHANE EL MOSTAFA" userId="612e3f77-08f4-424c-9bd0-6ac275dcda07" providerId="ADAL" clId="{DC45ABEC-B678-4592-B1B5-F810431A7E59}" dt="2025-08-17T10:22:45.883" v="1"/>
        <pc:sldMkLst>
          <pc:docMk/>
          <pc:sldMk cId="2533095450" sldId="2134808447"/>
        </pc:sldMkLst>
      </pc:sldChg>
      <pc:sldChg chg="add">
        <pc:chgData name="FERHANE EL MOSTAFA" userId="612e3f77-08f4-424c-9bd0-6ac275dcda07" providerId="ADAL" clId="{DC45ABEC-B678-4592-B1B5-F810431A7E59}" dt="2025-08-17T10:22:45.883" v="1"/>
        <pc:sldMkLst>
          <pc:docMk/>
          <pc:sldMk cId="1118925082" sldId="2134808448"/>
        </pc:sldMkLst>
      </pc:sldChg>
      <pc:sldChg chg="add del">
        <pc:chgData name="FERHANE EL MOSTAFA" userId="612e3f77-08f4-424c-9bd0-6ac275dcda07" providerId="ADAL" clId="{DC45ABEC-B678-4592-B1B5-F810431A7E59}" dt="2025-08-17T10:25:03.981" v="45" actId="47"/>
        <pc:sldMkLst>
          <pc:docMk/>
          <pc:sldMk cId="474600501" sldId="2134808449"/>
        </pc:sldMkLst>
      </pc:sldChg>
      <pc:sldChg chg="modSp add mod">
        <pc:chgData name="FERHANE EL MOSTAFA" userId="612e3f77-08f4-424c-9bd0-6ac275dcda07" providerId="ADAL" clId="{DC45ABEC-B678-4592-B1B5-F810431A7E59}" dt="2025-08-17T10:50:43.214" v="168" actId="108"/>
        <pc:sldMkLst>
          <pc:docMk/>
          <pc:sldMk cId="2097033110" sldId="2134808450"/>
        </pc:sldMkLst>
      </pc:sldChg>
      <pc:sldChg chg="addSp delSp modSp add mod delAnim modAnim">
        <pc:chgData name="FERHANE EL MOSTAFA" userId="612e3f77-08f4-424c-9bd0-6ac275dcda07" providerId="ADAL" clId="{DC45ABEC-B678-4592-B1B5-F810431A7E59}" dt="2025-08-17T11:03:57.056" v="352" actId="207"/>
        <pc:sldMkLst>
          <pc:docMk/>
          <pc:sldMk cId="368224478" sldId="2134808451"/>
        </pc:sldMkLst>
      </pc:sldChg>
      <pc:sldChg chg="add">
        <pc:chgData name="FERHANE EL MOSTAFA" userId="612e3f77-08f4-424c-9bd0-6ac275dcda07" providerId="ADAL" clId="{DC45ABEC-B678-4592-B1B5-F810431A7E59}" dt="2025-08-17T10:26:23.520" v="52"/>
        <pc:sldMkLst>
          <pc:docMk/>
          <pc:sldMk cId="1769652138" sldId="2134808454"/>
        </pc:sldMkLst>
      </pc:sldChg>
      <pc:sldChg chg="add">
        <pc:chgData name="FERHANE EL MOSTAFA" userId="612e3f77-08f4-424c-9bd0-6ac275dcda07" providerId="ADAL" clId="{DC45ABEC-B678-4592-B1B5-F810431A7E59}" dt="2025-08-17T10:38:37.199" v="163"/>
        <pc:sldMkLst>
          <pc:docMk/>
          <pc:sldMk cId="553663480" sldId="2134808531"/>
        </pc:sldMkLst>
      </pc:sldChg>
      <pc:sldChg chg="modSp add mod">
        <pc:chgData name="FERHANE EL MOSTAFA" userId="612e3f77-08f4-424c-9bd0-6ac275dcda07" providerId="ADAL" clId="{DC45ABEC-B678-4592-B1B5-F810431A7E59}" dt="2025-08-17T11:37:07.614" v="896" actId="6549"/>
        <pc:sldMkLst>
          <pc:docMk/>
          <pc:sldMk cId="2639336920" sldId="2134808532"/>
        </pc:sldMkLst>
        <pc:spChg chg="mod">
          <ac:chgData name="FERHANE EL MOSTAFA" userId="612e3f77-08f4-424c-9bd0-6ac275dcda07" providerId="ADAL" clId="{DC45ABEC-B678-4592-B1B5-F810431A7E59}" dt="2025-08-17T11:37:07.614" v="896" actId="6549"/>
          <ac:spMkLst>
            <pc:docMk/>
            <pc:sldMk cId="2639336920" sldId="2134808532"/>
            <ac:spMk id="6" creationId="{6533A270-9253-5E18-1483-5936701E86FF}"/>
          </ac:spMkLst>
        </pc:spChg>
      </pc:sldChg>
      <pc:sldChg chg="addSp delSp modSp add del mod">
        <pc:chgData name="FERHANE EL MOSTAFA" userId="612e3f77-08f4-424c-9bd0-6ac275dcda07" providerId="ADAL" clId="{DC45ABEC-B678-4592-B1B5-F810431A7E59}" dt="2025-08-17T10:32:14.864" v="71" actId="47"/>
        <pc:sldMkLst>
          <pc:docMk/>
          <pc:sldMk cId="512562272" sldId="2134808561"/>
        </pc:sldMkLst>
      </pc:sldChg>
      <pc:sldChg chg="addSp modSp add mod modAnim">
        <pc:chgData name="FERHANE EL MOSTAFA" userId="612e3f77-08f4-424c-9bd0-6ac275dcda07" providerId="ADAL" clId="{DC45ABEC-B678-4592-B1B5-F810431A7E59}" dt="2025-08-17T11:36:55.149" v="894" actId="20577"/>
        <pc:sldMkLst>
          <pc:docMk/>
          <pc:sldMk cId="1808969683" sldId="2134808563"/>
        </pc:sldMkLst>
        <pc:spChg chg="mod">
          <ac:chgData name="FERHANE EL MOSTAFA" userId="612e3f77-08f4-424c-9bd0-6ac275dcda07" providerId="ADAL" clId="{DC45ABEC-B678-4592-B1B5-F810431A7E59}" dt="2025-08-17T11:36:55.149" v="894" actId="20577"/>
          <ac:spMkLst>
            <pc:docMk/>
            <pc:sldMk cId="1808969683" sldId="2134808563"/>
            <ac:spMk id="3" creationId="{07195A75-6B76-144D-74AB-3CF8A6CDA84C}"/>
          </ac:spMkLst>
        </pc:spChg>
        <pc:spChg chg="mod">
          <ac:chgData name="FERHANE EL MOSTAFA" userId="612e3f77-08f4-424c-9bd0-6ac275dcda07" providerId="ADAL" clId="{DC45ABEC-B678-4592-B1B5-F810431A7E59}" dt="2025-08-17T11:32:11.669" v="816" actId="1076"/>
          <ac:spMkLst>
            <pc:docMk/>
            <pc:sldMk cId="1808969683" sldId="2134808563"/>
            <ac:spMk id="4" creationId="{75A6D452-C0A4-E1D1-441C-6A869EFAD9C2}"/>
          </ac:spMkLst>
        </pc:spChg>
        <pc:spChg chg="add mod">
          <ac:chgData name="FERHANE EL MOSTAFA" userId="612e3f77-08f4-424c-9bd0-6ac275dcda07" providerId="ADAL" clId="{DC45ABEC-B678-4592-B1B5-F810431A7E59}" dt="2025-08-17T11:33:21.427" v="861" actId="207"/>
          <ac:spMkLst>
            <pc:docMk/>
            <pc:sldMk cId="1808969683" sldId="2134808563"/>
            <ac:spMk id="5" creationId="{B1F39C87-79AE-8AC4-532E-A0759DD200CC}"/>
          </ac:spMkLst>
        </pc:spChg>
      </pc:sldChg>
      <pc:sldChg chg="addSp delSp modSp add mod">
        <pc:chgData name="FERHANE EL MOSTAFA" userId="612e3f77-08f4-424c-9bd0-6ac275dcda07" providerId="ADAL" clId="{DC45ABEC-B678-4592-B1B5-F810431A7E59}" dt="2025-08-17T10:31:57.973" v="70" actId="20577"/>
        <pc:sldMkLst>
          <pc:docMk/>
          <pc:sldMk cId="2881457431" sldId="2134808689"/>
        </pc:sldMkLst>
      </pc:sldChg>
      <pc:sldChg chg="modSp add mod">
        <pc:chgData name="FERHANE EL MOSTAFA" userId="612e3f77-08f4-424c-9bd0-6ac275dcda07" providerId="ADAL" clId="{DC45ABEC-B678-4592-B1B5-F810431A7E59}" dt="2025-08-17T11:35:09.591" v="869" actId="20577"/>
        <pc:sldMkLst>
          <pc:docMk/>
          <pc:sldMk cId="2619828749" sldId="2134808690"/>
        </pc:sldMkLst>
        <pc:spChg chg="mod">
          <ac:chgData name="FERHANE EL MOSTAFA" userId="612e3f77-08f4-424c-9bd0-6ac275dcda07" providerId="ADAL" clId="{DC45ABEC-B678-4592-B1B5-F810431A7E59}" dt="2025-08-17T11:35:09.591" v="869" actId="20577"/>
          <ac:spMkLst>
            <pc:docMk/>
            <pc:sldMk cId="2619828749" sldId="2134808690"/>
            <ac:spMk id="6" creationId="{3431B3BC-D41B-DE22-66C8-C389B1FC46CE}"/>
          </ac:spMkLst>
        </pc:spChg>
      </pc:sldChg>
      <pc:sldChg chg="modSp add">
        <pc:chgData name="FERHANE EL MOSTAFA" userId="612e3f77-08f4-424c-9bd0-6ac275dcda07" providerId="ADAL" clId="{DC45ABEC-B678-4592-B1B5-F810431A7E59}" dt="2025-08-17T11:35:29.212" v="885" actId="20577"/>
        <pc:sldMkLst>
          <pc:docMk/>
          <pc:sldMk cId="2405031514" sldId="2134808691"/>
        </pc:sldMkLst>
        <pc:spChg chg="mod">
          <ac:chgData name="FERHANE EL MOSTAFA" userId="612e3f77-08f4-424c-9bd0-6ac275dcda07" providerId="ADAL" clId="{DC45ABEC-B678-4592-B1B5-F810431A7E59}" dt="2025-08-17T11:35:24.548" v="879" actId="20577"/>
          <ac:spMkLst>
            <pc:docMk/>
            <pc:sldMk cId="2405031514" sldId="2134808691"/>
            <ac:spMk id="3" creationId="{E30E77CE-97DB-B0FD-612F-8FC95E90743A}"/>
          </ac:spMkLst>
        </pc:spChg>
        <pc:spChg chg="mod">
          <ac:chgData name="FERHANE EL MOSTAFA" userId="612e3f77-08f4-424c-9bd0-6ac275dcda07" providerId="ADAL" clId="{DC45ABEC-B678-4592-B1B5-F810431A7E59}" dt="2025-08-17T11:35:29.212" v="885" actId="20577"/>
          <ac:spMkLst>
            <pc:docMk/>
            <pc:sldMk cId="2405031514" sldId="2134808691"/>
            <ac:spMk id="5" creationId="{C6BDB3A3-796F-E550-5A84-42ABC3697BDA}"/>
          </ac:spMkLst>
        </pc:spChg>
      </pc:sldChg>
      <pc:sldChg chg="modSp add mod">
        <pc:chgData name="FERHANE EL MOSTAFA" userId="612e3f77-08f4-424c-9bd0-6ac275dcda07" providerId="ADAL" clId="{DC45ABEC-B678-4592-B1B5-F810431A7E59}" dt="2025-08-17T11:37:19.883" v="900" actId="20577"/>
        <pc:sldMkLst>
          <pc:docMk/>
          <pc:sldMk cId="3323549716" sldId="2134808692"/>
        </pc:sldMkLst>
        <pc:spChg chg="mod">
          <ac:chgData name="FERHANE EL MOSTAFA" userId="612e3f77-08f4-424c-9bd0-6ac275dcda07" providerId="ADAL" clId="{DC45ABEC-B678-4592-B1B5-F810431A7E59}" dt="2025-08-17T11:37:19.883" v="900" actId="20577"/>
          <ac:spMkLst>
            <pc:docMk/>
            <pc:sldMk cId="3323549716" sldId="2134808692"/>
            <ac:spMk id="6" creationId="{2DB1B572-F89D-5209-0E9F-07C865ACCF0F}"/>
          </ac:spMkLst>
        </pc:spChg>
      </pc:sldChg>
      <pc:sldChg chg="modSp add">
        <pc:chgData name="FERHANE EL MOSTAFA" userId="612e3f77-08f4-424c-9bd0-6ac275dcda07" providerId="ADAL" clId="{DC45ABEC-B678-4592-B1B5-F810431A7E59}" dt="2025-08-17T11:37:24.526" v="904" actId="20577"/>
        <pc:sldMkLst>
          <pc:docMk/>
          <pc:sldMk cId="3730913070" sldId="2134808693"/>
        </pc:sldMkLst>
        <pc:spChg chg="mod">
          <ac:chgData name="FERHANE EL MOSTAFA" userId="612e3f77-08f4-424c-9bd0-6ac275dcda07" providerId="ADAL" clId="{DC45ABEC-B678-4592-B1B5-F810431A7E59}" dt="2025-08-17T11:37:24.526" v="904" actId="20577"/>
          <ac:spMkLst>
            <pc:docMk/>
            <pc:sldMk cId="3730913070" sldId="2134808693"/>
            <ac:spMk id="3" creationId="{F89B113C-0142-3951-3374-6C393CE92987}"/>
          </ac:spMkLst>
        </pc:spChg>
      </pc:sldChg>
      <pc:sldChg chg="modSp add mod">
        <pc:chgData name="FERHANE EL MOSTAFA" userId="612e3f77-08f4-424c-9bd0-6ac275dcda07" providerId="ADAL" clId="{DC45ABEC-B678-4592-B1B5-F810431A7E59}" dt="2025-08-17T11:37:41.352" v="908" actId="20577"/>
        <pc:sldMkLst>
          <pc:docMk/>
          <pc:sldMk cId="3557025472" sldId="2134808694"/>
        </pc:sldMkLst>
      </pc:sldChg>
      <pc:sldChg chg="modSp add">
        <pc:chgData name="FERHANE EL MOSTAFA" userId="612e3f77-08f4-424c-9bd0-6ac275dcda07" providerId="ADAL" clId="{DC45ABEC-B678-4592-B1B5-F810431A7E59}" dt="2025-08-17T11:37:49.464" v="914" actId="20577"/>
        <pc:sldMkLst>
          <pc:docMk/>
          <pc:sldMk cId="769154890" sldId="2134808695"/>
        </pc:sldMkLst>
      </pc:sldChg>
      <pc:sldMasterChg chg="del delSldLayout">
        <pc:chgData name="FERHANE EL MOSTAFA" userId="612e3f77-08f4-424c-9bd0-6ac275dcda07" providerId="ADAL" clId="{DC45ABEC-B678-4592-B1B5-F810431A7E59}" dt="2025-08-17T10:32:14.864" v="71" actId="47"/>
        <pc:sldMasterMkLst>
          <pc:docMk/>
          <pc:sldMasterMk cId="242943511" sldId="2147483950"/>
        </pc:sldMasterMkLst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2445245562" sldId="2147483951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2084679083" sldId="2147483952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1484900857" sldId="2147483953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2814658806" sldId="2147483954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3440535759" sldId="2147483955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3146740893" sldId="2147483956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2894002793" sldId="2147483957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115565725" sldId="2147483958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1885136060" sldId="2147483959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3615733402" sldId="2147483960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1432589735" sldId="2147483961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315497120" sldId="2147483962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1620975842" sldId="2147483963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279519818" sldId="2147483964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1096850194" sldId="2147483965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2571586595" sldId="2147483966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3742436302" sldId="2147483967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3311758364" sldId="2147483968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824676116" sldId="2147483969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1901545687" sldId="2147483970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2355515942" sldId="2147483971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1583438931" sldId="2147483972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1593967923" sldId="2147483973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3194803486" sldId="2147483974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964557275" sldId="2147483975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4149876687" sldId="2147483976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1747735838" sldId="2147483977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34010967" sldId="2147483978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3056855254" sldId="2147483979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3081775893" sldId="2147483980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1391772076" sldId="2147483981"/>
          </pc:sldLayoutMkLst>
        </pc:sldLayoutChg>
      </pc:sldMasterChg>
      <pc:sldMasterChg chg="del delSldLayout">
        <pc:chgData name="FERHANE EL MOSTAFA" userId="612e3f77-08f4-424c-9bd0-6ac275dcda07" providerId="ADAL" clId="{DC45ABEC-B678-4592-B1B5-F810431A7E59}" dt="2025-08-17T10:23:41.481" v="13" actId="47"/>
        <pc:sldMasterMkLst>
          <pc:docMk/>
          <pc:sldMasterMk cId="3926379368" sldId="2147483950"/>
        </pc:sldMasterMkLst>
        <pc:sldLayoutChg chg="del">
          <pc:chgData name="FERHANE EL MOSTAFA" userId="612e3f77-08f4-424c-9bd0-6ac275dcda07" providerId="ADAL" clId="{DC45ABEC-B678-4592-B1B5-F810431A7E59}" dt="2025-08-17T10:23:41.481" v="13" actId="47"/>
          <pc:sldLayoutMkLst>
            <pc:docMk/>
            <pc:sldMasterMk cId="3926379368" sldId="2147483950"/>
            <pc:sldLayoutMk cId="3301260065" sldId="2147483951"/>
          </pc:sldLayoutMkLst>
        </pc:sldLayoutChg>
        <pc:sldLayoutChg chg="del">
          <pc:chgData name="FERHANE EL MOSTAFA" userId="612e3f77-08f4-424c-9bd0-6ac275dcda07" providerId="ADAL" clId="{DC45ABEC-B678-4592-B1B5-F810431A7E59}" dt="2025-08-17T10:23:41.481" v="13" actId="47"/>
          <pc:sldLayoutMkLst>
            <pc:docMk/>
            <pc:sldMasterMk cId="3926379368" sldId="2147483950"/>
            <pc:sldLayoutMk cId="340272504" sldId="2147483952"/>
          </pc:sldLayoutMkLst>
        </pc:sldLayoutChg>
        <pc:sldLayoutChg chg="del">
          <pc:chgData name="FERHANE EL MOSTAFA" userId="612e3f77-08f4-424c-9bd0-6ac275dcda07" providerId="ADAL" clId="{DC45ABEC-B678-4592-B1B5-F810431A7E59}" dt="2025-08-17T10:23:41.481" v="13" actId="47"/>
          <pc:sldLayoutMkLst>
            <pc:docMk/>
            <pc:sldMasterMk cId="3926379368" sldId="2147483950"/>
            <pc:sldLayoutMk cId="3211108941" sldId="2147483953"/>
          </pc:sldLayoutMkLst>
        </pc:sldLayoutChg>
        <pc:sldLayoutChg chg="del">
          <pc:chgData name="FERHANE EL MOSTAFA" userId="612e3f77-08f4-424c-9bd0-6ac275dcda07" providerId="ADAL" clId="{DC45ABEC-B678-4592-B1B5-F810431A7E59}" dt="2025-08-17T10:23:41.481" v="13" actId="47"/>
          <pc:sldLayoutMkLst>
            <pc:docMk/>
            <pc:sldMasterMk cId="3926379368" sldId="2147483950"/>
            <pc:sldLayoutMk cId="2913860686" sldId="2147483954"/>
          </pc:sldLayoutMkLst>
        </pc:sldLayoutChg>
        <pc:sldLayoutChg chg="del">
          <pc:chgData name="FERHANE EL MOSTAFA" userId="612e3f77-08f4-424c-9bd0-6ac275dcda07" providerId="ADAL" clId="{DC45ABEC-B678-4592-B1B5-F810431A7E59}" dt="2025-08-17T10:23:41.481" v="13" actId="47"/>
          <pc:sldLayoutMkLst>
            <pc:docMk/>
            <pc:sldMasterMk cId="3926379368" sldId="2147483950"/>
            <pc:sldLayoutMk cId="2502066883" sldId="2147483955"/>
          </pc:sldLayoutMkLst>
        </pc:sldLayoutChg>
        <pc:sldLayoutChg chg="del">
          <pc:chgData name="FERHANE EL MOSTAFA" userId="612e3f77-08f4-424c-9bd0-6ac275dcda07" providerId="ADAL" clId="{DC45ABEC-B678-4592-B1B5-F810431A7E59}" dt="2025-08-17T10:23:41.481" v="13" actId="47"/>
          <pc:sldLayoutMkLst>
            <pc:docMk/>
            <pc:sldMasterMk cId="3926379368" sldId="2147483950"/>
            <pc:sldLayoutMk cId="2196130433" sldId="2147483956"/>
          </pc:sldLayoutMkLst>
        </pc:sldLayoutChg>
        <pc:sldLayoutChg chg="del">
          <pc:chgData name="FERHANE EL MOSTAFA" userId="612e3f77-08f4-424c-9bd0-6ac275dcda07" providerId="ADAL" clId="{DC45ABEC-B678-4592-B1B5-F810431A7E59}" dt="2025-08-17T10:23:41.481" v="13" actId="47"/>
          <pc:sldLayoutMkLst>
            <pc:docMk/>
            <pc:sldMasterMk cId="3926379368" sldId="2147483950"/>
            <pc:sldLayoutMk cId="1210003774" sldId="2147483957"/>
          </pc:sldLayoutMkLst>
        </pc:sldLayoutChg>
        <pc:sldLayoutChg chg="del">
          <pc:chgData name="FERHANE EL MOSTAFA" userId="612e3f77-08f4-424c-9bd0-6ac275dcda07" providerId="ADAL" clId="{DC45ABEC-B678-4592-B1B5-F810431A7E59}" dt="2025-08-17T10:23:41.481" v="13" actId="47"/>
          <pc:sldLayoutMkLst>
            <pc:docMk/>
            <pc:sldMasterMk cId="3926379368" sldId="2147483950"/>
            <pc:sldLayoutMk cId="1534066846" sldId="2147483958"/>
          </pc:sldLayoutMkLst>
        </pc:sldLayoutChg>
        <pc:sldLayoutChg chg="del">
          <pc:chgData name="FERHANE EL MOSTAFA" userId="612e3f77-08f4-424c-9bd0-6ac275dcda07" providerId="ADAL" clId="{DC45ABEC-B678-4592-B1B5-F810431A7E59}" dt="2025-08-17T10:23:41.481" v="13" actId="47"/>
          <pc:sldLayoutMkLst>
            <pc:docMk/>
            <pc:sldMasterMk cId="3926379368" sldId="2147483950"/>
            <pc:sldLayoutMk cId="2867731955" sldId="2147483959"/>
          </pc:sldLayoutMkLst>
        </pc:sldLayoutChg>
        <pc:sldLayoutChg chg="del">
          <pc:chgData name="FERHANE EL MOSTAFA" userId="612e3f77-08f4-424c-9bd0-6ac275dcda07" providerId="ADAL" clId="{DC45ABEC-B678-4592-B1B5-F810431A7E59}" dt="2025-08-17T10:23:41.481" v="13" actId="47"/>
          <pc:sldLayoutMkLst>
            <pc:docMk/>
            <pc:sldMasterMk cId="3926379368" sldId="2147483950"/>
            <pc:sldLayoutMk cId="2757445276" sldId="2147483960"/>
          </pc:sldLayoutMkLst>
        </pc:sldLayoutChg>
        <pc:sldLayoutChg chg="del">
          <pc:chgData name="FERHANE EL MOSTAFA" userId="612e3f77-08f4-424c-9bd0-6ac275dcda07" providerId="ADAL" clId="{DC45ABEC-B678-4592-B1B5-F810431A7E59}" dt="2025-08-17T10:23:41.481" v="13" actId="47"/>
          <pc:sldLayoutMkLst>
            <pc:docMk/>
            <pc:sldMasterMk cId="3926379368" sldId="2147483950"/>
            <pc:sldLayoutMk cId="1889543173" sldId="2147483961"/>
          </pc:sldLayoutMkLst>
        </pc:sldLayoutChg>
      </pc:sldMasterChg>
    </pc:docChg>
  </pc:docChgLst>
  <pc:docChgLst>
    <pc:chgData name="FERHANE EL MOSTAFA" userId="612e3f77-08f4-424c-9bd0-6ac275dcda07" providerId="ADAL" clId="{E9335B58-7A16-4D04-8706-A96DA3B839FA}"/>
    <pc:docChg chg="undo custSel addSld delSld modSld modSection">
      <pc:chgData name="FERHANE EL MOSTAFA" userId="612e3f77-08f4-424c-9bd0-6ac275dcda07" providerId="ADAL" clId="{E9335B58-7A16-4D04-8706-A96DA3B839FA}" dt="2025-08-28T07:50:37.685" v="2241" actId="47"/>
      <pc:docMkLst>
        <pc:docMk/>
      </pc:docMkLst>
      <pc:sldChg chg="modSp mod">
        <pc:chgData name="FERHANE EL MOSTAFA" userId="612e3f77-08f4-424c-9bd0-6ac275dcda07" providerId="ADAL" clId="{E9335B58-7A16-4D04-8706-A96DA3B839FA}" dt="2025-08-25T19:17:06.149" v="2175" actId="20577"/>
        <pc:sldMkLst>
          <pc:docMk/>
          <pc:sldMk cId="1702143944" sldId="989"/>
        </pc:sldMkLst>
      </pc:sldChg>
      <pc:sldChg chg="modSp mod">
        <pc:chgData name="FERHANE EL MOSTAFA" userId="612e3f77-08f4-424c-9bd0-6ac275dcda07" providerId="ADAL" clId="{E9335B58-7A16-4D04-8706-A96DA3B839FA}" dt="2025-08-25T16:15:14.815" v="0" actId="20577"/>
        <pc:sldMkLst>
          <pc:docMk/>
          <pc:sldMk cId="0" sldId="2134808444"/>
        </pc:sldMkLst>
        <pc:spChg chg="mod">
          <ac:chgData name="FERHANE EL MOSTAFA" userId="612e3f77-08f4-424c-9bd0-6ac275dcda07" providerId="ADAL" clId="{E9335B58-7A16-4D04-8706-A96DA3B839FA}" dt="2025-08-25T16:15:14.815" v="0" actId="20577"/>
          <ac:spMkLst>
            <pc:docMk/>
            <pc:sldMk cId="0" sldId="2134808444"/>
            <ac:spMk id="9" creationId="{45B0A1E8-F2BA-31DC-A793-BDED4E478A5A}"/>
          </ac:spMkLst>
        </pc:spChg>
      </pc:sldChg>
      <pc:sldChg chg="modSp add mod modAnim">
        <pc:chgData name="FERHANE EL MOSTAFA" userId="612e3f77-08f4-424c-9bd0-6ac275dcda07" providerId="ADAL" clId="{E9335B58-7A16-4D04-8706-A96DA3B839FA}" dt="2025-08-25T16:20:22.238" v="76" actId="1076"/>
        <pc:sldMkLst>
          <pc:docMk/>
          <pc:sldMk cId="368224478" sldId="2134808451"/>
        </pc:sldMkLst>
      </pc:sldChg>
      <pc:sldChg chg="modSp mod">
        <pc:chgData name="FERHANE EL MOSTAFA" userId="612e3f77-08f4-424c-9bd0-6ac275dcda07" providerId="ADAL" clId="{E9335B58-7A16-4D04-8706-A96DA3B839FA}" dt="2025-08-25T17:01:10.351" v="637" actId="20577"/>
        <pc:sldMkLst>
          <pc:docMk/>
          <pc:sldMk cId="2639336920" sldId="2134808532"/>
        </pc:sldMkLst>
        <pc:spChg chg="mod">
          <ac:chgData name="FERHANE EL MOSTAFA" userId="612e3f77-08f4-424c-9bd0-6ac275dcda07" providerId="ADAL" clId="{E9335B58-7A16-4D04-8706-A96DA3B839FA}" dt="2025-08-25T17:01:10.351" v="637" actId="20577"/>
          <ac:spMkLst>
            <pc:docMk/>
            <pc:sldMk cId="2639336920" sldId="2134808532"/>
            <ac:spMk id="6" creationId="{6533A270-9253-5E18-1483-5936701E86FF}"/>
          </ac:spMkLst>
        </pc:spChg>
      </pc:sldChg>
      <pc:sldChg chg="addSp delSp modSp mod">
        <pc:chgData name="FERHANE EL MOSTAFA" userId="612e3f77-08f4-424c-9bd0-6ac275dcda07" providerId="ADAL" clId="{E9335B58-7A16-4D04-8706-A96DA3B839FA}" dt="2025-08-25T19:19:21.153" v="2240" actId="20577"/>
        <pc:sldMkLst>
          <pc:docMk/>
          <pc:sldMk cId="512562272" sldId="2134808561"/>
        </pc:sldMkLst>
        <pc:spChg chg="mod">
          <ac:chgData name="FERHANE EL MOSTAFA" userId="612e3f77-08f4-424c-9bd0-6ac275dcda07" providerId="ADAL" clId="{E9335B58-7A16-4D04-8706-A96DA3B839FA}" dt="2025-08-25T19:19:21.153" v="2240" actId="20577"/>
          <ac:spMkLst>
            <pc:docMk/>
            <pc:sldMk cId="512562272" sldId="2134808561"/>
            <ac:spMk id="4" creationId="{D012E12E-157F-1F50-18B5-626DB37D1ECA}"/>
          </ac:spMkLst>
        </pc:spChg>
      </pc:sldChg>
      <pc:sldChg chg="modSp">
        <pc:chgData name="FERHANE EL MOSTAFA" userId="612e3f77-08f4-424c-9bd0-6ac275dcda07" providerId="ADAL" clId="{E9335B58-7A16-4D04-8706-A96DA3B839FA}" dt="2025-08-25T17:01:29.369" v="648" actId="20577"/>
        <pc:sldMkLst>
          <pc:docMk/>
          <pc:sldMk cId="1808969683" sldId="2134808563"/>
        </pc:sldMkLst>
        <pc:spChg chg="mod">
          <ac:chgData name="FERHANE EL MOSTAFA" userId="612e3f77-08f4-424c-9bd0-6ac275dcda07" providerId="ADAL" clId="{E9335B58-7A16-4D04-8706-A96DA3B839FA}" dt="2025-08-25T17:01:21.823" v="643" actId="20577"/>
          <ac:spMkLst>
            <pc:docMk/>
            <pc:sldMk cId="1808969683" sldId="2134808563"/>
            <ac:spMk id="3" creationId="{07195A75-6B76-144D-74AB-3CF8A6CDA84C}"/>
          </ac:spMkLst>
        </pc:spChg>
        <pc:spChg chg="mod">
          <ac:chgData name="FERHANE EL MOSTAFA" userId="612e3f77-08f4-424c-9bd0-6ac275dcda07" providerId="ADAL" clId="{E9335B58-7A16-4D04-8706-A96DA3B839FA}" dt="2025-08-25T17:01:29.369" v="648" actId="20577"/>
          <ac:spMkLst>
            <pc:docMk/>
            <pc:sldMk cId="1808969683" sldId="2134808563"/>
            <ac:spMk id="5" creationId="{B1F39C87-79AE-8AC4-532E-A0759DD200CC}"/>
          </ac:spMkLst>
        </pc:spChg>
      </pc:sldChg>
      <pc:sldChg chg="del">
        <pc:chgData name="FERHANE EL MOSTAFA" userId="612e3f77-08f4-424c-9bd0-6ac275dcda07" providerId="ADAL" clId="{E9335B58-7A16-4D04-8706-A96DA3B839FA}" dt="2025-08-25T19:08:56.300" v="1932" actId="2696"/>
        <pc:sldMkLst>
          <pc:docMk/>
          <pc:sldMk cId="253666560" sldId="2134808627"/>
        </pc:sldMkLst>
      </pc:sldChg>
      <pc:sldChg chg="modSp add mod">
        <pc:chgData name="FERHANE EL MOSTAFA" userId="612e3f77-08f4-424c-9bd0-6ac275dcda07" providerId="ADAL" clId="{E9335B58-7A16-4D04-8706-A96DA3B839FA}" dt="2025-08-25T19:10:09.334" v="2031" actId="1076"/>
        <pc:sldMkLst>
          <pc:docMk/>
          <pc:sldMk cId="1554118466" sldId="2134808627"/>
        </pc:sldMkLst>
        <pc:spChg chg="mod">
          <ac:chgData name="FERHANE EL MOSTAFA" userId="612e3f77-08f4-424c-9bd0-6ac275dcda07" providerId="ADAL" clId="{E9335B58-7A16-4D04-8706-A96DA3B839FA}" dt="2025-08-25T19:10:07.627" v="2030" actId="20577"/>
          <ac:spMkLst>
            <pc:docMk/>
            <pc:sldMk cId="1554118466" sldId="2134808627"/>
            <ac:spMk id="6" creationId="{0B66465E-468F-B22F-A2EA-A217A666D11F}"/>
          </ac:spMkLst>
        </pc:spChg>
        <pc:picChg chg="mod">
          <ac:chgData name="FERHANE EL MOSTAFA" userId="612e3f77-08f4-424c-9bd0-6ac275dcda07" providerId="ADAL" clId="{E9335B58-7A16-4D04-8706-A96DA3B839FA}" dt="2025-08-25T19:10:09.334" v="2031" actId="1076"/>
          <ac:picMkLst>
            <pc:docMk/>
            <pc:sldMk cId="1554118466" sldId="2134808627"/>
            <ac:picMk id="4" creationId="{B94B5DF7-1D48-AF6F-A47B-FEB87FAE15A0}"/>
          </ac:picMkLst>
        </pc:picChg>
      </pc:sldChg>
      <pc:sldChg chg="modSp mod addAnim delAnim">
        <pc:chgData name="FERHANE EL MOSTAFA" userId="612e3f77-08f4-424c-9bd0-6ac275dcda07" providerId="ADAL" clId="{E9335B58-7A16-4D04-8706-A96DA3B839FA}" dt="2025-08-25T16:32:04.428" v="189" actId="13900"/>
        <pc:sldMkLst>
          <pc:docMk/>
          <pc:sldMk cId="4156804253" sldId="2134808628"/>
        </pc:sldMkLst>
        <pc:spChg chg="mod">
          <ac:chgData name="FERHANE EL MOSTAFA" userId="612e3f77-08f4-424c-9bd0-6ac275dcda07" providerId="ADAL" clId="{E9335B58-7A16-4D04-8706-A96DA3B839FA}" dt="2025-08-25T16:32:04.428" v="189" actId="13900"/>
          <ac:spMkLst>
            <pc:docMk/>
            <pc:sldMk cId="4156804253" sldId="2134808628"/>
            <ac:spMk id="2" creationId="{A7A4471B-E10C-B399-E005-C82B07FE3698}"/>
          </ac:spMkLst>
        </pc:spChg>
      </pc:sldChg>
      <pc:sldChg chg="addSp delSp modSp mod">
        <pc:chgData name="FERHANE EL MOSTAFA" userId="612e3f77-08f4-424c-9bd0-6ac275dcda07" providerId="ADAL" clId="{E9335B58-7A16-4D04-8706-A96DA3B839FA}" dt="2025-08-25T17:46:48.472" v="1232"/>
        <pc:sldMkLst>
          <pc:docMk/>
          <pc:sldMk cId="3555504287" sldId="2134808639"/>
        </pc:sldMkLst>
      </pc:sldChg>
      <pc:sldChg chg="addSp delSp modSp mod">
        <pc:chgData name="FERHANE EL MOSTAFA" userId="612e3f77-08f4-424c-9bd0-6ac275dcda07" providerId="ADAL" clId="{E9335B58-7A16-4D04-8706-A96DA3B839FA}" dt="2025-08-25T17:46:52.240" v="1234"/>
        <pc:sldMkLst>
          <pc:docMk/>
          <pc:sldMk cId="2115320888" sldId="2134808640"/>
        </pc:sldMkLst>
      </pc:sldChg>
      <pc:sldChg chg="addSp delSp modSp mod">
        <pc:chgData name="FERHANE EL MOSTAFA" userId="612e3f77-08f4-424c-9bd0-6ac275dcda07" providerId="ADAL" clId="{E9335B58-7A16-4D04-8706-A96DA3B839FA}" dt="2025-08-25T17:46:56.225" v="1236"/>
        <pc:sldMkLst>
          <pc:docMk/>
          <pc:sldMk cId="322019483" sldId="2134808641"/>
        </pc:sldMkLst>
      </pc:sldChg>
      <pc:sldChg chg="modSp mod">
        <pc:chgData name="FERHANE EL MOSTAFA" userId="612e3f77-08f4-424c-9bd0-6ac275dcda07" providerId="ADAL" clId="{E9335B58-7A16-4D04-8706-A96DA3B839FA}" dt="2025-08-25T17:11:25.193" v="750" actId="2165"/>
        <pc:sldMkLst>
          <pc:docMk/>
          <pc:sldMk cId="2487464742" sldId="2134808671"/>
        </pc:sldMkLst>
      </pc:sldChg>
      <pc:sldChg chg="addSp delSp modSp mod">
        <pc:chgData name="FERHANE EL MOSTAFA" userId="612e3f77-08f4-424c-9bd0-6ac275dcda07" providerId="ADAL" clId="{E9335B58-7A16-4D04-8706-A96DA3B839FA}" dt="2025-08-25T17:47:27.347" v="1251"/>
        <pc:sldMkLst>
          <pc:docMk/>
          <pc:sldMk cId="4220590668" sldId="2134808678"/>
        </pc:sldMkLst>
      </pc:sldChg>
      <pc:sldChg chg="modSp mod">
        <pc:chgData name="FERHANE EL MOSTAFA" userId="612e3f77-08f4-424c-9bd0-6ac275dcda07" providerId="ADAL" clId="{E9335B58-7A16-4D04-8706-A96DA3B839FA}" dt="2025-08-25T17:01:43.630" v="652" actId="20577"/>
        <pc:sldMkLst>
          <pc:docMk/>
          <pc:sldMk cId="2619828749" sldId="2134808690"/>
        </pc:sldMkLst>
        <pc:spChg chg="mod">
          <ac:chgData name="FERHANE EL MOSTAFA" userId="612e3f77-08f4-424c-9bd0-6ac275dcda07" providerId="ADAL" clId="{E9335B58-7A16-4D04-8706-A96DA3B839FA}" dt="2025-08-25T17:01:43.630" v="652" actId="20577"/>
          <ac:spMkLst>
            <pc:docMk/>
            <pc:sldMk cId="2619828749" sldId="2134808690"/>
            <ac:spMk id="6" creationId="{3431B3BC-D41B-DE22-66C8-C389B1FC46CE}"/>
          </ac:spMkLst>
        </pc:spChg>
      </pc:sldChg>
      <pc:sldChg chg="modSp">
        <pc:chgData name="FERHANE EL MOSTAFA" userId="612e3f77-08f4-424c-9bd0-6ac275dcda07" providerId="ADAL" clId="{E9335B58-7A16-4D04-8706-A96DA3B839FA}" dt="2025-08-25T17:01:58.269" v="665" actId="20577"/>
        <pc:sldMkLst>
          <pc:docMk/>
          <pc:sldMk cId="2405031514" sldId="2134808691"/>
        </pc:sldMkLst>
        <pc:spChg chg="mod">
          <ac:chgData name="FERHANE EL MOSTAFA" userId="612e3f77-08f4-424c-9bd0-6ac275dcda07" providerId="ADAL" clId="{E9335B58-7A16-4D04-8706-A96DA3B839FA}" dt="2025-08-25T17:01:54.095" v="660" actId="20577"/>
          <ac:spMkLst>
            <pc:docMk/>
            <pc:sldMk cId="2405031514" sldId="2134808691"/>
            <ac:spMk id="3" creationId="{E30E77CE-97DB-B0FD-612F-8FC95E90743A}"/>
          </ac:spMkLst>
        </pc:spChg>
        <pc:spChg chg="mod">
          <ac:chgData name="FERHANE EL MOSTAFA" userId="612e3f77-08f4-424c-9bd0-6ac275dcda07" providerId="ADAL" clId="{E9335B58-7A16-4D04-8706-A96DA3B839FA}" dt="2025-08-25T17:01:58.269" v="665" actId="20577"/>
          <ac:spMkLst>
            <pc:docMk/>
            <pc:sldMk cId="2405031514" sldId="2134808691"/>
            <ac:spMk id="5" creationId="{C6BDB3A3-796F-E550-5A84-42ABC3697BDA}"/>
          </ac:spMkLst>
        </pc:spChg>
      </pc:sldChg>
      <pc:sldChg chg="modSp mod">
        <pc:chgData name="FERHANE EL MOSTAFA" userId="612e3f77-08f4-424c-9bd0-6ac275dcda07" providerId="ADAL" clId="{E9335B58-7A16-4D04-8706-A96DA3B839FA}" dt="2025-08-25T17:02:20.071" v="673" actId="20577"/>
        <pc:sldMkLst>
          <pc:docMk/>
          <pc:sldMk cId="3323549716" sldId="2134808692"/>
        </pc:sldMkLst>
        <pc:spChg chg="mod">
          <ac:chgData name="FERHANE EL MOSTAFA" userId="612e3f77-08f4-424c-9bd0-6ac275dcda07" providerId="ADAL" clId="{E9335B58-7A16-4D04-8706-A96DA3B839FA}" dt="2025-08-25T17:02:20.071" v="673" actId="20577"/>
          <ac:spMkLst>
            <pc:docMk/>
            <pc:sldMk cId="3323549716" sldId="2134808692"/>
            <ac:spMk id="6" creationId="{2DB1B572-F89D-5209-0E9F-07C865ACCF0F}"/>
          </ac:spMkLst>
        </pc:spChg>
      </pc:sldChg>
      <pc:sldChg chg="modSp">
        <pc:chgData name="FERHANE EL MOSTAFA" userId="612e3f77-08f4-424c-9bd0-6ac275dcda07" providerId="ADAL" clId="{E9335B58-7A16-4D04-8706-A96DA3B839FA}" dt="2025-08-25T17:02:30.375" v="680" actId="20577"/>
        <pc:sldMkLst>
          <pc:docMk/>
          <pc:sldMk cId="3730913070" sldId="2134808693"/>
        </pc:sldMkLst>
        <pc:spChg chg="mod">
          <ac:chgData name="FERHANE EL MOSTAFA" userId="612e3f77-08f4-424c-9bd0-6ac275dcda07" providerId="ADAL" clId="{E9335B58-7A16-4D04-8706-A96DA3B839FA}" dt="2025-08-25T17:02:26.836" v="675" actId="20577"/>
          <ac:spMkLst>
            <pc:docMk/>
            <pc:sldMk cId="3730913070" sldId="2134808693"/>
            <ac:spMk id="3" creationId="{F89B113C-0142-3951-3374-6C393CE92987}"/>
          </ac:spMkLst>
        </pc:spChg>
        <pc:spChg chg="mod">
          <ac:chgData name="FERHANE EL MOSTAFA" userId="612e3f77-08f4-424c-9bd0-6ac275dcda07" providerId="ADAL" clId="{E9335B58-7A16-4D04-8706-A96DA3B839FA}" dt="2025-08-25T17:02:30.375" v="680" actId="20577"/>
          <ac:spMkLst>
            <pc:docMk/>
            <pc:sldMk cId="3730913070" sldId="2134808693"/>
            <ac:spMk id="5" creationId="{DFB25501-DEBE-3756-EB0E-35F31984EE52}"/>
          </ac:spMkLst>
        </pc:spChg>
      </pc:sldChg>
      <pc:sldChg chg="del">
        <pc:chgData name="FERHANE EL MOSTAFA" userId="612e3f77-08f4-424c-9bd0-6ac275dcda07" providerId="ADAL" clId="{E9335B58-7A16-4D04-8706-A96DA3B839FA}" dt="2025-08-25T17:02:35.218" v="681" actId="47"/>
        <pc:sldMkLst>
          <pc:docMk/>
          <pc:sldMk cId="3557025472" sldId="2134808694"/>
        </pc:sldMkLst>
      </pc:sldChg>
      <pc:sldChg chg="del">
        <pc:chgData name="FERHANE EL MOSTAFA" userId="612e3f77-08f4-424c-9bd0-6ac275dcda07" providerId="ADAL" clId="{E9335B58-7A16-4D04-8706-A96DA3B839FA}" dt="2025-08-25T17:02:37.210" v="682" actId="47"/>
        <pc:sldMkLst>
          <pc:docMk/>
          <pc:sldMk cId="769154890" sldId="2134808695"/>
        </pc:sldMkLst>
      </pc:sldChg>
      <pc:sldChg chg="addSp delSp modSp mod delAnim modAnim">
        <pc:chgData name="FERHANE EL MOSTAFA" userId="612e3f77-08f4-424c-9bd0-6ac275dcda07" providerId="ADAL" clId="{E9335B58-7A16-4D04-8706-A96DA3B839FA}" dt="2025-08-25T16:32:23.595" v="191"/>
        <pc:sldMkLst>
          <pc:docMk/>
          <pc:sldMk cId="3630681292" sldId="2134808696"/>
        </pc:sldMkLst>
      </pc:sldChg>
      <pc:sldChg chg="addSp delSp modSp mod delAnim modAnim">
        <pc:chgData name="FERHANE EL MOSTAFA" userId="612e3f77-08f4-424c-9bd0-6ac275dcda07" providerId="ADAL" clId="{E9335B58-7A16-4D04-8706-A96DA3B839FA}" dt="2025-08-25T16:32:28.495" v="193"/>
        <pc:sldMkLst>
          <pc:docMk/>
          <pc:sldMk cId="3631818263" sldId="2134808697"/>
        </pc:sldMkLst>
      </pc:sldChg>
      <pc:sldChg chg="addSp delSp modSp mod">
        <pc:chgData name="FERHANE EL MOSTAFA" userId="612e3f77-08f4-424c-9bd0-6ac275dcda07" providerId="ADAL" clId="{E9335B58-7A16-4D04-8706-A96DA3B839FA}" dt="2025-08-25T17:46:43.706" v="1230"/>
        <pc:sldMkLst>
          <pc:docMk/>
          <pc:sldMk cId="1075695747" sldId="2134808698"/>
        </pc:sldMkLst>
      </pc:sldChg>
      <pc:sldChg chg="addSp modSp add del mod">
        <pc:chgData name="FERHANE EL MOSTAFA" userId="612e3f77-08f4-424c-9bd0-6ac275dcda07" providerId="ADAL" clId="{E9335B58-7A16-4D04-8706-A96DA3B839FA}" dt="2025-08-25T17:16:35.947" v="826" actId="1076"/>
        <pc:sldMkLst>
          <pc:docMk/>
          <pc:sldMk cId="175661024" sldId="2134808700"/>
        </pc:sldMkLst>
        <pc:spChg chg="add mod">
          <ac:chgData name="FERHANE EL MOSTAFA" userId="612e3f77-08f4-424c-9bd0-6ac275dcda07" providerId="ADAL" clId="{E9335B58-7A16-4D04-8706-A96DA3B839FA}" dt="2025-08-25T17:16:35.947" v="826" actId="1076"/>
          <ac:spMkLst>
            <pc:docMk/>
            <pc:sldMk cId="175661024" sldId="2134808700"/>
            <ac:spMk id="5" creationId="{C5C634A7-D26F-38FD-7B27-4B575F6CF201}"/>
          </ac:spMkLst>
        </pc:spChg>
        <pc:graphicFrameChg chg="mod modGraphic">
          <ac:chgData name="FERHANE EL MOSTAFA" userId="612e3f77-08f4-424c-9bd0-6ac275dcda07" providerId="ADAL" clId="{E9335B58-7A16-4D04-8706-A96DA3B839FA}" dt="2025-08-25T17:16:26.388" v="824" actId="20577"/>
          <ac:graphicFrameMkLst>
            <pc:docMk/>
            <pc:sldMk cId="175661024" sldId="2134808700"/>
            <ac:graphicFrameMk id="2" creationId="{8E571894-12F6-EEEE-3169-7A031509EE37}"/>
          </ac:graphicFrameMkLst>
        </pc:graphicFrameChg>
      </pc:sldChg>
      <pc:sldChg chg="modSp mod">
        <pc:chgData name="FERHANE EL MOSTAFA" userId="612e3f77-08f4-424c-9bd0-6ac275dcda07" providerId="ADAL" clId="{E9335B58-7A16-4D04-8706-A96DA3B839FA}" dt="2025-08-25T17:44:27.223" v="1193" actId="20577"/>
        <pc:sldMkLst>
          <pc:docMk/>
          <pc:sldMk cId="1301504599" sldId="2134808706"/>
        </pc:sldMkLst>
        <pc:spChg chg="mod">
          <ac:chgData name="FERHANE EL MOSTAFA" userId="612e3f77-08f4-424c-9bd0-6ac275dcda07" providerId="ADAL" clId="{E9335B58-7A16-4D04-8706-A96DA3B839FA}" dt="2025-08-25T17:42:52.940" v="1105" actId="20577"/>
          <ac:spMkLst>
            <pc:docMk/>
            <pc:sldMk cId="1301504599" sldId="2134808706"/>
            <ac:spMk id="2" creationId="{EBD225D2-D8F6-F1E1-0154-64CEB418CAFE}"/>
          </ac:spMkLst>
        </pc:spChg>
        <pc:spChg chg="mod">
          <ac:chgData name="FERHANE EL MOSTAFA" userId="612e3f77-08f4-424c-9bd0-6ac275dcda07" providerId="ADAL" clId="{E9335B58-7A16-4D04-8706-A96DA3B839FA}" dt="2025-08-25T17:44:27.223" v="1193" actId="20577"/>
          <ac:spMkLst>
            <pc:docMk/>
            <pc:sldMk cId="1301504599" sldId="2134808706"/>
            <ac:spMk id="3" creationId="{D1667CBE-ECA4-4090-DB9A-9AF58AE24DDD}"/>
          </ac:spMkLst>
        </pc:spChg>
        <pc:spChg chg="mod">
          <ac:chgData name="FERHANE EL MOSTAFA" userId="612e3f77-08f4-424c-9bd0-6ac275dcda07" providerId="ADAL" clId="{E9335B58-7A16-4D04-8706-A96DA3B839FA}" dt="2025-08-25T17:43:25.812" v="1124" actId="20577"/>
          <ac:spMkLst>
            <pc:docMk/>
            <pc:sldMk cId="1301504599" sldId="2134808706"/>
            <ac:spMk id="11" creationId="{BFD7A413-5D74-67E5-4462-F2F2D71E5D46}"/>
          </ac:spMkLst>
        </pc:spChg>
        <pc:spChg chg="mod">
          <ac:chgData name="FERHANE EL MOSTAFA" userId="612e3f77-08f4-424c-9bd0-6ac275dcda07" providerId="ADAL" clId="{E9335B58-7A16-4D04-8706-A96DA3B839FA}" dt="2025-08-25T17:43:13.731" v="1115" actId="20577"/>
          <ac:spMkLst>
            <pc:docMk/>
            <pc:sldMk cId="1301504599" sldId="2134808706"/>
            <ac:spMk id="15" creationId="{5D2986E1-B7A4-31E7-9BD7-A527DDDEA834}"/>
          </ac:spMkLst>
        </pc:spChg>
        <pc:spChg chg="mod">
          <ac:chgData name="FERHANE EL MOSTAFA" userId="612e3f77-08f4-424c-9bd0-6ac275dcda07" providerId="ADAL" clId="{E9335B58-7A16-4D04-8706-A96DA3B839FA}" dt="2025-08-25T17:43:42.198" v="1147" actId="20577"/>
          <ac:spMkLst>
            <pc:docMk/>
            <pc:sldMk cId="1301504599" sldId="2134808706"/>
            <ac:spMk id="17" creationId="{B1AD6576-869E-7D48-B590-8C3276393C94}"/>
          </ac:spMkLst>
        </pc:spChg>
        <pc:spChg chg="mod">
          <ac:chgData name="FERHANE EL MOSTAFA" userId="612e3f77-08f4-424c-9bd0-6ac275dcda07" providerId="ADAL" clId="{E9335B58-7A16-4D04-8706-A96DA3B839FA}" dt="2025-08-25T17:43:48.725" v="1153" actId="20577"/>
          <ac:spMkLst>
            <pc:docMk/>
            <pc:sldMk cId="1301504599" sldId="2134808706"/>
            <ac:spMk id="20" creationId="{145615E8-34D8-5AFB-166A-5A976BD2CD13}"/>
          </ac:spMkLst>
        </pc:spChg>
        <pc:spChg chg="mod">
          <ac:chgData name="FERHANE EL MOSTAFA" userId="612e3f77-08f4-424c-9bd0-6ac275dcda07" providerId="ADAL" clId="{E9335B58-7A16-4D04-8706-A96DA3B839FA}" dt="2025-08-25T17:43:58.333" v="1161" actId="20577"/>
          <ac:spMkLst>
            <pc:docMk/>
            <pc:sldMk cId="1301504599" sldId="2134808706"/>
            <ac:spMk id="22" creationId="{9ED54D2D-BF90-E954-64FE-63F076E74B97}"/>
          </ac:spMkLst>
        </pc:spChg>
        <pc:spChg chg="mod">
          <ac:chgData name="FERHANE EL MOSTAFA" userId="612e3f77-08f4-424c-9bd0-6ac275dcda07" providerId="ADAL" clId="{E9335B58-7A16-4D04-8706-A96DA3B839FA}" dt="2025-08-25T17:44:09.824" v="1173" actId="20577"/>
          <ac:spMkLst>
            <pc:docMk/>
            <pc:sldMk cId="1301504599" sldId="2134808706"/>
            <ac:spMk id="25" creationId="{BEE52E8A-BE92-10C4-CDEF-4096BAFF70AC}"/>
          </ac:spMkLst>
        </pc:spChg>
      </pc:sldChg>
      <pc:sldChg chg="addSp delSp modSp mod delAnim modAnim">
        <pc:chgData name="FERHANE EL MOSTAFA" userId="612e3f77-08f4-424c-9bd0-6ac275dcda07" providerId="ADAL" clId="{E9335B58-7A16-4D04-8706-A96DA3B839FA}" dt="2025-08-25T17:56:42.036" v="1282" actId="14100"/>
        <pc:sldMkLst>
          <pc:docMk/>
          <pc:sldMk cId="1030826978" sldId="2134808707"/>
        </pc:sldMkLst>
      </pc:sldChg>
      <pc:sldChg chg="modSp mod">
        <pc:chgData name="FERHANE EL MOSTAFA" userId="612e3f77-08f4-424c-9bd0-6ac275dcda07" providerId="ADAL" clId="{E9335B58-7A16-4D04-8706-A96DA3B839FA}" dt="2025-08-25T17:22:26.042" v="955" actId="403"/>
        <pc:sldMkLst>
          <pc:docMk/>
          <pc:sldMk cId="2380771049" sldId="2134808711"/>
        </pc:sldMkLst>
        <pc:spChg chg="mod">
          <ac:chgData name="FERHANE EL MOSTAFA" userId="612e3f77-08f4-424c-9bd0-6ac275dcda07" providerId="ADAL" clId="{E9335B58-7A16-4D04-8706-A96DA3B839FA}" dt="2025-08-25T17:22:26.042" v="955" actId="403"/>
          <ac:spMkLst>
            <pc:docMk/>
            <pc:sldMk cId="2380771049" sldId="2134808711"/>
            <ac:spMk id="2" creationId="{A148B842-B090-31DB-8CF2-9D8E2D8BA15E}"/>
          </ac:spMkLst>
        </pc:spChg>
      </pc:sldChg>
      <pc:sldChg chg="modSp">
        <pc:chgData name="FERHANE EL MOSTAFA" userId="612e3f77-08f4-424c-9bd0-6ac275dcda07" providerId="ADAL" clId="{E9335B58-7A16-4D04-8706-A96DA3B839FA}" dt="2025-08-25T17:25:22.859" v="1057" actId="20577"/>
        <pc:sldMkLst>
          <pc:docMk/>
          <pc:sldMk cId="2554523360" sldId="2134808712"/>
        </pc:sldMkLst>
        <pc:spChg chg="mod">
          <ac:chgData name="FERHANE EL MOSTAFA" userId="612e3f77-08f4-424c-9bd0-6ac275dcda07" providerId="ADAL" clId="{E9335B58-7A16-4D04-8706-A96DA3B839FA}" dt="2025-08-25T17:22:44.833" v="957"/>
          <ac:spMkLst>
            <pc:docMk/>
            <pc:sldMk cId="2554523360" sldId="2134808712"/>
            <ac:spMk id="4" creationId="{F681F5E9-4AD0-9A72-1788-F37DE5DA98B5}"/>
          </ac:spMkLst>
        </pc:spChg>
        <pc:spChg chg="mod">
          <ac:chgData name="FERHANE EL MOSTAFA" userId="612e3f77-08f4-424c-9bd0-6ac275dcda07" providerId="ADAL" clId="{E9335B58-7A16-4D04-8706-A96DA3B839FA}" dt="2025-08-25T17:25:01.124" v="1022" actId="20577"/>
          <ac:spMkLst>
            <pc:docMk/>
            <pc:sldMk cId="2554523360" sldId="2134808712"/>
            <ac:spMk id="25" creationId="{19871A05-C260-0DE3-AA2E-ACA6188258B1}"/>
          </ac:spMkLst>
        </pc:spChg>
        <pc:spChg chg="mod">
          <ac:chgData name="FERHANE EL MOSTAFA" userId="612e3f77-08f4-424c-9bd0-6ac275dcda07" providerId="ADAL" clId="{E9335B58-7A16-4D04-8706-A96DA3B839FA}" dt="2025-08-25T17:25:16.476" v="1045" actId="20577"/>
          <ac:spMkLst>
            <pc:docMk/>
            <pc:sldMk cId="2554523360" sldId="2134808712"/>
            <ac:spMk id="26" creationId="{6ED0058E-A64C-040F-7DE3-B535C1008084}"/>
          </ac:spMkLst>
        </pc:spChg>
        <pc:spChg chg="mod">
          <ac:chgData name="FERHANE EL MOSTAFA" userId="612e3f77-08f4-424c-9bd0-6ac275dcda07" providerId="ADAL" clId="{E9335B58-7A16-4D04-8706-A96DA3B839FA}" dt="2025-08-25T17:25:22.859" v="1057" actId="20577"/>
          <ac:spMkLst>
            <pc:docMk/>
            <pc:sldMk cId="2554523360" sldId="2134808712"/>
            <ac:spMk id="28" creationId="{F9EEE9FE-ECC9-932D-D927-883BCF0E09D2}"/>
          </ac:spMkLst>
        </pc:spChg>
      </pc:sldChg>
      <pc:sldChg chg="modSp mod">
        <pc:chgData name="FERHANE EL MOSTAFA" userId="612e3f77-08f4-424c-9bd0-6ac275dcda07" providerId="ADAL" clId="{E9335B58-7A16-4D04-8706-A96DA3B839FA}" dt="2025-08-25T17:24:39.133" v="1004" actId="20577"/>
        <pc:sldMkLst>
          <pc:docMk/>
          <pc:sldMk cId="3733205394" sldId="2134808713"/>
        </pc:sldMkLst>
        <pc:spChg chg="mod">
          <ac:chgData name="FERHANE EL MOSTAFA" userId="612e3f77-08f4-424c-9bd0-6ac275dcda07" providerId="ADAL" clId="{E9335B58-7A16-4D04-8706-A96DA3B839FA}" dt="2025-08-25T17:22:39.329" v="956"/>
          <ac:spMkLst>
            <pc:docMk/>
            <pc:sldMk cId="3733205394" sldId="2134808713"/>
            <ac:spMk id="2" creationId="{0693F2E6-55DD-FD7A-C9F5-DBEBBDEB1F29}"/>
          </ac:spMkLst>
        </pc:spChg>
        <pc:spChg chg="mod">
          <ac:chgData name="FERHANE EL MOSTAFA" userId="612e3f77-08f4-424c-9bd0-6ac275dcda07" providerId="ADAL" clId="{E9335B58-7A16-4D04-8706-A96DA3B839FA}" dt="2025-08-25T17:24:39.133" v="1004" actId="20577"/>
          <ac:spMkLst>
            <pc:docMk/>
            <pc:sldMk cId="3733205394" sldId="2134808713"/>
            <ac:spMk id="3" creationId="{A2B92D9E-4FBF-7409-06F9-631BDDA34193}"/>
          </ac:spMkLst>
        </pc:spChg>
      </pc:sldChg>
      <pc:sldChg chg="addSp delSp modSp mod delAnim">
        <pc:chgData name="FERHANE EL MOSTAFA" userId="612e3f77-08f4-424c-9bd0-6ac275dcda07" providerId="ADAL" clId="{E9335B58-7A16-4D04-8706-A96DA3B839FA}" dt="2025-08-25T17:26:17.264" v="1070" actId="1076"/>
        <pc:sldMkLst>
          <pc:docMk/>
          <pc:sldMk cId="1366020049" sldId="2134808715"/>
        </pc:sldMkLst>
        <pc:spChg chg="mod">
          <ac:chgData name="FERHANE EL MOSTAFA" userId="612e3f77-08f4-424c-9bd0-6ac275dcda07" providerId="ADAL" clId="{E9335B58-7A16-4D04-8706-A96DA3B839FA}" dt="2025-08-25T17:26:17.264" v="1070" actId="1076"/>
          <ac:spMkLst>
            <pc:docMk/>
            <pc:sldMk cId="1366020049" sldId="2134808715"/>
            <ac:spMk id="5" creationId="{C14967DE-04FF-6CE6-6BB0-3FF9E96C8525}"/>
          </ac:spMkLst>
        </pc:spChg>
        <pc:picChg chg="add mod">
          <ac:chgData name="FERHANE EL MOSTAFA" userId="612e3f77-08f4-424c-9bd0-6ac275dcda07" providerId="ADAL" clId="{E9335B58-7A16-4D04-8706-A96DA3B839FA}" dt="2025-08-25T17:26:07.770" v="1069" actId="14100"/>
          <ac:picMkLst>
            <pc:docMk/>
            <pc:sldMk cId="1366020049" sldId="2134808715"/>
            <ac:picMk id="4" creationId="{F9E769B7-6F34-3996-7B7E-0A45115EF1D1}"/>
          </ac:picMkLst>
        </pc:picChg>
      </pc:sldChg>
      <pc:sldChg chg="addSp delSp modSp mod delAnim modAnim">
        <pc:chgData name="FERHANE EL MOSTAFA" userId="612e3f77-08f4-424c-9bd0-6ac275dcda07" providerId="ADAL" clId="{E9335B58-7A16-4D04-8706-A96DA3B839FA}" dt="2025-08-25T18:02:45.412" v="1317" actId="1076"/>
        <pc:sldMkLst>
          <pc:docMk/>
          <pc:sldMk cId="11916258" sldId="2134808717"/>
        </pc:sldMkLst>
        <pc:spChg chg="mod">
          <ac:chgData name="FERHANE EL MOSTAFA" userId="612e3f77-08f4-424c-9bd0-6ac275dcda07" providerId="ADAL" clId="{E9335B58-7A16-4D04-8706-A96DA3B839FA}" dt="2025-08-25T18:02:22.275" v="1313" actId="20577"/>
          <ac:spMkLst>
            <pc:docMk/>
            <pc:sldMk cId="11916258" sldId="2134808717"/>
            <ac:spMk id="2" creationId="{ADED2B89-5D63-8791-E1A9-0AC6F980B5B3}"/>
          </ac:spMkLst>
        </pc:spChg>
      </pc:sldChg>
      <pc:sldChg chg="addSp delSp modSp mod delAnim modAnim">
        <pc:chgData name="FERHANE EL MOSTAFA" userId="612e3f77-08f4-424c-9bd0-6ac275dcda07" providerId="ADAL" clId="{E9335B58-7A16-4D04-8706-A96DA3B839FA}" dt="2025-08-25T18:08:05.684" v="1375" actId="6549"/>
        <pc:sldMkLst>
          <pc:docMk/>
          <pc:sldMk cId="342120363" sldId="2134808718"/>
        </pc:sldMkLst>
        <pc:spChg chg="mod">
          <ac:chgData name="FERHANE EL MOSTAFA" userId="612e3f77-08f4-424c-9bd0-6ac275dcda07" providerId="ADAL" clId="{E9335B58-7A16-4D04-8706-A96DA3B839FA}" dt="2025-08-25T18:08:05.684" v="1375" actId="6549"/>
          <ac:spMkLst>
            <pc:docMk/>
            <pc:sldMk cId="342120363" sldId="2134808718"/>
            <ac:spMk id="2" creationId="{051A1139-3C35-BAB8-D711-54A889FAE5A4}"/>
          </ac:spMkLst>
        </pc:spChg>
      </pc:sldChg>
      <pc:sldChg chg="addSp delSp modSp mod delAnim modAnim">
        <pc:chgData name="FERHANE EL MOSTAFA" userId="612e3f77-08f4-424c-9bd0-6ac275dcda07" providerId="ADAL" clId="{E9335B58-7A16-4D04-8706-A96DA3B839FA}" dt="2025-08-25T18:58:18.613" v="1722" actId="14100"/>
        <pc:sldMkLst>
          <pc:docMk/>
          <pc:sldMk cId="2143469606" sldId="2134808719"/>
        </pc:sldMkLst>
      </pc:sldChg>
      <pc:sldChg chg="modSp add del mod">
        <pc:chgData name="FERHANE EL MOSTAFA" userId="612e3f77-08f4-424c-9bd0-6ac275dcda07" providerId="ADAL" clId="{E9335B58-7A16-4D04-8706-A96DA3B839FA}" dt="2025-08-25T18:12:17.644" v="1496" actId="20577"/>
        <pc:sldMkLst>
          <pc:docMk/>
          <pc:sldMk cId="827506173" sldId="2134808720"/>
        </pc:sldMkLst>
        <pc:spChg chg="mod">
          <ac:chgData name="FERHANE EL MOSTAFA" userId="612e3f77-08f4-424c-9bd0-6ac275dcda07" providerId="ADAL" clId="{E9335B58-7A16-4D04-8706-A96DA3B839FA}" dt="2025-08-25T18:12:17.644" v="1496" actId="20577"/>
          <ac:spMkLst>
            <pc:docMk/>
            <pc:sldMk cId="827506173" sldId="2134808720"/>
            <ac:spMk id="4" creationId="{4F260F22-7889-E489-BD72-4E5BCF5A391F}"/>
          </ac:spMkLst>
        </pc:spChg>
        <pc:spChg chg="mod">
          <ac:chgData name="FERHANE EL MOSTAFA" userId="612e3f77-08f4-424c-9bd0-6ac275dcda07" providerId="ADAL" clId="{E9335B58-7A16-4D04-8706-A96DA3B839FA}" dt="2025-08-25T18:10:21.473" v="1416" actId="20577"/>
          <ac:spMkLst>
            <pc:docMk/>
            <pc:sldMk cId="827506173" sldId="2134808720"/>
            <ac:spMk id="6" creationId="{0CC7984D-1860-D7C8-A292-2791F5CFF274}"/>
          </ac:spMkLst>
        </pc:spChg>
        <pc:spChg chg="mod">
          <ac:chgData name="FERHANE EL MOSTAFA" userId="612e3f77-08f4-424c-9bd0-6ac275dcda07" providerId="ADAL" clId="{E9335B58-7A16-4D04-8706-A96DA3B839FA}" dt="2025-08-25T18:10:40.338" v="1434" actId="20577"/>
          <ac:spMkLst>
            <pc:docMk/>
            <pc:sldMk cId="827506173" sldId="2134808720"/>
            <ac:spMk id="14" creationId="{391DC996-BBFE-D500-A200-FFA9C0E8AB74}"/>
          </ac:spMkLst>
        </pc:spChg>
        <pc:spChg chg="mod">
          <ac:chgData name="FERHANE EL MOSTAFA" userId="612e3f77-08f4-424c-9bd0-6ac275dcda07" providerId="ADAL" clId="{E9335B58-7A16-4D04-8706-A96DA3B839FA}" dt="2025-08-25T18:11:03.531" v="1449" actId="20577"/>
          <ac:spMkLst>
            <pc:docMk/>
            <pc:sldMk cId="827506173" sldId="2134808720"/>
            <ac:spMk id="15" creationId="{96262DCF-3EF0-C4D6-403A-29F355672949}"/>
          </ac:spMkLst>
        </pc:spChg>
        <pc:graphicFrameChg chg="mod modGraphic">
          <ac:chgData name="FERHANE EL MOSTAFA" userId="612e3f77-08f4-424c-9bd0-6ac275dcda07" providerId="ADAL" clId="{E9335B58-7A16-4D04-8706-A96DA3B839FA}" dt="2025-08-25T18:12:04.003" v="1484" actId="108"/>
          <ac:graphicFrameMkLst>
            <pc:docMk/>
            <pc:sldMk cId="827506173" sldId="2134808720"/>
            <ac:graphicFrameMk id="2" creationId="{A0740E10-723F-6847-0D3C-D252570A8503}"/>
          </ac:graphicFrameMkLst>
        </pc:graphicFrameChg>
      </pc:sldChg>
      <pc:sldChg chg="addSp delSp modSp mod">
        <pc:chgData name="FERHANE EL MOSTAFA" userId="612e3f77-08f4-424c-9bd0-6ac275dcda07" providerId="ADAL" clId="{E9335B58-7A16-4D04-8706-A96DA3B839FA}" dt="2025-08-25T19:12:11.618" v="2087" actId="14100"/>
        <pc:sldMkLst>
          <pc:docMk/>
          <pc:sldMk cId="2746584739" sldId="2134808723"/>
        </pc:sldMkLst>
        <pc:spChg chg="mod">
          <ac:chgData name="FERHANE EL MOSTAFA" userId="612e3f77-08f4-424c-9bd0-6ac275dcda07" providerId="ADAL" clId="{E9335B58-7A16-4D04-8706-A96DA3B839FA}" dt="2025-08-25T19:11:16.001" v="2081" actId="20577"/>
          <ac:spMkLst>
            <pc:docMk/>
            <pc:sldMk cId="2746584739" sldId="2134808723"/>
            <ac:spMk id="2" creationId="{B86C4EBA-6576-54A9-AA83-D3A0FEC4E601}"/>
          </ac:spMkLst>
        </pc:spChg>
      </pc:sldChg>
      <pc:sldChg chg="addSp delSp modSp mod">
        <pc:chgData name="FERHANE EL MOSTAFA" userId="612e3f77-08f4-424c-9bd0-6ac275dcda07" providerId="ADAL" clId="{E9335B58-7A16-4D04-8706-A96DA3B839FA}" dt="2025-08-25T19:17:16.891" v="2177"/>
        <pc:sldMkLst>
          <pc:docMk/>
          <pc:sldMk cId="3657102211" sldId="2134808725"/>
        </pc:sldMkLst>
      </pc:sldChg>
      <pc:sldChg chg="del">
        <pc:chgData name="FERHANE EL MOSTAFA" userId="612e3f77-08f4-424c-9bd0-6ac275dcda07" providerId="ADAL" clId="{E9335B58-7A16-4D04-8706-A96DA3B839FA}" dt="2025-08-25T18:08:24.250" v="1377" actId="47"/>
        <pc:sldMkLst>
          <pc:docMk/>
          <pc:sldMk cId="4012810430" sldId="2134808734"/>
        </pc:sldMkLst>
      </pc:sldChg>
      <pc:sldChg chg="modSp mod">
        <pc:chgData name="FERHANE EL MOSTAFA" userId="612e3f77-08f4-424c-9bd0-6ac275dcda07" providerId="ADAL" clId="{E9335B58-7A16-4D04-8706-A96DA3B839FA}" dt="2025-08-25T18:12:56.890" v="1518" actId="20577"/>
        <pc:sldMkLst>
          <pc:docMk/>
          <pc:sldMk cId="2349550496" sldId="2134808735"/>
        </pc:sldMkLst>
        <pc:spChg chg="mod">
          <ac:chgData name="FERHANE EL MOSTAFA" userId="612e3f77-08f4-424c-9bd0-6ac275dcda07" providerId="ADAL" clId="{E9335B58-7A16-4D04-8706-A96DA3B839FA}" dt="2025-08-25T18:12:27.618" v="1497" actId="6549"/>
          <ac:spMkLst>
            <pc:docMk/>
            <pc:sldMk cId="2349550496" sldId="2134808735"/>
            <ac:spMk id="3" creationId="{8B7B93CA-C478-A881-9718-F33C71D41B54}"/>
          </ac:spMkLst>
        </pc:spChg>
        <pc:spChg chg="mod">
          <ac:chgData name="FERHANE EL MOSTAFA" userId="612e3f77-08f4-424c-9bd0-6ac275dcda07" providerId="ADAL" clId="{E9335B58-7A16-4D04-8706-A96DA3B839FA}" dt="2025-08-25T18:12:56.890" v="1518" actId="20577"/>
          <ac:spMkLst>
            <pc:docMk/>
            <pc:sldMk cId="2349550496" sldId="2134808735"/>
            <ac:spMk id="6" creationId="{CEE632A8-D3D2-864D-6495-29BB3723FEEF}"/>
          </ac:spMkLst>
        </pc:spChg>
        <pc:spChg chg="mod">
          <ac:chgData name="FERHANE EL MOSTAFA" userId="612e3f77-08f4-424c-9bd0-6ac275dcda07" providerId="ADAL" clId="{E9335B58-7A16-4D04-8706-A96DA3B839FA}" dt="2025-08-25T18:12:42.784" v="1505" actId="20577"/>
          <ac:spMkLst>
            <pc:docMk/>
            <pc:sldMk cId="2349550496" sldId="2134808735"/>
            <ac:spMk id="14" creationId="{183E0D97-A9C4-776A-046A-733B1CE7E7A5}"/>
          </ac:spMkLst>
        </pc:spChg>
      </pc:sldChg>
      <pc:sldChg chg="add del">
        <pc:chgData name="FERHANE EL MOSTAFA" userId="612e3f77-08f4-424c-9bd0-6ac275dcda07" providerId="ADAL" clId="{E9335B58-7A16-4D04-8706-A96DA3B839FA}" dt="2025-08-28T07:50:37.685" v="2241" actId="47"/>
        <pc:sldMkLst>
          <pc:docMk/>
          <pc:sldMk cId="2991432417" sldId="2134808738"/>
        </pc:sldMkLst>
      </pc:sldChg>
      <pc:sldChg chg="addSp delSp modSp add mod delAnim modAnim">
        <pc:chgData name="FERHANE EL MOSTAFA" userId="612e3f77-08f4-424c-9bd0-6ac275dcda07" providerId="ADAL" clId="{E9335B58-7A16-4D04-8706-A96DA3B839FA}" dt="2025-08-25T17:00:36.899" v="619"/>
        <pc:sldMkLst>
          <pc:docMk/>
          <pc:sldMk cId="1013569934" sldId="2134808739"/>
        </pc:sldMkLst>
      </pc:sldChg>
      <pc:sldChg chg="del">
        <pc:chgData name="FERHANE EL MOSTAFA" userId="612e3f77-08f4-424c-9bd0-6ac275dcda07" providerId="ADAL" clId="{E9335B58-7A16-4D04-8706-A96DA3B839FA}" dt="2025-08-25T16:16:51.074" v="7" actId="47"/>
        <pc:sldMkLst>
          <pc:docMk/>
          <pc:sldMk cId="3936123366" sldId="2134808744"/>
        </pc:sldMkLst>
      </pc:sldChg>
      <pc:sldChg chg="del">
        <pc:chgData name="FERHANE EL MOSTAFA" userId="612e3f77-08f4-424c-9bd0-6ac275dcda07" providerId="ADAL" clId="{E9335B58-7A16-4D04-8706-A96DA3B839FA}" dt="2025-08-25T16:17:42.427" v="8" actId="47"/>
        <pc:sldMkLst>
          <pc:docMk/>
          <pc:sldMk cId="776497217" sldId="2134808746"/>
        </pc:sldMkLst>
      </pc:sldChg>
      <pc:sldChg chg="del">
        <pc:chgData name="FERHANE EL MOSTAFA" userId="612e3f77-08f4-424c-9bd0-6ac275dcda07" providerId="ADAL" clId="{E9335B58-7A16-4D04-8706-A96DA3B839FA}" dt="2025-08-25T17:12:00.930" v="755" actId="47"/>
        <pc:sldMkLst>
          <pc:docMk/>
          <pc:sldMk cId="4149361874" sldId="2134808747"/>
        </pc:sldMkLst>
      </pc:sldChg>
      <pc:sldChg chg="del">
        <pc:chgData name="FERHANE EL MOSTAFA" userId="612e3f77-08f4-424c-9bd0-6ac275dcda07" providerId="ADAL" clId="{E9335B58-7A16-4D04-8706-A96DA3B839FA}" dt="2025-08-25T17:17:39.143" v="845" actId="47"/>
        <pc:sldMkLst>
          <pc:docMk/>
          <pc:sldMk cId="3208143455" sldId="2134808748"/>
        </pc:sldMkLst>
      </pc:sldChg>
      <pc:sldChg chg="del">
        <pc:chgData name="FERHANE EL MOSTAFA" userId="612e3f77-08f4-424c-9bd0-6ac275dcda07" providerId="ADAL" clId="{E9335B58-7A16-4D04-8706-A96DA3B839FA}" dt="2025-08-25T17:19:52.758" v="931" actId="47"/>
        <pc:sldMkLst>
          <pc:docMk/>
          <pc:sldMk cId="1507961294" sldId="2134808749"/>
        </pc:sldMkLst>
      </pc:sldChg>
      <pc:sldChg chg="modSp mod">
        <pc:chgData name="FERHANE EL MOSTAFA" userId="612e3f77-08f4-424c-9bd0-6ac275dcda07" providerId="ADAL" clId="{E9335B58-7A16-4D04-8706-A96DA3B839FA}" dt="2025-08-25T17:20:54.568" v="942" actId="108"/>
        <pc:sldMkLst>
          <pc:docMk/>
          <pc:sldMk cId="3628690232" sldId="2134808750"/>
        </pc:sldMkLst>
        <pc:spChg chg="mod">
          <ac:chgData name="FERHANE EL MOSTAFA" userId="612e3f77-08f4-424c-9bd0-6ac275dcda07" providerId="ADAL" clId="{E9335B58-7A16-4D04-8706-A96DA3B839FA}" dt="2025-08-25T17:20:35.561" v="940" actId="14100"/>
          <ac:spMkLst>
            <pc:docMk/>
            <pc:sldMk cId="3628690232" sldId="2134808750"/>
            <ac:spMk id="6" creationId="{3F5DC233-AB6B-7C00-E27C-5E10DDD836F9}"/>
          </ac:spMkLst>
        </pc:spChg>
        <pc:spChg chg="mod">
          <ac:chgData name="FERHANE EL MOSTAFA" userId="612e3f77-08f4-424c-9bd0-6ac275dcda07" providerId="ADAL" clId="{E9335B58-7A16-4D04-8706-A96DA3B839FA}" dt="2025-08-25T17:20:07.245" v="937" actId="20577"/>
          <ac:spMkLst>
            <pc:docMk/>
            <pc:sldMk cId="3628690232" sldId="2134808750"/>
            <ac:spMk id="14" creationId="{B28FAB64-E6A8-D565-F318-CED416D53954}"/>
          </ac:spMkLst>
        </pc:spChg>
      </pc:sldChg>
      <pc:sldChg chg="del">
        <pc:chgData name="FERHANE EL MOSTAFA" userId="612e3f77-08f4-424c-9bd0-6ac275dcda07" providerId="ADAL" clId="{E9335B58-7A16-4D04-8706-A96DA3B839FA}" dt="2025-08-25T17:45:25.742" v="1213" actId="47"/>
        <pc:sldMkLst>
          <pc:docMk/>
          <pc:sldMk cId="2487561617" sldId="2134808751"/>
        </pc:sldMkLst>
      </pc:sldChg>
      <pc:sldChg chg="addSp delSp modSp add mod">
        <pc:chgData name="FERHANE EL MOSTAFA" userId="612e3f77-08f4-424c-9bd0-6ac275dcda07" providerId="ADAL" clId="{E9335B58-7A16-4D04-8706-A96DA3B839FA}" dt="2025-08-25T16:16:39.764" v="6" actId="20577"/>
        <pc:sldMkLst>
          <pc:docMk/>
          <pc:sldMk cId="3672763390" sldId="2134808752"/>
        </pc:sldMkLst>
      </pc:sldChg>
      <pc:sldChg chg="addSp delSp modSp add mod delAnim modAnim">
        <pc:chgData name="FERHANE EL MOSTAFA" userId="612e3f77-08f4-424c-9bd0-6ac275dcda07" providerId="ADAL" clId="{E9335B58-7A16-4D04-8706-A96DA3B839FA}" dt="2025-08-25T17:28:57.155" v="1103" actId="2165"/>
        <pc:sldMkLst>
          <pc:docMk/>
          <pc:sldMk cId="1659941931" sldId="2134808753"/>
        </pc:sldMkLst>
      </pc:sldChg>
      <pc:sldChg chg="addSp delSp modSp add mod modAnim">
        <pc:chgData name="FERHANE EL MOSTAFA" userId="612e3f77-08f4-424c-9bd0-6ac275dcda07" providerId="ADAL" clId="{E9335B58-7A16-4D04-8706-A96DA3B839FA}" dt="2025-08-25T17:19:18.814" v="926" actId="20577"/>
        <pc:sldMkLst>
          <pc:docMk/>
          <pc:sldMk cId="2951963151" sldId="2134808754"/>
        </pc:sldMkLst>
      </pc:sldChg>
      <pc:sldChg chg="addSp delSp modSp add mod">
        <pc:chgData name="FERHANE EL MOSTAFA" userId="612e3f77-08f4-424c-9bd0-6ac275dcda07" providerId="ADAL" clId="{E9335B58-7A16-4D04-8706-A96DA3B839FA}" dt="2025-08-25T17:19:50.288" v="930"/>
        <pc:sldMkLst>
          <pc:docMk/>
          <pc:sldMk cId="322785338" sldId="2134808755"/>
        </pc:sldMkLst>
      </pc:sldChg>
      <pc:sldChg chg="addSp delSp modSp add mod">
        <pc:chgData name="FERHANE EL MOSTAFA" userId="612e3f77-08f4-424c-9bd0-6ac275dcda07" providerId="ADAL" clId="{E9335B58-7A16-4D04-8706-A96DA3B839FA}" dt="2025-08-25T17:45:23.508" v="1212"/>
        <pc:sldMkLst>
          <pc:docMk/>
          <pc:sldMk cId="93297" sldId="2134808756"/>
        </pc:sldMkLst>
      </pc:sldChg>
      <pc:sldChg chg="delSp modSp add del mod delAnim">
        <pc:chgData name="FERHANE EL MOSTAFA" userId="612e3f77-08f4-424c-9bd0-6ac275dcda07" providerId="ADAL" clId="{E9335B58-7A16-4D04-8706-A96DA3B839FA}" dt="2025-08-25T18:42:39.483" v="1534" actId="47"/>
        <pc:sldMkLst>
          <pc:docMk/>
          <pc:sldMk cId="1531233171" sldId="2134808757"/>
        </pc:sldMkLst>
      </pc:sldChg>
      <pc:sldChg chg="addSp delSp modSp add mod addAnim delAnim">
        <pc:chgData name="FERHANE EL MOSTAFA" userId="612e3f77-08f4-424c-9bd0-6ac275dcda07" providerId="ADAL" clId="{E9335B58-7A16-4D04-8706-A96DA3B839FA}" dt="2025-08-25T19:04:45.244" v="1808" actId="20577"/>
        <pc:sldMkLst>
          <pc:docMk/>
          <pc:sldMk cId="3245557733" sldId="2134808757"/>
        </pc:sldMkLst>
        <pc:spChg chg="mod">
          <ac:chgData name="FERHANE EL MOSTAFA" userId="612e3f77-08f4-424c-9bd0-6ac275dcda07" providerId="ADAL" clId="{E9335B58-7A16-4D04-8706-A96DA3B839FA}" dt="2025-08-25T18:49:57.259" v="1685" actId="20577"/>
          <ac:spMkLst>
            <pc:docMk/>
            <pc:sldMk cId="3245557733" sldId="2134808757"/>
            <ac:spMk id="3" creationId="{5BE71C7F-12A7-7198-E664-A4748F79CE4D}"/>
          </ac:spMkLst>
        </pc:spChg>
        <pc:spChg chg="mod">
          <ac:chgData name="FERHANE EL MOSTAFA" userId="612e3f77-08f4-424c-9bd0-6ac275dcda07" providerId="ADAL" clId="{E9335B58-7A16-4D04-8706-A96DA3B839FA}" dt="2025-08-25T18:59:02.143" v="1737" actId="20577"/>
          <ac:spMkLst>
            <pc:docMk/>
            <pc:sldMk cId="3245557733" sldId="2134808757"/>
            <ac:spMk id="6" creationId="{C4DE3010-DBA5-FF0A-2214-7796BE7D0543}"/>
          </ac:spMkLst>
        </pc:spChg>
        <pc:spChg chg="mod">
          <ac:chgData name="FERHANE EL MOSTAFA" userId="612e3f77-08f4-424c-9bd0-6ac275dcda07" providerId="ADAL" clId="{E9335B58-7A16-4D04-8706-A96DA3B839FA}" dt="2025-08-25T19:04:40.473" v="1800" actId="20577"/>
          <ac:spMkLst>
            <pc:docMk/>
            <pc:sldMk cId="3245557733" sldId="2134808757"/>
            <ac:spMk id="7" creationId="{413790F5-54A0-4C9F-4626-5181330F0E66}"/>
          </ac:spMkLst>
        </pc:spChg>
        <pc:spChg chg="mod">
          <ac:chgData name="FERHANE EL MOSTAFA" userId="612e3f77-08f4-424c-9bd0-6ac275dcda07" providerId="ADAL" clId="{E9335B58-7A16-4D04-8706-A96DA3B839FA}" dt="2025-08-25T19:04:45.244" v="1808" actId="20577"/>
          <ac:spMkLst>
            <pc:docMk/>
            <pc:sldMk cId="3245557733" sldId="2134808757"/>
            <ac:spMk id="10" creationId="{CB0150AC-F44F-8EAE-D35A-901005996F8B}"/>
          </ac:spMkLst>
        </pc:spChg>
        <pc:picChg chg="add mod">
          <ac:chgData name="FERHANE EL MOSTAFA" userId="612e3f77-08f4-424c-9bd0-6ac275dcda07" providerId="ADAL" clId="{E9335B58-7A16-4D04-8706-A96DA3B839FA}" dt="2025-08-25T18:47:05.212" v="1609"/>
          <ac:picMkLst>
            <pc:docMk/>
            <pc:sldMk cId="3245557733" sldId="2134808757"/>
            <ac:picMk id="11" creationId="{5B313A3C-877F-E557-7F78-81D6A7A0EBE7}"/>
          </ac:picMkLst>
        </pc:picChg>
      </pc:sldChg>
      <pc:sldChg chg="modSp add mod">
        <pc:chgData name="FERHANE EL MOSTAFA" userId="612e3f77-08f4-424c-9bd0-6ac275dcda07" providerId="ADAL" clId="{E9335B58-7A16-4D04-8706-A96DA3B839FA}" dt="2025-08-25T18:46:21.273" v="1607" actId="1076"/>
        <pc:sldMkLst>
          <pc:docMk/>
          <pc:sldMk cId="3524382113" sldId="2134808758"/>
        </pc:sldMkLst>
        <pc:spChg chg="mod">
          <ac:chgData name="FERHANE EL MOSTAFA" userId="612e3f77-08f4-424c-9bd0-6ac275dcda07" providerId="ADAL" clId="{E9335B58-7A16-4D04-8706-A96DA3B839FA}" dt="2025-08-25T18:46:21.273" v="1607" actId="1076"/>
          <ac:spMkLst>
            <pc:docMk/>
            <pc:sldMk cId="3524382113" sldId="2134808758"/>
            <ac:spMk id="6" creationId="{72060FCD-8D4E-1BF5-6543-12C482056128}"/>
          </ac:spMkLst>
        </pc:spChg>
      </pc:sldChg>
      <pc:sldChg chg="addSp delSp modSp add mod addAnim delAnim">
        <pc:chgData name="FERHANE EL MOSTAFA" userId="612e3f77-08f4-424c-9bd0-6ac275dcda07" providerId="ADAL" clId="{E9335B58-7A16-4D04-8706-A96DA3B839FA}" dt="2025-08-25T19:06:38.221" v="1837" actId="20577"/>
        <pc:sldMkLst>
          <pc:docMk/>
          <pc:sldMk cId="877773967" sldId="2134808759"/>
        </pc:sldMkLst>
      </pc:sldChg>
      <pc:sldChg chg="modSp add mod">
        <pc:chgData name="FERHANE EL MOSTAFA" userId="612e3f77-08f4-424c-9bd0-6ac275dcda07" providerId="ADAL" clId="{E9335B58-7A16-4D04-8706-A96DA3B839FA}" dt="2025-08-25T18:57:27.057" v="1720" actId="20577"/>
        <pc:sldMkLst>
          <pc:docMk/>
          <pc:sldMk cId="3710887481" sldId="2134808760"/>
        </pc:sldMkLst>
        <pc:spChg chg="mod">
          <ac:chgData name="FERHANE EL MOSTAFA" userId="612e3f77-08f4-424c-9bd0-6ac275dcda07" providerId="ADAL" clId="{E9335B58-7A16-4D04-8706-A96DA3B839FA}" dt="2025-08-25T18:57:27.057" v="1720" actId="20577"/>
          <ac:spMkLst>
            <pc:docMk/>
            <pc:sldMk cId="3710887481" sldId="2134808760"/>
            <ac:spMk id="6" creationId="{C3F1DD0A-CCB0-F00A-1C4F-81D2BAD7B70C}"/>
          </ac:spMkLst>
        </pc:spChg>
      </pc:sldChg>
      <pc:sldChg chg="modSp add">
        <pc:chgData name="FERHANE EL MOSTAFA" userId="612e3f77-08f4-424c-9bd0-6ac275dcda07" providerId="ADAL" clId="{E9335B58-7A16-4D04-8706-A96DA3B839FA}" dt="2025-08-25T19:05:35.655" v="1819" actId="20577"/>
        <pc:sldMkLst>
          <pc:docMk/>
          <pc:sldMk cId="2656362713" sldId="2134808761"/>
        </pc:sldMkLst>
        <pc:spChg chg="mod">
          <ac:chgData name="FERHANE EL MOSTAFA" userId="612e3f77-08f4-424c-9bd0-6ac275dcda07" providerId="ADAL" clId="{E9335B58-7A16-4D04-8706-A96DA3B839FA}" dt="2025-08-25T19:01:31.545" v="1778" actId="20577"/>
          <ac:spMkLst>
            <pc:docMk/>
            <pc:sldMk cId="2656362713" sldId="2134808761"/>
            <ac:spMk id="6" creationId="{8A8BC18A-E2C8-673A-F710-A5F79BA74DA6}"/>
          </ac:spMkLst>
        </pc:spChg>
        <pc:spChg chg="mod">
          <ac:chgData name="FERHANE EL MOSTAFA" userId="612e3f77-08f4-424c-9bd0-6ac275dcda07" providerId="ADAL" clId="{E9335B58-7A16-4D04-8706-A96DA3B839FA}" dt="2025-08-25T19:05:35.655" v="1819" actId="20577"/>
          <ac:spMkLst>
            <pc:docMk/>
            <pc:sldMk cId="2656362713" sldId="2134808761"/>
            <ac:spMk id="7" creationId="{5F7E3065-4EFB-4648-776C-39DF9A73DBC2}"/>
          </ac:spMkLst>
        </pc:spChg>
      </pc:sldChg>
      <pc:sldChg chg="modSp add mod">
        <pc:chgData name="FERHANE EL MOSTAFA" userId="612e3f77-08f4-424c-9bd0-6ac275dcda07" providerId="ADAL" clId="{E9335B58-7A16-4D04-8706-A96DA3B839FA}" dt="2025-08-25T19:02:53.640" v="1786" actId="20577"/>
        <pc:sldMkLst>
          <pc:docMk/>
          <pc:sldMk cId="2580822413" sldId="2134808762"/>
        </pc:sldMkLst>
        <pc:spChg chg="mod">
          <ac:chgData name="FERHANE EL MOSTAFA" userId="612e3f77-08f4-424c-9bd0-6ac275dcda07" providerId="ADAL" clId="{E9335B58-7A16-4D04-8706-A96DA3B839FA}" dt="2025-08-25T19:02:53.640" v="1786" actId="20577"/>
          <ac:spMkLst>
            <pc:docMk/>
            <pc:sldMk cId="2580822413" sldId="2134808762"/>
            <ac:spMk id="6" creationId="{372DF528-A443-F8E4-B0E5-E7BB6365DB0A}"/>
          </ac:spMkLst>
        </pc:spChg>
      </pc:sldChg>
      <pc:sldChg chg="modSp add mod">
        <pc:chgData name="FERHANE EL MOSTAFA" userId="612e3f77-08f4-424c-9bd0-6ac275dcda07" providerId="ADAL" clId="{E9335B58-7A16-4D04-8706-A96DA3B839FA}" dt="2025-08-25T19:08:44.656" v="1931" actId="20577"/>
        <pc:sldMkLst>
          <pc:docMk/>
          <pc:sldMk cId="2077746138" sldId="2134808763"/>
        </pc:sldMkLst>
        <pc:spChg chg="mod">
          <ac:chgData name="FERHANE EL MOSTAFA" userId="612e3f77-08f4-424c-9bd0-6ac275dcda07" providerId="ADAL" clId="{E9335B58-7A16-4D04-8706-A96DA3B839FA}" dt="2025-08-25T19:08:44.656" v="1931" actId="20577"/>
          <ac:spMkLst>
            <pc:docMk/>
            <pc:sldMk cId="2077746138" sldId="2134808763"/>
            <ac:spMk id="3" creationId="{25416204-A3D9-D9B6-3A8F-5F276CE0777E}"/>
          </ac:spMkLst>
        </pc:spChg>
        <pc:spChg chg="mod">
          <ac:chgData name="FERHANE EL MOSTAFA" userId="612e3f77-08f4-424c-9bd0-6ac275dcda07" providerId="ADAL" clId="{E9335B58-7A16-4D04-8706-A96DA3B839FA}" dt="2025-08-25T19:08:12.949" v="1914" actId="20577"/>
          <ac:spMkLst>
            <pc:docMk/>
            <pc:sldMk cId="2077746138" sldId="2134808763"/>
            <ac:spMk id="6" creationId="{72F24414-3EDE-CF68-8607-03807CEE450B}"/>
          </ac:spMkLst>
        </pc:spChg>
      </pc:sldChg>
      <pc:sldChg chg="addSp delSp modSp add mod delAnim">
        <pc:chgData name="FERHANE EL MOSTAFA" userId="612e3f77-08f4-424c-9bd0-6ac275dcda07" providerId="ADAL" clId="{E9335B58-7A16-4D04-8706-A96DA3B839FA}" dt="2025-08-25T19:13:52.485" v="2115" actId="1076"/>
        <pc:sldMkLst>
          <pc:docMk/>
          <pc:sldMk cId="2405242064" sldId="2134808764"/>
        </pc:sldMkLst>
        <pc:spChg chg="mod">
          <ac:chgData name="FERHANE EL MOSTAFA" userId="612e3f77-08f4-424c-9bd0-6ac275dcda07" providerId="ADAL" clId="{E9335B58-7A16-4D04-8706-A96DA3B839FA}" dt="2025-08-25T19:13:12.231" v="2106" actId="20577"/>
          <ac:spMkLst>
            <pc:docMk/>
            <pc:sldMk cId="2405242064" sldId="2134808764"/>
            <ac:spMk id="2" creationId="{3217A6A7-19F7-F3D9-0DCA-D71F38D2C6F8}"/>
          </ac:spMkLst>
        </pc:spChg>
        <pc:picChg chg="add mod">
          <ac:chgData name="FERHANE EL MOSTAFA" userId="612e3f77-08f4-424c-9bd0-6ac275dcda07" providerId="ADAL" clId="{E9335B58-7A16-4D04-8706-A96DA3B839FA}" dt="2025-08-25T19:13:38.488" v="2112"/>
          <ac:picMkLst>
            <pc:docMk/>
            <pc:sldMk cId="2405242064" sldId="2134808764"/>
            <ac:picMk id="4" creationId="{A62E8DC8-2644-3E60-F07F-18090BE66FB7}"/>
          </ac:picMkLst>
        </pc:picChg>
        <pc:picChg chg="add mod">
          <ac:chgData name="FERHANE EL MOSTAFA" userId="612e3f77-08f4-424c-9bd0-6ac275dcda07" providerId="ADAL" clId="{E9335B58-7A16-4D04-8706-A96DA3B839FA}" dt="2025-08-25T19:13:52.485" v="2115" actId="1076"/>
          <ac:picMkLst>
            <pc:docMk/>
            <pc:sldMk cId="2405242064" sldId="2134808764"/>
            <ac:picMk id="5" creationId="{3DABD174-E635-B9C5-ECA7-3C12DFEFC624}"/>
          </ac:picMkLst>
        </pc:picChg>
      </pc:sldChg>
    </pc:docChg>
  </pc:docChgLst>
  <pc:docChgLst>
    <pc:chgData name="FERHANE EL MOSTAFA" userId="612e3f77-08f4-424c-9bd0-6ac275dcda07" providerId="ADAL" clId="{03ECC52A-3917-4E4A-BCC6-67EB2827AB44}"/>
    <pc:docChg chg="undo custSel addSld delSld modSld modSection">
      <pc:chgData name="FERHANE EL MOSTAFA" userId="612e3f77-08f4-424c-9bd0-6ac275dcda07" providerId="ADAL" clId="{03ECC52A-3917-4E4A-BCC6-67EB2827AB44}" dt="2025-08-20T23:24:15.910" v="2360" actId="5793"/>
      <pc:docMkLst>
        <pc:docMk/>
      </pc:docMkLst>
      <pc:sldChg chg="modSp mod">
        <pc:chgData name="FERHANE EL MOSTAFA" userId="612e3f77-08f4-424c-9bd0-6ac275dcda07" providerId="ADAL" clId="{03ECC52A-3917-4E4A-BCC6-67EB2827AB44}" dt="2025-08-20T20:13:28.773" v="83" actId="12"/>
        <pc:sldMkLst>
          <pc:docMk/>
          <pc:sldMk cId="2425538299" sldId="542"/>
        </pc:sldMkLst>
        <pc:spChg chg="mod">
          <ac:chgData name="FERHANE EL MOSTAFA" userId="612e3f77-08f4-424c-9bd0-6ac275dcda07" providerId="ADAL" clId="{03ECC52A-3917-4E4A-BCC6-67EB2827AB44}" dt="2025-08-20T20:13:28.773" v="83" actId="12"/>
          <ac:spMkLst>
            <pc:docMk/>
            <pc:sldMk cId="2425538299" sldId="542"/>
            <ac:spMk id="2" creationId="{2B5FA5B8-60B1-2BED-9977-2EB9882CB6D6}"/>
          </ac:spMkLst>
        </pc:spChg>
      </pc:sldChg>
      <pc:sldChg chg="modSp mod">
        <pc:chgData name="FERHANE EL MOSTAFA" userId="612e3f77-08f4-424c-9bd0-6ac275dcda07" providerId="ADAL" clId="{03ECC52A-3917-4E4A-BCC6-67EB2827AB44}" dt="2025-08-20T20:21:57.717" v="220" actId="6549"/>
        <pc:sldMkLst>
          <pc:docMk/>
          <pc:sldMk cId="1861730519" sldId="597"/>
        </pc:sldMkLst>
        <pc:spChg chg="mod">
          <ac:chgData name="FERHANE EL MOSTAFA" userId="612e3f77-08f4-424c-9bd0-6ac275dcda07" providerId="ADAL" clId="{03ECC52A-3917-4E4A-BCC6-67EB2827AB44}" dt="2025-08-20T20:21:57.717" v="220" actId="6549"/>
          <ac:spMkLst>
            <pc:docMk/>
            <pc:sldMk cId="1861730519" sldId="597"/>
            <ac:spMk id="6" creationId="{D914014D-3C86-D642-31BC-56C49397C663}"/>
          </ac:spMkLst>
        </pc:spChg>
      </pc:sldChg>
      <pc:sldChg chg="del">
        <pc:chgData name="FERHANE EL MOSTAFA" userId="612e3f77-08f4-424c-9bd0-6ac275dcda07" providerId="ADAL" clId="{03ECC52A-3917-4E4A-BCC6-67EB2827AB44}" dt="2025-08-20T20:17:27.672" v="92" actId="47"/>
        <pc:sldMkLst>
          <pc:docMk/>
          <pc:sldMk cId="4221709158" sldId="987"/>
        </pc:sldMkLst>
      </pc:sldChg>
      <pc:sldChg chg="modSp mod">
        <pc:chgData name="FERHANE EL MOSTAFA" userId="612e3f77-08f4-424c-9bd0-6ac275dcda07" providerId="ADAL" clId="{03ECC52A-3917-4E4A-BCC6-67EB2827AB44}" dt="2025-08-20T23:22:00.450" v="2205" actId="1076"/>
        <pc:sldMkLst>
          <pc:docMk/>
          <pc:sldMk cId="1702143944" sldId="989"/>
        </pc:sldMkLst>
      </pc:sldChg>
      <pc:sldChg chg="modSp mod">
        <pc:chgData name="FERHANE EL MOSTAFA" userId="612e3f77-08f4-424c-9bd0-6ac275dcda07" providerId="ADAL" clId="{03ECC52A-3917-4E4A-BCC6-67EB2827AB44}" dt="2025-08-20T20:10:16.805" v="5" actId="20577"/>
        <pc:sldMkLst>
          <pc:docMk/>
          <pc:sldMk cId="969077855" sldId="2134805155"/>
        </pc:sldMkLst>
        <pc:graphicFrameChg chg="mod modGraphic">
          <ac:chgData name="FERHANE EL MOSTAFA" userId="612e3f77-08f4-424c-9bd0-6ac275dcda07" providerId="ADAL" clId="{03ECC52A-3917-4E4A-BCC6-67EB2827AB44}" dt="2025-08-20T20:10:16.805" v="5" actId="20577"/>
          <ac:graphicFrameMkLst>
            <pc:docMk/>
            <pc:sldMk cId="969077855" sldId="2134805155"/>
            <ac:graphicFrameMk id="59" creationId="{6F7516E0-5AF9-99B0-509D-DD2CB5191F15}"/>
          </ac:graphicFrameMkLst>
        </pc:graphicFrameChg>
      </pc:sldChg>
      <pc:sldChg chg="modSp mod">
        <pc:chgData name="FERHANE EL MOSTAFA" userId="612e3f77-08f4-424c-9bd0-6ac275dcda07" providerId="ADAL" clId="{03ECC52A-3917-4E4A-BCC6-67EB2827AB44}" dt="2025-08-20T20:06:43.293" v="0" actId="20577"/>
        <pc:sldMkLst>
          <pc:docMk/>
          <pc:sldMk cId="0" sldId="2134808444"/>
        </pc:sldMkLst>
        <pc:spChg chg="mod">
          <ac:chgData name="FERHANE EL MOSTAFA" userId="612e3f77-08f4-424c-9bd0-6ac275dcda07" providerId="ADAL" clId="{03ECC52A-3917-4E4A-BCC6-67EB2827AB44}" dt="2025-08-20T20:06:43.293" v="0" actId="20577"/>
          <ac:spMkLst>
            <pc:docMk/>
            <pc:sldMk cId="0" sldId="2134808444"/>
            <ac:spMk id="9" creationId="{45B0A1E8-F2BA-31DC-A793-BDED4E478A5A}"/>
          </ac:spMkLst>
        </pc:spChg>
      </pc:sldChg>
      <pc:sldChg chg="modSp mod">
        <pc:chgData name="FERHANE EL MOSTAFA" userId="612e3f77-08f4-424c-9bd0-6ac275dcda07" providerId="ADAL" clId="{03ECC52A-3917-4E4A-BCC6-67EB2827AB44}" dt="2025-08-20T20:11:58.087" v="27" actId="6549"/>
        <pc:sldMkLst>
          <pc:docMk/>
          <pc:sldMk cId="368224478" sldId="2134808451"/>
        </pc:sldMkLst>
      </pc:sldChg>
      <pc:sldChg chg="modSp mod">
        <pc:chgData name="FERHANE EL MOSTAFA" userId="612e3f77-08f4-424c-9bd0-6ac275dcda07" providerId="ADAL" clId="{03ECC52A-3917-4E4A-BCC6-67EB2827AB44}" dt="2025-08-20T20:18:56.429" v="154" actId="20577"/>
        <pc:sldMkLst>
          <pc:docMk/>
          <pc:sldMk cId="2639336920" sldId="2134808532"/>
        </pc:sldMkLst>
        <pc:spChg chg="mod">
          <ac:chgData name="FERHANE EL MOSTAFA" userId="612e3f77-08f4-424c-9bd0-6ac275dcda07" providerId="ADAL" clId="{03ECC52A-3917-4E4A-BCC6-67EB2827AB44}" dt="2025-08-20T20:18:56.429" v="154" actId="20577"/>
          <ac:spMkLst>
            <pc:docMk/>
            <pc:sldMk cId="2639336920" sldId="2134808532"/>
            <ac:spMk id="6" creationId="{6533A270-9253-5E18-1483-5936701E86FF}"/>
          </ac:spMkLst>
        </pc:spChg>
      </pc:sldChg>
      <pc:sldChg chg="modSp del mod">
        <pc:chgData name="FERHANE EL MOSTAFA" userId="612e3f77-08f4-424c-9bd0-6ac275dcda07" providerId="ADAL" clId="{03ECC52A-3917-4E4A-BCC6-67EB2827AB44}" dt="2025-08-20T22:58:57.397" v="1911" actId="47"/>
        <pc:sldMkLst>
          <pc:docMk/>
          <pc:sldMk cId="2254889488" sldId="2134808547"/>
        </pc:sldMkLst>
      </pc:sldChg>
      <pc:sldChg chg="addSp delSp modSp mod">
        <pc:chgData name="FERHANE EL MOSTAFA" userId="612e3f77-08f4-424c-9bd0-6ac275dcda07" providerId="ADAL" clId="{03ECC52A-3917-4E4A-BCC6-67EB2827AB44}" dt="2025-08-20T23:24:15.910" v="2360" actId="5793"/>
        <pc:sldMkLst>
          <pc:docMk/>
          <pc:sldMk cId="512562272" sldId="2134808561"/>
        </pc:sldMkLst>
        <pc:spChg chg="mod">
          <ac:chgData name="FERHANE EL MOSTAFA" userId="612e3f77-08f4-424c-9bd0-6ac275dcda07" providerId="ADAL" clId="{03ECC52A-3917-4E4A-BCC6-67EB2827AB44}" dt="2025-08-20T23:24:15.910" v="2360" actId="5793"/>
          <ac:spMkLst>
            <pc:docMk/>
            <pc:sldMk cId="512562272" sldId="2134808561"/>
            <ac:spMk id="4" creationId="{D012E12E-157F-1F50-18B5-626DB37D1ECA}"/>
          </ac:spMkLst>
        </pc:spChg>
      </pc:sldChg>
      <pc:sldChg chg="modSp">
        <pc:chgData name="FERHANE EL MOSTAFA" userId="612e3f77-08f4-424c-9bd0-6ac275dcda07" providerId="ADAL" clId="{03ECC52A-3917-4E4A-BCC6-67EB2827AB44}" dt="2025-08-20T20:19:08.554" v="166" actId="20577"/>
        <pc:sldMkLst>
          <pc:docMk/>
          <pc:sldMk cId="1808969683" sldId="2134808563"/>
        </pc:sldMkLst>
        <pc:spChg chg="mod">
          <ac:chgData name="FERHANE EL MOSTAFA" userId="612e3f77-08f4-424c-9bd0-6ac275dcda07" providerId="ADAL" clId="{03ECC52A-3917-4E4A-BCC6-67EB2827AB44}" dt="2025-08-20T20:19:08.554" v="166" actId="20577"/>
          <ac:spMkLst>
            <pc:docMk/>
            <pc:sldMk cId="1808969683" sldId="2134808563"/>
            <ac:spMk id="3" creationId="{07195A75-6B76-144D-74AB-3CF8A6CDA84C}"/>
          </ac:spMkLst>
        </pc:spChg>
      </pc:sldChg>
      <pc:sldChg chg="modSp mod">
        <pc:chgData name="FERHANE EL MOSTAFA" userId="612e3f77-08f4-424c-9bd0-6ac275dcda07" providerId="ADAL" clId="{03ECC52A-3917-4E4A-BCC6-67EB2827AB44}" dt="2025-08-20T23:02:21.587" v="1959" actId="20577"/>
        <pc:sldMkLst>
          <pc:docMk/>
          <pc:sldMk cId="253666560" sldId="2134808627"/>
        </pc:sldMkLst>
      </pc:sldChg>
      <pc:sldChg chg="del">
        <pc:chgData name="FERHANE EL MOSTAFA" userId="612e3f77-08f4-424c-9bd0-6ac275dcda07" providerId="ADAL" clId="{03ECC52A-3917-4E4A-BCC6-67EB2827AB44}" dt="2025-08-20T20:13:51.668" v="84" actId="2696"/>
        <pc:sldMkLst>
          <pc:docMk/>
          <pc:sldMk cId="1596164037" sldId="2134808628"/>
        </pc:sldMkLst>
      </pc:sldChg>
      <pc:sldChg chg="addSp delSp modSp add mod delAnim modAnim">
        <pc:chgData name="FERHANE EL MOSTAFA" userId="612e3f77-08f4-424c-9bd0-6ac275dcda07" providerId="ADAL" clId="{03ECC52A-3917-4E4A-BCC6-67EB2827AB44}" dt="2025-08-20T20:16:47.508" v="87"/>
        <pc:sldMkLst>
          <pc:docMk/>
          <pc:sldMk cId="4156804253" sldId="2134808628"/>
        </pc:sldMkLst>
        <pc:spChg chg="add mod">
          <ac:chgData name="FERHANE EL MOSTAFA" userId="612e3f77-08f4-424c-9bd0-6ac275dcda07" providerId="ADAL" clId="{03ECC52A-3917-4E4A-BCC6-67EB2827AB44}" dt="2025-08-20T20:16:47.508" v="87"/>
          <ac:spMkLst>
            <pc:docMk/>
            <pc:sldMk cId="4156804253" sldId="2134808628"/>
            <ac:spMk id="2" creationId="{A7A4471B-E10C-B399-E005-C82B07FE3698}"/>
          </ac:spMkLst>
        </pc:spChg>
      </pc:sldChg>
      <pc:sldChg chg="addSp delSp modSp mod delAnim">
        <pc:chgData name="FERHANE EL MOSTAFA" userId="612e3f77-08f4-424c-9bd0-6ac275dcda07" providerId="ADAL" clId="{03ECC52A-3917-4E4A-BCC6-67EB2827AB44}" dt="2025-08-20T22:38:54.867" v="1621"/>
        <pc:sldMkLst>
          <pc:docMk/>
          <pc:sldMk cId="3555504287" sldId="2134808639"/>
        </pc:sldMkLst>
      </pc:sldChg>
      <pc:sldChg chg="addSp delSp modSp mod delAnim">
        <pc:chgData name="FERHANE EL MOSTAFA" userId="612e3f77-08f4-424c-9bd0-6ac275dcda07" providerId="ADAL" clId="{03ECC52A-3917-4E4A-BCC6-67EB2827AB44}" dt="2025-08-20T22:38:58.950" v="1623"/>
        <pc:sldMkLst>
          <pc:docMk/>
          <pc:sldMk cId="2115320888" sldId="2134808640"/>
        </pc:sldMkLst>
      </pc:sldChg>
      <pc:sldChg chg="addSp delSp modSp mod delAnim">
        <pc:chgData name="FERHANE EL MOSTAFA" userId="612e3f77-08f4-424c-9bd0-6ac275dcda07" providerId="ADAL" clId="{03ECC52A-3917-4E4A-BCC6-67EB2827AB44}" dt="2025-08-20T22:39:11.164" v="1627"/>
        <pc:sldMkLst>
          <pc:docMk/>
          <pc:sldMk cId="322019483" sldId="2134808641"/>
        </pc:sldMkLst>
      </pc:sldChg>
      <pc:sldChg chg="addSp delSp modSp mod delAnim">
        <pc:chgData name="FERHANE EL MOSTAFA" userId="612e3f77-08f4-424c-9bd0-6ac275dcda07" providerId="ADAL" clId="{03ECC52A-3917-4E4A-BCC6-67EB2827AB44}" dt="2025-08-20T22:39:05.118" v="1625"/>
        <pc:sldMkLst>
          <pc:docMk/>
          <pc:sldMk cId="1231011705" sldId="2134808643"/>
        </pc:sldMkLst>
      </pc:sldChg>
      <pc:sldChg chg="addSp modSp mod modAnim">
        <pc:chgData name="FERHANE EL MOSTAFA" userId="612e3f77-08f4-424c-9bd0-6ac275dcda07" providerId="ADAL" clId="{03ECC52A-3917-4E4A-BCC6-67EB2827AB44}" dt="2025-08-20T23:18:55.884" v="2128"/>
        <pc:sldMkLst>
          <pc:docMk/>
          <pc:sldMk cId="2150186220" sldId="2134808654"/>
        </pc:sldMkLst>
      </pc:sldChg>
      <pc:sldChg chg="modSp mod">
        <pc:chgData name="FERHANE EL MOSTAFA" userId="612e3f77-08f4-424c-9bd0-6ac275dcda07" providerId="ADAL" clId="{03ECC52A-3917-4E4A-BCC6-67EB2827AB44}" dt="2025-08-20T20:25:53.641" v="373" actId="20577"/>
        <pc:sldMkLst>
          <pc:docMk/>
          <pc:sldMk cId="2487464742" sldId="2134808671"/>
        </pc:sldMkLst>
      </pc:sldChg>
      <pc:sldChg chg="addSp delSp modSp mod">
        <pc:chgData name="FERHANE EL MOSTAFA" userId="612e3f77-08f4-424c-9bd0-6ac275dcda07" providerId="ADAL" clId="{03ECC52A-3917-4E4A-BCC6-67EB2827AB44}" dt="2025-08-20T23:20:10.527" v="2135"/>
        <pc:sldMkLst>
          <pc:docMk/>
          <pc:sldMk cId="4220590668" sldId="2134808678"/>
        </pc:sldMkLst>
      </pc:sldChg>
      <pc:sldChg chg="del">
        <pc:chgData name="FERHANE EL MOSTAFA" userId="612e3f77-08f4-424c-9bd0-6ac275dcda07" providerId="ADAL" clId="{03ECC52A-3917-4E4A-BCC6-67EB2827AB44}" dt="2025-08-20T20:11:24.088" v="13" actId="47"/>
        <pc:sldMkLst>
          <pc:docMk/>
          <pc:sldMk cId="2881457431" sldId="2134808689"/>
        </pc:sldMkLst>
      </pc:sldChg>
      <pc:sldChg chg="modSp mod">
        <pc:chgData name="FERHANE EL MOSTAFA" userId="612e3f77-08f4-424c-9bd0-6ac275dcda07" providerId="ADAL" clId="{03ECC52A-3917-4E4A-BCC6-67EB2827AB44}" dt="2025-08-20T20:20:05.152" v="171" actId="20577"/>
        <pc:sldMkLst>
          <pc:docMk/>
          <pc:sldMk cId="2619828749" sldId="2134808690"/>
        </pc:sldMkLst>
        <pc:spChg chg="mod">
          <ac:chgData name="FERHANE EL MOSTAFA" userId="612e3f77-08f4-424c-9bd0-6ac275dcda07" providerId="ADAL" clId="{03ECC52A-3917-4E4A-BCC6-67EB2827AB44}" dt="2025-08-20T20:20:05.152" v="171" actId="20577"/>
          <ac:spMkLst>
            <pc:docMk/>
            <pc:sldMk cId="2619828749" sldId="2134808690"/>
            <ac:spMk id="6" creationId="{3431B3BC-D41B-DE22-66C8-C389B1FC46CE}"/>
          </ac:spMkLst>
        </pc:spChg>
      </pc:sldChg>
      <pc:sldChg chg="modSp">
        <pc:chgData name="FERHANE EL MOSTAFA" userId="612e3f77-08f4-424c-9bd0-6ac275dcda07" providerId="ADAL" clId="{03ECC52A-3917-4E4A-BCC6-67EB2827AB44}" dt="2025-08-20T20:20:31.136" v="189" actId="20577"/>
        <pc:sldMkLst>
          <pc:docMk/>
          <pc:sldMk cId="2405031514" sldId="2134808691"/>
        </pc:sldMkLst>
        <pc:spChg chg="mod">
          <ac:chgData name="FERHANE EL MOSTAFA" userId="612e3f77-08f4-424c-9bd0-6ac275dcda07" providerId="ADAL" clId="{03ECC52A-3917-4E4A-BCC6-67EB2827AB44}" dt="2025-08-20T20:20:31.136" v="189" actId="20577"/>
          <ac:spMkLst>
            <pc:docMk/>
            <pc:sldMk cId="2405031514" sldId="2134808691"/>
            <ac:spMk id="3" creationId="{E30E77CE-97DB-B0FD-612F-8FC95E90743A}"/>
          </ac:spMkLst>
        </pc:spChg>
      </pc:sldChg>
      <pc:sldChg chg="modSp mod">
        <pc:chgData name="FERHANE EL MOSTAFA" userId="612e3f77-08f4-424c-9bd0-6ac275dcda07" providerId="ADAL" clId="{03ECC52A-3917-4E4A-BCC6-67EB2827AB44}" dt="2025-08-20T20:21:05.804" v="195" actId="20577"/>
        <pc:sldMkLst>
          <pc:docMk/>
          <pc:sldMk cId="3323549716" sldId="2134808692"/>
        </pc:sldMkLst>
        <pc:spChg chg="mod">
          <ac:chgData name="FERHANE EL MOSTAFA" userId="612e3f77-08f4-424c-9bd0-6ac275dcda07" providerId="ADAL" clId="{03ECC52A-3917-4E4A-BCC6-67EB2827AB44}" dt="2025-08-20T20:21:05.804" v="195" actId="20577"/>
          <ac:spMkLst>
            <pc:docMk/>
            <pc:sldMk cId="3323549716" sldId="2134808692"/>
            <ac:spMk id="6" creationId="{2DB1B572-F89D-5209-0E9F-07C865ACCF0F}"/>
          </ac:spMkLst>
        </pc:spChg>
      </pc:sldChg>
      <pc:sldChg chg="modSp modAnim">
        <pc:chgData name="FERHANE EL MOSTAFA" userId="612e3f77-08f4-424c-9bd0-6ac275dcda07" providerId="ADAL" clId="{03ECC52A-3917-4E4A-BCC6-67EB2827AB44}" dt="2025-08-20T20:21:17.797" v="205" actId="20577"/>
        <pc:sldMkLst>
          <pc:docMk/>
          <pc:sldMk cId="3730913070" sldId="2134808693"/>
        </pc:sldMkLst>
        <pc:spChg chg="mod">
          <ac:chgData name="FERHANE EL MOSTAFA" userId="612e3f77-08f4-424c-9bd0-6ac275dcda07" providerId="ADAL" clId="{03ECC52A-3917-4E4A-BCC6-67EB2827AB44}" dt="2025-08-20T20:21:17.797" v="205" actId="20577"/>
          <ac:spMkLst>
            <pc:docMk/>
            <pc:sldMk cId="3730913070" sldId="2134808693"/>
            <ac:spMk id="3" creationId="{F89B113C-0142-3951-3374-6C393CE92987}"/>
          </ac:spMkLst>
        </pc:spChg>
      </pc:sldChg>
      <pc:sldChg chg="modSp mod">
        <pc:chgData name="FERHANE EL MOSTAFA" userId="612e3f77-08f4-424c-9bd0-6ac275dcda07" providerId="ADAL" clId="{03ECC52A-3917-4E4A-BCC6-67EB2827AB44}" dt="2025-08-20T20:21:41.703" v="213" actId="20577"/>
        <pc:sldMkLst>
          <pc:docMk/>
          <pc:sldMk cId="3557025472" sldId="2134808694"/>
        </pc:sldMkLst>
      </pc:sldChg>
      <pc:sldChg chg="modSp">
        <pc:chgData name="FERHANE EL MOSTAFA" userId="612e3f77-08f4-424c-9bd0-6ac275dcda07" providerId="ADAL" clId="{03ECC52A-3917-4E4A-BCC6-67EB2827AB44}" dt="2025-08-20T20:21:49.492" v="219" actId="20577"/>
        <pc:sldMkLst>
          <pc:docMk/>
          <pc:sldMk cId="769154890" sldId="2134808695"/>
        </pc:sldMkLst>
      </pc:sldChg>
      <pc:sldChg chg="del">
        <pc:chgData name="FERHANE EL MOSTAFA" userId="612e3f77-08f4-424c-9bd0-6ac275dcda07" providerId="ADAL" clId="{03ECC52A-3917-4E4A-BCC6-67EB2827AB44}" dt="2025-08-20T20:13:51.668" v="84" actId="2696"/>
        <pc:sldMkLst>
          <pc:docMk/>
          <pc:sldMk cId="1775406601" sldId="2134808696"/>
        </pc:sldMkLst>
      </pc:sldChg>
      <pc:sldChg chg="addSp delSp modSp add mod delAnim modAnim">
        <pc:chgData name="FERHANE EL MOSTAFA" userId="612e3f77-08f4-424c-9bd0-6ac275dcda07" providerId="ADAL" clId="{03ECC52A-3917-4E4A-BCC6-67EB2827AB44}" dt="2025-08-20T20:16:53.607" v="89"/>
        <pc:sldMkLst>
          <pc:docMk/>
          <pc:sldMk cId="3630681292" sldId="2134808696"/>
        </pc:sldMkLst>
      </pc:sldChg>
      <pc:sldChg chg="del">
        <pc:chgData name="FERHANE EL MOSTAFA" userId="612e3f77-08f4-424c-9bd0-6ac275dcda07" providerId="ADAL" clId="{03ECC52A-3917-4E4A-BCC6-67EB2827AB44}" dt="2025-08-20T20:13:51.668" v="84" actId="2696"/>
        <pc:sldMkLst>
          <pc:docMk/>
          <pc:sldMk cId="2758474391" sldId="2134808697"/>
        </pc:sldMkLst>
      </pc:sldChg>
      <pc:sldChg chg="addSp delSp modSp add mod delAnim modAnim">
        <pc:chgData name="FERHANE EL MOSTAFA" userId="612e3f77-08f4-424c-9bd0-6ac275dcda07" providerId="ADAL" clId="{03ECC52A-3917-4E4A-BCC6-67EB2827AB44}" dt="2025-08-20T20:17:01.202" v="91"/>
        <pc:sldMkLst>
          <pc:docMk/>
          <pc:sldMk cId="3631818263" sldId="2134808697"/>
        </pc:sldMkLst>
      </pc:sldChg>
      <pc:sldChg chg="addSp delSp modSp mod delAnim">
        <pc:chgData name="FERHANE EL MOSTAFA" userId="612e3f77-08f4-424c-9bd0-6ac275dcda07" providerId="ADAL" clId="{03ECC52A-3917-4E4A-BCC6-67EB2827AB44}" dt="2025-08-20T22:38:48.884" v="1619"/>
        <pc:sldMkLst>
          <pc:docMk/>
          <pc:sldMk cId="1075695747" sldId="2134808698"/>
        </pc:sldMkLst>
      </pc:sldChg>
      <pc:sldChg chg="del">
        <pc:chgData name="FERHANE EL MOSTAFA" userId="612e3f77-08f4-424c-9bd0-6ac275dcda07" providerId="ADAL" clId="{03ECC52A-3917-4E4A-BCC6-67EB2827AB44}" dt="2025-08-20T20:28:42.146" v="386" actId="47"/>
        <pc:sldMkLst>
          <pc:docMk/>
          <pc:sldMk cId="2876529393" sldId="2134808699"/>
        </pc:sldMkLst>
      </pc:sldChg>
      <pc:sldChg chg="addSp delSp modSp mod">
        <pc:chgData name="FERHANE EL MOSTAFA" userId="612e3f77-08f4-424c-9bd0-6ac275dcda07" providerId="ADAL" clId="{03ECC52A-3917-4E4A-BCC6-67EB2827AB44}" dt="2025-08-20T21:44:41.880" v="518" actId="20577"/>
        <pc:sldMkLst>
          <pc:docMk/>
          <pc:sldMk cId="175661024" sldId="2134808700"/>
        </pc:sldMkLst>
        <pc:spChg chg="mod">
          <ac:chgData name="FERHANE EL MOSTAFA" userId="612e3f77-08f4-424c-9bd0-6ac275dcda07" providerId="ADAL" clId="{03ECC52A-3917-4E4A-BCC6-67EB2827AB44}" dt="2025-08-20T21:41:33.857" v="467" actId="20577"/>
          <ac:spMkLst>
            <pc:docMk/>
            <pc:sldMk cId="175661024" sldId="2134808700"/>
            <ac:spMk id="3" creationId="{303984AF-FBB0-7610-CF32-F0D31D1EB5AD}"/>
          </ac:spMkLst>
        </pc:spChg>
        <pc:graphicFrameChg chg="modGraphic">
          <ac:chgData name="FERHANE EL MOSTAFA" userId="612e3f77-08f4-424c-9bd0-6ac275dcda07" providerId="ADAL" clId="{03ECC52A-3917-4E4A-BCC6-67EB2827AB44}" dt="2025-08-20T21:44:41.880" v="518" actId="20577"/>
          <ac:graphicFrameMkLst>
            <pc:docMk/>
            <pc:sldMk cId="175661024" sldId="2134808700"/>
            <ac:graphicFrameMk id="2" creationId="{8E571894-12F6-EEEE-3169-7A031509EE37}"/>
          </ac:graphicFrameMkLst>
        </pc:graphicFrameChg>
      </pc:sldChg>
      <pc:sldChg chg="del">
        <pc:chgData name="FERHANE EL MOSTAFA" userId="612e3f77-08f4-424c-9bd0-6ac275dcda07" providerId="ADAL" clId="{03ECC52A-3917-4E4A-BCC6-67EB2827AB44}" dt="2025-08-20T21:53:55.398" v="663" actId="47"/>
        <pc:sldMkLst>
          <pc:docMk/>
          <pc:sldMk cId="3483167129" sldId="2134808703"/>
        </pc:sldMkLst>
      </pc:sldChg>
      <pc:sldChg chg="del">
        <pc:chgData name="FERHANE EL MOSTAFA" userId="612e3f77-08f4-424c-9bd0-6ac275dcda07" providerId="ADAL" clId="{03ECC52A-3917-4E4A-BCC6-67EB2827AB44}" dt="2025-08-20T21:54:01.589" v="664" actId="47"/>
        <pc:sldMkLst>
          <pc:docMk/>
          <pc:sldMk cId="3197194160" sldId="2134808704"/>
        </pc:sldMkLst>
      </pc:sldChg>
      <pc:sldChg chg="del">
        <pc:chgData name="FERHANE EL MOSTAFA" userId="612e3f77-08f4-424c-9bd0-6ac275dcda07" providerId="ADAL" clId="{03ECC52A-3917-4E4A-BCC6-67EB2827AB44}" dt="2025-08-20T22:00:05.815" v="792" actId="47"/>
        <pc:sldMkLst>
          <pc:docMk/>
          <pc:sldMk cId="2303604193" sldId="2134808705"/>
        </pc:sldMkLst>
      </pc:sldChg>
      <pc:sldChg chg="addSp delSp modSp mod modAnim">
        <pc:chgData name="FERHANE EL MOSTAFA" userId="612e3f77-08f4-424c-9bd0-6ac275dcda07" providerId="ADAL" clId="{03ECC52A-3917-4E4A-BCC6-67EB2827AB44}" dt="2025-08-20T22:38:11.390" v="1615" actId="20577"/>
        <pc:sldMkLst>
          <pc:docMk/>
          <pc:sldMk cId="1301504599" sldId="2134808706"/>
        </pc:sldMkLst>
        <pc:spChg chg="mod">
          <ac:chgData name="FERHANE EL MOSTAFA" userId="612e3f77-08f4-424c-9bd0-6ac275dcda07" providerId="ADAL" clId="{03ECC52A-3917-4E4A-BCC6-67EB2827AB44}" dt="2025-08-20T22:38:11.390" v="1615" actId="20577"/>
          <ac:spMkLst>
            <pc:docMk/>
            <pc:sldMk cId="1301504599" sldId="2134808706"/>
            <ac:spMk id="2" creationId="{EBD225D2-D8F6-F1E1-0154-64CEB418CAFE}"/>
          </ac:spMkLst>
        </pc:spChg>
        <pc:spChg chg="mod">
          <ac:chgData name="FERHANE EL MOSTAFA" userId="612e3f77-08f4-424c-9bd0-6ac275dcda07" providerId="ADAL" clId="{03ECC52A-3917-4E4A-BCC6-67EB2827AB44}" dt="2025-08-20T22:31:25.484" v="1455" actId="20577"/>
          <ac:spMkLst>
            <pc:docMk/>
            <pc:sldMk cId="1301504599" sldId="2134808706"/>
            <ac:spMk id="11" creationId="{BFD7A413-5D74-67E5-4462-F2F2D71E5D46}"/>
          </ac:spMkLst>
        </pc:spChg>
        <pc:spChg chg="mod">
          <ac:chgData name="FERHANE EL MOSTAFA" userId="612e3f77-08f4-424c-9bd0-6ac275dcda07" providerId="ADAL" clId="{03ECC52A-3917-4E4A-BCC6-67EB2827AB44}" dt="2025-08-20T22:30:56.223" v="1428" actId="20577"/>
          <ac:spMkLst>
            <pc:docMk/>
            <pc:sldMk cId="1301504599" sldId="2134808706"/>
            <ac:spMk id="15" creationId="{5D2986E1-B7A4-31E7-9BD7-A527DDDEA834}"/>
          </ac:spMkLst>
        </pc:spChg>
        <pc:spChg chg="mod">
          <ac:chgData name="FERHANE EL MOSTAFA" userId="612e3f77-08f4-424c-9bd0-6ac275dcda07" providerId="ADAL" clId="{03ECC52A-3917-4E4A-BCC6-67EB2827AB44}" dt="2025-08-20T22:31:37.971" v="1466" actId="20577"/>
          <ac:spMkLst>
            <pc:docMk/>
            <pc:sldMk cId="1301504599" sldId="2134808706"/>
            <ac:spMk id="17" creationId="{B1AD6576-869E-7D48-B590-8C3276393C94}"/>
          </ac:spMkLst>
        </pc:spChg>
        <pc:spChg chg="mod">
          <ac:chgData name="FERHANE EL MOSTAFA" userId="612e3f77-08f4-424c-9bd0-6ac275dcda07" providerId="ADAL" clId="{03ECC52A-3917-4E4A-BCC6-67EB2827AB44}" dt="2025-08-20T22:31:47.322" v="1473" actId="20577"/>
          <ac:spMkLst>
            <pc:docMk/>
            <pc:sldMk cId="1301504599" sldId="2134808706"/>
            <ac:spMk id="20" creationId="{145615E8-34D8-5AFB-166A-5A976BD2CD13}"/>
          </ac:spMkLst>
        </pc:spChg>
        <pc:spChg chg="mod">
          <ac:chgData name="FERHANE EL MOSTAFA" userId="612e3f77-08f4-424c-9bd0-6ac275dcda07" providerId="ADAL" clId="{03ECC52A-3917-4E4A-BCC6-67EB2827AB44}" dt="2025-08-20T22:31:59.428" v="1482" actId="20577"/>
          <ac:spMkLst>
            <pc:docMk/>
            <pc:sldMk cId="1301504599" sldId="2134808706"/>
            <ac:spMk id="22" creationId="{9ED54D2D-BF90-E954-64FE-63F076E74B97}"/>
          </ac:spMkLst>
        </pc:spChg>
        <pc:spChg chg="mod">
          <ac:chgData name="FERHANE EL MOSTAFA" userId="612e3f77-08f4-424c-9bd0-6ac275dcda07" providerId="ADAL" clId="{03ECC52A-3917-4E4A-BCC6-67EB2827AB44}" dt="2025-08-20T22:32:15.475" v="1493" actId="20577"/>
          <ac:spMkLst>
            <pc:docMk/>
            <pc:sldMk cId="1301504599" sldId="2134808706"/>
            <ac:spMk id="25" creationId="{BEE52E8A-BE92-10C4-CDEF-4096BAFF70AC}"/>
          </ac:spMkLst>
        </pc:spChg>
        <pc:picChg chg="add mod">
          <ac:chgData name="FERHANE EL MOSTAFA" userId="612e3f77-08f4-424c-9bd0-6ac275dcda07" providerId="ADAL" clId="{03ECC52A-3917-4E4A-BCC6-67EB2827AB44}" dt="2025-08-20T22:26:46.190" v="1414"/>
          <ac:picMkLst>
            <pc:docMk/>
            <pc:sldMk cId="1301504599" sldId="2134808706"/>
            <ac:picMk id="4" creationId="{4719A3EA-C15A-B10C-A85C-554C086A79CF}"/>
          </ac:picMkLst>
        </pc:picChg>
      </pc:sldChg>
      <pc:sldChg chg="addSp delSp modSp mod delAnim modAnim">
        <pc:chgData name="FERHANE EL MOSTAFA" userId="612e3f77-08f4-424c-9bd0-6ac275dcda07" providerId="ADAL" clId="{03ECC52A-3917-4E4A-BCC6-67EB2827AB44}" dt="2025-08-20T22:36:49.505" v="1585" actId="14100"/>
        <pc:sldMkLst>
          <pc:docMk/>
          <pc:sldMk cId="1030826978" sldId="2134808707"/>
        </pc:sldMkLst>
        <pc:spChg chg="mod">
          <ac:chgData name="FERHANE EL MOSTAFA" userId="612e3f77-08f4-424c-9bd0-6ac275dcda07" providerId="ADAL" clId="{03ECC52A-3917-4E4A-BCC6-67EB2827AB44}" dt="2025-08-20T22:34:04.199" v="1556" actId="20577"/>
          <ac:spMkLst>
            <pc:docMk/>
            <pc:sldMk cId="1030826978" sldId="2134808707"/>
            <ac:spMk id="2" creationId="{575F3318-6A11-B106-FFFA-B03B1FA726B4}"/>
          </ac:spMkLst>
        </pc:spChg>
        <pc:picChg chg="add mod">
          <ac:chgData name="FERHANE EL MOSTAFA" userId="612e3f77-08f4-424c-9bd0-6ac275dcda07" providerId="ADAL" clId="{03ECC52A-3917-4E4A-BCC6-67EB2827AB44}" dt="2025-08-20T22:33:45.952" v="1510"/>
          <ac:picMkLst>
            <pc:docMk/>
            <pc:sldMk cId="1030826978" sldId="2134808707"/>
            <ac:picMk id="3" creationId="{1384A580-8573-CC9F-17EE-AB0E39F2B037}"/>
          </ac:picMkLst>
        </pc:picChg>
      </pc:sldChg>
      <pc:sldChg chg="del">
        <pc:chgData name="FERHANE EL MOSTAFA" userId="612e3f77-08f4-424c-9bd0-6ac275dcda07" providerId="ADAL" clId="{03ECC52A-3917-4E4A-BCC6-67EB2827AB44}" dt="2025-08-20T22:38:28.649" v="1616" actId="47"/>
        <pc:sldMkLst>
          <pc:docMk/>
          <pc:sldMk cId="4268842225" sldId="2134808708"/>
        </pc:sldMkLst>
      </pc:sldChg>
      <pc:sldChg chg="del">
        <pc:chgData name="FERHANE EL MOSTAFA" userId="612e3f77-08f4-424c-9bd0-6ac275dcda07" providerId="ADAL" clId="{03ECC52A-3917-4E4A-BCC6-67EB2827AB44}" dt="2025-08-20T22:38:30.512" v="1617" actId="47"/>
        <pc:sldMkLst>
          <pc:docMk/>
          <pc:sldMk cId="596647479" sldId="2134808709"/>
        </pc:sldMkLst>
      </pc:sldChg>
      <pc:sldChg chg="modSp mod">
        <pc:chgData name="FERHANE EL MOSTAFA" userId="612e3f77-08f4-424c-9bd0-6ac275dcda07" providerId="ADAL" clId="{03ECC52A-3917-4E4A-BCC6-67EB2827AB44}" dt="2025-08-20T21:58:51.290" v="791" actId="14100"/>
        <pc:sldMkLst>
          <pc:docMk/>
          <pc:sldMk cId="3184985472" sldId="2134808710"/>
        </pc:sldMkLst>
      </pc:sldChg>
      <pc:sldChg chg="modSp">
        <pc:chgData name="FERHANE EL MOSTAFA" userId="612e3f77-08f4-424c-9bd0-6ac275dcda07" providerId="ADAL" clId="{03ECC52A-3917-4E4A-BCC6-67EB2827AB44}" dt="2025-08-20T22:12:14.871" v="1069"/>
        <pc:sldMkLst>
          <pc:docMk/>
          <pc:sldMk cId="2380771049" sldId="2134808711"/>
        </pc:sldMkLst>
        <pc:spChg chg="mod">
          <ac:chgData name="FERHANE EL MOSTAFA" userId="612e3f77-08f4-424c-9bd0-6ac275dcda07" providerId="ADAL" clId="{03ECC52A-3917-4E4A-BCC6-67EB2827AB44}" dt="2025-08-20T22:12:14.871" v="1069"/>
          <ac:spMkLst>
            <pc:docMk/>
            <pc:sldMk cId="2380771049" sldId="2134808711"/>
            <ac:spMk id="2" creationId="{A148B842-B090-31DB-8CF2-9D8E2D8BA15E}"/>
          </ac:spMkLst>
        </pc:spChg>
      </pc:sldChg>
      <pc:sldChg chg="modSp mod">
        <pc:chgData name="FERHANE EL MOSTAFA" userId="612e3f77-08f4-424c-9bd0-6ac275dcda07" providerId="ADAL" clId="{03ECC52A-3917-4E4A-BCC6-67EB2827AB44}" dt="2025-08-20T22:24:08.428" v="1343" actId="20577"/>
        <pc:sldMkLst>
          <pc:docMk/>
          <pc:sldMk cId="2554523360" sldId="2134808712"/>
        </pc:sldMkLst>
        <pc:spChg chg="mod">
          <ac:chgData name="FERHANE EL MOSTAFA" userId="612e3f77-08f4-424c-9bd0-6ac275dcda07" providerId="ADAL" clId="{03ECC52A-3917-4E4A-BCC6-67EB2827AB44}" dt="2025-08-20T22:13:54.374" v="1101" actId="20577"/>
          <ac:spMkLst>
            <pc:docMk/>
            <pc:sldMk cId="2554523360" sldId="2134808712"/>
            <ac:spMk id="25" creationId="{19871A05-C260-0DE3-AA2E-ACA6188258B1}"/>
          </ac:spMkLst>
        </pc:spChg>
        <pc:spChg chg="mod">
          <ac:chgData name="FERHANE EL MOSTAFA" userId="612e3f77-08f4-424c-9bd0-6ac275dcda07" providerId="ADAL" clId="{03ECC52A-3917-4E4A-BCC6-67EB2827AB44}" dt="2025-08-20T22:24:08.428" v="1343" actId="20577"/>
          <ac:spMkLst>
            <pc:docMk/>
            <pc:sldMk cId="2554523360" sldId="2134808712"/>
            <ac:spMk id="26" creationId="{6ED0058E-A64C-040F-7DE3-B535C1008084}"/>
          </ac:spMkLst>
        </pc:spChg>
        <pc:spChg chg="mod">
          <ac:chgData name="FERHANE EL MOSTAFA" userId="612e3f77-08f4-424c-9bd0-6ac275dcda07" providerId="ADAL" clId="{03ECC52A-3917-4E4A-BCC6-67EB2827AB44}" dt="2025-08-20T22:15:48.647" v="1170"/>
          <ac:spMkLst>
            <pc:docMk/>
            <pc:sldMk cId="2554523360" sldId="2134808712"/>
            <ac:spMk id="28" creationId="{F9EEE9FE-ECC9-932D-D927-883BCF0E09D2}"/>
          </ac:spMkLst>
        </pc:spChg>
      </pc:sldChg>
      <pc:sldChg chg="modSp">
        <pc:chgData name="FERHANE EL MOSTAFA" userId="612e3f77-08f4-424c-9bd0-6ac275dcda07" providerId="ADAL" clId="{03ECC52A-3917-4E4A-BCC6-67EB2827AB44}" dt="2025-08-20T22:13:28.719" v="1099" actId="20577"/>
        <pc:sldMkLst>
          <pc:docMk/>
          <pc:sldMk cId="3733205394" sldId="2134808713"/>
        </pc:sldMkLst>
        <pc:spChg chg="mod">
          <ac:chgData name="FERHANE EL MOSTAFA" userId="612e3f77-08f4-424c-9bd0-6ac275dcda07" providerId="ADAL" clId="{03ECC52A-3917-4E4A-BCC6-67EB2827AB44}" dt="2025-08-20T22:12:35.170" v="1070"/>
          <ac:spMkLst>
            <pc:docMk/>
            <pc:sldMk cId="3733205394" sldId="2134808713"/>
            <ac:spMk id="2" creationId="{0693F2E6-55DD-FD7A-C9F5-DBEBBDEB1F29}"/>
          </ac:spMkLst>
        </pc:spChg>
        <pc:spChg chg="mod">
          <ac:chgData name="FERHANE EL MOSTAFA" userId="612e3f77-08f4-424c-9bd0-6ac275dcda07" providerId="ADAL" clId="{03ECC52A-3917-4E4A-BCC6-67EB2827AB44}" dt="2025-08-20T22:12:47.348" v="1071"/>
          <ac:spMkLst>
            <pc:docMk/>
            <pc:sldMk cId="3733205394" sldId="2134808713"/>
            <ac:spMk id="6" creationId="{549F8327-9CE2-F426-2B05-978DEFF0C220}"/>
          </ac:spMkLst>
        </pc:spChg>
        <pc:spChg chg="mod">
          <ac:chgData name="FERHANE EL MOSTAFA" userId="612e3f77-08f4-424c-9bd0-6ac275dcda07" providerId="ADAL" clId="{03ECC52A-3917-4E4A-BCC6-67EB2827AB44}" dt="2025-08-20T22:12:58.137" v="1072"/>
          <ac:spMkLst>
            <pc:docMk/>
            <pc:sldMk cId="3733205394" sldId="2134808713"/>
            <ac:spMk id="7" creationId="{9DB98A11-DF1A-5A4F-6858-32AF9FC1ACEF}"/>
          </ac:spMkLst>
        </pc:spChg>
        <pc:spChg chg="mod">
          <ac:chgData name="FERHANE EL MOSTAFA" userId="612e3f77-08f4-424c-9bd0-6ac275dcda07" providerId="ADAL" clId="{03ECC52A-3917-4E4A-BCC6-67EB2827AB44}" dt="2025-08-20T22:13:11.994" v="1073"/>
          <ac:spMkLst>
            <pc:docMk/>
            <pc:sldMk cId="3733205394" sldId="2134808713"/>
            <ac:spMk id="10" creationId="{A58A3005-95E1-5466-D9F5-AA18BD9128F8}"/>
          </ac:spMkLst>
        </pc:spChg>
      </pc:sldChg>
      <pc:sldChg chg="addSp delSp modSp mod delAnim">
        <pc:chgData name="FERHANE EL MOSTAFA" userId="612e3f77-08f4-424c-9bd0-6ac275dcda07" providerId="ADAL" clId="{03ECC52A-3917-4E4A-BCC6-67EB2827AB44}" dt="2025-08-20T22:19:03.708" v="1244" actId="20577"/>
        <pc:sldMkLst>
          <pc:docMk/>
          <pc:sldMk cId="1705819537" sldId="2134808714"/>
        </pc:sldMkLst>
        <pc:spChg chg="mod">
          <ac:chgData name="FERHANE EL MOSTAFA" userId="612e3f77-08f4-424c-9bd0-6ac275dcda07" providerId="ADAL" clId="{03ECC52A-3917-4E4A-BCC6-67EB2827AB44}" dt="2025-08-20T22:19:03.708" v="1244" actId="20577"/>
          <ac:spMkLst>
            <pc:docMk/>
            <pc:sldMk cId="1705819537" sldId="2134808714"/>
            <ac:spMk id="2" creationId="{6FCB88EC-F975-5B92-6710-93CB9B0BAA52}"/>
          </ac:spMkLst>
        </pc:spChg>
      </pc:sldChg>
      <pc:sldChg chg="modSp mod modAnim">
        <pc:chgData name="FERHANE EL MOSTAFA" userId="612e3f77-08f4-424c-9bd0-6ac275dcda07" providerId="ADAL" clId="{03ECC52A-3917-4E4A-BCC6-67EB2827AB44}" dt="2025-08-20T22:25:14.717" v="1351"/>
        <pc:sldMkLst>
          <pc:docMk/>
          <pc:sldMk cId="1366020049" sldId="2134808715"/>
        </pc:sldMkLst>
      </pc:sldChg>
      <pc:sldChg chg="addSp delSp modSp del mod delAnim">
        <pc:chgData name="FERHANE EL MOSTAFA" userId="612e3f77-08f4-424c-9bd0-6ac275dcda07" providerId="ADAL" clId="{03ECC52A-3917-4E4A-BCC6-67EB2827AB44}" dt="2025-08-20T22:47:22.921" v="1714" actId="47"/>
        <pc:sldMkLst>
          <pc:docMk/>
          <pc:sldMk cId="483109708" sldId="2134808716"/>
        </pc:sldMkLst>
      </pc:sldChg>
      <pc:sldChg chg="addSp delSp modSp mod delAnim modAnim">
        <pc:chgData name="FERHANE EL MOSTAFA" userId="612e3f77-08f4-424c-9bd0-6ac275dcda07" providerId="ADAL" clId="{03ECC52A-3917-4E4A-BCC6-67EB2827AB44}" dt="2025-08-20T22:47:15.643" v="1713" actId="20577"/>
        <pc:sldMkLst>
          <pc:docMk/>
          <pc:sldMk cId="11916258" sldId="2134808717"/>
        </pc:sldMkLst>
        <pc:spChg chg="mod">
          <ac:chgData name="FERHANE EL MOSTAFA" userId="612e3f77-08f4-424c-9bd0-6ac275dcda07" providerId="ADAL" clId="{03ECC52A-3917-4E4A-BCC6-67EB2827AB44}" dt="2025-08-20T22:47:15.643" v="1713" actId="20577"/>
          <ac:spMkLst>
            <pc:docMk/>
            <pc:sldMk cId="11916258" sldId="2134808717"/>
            <ac:spMk id="2" creationId="{ADED2B89-5D63-8791-E1A9-0AC6F980B5B3}"/>
          </ac:spMkLst>
        </pc:spChg>
      </pc:sldChg>
      <pc:sldChg chg="addSp delSp modSp mod modAnim">
        <pc:chgData name="FERHANE EL MOSTAFA" userId="612e3f77-08f4-424c-9bd0-6ac275dcda07" providerId="ADAL" clId="{03ECC52A-3917-4E4A-BCC6-67EB2827AB44}" dt="2025-08-20T22:46:24.510" v="1702"/>
        <pc:sldMkLst>
          <pc:docMk/>
          <pc:sldMk cId="342120363" sldId="2134808718"/>
        </pc:sldMkLst>
        <pc:spChg chg="mod">
          <ac:chgData name="FERHANE EL MOSTAFA" userId="612e3f77-08f4-424c-9bd0-6ac275dcda07" providerId="ADAL" clId="{03ECC52A-3917-4E4A-BCC6-67EB2827AB44}" dt="2025-08-20T22:43:38.932" v="1685"/>
          <ac:spMkLst>
            <pc:docMk/>
            <pc:sldMk cId="342120363" sldId="2134808718"/>
            <ac:spMk id="2" creationId="{051A1139-3C35-BAB8-D711-54A889FAE5A4}"/>
          </ac:spMkLst>
        </pc:spChg>
      </pc:sldChg>
      <pc:sldChg chg="addSp delSp modSp mod delAnim modAnim">
        <pc:chgData name="FERHANE EL MOSTAFA" userId="612e3f77-08f4-424c-9bd0-6ac275dcda07" providerId="ADAL" clId="{03ECC52A-3917-4E4A-BCC6-67EB2827AB44}" dt="2025-08-20T22:46:20.829" v="1701"/>
        <pc:sldMkLst>
          <pc:docMk/>
          <pc:sldMk cId="2143469606" sldId="2134808719"/>
        </pc:sldMkLst>
      </pc:sldChg>
      <pc:sldChg chg="addSp delSp modSp mod">
        <pc:chgData name="FERHANE EL MOSTAFA" userId="612e3f77-08f4-424c-9bd0-6ac275dcda07" providerId="ADAL" clId="{03ECC52A-3917-4E4A-BCC6-67EB2827AB44}" dt="2025-08-20T22:52:47.482" v="1797" actId="1076"/>
        <pc:sldMkLst>
          <pc:docMk/>
          <pc:sldMk cId="827506173" sldId="2134808720"/>
        </pc:sldMkLst>
        <pc:spChg chg="mod">
          <ac:chgData name="FERHANE EL MOSTAFA" userId="612e3f77-08f4-424c-9bd0-6ac275dcda07" providerId="ADAL" clId="{03ECC52A-3917-4E4A-BCC6-67EB2827AB44}" dt="2025-08-20T22:48:37.412" v="1722" actId="20577"/>
          <ac:spMkLst>
            <pc:docMk/>
            <pc:sldMk cId="827506173" sldId="2134808720"/>
            <ac:spMk id="3" creationId="{147C895B-3E63-7DC0-91DB-90EDCD101387}"/>
          </ac:spMkLst>
        </pc:spChg>
        <pc:spChg chg="mod">
          <ac:chgData name="FERHANE EL MOSTAFA" userId="612e3f77-08f4-424c-9bd0-6ac275dcda07" providerId="ADAL" clId="{03ECC52A-3917-4E4A-BCC6-67EB2827AB44}" dt="2025-08-20T22:49:09.977" v="1744" actId="20577"/>
          <ac:spMkLst>
            <pc:docMk/>
            <pc:sldMk cId="827506173" sldId="2134808720"/>
            <ac:spMk id="6" creationId="{0CC7984D-1860-D7C8-A292-2791F5CFF274}"/>
          </ac:spMkLst>
        </pc:spChg>
        <pc:spChg chg="mod">
          <ac:chgData name="FERHANE EL MOSTAFA" userId="612e3f77-08f4-424c-9bd0-6ac275dcda07" providerId="ADAL" clId="{03ECC52A-3917-4E4A-BCC6-67EB2827AB44}" dt="2025-08-20T22:49:40.378" v="1766" actId="20577"/>
          <ac:spMkLst>
            <pc:docMk/>
            <pc:sldMk cId="827506173" sldId="2134808720"/>
            <ac:spMk id="14" creationId="{391DC996-BBFE-D500-A200-FFA9C0E8AB74}"/>
          </ac:spMkLst>
        </pc:spChg>
        <pc:spChg chg="mod">
          <ac:chgData name="FERHANE EL MOSTAFA" userId="612e3f77-08f4-424c-9bd0-6ac275dcda07" providerId="ADAL" clId="{03ECC52A-3917-4E4A-BCC6-67EB2827AB44}" dt="2025-08-20T22:51:47.708" v="1794" actId="20577"/>
          <ac:spMkLst>
            <pc:docMk/>
            <pc:sldMk cId="827506173" sldId="2134808720"/>
            <ac:spMk id="15" creationId="{96262DCF-3EF0-C4D6-403A-29F355672949}"/>
          </ac:spMkLst>
        </pc:spChg>
        <pc:graphicFrameChg chg="modGraphic">
          <ac:chgData name="FERHANE EL MOSTAFA" userId="612e3f77-08f4-424c-9bd0-6ac275dcda07" providerId="ADAL" clId="{03ECC52A-3917-4E4A-BCC6-67EB2827AB44}" dt="2025-08-20T22:50:14.209" v="1782" actId="20577"/>
          <ac:graphicFrameMkLst>
            <pc:docMk/>
            <pc:sldMk cId="827506173" sldId="2134808720"/>
            <ac:graphicFrameMk id="2" creationId="{A0740E10-723F-6847-0D3C-D252570A8503}"/>
          </ac:graphicFrameMkLst>
        </pc:graphicFrameChg>
      </pc:sldChg>
      <pc:sldChg chg="del">
        <pc:chgData name="FERHANE EL MOSTAFA" userId="612e3f77-08f4-424c-9bd0-6ac275dcda07" providerId="ADAL" clId="{03ECC52A-3917-4E4A-BCC6-67EB2827AB44}" dt="2025-08-20T22:55:43.543" v="1869" actId="47"/>
        <pc:sldMkLst>
          <pc:docMk/>
          <pc:sldMk cId="3033448778" sldId="2134808721"/>
        </pc:sldMkLst>
      </pc:sldChg>
      <pc:sldChg chg="del">
        <pc:chgData name="FERHANE EL MOSTAFA" userId="612e3f77-08f4-424c-9bd0-6ac275dcda07" providerId="ADAL" clId="{03ECC52A-3917-4E4A-BCC6-67EB2827AB44}" dt="2025-08-20T22:58:25.492" v="1908" actId="47"/>
        <pc:sldMkLst>
          <pc:docMk/>
          <pc:sldMk cId="851597282" sldId="2134808722"/>
        </pc:sldMkLst>
      </pc:sldChg>
      <pc:sldChg chg="addSp delSp modSp mod">
        <pc:chgData name="FERHANE EL MOSTAFA" userId="612e3f77-08f4-424c-9bd0-6ac275dcda07" providerId="ADAL" clId="{03ECC52A-3917-4E4A-BCC6-67EB2827AB44}" dt="2025-08-20T23:01:44.533" v="1942" actId="478"/>
        <pc:sldMkLst>
          <pc:docMk/>
          <pc:sldMk cId="2746584739" sldId="2134808723"/>
        </pc:sldMkLst>
        <pc:spChg chg="mod">
          <ac:chgData name="FERHANE EL MOSTAFA" userId="612e3f77-08f4-424c-9bd0-6ac275dcda07" providerId="ADAL" clId="{03ECC52A-3917-4E4A-BCC6-67EB2827AB44}" dt="2025-08-20T22:59:23.246" v="1931" actId="20577"/>
          <ac:spMkLst>
            <pc:docMk/>
            <pc:sldMk cId="2746584739" sldId="2134808723"/>
            <ac:spMk id="2" creationId="{B86C4EBA-6576-54A9-AA83-D3A0FEC4E601}"/>
          </ac:spMkLst>
        </pc:spChg>
      </pc:sldChg>
      <pc:sldChg chg="del">
        <pc:chgData name="FERHANE EL MOSTAFA" userId="612e3f77-08f4-424c-9bd0-6ac275dcda07" providerId="ADAL" clId="{03ECC52A-3917-4E4A-BCC6-67EB2827AB44}" dt="2025-08-20T23:19:48.350" v="2133" actId="47"/>
        <pc:sldMkLst>
          <pc:docMk/>
          <pc:sldMk cId="1058716187" sldId="2134808724"/>
        </pc:sldMkLst>
      </pc:sldChg>
      <pc:sldChg chg="addSp delSp modSp mod">
        <pc:chgData name="FERHANE EL MOSTAFA" userId="612e3f77-08f4-424c-9bd0-6ac275dcda07" providerId="ADAL" clId="{03ECC52A-3917-4E4A-BCC6-67EB2827AB44}" dt="2025-08-20T23:22:23.559" v="2326" actId="20577"/>
        <pc:sldMkLst>
          <pc:docMk/>
          <pc:sldMk cId="3657102211" sldId="2134808725"/>
        </pc:sldMkLst>
      </pc:sldChg>
      <pc:sldChg chg="del">
        <pc:chgData name="FERHANE EL MOSTAFA" userId="612e3f77-08f4-424c-9bd0-6ac275dcda07" providerId="ADAL" clId="{03ECC52A-3917-4E4A-BCC6-67EB2827AB44}" dt="2025-08-20T23:22:28.140" v="2327" actId="47"/>
        <pc:sldMkLst>
          <pc:docMk/>
          <pc:sldMk cId="2783003011" sldId="2134808726"/>
        </pc:sldMkLst>
      </pc:sldChg>
      <pc:sldChg chg="addSp delSp modSp add mod">
        <pc:chgData name="FERHANE EL MOSTAFA" userId="612e3f77-08f4-424c-9bd0-6ac275dcda07" providerId="ADAL" clId="{03ECC52A-3917-4E4A-BCC6-67EB2827AB44}" dt="2025-08-20T20:11:20.212" v="12" actId="478"/>
        <pc:sldMkLst>
          <pc:docMk/>
          <pc:sldMk cId="1670954483" sldId="2134808727"/>
        </pc:sldMkLst>
      </pc:sldChg>
      <pc:sldChg chg="addSp delSp modSp add mod modAnim">
        <pc:chgData name="FERHANE EL MOSTAFA" userId="612e3f77-08f4-424c-9bd0-6ac275dcda07" providerId="ADAL" clId="{03ECC52A-3917-4E4A-BCC6-67EB2827AB44}" dt="2025-08-20T21:40:58.711" v="423"/>
        <pc:sldMkLst>
          <pc:docMk/>
          <pc:sldMk cId="2670485127" sldId="2134808728"/>
        </pc:sldMkLst>
      </pc:sldChg>
      <pc:sldChg chg="addSp delSp modSp add mod modAnim">
        <pc:chgData name="FERHANE EL MOSTAFA" userId="612e3f77-08f4-424c-9bd0-6ac275dcda07" providerId="ADAL" clId="{03ECC52A-3917-4E4A-BCC6-67EB2827AB44}" dt="2025-08-20T21:40:48.936" v="422"/>
        <pc:sldMkLst>
          <pc:docMk/>
          <pc:sldMk cId="3443806565" sldId="2134808729"/>
        </pc:sldMkLst>
      </pc:sldChg>
      <pc:sldChg chg="addSp delSp modSp add mod modAnim">
        <pc:chgData name="FERHANE EL MOSTAFA" userId="612e3f77-08f4-424c-9bd0-6ac275dcda07" providerId="ADAL" clId="{03ECC52A-3917-4E4A-BCC6-67EB2827AB44}" dt="2025-08-20T22:09:55.066" v="1048" actId="20577"/>
        <pc:sldMkLst>
          <pc:docMk/>
          <pc:sldMk cId="3816293835" sldId="2134808730"/>
        </pc:sldMkLst>
      </pc:sldChg>
      <pc:sldChg chg="addSp delSp modSp add mod modAnim">
        <pc:chgData name="FERHANE EL MOSTAFA" userId="612e3f77-08f4-424c-9bd0-6ac275dcda07" providerId="ADAL" clId="{03ECC52A-3917-4E4A-BCC6-67EB2827AB44}" dt="2025-08-20T22:10:13.030" v="1049"/>
        <pc:sldMkLst>
          <pc:docMk/>
          <pc:sldMk cId="2516559366" sldId="2134808731"/>
        </pc:sldMkLst>
      </pc:sldChg>
      <pc:sldChg chg="addSp delSp modSp add mod delAnim modAnim">
        <pc:chgData name="FERHANE EL MOSTAFA" userId="612e3f77-08f4-424c-9bd0-6ac275dcda07" providerId="ADAL" clId="{03ECC52A-3917-4E4A-BCC6-67EB2827AB44}" dt="2025-08-20T22:11:43.582" v="1068"/>
        <pc:sldMkLst>
          <pc:docMk/>
          <pc:sldMk cId="2985476707" sldId="2134808732"/>
        </pc:sldMkLst>
      </pc:sldChg>
      <pc:sldChg chg="addSp delSp modSp add mod">
        <pc:chgData name="FERHANE EL MOSTAFA" userId="612e3f77-08f4-424c-9bd0-6ac275dcda07" providerId="ADAL" clId="{03ECC52A-3917-4E4A-BCC6-67EB2827AB44}" dt="2025-08-20T22:20:07.593" v="1295" actId="20577"/>
        <pc:sldMkLst>
          <pc:docMk/>
          <pc:sldMk cId="3471885217" sldId="2134808733"/>
        </pc:sldMkLst>
        <pc:spChg chg="mod">
          <ac:chgData name="FERHANE EL MOSTAFA" userId="612e3f77-08f4-424c-9bd0-6ac275dcda07" providerId="ADAL" clId="{03ECC52A-3917-4E4A-BCC6-67EB2827AB44}" dt="2025-08-20T22:20:07.593" v="1295" actId="20577"/>
          <ac:spMkLst>
            <pc:docMk/>
            <pc:sldMk cId="3471885217" sldId="2134808733"/>
            <ac:spMk id="2" creationId="{191DACB3-62EE-3A3E-822C-73B43A594647}"/>
          </ac:spMkLst>
        </pc:spChg>
        <pc:picChg chg="add mod">
          <ac:chgData name="FERHANE EL MOSTAFA" userId="612e3f77-08f4-424c-9bd0-6ac275dcda07" providerId="ADAL" clId="{03ECC52A-3917-4E4A-BCC6-67EB2827AB44}" dt="2025-08-20T22:19:38.979" v="1247"/>
          <ac:picMkLst>
            <pc:docMk/>
            <pc:sldMk cId="3471885217" sldId="2134808733"/>
            <ac:picMk id="4" creationId="{AFC493AE-F47E-1C7D-5594-ED0B0B841D4A}"/>
          </ac:picMkLst>
        </pc:picChg>
      </pc:sldChg>
      <pc:sldChg chg="addSp delSp modSp add del mod">
        <pc:chgData name="FERHANE EL MOSTAFA" userId="612e3f77-08f4-424c-9bd0-6ac275dcda07" providerId="ADAL" clId="{03ECC52A-3917-4E4A-BCC6-67EB2827AB44}" dt="2025-08-20T22:58:00.529" v="1904" actId="2696"/>
        <pc:sldMkLst>
          <pc:docMk/>
          <pc:sldMk cId="2532175873" sldId="2134808734"/>
        </pc:sldMkLst>
      </pc:sldChg>
      <pc:sldChg chg="modSp add mod">
        <pc:chgData name="FERHANE EL MOSTAFA" userId="612e3f77-08f4-424c-9bd0-6ac275dcda07" providerId="ADAL" clId="{03ECC52A-3917-4E4A-BCC6-67EB2827AB44}" dt="2025-08-20T22:58:21.973" v="1907" actId="20577"/>
        <pc:sldMkLst>
          <pc:docMk/>
          <pc:sldMk cId="4012810430" sldId="2134808734"/>
        </pc:sldMkLst>
      </pc:sldChg>
      <pc:sldChg chg="delSp modSp add mod delAnim">
        <pc:chgData name="FERHANE EL MOSTAFA" userId="612e3f77-08f4-424c-9bd0-6ac275dcda07" providerId="ADAL" clId="{03ECC52A-3917-4E4A-BCC6-67EB2827AB44}" dt="2025-08-20T22:57:38.277" v="1903" actId="1076"/>
        <pc:sldMkLst>
          <pc:docMk/>
          <pc:sldMk cId="2349550496" sldId="2134808735"/>
        </pc:sldMkLst>
        <pc:spChg chg="mod">
          <ac:chgData name="FERHANE EL MOSTAFA" userId="612e3f77-08f4-424c-9bd0-6ac275dcda07" providerId="ADAL" clId="{03ECC52A-3917-4E4A-BCC6-67EB2827AB44}" dt="2025-08-20T22:56:22.202" v="1877" actId="20577"/>
          <ac:spMkLst>
            <pc:docMk/>
            <pc:sldMk cId="2349550496" sldId="2134808735"/>
            <ac:spMk id="3" creationId="{8B7B93CA-C478-A881-9718-F33C71D41B54}"/>
          </ac:spMkLst>
        </pc:spChg>
        <pc:spChg chg="mod">
          <ac:chgData name="FERHANE EL MOSTAFA" userId="612e3f77-08f4-424c-9bd0-6ac275dcda07" providerId="ADAL" clId="{03ECC52A-3917-4E4A-BCC6-67EB2827AB44}" dt="2025-08-20T22:57:34.050" v="1902" actId="1076"/>
          <ac:spMkLst>
            <pc:docMk/>
            <pc:sldMk cId="2349550496" sldId="2134808735"/>
            <ac:spMk id="6" creationId="{CEE632A8-D3D2-864D-6495-29BB3723FEEF}"/>
          </ac:spMkLst>
        </pc:spChg>
        <pc:spChg chg="mod">
          <ac:chgData name="FERHANE EL MOSTAFA" userId="612e3f77-08f4-424c-9bd0-6ac275dcda07" providerId="ADAL" clId="{03ECC52A-3917-4E4A-BCC6-67EB2827AB44}" dt="2025-08-20T22:57:38.277" v="1903" actId="1076"/>
          <ac:spMkLst>
            <pc:docMk/>
            <pc:sldMk cId="2349550496" sldId="2134808735"/>
            <ac:spMk id="14" creationId="{183E0D97-A9C4-776A-046A-733B1CE7E7A5}"/>
          </ac:spMkLst>
        </pc:spChg>
      </pc:sldChg>
      <pc:sldChg chg="addSp delSp modSp add mod">
        <pc:chgData name="FERHANE EL MOSTAFA" userId="612e3f77-08f4-424c-9bd0-6ac275dcda07" providerId="ADAL" clId="{03ECC52A-3917-4E4A-BCC6-67EB2827AB44}" dt="2025-08-20T23:19:45.359" v="2132"/>
        <pc:sldMkLst>
          <pc:docMk/>
          <pc:sldMk cId="3074834879" sldId="2134808736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1239DC6-21CA-4DD8-BB0A-9BFCF5C0BC4A}" type="datetimeFigureOut">
              <a:rPr lang="fr-FR" smtClean="0"/>
              <a:t>25/09/2025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9C883CC-6FC3-498F-B73F-BDC1E1ECE9F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70931863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A9CDD2-8EC3-41FA-915B-CFA363B4E52D}" type="datetimeFigureOut">
              <a:rPr lang="fr-FR" smtClean="0"/>
              <a:t>25/09/2025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6F65507-EDDC-4955-A45A-ABE631BC6CC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5009003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74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349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523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697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872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046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221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395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A0AE87F-B08A-4342-80EC-80A3A2B8D41A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441084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AB6E2D-23EA-9898-3184-ADF16EA123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996E6304-9050-F8FF-15EC-36221E103B8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A7EA2831-29AD-C8F5-F734-7EA7738B1E2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17AC731-FA6A-02C8-0222-2730949E997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6F65507-EDDC-4955-A45A-ABE631BC6CC1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34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3011614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3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200" b="1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6F65507-EDDC-4955-A45A-ABE631BC6CC1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34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7861771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6917F0-FE67-95B8-FCE2-FEDFCB7BF8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5F985455-08C1-A605-BDEE-3F6E5463915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ce réservé des commentaires 2">
            <a:extLst>
              <a:ext uri="{FF2B5EF4-FFF2-40B4-BE49-F238E27FC236}">
                <a16:creationId xmlns:a16="http://schemas.microsoft.com/office/drawing/2014/main" id="{00AAD798-53F5-E770-E4BD-4F876E87265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3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200" b="1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935D393-7E57-DB4F-1C99-7592521A47C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6F65507-EDDC-4955-A45A-ABE631BC6CC1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34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0458855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589BE9-4A78-7D81-323D-B2AE9D0A63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0FEFA129-6409-B1BA-B450-DD872FE003A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ce réservé des commentaires 2">
            <a:extLst>
              <a:ext uri="{FF2B5EF4-FFF2-40B4-BE49-F238E27FC236}">
                <a16:creationId xmlns:a16="http://schemas.microsoft.com/office/drawing/2014/main" id="{71DEFA17-E914-3C21-A9C3-A2F18CBBD95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3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200" b="1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C62F1B3-BAF9-18B5-4324-DBCD96BADD5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6F65507-EDDC-4955-A45A-ABE631BC6CC1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34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1846472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F65507-EDDC-4955-A45A-ABE631BC6CC1}" type="slidenum">
              <a:rPr lang="fr-FR" smtClean="0"/>
              <a:t>12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699483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.xml"/></Relationships>
</file>

<file path=ppt/slideLayouts/_rels/slideLayout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.xml"/></Relationships>
</file>

<file path=ppt/slideLayouts/_rels/slideLayout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.xml"/></Relationships>
</file>

<file path=ppt/slideLayouts/_rels/slideLayout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.xml"/></Relationships>
</file>

<file path=ppt/slideLayouts/_rels/slideLayout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.xml"/></Relationships>
</file>

<file path=ppt/slideLayouts/_rels/slideLayout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0743AC9-5AC9-B567-B1C4-700C0F9945E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14500" y="1683545"/>
            <a:ext cx="10287000" cy="3581400"/>
          </a:xfrm>
        </p:spPr>
        <p:txBody>
          <a:bodyPr anchor="b"/>
          <a:lstStyle>
            <a:lvl1pPr algn="ctr">
              <a:defRPr sz="10125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14464280-CAEE-C589-017B-BE616CE56C2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14500" y="5403057"/>
            <a:ext cx="10287000" cy="2483643"/>
          </a:xfrm>
        </p:spPr>
        <p:txBody>
          <a:bodyPr/>
          <a:lstStyle>
            <a:lvl1pPr marL="0" indent="0" algn="ctr">
              <a:buNone/>
              <a:defRPr sz="4050"/>
            </a:lvl1pPr>
            <a:lvl2pPr marL="771476" indent="0" algn="ctr">
              <a:buNone/>
              <a:defRPr sz="3375"/>
            </a:lvl2pPr>
            <a:lvl3pPr marL="1542950" indent="0" algn="ctr">
              <a:buNone/>
              <a:defRPr sz="3038"/>
            </a:lvl3pPr>
            <a:lvl4pPr marL="2314425" indent="0" algn="ctr">
              <a:buNone/>
              <a:defRPr sz="2700"/>
            </a:lvl4pPr>
            <a:lvl5pPr marL="3085901" indent="0" algn="ctr">
              <a:buNone/>
              <a:defRPr sz="2700"/>
            </a:lvl5pPr>
            <a:lvl6pPr marL="3857373" indent="0" algn="ctr">
              <a:buNone/>
              <a:defRPr sz="2700"/>
            </a:lvl6pPr>
            <a:lvl7pPr marL="4628850" indent="0" algn="ctr">
              <a:buNone/>
              <a:defRPr sz="2700"/>
            </a:lvl7pPr>
            <a:lvl8pPr marL="5400324" indent="0" algn="ctr">
              <a:buNone/>
              <a:defRPr sz="2700"/>
            </a:lvl8pPr>
            <a:lvl9pPr marL="6171798" indent="0" algn="ctr">
              <a:buNone/>
              <a:defRPr sz="27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86EBDF8-E281-5468-5595-061DA5C818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25/09/2025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221F1E3-FC91-EDAC-6AA3-F1DA7AC3D1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5452534-1E9D-60E3-0A61-E3C7B064E0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6732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0EFCD83-7B38-EF22-56E8-975506196A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BBE9861-F7AF-2C24-2680-D644CE814A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AE4B865-02D0-71AA-9DDF-105FD7F300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25/09/2025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43797DC-0805-51DE-1DA8-94806C376D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E568E69-4546-4975-72BC-9BE4A3B207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815496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9755597-C78D-F28C-DE74-A0E9F12A77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5831" y="2564611"/>
            <a:ext cx="11830050" cy="4279106"/>
          </a:xfrm>
        </p:spPr>
        <p:txBody>
          <a:bodyPr anchor="b"/>
          <a:lstStyle>
            <a:lvl1pPr>
              <a:defRPr sz="10125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1078719-4082-84B0-EE26-D2C8AAC85F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35831" y="6884198"/>
            <a:ext cx="11830050" cy="2250281"/>
          </a:xfrm>
        </p:spPr>
        <p:txBody>
          <a:bodyPr/>
          <a:lstStyle>
            <a:lvl1pPr marL="0" indent="0">
              <a:buNone/>
              <a:defRPr sz="4050">
                <a:solidFill>
                  <a:schemeClr val="tx1">
                    <a:tint val="82000"/>
                  </a:schemeClr>
                </a:solidFill>
              </a:defRPr>
            </a:lvl1pPr>
            <a:lvl2pPr marL="771476" indent="0">
              <a:buNone/>
              <a:defRPr sz="3375">
                <a:solidFill>
                  <a:schemeClr val="tx1">
                    <a:tint val="82000"/>
                  </a:schemeClr>
                </a:solidFill>
              </a:defRPr>
            </a:lvl2pPr>
            <a:lvl3pPr marL="1542950" indent="0">
              <a:buNone/>
              <a:defRPr sz="3038">
                <a:solidFill>
                  <a:schemeClr val="tx1">
                    <a:tint val="82000"/>
                  </a:schemeClr>
                </a:solidFill>
              </a:defRPr>
            </a:lvl3pPr>
            <a:lvl4pPr marL="2314425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4pPr>
            <a:lvl5pPr marL="3085901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5pPr>
            <a:lvl6pPr marL="3857373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6pPr>
            <a:lvl7pPr marL="4628850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7pPr>
            <a:lvl8pPr marL="5400324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8pPr>
            <a:lvl9pPr marL="6171798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C73848E-5D27-E38A-4822-60CFFFD6A1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25/09/2025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F2A9451-33D1-8968-5BEB-BCC20CC642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2D16CDA-C3EA-8948-22FB-2E5E0A7D74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959208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4B709E9-322D-81F7-8380-5D5E3462D0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F6FE923-12A9-6065-9D9B-DB5D779349F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4297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E10767B0-1F3F-BB8A-B4A9-037C38F518E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94372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8B6C2448-B15A-4B86-1C44-2E05D2D379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25/09/2025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053240E5-0914-8546-4853-6693B6E56D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D8BE2B1-DF36-31A0-2A1A-96B54B448F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525438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9A3C50A-0E8A-F330-1D2C-614A86B2D1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2" y="547693"/>
            <a:ext cx="11830050" cy="1988345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B3A707AF-D43B-28AA-9832-F9A0EBBD5E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44762" y="2521746"/>
            <a:ext cx="5802510" cy="1235868"/>
          </a:xfrm>
        </p:spPr>
        <p:txBody>
          <a:bodyPr anchor="b"/>
          <a:lstStyle>
            <a:lvl1pPr marL="0" indent="0">
              <a:buNone/>
              <a:defRPr sz="4050" b="1"/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2280D807-08F1-C512-4840-856725C531A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44762" y="3757614"/>
            <a:ext cx="5802510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E1918F50-F453-6044-B216-C8649EE7386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943728" y="2521746"/>
            <a:ext cx="5831087" cy="1235868"/>
          </a:xfrm>
        </p:spPr>
        <p:txBody>
          <a:bodyPr anchor="b"/>
          <a:lstStyle>
            <a:lvl1pPr marL="0" indent="0">
              <a:buNone/>
              <a:defRPr sz="4050" b="1"/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CEB05AEC-40C0-D362-3F2B-2D04F62823E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943728" y="3757614"/>
            <a:ext cx="5831087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62198576-4EE7-44CC-4DF0-0F562D94D1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25/09/2025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C9DFF6E6-BCAB-E186-1A72-67EB8A4E27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858EB875-02B3-7FF9-9CBF-125901200A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390749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858C7A6-5722-08BE-15AF-55AB2DDEDD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D2DEB0B4-2E22-077B-8EDA-8C154DBC43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25/09/2025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199378A2-547B-BC2A-8610-A467BF51A9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C3FE9668-1004-7150-D81F-31D55F52A6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067967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5884DD05-51C3-B89B-7D26-A09F373B06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25/09/2025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050AC938-980B-339B-A89C-127223A574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F4DD8E4-23B0-DEBB-BD9F-ACA592B1FE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883036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2741EDE-8A44-BFD0-2CE8-C2628D281C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6" y="685802"/>
            <a:ext cx="4423767" cy="2400300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680BA2D-B705-582F-CBB7-C2C622B656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31091" y="1481140"/>
            <a:ext cx="6943725" cy="7310438"/>
          </a:xfrm>
        </p:spPr>
        <p:txBody>
          <a:bodyPr/>
          <a:lstStyle>
            <a:lvl1pPr>
              <a:defRPr sz="5400"/>
            </a:lvl1pPr>
            <a:lvl2pPr>
              <a:defRPr sz="4725"/>
            </a:lvl2pPr>
            <a:lvl3pPr>
              <a:defRPr sz="4050"/>
            </a:lvl3pPr>
            <a:lvl4pPr>
              <a:defRPr sz="3375"/>
            </a:lvl4pPr>
            <a:lvl5pPr>
              <a:defRPr sz="3375"/>
            </a:lvl5pPr>
            <a:lvl6pPr>
              <a:defRPr sz="3375"/>
            </a:lvl6pPr>
            <a:lvl7pPr>
              <a:defRPr sz="3375"/>
            </a:lvl7pPr>
            <a:lvl8pPr>
              <a:defRPr sz="3375"/>
            </a:lvl8pPr>
            <a:lvl9pPr>
              <a:defRPr sz="3375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099E3B1C-5255-4A33-524D-F786E5A7F6F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44766" y="3086103"/>
            <a:ext cx="4423767" cy="5717382"/>
          </a:xfrm>
        </p:spPr>
        <p:txBody>
          <a:bodyPr/>
          <a:lstStyle>
            <a:lvl1pPr marL="0" indent="0">
              <a:buNone/>
              <a:defRPr sz="2700"/>
            </a:lvl1pPr>
            <a:lvl2pPr marL="771476" indent="0">
              <a:buNone/>
              <a:defRPr sz="2363"/>
            </a:lvl2pPr>
            <a:lvl3pPr marL="1542950" indent="0">
              <a:buNone/>
              <a:defRPr sz="2025"/>
            </a:lvl3pPr>
            <a:lvl4pPr marL="2314425" indent="0">
              <a:buNone/>
              <a:defRPr sz="1688"/>
            </a:lvl4pPr>
            <a:lvl5pPr marL="3085901" indent="0">
              <a:buNone/>
              <a:defRPr sz="1688"/>
            </a:lvl5pPr>
            <a:lvl6pPr marL="3857373" indent="0">
              <a:buNone/>
              <a:defRPr sz="1688"/>
            </a:lvl6pPr>
            <a:lvl7pPr marL="4628850" indent="0">
              <a:buNone/>
              <a:defRPr sz="1688"/>
            </a:lvl7pPr>
            <a:lvl8pPr marL="5400324" indent="0">
              <a:buNone/>
              <a:defRPr sz="1688"/>
            </a:lvl8pPr>
            <a:lvl9pPr marL="6171798" indent="0">
              <a:buNone/>
              <a:defRPr sz="1688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35DC0D08-78B2-418A-218B-C5ACB2D7C3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25/09/2025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CA84D5F8-D23A-EF20-E0C4-51A6C5D399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07314F6-8402-3290-C78B-6ECE9F7AE9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56549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9C0D649-284F-3BAA-782D-FE1E2D1642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6" y="685802"/>
            <a:ext cx="4423767" cy="2400300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A7541131-65D6-93F1-6DC4-82A3F33F43C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831091" y="1481140"/>
            <a:ext cx="6943725" cy="7310438"/>
          </a:xfrm>
        </p:spPr>
        <p:txBody>
          <a:bodyPr/>
          <a:lstStyle>
            <a:lvl1pPr marL="0" indent="0">
              <a:buNone/>
              <a:defRPr sz="5400"/>
            </a:lvl1pPr>
            <a:lvl2pPr marL="771476" indent="0">
              <a:buNone/>
              <a:defRPr sz="4725"/>
            </a:lvl2pPr>
            <a:lvl3pPr marL="1542950" indent="0">
              <a:buNone/>
              <a:defRPr sz="4050"/>
            </a:lvl3pPr>
            <a:lvl4pPr marL="2314425" indent="0">
              <a:buNone/>
              <a:defRPr sz="3375"/>
            </a:lvl4pPr>
            <a:lvl5pPr marL="3085901" indent="0">
              <a:buNone/>
              <a:defRPr sz="3375"/>
            </a:lvl5pPr>
            <a:lvl6pPr marL="3857373" indent="0">
              <a:buNone/>
              <a:defRPr sz="3375"/>
            </a:lvl6pPr>
            <a:lvl7pPr marL="4628850" indent="0">
              <a:buNone/>
              <a:defRPr sz="3375"/>
            </a:lvl7pPr>
            <a:lvl8pPr marL="5400324" indent="0">
              <a:buNone/>
              <a:defRPr sz="3375"/>
            </a:lvl8pPr>
            <a:lvl9pPr marL="6171798" indent="0">
              <a:buNone/>
              <a:defRPr sz="3375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3D17F98F-5653-9EE6-F832-FD56936A4C6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44766" y="3086103"/>
            <a:ext cx="4423767" cy="5717382"/>
          </a:xfrm>
        </p:spPr>
        <p:txBody>
          <a:bodyPr/>
          <a:lstStyle>
            <a:lvl1pPr marL="0" indent="0">
              <a:buNone/>
              <a:defRPr sz="2700"/>
            </a:lvl1pPr>
            <a:lvl2pPr marL="771476" indent="0">
              <a:buNone/>
              <a:defRPr sz="2363"/>
            </a:lvl2pPr>
            <a:lvl3pPr marL="1542950" indent="0">
              <a:buNone/>
              <a:defRPr sz="2025"/>
            </a:lvl3pPr>
            <a:lvl4pPr marL="2314425" indent="0">
              <a:buNone/>
              <a:defRPr sz="1688"/>
            </a:lvl4pPr>
            <a:lvl5pPr marL="3085901" indent="0">
              <a:buNone/>
              <a:defRPr sz="1688"/>
            </a:lvl5pPr>
            <a:lvl6pPr marL="3857373" indent="0">
              <a:buNone/>
              <a:defRPr sz="1688"/>
            </a:lvl6pPr>
            <a:lvl7pPr marL="4628850" indent="0">
              <a:buNone/>
              <a:defRPr sz="1688"/>
            </a:lvl7pPr>
            <a:lvl8pPr marL="5400324" indent="0">
              <a:buNone/>
              <a:defRPr sz="1688"/>
            </a:lvl8pPr>
            <a:lvl9pPr marL="6171798" indent="0">
              <a:buNone/>
              <a:defRPr sz="1688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7B4205DA-BECA-4B35-9EA6-C8FEF9C734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25/09/2025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E4ACEDD7-9189-B5A4-6901-960BB416CF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4B86485-C75F-4FAA-B3EE-0CC97960AA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481344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5ADD9B1-4D74-4067-9F19-12E6CDF5CE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D8ACFB5A-14C8-1FEA-6693-95930BBF0E5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1B453E3-8782-45A8-AE24-BA2F03A035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25/09/2025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EBA4AB5-4538-F5AF-BDFD-B83CFBFC84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5AA2081-E402-9321-C3F6-2CBC5EEBDB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482307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F6D0AB40-894A-37E0-BB4A-F68C374AD98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815516" y="547689"/>
            <a:ext cx="2957513" cy="8717757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4333C774-15BA-E1F7-B3B5-53BABB83264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942975" y="547689"/>
            <a:ext cx="8701088" cy="8717757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65B76BD-E390-3112-17AA-703004A6E1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25/09/2025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4E66AF4-998D-9C89-68C6-F358FB9409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5C64FF6-3766-F959-3398-D5F8A443A8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7988838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8B287B5-BC48-15F2-8857-FFDDA243D79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14500" y="1683545"/>
            <a:ext cx="10287000" cy="3581400"/>
          </a:xfrm>
        </p:spPr>
        <p:txBody>
          <a:bodyPr anchor="b"/>
          <a:lstStyle>
            <a:lvl1pPr algn="ctr">
              <a:defRPr sz="10125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2FD70E16-BDD1-9D82-087A-5D0E86D49F6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14500" y="5403057"/>
            <a:ext cx="10287000" cy="2483643"/>
          </a:xfrm>
        </p:spPr>
        <p:txBody>
          <a:bodyPr/>
          <a:lstStyle>
            <a:lvl1pPr marL="0" indent="0" algn="ctr">
              <a:buNone/>
              <a:defRPr sz="4050"/>
            </a:lvl1pPr>
            <a:lvl2pPr marL="771476" indent="0" algn="ctr">
              <a:buNone/>
              <a:defRPr sz="3375"/>
            </a:lvl2pPr>
            <a:lvl3pPr marL="1542950" indent="0" algn="ctr">
              <a:buNone/>
              <a:defRPr sz="3038"/>
            </a:lvl3pPr>
            <a:lvl4pPr marL="2314425" indent="0" algn="ctr">
              <a:buNone/>
              <a:defRPr sz="2700"/>
            </a:lvl4pPr>
            <a:lvl5pPr marL="3085901" indent="0" algn="ctr">
              <a:buNone/>
              <a:defRPr sz="2700"/>
            </a:lvl5pPr>
            <a:lvl6pPr marL="3857373" indent="0" algn="ctr">
              <a:buNone/>
              <a:defRPr sz="2700"/>
            </a:lvl6pPr>
            <a:lvl7pPr marL="4628850" indent="0" algn="ctr">
              <a:buNone/>
              <a:defRPr sz="2700"/>
            </a:lvl7pPr>
            <a:lvl8pPr marL="5400324" indent="0" algn="ctr">
              <a:buNone/>
              <a:defRPr sz="2700"/>
            </a:lvl8pPr>
            <a:lvl9pPr marL="6171798" indent="0" algn="ctr">
              <a:buNone/>
              <a:defRPr sz="27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BCAEF58-BF28-F5A6-769F-E025E977DA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DA468-6ED8-4373-94E3-F8058018ADD1}" type="datetimeFigureOut">
              <a:rPr lang="fr-FR" smtClean="0"/>
              <a:t>25/09/2025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322732A-D714-0411-231A-93FB4822C9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D813350-ECEF-E391-6C04-18B6329180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32C24-93D1-4A11-AD59-BF97BF1F31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5422739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E34FC37-05E4-279C-69FF-5EF8345D9E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765F83F-9129-0D85-C5AF-EC0C6A55BAF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227E9F7-7577-0230-40B7-C6AC2164AE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DA468-6ED8-4373-94E3-F8058018ADD1}" type="datetimeFigureOut">
              <a:rPr lang="fr-FR" smtClean="0"/>
              <a:t>25/09/2025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51BCFA4-29D4-43C5-E210-90B2AABF56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FC4739A-4060-56C7-6352-C6DF99C5C4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32C24-93D1-4A11-AD59-BF97BF1F31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791945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3BEA59D-E8BA-0E0F-CCE4-B19FB05088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5831" y="2564611"/>
            <a:ext cx="11830050" cy="4279106"/>
          </a:xfrm>
        </p:spPr>
        <p:txBody>
          <a:bodyPr anchor="b"/>
          <a:lstStyle>
            <a:lvl1pPr>
              <a:defRPr sz="10125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98CF272F-DBBA-B000-ACE3-557C32BDEF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35831" y="6884198"/>
            <a:ext cx="11830050" cy="2250281"/>
          </a:xfrm>
        </p:spPr>
        <p:txBody>
          <a:bodyPr/>
          <a:lstStyle>
            <a:lvl1pPr marL="0" indent="0">
              <a:buNone/>
              <a:defRPr sz="4050">
                <a:solidFill>
                  <a:schemeClr val="tx1">
                    <a:tint val="82000"/>
                  </a:schemeClr>
                </a:solidFill>
              </a:defRPr>
            </a:lvl1pPr>
            <a:lvl2pPr marL="771476" indent="0">
              <a:buNone/>
              <a:defRPr sz="3375">
                <a:solidFill>
                  <a:schemeClr val="tx1">
                    <a:tint val="82000"/>
                  </a:schemeClr>
                </a:solidFill>
              </a:defRPr>
            </a:lvl2pPr>
            <a:lvl3pPr marL="1542950" indent="0">
              <a:buNone/>
              <a:defRPr sz="3038">
                <a:solidFill>
                  <a:schemeClr val="tx1">
                    <a:tint val="82000"/>
                  </a:schemeClr>
                </a:solidFill>
              </a:defRPr>
            </a:lvl3pPr>
            <a:lvl4pPr marL="2314425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4pPr>
            <a:lvl5pPr marL="3085901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5pPr>
            <a:lvl6pPr marL="3857373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6pPr>
            <a:lvl7pPr marL="4628850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7pPr>
            <a:lvl8pPr marL="5400324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8pPr>
            <a:lvl9pPr marL="6171798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95A75D7-2564-C8DC-8D33-70E46261E8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DA468-6ED8-4373-94E3-F8058018ADD1}" type="datetimeFigureOut">
              <a:rPr lang="fr-FR" smtClean="0"/>
              <a:t>25/09/2025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873A034-C41A-E7D8-0653-45AB2BF6CD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49F0469-6120-9524-6AA5-BA4188DE8A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32C24-93D1-4A11-AD59-BF97BF1F31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2785593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093D5AB-45A9-5C4A-6F47-7F26B8A0A8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CCE43DA-C65D-07BF-AAC6-C527FFEA1B9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4297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6D48DFFC-2CA1-BCB6-18C6-24ED423B742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94372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90CDF9F7-5D1F-0C5C-F592-4A6C443767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DA468-6ED8-4373-94E3-F8058018ADD1}" type="datetimeFigureOut">
              <a:rPr lang="fr-FR" smtClean="0"/>
              <a:t>25/09/2025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BDE76434-1072-1505-459C-A9581957F0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47AC3A11-A2FA-736C-EFA9-68A325C093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32C24-93D1-4A11-AD59-BF97BF1F31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7788758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BC910FE-05E2-0E88-D6A0-03F46BF35A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2" y="547693"/>
            <a:ext cx="11830050" cy="1988345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329A86C-1807-6A54-3081-A541AAF4F5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44762" y="2521746"/>
            <a:ext cx="5802510" cy="1235868"/>
          </a:xfrm>
        </p:spPr>
        <p:txBody>
          <a:bodyPr anchor="b"/>
          <a:lstStyle>
            <a:lvl1pPr marL="0" indent="0">
              <a:buNone/>
              <a:defRPr sz="4050" b="1"/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449813CF-1E5D-76BE-401B-D994E1799D2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44762" y="3757614"/>
            <a:ext cx="5802510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53DE1887-7603-669F-FA3B-50A54735905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943728" y="2521746"/>
            <a:ext cx="5831087" cy="1235868"/>
          </a:xfrm>
        </p:spPr>
        <p:txBody>
          <a:bodyPr anchor="b"/>
          <a:lstStyle>
            <a:lvl1pPr marL="0" indent="0">
              <a:buNone/>
              <a:defRPr sz="4050" b="1"/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6B7D44ED-FF0C-79B1-E02F-740D22A0798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943728" y="3757614"/>
            <a:ext cx="5831087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812326C8-D854-BBE4-E51F-95719A4AB8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DA468-6ED8-4373-94E3-F8058018ADD1}" type="datetimeFigureOut">
              <a:rPr lang="fr-FR" smtClean="0"/>
              <a:t>25/09/2025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A75F6B9D-D7B0-7ED9-FE58-43010098A4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2BBDF9E4-4E22-4133-DD2A-F61D3282E6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32C24-93D1-4A11-AD59-BF97BF1F31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7374110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1A5E356-FBA3-7D96-1FBC-3C192EEDF0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70FABA93-AACF-3D94-ED71-AA29112F18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DA468-6ED8-4373-94E3-F8058018ADD1}" type="datetimeFigureOut">
              <a:rPr lang="fr-FR" smtClean="0"/>
              <a:t>25/09/2025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004232D9-1290-A798-D97C-8B785CF1A3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ADC80E17-36AD-A248-C02B-5CB2C22B50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32C24-93D1-4A11-AD59-BF97BF1F31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1702415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F820FD99-5CB7-CE58-FB54-C786B4C50B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DA468-6ED8-4373-94E3-F8058018ADD1}" type="datetimeFigureOut">
              <a:rPr lang="fr-FR" smtClean="0"/>
              <a:t>25/09/2025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AA33CE91-1954-3765-6D61-1484ECC773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E9B5236-2E38-4E77-EBC4-932CCE4213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32C24-93D1-4A11-AD59-BF97BF1F31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7181816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48445A3-06CB-6064-73EE-962B0DB125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6" y="685802"/>
            <a:ext cx="4423767" cy="2400300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DEA4F7E-5AA5-0D68-2912-2095F70CD2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31091" y="1481140"/>
            <a:ext cx="6943725" cy="7310438"/>
          </a:xfrm>
        </p:spPr>
        <p:txBody>
          <a:bodyPr/>
          <a:lstStyle>
            <a:lvl1pPr>
              <a:defRPr sz="5400"/>
            </a:lvl1pPr>
            <a:lvl2pPr>
              <a:defRPr sz="4725"/>
            </a:lvl2pPr>
            <a:lvl3pPr>
              <a:defRPr sz="4050"/>
            </a:lvl3pPr>
            <a:lvl4pPr>
              <a:defRPr sz="3375"/>
            </a:lvl4pPr>
            <a:lvl5pPr>
              <a:defRPr sz="3375"/>
            </a:lvl5pPr>
            <a:lvl6pPr>
              <a:defRPr sz="3375"/>
            </a:lvl6pPr>
            <a:lvl7pPr>
              <a:defRPr sz="3375"/>
            </a:lvl7pPr>
            <a:lvl8pPr>
              <a:defRPr sz="3375"/>
            </a:lvl8pPr>
            <a:lvl9pPr>
              <a:defRPr sz="3375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2F03CF98-5DEF-24D7-078E-C6666B4775E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44766" y="3086103"/>
            <a:ext cx="4423767" cy="5717382"/>
          </a:xfrm>
        </p:spPr>
        <p:txBody>
          <a:bodyPr/>
          <a:lstStyle>
            <a:lvl1pPr marL="0" indent="0">
              <a:buNone/>
              <a:defRPr sz="2700"/>
            </a:lvl1pPr>
            <a:lvl2pPr marL="771476" indent="0">
              <a:buNone/>
              <a:defRPr sz="2363"/>
            </a:lvl2pPr>
            <a:lvl3pPr marL="1542950" indent="0">
              <a:buNone/>
              <a:defRPr sz="2025"/>
            </a:lvl3pPr>
            <a:lvl4pPr marL="2314425" indent="0">
              <a:buNone/>
              <a:defRPr sz="1688"/>
            </a:lvl4pPr>
            <a:lvl5pPr marL="3085901" indent="0">
              <a:buNone/>
              <a:defRPr sz="1688"/>
            </a:lvl5pPr>
            <a:lvl6pPr marL="3857373" indent="0">
              <a:buNone/>
              <a:defRPr sz="1688"/>
            </a:lvl6pPr>
            <a:lvl7pPr marL="4628850" indent="0">
              <a:buNone/>
              <a:defRPr sz="1688"/>
            </a:lvl7pPr>
            <a:lvl8pPr marL="5400324" indent="0">
              <a:buNone/>
              <a:defRPr sz="1688"/>
            </a:lvl8pPr>
            <a:lvl9pPr marL="6171798" indent="0">
              <a:buNone/>
              <a:defRPr sz="1688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EA3ECB72-875F-7168-6C9E-94C55C7F45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DA468-6ED8-4373-94E3-F8058018ADD1}" type="datetimeFigureOut">
              <a:rPr lang="fr-FR" smtClean="0"/>
              <a:t>25/09/2025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688B6BA-8FA3-B43A-E358-19ADB23D9D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C97C5391-7797-FCB2-16AF-BC61D36A57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32C24-93D1-4A11-AD59-BF97BF1F31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2756960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C3FA441-9812-2019-06C7-3203D484B8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6" y="685802"/>
            <a:ext cx="4423767" cy="2400300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533FF6C7-29C9-09DA-8D66-30974A42825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831091" y="1481140"/>
            <a:ext cx="6943725" cy="7310438"/>
          </a:xfrm>
        </p:spPr>
        <p:txBody>
          <a:bodyPr/>
          <a:lstStyle>
            <a:lvl1pPr marL="0" indent="0">
              <a:buNone/>
              <a:defRPr sz="5400"/>
            </a:lvl1pPr>
            <a:lvl2pPr marL="771476" indent="0">
              <a:buNone/>
              <a:defRPr sz="4725"/>
            </a:lvl2pPr>
            <a:lvl3pPr marL="1542950" indent="0">
              <a:buNone/>
              <a:defRPr sz="4050"/>
            </a:lvl3pPr>
            <a:lvl4pPr marL="2314425" indent="0">
              <a:buNone/>
              <a:defRPr sz="3375"/>
            </a:lvl4pPr>
            <a:lvl5pPr marL="3085901" indent="0">
              <a:buNone/>
              <a:defRPr sz="3375"/>
            </a:lvl5pPr>
            <a:lvl6pPr marL="3857373" indent="0">
              <a:buNone/>
              <a:defRPr sz="3375"/>
            </a:lvl6pPr>
            <a:lvl7pPr marL="4628850" indent="0">
              <a:buNone/>
              <a:defRPr sz="3375"/>
            </a:lvl7pPr>
            <a:lvl8pPr marL="5400324" indent="0">
              <a:buNone/>
              <a:defRPr sz="3375"/>
            </a:lvl8pPr>
            <a:lvl9pPr marL="6171798" indent="0">
              <a:buNone/>
              <a:defRPr sz="3375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0A40CA51-33DF-B14D-C8A2-46EC0E6B850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44766" y="3086103"/>
            <a:ext cx="4423767" cy="5717382"/>
          </a:xfrm>
        </p:spPr>
        <p:txBody>
          <a:bodyPr/>
          <a:lstStyle>
            <a:lvl1pPr marL="0" indent="0">
              <a:buNone/>
              <a:defRPr sz="2700"/>
            </a:lvl1pPr>
            <a:lvl2pPr marL="771476" indent="0">
              <a:buNone/>
              <a:defRPr sz="2363"/>
            </a:lvl2pPr>
            <a:lvl3pPr marL="1542950" indent="0">
              <a:buNone/>
              <a:defRPr sz="2025"/>
            </a:lvl3pPr>
            <a:lvl4pPr marL="2314425" indent="0">
              <a:buNone/>
              <a:defRPr sz="1688"/>
            </a:lvl4pPr>
            <a:lvl5pPr marL="3085901" indent="0">
              <a:buNone/>
              <a:defRPr sz="1688"/>
            </a:lvl5pPr>
            <a:lvl6pPr marL="3857373" indent="0">
              <a:buNone/>
              <a:defRPr sz="1688"/>
            </a:lvl6pPr>
            <a:lvl7pPr marL="4628850" indent="0">
              <a:buNone/>
              <a:defRPr sz="1688"/>
            </a:lvl7pPr>
            <a:lvl8pPr marL="5400324" indent="0">
              <a:buNone/>
              <a:defRPr sz="1688"/>
            </a:lvl8pPr>
            <a:lvl9pPr marL="6171798" indent="0">
              <a:buNone/>
              <a:defRPr sz="1688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D0B01590-7CC7-25EF-CE65-BA4420A425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DA468-6ED8-4373-94E3-F8058018ADD1}" type="datetimeFigureOut">
              <a:rPr lang="fr-FR" smtClean="0"/>
              <a:t>25/09/2025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8EF1A4F-A09F-F720-BEC8-815780B459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3E10F736-1ACC-482C-1C7D-2C6559CA26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32C24-93D1-4A11-AD59-BF97BF1F31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3404895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14554B6-20EB-1E76-79EA-E6C4731127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8CEB0B28-E0DB-DAB5-90BE-620D697FC38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7FE870A-5DB8-ACFF-C844-911BADAC5E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DA468-6ED8-4373-94E3-F8058018ADD1}" type="datetimeFigureOut">
              <a:rPr lang="fr-FR" smtClean="0"/>
              <a:t>25/09/2025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F41B39A-2D05-52E1-C348-BD087868FE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CE3A715-D31D-8D73-1648-414F89688C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32C24-93D1-4A11-AD59-BF97BF1F31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8582447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92FFFFAB-C3F9-948A-C5DD-4B2363B2A8E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815516" y="547689"/>
            <a:ext cx="2957513" cy="8717757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CAB5E961-1D64-13AE-860A-C565D7FC289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942975" y="547689"/>
            <a:ext cx="8701088" cy="8717757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9EE28DD-CD45-CCD8-F84A-D6000CF125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DA468-6ED8-4373-94E3-F8058018ADD1}" type="datetimeFigureOut">
              <a:rPr lang="fr-FR" smtClean="0"/>
              <a:t>25/09/2025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9726AF9-7CE7-B59C-1576-24BAC078A4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C3E0BD8-E9DF-89EA-7F63-3CF2E1A9C9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32C24-93D1-4A11-AD59-BF97BF1F31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7445118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D405954-8B14-0927-3BFD-B0E03B8E40A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14500" y="1683545"/>
            <a:ext cx="10287000" cy="3581400"/>
          </a:xfrm>
        </p:spPr>
        <p:txBody>
          <a:bodyPr anchor="b"/>
          <a:lstStyle>
            <a:lvl1pPr algn="ctr">
              <a:defRPr sz="10125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B6A1E175-A5A8-E3F8-1F50-9ACE76A60CE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14500" y="5403057"/>
            <a:ext cx="10287000" cy="2483643"/>
          </a:xfrm>
        </p:spPr>
        <p:txBody>
          <a:bodyPr/>
          <a:lstStyle>
            <a:lvl1pPr marL="0" indent="0" algn="ctr">
              <a:buNone/>
              <a:defRPr sz="4050"/>
            </a:lvl1pPr>
            <a:lvl2pPr marL="771476" indent="0" algn="ctr">
              <a:buNone/>
              <a:defRPr sz="3375"/>
            </a:lvl2pPr>
            <a:lvl3pPr marL="1542950" indent="0" algn="ctr">
              <a:buNone/>
              <a:defRPr sz="3038"/>
            </a:lvl3pPr>
            <a:lvl4pPr marL="2314425" indent="0" algn="ctr">
              <a:buNone/>
              <a:defRPr sz="2700"/>
            </a:lvl4pPr>
            <a:lvl5pPr marL="3085901" indent="0" algn="ctr">
              <a:buNone/>
              <a:defRPr sz="2700"/>
            </a:lvl5pPr>
            <a:lvl6pPr marL="3857373" indent="0" algn="ctr">
              <a:buNone/>
              <a:defRPr sz="2700"/>
            </a:lvl6pPr>
            <a:lvl7pPr marL="4628850" indent="0" algn="ctr">
              <a:buNone/>
              <a:defRPr sz="2700"/>
            </a:lvl7pPr>
            <a:lvl8pPr marL="5400324" indent="0" algn="ctr">
              <a:buNone/>
              <a:defRPr sz="2700"/>
            </a:lvl8pPr>
            <a:lvl9pPr marL="6171798" indent="0" algn="ctr">
              <a:buNone/>
              <a:defRPr sz="27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DB011BD-E88B-5BE9-5844-0538F4A6BC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25/09/2025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DD9C7E6-35E1-05A6-51A5-CCE58B40DF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389C54D-1568-EED2-9D38-AF9656B384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3047266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A76CD94-2638-A533-35AC-33F8762C26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BC8C267-6A0E-7F85-11DF-E1B8F31959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9A4EE0B-4ED7-D3BB-592F-49D678F63D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25/09/2025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ED58435-B360-2F20-F1DB-85A5F0FC7C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BCB141A-DA4F-A23C-5B4F-FCBDF897FC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478632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611B11A-57FD-EF6E-D078-216EE9E1BB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5831" y="2564611"/>
            <a:ext cx="11830050" cy="4279106"/>
          </a:xfrm>
        </p:spPr>
        <p:txBody>
          <a:bodyPr anchor="b"/>
          <a:lstStyle>
            <a:lvl1pPr>
              <a:defRPr sz="10125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B6DB786-4834-DFBA-7E92-F490A1B25F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35831" y="6884198"/>
            <a:ext cx="11830050" cy="2250281"/>
          </a:xfrm>
        </p:spPr>
        <p:txBody>
          <a:bodyPr/>
          <a:lstStyle>
            <a:lvl1pPr marL="0" indent="0">
              <a:buNone/>
              <a:defRPr sz="4050">
                <a:solidFill>
                  <a:schemeClr val="tx1">
                    <a:tint val="82000"/>
                  </a:schemeClr>
                </a:solidFill>
              </a:defRPr>
            </a:lvl1pPr>
            <a:lvl2pPr marL="771476" indent="0">
              <a:buNone/>
              <a:defRPr sz="3375">
                <a:solidFill>
                  <a:schemeClr val="tx1">
                    <a:tint val="82000"/>
                  </a:schemeClr>
                </a:solidFill>
              </a:defRPr>
            </a:lvl2pPr>
            <a:lvl3pPr marL="1542950" indent="0">
              <a:buNone/>
              <a:defRPr sz="3038">
                <a:solidFill>
                  <a:schemeClr val="tx1">
                    <a:tint val="82000"/>
                  </a:schemeClr>
                </a:solidFill>
              </a:defRPr>
            </a:lvl3pPr>
            <a:lvl4pPr marL="2314425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4pPr>
            <a:lvl5pPr marL="3085901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5pPr>
            <a:lvl6pPr marL="3857373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6pPr>
            <a:lvl7pPr marL="4628850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7pPr>
            <a:lvl8pPr marL="5400324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8pPr>
            <a:lvl9pPr marL="6171798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431C319-FB0C-BD76-4801-6AD79CA82A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25/09/2025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B7BEC8B-EB10-AFA9-0647-1F675D24F1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2F07A89-E44C-0BFC-AE33-5AF3A1C484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1139853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568AE2A-EBAB-8535-9929-5C06E773C7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2089419-3FA4-893D-10CF-896A647639B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4297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3A35FE34-9C03-D735-DAAB-E8B7A26E079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94372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C7A7FC32-E480-7299-D479-E039FDC4E8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25/09/2025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4CE11614-A2EB-22B3-3300-5B1A74B74E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57DFE78-087C-A4BE-F00A-508C323EE0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2618514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FC4C0A0-C635-D19D-4458-4A475D3E54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2" y="547693"/>
            <a:ext cx="11830050" cy="1988345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B226CB9D-0440-B5FD-83E9-8546951909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44762" y="2521746"/>
            <a:ext cx="5802510" cy="1235868"/>
          </a:xfrm>
        </p:spPr>
        <p:txBody>
          <a:bodyPr anchor="b"/>
          <a:lstStyle>
            <a:lvl1pPr marL="0" indent="0">
              <a:buNone/>
              <a:defRPr sz="4050" b="1"/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B9571624-52DC-87F5-B8D2-B7D0A0756A5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44762" y="3757614"/>
            <a:ext cx="5802510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81CC25B-16E3-6CDD-A60D-772A41A9A9B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943728" y="2521746"/>
            <a:ext cx="5831087" cy="1235868"/>
          </a:xfrm>
        </p:spPr>
        <p:txBody>
          <a:bodyPr anchor="b"/>
          <a:lstStyle>
            <a:lvl1pPr marL="0" indent="0">
              <a:buNone/>
              <a:defRPr sz="4050" b="1"/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E9E8F26D-DA17-C00C-67BC-33DC1C6553D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943728" y="3757614"/>
            <a:ext cx="5831087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0FAEA9E3-1EB2-6526-6A97-642BA33228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25/09/2025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8EF242C2-8321-0011-04BB-85EC1AD922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B26D719C-FAFF-80D8-A63B-FC5C36DBCD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7399490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0BDF672-8553-FAE5-98C8-D18B6A5935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58FBFCA1-D8E9-B420-DCF3-C1560D5C53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25/09/2025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E850D5E-606D-6262-85EA-5D9DFCC7F8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FE8B908B-61CB-F908-98C3-8B8A499990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7553085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F6CC75F5-8023-BB5C-50A3-19A5FD2723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25/09/2025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DA6A0358-8763-B480-6AF5-DCC1E75A33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1B6B293-6E15-1FA4-870E-1B76A4752C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6043048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BF28DC3-5288-388D-A838-E0D16E147B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6" y="685802"/>
            <a:ext cx="4423767" cy="2400300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3BDDF1C-2926-51F0-662B-3AC1923CD6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31091" y="1481140"/>
            <a:ext cx="6943725" cy="7310438"/>
          </a:xfrm>
        </p:spPr>
        <p:txBody>
          <a:bodyPr/>
          <a:lstStyle>
            <a:lvl1pPr>
              <a:defRPr sz="5400"/>
            </a:lvl1pPr>
            <a:lvl2pPr>
              <a:defRPr sz="4725"/>
            </a:lvl2pPr>
            <a:lvl3pPr>
              <a:defRPr sz="4050"/>
            </a:lvl3pPr>
            <a:lvl4pPr>
              <a:defRPr sz="3375"/>
            </a:lvl4pPr>
            <a:lvl5pPr>
              <a:defRPr sz="3375"/>
            </a:lvl5pPr>
            <a:lvl6pPr>
              <a:defRPr sz="3375"/>
            </a:lvl6pPr>
            <a:lvl7pPr>
              <a:defRPr sz="3375"/>
            </a:lvl7pPr>
            <a:lvl8pPr>
              <a:defRPr sz="3375"/>
            </a:lvl8pPr>
            <a:lvl9pPr>
              <a:defRPr sz="3375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D2B27530-D0A1-B823-7ACA-65DC6AF0F3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44766" y="3086103"/>
            <a:ext cx="4423767" cy="5717382"/>
          </a:xfrm>
        </p:spPr>
        <p:txBody>
          <a:bodyPr/>
          <a:lstStyle>
            <a:lvl1pPr marL="0" indent="0">
              <a:buNone/>
              <a:defRPr sz="2700"/>
            </a:lvl1pPr>
            <a:lvl2pPr marL="771476" indent="0">
              <a:buNone/>
              <a:defRPr sz="2363"/>
            </a:lvl2pPr>
            <a:lvl3pPr marL="1542950" indent="0">
              <a:buNone/>
              <a:defRPr sz="2025"/>
            </a:lvl3pPr>
            <a:lvl4pPr marL="2314425" indent="0">
              <a:buNone/>
              <a:defRPr sz="1688"/>
            </a:lvl4pPr>
            <a:lvl5pPr marL="3085901" indent="0">
              <a:buNone/>
              <a:defRPr sz="1688"/>
            </a:lvl5pPr>
            <a:lvl6pPr marL="3857373" indent="0">
              <a:buNone/>
              <a:defRPr sz="1688"/>
            </a:lvl6pPr>
            <a:lvl7pPr marL="4628850" indent="0">
              <a:buNone/>
              <a:defRPr sz="1688"/>
            </a:lvl7pPr>
            <a:lvl8pPr marL="5400324" indent="0">
              <a:buNone/>
              <a:defRPr sz="1688"/>
            </a:lvl8pPr>
            <a:lvl9pPr marL="6171798" indent="0">
              <a:buNone/>
              <a:defRPr sz="1688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4F7FC9DF-66D5-2AE0-4A3C-ECF6F3C102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25/09/2025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1765AABA-F37F-B778-36FD-7219555885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975C3B56-677A-B75C-AFB7-BA3FC9432E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0442570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AC3260F-B79C-85E0-CCAA-168D126FA0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6" y="685802"/>
            <a:ext cx="4423767" cy="2400300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4154C08C-494D-8FC9-3F26-2972A7C0625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831091" y="1481140"/>
            <a:ext cx="6943725" cy="7310438"/>
          </a:xfrm>
        </p:spPr>
        <p:txBody>
          <a:bodyPr/>
          <a:lstStyle>
            <a:lvl1pPr marL="0" indent="0">
              <a:buNone/>
              <a:defRPr sz="5400"/>
            </a:lvl1pPr>
            <a:lvl2pPr marL="771476" indent="0">
              <a:buNone/>
              <a:defRPr sz="4725"/>
            </a:lvl2pPr>
            <a:lvl3pPr marL="1542950" indent="0">
              <a:buNone/>
              <a:defRPr sz="4050"/>
            </a:lvl3pPr>
            <a:lvl4pPr marL="2314425" indent="0">
              <a:buNone/>
              <a:defRPr sz="3375"/>
            </a:lvl4pPr>
            <a:lvl5pPr marL="3085901" indent="0">
              <a:buNone/>
              <a:defRPr sz="3375"/>
            </a:lvl5pPr>
            <a:lvl6pPr marL="3857373" indent="0">
              <a:buNone/>
              <a:defRPr sz="3375"/>
            </a:lvl6pPr>
            <a:lvl7pPr marL="4628850" indent="0">
              <a:buNone/>
              <a:defRPr sz="3375"/>
            </a:lvl7pPr>
            <a:lvl8pPr marL="5400324" indent="0">
              <a:buNone/>
              <a:defRPr sz="3375"/>
            </a:lvl8pPr>
            <a:lvl9pPr marL="6171798" indent="0">
              <a:buNone/>
              <a:defRPr sz="3375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02B83370-E10A-7E8F-0DA5-3E2D462D7C0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44766" y="3086103"/>
            <a:ext cx="4423767" cy="5717382"/>
          </a:xfrm>
        </p:spPr>
        <p:txBody>
          <a:bodyPr/>
          <a:lstStyle>
            <a:lvl1pPr marL="0" indent="0">
              <a:buNone/>
              <a:defRPr sz="2700"/>
            </a:lvl1pPr>
            <a:lvl2pPr marL="771476" indent="0">
              <a:buNone/>
              <a:defRPr sz="2363"/>
            </a:lvl2pPr>
            <a:lvl3pPr marL="1542950" indent="0">
              <a:buNone/>
              <a:defRPr sz="2025"/>
            </a:lvl3pPr>
            <a:lvl4pPr marL="2314425" indent="0">
              <a:buNone/>
              <a:defRPr sz="1688"/>
            </a:lvl4pPr>
            <a:lvl5pPr marL="3085901" indent="0">
              <a:buNone/>
              <a:defRPr sz="1688"/>
            </a:lvl5pPr>
            <a:lvl6pPr marL="3857373" indent="0">
              <a:buNone/>
              <a:defRPr sz="1688"/>
            </a:lvl6pPr>
            <a:lvl7pPr marL="4628850" indent="0">
              <a:buNone/>
              <a:defRPr sz="1688"/>
            </a:lvl7pPr>
            <a:lvl8pPr marL="5400324" indent="0">
              <a:buNone/>
              <a:defRPr sz="1688"/>
            </a:lvl8pPr>
            <a:lvl9pPr marL="6171798" indent="0">
              <a:buNone/>
              <a:defRPr sz="1688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BB2578CD-6D33-FFBF-B95E-D3EFE3DF1E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25/09/2025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747F21A3-F316-F8BB-F698-83DC2F0CF2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44FA0F2C-CBF0-807D-0A9A-6FA9BCE4B7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5072885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F4FB7C3-6331-1AA1-0B0B-92B48991FB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1ABF8E9C-ABCA-ADB1-84AD-595D0F58EA2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4BCD6CC-B805-86AD-045F-3F71DC0E56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25/09/2025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C89ACE6-C578-27CD-A38F-0BB5DC4764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BD7A67A-A9B3-EBC0-FCB3-A1A0B75C7A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6222537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5C7BB1E6-FA15-9B07-0DA4-3CDFE768DCE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815516" y="547689"/>
            <a:ext cx="2957513" cy="8717757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CBDF7200-9D1B-0323-12C5-DDD0F72DE43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942975" y="547689"/>
            <a:ext cx="8701088" cy="8717757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025D5D2-14BB-5080-25EB-0FCE12A2B8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25/09/2025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154F753-5097-CE96-162F-E314E73F6F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3545481-5913-5EDF-799C-F86BF48497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186937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714500" y="1683545"/>
            <a:ext cx="10287000" cy="3581400"/>
          </a:xfrm>
        </p:spPr>
        <p:txBody>
          <a:bodyPr anchor="b"/>
          <a:lstStyle>
            <a:lvl1pPr algn="ctr">
              <a:defRPr sz="10125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714500" y="5403057"/>
            <a:ext cx="10287000" cy="2483643"/>
          </a:xfrm>
        </p:spPr>
        <p:txBody>
          <a:bodyPr/>
          <a:lstStyle>
            <a:lvl1pPr marL="0" indent="0" algn="ctr">
              <a:buNone/>
              <a:defRPr sz="4050"/>
            </a:lvl1pPr>
            <a:lvl2pPr marL="771476" indent="0" algn="ctr">
              <a:buNone/>
              <a:defRPr sz="3375"/>
            </a:lvl2pPr>
            <a:lvl3pPr marL="1542950" indent="0" algn="ctr">
              <a:buNone/>
              <a:defRPr sz="3038"/>
            </a:lvl3pPr>
            <a:lvl4pPr marL="2314425" indent="0" algn="ctr">
              <a:buNone/>
              <a:defRPr sz="2700"/>
            </a:lvl4pPr>
            <a:lvl5pPr marL="3085901" indent="0" algn="ctr">
              <a:buNone/>
              <a:defRPr sz="2700"/>
            </a:lvl5pPr>
            <a:lvl6pPr marL="3857373" indent="0" algn="ctr">
              <a:buNone/>
              <a:defRPr sz="2700"/>
            </a:lvl6pPr>
            <a:lvl7pPr marL="4628850" indent="0" algn="ctr">
              <a:buNone/>
              <a:defRPr sz="2700"/>
            </a:lvl7pPr>
            <a:lvl8pPr marL="5400324" indent="0" algn="ctr">
              <a:buNone/>
              <a:defRPr sz="2700"/>
            </a:lvl8pPr>
            <a:lvl9pPr marL="6171798" indent="0" algn="ctr">
              <a:buNone/>
              <a:defRPr sz="27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85376245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2292053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35831" y="2564611"/>
            <a:ext cx="11830050" cy="4279106"/>
          </a:xfrm>
        </p:spPr>
        <p:txBody>
          <a:bodyPr anchor="b"/>
          <a:lstStyle>
            <a:lvl1pPr>
              <a:defRPr sz="10125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935831" y="6884198"/>
            <a:ext cx="11830050" cy="2250281"/>
          </a:xfrm>
        </p:spPr>
        <p:txBody>
          <a:bodyPr/>
          <a:lstStyle>
            <a:lvl1pPr marL="0" indent="0">
              <a:buNone/>
              <a:defRPr sz="4050">
                <a:solidFill>
                  <a:schemeClr val="tx1">
                    <a:tint val="75000"/>
                  </a:schemeClr>
                </a:solidFill>
              </a:defRPr>
            </a:lvl1pPr>
            <a:lvl2pPr marL="771476" indent="0">
              <a:buNone/>
              <a:defRPr sz="3375">
                <a:solidFill>
                  <a:schemeClr val="tx1">
                    <a:tint val="75000"/>
                  </a:schemeClr>
                </a:solidFill>
              </a:defRPr>
            </a:lvl2pPr>
            <a:lvl3pPr marL="1542950" indent="0">
              <a:buNone/>
              <a:defRPr sz="3038">
                <a:solidFill>
                  <a:schemeClr val="tx1">
                    <a:tint val="75000"/>
                  </a:schemeClr>
                </a:solidFill>
              </a:defRPr>
            </a:lvl3pPr>
            <a:lvl4pPr marL="2314425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4pPr>
            <a:lvl5pPr marL="3085901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5pPr>
            <a:lvl6pPr marL="3857373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6pPr>
            <a:lvl7pPr marL="462885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7pPr>
            <a:lvl8pPr marL="5400324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8pPr>
            <a:lvl9pPr marL="6171798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20315606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94297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94372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19295290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44762" y="547693"/>
            <a:ext cx="11830050" cy="1988345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944762" y="2521746"/>
            <a:ext cx="5802510" cy="1235868"/>
          </a:xfrm>
        </p:spPr>
        <p:txBody>
          <a:bodyPr anchor="b"/>
          <a:lstStyle>
            <a:lvl1pPr marL="0" indent="0">
              <a:buNone/>
              <a:defRPr sz="4050" b="1"/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944762" y="3757614"/>
            <a:ext cx="5802510" cy="5526882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943728" y="2521746"/>
            <a:ext cx="5831087" cy="1235868"/>
          </a:xfrm>
        </p:spPr>
        <p:txBody>
          <a:bodyPr anchor="b"/>
          <a:lstStyle>
            <a:lvl1pPr marL="0" indent="0">
              <a:buNone/>
              <a:defRPr sz="4050" b="1"/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943728" y="3757614"/>
            <a:ext cx="5831087" cy="5526882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68132154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03794407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74084103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44766" y="685802"/>
            <a:ext cx="4423767" cy="2400300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831091" y="1481140"/>
            <a:ext cx="6943725" cy="7310438"/>
          </a:xfrm>
        </p:spPr>
        <p:txBody>
          <a:bodyPr/>
          <a:lstStyle>
            <a:lvl1pPr>
              <a:defRPr sz="5400"/>
            </a:lvl1pPr>
            <a:lvl2pPr>
              <a:defRPr sz="4725"/>
            </a:lvl2pPr>
            <a:lvl3pPr>
              <a:defRPr sz="4050"/>
            </a:lvl3pPr>
            <a:lvl4pPr>
              <a:defRPr sz="3375"/>
            </a:lvl4pPr>
            <a:lvl5pPr>
              <a:defRPr sz="3375"/>
            </a:lvl5pPr>
            <a:lvl6pPr>
              <a:defRPr sz="3375"/>
            </a:lvl6pPr>
            <a:lvl7pPr>
              <a:defRPr sz="3375"/>
            </a:lvl7pPr>
            <a:lvl8pPr>
              <a:defRPr sz="3375"/>
            </a:lvl8pPr>
            <a:lvl9pPr>
              <a:defRPr sz="3375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944766" y="3086103"/>
            <a:ext cx="4423767" cy="5717382"/>
          </a:xfrm>
        </p:spPr>
        <p:txBody>
          <a:bodyPr/>
          <a:lstStyle>
            <a:lvl1pPr marL="0" indent="0">
              <a:buNone/>
              <a:defRPr sz="2700"/>
            </a:lvl1pPr>
            <a:lvl2pPr marL="771476" indent="0">
              <a:buNone/>
              <a:defRPr sz="2363"/>
            </a:lvl2pPr>
            <a:lvl3pPr marL="1542950" indent="0">
              <a:buNone/>
              <a:defRPr sz="2025"/>
            </a:lvl3pPr>
            <a:lvl4pPr marL="2314425" indent="0">
              <a:buNone/>
              <a:defRPr sz="1688"/>
            </a:lvl4pPr>
            <a:lvl5pPr marL="3085901" indent="0">
              <a:buNone/>
              <a:defRPr sz="1688"/>
            </a:lvl5pPr>
            <a:lvl6pPr marL="3857373" indent="0">
              <a:buNone/>
              <a:defRPr sz="1688"/>
            </a:lvl6pPr>
            <a:lvl7pPr marL="4628850" indent="0">
              <a:buNone/>
              <a:defRPr sz="1688"/>
            </a:lvl7pPr>
            <a:lvl8pPr marL="5400324" indent="0">
              <a:buNone/>
              <a:defRPr sz="1688"/>
            </a:lvl8pPr>
            <a:lvl9pPr marL="6171798" indent="0">
              <a:buNone/>
              <a:defRPr sz="1688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63272749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44766" y="685802"/>
            <a:ext cx="4423767" cy="2400300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831091" y="1481140"/>
            <a:ext cx="6943725" cy="7310438"/>
          </a:xfrm>
        </p:spPr>
        <p:txBody>
          <a:bodyPr/>
          <a:lstStyle>
            <a:lvl1pPr marL="0" indent="0">
              <a:buNone/>
              <a:defRPr sz="5400"/>
            </a:lvl1pPr>
            <a:lvl2pPr marL="771476" indent="0">
              <a:buNone/>
              <a:defRPr sz="4725"/>
            </a:lvl2pPr>
            <a:lvl3pPr marL="1542950" indent="0">
              <a:buNone/>
              <a:defRPr sz="4050"/>
            </a:lvl3pPr>
            <a:lvl4pPr marL="2314425" indent="0">
              <a:buNone/>
              <a:defRPr sz="3375"/>
            </a:lvl4pPr>
            <a:lvl5pPr marL="3085901" indent="0">
              <a:buNone/>
              <a:defRPr sz="3375"/>
            </a:lvl5pPr>
            <a:lvl6pPr marL="3857373" indent="0">
              <a:buNone/>
              <a:defRPr sz="3375"/>
            </a:lvl6pPr>
            <a:lvl7pPr marL="4628850" indent="0">
              <a:buNone/>
              <a:defRPr sz="3375"/>
            </a:lvl7pPr>
            <a:lvl8pPr marL="5400324" indent="0">
              <a:buNone/>
              <a:defRPr sz="3375"/>
            </a:lvl8pPr>
            <a:lvl9pPr marL="6171798" indent="0">
              <a:buNone/>
              <a:defRPr sz="3375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944766" y="3086103"/>
            <a:ext cx="4423767" cy="5717382"/>
          </a:xfrm>
        </p:spPr>
        <p:txBody>
          <a:bodyPr/>
          <a:lstStyle>
            <a:lvl1pPr marL="0" indent="0">
              <a:buNone/>
              <a:defRPr sz="2700"/>
            </a:lvl1pPr>
            <a:lvl2pPr marL="771476" indent="0">
              <a:buNone/>
              <a:defRPr sz="2363"/>
            </a:lvl2pPr>
            <a:lvl3pPr marL="1542950" indent="0">
              <a:buNone/>
              <a:defRPr sz="2025"/>
            </a:lvl3pPr>
            <a:lvl4pPr marL="2314425" indent="0">
              <a:buNone/>
              <a:defRPr sz="1688"/>
            </a:lvl4pPr>
            <a:lvl5pPr marL="3085901" indent="0">
              <a:buNone/>
              <a:defRPr sz="1688"/>
            </a:lvl5pPr>
            <a:lvl6pPr marL="3857373" indent="0">
              <a:buNone/>
              <a:defRPr sz="1688"/>
            </a:lvl6pPr>
            <a:lvl7pPr marL="4628850" indent="0">
              <a:buNone/>
              <a:defRPr sz="1688"/>
            </a:lvl7pPr>
            <a:lvl8pPr marL="5400324" indent="0">
              <a:buNone/>
              <a:defRPr sz="1688"/>
            </a:lvl8pPr>
            <a:lvl9pPr marL="6171798" indent="0">
              <a:buNone/>
              <a:defRPr sz="1688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85298678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1714045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9815516" y="547689"/>
            <a:ext cx="2957513" cy="8717757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942975" y="547689"/>
            <a:ext cx="8701088" cy="8717757"/>
          </a:xfrm>
        </p:spPr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56014953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28700" y="1683545"/>
            <a:ext cx="11658600" cy="3581400"/>
          </a:xfrm>
        </p:spPr>
        <p:txBody>
          <a:bodyPr anchor="b"/>
          <a:lstStyle>
            <a:lvl1pPr algn="ctr">
              <a:defRPr sz="9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14500" y="5403057"/>
            <a:ext cx="10287000" cy="2483643"/>
          </a:xfrm>
        </p:spPr>
        <p:txBody>
          <a:bodyPr/>
          <a:lstStyle>
            <a:lvl1pPr marL="0" indent="0" algn="ctr">
              <a:buNone/>
              <a:defRPr sz="3600"/>
            </a:lvl1pPr>
            <a:lvl2pPr marL="685800" indent="0" algn="ctr">
              <a:buNone/>
              <a:defRPr sz="3000"/>
            </a:lvl2pPr>
            <a:lvl3pPr marL="1371600" indent="0" algn="ctr">
              <a:buNone/>
              <a:defRPr sz="2700"/>
            </a:lvl3pPr>
            <a:lvl4pPr marL="2057400" indent="0" algn="ctr">
              <a:buNone/>
              <a:defRPr sz="2400"/>
            </a:lvl4pPr>
            <a:lvl5pPr marL="2743200" indent="0" algn="ctr">
              <a:buNone/>
              <a:defRPr sz="2400"/>
            </a:lvl5pPr>
            <a:lvl6pPr marL="3429000" indent="0" algn="ctr">
              <a:buNone/>
              <a:defRPr sz="2400"/>
            </a:lvl6pPr>
            <a:lvl7pPr marL="4114800" indent="0" algn="ctr">
              <a:buNone/>
              <a:defRPr sz="2400"/>
            </a:lvl7pPr>
            <a:lvl8pPr marL="4800600" indent="0" algn="ctr">
              <a:buNone/>
              <a:defRPr sz="2400"/>
            </a:lvl8pPr>
            <a:lvl9pPr marL="5486400" indent="0" algn="ctr">
              <a:buNone/>
              <a:defRPr sz="24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5278822"/>
      </p:ext>
    </p:extLst>
  </p:cSld>
  <p:clrMapOvr>
    <a:masterClrMapping/>
  </p:clrMapOvr>
  <p:hf hdr="0" ftr="0" dt="0"/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4284490"/>
      </p:ext>
    </p:extLst>
  </p:cSld>
  <p:clrMapOvr>
    <a:masterClrMapping/>
  </p:clrMapOvr>
  <p:hf hdr="0" ftr="0" dt="0"/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5832" y="2564609"/>
            <a:ext cx="11830050" cy="4279106"/>
          </a:xfrm>
        </p:spPr>
        <p:txBody>
          <a:bodyPr anchor="b"/>
          <a:lstStyle>
            <a:lvl1pPr>
              <a:defRPr sz="9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35832" y="6884197"/>
            <a:ext cx="11830050" cy="2250281"/>
          </a:xfrm>
        </p:spPr>
        <p:txBody>
          <a:bodyPr/>
          <a:lstStyle>
            <a:lvl1pPr marL="0" indent="0">
              <a:buNone/>
              <a:defRPr sz="3600">
                <a:solidFill>
                  <a:schemeClr val="tx1"/>
                </a:solidFill>
              </a:defRPr>
            </a:lvl1pPr>
            <a:lvl2pPr marL="685800" indent="0">
              <a:buNone/>
              <a:defRPr sz="3000">
                <a:solidFill>
                  <a:schemeClr val="tx1">
                    <a:tint val="75000"/>
                  </a:schemeClr>
                </a:solidFill>
              </a:defRPr>
            </a:lvl2pPr>
            <a:lvl3pPr marL="137160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3pPr>
            <a:lvl4pPr marL="20574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4pPr>
            <a:lvl5pPr marL="27432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5pPr>
            <a:lvl6pPr marL="34290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6pPr>
            <a:lvl7pPr marL="41148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7pPr>
            <a:lvl8pPr marL="48006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8pPr>
            <a:lvl9pPr marL="54864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7253520"/>
      </p:ext>
    </p:extLst>
  </p:cSld>
  <p:clrMapOvr>
    <a:masterClrMapping/>
  </p:clrMapOvr>
  <p:hf hdr="0" ftr="0" dt="0"/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4297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94372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9/25/2025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8879746"/>
      </p:ext>
    </p:extLst>
  </p:cSld>
  <p:clrMapOvr>
    <a:masterClrMapping/>
  </p:clrMapOvr>
  <p:hf hdr="0" ftr="0" dt="0"/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762" y="547690"/>
            <a:ext cx="11830050" cy="1988345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4763" y="2521745"/>
            <a:ext cx="5802510" cy="1235868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44763" y="3757613"/>
            <a:ext cx="5802510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943726" y="2521745"/>
            <a:ext cx="5831087" cy="1235868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943726" y="3757613"/>
            <a:ext cx="5831087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9/25/2025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3806789"/>
      </p:ext>
    </p:extLst>
  </p:cSld>
  <p:clrMapOvr>
    <a:masterClrMapping/>
  </p:clrMapOvr>
  <p:hf hdr="0" ftr="0" dt="0"/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9/25/2025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1207485"/>
      </p:ext>
    </p:extLst>
  </p:cSld>
  <p:clrMapOvr>
    <a:masterClrMapping/>
  </p:clrMapOvr>
  <p:hf hdr="0" ftr="0" dt="0"/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9/25/2025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0574709"/>
      </p:ext>
    </p:extLst>
  </p:cSld>
  <p:clrMapOvr>
    <a:masterClrMapping/>
  </p:clrMapOvr>
  <p:hf hdr="0" ftr="0" dt="0"/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762" y="685800"/>
            <a:ext cx="4423767" cy="2400300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31087" y="1481140"/>
            <a:ext cx="6943725" cy="7310438"/>
          </a:xfrm>
        </p:spPr>
        <p:txBody>
          <a:bodyPr/>
          <a:lstStyle>
            <a:lvl1pPr>
              <a:defRPr sz="4800"/>
            </a:lvl1pPr>
            <a:lvl2pPr>
              <a:defRPr sz="4200"/>
            </a:lvl2pPr>
            <a:lvl3pPr>
              <a:defRPr sz="3600"/>
            </a:lvl3pPr>
            <a:lvl4pPr>
              <a:defRPr sz="3000"/>
            </a:lvl4pPr>
            <a:lvl5pPr>
              <a:defRPr sz="3000"/>
            </a:lvl5pPr>
            <a:lvl6pPr>
              <a:defRPr sz="3000"/>
            </a:lvl6pPr>
            <a:lvl7pPr>
              <a:defRPr sz="3000"/>
            </a:lvl7pPr>
            <a:lvl8pPr>
              <a:defRPr sz="3000"/>
            </a:lvl8pPr>
            <a:lvl9pPr>
              <a:defRPr sz="3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44762" y="3086100"/>
            <a:ext cx="4423767" cy="5717382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9/25/2025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0607432"/>
      </p:ext>
    </p:extLst>
  </p:cSld>
  <p:clrMapOvr>
    <a:masterClrMapping/>
  </p:clrMapOvr>
  <p:hf hdr="0" ftr="0" dt="0"/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762" y="685800"/>
            <a:ext cx="4423767" cy="2400300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831087" y="1481140"/>
            <a:ext cx="6943725" cy="7310438"/>
          </a:xfrm>
        </p:spPr>
        <p:txBody>
          <a:bodyPr anchor="t"/>
          <a:lstStyle>
            <a:lvl1pPr marL="0" indent="0">
              <a:buNone/>
              <a:defRPr sz="4800"/>
            </a:lvl1pPr>
            <a:lvl2pPr marL="685800" indent="0">
              <a:buNone/>
              <a:defRPr sz="4200"/>
            </a:lvl2pPr>
            <a:lvl3pPr marL="1371600" indent="0">
              <a:buNone/>
              <a:defRPr sz="3600"/>
            </a:lvl3pPr>
            <a:lvl4pPr marL="2057400" indent="0">
              <a:buNone/>
              <a:defRPr sz="3000"/>
            </a:lvl4pPr>
            <a:lvl5pPr marL="2743200" indent="0">
              <a:buNone/>
              <a:defRPr sz="3000"/>
            </a:lvl5pPr>
            <a:lvl6pPr marL="3429000" indent="0">
              <a:buNone/>
              <a:defRPr sz="3000"/>
            </a:lvl6pPr>
            <a:lvl7pPr marL="4114800" indent="0">
              <a:buNone/>
              <a:defRPr sz="3000"/>
            </a:lvl7pPr>
            <a:lvl8pPr marL="4800600" indent="0">
              <a:buNone/>
              <a:defRPr sz="3000"/>
            </a:lvl8pPr>
            <a:lvl9pPr marL="5486400" indent="0">
              <a:buNone/>
              <a:defRPr sz="3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44762" y="3086100"/>
            <a:ext cx="4423767" cy="5717382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9/25/2025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1932565"/>
      </p:ext>
    </p:extLst>
  </p:cSld>
  <p:clrMapOvr>
    <a:masterClrMapping/>
  </p:clrMapOvr>
  <p:hf hdr="0" ftr="0" dt="0"/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0843032"/>
      </p:ext>
    </p:extLst>
  </p:cSld>
  <p:clrMapOvr>
    <a:masterClrMapping/>
  </p:clrMapOvr>
  <p:hf hdr="0" ftr="0" dt="0"/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815513" y="547688"/>
            <a:ext cx="2957513" cy="8717757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42976" y="547688"/>
            <a:ext cx="8701088" cy="8717757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8906303"/>
      </p:ext>
    </p:extLst>
  </p:cSld>
  <p:clrMapOvr>
    <a:masterClrMapping/>
  </p:clrMapOvr>
  <p:hf hdr="0" ftr="0" dt="0"/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13">
            <a:extLst>
              <a:ext uri="{FF2B5EF4-FFF2-40B4-BE49-F238E27FC236}">
                <a16:creationId xmlns:a16="http://schemas.microsoft.com/office/drawing/2014/main" id="{0F17F16A-B6B5-EBE9-54FC-727111DB4C1E}"/>
              </a:ext>
            </a:extLst>
          </p:cNvPr>
          <p:cNvSpPr txBox="1">
            <a:spLocks/>
          </p:cNvSpPr>
          <p:nvPr userDrawn="1"/>
        </p:nvSpPr>
        <p:spPr>
          <a:xfrm>
            <a:off x="13145830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8B50A90-6C93-28D2-CCE6-8C4B5464A7E9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90E3B97-A86E-0A4F-B999-B6E8CC0D39D0}"/>
              </a:ext>
            </a:extLst>
          </p:cNvPr>
          <p:cNvSpPr/>
          <p:nvPr userDrawn="1"/>
        </p:nvSpPr>
        <p:spPr>
          <a:xfrm>
            <a:off x="2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aphicFrame>
        <p:nvGraphicFramePr>
          <p:cNvPr id="14" name="Tableau 13">
            <a:extLst>
              <a:ext uri="{FF2B5EF4-FFF2-40B4-BE49-F238E27FC236}">
                <a16:creationId xmlns:a16="http://schemas.microsoft.com/office/drawing/2014/main" id="{E5BDF521-9D27-2E4C-7059-E9980F069FBB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557038322"/>
              </p:ext>
            </p:extLst>
          </p:nvPr>
        </p:nvGraphicFramePr>
        <p:xfrm>
          <a:off x="0" y="0"/>
          <a:ext cx="13716000" cy="59436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743200">
                  <a:extLst>
                    <a:ext uri="{9D8B030D-6E8A-4147-A177-3AD203B41FA5}">
                      <a16:colId xmlns:a16="http://schemas.microsoft.com/office/drawing/2014/main" val="3583883025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3479764065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189079499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379875202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1705208081"/>
                    </a:ext>
                  </a:extLst>
                </a:gridCol>
              </a:tblGrid>
              <a:tr h="594360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006DB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272804"/>
                  </a:ext>
                </a:extLst>
              </a:tr>
            </a:tbl>
          </a:graphicData>
        </a:graphic>
      </p:graphicFrame>
      <p:grpSp>
        <p:nvGrpSpPr>
          <p:cNvPr id="15" name="Group 17">
            <a:extLst>
              <a:ext uri="{FF2B5EF4-FFF2-40B4-BE49-F238E27FC236}">
                <a16:creationId xmlns:a16="http://schemas.microsoft.com/office/drawing/2014/main" id="{40DD11D2-EE68-A9EC-4F15-614A3385D0D9}"/>
              </a:ext>
            </a:extLst>
          </p:cNvPr>
          <p:cNvGrpSpPr/>
          <p:nvPr userDrawn="1"/>
        </p:nvGrpSpPr>
        <p:grpSpPr>
          <a:xfrm>
            <a:off x="6080531" y="2214833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16" name="Straight Connector 4">
              <a:extLst>
                <a:ext uri="{FF2B5EF4-FFF2-40B4-BE49-F238E27FC236}">
                  <a16:creationId xmlns:a16="http://schemas.microsoft.com/office/drawing/2014/main" id="{AE422F29-1EF9-E191-9803-DE84B04D9D40}"/>
                </a:ext>
              </a:extLst>
            </p:cNvPr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C9086356-0D26-8822-73C0-D2636A92FC67}"/>
                </a:ext>
              </a:extLst>
            </p:cNvPr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32A8B079-93E9-EE06-C9E4-AD3DEB14B4FF}"/>
                </a:ext>
              </a:extLst>
            </p:cNvPr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028C2234-931E-C7BC-B53A-A9CA981E6BB9}"/>
                </a:ext>
              </a:extLst>
            </p:cNvPr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833C001F-2EB4-0697-9255-9EC7B323776A}"/>
                </a:ext>
              </a:extLst>
            </p:cNvPr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21" name="Straight Connector 16">
              <a:extLst>
                <a:ext uri="{FF2B5EF4-FFF2-40B4-BE49-F238E27FC236}">
                  <a16:creationId xmlns:a16="http://schemas.microsoft.com/office/drawing/2014/main" id="{CB05C08F-AD28-CF78-9250-A79D6212EF4E}"/>
                </a:ext>
              </a:extLst>
            </p:cNvPr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2" name="Rectangle 21">
            <a:extLst>
              <a:ext uri="{FF2B5EF4-FFF2-40B4-BE49-F238E27FC236}">
                <a16:creationId xmlns:a16="http://schemas.microsoft.com/office/drawing/2014/main" id="{F5A08C7F-15D1-D433-B4C0-463CAD0FEB90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" name="Graphique 1">
            <a:extLst>
              <a:ext uri="{FF2B5EF4-FFF2-40B4-BE49-F238E27FC236}">
                <a16:creationId xmlns:a16="http://schemas.microsoft.com/office/drawing/2014/main" id="{AD7724E9-3AEE-EC28-6BB9-60CC35F825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76288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Break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図プレースホルダー 3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3716000" cy="10287000"/>
          </a:xfrm>
          <a:prstGeom prst="rect">
            <a:avLst/>
          </a:prstGeom>
        </p:spPr>
        <p:txBody>
          <a:bodyPr/>
          <a:lstStyle>
            <a:lvl1pPr>
              <a:defRPr baseline="0"/>
            </a:lvl1pPr>
          </a:lstStyle>
          <a:p>
            <a:r>
              <a:rPr kumimoji="1" lang="en-US" altLang="ja-JP" dirty="0"/>
              <a:t>Add a full screen image</a:t>
            </a:r>
            <a:endParaRPr kumimoji="1" lang="ja-JP" altLang="en-US" dirty="0"/>
          </a:p>
        </p:txBody>
      </p:sp>
      <p:sp>
        <p:nvSpPr>
          <p:cNvPr id="6" name="テキスト プレースホルダー 5"/>
          <p:cNvSpPr>
            <a:spLocks noGrp="1"/>
          </p:cNvSpPr>
          <p:nvPr>
            <p:ph type="body" sz="quarter" idx="11" hasCustomPrompt="1"/>
          </p:nvPr>
        </p:nvSpPr>
        <p:spPr>
          <a:xfrm>
            <a:off x="7926523" y="0"/>
            <a:ext cx="4800601" cy="10287000"/>
          </a:xfrm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7" name="テキスト プレースホルダー 5"/>
          <p:cNvSpPr>
            <a:spLocks noGrp="1"/>
          </p:cNvSpPr>
          <p:nvPr>
            <p:ph type="body" sz="quarter" idx="12" hasCustomPrompt="1"/>
          </p:nvPr>
        </p:nvSpPr>
        <p:spPr>
          <a:xfrm>
            <a:off x="8194224" y="1925354"/>
            <a:ext cx="4265196" cy="4348082"/>
          </a:xfrm>
          <a:prstGeom prst="rect">
            <a:avLst/>
          </a:prstGeom>
          <a:noFill/>
        </p:spPr>
        <p:txBody>
          <a:bodyPr anchor="b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33750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0</a:t>
            </a:r>
            <a:endParaRPr kumimoji="1" lang="ja-JP" altLang="en-US" dirty="0"/>
          </a:p>
        </p:txBody>
      </p:sp>
      <p:sp>
        <p:nvSpPr>
          <p:cNvPr id="8" name="テキスト プレースホルダー 5"/>
          <p:cNvSpPr>
            <a:spLocks noGrp="1"/>
          </p:cNvSpPr>
          <p:nvPr>
            <p:ph type="body" sz="quarter" idx="13" hasCustomPrompt="1"/>
          </p:nvPr>
        </p:nvSpPr>
        <p:spPr>
          <a:xfrm>
            <a:off x="8194224" y="6104969"/>
            <a:ext cx="4265196" cy="1211366"/>
          </a:xfrm>
          <a:prstGeom prst="rect">
            <a:avLst/>
          </a:prstGeom>
          <a:noFill/>
        </p:spPr>
        <p:txBody>
          <a:bodyPr anchor="t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4950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Section Name</a:t>
            </a:r>
            <a:endParaRPr kumimoji="1" lang="ja-JP" altLang="en-US" dirty="0"/>
          </a:p>
        </p:txBody>
      </p:sp>
      <p:sp>
        <p:nvSpPr>
          <p:cNvPr id="9" name="テキスト プレースホルダー 5"/>
          <p:cNvSpPr>
            <a:spLocks noGrp="1"/>
          </p:cNvSpPr>
          <p:nvPr>
            <p:ph type="body" sz="quarter" idx="16" hasCustomPrompt="1"/>
          </p:nvPr>
        </p:nvSpPr>
        <p:spPr>
          <a:xfrm>
            <a:off x="7440519" y="9638905"/>
            <a:ext cx="486000" cy="648101"/>
          </a:xfrm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0" name="テキスト プレースホルダー 5"/>
          <p:cNvSpPr>
            <a:spLocks noGrp="1"/>
          </p:cNvSpPr>
          <p:nvPr>
            <p:ph type="body" sz="quarter" idx="17" hasCustomPrompt="1"/>
          </p:nvPr>
        </p:nvSpPr>
        <p:spPr>
          <a:xfrm>
            <a:off x="6954519" y="8990806"/>
            <a:ext cx="486000" cy="648101"/>
          </a:xfrm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1" name="テキスト プレースホルダー 5"/>
          <p:cNvSpPr>
            <a:spLocks noGrp="1"/>
          </p:cNvSpPr>
          <p:nvPr>
            <p:ph type="body" sz="quarter" idx="18" hasCustomPrompt="1"/>
          </p:nvPr>
        </p:nvSpPr>
        <p:spPr>
          <a:xfrm>
            <a:off x="7440519" y="8342704"/>
            <a:ext cx="486000" cy="648101"/>
          </a:xfrm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2" name="テキスト プレースホルダー 5"/>
          <p:cNvSpPr>
            <a:spLocks noGrp="1"/>
          </p:cNvSpPr>
          <p:nvPr>
            <p:ph type="body" sz="quarter" idx="19" hasCustomPrompt="1"/>
          </p:nvPr>
        </p:nvSpPr>
        <p:spPr>
          <a:xfrm>
            <a:off x="6468519" y="9638905"/>
            <a:ext cx="486000" cy="648101"/>
          </a:xfrm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4384265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9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1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3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250"/>
                            </p:stCondLst>
                            <p:childTnLst>
                              <p:par>
                                <p:cTn id="29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75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75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 animBg="1">
        <p:tmplLst>
          <p:tmpl>
            <p:tnLst>
              <p:par>
                <p:cTn presetID="22" presetClass="entr" presetSubtype="4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down)">
                      <p:cBhvr>
                        <p:cTn dur="50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" grpId="0" build="p">
        <p:tmplLst>
          <p:tmpl lvl="1"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7" grpId="1" build="p">
        <p:tmplLst>
          <p:tmpl lvl="1">
            <p:tnLst>
              <p:par>
                <p:cTn presetID="45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7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 fmla="#ppt_w*sin(2.5*pi*$)">
                          <p:val>
                            <p:fltVal val="0"/>
                          </p:val>
                        </p:tav>
                        <p:tav tm="100000">
                          <p:val>
                            <p:fltVal val="1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strVal val="#ppt_h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8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9" grpId="0" animBg="1">
        <p:tmplLst>
          <p:tmpl>
            <p:tnLst>
              <p:par>
                <p:cTn presetID="2" presetClass="entr" presetSubtype="9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0" grpId="0" animBg="1">
        <p:tmplLst>
          <p:tmpl>
            <p:tnLst>
              <p:par>
                <p:cTn presetID="2" presetClass="entr" presetSubtype="12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1" grpId="0" animBg="1">
        <p:tmplLst>
          <p:tmpl>
            <p:tnLst>
              <p:par>
                <p:cTn presetID="2" presetClass="entr" presetSubtype="1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2" grpId="0" animBg="1">
        <p:tmplLst>
          <p:tmpl>
            <p:tnLst>
              <p:par>
                <p:cTn presetID="2" presetClass="entr" presetSubtype="3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Break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図プレースホルダー 3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3716000" cy="10287000"/>
          </a:xfrm>
          <a:prstGeom prst="rect">
            <a:avLst/>
          </a:prstGeom>
        </p:spPr>
        <p:txBody>
          <a:bodyPr/>
          <a:lstStyle>
            <a:lvl1pPr>
              <a:defRPr baseline="0"/>
            </a:lvl1pPr>
          </a:lstStyle>
          <a:p>
            <a:r>
              <a:rPr kumimoji="1" lang="en-US" altLang="ja-JP" dirty="0"/>
              <a:t>Add a full screen image</a:t>
            </a:r>
            <a:endParaRPr kumimoji="1" lang="ja-JP" altLang="en-US" dirty="0"/>
          </a:p>
        </p:txBody>
      </p:sp>
      <p:sp>
        <p:nvSpPr>
          <p:cNvPr id="6" name="テキスト プレースホルダー 5"/>
          <p:cNvSpPr>
            <a:spLocks noGrp="1"/>
          </p:cNvSpPr>
          <p:nvPr>
            <p:ph type="body" sz="quarter" idx="11" hasCustomPrompt="1"/>
          </p:nvPr>
        </p:nvSpPr>
        <p:spPr>
          <a:xfrm>
            <a:off x="7926522" y="0"/>
            <a:ext cx="4800601" cy="10287000"/>
          </a:xfrm>
          <a:prstGeom prst="rect">
            <a:avLst/>
          </a:prstGeom>
          <a:solidFill>
            <a:schemeClr val="accent4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7" name="テキスト プレースホルダー 5"/>
          <p:cNvSpPr>
            <a:spLocks noGrp="1"/>
          </p:cNvSpPr>
          <p:nvPr>
            <p:ph type="body" sz="quarter" idx="12" hasCustomPrompt="1"/>
          </p:nvPr>
        </p:nvSpPr>
        <p:spPr>
          <a:xfrm>
            <a:off x="8194221" y="1925353"/>
            <a:ext cx="4265196" cy="4348082"/>
          </a:xfrm>
          <a:prstGeom prst="rect">
            <a:avLst/>
          </a:prstGeom>
          <a:noFill/>
        </p:spPr>
        <p:txBody>
          <a:bodyPr anchor="b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33750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0</a:t>
            </a:r>
            <a:endParaRPr kumimoji="1" lang="ja-JP" altLang="en-US" dirty="0"/>
          </a:p>
        </p:txBody>
      </p:sp>
      <p:sp>
        <p:nvSpPr>
          <p:cNvPr id="8" name="テキスト プレースホルダー 5"/>
          <p:cNvSpPr>
            <a:spLocks noGrp="1"/>
          </p:cNvSpPr>
          <p:nvPr>
            <p:ph type="body" sz="quarter" idx="13" hasCustomPrompt="1"/>
          </p:nvPr>
        </p:nvSpPr>
        <p:spPr>
          <a:xfrm>
            <a:off x="8194221" y="6104968"/>
            <a:ext cx="4265196" cy="1211366"/>
          </a:xfrm>
          <a:prstGeom prst="rect">
            <a:avLst/>
          </a:prstGeom>
          <a:noFill/>
        </p:spPr>
        <p:txBody>
          <a:bodyPr anchor="t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4950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Section Name</a:t>
            </a:r>
            <a:endParaRPr kumimoji="1" lang="ja-JP" altLang="en-US" dirty="0"/>
          </a:p>
        </p:txBody>
      </p:sp>
      <p:sp>
        <p:nvSpPr>
          <p:cNvPr id="9" name="テキスト プレースホルダー 5"/>
          <p:cNvSpPr>
            <a:spLocks noGrp="1"/>
          </p:cNvSpPr>
          <p:nvPr>
            <p:ph type="body" sz="quarter" idx="16" hasCustomPrompt="1"/>
          </p:nvPr>
        </p:nvSpPr>
        <p:spPr>
          <a:xfrm>
            <a:off x="7440519" y="9638903"/>
            <a:ext cx="486000" cy="648101"/>
          </a:xfrm>
          <a:prstGeom prst="rect">
            <a:avLst/>
          </a:prstGeom>
          <a:solidFill>
            <a:schemeClr val="accent4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0" name="テキスト プレースホルダー 5"/>
          <p:cNvSpPr>
            <a:spLocks noGrp="1"/>
          </p:cNvSpPr>
          <p:nvPr>
            <p:ph type="body" sz="quarter" idx="17" hasCustomPrompt="1"/>
          </p:nvPr>
        </p:nvSpPr>
        <p:spPr>
          <a:xfrm>
            <a:off x="6954519" y="8990804"/>
            <a:ext cx="486000" cy="648101"/>
          </a:xfrm>
          <a:prstGeom prst="rect">
            <a:avLst/>
          </a:prstGeom>
          <a:solidFill>
            <a:schemeClr val="accent4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1" name="テキスト プレースホルダー 5"/>
          <p:cNvSpPr>
            <a:spLocks noGrp="1"/>
          </p:cNvSpPr>
          <p:nvPr>
            <p:ph type="body" sz="quarter" idx="18" hasCustomPrompt="1"/>
          </p:nvPr>
        </p:nvSpPr>
        <p:spPr>
          <a:xfrm>
            <a:off x="7440519" y="8342704"/>
            <a:ext cx="486000" cy="648101"/>
          </a:xfrm>
          <a:prstGeom prst="rect">
            <a:avLst/>
          </a:prstGeom>
          <a:solidFill>
            <a:schemeClr val="accent4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2" name="テキスト プレースホルダー 5"/>
          <p:cNvSpPr>
            <a:spLocks noGrp="1"/>
          </p:cNvSpPr>
          <p:nvPr>
            <p:ph type="body" sz="quarter" idx="19" hasCustomPrompt="1"/>
          </p:nvPr>
        </p:nvSpPr>
        <p:spPr>
          <a:xfrm>
            <a:off x="6468519" y="9638903"/>
            <a:ext cx="486000" cy="648101"/>
          </a:xfrm>
          <a:prstGeom prst="rect">
            <a:avLst/>
          </a:prstGeom>
          <a:solidFill>
            <a:schemeClr val="accent4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7604774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9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1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3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250"/>
                            </p:stCondLst>
                            <p:childTnLst>
                              <p:par>
                                <p:cTn id="29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75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75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 animBg="1">
        <p:tmplLst>
          <p:tmpl>
            <p:tnLst>
              <p:par>
                <p:cTn presetID="22" presetClass="entr" presetSubtype="4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down)">
                      <p:cBhvr>
                        <p:cTn dur="50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" grpId="0" build="p">
        <p:tmplLst>
          <p:tmpl lvl="1"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7" grpId="1" build="p">
        <p:tmplLst>
          <p:tmpl lvl="1">
            <p:tnLst>
              <p:par>
                <p:cTn presetID="45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7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 fmla="#ppt_w*sin(2.5*pi*$)">
                          <p:val>
                            <p:fltVal val="0"/>
                          </p:val>
                        </p:tav>
                        <p:tav tm="100000">
                          <p:val>
                            <p:fltVal val="1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strVal val="#ppt_h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8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9" grpId="0" animBg="1">
        <p:tmplLst>
          <p:tmpl>
            <p:tnLst>
              <p:par>
                <p:cTn presetID="2" presetClass="entr" presetSubtype="9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0" grpId="0" animBg="1">
        <p:tmplLst>
          <p:tmpl>
            <p:tnLst>
              <p:par>
                <p:cTn presetID="2" presetClass="entr" presetSubtype="12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1" grpId="0" animBg="1">
        <p:tmplLst>
          <p:tmpl>
            <p:tnLst>
              <p:par>
                <p:cTn presetID="2" presetClass="entr" presetSubtype="1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2" grpId="0" animBg="1">
        <p:tmplLst>
          <p:tmpl>
            <p:tnLst>
              <p:par>
                <p:cTn presetID="2" presetClass="entr" presetSubtype="3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7"/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7" name="Straight Connector 4"/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Rectangle 7"/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9" name="Rectangle 8"/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12" name="Straight Connector 16"/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Rectangle 3">
            <a:extLst>
              <a:ext uri="{FF2B5EF4-FFF2-40B4-BE49-F238E27FC236}">
                <a16:creationId xmlns:a16="http://schemas.microsoft.com/office/drawing/2014/main" id="{E284A30D-DECD-030A-0B10-C913E3EA3712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4" name="Espace réservé du numéro de diapositive 13">
            <a:extLst>
              <a:ext uri="{FF2B5EF4-FFF2-40B4-BE49-F238E27FC236}">
                <a16:creationId xmlns:a16="http://schemas.microsoft.com/office/drawing/2014/main" id="{A4CDEB7D-168B-0E29-CE1F-E930924D0170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2F52E29-30F9-D914-29F4-C39B2815C41A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aphicFrame>
        <p:nvGraphicFramePr>
          <p:cNvPr id="18" name="Tableau 17">
            <a:extLst>
              <a:ext uri="{FF2B5EF4-FFF2-40B4-BE49-F238E27FC236}">
                <a16:creationId xmlns:a16="http://schemas.microsoft.com/office/drawing/2014/main" id="{B75388DA-0E5A-9141-F6E7-89BB6C2CDC89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848351611"/>
              </p:ext>
            </p:extLst>
          </p:nvPr>
        </p:nvGraphicFramePr>
        <p:xfrm>
          <a:off x="0" y="2"/>
          <a:ext cx="13716000" cy="59436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743200">
                  <a:extLst>
                    <a:ext uri="{9D8B030D-6E8A-4147-A177-3AD203B41FA5}">
                      <a16:colId xmlns:a16="http://schemas.microsoft.com/office/drawing/2014/main" val="3583883025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3479764065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189079499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379875202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1705208081"/>
                    </a:ext>
                  </a:extLst>
                </a:gridCol>
              </a:tblGrid>
              <a:tr h="594360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006DB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272804"/>
                  </a:ext>
                </a:extLst>
              </a:tr>
            </a:tbl>
          </a:graphicData>
        </a:graphic>
      </p:graphicFrame>
      <p:sp>
        <p:nvSpPr>
          <p:cNvPr id="19" name="Rectangle 18">
            <a:extLst>
              <a:ext uri="{FF2B5EF4-FFF2-40B4-BE49-F238E27FC236}">
                <a16:creationId xmlns:a16="http://schemas.microsoft.com/office/drawing/2014/main" id="{DE92BE19-E4E1-3339-A532-B4A2469C636A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0" name="Graphique 19">
            <a:extLst>
              <a:ext uri="{FF2B5EF4-FFF2-40B4-BE49-F238E27FC236}">
                <a16:creationId xmlns:a16="http://schemas.microsoft.com/office/drawing/2014/main" id="{4D4777B5-B402-E9A1-A5A6-84AC8061F2E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74004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AD32AAD4-4958-258C-C746-E94CE42F7982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3" name="Espace réservé du numéro de diapositive 13">
            <a:extLst>
              <a:ext uri="{FF2B5EF4-FFF2-40B4-BE49-F238E27FC236}">
                <a16:creationId xmlns:a16="http://schemas.microsoft.com/office/drawing/2014/main" id="{C1086B27-D827-5BD3-1F18-FDF270965CC3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F6879CE-4632-0D8E-0A1B-83AF1D68B3CF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aphicFrame>
        <p:nvGraphicFramePr>
          <p:cNvPr id="17" name="Tableau 16">
            <a:extLst>
              <a:ext uri="{FF2B5EF4-FFF2-40B4-BE49-F238E27FC236}">
                <a16:creationId xmlns:a16="http://schemas.microsoft.com/office/drawing/2014/main" id="{FD8688E8-809C-3C14-0EC6-19316ED8560B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618970915"/>
              </p:ext>
            </p:extLst>
          </p:nvPr>
        </p:nvGraphicFramePr>
        <p:xfrm>
          <a:off x="0" y="2"/>
          <a:ext cx="13716000" cy="59436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743200">
                  <a:extLst>
                    <a:ext uri="{9D8B030D-6E8A-4147-A177-3AD203B41FA5}">
                      <a16:colId xmlns:a16="http://schemas.microsoft.com/office/drawing/2014/main" val="3583883025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3479764065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189079499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379875202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1705208081"/>
                    </a:ext>
                  </a:extLst>
                </a:gridCol>
              </a:tblGrid>
              <a:tr h="594360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006DB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272804"/>
                  </a:ext>
                </a:extLst>
              </a:tr>
            </a:tbl>
          </a:graphicData>
        </a:graphic>
      </p:graphicFrame>
      <p:grpSp>
        <p:nvGrpSpPr>
          <p:cNvPr id="18" name="Group 17">
            <a:extLst>
              <a:ext uri="{FF2B5EF4-FFF2-40B4-BE49-F238E27FC236}">
                <a16:creationId xmlns:a16="http://schemas.microsoft.com/office/drawing/2014/main" id="{8E019FA6-C4C6-BDC4-B6D7-A25BF2C4F26C}"/>
              </a:ext>
            </a:extLst>
          </p:cNvPr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19" name="Straight Connector 4">
              <a:extLst>
                <a:ext uri="{FF2B5EF4-FFF2-40B4-BE49-F238E27FC236}">
                  <a16:creationId xmlns:a16="http://schemas.microsoft.com/office/drawing/2014/main" id="{249AB181-445B-AD98-9157-D06A72138421}"/>
                </a:ext>
              </a:extLst>
            </p:cNvPr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6CE037F0-65C5-47CC-4ED9-D436AACCF59C}"/>
                </a:ext>
              </a:extLst>
            </p:cNvPr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52BE813B-2810-7D38-C2E3-3B49ACF02947}"/>
                </a:ext>
              </a:extLst>
            </p:cNvPr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C73CB838-E733-3B9A-C7F4-8546006A488A}"/>
                </a:ext>
              </a:extLst>
            </p:cNvPr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6ADD628C-8710-5146-8E99-FB5CF8B6B691}"/>
                </a:ext>
              </a:extLst>
            </p:cNvPr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24" name="Straight Connector 16">
              <a:extLst>
                <a:ext uri="{FF2B5EF4-FFF2-40B4-BE49-F238E27FC236}">
                  <a16:creationId xmlns:a16="http://schemas.microsoft.com/office/drawing/2014/main" id="{07A7BEE1-1D3A-845A-03BC-11B991A8E205}"/>
                </a:ext>
              </a:extLst>
            </p:cNvPr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Rectangle 24">
            <a:extLst>
              <a:ext uri="{FF2B5EF4-FFF2-40B4-BE49-F238E27FC236}">
                <a16:creationId xmlns:a16="http://schemas.microsoft.com/office/drawing/2014/main" id="{37F2F5DE-31BF-9F44-B545-7C09494E9F1B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6" name="Graphique 25">
            <a:extLst>
              <a:ext uri="{FF2B5EF4-FFF2-40B4-BE49-F238E27FC236}">
                <a16:creationId xmlns:a16="http://schemas.microsoft.com/office/drawing/2014/main" id="{E30D1F82-EC9A-72D0-211A-64E78727D6A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00604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DA4D227-5DB4-E23F-138E-3CC0477E8220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3" name="Espace réservé du numéro de diapositive 13">
            <a:extLst>
              <a:ext uri="{FF2B5EF4-FFF2-40B4-BE49-F238E27FC236}">
                <a16:creationId xmlns:a16="http://schemas.microsoft.com/office/drawing/2014/main" id="{BC9B7BA6-D178-7551-A90E-B301414D3261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314AB44-2CE7-1B34-EBEF-4C8ACFBEEE97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aphicFrame>
        <p:nvGraphicFramePr>
          <p:cNvPr id="17" name="Tableau 16">
            <a:extLst>
              <a:ext uri="{FF2B5EF4-FFF2-40B4-BE49-F238E27FC236}">
                <a16:creationId xmlns:a16="http://schemas.microsoft.com/office/drawing/2014/main" id="{2D44A57B-AAD1-6A1C-296F-2DEE345B61DC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3613384986"/>
              </p:ext>
            </p:extLst>
          </p:nvPr>
        </p:nvGraphicFramePr>
        <p:xfrm>
          <a:off x="0" y="2"/>
          <a:ext cx="13716000" cy="59436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743200">
                  <a:extLst>
                    <a:ext uri="{9D8B030D-6E8A-4147-A177-3AD203B41FA5}">
                      <a16:colId xmlns:a16="http://schemas.microsoft.com/office/drawing/2014/main" val="3583883025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3479764065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189079499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379875202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1705208081"/>
                    </a:ext>
                  </a:extLst>
                </a:gridCol>
              </a:tblGrid>
              <a:tr h="594360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006DB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272804"/>
                  </a:ext>
                </a:extLst>
              </a:tr>
            </a:tbl>
          </a:graphicData>
        </a:graphic>
      </p:graphicFrame>
      <p:grpSp>
        <p:nvGrpSpPr>
          <p:cNvPr id="18" name="Group 17">
            <a:extLst>
              <a:ext uri="{FF2B5EF4-FFF2-40B4-BE49-F238E27FC236}">
                <a16:creationId xmlns:a16="http://schemas.microsoft.com/office/drawing/2014/main" id="{6918A7F3-27B7-2D1A-0ED4-FDDA6CEF4E55}"/>
              </a:ext>
            </a:extLst>
          </p:cNvPr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19" name="Straight Connector 4">
              <a:extLst>
                <a:ext uri="{FF2B5EF4-FFF2-40B4-BE49-F238E27FC236}">
                  <a16:creationId xmlns:a16="http://schemas.microsoft.com/office/drawing/2014/main" id="{3DC29654-03A3-4D63-9350-1F52CB1C1CA2}"/>
                </a:ext>
              </a:extLst>
            </p:cNvPr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61C4D7B3-C6EE-DCBA-9AF9-B40F7AE2F7D6}"/>
                </a:ext>
              </a:extLst>
            </p:cNvPr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2357AEA3-D80B-23F3-C087-AA3083186B86}"/>
                </a:ext>
              </a:extLst>
            </p:cNvPr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66935AB0-D513-F32D-42DC-F3E248DB1FE1}"/>
                </a:ext>
              </a:extLst>
            </p:cNvPr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70FA164D-FAE3-0ECF-6CE6-DF00D3D8C7DC}"/>
                </a:ext>
              </a:extLst>
            </p:cNvPr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24" name="Straight Connector 16">
              <a:extLst>
                <a:ext uri="{FF2B5EF4-FFF2-40B4-BE49-F238E27FC236}">
                  <a16:creationId xmlns:a16="http://schemas.microsoft.com/office/drawing/2014/main" id="{F8039032-5130-8B62-C78C-518A2A01FD94}"/>
                </a:ext>
              </a:extLst>
            </p:cNvPr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Rectangle 24">
            <a:extLst>
              <a:ext uri="{FF2B5EF4-FFF2-40B4-BE49-F238E27FC236}">
                <a16:creationId xmlns:a16="http://schemas.microsoft.com/office/drawing/2014/main" id="{142F8C1F-B9FF-4F76-B2F3-D7AC881BEA12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6" name="Graphique 25">
            <a:extLst>
              <a:ext uri="{FF2B5EF4-FFF2-40B4-BE49-F238E27FC236}">
                <a16:creationId xmlns:a16="http://schemas.microsoft.com/office/drawing/2014/main" id="{025A6F65-9F41-59FC-EB30-F810C28036A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83218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DA4D227-5DB4-E23F-138E-3CC0477E8220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3" name="Espace réservé du numéro de diapositive 13">
            <a:extLst>
              <a:ext uri="{FF2B5EF4-FFF2-40B4-BE49-F238E27FC236}">
                <a16:creationId xmlns:a16="http://schemas.microsoft.com/office/drawing/2014/main" id="{BC9B7BA6-D178-7551-A90E-B301414D3261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314AB44-2CE7-1B34-EBEF-4C8ACFBEEE97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aphicFrame>
        <p:nvGraphicFramePr>
          <p:cNvPr id="17" name="Tableau 16">
            <a:extLst>
              <a:ext uri="{FF2B5EF4-FFF2-40B4-BE49-F238E27FC236}">
                <a16:creationId xmlns:a16="http://schemas.microsoft.com/office/drawing/2014/main" id="{2D44A57B-AAD1-6A1C-296F-2DEE345B61DC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3201955632"/>
              </p:ext>
            </p:extLst>
          </p:nvPr>
        </p:nvGraphicFramePr>
        <p:xfrm>
          <a:off x="0" y="2"/>
          <a:ext cx="13716000" cy="59436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743200">
                  <a:extLst>
                    <a:ext uri="{9D8B030D-6E8A-4147-A177-3AD203B41FA5}">
                      <a16:colId xmlns:a16="http://schemas.microsoft.com/office/drawing/2014/main" val="3583883025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3479764065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189079499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379875202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1705208081"/>
                    </a:ext>
                  </a:extLst>
                </a:gridCol>
              </a:tblGrid>
              <a:tr h="594360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006DB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272804"/>
                  </a:ext>
                </a:extLst>
              </a:tr>
            </a:tbl>
          </a:graphicData>
        </a:graphic>
      </p:graphicFrame>
      <p:grpSp>
        <p:nvGrpSpPr>
          <p:cNvPr id="2" name="Group 17">
            <a:extLst>
              <a:ext uri="{FF2B5EF4-FFF2-40B4-BE49-F238E27FC236}">
                <a16:creationId xmlns:a16="http://schemas.microsoft.com/office/drawing/2014/main" id="{BD2440DA-3254-1D54-5D1F-AC6730443F78}"/>
              </a:ext>
            </a:extLst>
          </p:cNvPr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3" name="Straight Connector 4">
              <a:extLst>
                <a:ext uri="{FF2B5EF4-FFF2-40B4-BE49-F238E27FC236}">
                  <a16:creationId xmlns:a16="http://schemas.microsoft.com/office/drawing/2014/main" id="{4DC80740-09B4-7F32-1501-4D8D807679D7}"/>
                </a:ext>
              </a:extLst>
            </p:cNvPr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6E0D29DD-4B08-48F2-15D4-9CFE19877D41}"/>
                </a:ext>
              </a:extLst>
            </p:cNvPr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DDA9FBEC-F787-D85F-359D-E5BB0D6D6C72}"/>
                </a:ext>
              </a:extLst>
            </p:cNvPr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C3BA0816-8A05-38F2-79E7-428A3932729C}"/>
                </a:ext>
              </a:extLst>
            </p:cNvPr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075F2ABD-B0FB-9467-D9F7-C8F50F992C36}"/>
                </a:ext>
              </a:extLst>
            </p:cNvPr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20" name="Straight Connector 16">
              <a:extLst>
                <a:ext uri="{FF2B5EF4-FFF2-40B4-BE49-F238E27FC236}">
                  <a16:creationId xmlns:a16="http://schemas.microsoft.com/office/drawing/2014/main" id="{6273E8BB-6BA9-7944-D9DC-44E70FC8D6F2}"/>
                </a:ext>
              </a:extLst>
            </p:cNvPr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Rectangle 20">
            <a:extLst>
              <a:ext uri="{FF2B5EF4-FFF2-40B4-BE49-F238E27FC236}">
                <a16:creationId xmlns:a16="http://schemas.microsoft.com/office/drawing/2014/main" id="{E0D0DAEA-E894-B85B-E8EB-160D7ADFB1F0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2" name="Graphique 21">
            <a:extLst>
              <a:ext uri="{FF2B5EF4-FFF2-40B4-BE49-F238E27FC236}">
                <a16:creationId xmlns:a16="http://schemas.microsoft.com/office/drawing/2014/main" id="{6B64C7A5-3A68-DE09-AF20-5F29243B73F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80599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942975" y="618639"/>
            <a:ext cx="11830050" cy="1130985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6075">
                <a:solidFill>
                  <a:schemeClr val="tx1">
                    <a:lumMod val="75000"/>
                    <a:lumOff val="25000"/>
                  </a:schemeClr>
                </a:solidFill>
                <a:latin typeface="GeosansLight" panose="02000603020000020003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17"/>
          <p:cNvGrpSpPr/>
          <p:nvPr userDrawn="1"/>
        </p:nvGrpSpPr>
        <p:grpSpPr>
          <a:xfrm>
            <a:off x="6077100" y="1956374"/>
            <a:ext cx="1561802" cy="70973"/>
            <a:chOff x="5404883" y="1322741"/>
            <a:chExt cx="1388268" cy="47315"/>
          </a:xfrm>
          <a:solidFill>
            <a:schemeClr val="accent6"/>
          </a:solidFill>
        </p:grpSpPr>
        <p:cxnSp>
          <p:nvCxnSpPr>
            <p:cNvPr id="7" name="Straight Connector 4"/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Rectangle 7"/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9" name="Rectangle 8"/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12" name="Straight Connector 16"/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" name="Text Placeholder 2"/>
          <p:cNvSpPr>
            <a:spLocks noGrp="1"/>
          </p:cNvSpPr>
          <p:nvPr>
            <p:ph type="body" idx="13"/>
          </p:nvPr>
        </p:nvSpPr>
        <p:spPr>
          <a:xfrm>
            <a:off x="3978176" y="1374777"/>
            <a:ext cx="5708750" cy="605490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 algn="ctr">
              <a:buNone/>
              <a:defRPr lang="en-US" sz="2700" i="0" kern="1200" dirty="0" smtClean="0">
                <a:solidFill>
                  <a:schemeClr val="accent1"/>
                </a:solidFill>
                <a:latin typeface="GeosansLight" panose="02000603020000020003"/>
                <a:ea typeface="+mn-ea"/>
                <a:cs typeface="+mn-cs"/>
              </a:defRPr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graphicFrame>
        <p:nvGraphicFramePr>
          <p:cNvPr id="14" name="Tableau 13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752790982"/>
              </p:ext>
            </p:extLst>
          </p:nvPr>
        </p:nvGraphicFramePr>
        <p:xfrm>
          <a:off x="2695" y="0"/>
          <a:ext cx="13713307" cy="655320"/>
        </p:xfrm>
        <a:graphic>
          <a:graphicData uri="http://schemas.openxmlformats.org/drawingml/2006/table">
            <a:tbl>
              <a:tblPr firstRow="1" bandRow="1">
                <a:effectLst/>
                <a:tableStyleId>{5940675A-B579-460E-94D1-54222C63F5DA}</a:tableStyleId>
              </a:tblPr>
              <a:tblGrid>
                <a:gridCol w="12526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2049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4200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00073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08817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30923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624837">
                <a:tc>
                  <a:txBody>
                    <a:bodyPr/>
                    <a:lstStyle/>
                    <a:p>
                      <a:pPr algn="ctr"/>
                      <a:r>
                        <a:rPr lang="fr-FR" sz="17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Introduction</a:t>
                      </a:r>
                      <a:r>
                        <a:rPr lang="fr-FR" sz="1700" b="1" baseline="0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 </a:t>
                      </a:r>
                      <a:endParaRPr lang="fr-FR" sz="1700" b="1" dirty="0">
                        <a:solidFill>
                          <a:schemeClr val="tx1"/>
                        </a:solidFill>
                        <a:latin typeface="Georgia" panose="02040502050405020303" pitchFamily="18" charset="0"/>
                      </a:endParaRP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7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Etat de l’art</a:t>
                      </a: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700" b="1" kern="1200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+mn-ea"/>
                          <a:cs typeface="+mn-cs"/>
                        </a:rPr>
                        <a:t>Apriori avec support dynamique</a:t>
                      </a: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7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Les méthodes MCDA et les approches proposées</a:t>
                      </a: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MA" sz="17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Etudes</a:t>
                      </a:r>
                      <a:r>
                        <a:rPr lang="fr-MA" sz="1700" b="1" baseline="0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 expérimentales</a:t>
                      </a:r>
                      <a:endParaRPr lang="fr-MA" sz="1700" b="1" dirty="0">
                        <a:solidFill>
                          <a:schemeClr val="tx1"/>
                        </a:solidFill>
                        <a:latin typeface="Georgia" panose="02040502050405020303" pitchFamily="18" charset="0"/>
                      </a:endParaRP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7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Conclusion &amp; perspectives</a:t>
                      </a: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035235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3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13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26261899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12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3716000" cy="302895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8" name="Picture Placeholder 14"/>
          <p:cNvSpPr>
            <a:spLocks noGrp="1"/>
          </p:cNvSpPr>
          <p:nvPr>
            <p:ph type="pic" sz="quarter" idx="11"/>
          </p:nvPr>
        </p:nvSpPr>
        <p:spPr>
          <a:xfrm>
            <a:off x="1472964" y="4482980"/>
            <a:ext cx="1759077" cy="2345436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accent6"/>
            </a:solidFill>
          </a:ln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9" name="Picture Placeholder 14"/>
          <p:cNvSpPr>
            <a:spLocks noGrp="1"/>
          </p:cNvSpPr>
          <p:nvPr>
            <p:ph type="pic" sz="quarter" idx="12"/>
          </p:nvPr>
        </p:nvSpPr>
        <p:spPr>
          <a:xfrm>
            <a:off x="4476151" y="4482023"/>
            <a:ext cx="1759077" cy="2345436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accent6"/>
            </a:solidFill>
          </a:ln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0" name="Picture Placeholder 14"/>
          <p:cNvSpPr>
            <a:spLocks noGrp="1"/>
          </p:cNvSpPr>
          <p:nvPr>
            <p:ph type="pic" sz="quarter" idx="13"/>
          </p:nvPr>
        </p:nvSpPr>
        <p:spPr>
          <a:xfrm>
            <a:off x="7479335" y="4482023"/>
            <a:ext cx="1759077" cy="2345436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accent6"/>
            </a:solidFill>
          </a:ln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1" name="Picture Placeholder 14"/>
          <p:cNvSpPr>
            <a:spLocks noGrp="1"/>
          </p:cNvSpPr>
          <p:nvPr>
            <p:ph type="pic" sz="quarter" idx="14"/>
          </p:nvPr>
        </p:nvSpPr>
        <p:spPr>
          <a:xfrm>
            <a:off x="10482526" y="4482023"/>
            <a:ext cx="1759077" cy="2345436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accent6"/>
            </a:solidFill>
          </a:ln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1171511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foli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1" y="2"/>
            <a:ext cx="3373179" cy="102870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57"/>
          </a:p>
        </p:txBody>
      </p:sp>
      <p:sp>
        <p:nvSpPr>
          <p:cNvPr id="9" name="Picture Placeholder 17"/>
          <p:cNvSpPr>
            <a:spLocks noGrp="1"/>
          </p:cNvSpPr>
          <p:nvPr>
            <p:ph type="pic" sz="quarter" idx="10"/>
          </p:nvPr>
        </p:nvSpPr>
        <p:spPr>
          <a:xfrm>
            <a:off x="3373636" y="2"/>
            <a:ext cx="3484364" cy="51435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0" name="Picture Placeholder 17"/>
          <p:cNvSpPr>
            <a:spLocks noGrp="1"/>
          </p:cNvSpPr>
          <p:nvPr>
            <p:ph type="pic" sz="quarter" idx="11"/>
          </p:nvPr>
        </p:nvSpPr>
        <p:spPr>
          <a:xfrm>
            <a:off x="3373407" y="5143500"/>
            <a:ext cx="3484364" cy="51435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1" name="Picture Placeholder 17"/>
          <p:cNvSpPr>
            <a:spLocks noGrp="1"/>
          </p:cNvSpPr>
          <p:nvPr>
            <p:ph type="pic" sz="quarter" idx="12"/>
          </p:nvPr>
        </p:nvSpPr>
        <p:spPr>
          <a:xfrm>
            <a:off x="6858229" y="5143500"/>
            <a:ext cx="3484364" cy="51435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2" name="Picture Placeholder 17"/>
          <p:cNvSpPr>
            <a:spLocks noGrp="1"/>
          </p:cNvSpPr>
          <p:nvPr>
            <p:ph type="pic" sz="quarter" idx="13"/>
          </p:nvPr>
        </p:nvSpPr>
        <p:spPr>
          <a:xfrm>
            <a:off x="10342134" y="5143500"/>
            <a:ext cx="3373866" cy="51435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3" name="Picture Placeholder 17"/>
          <p:cNvSpPr>
            <a:spLocks noGrp="1"/>
          </p:cNvSpPr>
          <p:nvPr>
            <p:ph type="pic" sz="quarter" idx="14"/>
          </p:nvPr>
        </p:nvSpPr>
        <p:spPr>
          <a:xfrm>
            <a:off x="6858233" y="2"/>
            <a:ext cx="6857771" cy="51435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6949738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folio Detail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3771900" y="3028953"/>
            <a:ext cx="3086100" cy="3478176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57"/>
          </a:p>
        </p:txBody>
      </p:sp>
      <p:sp>
        <p:nvSpPr>
          <p:cNvPr id="11" name="Rectangle 10"/>
          <p:cNvSpPr/>
          <p:nvPr userDrawn="1"/>
        </p:nvSpPr>
        <p:spPr>
          <a:xfrm>
            <a:off x="9944100" y="3028953"/>
            <a:ext cx="3086100" cy="3478176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57"/>
          </a:p>
        </p:txBody>
      </p:sp>
      <p:sp>
        <p:nvSpPr>
          <p:cNvPr id="12" name="Picture Placeholder 16"/>
          <p:cNvSpPr>
            <a:spLocks noGrp="1"/>
          </p:cNvSpPr>
          <p:nvPr>
            <p:ph type="pic" sz="quarter" idx="10"/>
          </p:nvPr>
        </p:nvSpPr>
        <p:spPr>
          <a:xfrm>
            <a:off x="685800" y="3028950"/>
            <a:ext cx="3086100" cy="347900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3" name="Picture Placeholder 16"/>
          <p:cNvSpPr>
            <a:spLocks noGrp="1"/>
          </p:cNvSpPr>
          <p:nvPr>
            <p:ph type="pic" sz="quarter" idx="11"/>
          </p:nvPr>
        </p:nvSpPr>
        <p:spPr>
          <a:xfrm>
            <a:off x="6858000" y="3028119"/>
            <a:ext cx="3086100" cy="347900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4" name="Picture Placeholder 16"/>
          <p:cNvSpPr>
            <a:spLocks noGrp="1"/>
          </p:cNvSpPr>
          <p:nvPr>
            <p:ph type="pic" sz="quarter" idx="12"/>
          </p:nvPr>
        </p:nvSpPr>
        <p:spPr>
          <a:xfrm>
            <a:off x="3771900" y="6507128"/>
            <a:ext cx="3086100" cy="223682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5" name="Picture Placeholder 16"/>
          <p:cNvSpPr>
            <a:spLocks noGrp="1"/>
          </p:cNvSpPr>
          <p:nvPr>
            <p:ph type="pic" sz="quarter" idx="13"/>
          </p:nvPr>
        </p:nvSpPr>
        <p:spPr>
          <a:xfrm>
            <a:off x="9944100" y="6507128"/>
            <a:ext cx="3086100" cy="223682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9065016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duct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10"/>
          <p:cNvSpPr>
            <a:spLocks noGrp="1"/>
          </p:cNvSpPr>
          <p:nvPr>
            <p:ph type="pic" sz="quarter" idx="10"/>
          </p:nvPr>
        </p:nvSpPr>
        <p:spPr>
          <a:xfrm>
            <a:off x="905475" y="3059912"/>
            <a:ext cx="2607469" cy="347900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7" name="Picture Placeholder 10"/>
          <p:cNvSpPr>
            <a:spLocks noGrp="1"/>
          </p:cNvSpPr>
          <p:nvPr>
            <p:ph type="pic" sz="quarter" idx="11"/>
          </p:nvPr>
        </p:nvSpPr>
        <p:spPr>
          <a:xfrm>
            <a:off x="4003445" y="3059912"/>
            <a:ext cx="2607469" cy="347900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8" name="Picture Placeholder 10"/>
          <p:cNvSpPr>
            <a:spLocks noGrp="1"/>
          </p:cNvSpPr>
          <p:nvPr>
            <p:ph type="pic" sz="quarter" idx="12"/>
          </p:nvPr>
        </p:nvSpPr>
        <p:spPr>
          <a:xfrm>
            <a:off x="7104419" y="3059912"/>
            <a:ext cx="2607469" cy="347900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9" name="Picture Placeholder 10"/>
          <p:cNvSpPr>
            <a:spLocks noGrp="1"/>
          </p:cNvSpPr>
          <p:nvPr>
            <p:ph type="pic" sz="quarter" idx="13"/>
          </p:nvPr>
        </p:nvSpPr>
        <p:spPr>
          <a:xfrm>
            <a:off x="10203554" y="3059909"/>
            <a:ext cx="2607469" cy="347900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7595155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0" y="2"/>
            <a:ext cx="13716000" cy="10287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8726230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12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6858000" cy="515540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  <p:sp>
        <p:nvSpPr>
          <p:cNvPr id="9" name="Picture Placeholder 12"/>
          <p:cNvSpPr>
            <a:spLocks noGrp="1"/>
          </p:cNvSpPr>
          <p:nvPr>
            <p:ph type="pic" sz="quarter" idx="11"/>
          </p:nvPr>
        </p:nvSpPr>
        <p:spPr>
          <a:xfrm>
            <a:off x="6858000" y="5155407"/>
            <a:ext cx="6858000" cy="515540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2017251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cent Portfolio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10"/>
          <p:cNvSpPr>
            <a:spLocks noGrp="1"/>
          </p:cNvSpPr>
          <p:nvPr>
            <p:ph type="pic" sz="quarter" idx="10"/>
          </p:nvPr>
        </p:nvSpPr>
        <p:spPr>
          <a:xfrm>
            <a:off x="3002162" y="3028950"/>
            <a:ext cx="3314700" cy="5715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1"/>
          </p:nvPr>
        </p:nvSpPr>
        <p:spPr>
          <a:xfrm>
            <a:off x="9331214" y="3028950"/>
            <a:ext cx="3314700" cy="5715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7093767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mo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4629814" y="3070280"/>
            <a:ext cx="2139696" cy="2852928"/>
          </a:xfrm>
          <a:prstGeom prst="diamond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0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6944492" y="3070280"/>
            <a:ext cx="2139696" cy="2852928"/>
          </a:xfrm>
          <a:prstGeom prst="diamond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1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6941176" y="6148565"/>
            <a:ext cx="2139696" cy="2852928"/>
          </a:xfrm>
          <a:prstGeom prst="diamond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4629814" y="6148565"/>
            <a:ext cx="2139696" cy="2852928"/>
          </a:xfrm>
          <a:prstGeom prst="diamond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2929192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2975" y="383915"/>
            <a:ext cx="11830050" cy="1130985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6075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42975" y="2738438"/>
            <a:ext cx="11830050" cy="6527007"/>
          </a:xfrm>
          <a:prstGeom prst="rect">
            <a:avLst/>
          </a:prstGeom>
        </p:spPr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942975" y="9534530"/>
            <a:ext cx="3086100" cy="547688"/>
          </a:xfrm>
          <a:prstGeom prst="rect">
            <a:avLst/>
          </a:prstGeom>
        </p:spPr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fld id="{ABF3146D-F1FD-4449-A89A-D8FE7B54DE81}" type="datetimeFigureOut">
              <a:rPr lang="en-US" smtClean="0"/>
              <a:pPr/>
              <a:t>9/25/2025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43425" y="9534530"/>
            <a:ext cx="4629150" cy="547688"/>
          </a:xfrm>
          <a:prstGeom prst="rect">
            <a:avLst/>
          </a:prstGeom>
        </p:spPr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686925" y="9534530"/>
            <a:ext cx="3086100" cy="547688"/>
          </a:xfrm>
          <a:prstGeom prst="rect">
            <a:avLst/>
          </a:prstGeom>
        </p:spPr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fld id="{16F919D3-A0D6-4586-82A8-25A537D2BD8F}" type="slidenum">
              <a:rPr lang="en-US" smtClean="0"/>
              <a:pPr/>
              <a:t>‹N°›</a:t>
            </a:fld>
            <a:endParaRPr lang="en-US" dirty="0"/>
          </a:p>
        </p:txBody>
      </p:sp>
      <p:sp>
        <p:nvSpPr>
          <p:cNvPr id="13" name="Rectangle 13"/>
          <p:cNvSpPr>
            <a:spLocks/>
          </p:cNvSpPr>
          <p:nvPr userDrawn="1"/>
        </p:nvSpPr>
        <p:spPr bwMode="auto">
          <a:xfrm>
            <a:off x="3978180" y="1719621"/>
            <a:ext cx="5759649" cy="50007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lIns="0" tIns="0" rIns="0" bIns="0"/>
          <a:lstStyle/>
          <a:p>
            <a:endParaRPr lang="en-US" sz="3392" dirty="0">
              <a:solidFill>
                <a:srgbClr val="FF82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 Placeholder 2"/>
          <p:cNvSpPr>
            <a:spLocks noGrp="1"/>
          </p:cNvSpPr>
          <p:nvPr>
            <p:ph type="body" idx="13"/>
          </p:nvPr>
        </p:nvSpPr>
        <p:spPr>
          <a:xfrm>
            <a:off x="3978176" y="1105464"/>
            <a:ext cx="5708750" cy="605490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 algn="ctr">
              <a:buNone/>
              <a:defRPr lang="en-US" sz="2700" i="0" kern="1200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B23EBF91-12E7-4578-B9C3-38B7C94B136A}"/>
              </a:ext>
            </a:extLst>
          </p:cNvPr>
          <p:cNvSpPr txBox="1">
            <a:spLocks/>
          </p:cNvSpPr>
          <p:nvPr userDrawn="1"/>
        </p:nvSpPr>
        <p:spPr>
          <a:xfrm>
            <a:off x="12980644" y="294320"/>
            <a:ext cx="523306" cy="547688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vert="horz" lIns="154305" tIns="77153" rIns="154305" bIns="77153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6F919D3-A0D6-4586-82A8-25A537D2BD8F}" type="slidenum">
              <a:rPr lang="en-US" sz="2025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‹N°›</a:t>
            </a:fld>
            <a:endParaRPr lang="en-US" sz="2025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3990956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28700" y="1683545"/>
            <a:ext cx="11658600" cy="3581400"/>
          </a:xfrm>
        </p:spPr>
        <p:txBody>
          <a:bodyPr anchor="b"/>
          <a:lstStyle>
            <a:lvl1pPr algn="ctr">
              <a:defRPr sz="9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14500" y="5403057"/>
            <a:ext cx="10287000" cy="2483643"/>
          </a:xfrm>
        </p:spPr>
        <p:txBody>
          <a:bodyPr/>
          <a:lstStyle>
            <a:lvl1pPr marL="0" indent="0" algn="ctr">
              <a:buNone/>
              <a:defRPr sz="3600"/>
            </a:lvl1pPr>
            <a:lvl2pPr marL="685800" indent="0" algn="ctr">
              <a:buNone/>
              <a:defRPr sz="3000"/>
            </a:lvl2pPr>
            <a:lvl3pPr marL="1371600" indent="0" algn="ctr">
              <a:buNone/>
              <a:defRPr sz="2700"/>
            </a:lvl3pPr>
            <a:lvl4pPr marL="2057400" indent="0" algn="ctr">
              <a:buNone/>
              <a:defRPr sz="2400"/>
            </a:lvl4pPr>
            <a:lvl5pPr marL="2743200" indent="0" algn="ctr">
              <a:buNone/>
              <a:defRPr sz="2400"/>
            </a:lvl5pPr>
            <a:lvl6pPr marL="3429000" indent="0" algn="ctr">
              <a:buNone/>
              <a:defRPr sz="2400"/>
            </a:lvl6pPr>
            <a:lvl7pPr marL="4114800" indent="0" algn="ctr">
              <a:buNone/>
              <a:defRPr sz="2400"/>
            </a:lvl7pPr>
            <a:lvl8pPr marL="4800600" indent="0" algn="ctr">
              <a:buNone/>
              <a:defRPr sz="2400"/>
            </a:lvl8pPr>
            <a:lvl9pPr marL="5486400" indent="0" algn="ctr">
              <a:buNone/>
              <a:defRPr sz="24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5505099"/>
      </p:ext>
    </p:extLst>
  </p:cSld>
  <p:clrMapOvr>
    <a:masterClrMapping/>
  </p:clrMapOvr>
  <p:hf hdr="0" ftr="0" dt="0"/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332891"/>
      </p:ext>
    </p:extLst>
  </p:cSld>
  <p:clrMapOvr>
    <a:masterClrMapping/>
  </p:clrMapOvr>
  <p:hf hdr="0" ftr="0" dt="0"/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5832" y="2564609"/>
            <a:ext cx="11830050" cy="4279106"/>
          </a:xfrm>
        </p:spPr>
        <p:txBody>
          <a:bodyPr anchor="b"/>
          <a:lstStyle>
            <a:lvl1pPr>
              <a:defRPr sz="9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35832" y="6884197"/>
            <a:ext cx="11830050" cy="2250281"/>
          </a:xfrm>
        </p:spPr>
        <p:txBody>
          <a:bodyPr/>
          <a:lstStyle>
            <a:lvl1pPr marL="0" indent="0">
              <a:buNone/>
              <a:defRPr sz="3600">
                <a:solidFill>
                  <a:schemeClr val="tx1"/>
                </a:solidFill>
              </a:defRPr>
            </a:lvl1pPr>
            <a:lvl2pPr marL="685800" indent="0">
              <a:buNone/>
              <a:defRPr sz="3000">
                <a:solidFill>
                  <a:schemeClr val="tx1">
                    <a:tint val="75000"/>
                  </a:schemeClr>
                </a:solidFill>
              </a:defRPr>
            </a:lvl2pPr>
            <a:lvl3pPr marL="137160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3pPr>
            <a:lvl4pPr marL="20574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4pPr>
            <a:lvl5pPr marL="27432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5pPr>
            <a:lvl6pPr marL="34290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6pPr>
            <a:lvl7pPr marL="41148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7pPr>
            <a:lvl8pPr marL="48006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8pPr>
            <a:lvl9pPr marL="54864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6615645"/>
      </p:ext>
    </p:extLst>
  </p:cSld>
  <p:clrMapOvr>
    <a:masterClrMapping/>
  </p:clrMapOvr>
  <p:hf hdr="0" ftr="0" dt="0"/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4297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94372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9/25/2025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4849425"/>
      </p:ext>
    </p:extLst>
  </p:cSld>
  <p:clrMapOvr>
    <a:masterClrMapping/>
  </p:clrMapOvr>
  <p:hf hdr="0" ftr="0" dt="0"/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762" y="547690"/>
            <a:ext cx="11830050" cy="1988345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4763" y="2521745"/>
            <a:ext cx="5802510" cy="1235868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44763" y="3757613"/>
            <a:ext cx="5802510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943726" y="2521745"/>
            <a:ext cx="5831087" cy="1235868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943726" y="3757613"/>
            <a:ext cx="5831087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9/25/2025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327385"/>
      </p:ext>
    </p:extLst>
  </p:cSld>
  <p:clrMapOvr>
    <a:masterClrMapping/>
  </p:clrMapOvr>
  <p:hf hdr="0" ftr="0" dt="0"/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9/25/2025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3035132"/>
      </p:ext>
    </p:extLst>
  </p:cSld>
  <p:clrMapOvr>
    <a:masterClrMapping/>
  </p:clrMapOvr>
  <p:hf hdr="0" ftr="0" dt="0"/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9/25/2025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3784634"/>
      </p:ext>
    </p:extLst>
  </p:cSld>
  <p:clrMapOvr>
    <a:masterClrMapping/>
  </p:clrMapOvr>
  <p:hf hdr="0" ftr="0" dt="0"/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762" y="685800"/>
            <a:ext cx="4423767" cy="2400300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31087" y="1481140"/>
            <a:ext cx="6943725" cy="7310438"/>
          </a:xfrm>
        </p:spPr>
        <p:txBody>
          <a:bodyPr/>
          <a:lstStyle>
            <a:lvl1pPr>
              <a:defRPr sz="4800"/>
            </a:lvl1pPr>
            <a:lvl2pPr>
              <a:defRPr sz="4200"/>
            </a:lvl2pPr>
            <a:lvl3pPr>
              <a:defRPr sz="3600"/>
            </a:lvl3pPr>
            <a:lvl4pPr>
              <a:defRPr sz="3000"/>
            </a:lvl4pPr>
            <a:lvl5pPr>
              <a:defRPr sz="3000"/>
            </a:lvl5pPr>
            <a:lvl6pPr>
              <a:defRPr sz="3000"/>
            </a:lvl6pPr>
            <a:lvl7pPr>
              <a:defRPr sz="3000"/>
            </a:lvl7pPr>
            <a:lvl8pPr>
              <a:defRPr sz="3000"/>
            </a:lvl8pPr>
            <a:lvl9pPr>
              <a:defRPr sz="3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44762" y="3086100"/>
            <a:ext cx="4423767" cy="5717382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9/25/2025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9819656"/>
      </p:ext>
    </p:extLst>
  </p:cSld>
  <p:clrMapOvr>
    <a:masterClrMapping/>
  </p:clrMapOvr>
  <p:hf hdr="0" ftr="0" dt="0"/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762" y="685800"/>
            <a:ext cx="4423767" cy="2400300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831087" y="1481140"/>
            <a:ext cx="6943725" cy="7310438"/>
          </a:xfrm>
        </p:spPr>
        <p:txBody>
          <a:bodyPr anchor="t"/>
          <a:lstStyle>
            <a:lvl1pPr marL="0" indent="0">
              <a:buNone/>
              <a:defRPr sz="4800"/>
            </a:lvl1pPr>
            <a:lvl2pPr marL="685800" indent="0">
              <a:buNone/>
              <a:defRPr sz="4200"/>
            </a:lvl2pPr>
            <a:lvl3pPr marL="1371600" indent="0">
              <a:buNone/>
              <a:defRPr sz="3600"/>
            </a:lvl3pPr>
            <a:lvl4pPr marL="2057400" indent="0">
              <a:buNone/>
              <a:defRPr sz="3000"/>
            </a:lvl4pPr>
            <a:lvl5pPr marL="2743200" indent="0">
              <a:buNone/>
              <a:defRPr sz="3000"/>
            </a:lvl5pPr>
            <a:lvl6pPr marL="3429000" indent="0">
              <a:buNone/>
              <a:defRPr sz="3000"/>
            </a:lvl6pPr>
            <a:lvl7pPr marL="4114800" indent="0">
              <a:buNone/>
              <a:defRPr sz="3000"/>
            </a:lvl7pPr>
            <a:lvl8pPr marL="4800600" indent="0">
              <a:buNone/>
              <a:defRPr sz="3000"/>
            </a:lvl8pPr>
            <a:lvl9pPr marL="5486400" indent="0">
              <a:buNone/>
              <a:defRPr sz="3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44762" y="3086100"/>
            <a:ext cx="4423767" cy="5717382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9/25/2025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083654"/>
      </p:ext>
    </p:extLst>
  </p:cSld>
  <p:clrMapOvr>
    <a:masterClrMapping/>
  </p:clrMapOvr>
  <p:hf hdr="0" ftr="0" dt="0"/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9810360"/>
      </p:ext>
    </p:extLst>
  </p:cSld>
  <p:clrMapOvr>
    <a:masterClrMapping/>
  </p:clrMapOvr>
  <p:hf hdr="0" ftr="0" dt="0"/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815513" y="547688"/>
            <a:ext cx="2957513" cy="8717757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42976" y="547688"/>
            <a:ext cx="8701088" cy="8717757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2196540"/>
      </p:ext>
    </p:extLst>
  </p:cSld>
  <p:clrMapOvr>
    <a:masterClrMapping/>
  </p:clrMapOvr>
  <p:hf hdr="0" ftr="0" dt="0"/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Break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図プレースホルダー 3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3716000" cy="10287000"/>
          </a:xfrm>
          <a:prstGeom prst="rect">
            <a:avLst/>
          </a:prstGeom>
        </p:spPr>
        <p:txBody>
          <a:bodyPr/>
          <a:lstStyle>
            <a:lvl1pPr>
              <a:defRPr baseline="0"/>
            </a:lvl1pPr>
          </a:lstStyle>
          <a:p>
            <a:r>
              <a:rPr kumimoji="1" lang="en-US" altLang="ja-JP" dirty="0"/>
              <a:t>Add a full screen image</a:t>
            </a:r>
            <a:endParaRPr kumimoji="1" lang="ja-JP" altLang="en-US" dirty="0"/>
          </a:p>
        </p:txBody>
      </p:sp>
      <p:sp>
        <p:nvSpPr>
          <p:cNvPr id="6" name="テキスト プレースホルダー 5"/>
          <p:cNvSpPr>
            <a:spLocks noGrp="1"/>
          </p:cNvSpPr>
          <p:nvPr>
            <p:ph type="body" sz="quarter" idx="11" hasCustomPrompt="1"/>
          </p:nvPr>
        </p:nvSpPr>
        <p:spPr>
          <a:xfrm>
            <a:off x="7926523" y="0"/>
            <a:ext cx="4800601" cy="10287000"/>
          </a:xfrm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7" name="テキスト プレースホルダー 5"/>
          <p:cNvSpPr>
            <a:spLocks noGrp="1"/>
          </p:cNvSpPr>
          <p:nvPr>
            <p:ph type="body" sz="quarter" idx="12" hasCustomPrompt="1"/>
          </p:nvPr>
        </p:nvSpPr>
        <p:spPr>
          <a:xfrm>
            <a:off x="8194224" y="1925354"/>
            <a:ext cx="4265196" cy="4348082"/>
          </a:xfrm>
          <a:prstGeom prst="rect">
            <a:avLst/>
          </a:prstGeom>
          <a:noFill/>
        </p:spPr>
        <p:txBody>
          <a:bodyPr anchor="b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33750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0</a:t>
            </a:r>
            <a:endParaRPr kumimoji="1" lang="ja-JP" altLang="en-US" dirty="0"/>
          </a:p>
        </p:txBody>
      </p:sp>
      <p:sp>
        <p:nvSpPr>
          <p:cNvPr id="8" name="テキスト プレースホルダー 5"/>
          <p:cNvSpPr>
            <a:spLocks noGrp="1"/>
          </p:cNvSpPr>
          <p:nvPr>
            <p:ph type="body" sz="quarter" idx="13" hasCustomPrompt="1"/>
          </p:nvPr>
        </p:nvSpPr>
        <p:spPr>
          <a:xfrm>
            <a:off x="8194224" y="6104969"/>
            <a:ext cx="4265196" cy="1211366"/>
          </a:xfrm>
          <a:prstGeom prst="rect">
            <a:avLst/>
          </a:prstGeom>
          <a:noFill/>
        </p:spPr>
        <p:txBody>
          <a:bodyPr anchor="t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4950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Section Name</a:t>
            </a:r>
            <a:endParaRPr kumimoji="1" lang="ja-JP" altLang="en-US" dirty="0"/>
          </a:p>
        </p:txBody>
      </p:sp>
      <p:sp>
        <p:nvSpPr>
          <p:cNvPr id="9" name="テキスト プレースホルダー 5"/>
          <p:cNvSpPr>
            <a:spLocks noGrp="1"/>
          </p:cNvSpPr>
          <p:nvPr>
            <p:ph type="body" sz="quarter" idx="16" hasCustomPrompt="1"/>
          </p:nvPr>
        </p:nvSpPr>
        <p:spPr>
          <a:xfrm>
            <a:off x="7440519" y="9638905"/>
            <a:ext cx="486000" cy="648101"/>
          </a:xfrm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0" name="テキスト プレースホルダー 5"/>
          <p:cNvSpPr>
            <a:spLocks noGrp="1"/>
          </p:cNvSpPr>
          <p:nvPr>
            <p:ph type="body" sz="quarter" idx="17" hasCustomPrompt="1"/>
          </p:nvPr>
        </p:nvSpPr>
        <p:spPr>
          <a:xfrm>
            <a:off x="6954519" y="8990806"/>
            <a:ext cx="486000" cy="648101"/>
          </a:xfrm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1" name="テキスト プレースホルダー 5"/>
          <p:cNvSpPr>
            <a:spLocks noGrp="1"/>
          </p:cNvSpPr>
          <p:nvPr>
            <p:ph type="body" sz="quarter" idx="18" hasCustomPrompt="1"/>
          </p:nvPr>
        </p:nvSpPr>
        <p:spPr>
          <a:xfrm>
            <a:off x="7440519" y="8342704"/>
            <a:ext cx="486000" cy="648101"/>
          </a:xfrm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2" name="テキスト プレースホルダー 5"/>
          <p:cNvSpPr>
            <a:spLocks noGrp="1"/>
          </p:cNvSpPr>
          <p:nvPr>
            <p:ph type="body" sz="quarter" idx="19" hasCustomPrompt="1"/>
          </p:nvPr>
        </p:nvSpPr>
        <p:spPr>
          <a:xfrm>
            <a:off x="6468519" y="9638905"/>
            <a:ext cx="486000" cy="648101"/>
          </a:xfrm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0230997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9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1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3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250"/>
                            </p:stCondLst>
                            <p:childTnLst>
                              <p:par>
                                <p:cTn id="29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75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75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 animBg="1">
        <p:tmplLst>
          <p:tmpl>
            <p:tnLst>
              <p:par>
                <p:cTn presetID="22" presetClass="entr" presetSubtype="4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down)">
                      <p:cBhvr>
                        <p:cTn dur="50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" grpId="0" build="p">
        <p:tmplLst>
          <p:tmpl lvl="1"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7" grpId="1" build="p">
        <p:tmplLst>
          <p:tmpl lvl="1">
            <p:tnLst>
              <p:par>
                <p:cTn presetID="45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7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 fmla="#ppt_w*sin(2.5*pi*$)">
                          <p:val>
                            <p:fltVal val="0"/>
                          </p:val>
                        </p:tav>
                        <p:tav tm="100000">
                          <p:val>
                            <p:fltVal val="1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strVal val="#ppt_h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8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9" grpId="0" animBg="1">
        <p:tmplLst>
          <p:tmpl>
            <p:tnLst>
              <p:par>
                <p:cTn presetID="2" presetClass="entr" presetSubtype="9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0" grpId="0" animBg="1">
        <p:tmplLst>
          <p:tmpl>
            <p:tnLst>
              <p:par>
                <p:cTn presetID="2" presetClass="entr" presetSubtype="12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1" grpId="0" animBg="1">
        <p:tmplLst>
          <p:tmpl>
            <p:tnLst>
              <p:par>
                <p:cTn presetID="2" presetClass="entr" presetSubtype="1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2" grpId="0" animBg="1">
        <p:tmplLst>
          <p:tmpl>
            <p:tnLst>
              <p:par>
                <p:cTn presetID="2" presetClass="entr" presetSubtype="3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Break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図プレースホルダー 3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3716000" cy="10287000"/>
          </a:xfrm>
          <a:prstGeom prst="rect">
            <a:avLst/>
          </a:prstGeom>
        </p:spPr>
        <p:txBody>
          <a:bodyPr/>
          <a:lstStyle>
            <a:lvl1pPr>
              <a:defRPr baseline="0"/>
            </a:lvl1pPr>
          </a:lstStyle>
          <a:p>
            <a:r>
              <a:rPr kumimoji="1" lang="en-US" altLang="ja-JP" dirty="0"/>
              <a:t>Add a full screen image</a:t>
            </a:r>
            <a:endParaRPr kumimoji="1" lang="ja-JP" altLang="en-US" dirty="0"/>
          </a:p>
        </p:txBody>
      </p:sp>
      <p:sp>
        <p:nvSpPr>
          <p:cNvPr id="6" name="テキスト プレースホルダー 5"/>
          <p:cNvSpPr>
            <a:spLocks noGrp="1"/>
          </p:cNvSpPr>
          <p:nvPr>
            <p:ph type="body" sz="quarter" idx="11" hasCustomPrompt="1"/>
          </p:nvPr>
        </p:nvSpPr>
        <p:spPr>
          <a:xfrm>
            <a:off x="7926522" y="0"/>
            <a:ext cx="4800601" cy="10287000"/>
          </a:xfrm>
          <a:prstGeom prst="rect">
            <a:avLst/>
          </a:prstGeom>
          <a:solidFill>
            <a:schemeClr val="accent4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7" name="テキスト プレースホルダー 5"/>
          <p:cNvSpPr>
            <a:spLocks noGrp="1"/>
          </p:cNvSpPr>
          <p:nvPr>
            <p:ph type="body" sz="quarter" idx="12" hasCustomPrompt="1"/>
          </p:nvPr>
        </p:nvSpPr>
        <p:spPr>
          <a:xfrm>
            <a:off x="8194221" y="1925353"/>
            <a:ext cx="4265196" cy="4348082"/>
          </a:xfrm>
          <a:prstGeom prst="rect">
            <a:avLst/>
          </a:prstGeom>
          <a:noFill/>
        </p:spPr>
        <p:txBody>
          <a:bodyPr anchor="b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33750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0</a:t>
            </a:r>
            <a:endParaRPr kumimoji="1" lang="ja-JP" altLang="en-US" dirty="0"/>
          </a:p>
        </p:txBody>
      </p:sp>
      <p:sp>
        <p:nvSpPr>
          <p:cNvPr id="8" name="テキスト プレースホルダー 5"/>
          <p:cNvSpPr>
            <a:spLocks noGrp="1"/>
          </p:cNvSpPr>
          <p:nvPr>
            <p:ph type="body" sz="quarter" idx="13" hasCustomPrompt="1"/>
          </p:nvPr>
        </p:nvSpPr>
        <p:spPr>
          <a:xfrm>
            <a:off x="8194221" y="6104968"/>
            <a:ext cx="4265196" cy="1211366"/>
          </a:xfrm>
          <a:prstGeom prst="rect">
            <a:avLst/>
          </a:prstGeom>
          <a:noFill/>
        </p:spPr>
        <p:txBody>
          <a:bodyPr anchor="t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4950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Section Name</a:t>
            </a:r>
            <a:endParaRPr kumimoji="1" lang="ja-JP" altLang="en-US" dirty="0"/>
          </a:p>
        </p:txBody>
      </p:sp>
      <p:sp>
        <p:nvSpPr>
          <p:cNvPr id="9" name="テキスト プレースホルダー 5"/>
          <p:cNvSpPr>
            <a:spLocks noGrp="1"/>
          </p:cNvSpPr>
          <p:nvPr>
            <p:ph type="body" sz="quarter" idx="16" hasCustomPrompt="1"/>
          </p:nvPr>
        </p:nvSpPr>
        <p:spPr>
          <a:xfrm>
            <a:off x="7440519" y="9638903"/>
            <a:ext cx="486000" cy="648101"/>
          </a:xfrm>
          <a:prstGeom prst="rect">
            <a:avLst/>
          </a:prstGeom>
          <a:solidFill>
            <a:schemeClr val="accent4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0" name="テキスト プレースホルダー 5"/>
          <p:cNvSpPr>
            <a:spLocks noGrp="1"/>
          </p:cNvSpPr>
          <p:nvPr>
            <p:ph type="body" sz="quarter" idx="17" hasCustomPrompt="1"/>
          </p:nvPr>
        </p:nvSpPr>
        <p:spPr>
          <a:xfrm>
            <a:off x="6954519" y="8990804"/>
            <a:ext cx="486000" cy="648101"/>
          </a:xfrm>
          <a:prstGeom prst="rect">
            <a:avLst/>
          </a:prstGeom>
          <a:solidFill>
            <a:schemeClr val="accent4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1" name="テキスト プレースホルダー 5"/>
          <p:cNvSpPr>
            <a:spLocks noGrp="1"/>
          </p:cNvSpPr>
          <p:nvPr>
            <p:ph type="body" sz="quarter" idx="18" hasCustomPrompt="1"/>
          </p:nvPr>
        </p:nvSpPr>
        <p:spPr>
          <a:xfrm>
            <a:off x="7440519" y="8342704"/>
            <a:ext cx="486000" cy="648101"/>
          </a:xfrm>
          <a:prstGeom prst="rect">
            <a:avLst/>
          </a:prstGeom>
          <a:solidFill>
            <a:schemeClr val="accent4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2" name="テキスト プレースホルダー 5"/>
          <p:cNvSpPr>
            <a:spLocks noGrp="1"/>
          </p:cNvSpPr>
          <p:nvPr>
            <p:ph type="body" sz="quarter" idx="19" hasCustomPrompt="1"/>
          </p:nvPr>
        </p:nvSpPr>
        <p:spPr>
          <a:xfrm>
            <a:off x="6468519" y="9638903"/>
            <a:ext cx="486000" cy="648101"/>
          </a:xfrm>
          <a:prstGeom prst="rect">
            <a:avLst/>
          </a:prstGeom>
          <a:solidFill>
            <a:schemeClr val="accent4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2273102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9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1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3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250"/>
                            </p:stCondLst>
                            <p:childTnLst>
                              <p:par>
                                <p:cTn id="29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75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75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 animBg="1">
        <p:tmplLst>
          <p:tmpl>
            <p:tnLst>
              <p:par>
                <p:cTn presetID="22" presetClass="entr" presetSubtype="4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down)">
                      <p:cBhvr>
                        <p:cTn dur="50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" grpId="0" build="p">
        <p:tmplLst>
          <p:tmpl lvl="1"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7" grpId="1" build="p">
        <p:tmplLst>
          <p:tmpl lvl="1">
            <p:tnLst>
              <p:par>
                <p:cTn presetID="45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7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 fmla="#ppt_w*sin(2.5*pi*$)">
                          <p:val>
                            <p:fltVal val="0"/>
                          </p:val>
                        </p:tav>
                        <p:tav tm="100000">
                          <p:val>
                            <p:fltVal val="1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strVal val="#ppt_h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8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9" grpId="0" animBg="1">
        <p:tmplLst>
          <p:tmpl>
            <p:tnLst>
              <p:par>
                <p:cTn presetID="2" presetClass="entr" presetSubtype="9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0" grpId="0" animBg="1">
        <p:tmplLst>
          <p:tmpl>
            <p:tnLst>
              <p:par>
                <p:cTn presetID="2" presetClass="entr" presetSubtype="12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1" grpId="0" animBg="1">
        <p:tmplLst>
          <p:tmpl>
            <p:tnLst>
              <p:par>
                <p:cTn presetID="2" presetClass="entr" presetSubtype="1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2" grpId="0" animBg="1">
        <p:tmplLst>
          <p:tmpl>
            <p:tnLst>
              <p:par>
                <p:cTn presetID="2" presetClass="entr" presetSubtype="3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7"/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7" name="Straight Connector 4"/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Rectangle 7"/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9" name="Rectangle 8"/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12" name="Straight Connector 16"/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Rectangle 3">
            <a:extLst>
              <a:ext uri="{FF2B5EF4-FFF2-40B4-BE49-F238E27FC236}">
                <a16:creationId xmlns:a16="http://schemas.microsoft.com/office/drawing/2014/main" id="{E284A30D-DECD-030A-0B10-C913E3EA3712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4" name="Espace réservé du numéro de diapositive 13">
            <a:extLst>
              <a:ext uri="{FF2B5EF4-FFF2-40B4-BE49-F238E27FC236}">
                <a16:creationId xmlns:a16="http://schemas.microsoft.com/office/drawing/2014/main" id="{A4CDEB7D-168B-0E29-CE1F-E930924D0170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2F52E29-30F9-D914-29F4-C39B2815C41A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E92BE19-E4E1-3339-A532-B4A2469C636A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0" name="Graphique 19">
            <a:extLst>
              <a:ext uri="{FF2B5EF4-FFF2-40B4-BE49-F238E27FC236}">
                <a16:creationId xmlns:a16="http://schemas.microsoft.com/office/drawing/2014/main" id="{4D4777B5-B402-E9A1-A5A6-84AC8061F2E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25669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AD32AAD4-4958-258C-C746-E94CE42F7982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3" name="Espace réservé du numéro de diapositive 13">
            <a:extLst>
              <a:ext uri="{FF2B5EF4-FFF2-40B4-BE49-F238E27FC236}">
                <a16:creationId xmlns:a16="http://schemas.microsoft.com/office/drawing/2014/main" id="{C1086B27-D827-5BD3-1F18-FDF270965CC3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F6879CE-4632-0D8E-0A1B-83AF1D68B3CF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8E019FA6-C4C6-BDC4-B6D7-A25BF2C4F26C}"/>
              </a:ext>
            </a:extLst>
          </p:cNvPr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19" name="Straight Connector 4">
              <a:extLst>
                <a:ext uri="{FF2B5EF4-FFF2-40B4-BE49-F238E27FC236}">
                  <a16:creationId xmlns:a16="http://schemas.microsoft.com/office/drawing/2014/main" id="{249AB181-445B-AD98-9157-D06A72138421}"/>
                </a:ext>
              </a:extLst>
            </p:cNvPr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6CE037F0-65C5-47CC-4ED9-D436AACCF59C}"/>
                </a:ext>
              </a:extLst>
            </p:cNvPr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52BE813B-2810-7D38-C2E3-3B49ACF02947}"/>
                </a:ext>
              </a:extLst>
            </p:cNvPr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C73CB838-E733-3B9A-C7F4-8546006A488A}"/>
                </a:ext>
              </a:extLst>
            </p:cNvPr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6ADD628C-8710-5146-8E99-FB5CF8B6B691}"/>
                </a:ext>
              </a:extLst>
            </p:cNvPr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24" name="Straight Connector 16">
              <a:extLst>
                <a:ext uri="{FF2B5EF4-FFF2-40B4-BE49-F238E27FC236}">
                  <a16:creationId xmlns:a16="http://schemas.microsoft.com/office/drawing/2014/main" id="{07A7BEE1-1D3A-845A-03BC-11B991A8E205}"/>
                </a:ext>
              </a:extLst>
            </p:cNvPr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Rectangle 24">
            <a:extLst>
              <a:ext uri="{FF2B5EF4-FFF2-40B4-BE49-F238E27FC236}">
                <a16:creationId xmlns:a16="http://schemas.microsoft.com/office/drawing/2014/main" id="{37F2F5DE-31BF-9F44-B545-7C09494E9F1B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6" name="Graphique 25">
            <a:extLst>
              <a:ext uri="{FF2B5EF4-FFF2-40B4-BE49-F238E27FC236}">
                <a16:creationId xmlns:a16="http://schemas.microsoft.com/office/drawing/2014/main" id="{E30D1F82-EC9A-72D0-211A-64E78727D6A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2018E912-EF82-5A6F-E1F8-365D757D193A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437791594"/>
              </p:ext>
            </p:extLst>
          </p:nvPr>
        </p:nvGraphicFramePr>
        <p:xfrm>
          <a:off x="0" y="-9376"/>
          <a:ext cx="13725498" cy="583533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287583">
                  <a:extLst>
                    <a:ext uri="{9D8B030D-6E8A-4147-A177-3AD203B41FA5}">
                      <a16:colId xmlns:a16="http://schemas.microsoft.com/office/drawing/2014/main" val="3533406832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15800520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499415529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109172968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254231224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2443577"/>
                    </a:ext>
                  </a:extLst>
                </a:gridCol>
              </a:tblGrid>
              <a:tr h="583533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1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006DB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تحدث وإغناء المعجم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02283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177410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DA4D227-5DB4-E23F-138E-3CC0477E8220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3" name="Espace réservé du numéro de diapositive 13">
            <a:extLst>
              <a:ext uri="{FF2B5EF4-FFF2-40B4-BE49-F238E27FC236}">
                <a16:creationId xmlns:a16="http://schemas.microsoft.com/office/drawing/2014/main" id="{BC9B7BA6-D178-7551-A90E-B301414D3261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314AB44-2CE7-1B34-EBEF-4C8ACFBEEE97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6918A7F3-27B7-2D1A-0ED4-FDDA6CEF4E55}"/>
              </a:ext>
            </a:extLst>
          </p:cNvPr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19" name="Straight Connector 4">
              <a:extLst>
                <a:ext uri="{FF2B5EF4-FFF2-40B4-BE49-F238E27FC236}">
                  <a16:creationId xmlns:a16="http://schemas.microsoft.com/office/drawing/2014/main" id="{3DC29654-03A3-4D63-9350-1F52CB1C1CA2}"/>
                </a:ext>
              </a:extLst>
            </p:cNvPr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61C4D7B3-C6EE-DCBA-9AF9-B40F7AE2F7D6}"/>
                </a:ext>
              </a:extLst>
            </p:cNvPr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2357AEA3-D80B-23F3-C087-AA3083186B86}"/>
                </a:ext>
              </a:extLst>
            </p:cNvPr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66935AB0-D513-F32D-42DC-F3E248DB1FE1}"/>
                </a:ext>
              </a:extLst>
            </p:cNvPr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70FA164D-FAE3-0ECF-6CE6-DF00D3D8C7DC}"/>
                </a:ext>
              </a:extLst>
            </p:cNvPr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24" name="Straight Connector 16">
              <a:extLst>
                <a:ext uri="{FF2B5EF4-FFF2-40B4-BE49-F238E27FC236}">
                  <a16:creationId xmlns:a16="http://schemas.microsoft.com/office/drawing/2014/main" id="{F8039032-5130-8B62-C78C-518A2A01FD94}"/>
                </a:ext>
              </a:extLst>
            </p:cNvPr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Rectangle 24">
            <a:extLst>
              <a:ext uri="{FF2B5EF4-FFF2-40B4-BE49-F238E27FC236}">
                <a16:creationId xmlns:a16="http://schemas.microsoft.com/office/drawing/2014/main" id="{142F8C1F-B9FF-4F76-B2F3-D7AC881BEA12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6" name="Graphique 25">
            <a:extLst>
              <a:ext uri="{FF2B5EF4-FFF2-40B4-BE49-F238E27FC236}">
                <a16:creationId xmlns:a16="http://schemas.microsoft.com/office/drawing/2014/main" id="{025A6F65-9F41-59FC-EB30-F810C28036A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2434E5AA-4725-91E9-53DA-05718BE6E31E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2691851829"/>
              </p:ext>
            </p:extLst>
          </p:nvPr>
        </p:nvGraphicFramePr>
        <p:xfrm>
          <a:off x="0" y="-9376"/>
          <a:ext cx="13725498" cy="583533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287583">
                  <a:extLst>
                    <a:ext uri="{9D8B030D-6E8A-4147-A177-3AD203B41FA5}">
                      <a16:colId xmlns:a16="http://schemas.microsoft.com/office/drawing/2014/main" val="3533406832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15800520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499415529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109172968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254231224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2443577"/>
                    </a:ext>
                  </a:extLst>
                </a:gridCol>
              </a:tblGrid>
              <a:tr h="583533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تحدث وإغناء المعجم</a:t>
                      </a:r>
                      <a:endParaRPr lang="fr-FR" sz="3000" b="1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006DB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02283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916771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DA4D227-5DB4-E23F-138E-3CC0477E8220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3" name="Espace réservé du numéro de diapositive 13">
            <a:extLst>
              <a:ext uri="{FF2B5EF4-FFF2-40B4-BE49-F238E27FC236}">
                <a16:creationId xmlns:a16="http://schemas.microsoft.com/office/drawing/2014/main" id="{BC9B7BA6-D178-7551-A90E-B301414D3261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314AB44-2CE7-1B34-EBEF-4C8ACFBEEE97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pSp>
        <p:nvGrpSpPr>
          <p:cNvPr id="2" name="Group 17">
            <a:extLst>
              <a:ext uri="{FF2B5EF4-FFF2-40B4-BE49-F238E27FC236}">
                <a16:creationId xmlns:a16="http://schemas.microsoft.com/office/drawing/2014/main" id="{BD2440DA-3254-1D54-5D1F-AC6730443F78}"/>
              </a:ext>
            </a:extLst>
          </p:cNvPr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3" name="Straight Connector 4">
              <a:extLst>
                <a:ext uri="{FF2B5EF4-FFF2-40B4-BE49-F238E27FC236}">
                  <a16:creationId xmlns:a16="http://schemas.microsoft.com/office/drawing/2014/main" id="{4DC80740-09B4-7F32-1501-4D8D807679D7}"/>
                </a:ext>
              </a:extLst>
            </p:cNvPr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6E0D29DD-4B08-48F2-15D4-9CFE19877D41}"/>
                </a:ext>
              </a:extLst>
            </p:cNvPr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DDA9FBEC-F787-D85F-359D-E5BB0D6D6C72}"/>
                </a:ext>
              </a:extLst>
            </p:cNvPr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C3BA0816-8A05-38F2-79E7-428A3932729C}"/>
                </a:ext>
              </a:extLst>
            </p:cNvPr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075F2ABD-B0FB-9467-D9F7-C8F50F992C36}"/>
                </a:ext>
              </a:extLst>
            </p:cNvPr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20" name="Straight Connector 16">
              <a:extLst>
                <a:ext uri="{FF2B5EF4-FFF2-40B4-BE49-F238E27FC236}">
                  <a16:creationId xmlns:a16="http://schemas.microsoft.com/office/drawing/2014/main" id="{6273E8BB-6BA9-7944-D9DC-44E70FC8D6F2}"/>
                </a:ext>
              </a:extLst>
            </p:cNvPr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Rectangle 20">
            <a:extLst>
              <a:ext uri="{FF2B5EF4-FFF2-40B4-BE49-F238E27FC236}">
                <a16:creationId xmlns:a16="http://schemas.microsoft.com/office/drawing/2014/main" id="{E0D0DAEA-E894-B85B-E8EB-160D7ADFB1F0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2" name="Graphique 21">
            <a:extLst>
              <a:ext uri="{FF2B5EF4-FFF2-40B4-BE49-F238E27FC236}">
                <a16:creationId xmlns:a16="http://schemas.microsoft.com/office/drawing/2014/main" id="{6B64C7A5-3A68-DE09-AF20-5F29243B73F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12170CB9-6131-0485-DF70-EB773C6378D5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582988234"/>
              </p:ext>
            </p:extLst>
          </p:nvPr>
        </p:nvGraphicFramePr>
        <p:xfrm>
          <a:off x="0" y="-9376"/>
          <a:ext cx="13725498" cy="583533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287583">
                  <a:extLst>
                    <a:ext uri="{9D8B030D-6E8A-4147-A177-3AD203B41FA5}">
                      <a16:colId xmlns:a16="http://schemas.microsoft.com/office/drawing/2014/main" val="3533406832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15800520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499415529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109172968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254231224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2443577"/>
                    </a:ext>
                  </a:extLst>
                </a:gridCol>
              </a:tblGrid>
              <a:tr h="583533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تحدث وإغناء المعجم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1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006DB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02283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440313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DA4D227-5DB4-E23F-138E-3CC0477E8220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3" name="Espace réservé du numéro de diapositive 13">
            <a:extLst>
              <a:ext uri="{FF2B5EF4-FFF2-40B4-BE49-F238E27FC236}">
                <a16:creationId xmlns:a16="http://schemas.microsoft.com/office/drawing/2014/main" id="{BC9B7BA6-D178-7551-A90E-B301414D3261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314AB44-2CE7-1B34-EBEF-4C8ACFBEEE97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pSp>
        <p:nvGrpSpPr>
          <p:cNvPr id="2" name="Group 17">
            <a:extLst>
              <a:ext uri="{FF2B5EF4-FFF2-40B4-BE49-F238E27FC236}">
                <a16:creationId xmlns:a16="http://schemas.microsoft.com/office/drawing/2014/main" id="{BD2440DA-3254-1D54-5D1F-AC6730443F78}"/>
              </a:ext>
            </a:extLst>
          </p:cNvPr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3" name="Straight Connector 4">
              <a:extLst>
                <a:ext uri="{FF2B5EF4-FFF2-40B4-BE49-F238E27FC236}">
                  <a16:creationId xmlns:a16="http://schemas.microsoft.com/office/drawing/2014/main" id="{4DC80740-09B4-7F32-1501-4D8D807679D7}"/>
                </a:ext>
              </a:extLst>
            </p:cNvPr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6E0D29DD-4B08-48F2-15D4-9CFE19877D41}"/>
                </a:ext>
              </a:extLst>
            </p:cNvPr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DDA9FBEC-F787-D85F-359D-E5BB0D6D6C72}"/>
                </a:ext>
              </a:extLst>
            </p:cNvPr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C3BA0816-8A05-38F2-79E7-428A3932729C}"/>
                </a:ext>
              </a:extLst>
            </p:cNvPr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075F2ABD-B0FB-9467-D9F7-C8F50F992C36}"/>
                </a:ext>
              </a:extLst>
            </p:cNvPr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20" name="Straight Connector 16">
              <a:extLst>
                <a:ext uri="{FF2B5EF4-FFF2-40B4-BE49-F238E27FC236}">
                  <a16:creationId xmlns:a16="http://schemas.microsoft.com/office/drawing/2014/main" id="{6273E8BB-6BA9-7944-D9DC-44E70FC8D6F2}"/>
                </a:ext>
              </a:extLst>
            </p:cNvPr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Rectangle 20">
            <a:extLst>
              <a:ext uri="{FF2B5EF4-FFF2-40B4-BE49-F238E27FC236}">
                <a16:creationId xmlns:a16="http://schemas.microsoft.com/office/drawing/2014/main" id="{E0D0DAEA-E894-B85B-E8EB-160D7ADFB1F0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2" name="Graphique 21">
            <a:extLst>
              <a:ext uri="{FF2B5EF4-FFF2-40B4-BE49-F238E27FC236}">
                <a16:creationId xmlns:a16="http://schemas.microsoft.com/office/drawing/2014/main" id="{6B64C7A5-3A68-DE09-AF20-5F29243B73F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12170CB9-6131-0485-DF70-EB773C6378D5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2660250896"/>
              </p:ext>
            </p:extLst>
          </p:nvPr>
        </p:nvGraphicFramePr>
        <p:xfrm>
          <a:off x="0" y="-9376"/>
          <a:ext cx="13725498" cy="583533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287583">
                  <a:extLst>
                    <a:ext uri="{9D8B030D-6E8A-4147-A177-3AD203B41FA5}">
                      <a16:colId xmlns:a16="http://schemas.microsoft.com/office/drawing/2014/main" val="3533406832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15800520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499415529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109172968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254231224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2443577"/>
                    </a:ext>
                  </a:extLst>
                </a:gridCol>
              </a:tblGrid>
              <a:tr h="583533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تحدث وإغناء المعجم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1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006DB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02283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925680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DA4D227-5DB4-E23F-138E-3CC0477E8220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3" name="Espace réservé du numéro de diapositive 13">
            <a:extLst>
              <a:ext uri="{FF2B5EF4-FFF2-40B4-BE49-F238E27FC236}">
                <a16:creationId xmlns:a16="http://schemas.microsoft.com/office/drawing/2014/main" id="{BC9B7BA6-D178-7551-A90E-B301414D3261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314AB44-2CE7-1B34-EBEF-4C8ACFBEEE97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pSp>
        <p:nvGrpSpPr>
          <p:cNvPr id="2" name="Group 17">
            <a:extLst>
              <a:ext uri="{FF2B5EF4-FFF2-40B4-BE49-F238E27FC236}">
                <a16:creationId xmlns:a16="http://schemas.microsoft.com/office/drawing/2014/main" id="{BD2440DA-3254-1D54-5D1F-AC6730443F78}"/>
              </a:ext>
            </a:extLst>
          </p:cNvPr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3" name="Straight Connector 4">
              <a:extLst>
                <a:ext uri="{FF2B5EF4-FFF2-40B4-BE49-F238E27FC236}">
                  <a16:creationId xmlns:a16="http://schemas.microsoft.com/office/drawing/2014/main" id="{4DC80740-09B4-7F32-1501-4D8D807679D7}"/>
                </a:ext>
              </a:extLst>
            </p:cNvPr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6E0D29DD-4B08-48F2-15D4-9CFE19877D41}"/>
                </a:ext>
              </a:extLst>
            </p:cNvPr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DDA9FBEC-F787-D85F-359D-E5BB0D6D6C72}"/>
                </a:ext>
              </a:extLst>
            </p:cNvPr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C3BA0816-8A05-38F2-79E7-428A3932729C}"/>
                </a:ext>
              </a:extLst>
            </p:cNvPr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075F2ABD-B0FB-9467-D9F7-C8F50F992C36}"/>
                </a:ext>
              </a:extLst>
            </p:cNvPr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20" name="Straight Connector 16">
              <a:extLst>
                <a:ext uri="{FF2B5EF4-FFF2-40B4-BE49-F238E27FC236}">
                  <a16:creationId xmlns:a16="http://schemas.microsoft.com/office/drawing/2014/main" id="{6273E8BB-6BA9-7944-D9DC-44E70FC8D6F2}"/>
                </a:ext>
              </a:extLst>
            </p:cNvPr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Rectangle 20">
            <a:extLst>
              <a:ext uri="{FF2B5EF4-FFF2-40B4-BE49-F238E27FC236}">
                <a16:creationId xmlns:a16="http://schemas.microsoft.com/office/drawing/2014/main" id="{E0D0DAEA-E894-B85B-E8EB-160D7ADFB1F0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2" name="Graphique 21">
            <a:extLst>
              <a:ext uri="{FF2B5EF4-FFF2-40B4-BE49-F238E27FC236}">
                <a16:creationId xmlns:a16="http://schemas.microsoft.com/office/drawing/2014/main" id="{6B64C7A5-3A68-DE09-AF20-5F29243B73F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12170CB9-6131-0485-DF70-EB773C6378D5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4045739225"/>
              </p:ext>
            </p:extLst>
          </p:nvPr>
        </p:nvGraphicFramePr>
        <p:xfrm>
          <a:off x="0" y="-9376"/>
          <a:ext cx="13725498" cy="583533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287583">
                  <a:extLst>
                    <a:ext uri="{9D8B030D-6E8A-4147-A177-3AD203B41FA5}">
                      <a16:colId xmlns:a16="http://schemas.microsoft.com/office/drawing/2014/main" val="3533406832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15800520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499415529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109172968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254231224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2443577"/>
                    </a:ext>
                  </a:extLst>
                </a:gridCol>
              </a:tblGrid>
              <a:tr h="583533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تحدث وإغناء المعجم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1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006DB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02283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683345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942975" y="618639"/>
            <a:ext cx="11830050" cy="1130985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6075">
                <a:solidFill>
                  <a:schemeClr val="tx1">
                    <a:lumMod val="75000"/>
                    <a:lumOff val="25000"/>
                  </a:schemeClr>
                </a:solidFill>
                <a:latin typeface="GeosansLight" panose="02000603020000020003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17"/>
          <p:cNvGrpSpPr/>
          <p:nvPr userDrawn="1"/>
        </p:nvGrpSpPr>
        <p:grpSpPr>
          <a:xfrm>
            <a:off x="6077100" y="1956374"/>
            <a:ext cx="1561802" cy="70973"/>
            <a:chOff x="5404883" y="1322741"/>
            <a:chExt cx="1388268" cy="47315"/>
          </a:xfrm>
          <a:solidFill>
            <a:schemeClr val="accent6"/>
          </a:solidFill>
        </p:grpSpPr>
        <p:cxnSp>
          <p:nvCxnSpPr>
            <p:cNvPr id="7" name="Straight Connector 4"/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Rectangle 7"/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9" name="Rectangle 8"/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12" name="Straight Connector 16"/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" name="Text Placeholder 2"/>
          <p:cNvSpPr>
            <a:spLocks noGrp="1"/>
          </p:cNvSpPr>
          <p:nvPr>
            <p:ph type="body" idx="13"/>
          </p:nvPr>
        </p:nvSpPr>
        <p:spPr>
          <a:xfrm>
            <a:off x="3978176" y="1374777"/>
            <a:ext cx="5708750" cy="605490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 algn="ctr">
              <a:buNone/>
              <a:defRPr lang="en-US" sz="2700" i="0" kern="1200" dirty="0" smtClean="0">
                <a:solidFill>
                  <a:schemeClr val="accent1"/>
                </a:solidFill>
                <a:latin typeface="GeosansLight" panose="02000603020000020003"/>
                <a:ea typeface="+mn-ea"/>
                <a:cs typeface="+mn-cs"/>
              </a:defRPr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graphicFrame>
        <p:nvGraphicFramePr>
          <p:cNvPr id="14" name="Tableau 13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752790982"/>
              </p:ext>
            </p:extLst>
          </p:nvPr>
        </p:nvGraphicFramePr>
        <p:xfrm>
          <a:off x="2695" y="0"/>
          <a:ext cx="13713307" cy="655320"/>
        </p:xfrm>
        <a:graphic>
          <a:graphicData uri="http://schemas.openxmlformats.org/drawingml/2006/table">
            <a:tbl>
              <a:tblPr firstRow="1" bandRow="1">
                <a:effectLst/>
                <a:tableStyleId>{5940675A-B579-460E-94D1-54222C63F5DA}</a:tableStyleId>
              </a:tblPr>
              <a:tblGrid>
                <a:gridCol w="12526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2049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4200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00073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08817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30923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624837">
                <a:tc>
                  <a:txBody>
                    <a:bodyPr/>
                    <a:lstStyle/>
                    <a:p>
                      <a:pPr algn="ctr"/>
                      <a:r>
                        <a:rPr lang="fr-FR" sz="17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Introduction</a:t>
                      </a:r>
                      <a:r>
                        <a:rPr lang="fr-FR" sz="1700" b="1" baseline="0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 </a:t>
                      </a:r>
                      <a:endParaRPr lang="fr-FR" sz="1700" b="1" dirty="0">
                        <a:solidFill>
                          <a:schemeClr val="tx1"/>
                        </a:solidFill>
                        <a:latin typeface="Georgia" panose="02040502050405020303" pitchFamily="18" charset="0"/>
                      </a:endParaRP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7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Etat de l’art</a:t>
                      </a: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700" b="1" kern="1200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+mn-ea"/>
                          <a:cs typeface="+mn-cs"/>
                        </a:rPr>
                        <a:t>Apriori avec support dynamique</a:t>
                      </a: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7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Les méthodes MCDA et les approches proposées</a:t>
                      </a: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MA" sz="17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Etudes</a:t>
                      </a:r>
                      <a:r>
                        <a:rPr lang="fr-MA" sz="1700" b="1" baseline="0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 expérimentales</a:t>
                      </a:r>
                      <a:endParaRPr lang="fr-MA" sz="1700" b="1" dirty="0">
                        <a:solidFill>
                          <a:schemeClr val="tx1"/>
                        </a:solidFill>
                        <a:latin typeface="Georgia" panose="02040502050405020303" pitchFamily="18" charset="0"/>
                      </a:endParaRP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7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Conclusion &amp; perspectives</a:t>
                      </a: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719626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3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13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24126946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12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3716000" cy="302895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8" name="Picture Placeholder 14"/>
          <p:cNvSpPr>
            <a:spLocks noGrp="1"/>
          </p:cNvSpPr>
          <p:nvPr>
            <p:ph type="pic" sz="quarter" idx="11"/>
          </p:nvPr>
        </p:nvSpPr>
        <p:spPr>
          <a:xfrm>
            <a:off x="1472964" y="4482980"/>
            <a:ext cx="1759077" cy="2345436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accent6"/>
            </a:solidFill>
          </a:ln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9" name="Picture Placeholder 14"/>
          <p:cNvSpPr>
            <a:spLocks noGrp="1"/>
          </p:cNvSpPr>
          <p:nvPr>
            <p:ph type="pic" sz="quarter" idx="12"/>
          </p:nvPr>
        </p:nvSpPr>
        <p:spPr>
          <a:xfrm>
            <a:off x="4476151" y="4482023"/>
            <a:ext cx="1759077" cy="2345436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accent6"/>
            </a:solidFill>
          </a:ln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0" name="Picture Placeholder 14"/>
          <p:cNvSpPr>
            <a:spLocks noGrp="1"/>
          </p:cNvSpPr>
          <p:nvPr>
            <p:ph type="pic" sz="quarter" idx="13"/>
          </p:nvPr>
        </p:nvSpPr>
        <p:spPr>
          <a:xfrm>
            <a:off x="7479335" y="4482023"/>
            <a:ext cx="1759077" cy="2345436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accent6"/>
            </a:solidFill>
          </a:ln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1" name="Picture Placeholder 14"/>
          <p:cNvSpPr>
            <a:spLocks noGrp="1"/>
          </p:cNvSpPr>
          <p:nvPr>
            <p:ph type="pic" sz="quarter" idx="14"/>
          </p:nvPr>
        </p:nvSpPr>
        <p:spPr>
          <a:xfrm>
            <a:off x="10482526" y="4482023"/>
            <a:ext cx="1759077" cy="2345436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accent6"/>
            </a:solidFill>
          </a:ln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1411106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foli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1" y="2"/>
            <a:ext cx="3373179" cy="102870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57"/>
          </a:p>
        </p:txBody>
      </p:sp>
      <p:sp>
        <p:nvSpPr>
          <p:cNvPr id="9" name="Picture Placeholder 17"/>
          <p:cNvSpPr>
            <a:spLocks noGrp="1"/>
          </p:cNvSpPr>
          <p:nvPr>
            <p:ph type="pic" sz="quarter" idx="10"/>
          </p:nvPr>
        </p:nvSpPr>
        <p:spPr>
          <a:xfrm>
            <a:off x="3373636" y="2"/>
            <a:ext cx="3484364" cy="51435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0" name="Picture Placeholder 17"/>
          <p:cNvSpPr>
            <a:spLocks noGrp="1"/>
          </p:cNvSpPr>
          <p:nvPr>
            <p:ph type="pic" sz="quarter" idx="11"/>
          </p:nvPr>
        </p:nvSpPr>
        <p:spPr>
          <a:xfrm>
            <a:off x="3373407" y="5143500"/>
            <a:ext cx="3484364" cy="51435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1" name="Picture Placeholder 17"/>
          <p:cNvSpPr>
            <a:spLocks noGrp="1"/>
          </p:cNvSpPr>
          <p:nvPr>
            <p:ph type="pic" sz="quarter" idx="12"/>
          </p:nvPr>
        </p:nvSpPr>
        <p:spPr>
          <a:xfrm>
            <a:off x="6858229" y="5143500"/>
            <a:ext cx="3484364" cy="51435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2" name="Picture Placeholder 17"/>
          <p:cNvSpPr>
            <a:spLocks noGrp="1"/>
          </p:cNvSpPr>
          <p:nvPr>
            <p:ph type="pic" sz="quarter" idx="13"/>
          </p:nvPr>
        </p:nvSpPr>
        <p:spPr>
          <a:xfrm>
            <a:off x="10342134" y="5143500"/>
            <a:ext cx="3373866" cy="51435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3" name="Picture Placeholder 17"/>
          <p:cNvSpPr>
            <a:spLocks noGrp="1"/>
          </p:cNvSpPr>
          <p:nvPr>
            <p:ph type="pic" sz="quarter" idx="14"/>
          </p:nvPr>
        </p:nvSpPr>
        <p:spPr>
          <a:xfrm>
            <a:off x="6858233" y="2"/>
            <a:ext cx="6857771" cy="51435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7750262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folio Detail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3771900" y="3028953"/>
            <a:ext cx="3086100" cy="3478176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57"/>
          </a:p>
        </p:txBody>
      </p:sp>
      <p:sp>
        <p:nvSpPr>
          <p:cNvPr id="11" name="Rectangle 10"/>
          <p:cNvSpPr/>
          <p:nvPr userDrawn="1"/>
        </p:nvSpPr>
        <p:spPr>
          <a:xfrm>
            <a:off x="9944100" y="3028953"/>
            <a:ext cx="3086100" cy="3478176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57"/>
          </a:p>
        </p:txBody>
      </p:sp>
      <p:sp>
        <p:nvSpPr>
          <p:cNvPr id="12" name="Picture Placeholder 16"/>
          <p:cNvSpPr>
            <a:spLocks noGrp="1"/>
          </p:cNvSpPr>
          <p:nvPr>
            <p:ph type="pic" sz="quarter" idx="10"/>
          </p:nvPr>
        </p:nvSpPr>
        <p:spPr>
          <a:xfrm>
            <a:off x="685800" y="3028950"/>
            <a:ext cx="3086100" cy="347900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3" name="Picture Placeholder 16"/>
          <p:cNvSpPr>
            <a:spLocks noGrp="1"/>
          </p:cNvSpPr>
          <p:nvPr>
            <p:ph type="pic" sz="quarter" idx="11"/>
          </p:nvPr>
        </p:nvSpPr>
        <p:spPr>
          <a:xfrm>
            <a:off x="6858000" y="3028119"/>
            <a:ext cx="3086100" cy="347900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4" name="Picture Placeholder 16"/>
          <p:cNvSpPr>
            <a:spLocks noGrp="1"/>
          </p:cNvSpPr>
          <p:nvPr>
            <p:ph type="pic" sz="quarter" idx="12"/>
          </p:nvPr>
        </p:nvSpPr>
        <p:spPr>
          <a:xfrm>
            <a:off x="3771900" y="6507128"/>
            <a:ext cx="3086100" cy="223682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5" name="Picture Placeholder 16"/>
          <p:cNvSpPr>
            <a:spLocks noGrp="1"/>
          </p:cNvSpPr>
          <p:nvPr>
            <p:ph type="pic" sz="quarter" idx="13"/>
          </p:nvPr>
        </p:nvSpPr>
        <p:spPr>
          <a:xfrm>
            <a:off x="9944100" y="6507128"/>
            <a:ext cx="3086100" cy="223682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2009441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duct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10"/>
          <p:cNvSpPr>
            <a:spLocks noGrp="1"/>
          </p:cNvSpPr>
          <p:nvPr>
            <p:ph type="pic" sz="quarter" idx="10"/>
          </p:nvPr>
        </p:nvSpPr>
        <p:spPr>
          <a:xfrm>
            <a:off x="905475" y="3059912"/>
            <a:ext cx="2607469" cy="347900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7" name="Picture Placeholder 10"/>
          <p:cNvSpPr>
            <a:spLocks noGrp="1"/>
          </p:cNvSpPr>
          <p:nvPr>
            <p:ph type="pic" sz="quarter" idx="11"/>
          </p:nvPr>
        </p:nvSpPr>
        <p:spPr>
          <a:xfrm>
            <a:off x="4003445" y="3059912"/>
            <a:ext cx="2607469" cy="347900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8" name="Picture Placeholder 10"/>
          <p:cNvSpPr>
            <a:spLocks noGrp="1"/>
          </p:cNvSpPr>
          <p:nvPr>
            <p:ph type="pic" sz="quarter" idx="12"/>
          </p:nvPr>
        </p:nvSpPr>
        <p:spPr>
          <a:xfrm>
            <a:off x="7104419" y="3059912"/>
            <a:ext cx="2607469" cy="347900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9" name="Picture Placeholder 10"/>
          <p:cNvSpPr>
            <a:spLocks noGrp="1"/>
          </p:cNvSpPr>
          <p:nvPr>
            <p:ph type="pic" sz="quarter" idx="13"/>
          </p:nvPr>
        </p:nvSpPr>
        <p:spPr>
          <a:xfrm>
            <a:off x="10203554" y="3059909"/>
            <a:ext cx="2607469" cy="347900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1293082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0" y="2"/>
            <a:ext cx="13716000" cy="10287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1606746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12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6858000" cy="515540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  <p:sp>
        <p:nvSpPr>
          <p:cNvPr id="9" name="Picture Placeholder 12"/>
          <p:cNvSpPr>
            <a:spLocks noGrp="1"/>
          </p:cNvSpPr>
          <p:nvPr>
            <p:ph type="pic" sz="quarter" idx="11"/>
          </p:nvPr>
        </p:nvSpPr>
        <p:spPr>
          <a:xfrm>
            <a:off x="6858000" y="5155407"/>
            <a:ext cx="6858000" cy="515540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4637717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cent Portfolio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10"/>
          <p:cNvSpPr>
            <a:spLocks noGrp="1"/>
          </p:cNvSpPr>
          <p:nvPr>
            <p:ph type="pic" sz="quarter" idx="10"/>
          </p:nvPr>
        </p:nvSpPr>
        <p:spPr>
          <a:xfrm>
            <a:off x="3002162" y="3028950"/>
            <a:ext cx="3314700" cy="5715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1"/>
          </p:nvPr>
        </p:nvSpPr>
        <p:spPr>
          <a:xfrm>
            <a:off x="9331214" y="3028950"/>
            <a:ext cx="3314700" cy="5715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4580681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mo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4629814" y="3070280"/>
            <a:ext cx="2139696" cy="2852928"/>
          </a:xfrm>
          <a:prstGeom prst="diamond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0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6944492" y="3070280"/>
            <a:ext cx="2139696" cy="2852928"/>
          </a:xfrm>
          <a:prstGeom prst="diamond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1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6941176" y="6148565"/>
            <a:ext cx="2139696" cy="2852928"/>
          </a:xfrm>
          <a:prstGeom prst="diamond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4629814" y="6148565"/>
            <a:ext cx="2139696" cy="2852928"/>
          </a:xfrm>
          <a:prstGeom prst="diamond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8765763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2975" y="383915"/>
            <a:ext cx="11830050" cy="1130985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6075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42975" y="2738438"/>
            <a:ext cx="11830050" cy="6527007"/>
          </a:xfrm>
          <a:prstGeom prst="rect">
            <a:avLst/>
          </a:prstGeom>
        </p:spPr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942975" y="9534530"/>
            <a:ext cx="3086100" cy="547688"/>
          </a:xfrm>
          <a:prstGeom prst="rect">
            <a:avLst/>
          </a:prstGeom>
        </p:spPr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fld id="{ABF3146D-F1FD-4449-A89A-D8FE7B54DE81}" type="datetimeFigureOut">
              <a:rPr lang="en-US" smtClean="0"/>
              <a:pPr/>
              <a:t>9/25/2025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43425" y="9534530"/>
            <a:ext cx="4629150" cy="547688"/>
          </a:xfrm>
          <a:prstGeom prst="rect">
            <a:avLst/>
          </a:prstGeom>
        </p:spPr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686925" y="9534530"/>
            <a:ext cx="3086100" cy="547688"/>
          </a:xfrm>
          <a:prstGeom prst="rect">
            <a:avLst/>
          </a:prstGeom>
        </p:spPr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fld id="{16F919D3-A0D6-4586-82A8-25A537D2BD8F}" type="slidenum">
              <a:rPr lang="en-US" smtClean="0"/>
              <a:pPr/>
              <a:t>‹N°›</a:t>
            </a:fld>
            <a:endParaRPr lang="en-US" dirty="0"/>
          </a:p>
        </p:txBody>
      </p:sp>
      <p:sp>
        <p:nvSpPr>
          <p:cNvPr id="13" name="Rectangle 13"/>
          <p:cNvSpPr>
            <a:spLocks/>
          </p:cNvSpPr>
          <p:nvPr userDrawn="1"/>
        </p:nvSpPr>
        <p:spPr bwMode="auto">
          <a:xfrm>
            <a:off x="3978180" y="1719621"/>
            <a:ext cx="5759649" cy="50007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lIns="0" tIns="0" rIns="0" bIns="0"/>
          <a:lstStyle/>
          <a:p>
            <a:endParaRPr lang="en-US" sz="3392" dirty="0">
              <a:solidFill>
                <a:srgbClr val="FF82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 Placeholder 2"/>
          <p:cNvSpPr>
            <a:spLocks noGrp="1"/>
          </p:cNvSpPr>
          <p:nvPr>
            <p:ph type="body" idx="13"/>
          </p:nvPr>
        </p:nvSpPr>
        <p:spPr>
          <a:xfrm>
            <a:off x="3978176" y="1105464"/>
            <a:ext cx="5708750" cy="605490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 algn="ctr">
              <a:buNone/>
              <a:defRPr lang="en-US" sz="2700" i="0" kern="1200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B23EBF91-12E7-4578-B9C3-38B7C94B136A}"/>
              </a:ext>
            </a:extLst>
          </p:cNvPr>
          <p:cNvSpPr txBox="1">
            <a:spLocks/>
          </p:cNvSpPr>
          <p:nvPr userDrawn="1"/>
        </p:nvSpPr>
        <p:spPr>
          <a:xfrm>
            <a:off x="12980644" y="294320"/>
            <a:ext cx="523306" cy="547688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vert="horz" lIns="154305" tIns="77153" rIns="154305" bIns="77153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6F919D3-A0D6-4586-82A8-25A537D2BD8F}" type="slidenum">
              <a:rPr lang="en-US" sz="2025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‹N°›</a:t>
            </a:fld>
            <a:endParaRPr lang="en-US" sz="2025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78060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slideLayout" Target="../slideLayouts/slideLayout57.xml"/><Relationship Id="rId18" Type="http://schemas.openxmlformats.org/officeDocument/2006/relationships/slideLayout" Target="../slideLayouts/slideLayout62.xml"/><Relationship Id="rId26" Type="http://schemas.openxmlformats.org/officeDocument/2006/relationships/slideLayout" Target="../slideLayouts/slideLayout70.xml"/><Relationship Id="rId3" Type="http://schemas.openxmlformats.org/officeDocument/2006/relationships/slideLayout" Target="../slideLayouts/slideLayout47.xml"/><Relationship Id="rId21" Type="http://schemas.openxmlformats.org/officeDocument/2006/relationships/slideLayout" Target="../slideLayouts/slideLayout65.xml"/><Relationship Id="rId7" Type="http://schemas.openxmlformats.org/officeDocument/2006/relationships/slideLayout" Target="../slideLayouts/slideLayout51.xml"/><Relationship Id="rId12" Type="http://schemas.openxmlformats.org/officeDocument/2006/relationships/slideLayout" Target="../slideLayouts/slideLayout56.xml"/><Relationship Id="rId17" Type="http://schemas.openxmlformats.org/officeDocument/2006/relationships/slideLayout" Target="../slideLayouts/slideLayout61.xml"/><Relationship Id="rId25" Type="http://schemas.openxmlformats.org/officeDocument/2006/relationships/slideLayout" Target="../slideLayouts/slideLayout69.xml"/><Relationship Id="rId2" Type="http://schemas.openxmlformats.org/officeDocument/2006/relationships/slideLayout" Target="../slideLayouts/slideLayout46.xml"/><Relationship Id="rId16" Type="http://schemas.openxmlformats.org/officeDocument/2006/relationships/slideLayout" Target="../slideLayouts/slideLayout60.xml"/><Relationship Id="rId20" Type="http://schemas.openxmlformats.org/officeDocument/2006/relationships/slideLayout" Target="../slideLayouts/slideLayout64.xml"/><Relationship Id="rId29" Type="http://schemas.openxmlformats.org/officeDocument/2006/relationships/slideLayout" Target="../slideLayouts/slideLayout73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24" Type="http://schemas.openxmlformats.org/officeDocument/2006/relationships/slideLayout" Target="../slideLayouts/slideLayout68.xml"/><Relationship Id="rId5" Type="http://schemas.openxmlformats.org/officeDocument/2006/relationships/slideLayout" Target="../slideLayouts/slideLayout49.xml"/><Relationship Id="rId15" Type="http://schemas.openxmlformats.org/officeDocument/2006/relationships/slideLayout" Target="../slideLayouts/slideLayout59.xml"/><Relationship Id="rId23" Type="http://schemas.openxmlformats.org/officeDocument/2006/relationships/slideLayout" Target="../slideLayouts/slideLayout67.xml"/><Relationship Id="rId28" Type="http://schemas.openxmlformats.org/officeDocument/2006/relationships/slideLayout" Target="../slideLayouts/slideLayout72.xml"/><Relationship Id="rId10" Type="http://schemas.openxmlformats.org/officeDocument/2006/relationships/slideLayout" Target="../slideLayouts/slideLayout54.xml"/><Relationship Id="rId19" Type="http://schemas.openxmlformats.org/officeDocument/2006/relationships/slideLayout" Target="../slideLayouts/slideLayout63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Relationship Id="rId14" Type="http://schemas.openxmlformats.org/officeDocument/2006/relationships/slideLayout" Target="../slideLayouts/slideLayout58.xml"/><Relationship Id="rId22" Type="http://schemas.openxmlformats.org/officeDocument/2006/relationships/slideLayout" Target="../slideLayouts/slideLayout66.xml"/><Relationship Id="rId27" Type="http://schemas.openxmlformats.org/officeDocument/2006/relationships/slideLayout" Target="../slideLayouts/slideLayout71.xml"/><Relationship Id="rId30" Type="http://schemas.openxmlformats.org/officeDocument/2006/relationships/theme" Target="../theme/theme5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1.xml"/><Relationship Id="rId13" Type="http://schemas.openxmlformats.org/officeDocument/2006/relationships/slideLayout" Target="../slideLayouts/slideLayout86.xml"/><Relationship Id="rId18" Type="http://schemas.openxmlformats.org/officeDocument/2006/relationships/slideLayout" Target="../slideLayouts/slideLayout91.xml"/><Relationship Id="rId26" Type="http://schemas.openxmlformats.org/officeDocument/2006/relationships/slideLayout" Target="../slideLayouts/slideLayout99.xml"/><Relationship Id="rId3" Type="http://schemas.openxmlformats.org/officeDocument/2006/relationships/slideLayout" Target="../slideLayouts/slideLayout76.xml"/><Relationship Id="rId21" Type="http://schemas.openxmlformats.org/officeDocument/2006/relationships/slideLayout" Target="../slideLayouts/slideLayout94.xml"/><Relationship Id="rId7" Type="http://schemas.openxmlformats.org/officeDocument/2006/relationships/slideLayout" Target="../slideLayouts/slideLayout80.xml"/><Relationship Id="rId12" Type="http://schemas.openxmlformats.org/officeDocument/2006/relationships/slideLayout" Target="../slideLayouts/slideLayout85.xml"/><Relationship Id="rId17" Type="http://schemas.openxmlformats.org/officeDocument/2006/relationships/slideLayout" Target="../slideLayouts/slideLayout90.xml"/><Relationship Id="rId25" Type="http://schemas.openxmlformats.org/officeDocument/2006/relationships/slideLayout" Target="../slideLayouts/slideLayout98.xml"/><Relationship Id="rId2" Type="http://schemas.openxmlformats.org/officeDocument/2006/relationships/slideLayout" Target="../slideLayouts/slideLayout75.xml"/><Relationship Id="rId16" Type="http://schemas.openxmlformats.org/officeDocument/2006/relationships/slideLayout" Target="../slideLayouts/slideLayout89.xml"/><Relationship Id="rId20" Type="http://schemas.openxmlformats.org/officeDocument/2006/relationships/slideLayout" Target="../slideLayouts/slideLayout93.xml"/><Relationship Id="rId29" Type="http://schemas.openxmlformats.org/officeDocument/2006/relationships/slideLayout" Target="../slideLayouts/slideLayout102.xml"/><Relationship Id="rId1" Type="http://schemas.openxmlformats.org/officeDocument/2006/relationships/slideLayout" Target="../slideLayouts/slideLayout74.xml"/><Relationship Id="rId6" Type="http://schemas.openxmlformats.org/officeDocument/2006/relationships/slideLayout" Target="../slideLayouts/slideLayout79.xml"/><Relationship Id="rId11" Type="http://schemas.openxmlformats.org/officeDocument/2006/relationships/slideLayout" Target="../slideLayouts/slideLayout84.xml"/><Relationship Id="rId24" Type="http://schemas.openxmlformats.org/officeDocument/2006/relationships/slideLayout" Target="../slideLayouts/slideLayout97.xml"/><Relationship Id="rId5" Type="http://schemas.openxmlformats.org/officeDocument/2006/relationships/slideLayout" Target="../slideLayouts/slideLayout78.xml"/><Relationship Id="rId15" Type="http://schemas.openxmlformats.org/officeDocument/2006/relationships/slideLayout" Target="../slideLayouts/slideLayout88.xml"/><Relationship Id="rId23" Type="http://schemas.openxmlformats.org/officeDocument/2006/relationships/slideLayout" Target="../slideLayouts/slideLayout96.xml"/><Relationship Id="rId28" Type="http://schemas.openxmlformats.org/officeDocument/2006/relationships/slideLayout" Target="../slideLayouts/slideLayout101.xml"/><Relationship Id="rId10" Type="http://schemas.openxmlformats.org/officeDocument/2006/relationships/slideLayout" Target="../slideLayouts/slideLayout83.xml"/><Relationship Id="rId19" Type="http://schemas.openxmlformats.org/officeDocument/2006/relationships/slideLayout" Target="../slideLayouts/slideLayout92.xml"/><Relationship Id="rId31" Type="http://schemas.openxmlformats.org/officeDocument/2006/relationships/theme" Target="../theme/theme6.xml"/><Relationship Id="rId4" Type="http://schemas.openxmlformats.org/officeDocument/2006/relationships/slideLayout" Target="../slideLayouts/slideLayout77.xml"/><Relationship Id="rId9" Type="http://schemas.openxmlformats.org/officeDocument/2006/relationships/slideLayout" Target="../slideLayouts/slideLayout82.xml"/><Relationship Id="rId14" Type="http://schemas.openxmlformats.org/officeDocument/2006/relationships/slideLayout" Target="../slideLayouts/slideLayout87.xml"/><Relationship Id="rId22" Type="http://schemas.openxmlformats.org/officeDocument/2006/relationships/slideLayout" Target="../slideLayouts/slideLayout95.xml"/><Relationship Id="rId27" Type="http://schemas.openxmlformats.org/officeDocument/2006/relationships/slideLayout" Target="../slideLayouts/slideLayout100.xml"/><Relationship Id="rId30" Type="http://schemas.openxmlformats.org/officeDocument/2006/relationships/slideLayout" Target="../slideLayouts/slideLayout10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2CE8B00F-F076-E79C-9622-A6E96E8C09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2975" y="547693"/>
            <a:ext cx="11830050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E2C1666-B105-9748-367B-B9C6F96442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42975" y="2738438"/>
            <a:ext cx="11830050" cy="6527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C9CD02E-9A23-814D-8097-07296695C84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42975" y="9534530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02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5C905A2-2301-4529-94CB-D69E8C42EEDC}" type="datetimeFigureOut">
              <a:rPr lang="fr-FR" smtClean="0"/>
              <a:t>25/09/2025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9912E29-A6DC-7206-514B-F23CB234036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543425" y="9534530"/>
            <a:ext cx="462915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02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6062363-3417-EC39-FF09-D4856715FCE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686925" y="9534530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2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357716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7" r:id="rId1"/>
    <p:sldLayoutId id="2147483908" r:id="rId2"/>
    <p:sldLayoutId id="2147483909" r:id="rId3"/>
    <p:sldLayoutId id="2147483910" r:id="rId4"/>
    <p:sldLayoutId id="2147483911" r:id="rId5"/>
    <p:sldLayoutId id="2147483912" r:id="rId6"/>
    <p:sldLayoutId id="2147483913" r:id="rId7"/>
    <p:sldLayoutId id="2147483914" r:id="rId8"/>
    <p:sldLayoutId id="2147483915" r:id="rId9"/>
    <p:sldLayoutId id="2147483916" r:id="rId10"/>
    <p:sldLayoutId id="2147483917" r:id="rId11"/>
  </p:sldLayoutIdLst>
  <p:txStyles>
    <p:titleStyle>
      <a:lvl1pPr algn="l" defTabSz="1542950" rtl="0" eaLnBrk="1" latinLnBrk="0" hangingPunct="1">
        <a:lnSpc>
          <a:spcPct val="90000"/>
        </a:lnSpc>
        <a:spcBef>
          <a:spcPct val="0"/>
        </a:spcBef>
        <a:buNone/>
        <a:defRPr sz="742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85739" indent="-385739" algn="l" defTabSz="1542950" rtl="0" eaLnBrk="1" latinLnBrk="0" hangingPunct="1">
        <a:lnSpc>
          <a:spcPct val="90000"/>
        </a:lnSpc>
        <a:spcBef>
          <a:spcPts val="1688"/>
        </a:spcBef>
        <a:buFont typeface="Arial" panose="020B0604020202020204" pitchFamily="34" charset="0"/>
        <a:buChar char="•"/>
        <a:defRPr sz="4725" kern="1200">
          <a:solidFill>
            <a:schemeClr val="tx1"/>
          </a:solidFill>
          <a:latin typeface="+mn-lt"/>
          <a:ea typeface="+mn-ea"/>
          <a:cs typeface="+mn-cs"/>
        </a:defRPr>
      </a:lvl1pPr>
      <a:lvl2pPr marL="1157211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4050" kern="1200">
          <a:solidFill>
            <a:schemeClr val="tx1"/>
          </a:solidFill>
          <a:latin typeface="+mn-lt"/>
          <a:ea typeface="+mn-ea"/>
          <a:cs typeface="+mn-cs"/>
        </a:defRPr>
      </a:lvl2pPr>
      <a:lvl3pPr marL="1928688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375" kern="1200">
          <a:solidFill>
            <a:schemeClr val="tx1"/>
          </a:solidFill>
          <a:latin typeface="+mn-lt"/>
          <a:ea typeface="+mn-ea"/>
          <a:cs typeface="+mn-cs"/>
        </a:defRPr>
      </a:lvl3pPr>
      <a:lvl4pPr marL="2700164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4pPr>
      <a:lvl5pPr marL="3471636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5pPr>
      <a:lvl6pPr marL="4243113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6pPr>
      <a:lvl7pPr marL="5014589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7pPr>
      <a:lvl8pPr marL="5786061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8pPr>
      <a:lvl9pPr marL="6557538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1pPr>
      <a:lvl2pPr marL="771476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2pPr>
      <a:lvl3pPr marL="154295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3pPr>
      <a:lvl4pPr marL="2314425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4pPr>
      <a:lvl5pPr marL="3085901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5pPr>
      <a:lvl6pPr marL="3857373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6pPr>
      <a:lvl7pPr marL="462885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7pPr>
      <a:lvl8pPr marL="5400324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8pPr>
      <a:lvl9pPr marL="6171798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8464E78A-C52D-F799-2CB8-1FAF16490D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2975" y="547693"/>
            <a:ext cx="11830050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2832DEF-3C5C-1D37-6B0D-B43D7BFD22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42975" y="2738438"/>
            <a:ext cx="11830050" cy="6527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DE7B776-0F28-5C8F-1EBD-A6EA87E4E4F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42975" y="9534530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02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11DA468-6ED8-4373-94E3-F8058018ADD1}" type="datetimeFigureOut">
              <a:rPr lang="fr-FR" smtClean="0"/>
              <a:t>25/09/2025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2271F5A-65C6-55F2-EA72-656A2A38BCC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543425" y="9534530"/>
            <a:ext cx="462915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02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E6076B1-841E-586D-FC8D-D275AD341A9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686925" y="9534530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2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1D32C24-93D1-4A11-AD59-BF97BF1F31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38382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  <p:sldLayoutId id="2147483896" r:id="rId2"/>
    <p:sldLayoutId id="2147483897" r:id="rId3"/>
    <p:sldLayoutId id="2147483898" r:id="rId4"/>
    <p:sldLayoutId id="2147483899" r:id="rId5"/>
    <p:sldLayoutId id="2147483900" r:id="rId6"/>
    <p:sldLayoutId id="2147483901" r:id="rId7"/>
    <p:sldLayoutId id="2147483902" r:id="rId8"/>
    <p:sldLayoutId id="2147483903" r:id="rId9"/>
    <p:sldLayoutId id="2147483904" r:id="rId10"/>
    <p:sldLayoutId id="2147483905" r:id="rId11"/>
  </p:sldLayoutIdLst>
  <p:txStyles>
    <p:titleStyle>
      <a:lvl1pPr algn="l" defTabSz="1542950" rtl="0" eaLnBrk="1" latinLnBrk="0" hangingPunct="1">
        <a:lnSpc>
          <a:spcPct val="90000"/>
        </a:lnSpc>
        <a:spcBef>
          <a:spcPct val="0"/>
        </a:spcBef>
        <a:buNone/>
        <a:defRPr sz="742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85739" indent="-385739" algn="l" defTabSz="1542950" rtl="0" eaLnBrk="1" latinLnBrk="0" hangingPunct="1">
        <a:lnSpc>
          <a:spcPct val="90000"/>
        </a:lnSpc>
        <a:spcBef>
          <a:spcPts val="1688"/>
        </a:spcBef>
        <a:buFont typeface="Arial" panose="020B0604020202020204" pitchFamily="34" charset="0"/>
        <a:buChar char="•"/>
        <a:defRPr sz="4725" kern="1200">
          <a:solidFill>
            <a:schemeClr val="tx1"/>
          </a:solidFill>
          <a:latin typeface="+mn-lt"/>
          <a:ea typeface="+mn-ea"/>
          <a:cs typeface="+mn-cs"/>
        </a:defRPr>
      </a:lvl1pPr>
      <a:lvl2pPr marL="1157211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4050" kern="1200">
          <a:solidFill>
            <a:schemeClr val="tx1"/>
          </a:solidFill>
          <a:latin typeface="+mn-lt"/>
          <a:ea typeface="+mn-ea"/>
          <a:cs typeface="+mn-cs"/>
        </a:defRPr>
      </a:lvl2pPr>
      <a:lvl3pPr marL="1928688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375" kern="1200">
          <a:solidFill>
            <a:schemeClr val="tx1"/>
          </a:solidFill>
          <a:latin typeface="+mn-lt"/>
          <a:ea typeface="+mn-ea"/>
          <a:cs typeface="+mn-cs"/>
        </a:defRPr>
      </a:lvl3pPr>
      <a:lvl4pPr marL="2700164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4pPr>
      <a:lvl5pPr marL="3471636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5pPr>
      <a:lvl6pPr marL="4243113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6pPr>
      <a:lvl7pPr marL="5014589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7pPr>
      <a:lvl8pPr marL="5786061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8pPr>
      <a:lvl9pPr marL="6557538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1pPr>
      <a:lvl2pPr marL="771476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2pPr>
      <a:lvl3pPr marL="154295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3pPr>
      <a:lvl4pPr marL="2314425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4pPr>
      <a:lvl5pPr marL="3085901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5pPr>
      <a:lvl6pPr marL="3857373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6pPr>
      <a:lvl7pPr marL="462885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7pPr>
      <a:lvl8pPr marL="5400324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8pPr>
      <a:lvl9pPr marL="6171798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8F8837B5-B05C-A7BD-ECB6-0FFFA7831D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2975" y="547693"/>
            <a:ext cx="11830050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A1CF13C-C857-7716-EB4F-8DBD784768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42975" y="2738438"/>
            <a:ext cx="11830050" cy="6527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24B5780-F6CF-85C5-7A35-0DCD88087F6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42975" y="9534530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02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D96E12F-ACD3-4E0E-B47F-96DD99D05E35}" type="datetimeFigureOut">
              <a:rPr lang="fr-FR" smtClean="0"/>
              <a:t>25/09/2025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AD28588-B88C-8883-E814-922A4FF87E0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543425" y="9534530"/>
            <a:ext cx="462915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02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9632A89-E33E-A52A-B575-5F1FB397CD3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686925" y="9534530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2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43855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3" r:id="rId1"/>
    <p:sldLayoutId id="2147483884" r:id="rId2"/>
    <p:sldLayoutId id="2147483885" r:id="rId3"/>
    <p:sldLayoutId id="2147483886" r:id="rId4"/>
    <p:sldLayoutId id="2147483887" r:id="rId5"/>
    <p:sldLayoutId id="2147483888" r:id="rId6"/>
    <p:sldLayoutId id="2147483889" r:id="rId7"/>
    <p:sldLayoutId id="2147483890" r:id="rId8"/>
    <p:sldLayoutId id="2147483891" r:id="rId9"/>
    <p:sldLayoutId id="2147483892" r:id="rId10"/>
    <p:sldLayoutId id="2147483893" r:id="rId11"/>
  </p:sldLayoutIdLst>
  <p:txStyles>
    <p:titleStyle>
      <a:lvl1pPr algn="l" defTabSz="1542950" rtl="0" eaLnBrk="1" latinLnBrk="0" hangingPunct="1">
        <a:lnSpc>
          <a:spcPct val="90000"/>
        </a:lnSpc>
        <a:spcBef>
          <a:spcPct val="0"/>
        </a:spcBef>
        <a:buNone/>
        <a:defRPr sz="742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85739" indent="-385739" algn="l" defTabSz="1542950" rtl="0" eaLnBrk="1" latinLnBrk="0" hangingPunct="1">
        <a:lnSpc>
          <a:spcPct val="90000"/>
        </a:lnSpc>
        <a:spcBef>
          <a:spcPts val="1688"/>
        </a:spcBef>
        <a:buFont typeface="Arial" panose="020B0604020202020204" pitchFamily="34" charset="0"/>
        <a:buChar char="•"/>
        <a:defRPr sz="4725" kern="1200">
          <a:solidFill>
            <a:schemeClr val="tx1"/>
          </a:solidFill>
          <a:latin typeface="+mn-lt"/>
          <a:ea typeface="+mn-ea"/>
          <a:cs typeface="+mn-cs"/>
        </a:defRPr>
      </a:lvl1pPr>
      <a:lvl2pPr marL="1157211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4050" kern="1200">
          <a:solidFill>
            <a:schemeClr val="tx1"/>
          </a:solidFill>
          <a:latin typeface="+mn-lt"/>
          <a:ea typeface="+mn-ea"/>
          <a:cs typeface="+mn-cs"/>
        </a:defRPr>
      </a:lvl2pPr>
      <a:lvl3pPr marL="1928688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375" kern="1200">
          <a:solidFill>
            <a:schemeClr val="tx1"/>
          </a:solidFill>
          <a:latin typeface="+mn-lt"/>
          <a:ea typeface="+mn-ea"/>
          <a:cs typeface="+mn-cs"/>
        </a:defRPr>
      </a:lvl3pPr>
      <a:lvl4pPr marL="2700164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4pPr>
      <a:lvl5pPr marL="3471636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5pPr>
      <a:lvl6pPr marL="4243113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6pPr>
      <a:lvl7pPr marL="5014589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7pPr>
      <a:lvl8pPr marL="5786061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8pPr>
      <a:lvl9pPr marL="6557538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1pPr>
      <a:lvl2pPr marL="771476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2pPr>
      <a:lvl3pPr marL="154295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3pPr>
      <a:lvl4pPr marL="2314425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4pPr>
      <a:lvl5pPr marL="3085901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5pPr>
      <a:lvl6pPr marL="3857373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6pPr>
      <a:lvl7pPr marL="462885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7pPr>
      <a:lvl8pPr marL="5400324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8pPr>
      <a:lvl9pPr marL="6171798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942975" y="547693"/>
            <a:ext cx="11830050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942975" y="2738438"/>
            <a:ext cx="11830050" cy="6527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942975" y="9534530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02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543425" y="9534530"/>
            <a:ext cx="462915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02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9686925" y="9534530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2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483096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5" r:id="rId1"/>
    <p:sldLayoutId id="2147483826" r:id="rId2"/>
    <p:sldLayoutId id="2147483827" r:id="rId3"/>
    <p:sldLayoutId id="2147483828" r:id="rId4"/>
    <p:sldLayoutId id="2147483829" r:id="rId5"/>
    <p:sldLayoutId id="2147483830" r:id="rId6"/>
    <p:sldLayoutId id="2147483831" r:id="rId7"/>
    <p:sldLayoutId id="2147483832" r:id="rId8"/>
    <p:sldLayoutId id="2147483833" r:id="rId9"/>
    <p:sldLayoutId id="2147483834" r:id="rId10"/>
    <p:sldLayoutId id="2147483835" r:id="rId11"/>
  </p:sldLayoutIdLst>
  <p:hf hdr="0" ftr="0" dt="0"/>
  <p:txStyles>
    <p:titleStyle>
      <a:lvl1pPr algn="l" defTabSz="1542950" rtl="0" eaLnBrk="1" latinLnBrk="0" hangingPunct="1">
        <a:lnSpc>
          <a:spcPct val="90000"/>
        </a:lnSpc>
        <a:spcBef>
          <a:spcPct val="0"/>
        </a:spcBef>
        <a:buNone/>
        <a:defRPr sz="742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85739" indent="-385739" algn="l" defTabSz="1542950" rtl="0" eaLnBrk="1" latinLnBrk="0" hangingPunct="1">
        <a:lnSpc>
          <a:spcPct val="90000"/>
        </a:lnSpc>
        <a:spcBef>
          <a:spcPts val="1688"/>
        </a:spcBef>
        <a:buFont typeface="Arial" panose="020B0604020202020204" pitchFamily="34" charset="0"/>
        <a:buChar char="•"/>
        <a:defRPr sz="4725" kern="1200">
          <a:solidFill>
            <a:schemeClr val="tx1"/>
          </a:solidFill>
          <a:latin typeface="+mn-lt"/>
          <a:ea typeface="+mn-ea"/>
          <a:cs typeface="+mn-cs"/>
        </a:defRPr>
      </a:lvl1pPr>
      <a:lvl2pPr marL="1157211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4050" kern="1200">
          <a:solidFill>
            <a:schemeClr val="tx1"/>
          </a:solidFill>
          <a:latin typeface="+mn-lt"/>
          <a:ea typeface="+mn-ea"/>
          <a:cs typeface="+mn-cs"/>
        </a:defRPr>
      </a:lvl2pPr>
      <a:lvl3pPr marL="1928688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375" kern="1200">
          <a:solidFill>
            <a:schemeClr val="tx1"/>
          </a:solidFill>
          <a:latin typeface="+mn-lt"/>
          <a:ea typeface="+mn-ea"/>
          <a:cs typeface="+mn-cs"/>
        </a:defRPr>
      </a:lvl3pPr>
      <a:lvl4pPr marL="2700164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4pPr>
      <a:lvl5pPr marL="3471636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5pPr>
      <a:lvl6pPr marL="4243113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6pPr>
      <a:lvl7pPr marL="5014589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7pPr>
      <a:lvl8pPr marL="5786061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8pPr>
      <a:lvl9pPr marL="6557538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1pPr>
      <a:lvl2pPr marL="771476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2pPr>
      <a:lvl3pPr marL="154295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3pPr>
      <a:lvl4pPr marL="2314425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4pPr>
      <a:lvl5pPr marL="3085901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5pPr>
      <a:lvl6pPr marL="3857373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6pPr>
      <a:lvl7pPr marL="462885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7pPr>
      <a:lvl8pPr marL="5400324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8pPr>
      <a:lvl9pPr marL="6171798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42975" y="547690"/>
            <a:ext cx="11830050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2975" y="2738438"/>
            <a:ext cx="11830050" cy="6527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42975" y="9534527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C905A2-2301-4529-94CB-D69E8C42EEDC}" type="datetimeFigureOut">
              <a:rPr lang="fr-FR" smtClean="0"/>
              <a:t>25/09/2025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43425" y="9534527"/>
            <a:ext cx="462915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686925" y="9534527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403812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35" r:id="rId1"/>
    <p:sldLayoutId id="2147483936" r:id="rId2"/>
    <p:sldLayoutId id="2147483937" r:id="rId3"/>
    <p:sldLayoutId id="2147483938" r:id="rId4"/>
    <p:sldLayoutId id="2147483939" r:id="rId5"/>
    <p:sldLayoutId id="2147483940" r:id="rId6"/>
    <p:sldLayoutId id="2147483941" r:id="rId7"/>
    <p:sldLayoutId id="2147483942" r:id="rId8"/>
    <p:sldLayoutId id="2147483943" r:id="rId9"/>
    <p:sldLayoutId id="2147483944" r:id="rId10"/>
    <p:sldLayoutId id="2147483945" r:id="rId11"/>
    <p:sldLayoutId id="2147483947" r:id="rId12"/>
    <p:sldLayoutId id="2147483948" r:id="rId13"/>
    <p:sldLayoutId id="2147483949" r:id="rId14"/>
    <p:sldLayoutId id="2147483844" r:id="rId15"/>
    <p:sldLayoutId id="2147483878" r:id="rId16"/>
    <p:sldLayoutId id="2147483880" r:id="rId17"/>
    <p:sldLayoutId id="2147483881" r:id="rId18"/>
    <p:sldLayoutId id="2147483838" r:id="rId19"/>
    <p:sldLayoutId id="2147483650" r:id="rId20"/>
    <p:sldLayoutId id="2147483651" r:id="rId21"/>
    <p:sldLayoutId id="2147483652" r:id="rId22"/>
    <p:sldLayoutId id="2147483653" r:id="rId23"/>
    <p:sldLayoutId id="2147483654" r:id="rId24"/>
    <p:sldLayoutId id="2147483655" r:id="rId25"/>
    <p:sldLayoutId id="2147483656" r:id="rId26"/>
    <p:sldLayoutId id="2147483657" r:id="rId27"/>
    <p:sldLayoutId id="2147483658" r:id="rId28"/>
    <p:sldLayoutId id="2147483877" r:id="rId29"/>
  </p:sldLayoutIdLst>
  <p:txStyles>
    <p:titleStyle>
      <a:lvl1pPr algn="l" defTabSz="1371600" rtl="0" eaLnBrk="1" latinLnBrk="0" hangingPunct="1">
        <a:lnSpc>
          <a:spcPct val="90000"/>
        </a:lnSpc>
        <a:spcBef>
          <a:spcPct val="0"/>
        </a:spcBef>
        <a:buNone/>
        <a:defRPr sz="6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1371600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1028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714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400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30861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7719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42975" y="547690"/>
            <a:ext cx="11830050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2975" y="2738438"/>
            <a:ext cx="11830050" cy="6527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42975" y="9534527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C905A2-2301-4529-94CB-D69E8C42EEDC}" type="datetimeFigureOut">
              <a:rPr lang="fr-FR" smtClean="0"/>
              <a:t>25/09/2025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43425" y="9534527"/>
            <a:ext cx="462915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686925" y="9534527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779549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83" r:id="rId1"/>
    <p:sldLayoutId id="2147483984" r:id="rId2"/>
    <p:sldLayoutId id="2147483985" r:id="rId3"/>
    <p:sldLayoutId id="2147483986" r:id="rId4"/>
    <p:sldLayoutId id="2147483987" r:id="rId5"/>
    <p:sldLayoutId id="2147483988" r:id="rId6"/>
    <p:sldLayoutId id="2147483989" r:id="rId7"/>
    <p:sldLayoutId id="2147483990" r:id="rId8"/>
    <p:sldLayoutId id="2147483991" r:id="rId9"/>
    <p:sldLayoutId id="2147483992" r:id="rId10"/>
    <p:sldLayoutId id="2147483993" r:id="rId11"/>
    <p:sldLayoutId id="2147483995" r:id="rId12"/>
    <p:sldLayoutId id="2147483996" r:id="rId13"/>
    <p:sldLayoutId id="2147483997" r:id="rId14"/>
    <p:sldLayoutId id="2147483998" r:id="rId15"/>
    <p:sldLayoutId id="2147483999" r:id="rId16"/>
    <p:sldLayoutId id="2147484000" r:id="rId17"/>
    <p:sldLayoutId id="2147484001" r:id="rId18"/>
    <p:sldLayoutId id="2147484002" r:id="rId19"/>
    <p:sldLayoutId id="2147484003" r:id="rId20"/>
    <p:sldLayoutId id="2147484004" r:id="rId21"/>
    <p:sldLayoutId id="2147484005" r:id="rId22"/>
    <p:sldLayoutId id="2147484006" r:id="rId23"/>
    <p:sldLayoutId id="2147484007" r:id="rId24"/>
    <p:sldLayoutId id="2147484008" r:id="rId25"/>
    <p:sldLayoutId id="2147484009" r:id="rId26"/>
    <p:sldLayoutId id="2147484010" r:id="rId27"/>
    <p:sldLayoutId id="2147484011" r:id="rId28"/>
    <p:sldLayoutId id="2147484012" r:id="rId29"/>
    <p:sldLayoutId id="2147484013" r:id="rId30"/>
  </p:sldLayoutIdLst>
  <p:txStyles>
    <p:titleStyle>
      <a:lvl1pPr algn="l" defTabSz="1371600" rtl="0" eaLnBrk="1" latinLnBrk="0" hangingPunct="1">
        <a:lnSpc>
          <a:spcPct val="90000"/>
        </a:lnSpc>
        <a:spcBef>
          <a:spcPct val="0"/>
        </a:spcBef>
        <a:buNone/>
        <a:defRPr sz="6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1371600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1028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714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400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30861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7719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1.xml"/><Relationship Id="rId5" Type="http://schemas.openxmlformats.org/officeDocument/2006/relationships/image" Target="../media/image5.png"/><Relationship Id="rId4" Type="http://schemas.openxmlformats.org/officeDocument/2006/relationships/image" Target="../media/image4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1.xml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51.xml"/><Relationship Id="rId5" Type="http://schemas.openxmlformats.org/officeDocument/2006/relationships/image" Target="../media/image9.png"/><Relationship Id="rId4" Type="http://schemas.openxmlformats.org/officeDocument/2006/relationships/image" Target="../media/image7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3" Type="http://schemas.openxmlformats.org/officeDocument/2006/relationships/image" Target="../media/image6.png"/><Relationship Id="rId7" Type="http://schemas.openxmlformats.org/officeDocument/2006/relationships/image" Target="../media/image13.png"/><Relationship Id="rId12" Type="http://schemas.openxmlformats.org/officeDocument/2006/relationships/image" Target="../media/image18.png"/><Relationship Id="rId2" Type="http://schemas.openxmlformats.org/officeDocument/2006/relationships/slideLayout" Target="../slideLayouts/slideLayout51.xml"/><Relationship Id="rId1" Type="http://schemas.openxmlformats.org/officeDocument/2006/relationships/tags" Target="../tags/tag1.xml"/><Relationship Id="rId6" Type="http://schemas.openxmlformats.org/officeDocument/2006/relationships/image" Target="../media/image12.jpeg"/><Relationship Id="rId11" Type="http://schemas.openxmlformats.org/officeDocument/2006/relationships/image" Target="../media/image17.png"/><Relationship Id="rId5" Type="http://schemas.openxmlformats.org/officeDocument/2006/relationships/image" Target="../media/image11.png"/><Relationship Id="rId10" Type="http://schemas.openxmlformats.org/officeDocument/2006/relationships/image" Target="../media/image16.png"/><Relationship Id="rId4" Type="http://schemas.openxmlformats.org/officeDocument/2006/relationships/image" Target="../media/image10.svg"/><Relationship Id="rId9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21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51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7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51.xml"/><Relationship Id="rId6" Type="http://schemas.microsoft.com/office/2007/relationships/hdphoto" Target="../media/hdphoto1.wdp"/><Relationship Id="rId5" Type="http://schemas.openxmlformats.org/officeDocument/2006/relationships/image" Target="../media/image22.png"/><Relationship Id="rId4" Type="http://schemas.openxmlformats.org/officeDocument/2006/relationships/image" Target="../media/image7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5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8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8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8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8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8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8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88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88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88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88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88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88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58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90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90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90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90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90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90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90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6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6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88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89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90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8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6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8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56.xml"/><Relationship Id="rId4" Type="http://schemas.openxmlformats.org/officeDocument/2006/relationships/image" Target="../media/image35.png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6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/>
          <p:cNvSpPr txBox="1"/>
          <p:nvPr/>
        </p:nvSpPr>
        <p:spPr>
          <a:xfrm>
            <a:off x="-203934" y="2630657"/>
            <a:ext cx="13303047" cy="2354491"/>
          </a:xfrm>
          <a:prstGeom prst="rect">
            <a:avLst/>
          </a:prstGeom>
        </p:spPr>
        <p:txBody>
          <a:bodyPr wrap="square" lIns="0" tIns="0" rIns="0" bIns="0" rtlCol="0" anchor="ctr">
            <a:spAutoFit/>
          </a:bodyPr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7650" b="0" i="0" u="none" strike="noStrike" kern="1200" cap="none" spc="0" normalizeH="0" baseline="0" noProof="0" dirty="0">
                <a:ln>
                  <a:noFill/>
                </a:ln>
                <a:solidFill>
                  <a:srgbClr val="01070A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دعم التعلمات الأساس</a:t>
            </a:r>
          </a:p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7650" b="0" i="0" u="none" strike="noStrike" kern="1200" cap="none" spc="0" normalizeH="0" baseline="0" noProof="0" dirty="0">
                <a:ln>
                  <a:noFill/>
                </a:ln>
                <a:solidFill>
                  <a:srgbClr val="01070A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– اللغة العربية –</a:t>
            </a:r>
            <a:endParaRPr kumimoji="0" lang="en-US" sz="7650" b="0" i="0" u="none" strike="noStrike" kern="1200" cap="none" spc="0" normalizeH="0" baseline="0" noProof="0" dirty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78DEA8EF-E746-A63E-76B4-9205D5002C8C}"/>
              </a:ext>
            </a:extLst>
          </p:cNvPr>
          <p:cNvSpPr txBox="1"/>
          <p:nvPr/>
        </p:nvSpPr>
        <p:spPr>
          <a:xfrm>
            <a:off x="4328161" y="9202937"/>
            <a:ext cx="603503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نسخة تجريبية خاصة بمؤسسات الريادة غير نهائية</a:t>
            </a:r>
          </a:p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- نسخة قيد التطوير -</a:t>
            </a:r>
            <a:endParaRPr kumimoji="0" lang="fr-MA" sz="2000" b="0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pic>
        <p:nvPicPr>
          <p:cNvPr id="2050" name="Picture 2" descr="الصفحة الرئيسية">
            <a:extLst>
              <a:ext uri="{FF2B5EF4-FFF2-40B4-BE49-F238E27FC236}">
                <a16:creationId xmlns:a16="http://schemas.microsoft.com/office/drawing/2014/main" id="{6639833F-3EB5-41FA-6625-3CC8E815B4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322111"/>
            <a:ext cx="9999580" cy="13999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92DE76C9-4AB8-405E-8BE0-C8AEEB27D31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6992045"/>
            <a:ext cx="3964236" cy="3294955"/>
          </a:xfrm>
          <a:prstGeom prst="rect">
            <a:avLst/>
          </a:prstGeom>
        </p:spPr>
      </p:pic>
      <p:grpSp>
        <p:nvGrpSpPr>
          <p:cNvPr id="15" name="Groupe 14">
            <a:extLst>
              <a:ext uri="{FF2B5EF4-FFF2-40B4-BE49-F238E27FC236}">
                <a16:creationId xmlns:a16="http://schemas.microsoft.com/office/drawing/2014/main" id="{E9CE216A-DD35-560A-66F7-CF1177D1C691}"/>
              </a:ext>
            </a:extLst>
          </p:cNvPr>
          <p:cNvGrpSpPr/>
          <p:nvPr/>
        </p:nvGrpSpPr>
        <p:grpSpPr>
          <a:xfrm>
            <a:off x="10868653" y="3019924"/>
            <a:ext cx="2819400" cy="2539233"/>
            <a:chOff x="10889913" y="2260709"/>
            <a:chExt cx="2819400" cy="2539233"/>
          </a:xfrm>
        </p:grpSpPr>
        <p:pic>
          <p:nvPicPr>
            <p:cNvPr id="8" name="Image 7" descr="Une image contenant symbole, capture d’écran, conception&#10;&#10;Le contenu généré par l’IA peut être incorrect.">
              <a:extLst>
                <a:ext uri="{FF2B5EF4-FFF2-40B4-BE49-F238E27FC236}">
                  <a16:creationId xmlns:a16="http://schemas.microsoft.com/office/drawing/2014/main" id="{FA2A9208-8788-D777-E75C-AA7C59E9160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039738" y="2260709"/>
              <a:ext cx="2539233" cy="2539233"/>
            </a:xfrm>
            <a:prstGeom prst="rect">
              <a:avLst/>
            </a:prstGeom>
          </p:spPr>
        </p:pic>
        <p:sp>
          <p:nvSpPr>
            <p:cNvPr id="13" name="TextBox 7"/>
            <p:cNvSpPr txBox="1"/>
            <p:nvPr/>
          </p:nvSpPr>
          <p:spPr>
            <a:xfrm>
              <a:off x="10889913" y="2620073"/>
              <a:ext cx="2819400" cy="1352293"/>
            </a:xfrm>
            <a:prstGeom prst="rect">
              <a:avLst/>
            </a:prstGeom>
            <a:ln>
              <a:noFill/>
            </a:ln>
          </p:spPr>
          <p:txBody>
            <a:bodyPr wrap="square" lIns="0" tIns="0" rIns="0" bIns="0" rtlCol="0" anchor="t">
              <a:spAutoFit/>
            </a:bodyPr>
            <a:lstStyle/>
            <a:p>
              <a:pPr marL="0" marR="0" lvl="0" indent="0" algn="ctr" defTabSz="685834" rtl="1" eaLnBrk="1" fontAlgn="auto" latinLnBrk="0" hangingPunct="1">
                <a:lnSpc>
                  <a:spcPts val="5139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4000" b="1" i="0" u="none" strike="noStrike" kern="1200" cap="none" spc="0" normalizeH="0" baseline="0" noProof="0" dirty="0">
                  <a:ln>
                    <a:noFill/>
                  </a:ln>
                  <a:solidFill>
                    <a:srgbClr val="4BACC6">
                      <a:lumMod val="75000"/>
                    </a:srgbClr>
                  </a:solidFill>
                  <a:effectLst/>
                  <a:uLnTx/>
                  <a:uFillTx/>
                  <a:latin typeface="Adobe Arabic" panose="02040503050201020203" pitchFamily="18" charset="-78"/>
                  <a:ea typeface="+mn-ea"/>
                  <a:cs typeface="Adobe Arabic" panose="02040503050201020203" pitchFamily="18" charset="-78"/>
                </a:rPr>
                <a:t>المستوى</a:t>
              </a:r>
            </a:p>
            <a:p>
              <a:pPr marL="0" marR="0" lvl="0" indent="0" algn="ctr" defTabSz="685834" rtl="0" eaLnBrk="1" fontAlgn="auto" latinLnBrk="0" hangingPunct="1">
                <a:lnSpc>
                  <a:spcPts val="5139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54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dobe Arabic" panose="02040503050201020203" pitchFamily="18" charset="-78"/>
                  <a:ea typeface="+mn-ea"/>
                  <a:cs typeface="Adobe Arabic" panose="02040503050201020203" pitchFamily="18" charset="-78"/>
                </a:rPr>
                <a:t>6</a:t>
              </a:r>
              <a:r>
                <a:rPr kumimoji="0" 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srgbClr val="4BACC6">
                      <a:lumMod val="75000"/>
                    </a:srgbClr>
                  </a:solidFill>
                  <a:effectLst/>
                  <a:uLnTx/>
                  <a:uFillTx/>
                  <a:latin typeface="Adobe Arabic" panose="02040503050201020203" pitchFamily="18" charset="-78"/>
                  <a:ea typeface="+mn-ea"/>
                  <a:cs typeface="Adobe Arabic" panose="02040503050201020203" pitchFamily="18" charset="-78"/>
                </a:rPr>
                <a:t>                </a:t>
              </a:r>
              <a:r>
                <a:rPr kumimoji="0" lang="en-US" sz="4400" b="1" i="0" u="none" strike="noStrike" kern="1200" cap="none" spc="0" normalizeH="0" baseline="0" noProof="0" dirty="0">
                  <a:ln>
                    <a:noFill/>
                  </a:ln>
                  <a:solidFill>
                    <a:srgbClr val="4BACC6">
                      <a:lumMod val="75000"/>
                    </a:srgbClr>
                  </a:solidFill>
                  <a:effectLst/>
                  <a:uLnTx/>
                  <a:uFillTx/>
                  <a:latin typeface="Adobe Arabic" panose="02040503050201020203" pitchFamily="18" charset="-78"/>
                  <a:ea typeface="+mn-ea"/>
                  <a:cs typeface="Adobe Arabic" panose="02040503050201020203" pitchFamily="18" charset="-78"/>
                </a:rPr>
                <a:t>             </a:t>
              </a:r>
            </a:p>
          </p:txBody>
        </p:sp>
      </p:grp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7B9F1DD1-D575-2ED8-F01A-AF8FD807F260}"/>
              </a:ext>
            </a:extLst>
          </p:cNvPr>
          <p:cNvGrpSpPr/>
          <p:nvPr/>
        </p:nvGrpSpPr>
        <p:grpSpPr>
          <a:xfrm>
            <a:off x="4343400" y="6667500"/>
            <a:ext cx="6019800" cy="2057400"/>
            <a:chOff x="4343400" y="5301853"/>
            <a:chExt cx="6019800" cy="2057400"/>
          </a:xfrm>
        </p:grpSpPr>
        <p:grpSp>
          <p:nvGrpSpPr>
            <p:cNvPr id="17" name="Groupe 16">
              <a:extLst>
                <a:ext uri="{FF2B5EF4-FFF2-40B4-BE49-F238E27FC236}">
                  <a16:creationId xmlns:a16="http://schemas.microsoft.com/office/drawing/2014/main" id="{0AFC6808-EE3E-8AF9-4682-D163497B403D}"/>
                </a:ext>
              </a:extLst>
            </p:cNvPr>
            <p:cNvGrpSpPr/>
            <p:nvPr/>
          </p:nvGrpSpPr>
          <p:grpSpPr>
            <a:xfrm>
              <a:off x="5391604" y="6232200"/>
              <a:ext cx="3418547" cy="813494"/>
              <a:chOff x="5366709" y="6759892"/>
              <a:chExt cx="3113402" cy="813494"/>
            </a:xfrm>
          </p:grpSpPr>
          <p:sp>
            <p:nvSpPr>
              <p:cNvPr id="10" name="Rectangle : coins arrondis 9">
                <a:extLst>
                  <a:ext uri="{FF2B5EF4-FFF2-40B4-BE49-F238E27FC236}">
                    <a16:creationId xmlns:a16="http://schemas.microsoft.com/office/drawing/2014/main" id="{C7D7DD4C-7B77-183D-F3D6-F7060A8F6D60}"/>
                  </a:ext>
                </a:extLst>
              </p:cNvPr>
              <p:cNvSpPr/>
              <p:nvPr/>
            </p:nvSpPr>
            <p:spPr>
              <a:xfrm>
                <a:off x="5366709" y="6759892"/>
                <a:ext cx="3113402" cy="813494"/>
              </a:xfrm>
              <a:prstGeom prst="roundRect">
                <a:avLst>
                  <a:gd name="adj" fmla="val 32324"/>
                </a:avLst>
              </a:prstGeom>
              <a:solidFill>
                <a:schemeClr val="accent5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3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Arabic" panose="02040503050201020203" pitchFamily="18" charset="-78"/>
                  <a:ea typeface="+mn-ea"/>
                  <a:cs typeface="Adobe Arabic" panose="02040503050201020203" pitchFamily="18" charset="-78"/>
                </a:endParaRPr>
              </a:p>
            </p:txBody>
          </p:sp>
          <p:sp>
            <p:nvSpPr>
              <p:cNvPr id="9" name="TextBox 7">
                <a:extLst>
                  <a:ext uri="{FF2B5EF4-FFF2-40B4-BE49-F238E27FC236}">
                    <a16:creationId xmlns:a16="http://schemas.microsoft.com/office/drawing/2014/main" id="{45B0A1E8-F2BA-31DC-A793-BDED4E478A5A}"/>
                  </a:ext>
                </a:extLst>
              </p:cNvPr>
              <p:cNvSpPr txBox="1"/>
              <p:nvPr/>
            </p:nvSpPr>
            <p:spPr>
              <a:xfrm>
                <a:off x="5943600" y="6919361"/>
                <a:ext cx="1981200" cy="654025"/>
              </a:xfrm>
              <a:prstGeom prst="rect">
                <a:avLst/>
              </a:prstGeom>
            </p:spPr>
            <p:txBody>
              <a:bodyPr wrap="square" lIns="0" tIns="0" rIns="0" bIns="0" rtlCol="0" anchor="t">
                <a:spAutoFit/>
              </a:bodyPr>
              <a:lstStyle/>
              <a:p>
                <a:pPr marL="0" marR="0" lvl="0" indent="0" algn="ctr" defTabSz="685834" rtl="0" eaLnBrk="1" fontAlgn="auto" latinLnBrk="0" hangingPunct="1">
                  <a:lnSpc>
                    <a:spcPts val="5139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4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dobe Arabic" panose="02040503050201020203" pitchFamily="18" charset="-78"/>
                    <a:ea typeface="+mn-ea"/>
                    <a:cs typeface="Adobe Arabic" panose="02040503050201020203" pitchFamily="18" charset="-78"/>
                  </a:rPr>
                  <a:t>الحصة </a:t>
                </a:r>
                <a:r>
                  <a:rPr kumimoji="0" lang="ar-MA" sz="4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Adobe Arabic" panose="02040503050201020203" pitchFamily="18" charset="-78"/>
                    <a:ea typeface="+mn-ea"/>
                    <a:cs typeface="Adobe Arabic" panose="02040503050201020203" pitchFamily="18" charset="-78"/>
                  </a:rPr>
                  <a:t>04</a:t>
                </a:r>
                <a:endParaRPr kumimoji="0" lang="en-US" sz="44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dobe Arabic" panose="02040503050201020203" pitchFamily="18" charset="-78"/>
                  <a:ea typeface="+mn-ea"/>
                  <a:cs typeface="Adobe Arabic" panose="02040503050201020203" pitchFamily="18" charset="-78"/>
                </a:endParaRPr>
              </a:p>
            </p:txBody>
          </p:sp>
        </p:grpSp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480176DD-AD75-E05C-FFEB-51070627313B}"/>
                </a:ext>
              </a:extLst>
            </p:cNvPr>
            <p:cNvSpPr/>
            <p:nvPr/>
          </p:nvSpPr>
          <p:spPr>
            <a:xfrm>
              <a:off x="4343400" y="5559157"/>
              <a:ext cx="4466751" cy="813494"/>
            </a:xfrm>
            <a:prstGeom prst="roundRect">
              <a:avLst>
                <a:gd name="adj" fmla="val 32324"/>
              </a:avLst>
            </a:prstGeom>
            <a:solidFill>
              <a:schemeClr val="accent5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54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لبنة </a:t>
              </a:r>
              <a:r>
                <a:rPr lang="ar-MA" sz="5400" b="1" kern="0" dirty="0">
                  <a:solidFill>
                    <a:srgbClr val="FF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التحدي</a:t>
              </a:r>
              <a:endParaRPr kumimoji="0" lang="fr-MA" sz="5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1011D395-B48B-1A0E-A8D8-19564F8D3BB7}"/>
                </a:ext>
              </a:extLst>
            </p:cNvPr>
            <p:cNvSpPr/>
            <p:nvPr/>
          </p:nvSpPr>
          <p:spPr>
            <a:xfrm>
              <a:off x="8305800" y="5301853"/>
              <a:ext cx="2057400" cy="205740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34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54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المسار </a:t>
              </a:r>
              <a:r>
                <a:rPr kumimoji="0" lang="ar-MA" sz="5400" b="1" i="0" u="none" strike="noStrike" kern="1200" cap="none" spc="0" normalizeH="0" baseline="0" noProof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3</a:t>
              </a:r>
              <a:endParaRPr kumimoji="0" lang="fr-FR" sz="5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FA3DDA-DAF4-A661-5394-9881F3F156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D029881D-4E4E-7D82-4661-E579D046E30B}"/>
              </a:ext>
            </a:extLst>
          </p:cNvPr>
          <p:cNvGrpSpPr/>
          <p:nvPr/>
        </p:nvGrpSpPr>
        <p:grpSpPr>
          <a:xfrm>
            <a:off x="468776" y="341050"/>
            <a:ext cx="12778451" cy="9294875"/>
            <a:chOff x="312517" y="227366"/>
            <a:chExt cx="8518967" cy="6196583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B13795D4-617E-C814-8960-46588A5CB717}"/>
                </a:ext>
              </a:extLst>
            </p:cNvPr>
            <p:cNvSpPr/>
            <p:nvPr/>
          </p:nvSpPr>
          <p:spPr>
            <a:xfrm>
              <a:off x="312517" y="636608"/>
              <a:ext cx="8518967" cy="5787341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7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6E747F29-AF47-65EF-7745-69AB78E9093A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642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115" name="Rectangle : coins arrondis 114">
              <a:extLst>
                <a:ext uri="{FF2B5EF4-FFF2-40B4-BE49-F238E27FC236}">
                  <a16:creationId xmlns:a16="http://schemas.microsoft.com/office/drawing/2014/main" id="{4103E49A-77F5-3CA8-CD87-5019D30E9BAC}"/>
                </a:ext>
              </a:extLst>
            </p:cNvPr>
            <p:cNvSpPr/>
            <p:nvPr/>
          </p:nvSpPr>
          <p:spPr>
            <a:xfrm flipH="1" flipV="1">
              <a:off x="2253541" y="368699"/>
              <a:ext cx="4636919" cy="532201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137160" tIns="68580" rIns="137160" bIns="6858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ir Strip Arabic" panose="02000500000000000000" pitchFamily="2" charset="-78"/>
                <a:ea typeface="+mn-ea"/>
                <a:cs typeface="Air Strip Arabic" panose="02000500000000000000" pitchFamily="2" charset="-78"/>
              </a:endParaRPr>
            </a:p>
          </p:txBody>
        </p:sp>
      </p:grpSp>
      <p:sp>
        <p:nvSpPr>
          <p:cNvPr id="100" name="Ellipse 99">
            <a:extLst>
              <a:ext uri="{FF2B5EF4-FFF2-40B4-BE49-F238E27FC236}">
                <a16:creationId xmlns:a16="http://schemas.microsoft.com/office/drawing/2014/main" id="{8DCB5382-F30E-BEB2-52CB-D9F66B91CEE5}"/>
              </a:ext>
            </a:extLst>
          </p:cNvPr>
          <p:cNvSpPr/>
          <p:nvPr/>
        </p:nvSpPr>
        <p:spPr>
          <a:xfrm>
            <a:off x="10762334" y="2421609"/>
            <a:ext cx="1727733" cy="1727733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7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1" name="Ellipse 100">
            <a:extLst>
              <a:ext uri="{FF2B5EF4-FFF2-40B4-BE49-F238E27FC236}">
                <a16:creationId xmlns:a16="http://schemas.microsoft.com/office/drawing/2014/main" id="{B3432556-DE9C-ABF0-76EB-9D28D2BF90B7}"/>
              </a:ext>
            </a:extLst>
          </p:cNvPr>
          <p:cNvSpPr/>
          <p:nvPr/>
        </p:nvSpPr>
        <p:spPr>
          <a:xfrm>
            <a:off x="10762334" y="4601942"/>
            <a:ext cx="1727733" cy="1727733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7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2" name="Ellipse 101">
            <a:extLst>
              <a:ext uri="{FF2B5EF4-FFF2-40B4-BE49-F238E27FC236}">
                <a16:creationId xmlns:a16="http://schemas.microsoft.com/office/drawing/2014/main" id="{37A6C202-3936-65BB-1F74-6828101F5805}"/>
              </a:ext>
            </a:extLst>
          </p:cNvPr>
          <p:cNvSpPr/>
          <p:nvPr/>
        </p:nvSpPr>
        <p:spPr>
          <a:xfrm>
            <a:off x="10762334" y="6782273"/>
            <a:ext cx="1727733" cy="1727733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7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99" name="Graphique 98">
            <a:extLst>
              <a:ext uri="{FF2B5EF4-FFF2-40B4-BE49-F238E27FC236}">
                <a16:creationId xmlns:a16="http://schemas.microsoft.com/office/drawing/2014/main" id="{D6AA847E-2ED1-6F41-8094-DA79FCA26D0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flipH="1">
            <a:off x="10886147" y="4820200"/>
            <a:ext cx="1285149" cy="1226843"/>
          </a:xfrm>
          <a:prstGeom prst="rect">
            <a:avLst/>
          </a:prstGeom>
        </p:spPr>
      </p:pic>
      <p:sp>
        <p:nvSpPr>
          <p:cNvPr id="104" name="Freeform 7">
            <a:extLst>
              <a:ext uri="{FF2B5EF4-FFF2-40B4-BE49-F238E27FC236}">
                <a16:creationId xmlns:a16="http://schemas.microsoft.com/office/drawing/2014/main" id="{A64705FD-92BF-F47C-1DCD-156BBA479D12}"/>
              </a:ext>
            </a:extLst>
          </p:cNvPr>
          <p:cNvSpPr/>
          <p:nvPr/>
        </p:nvSpPr>
        <p:spPr>
          <a:xfrm>
            <a:off x="11196808" y="2847629"/>
            <a:ext cx="933623" cy="844472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642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05" name="ZoneTexte 22">
            <a:extLst>
              <a:ext uri="{FF2B5EF4-FFF2-40B4-BE49-F238E27FC236}">
                <a16:creationId xmlns:a16="http://schemas.microsoft.com/office/drawing/2014/main" id="{6784E1D7-7560-2DFE-586C-6C91E3F94F26}"/>
              </a:ext>
            </a:extLst>
          </p:cNvPr>
          <p:cNvSpPr txBox="1"/>
          <p:nvPr/>
        </p:nvSpPr>
        <p:spPr>
          <a:xfrm>
            <a:off x="10762334" y="7245470"/>
            <a:ext cx="172773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45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يطلب من التلاميذ قراءة الكلمات</a:t>
            </a:r>
          </a:p>
        </p:txBody>
      </p:sp>
      <p:sp>
        <p:nvSpPr>
          <p:cNvPr id="106" name="Forme libre : forme 105">
            <a:extLst>
              <a:ext uri="{FF2B5EF4-FFF2-40B4-BE49-F238E27FC236}">
                <a16:creationId xmlns:a16="http://schemas.microsoft.com/office/drawing/2014/main" id="{124E8447-D73F-1B08-4CD4-E953F13F3E42}"/>
              </a:ext>
            </a:extLst>
          </p:cNvPr>
          <p:cNvSpPr/>
          <p:nvPr/>
        </p:nvSpPr>
        <p:spPr>
          <a:xfrm>
            <a:off x="9584806" y="3178428"/>
            <a:ext cx="817892" cy="214095"/>
          </a:xfrm>
          <a:custGeom>
            <a:avLst/>
            <a:gdLst>
              <a:gd name="connsiteX0" fmla="*/ 200331 w 1140257"/>
              <a:gd name="connsiteY0" fmla="*/ 182213 h 298478"/>
              <a:gd name="connsiteX1" fmla="*/ 291200 w 1140257"/>
              <a:gd name="connsiteY1" fmla="*/ 234982 h 298478"/>
              <a:gd name="connsiteX2" fmla="*/ 318346 w 1140257"/>
              <a:gd name="connsiteY2" fmla="*/ 252031 h 298478"/>
              <a:gd name="connsiteX3" fmla="*/ 337967 w 1140257"/>
              <a:gd name="connsiteY3" fmla="*/ 287941 h 298478"/>
              <a:gd name="connsiteX4" fmla="*/ 296534 w 1140257"/>
              <a:gd name="connsiteY4" fmla="*/ 293179 h 298478"/>
              <a:gd name="connsiteX5" fmla="*/ 254338 w 1140257"/>
              <a:gd name="connsiteY5" fmla="*/ 275558 h 298478"/>
              <a:gd name="connsiteX6" fmla="*/ 69172 w 1140257"/>
              <a:gd name="connsiteY6" fmla="*/ 184975 h 298478"/>
              <a:gd name="connsiteX7" fmla="*/ 21737 w 1140257"/>
              <a:gd name="connsiteY7" fmla="*/ 157543 h 298478"/>
              <a:gd name="connsiteX8" fmla="*/ 26595 w 1140257"/>
              <a:gd name="connsiteY8" fmla="*/ 94488 h 298478"/>
              <a:gd name="connsiteX9" fmla="*/ 163088 w 1140257"/>
              <a:gd name="connsiteY9" fmla="*/ 29337 h 298478"/>
              <a:gd name="connsiteX10" fmla="*/ 221858 w 1140257"/>
              <a:gd name="connsiteY10" fmla="*/ 3810 h 298478"/>
              <a:gd name="connsiteX11" fmla="*/ 259196 w 1140257"/>
              <a:gd name="connsiteY11" fmla="*/ 0 h 298478"/>
              <a:gd name="connsiteX12" fmla="*/ 234145 w 1140257"/>
              <a:gd name="connsiteY12" fmla="*/ 39243 h 298478"/>
              <a:gd name="connsiteX13" fmla="*/ 132799 w 1140257"/>
              <a:gd name="connsiteY13" fmla="*/ 92773 h 298478"/>
              <a:gd name="connsiteX14" fmla="*/ 97651 w 1140257"/>
              <a:gd name="connsiteY14" fmla="*/ 120872 h 298478"/>
              <a:gd name="connsiteX15" fmla="*/ 147943 w 1140257"/>
              <a:gd name="connsiteY15" fmla="*/ 126397 h 298478"/>
              <a:gd name="connsiteX16" fmla="*/ 532658 w 1140257"/>
              <a:gd name="connsiteY16" fmla="*/ 146685 h 298478"/>
              <a:gd name="connsiteX17" fmla="*/ 1091395 w 1140257"/>
              <a:gd name="connsiteY17" fmla="*/ 175831 h 298478"/>
              <a:gd name="connsiteX18" fmla="*/ 1140258 w 1140257"/>
              <a:gd name="connsiteY18" fmla="*/ 187547 h 298478"/>
              <a:gd name="connsiteX19" fmla="*/ 1086632 w 1140257"/>
              <a:gd name="connsiteY19" fmla="*/ 206978 h 298478"/>
              <a:gd name="connsiteX20" fmla="*/ 811550 w 1140257"/>
              <a:gd name="connsiteY20" fmla="*/ 198120 h 298478"/>
              <a:gd name="connsiteX21" fmla="*/ 220238 w 1140257"/>
              <a:gd name="connsiteY21" fmla="*/ 178213 h 298478"/>
              <a:gd name="connsiteX22" fmla="*/ 200331 w 1140257"/>
              <a:gd name="connsiteY22" fmla="*/ 182213 h 29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140257" h="298478">
                <a:moveTo>
                  <a:pt x="200331" y="182213"/>
                </a:moveTo>
                <a:cubicBezTo>
                  <a:pt x="236431" y="203168"/>
                  <a:pt x="263863" y="218980"/>
                  <a:pt x="291200" y="234982"/>
                </a:cubicBezTo>
                <a:cubicBezTo>
                  <a:pt x="300439" y="240411"/>
                  <a:pt x="309868" y="245650"/>
                  <a:pt x="318346" y="252031"/>
                </a:cubicBezTo>
                <a:cubicBezTo>
                  <a:pt x="330252" y="260985"/>
                  <a:pt x="347778" y="269938"/>
                  <a:pt x="337967" y="287941"/>
                </a:cubicBezTo>
                <a:cubicBezTo>
                  <a:pt x="328728" y="304895"/>
                  <a:pt x="310630" y="297275"/>
                  <a:pt x="296534" y="293179"/>
                </a:cubicBezTo>
                <a:cubicBezTo>
                  <a:pt x="281960" y="288988"/>
                  <a:pt x="268054" y="282226"/>
                  <a:pt x="254338" y="275558"/>
                </a:cubicBezTo>
                <a:cubicBezTo>
                  <a:pt x="192521" y="245650"/>
                  <a:pt x="130703" y="215551"/>
                  <a:pt x="69172" y="184975"/>
                </a:cubicBezTo>
                <a:cubicBezTo>
                  <a:pt x="52789" y="176879"/>
                  <a:pt x="36120" y="168592"/>
                  <a:pt x="21737" y="157543"/>
                </a:cubicBezTo>
                <a:cubicBezTo>
                  <a:pt x="-8648" y="134207"/>
                  <a:pt x="-7314" y="112014"/>
                  <a:pt x="26595" y="94488"/>
                </a:cubicBezTo>
                <a:cubicBezTo>
                  <a:pt x="71363" y="71342"/>
                  <a:pt x="117463" y="50768"/>
                  <a:pt x="163088" y="29337"/>
                </a:cubicBezTo>
                <a:cubicBezTo>
                  <a:pt x="182424" y="20288"/>
                  <a:pt x="201760" y="10668"/>
                  <a:pt x="221858" y="3810"/>
                </a:cubicBezTo>
                <a:cubicBezTo>
                  <a:pt x="233288" y="-95"/>
                  <a:pt x="246337" y="1143"/>
                  <a:pt x="259196" y="0"/>
                </a:cubicBezTo>
                <a:cubicBezTo>
                  <a:pt x="262625" y="26670"/>
                  <a:pt x="247480" y="32290"/>
                  <a:pt x="234145" y="39243"/>
                </a:cubicBezTo>
                <a:cubicBezTo>
                  <a:pt x="200331" y="57055"/>
                  <a:pt x="166517" y="74771"/>
                  <a:pt x="132799" y="92773"/>
                </a:cubicBezTo>
                <a:cubicBezTo>
                  <a:pt x="120892" y="99155"/>
                  <a:pt x="109367" y="106108"/>
                  <a:pt x="97651" y="120872"/>
                </a:cubicBezTo>
                <a:cubicBezTo>
                  <a:pt x="114416" y="122777"/>
                  <a:pt x="131084" y="125539"/>
                  <a:pt x="147943" y="126397"/>
                </a:cubicBezTo>
                <a:cubicBezTo>
                  <a:pt x="276150" y="133350"/>
                  <a:pt x="404452" y="140113"/>
                  <a:pt x="532658" y="146685"/>
                </a:cubicBezTo>
                <a:cubicBezTo>
                  <a:pt x="718872" y="156305"/>
                  <a:pt x="905181" y="165640"/>
                  <a:pt x="1091395" y="175831"/>
                </a:cubicBezTo>
                <a:cubicBezTo>
                  <a:pt x="1106540" y="176689"/>
                  <a:pt x="1121399" y="182880"/>
                  <a:pt x="1140258" y="187547"/>
                </a:cubicBezTo>
                <a:cubicBezTo>
                  <a:pt x="1123208" y="213169"/>
                  <a:pt x="1103396" y="207454"/>
                  <a:pt x="1086632" y="206978"/>
                </a:cubicBezTo>
                <a:cubicBezTo>
                  <a:pt x="994906" y="204597"/>
                  <a:pt x="903276" y="201168"/>
                  <a:pt x="811550" y="198120"/>
                </a:cubicBezTo>
                <a:cubicBezTo>
                  <a:pt x="614478" y="191452"/>
                  <a:pt x="417310" y="184785"/>
                  <a:pt x="220238" y="178213"/>
                </a:cubicBezTo>
                <a:cubicBezTo>
                  <a:pt x="217381" y="178308"/>
                  <a:pt x="214428" y="179451"/>
                  <a:pt x="200331" y="182213"/>
                </a:cubicBezTo>
                <a:close/>
              </a:path>
            </a:pathLst>
          </a:custGeom>
          <a:solidFill>
            <a:srgbClr val="1E3F48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7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9" name="Forme libre : forme 108">
            <a:extLst>
              <a:ext uri="{FF2B5EF4-FFF2-40B4-BE49-F238E27FC236}">
                <a16:creationId xmlns:a16="http://schemas.microsoft.com/office/drawing/2014/main" id="{D25FB749-C947-B6AB-152C-159C5B6EBAA2}"/>
              </a:ext>
            </a:extLst>
          </p:cNvPr>
          <p:cNvSpPr/>
          <p:nvPr/>
        </p:nvSpPr>
        <p:spPr>
          <a:xfrm>
            <a:off x="9584806" y="5358761"/>
            <a:ext cx="817892" cy="214095"/>
          </a:xfrm>
          <a:custGeom>
            <a:avLst/>
            <a:gdLst>
              <a:gd name="connsiteX0" fmla="*/ 200331 w 1140257"/>
              <a:gd name="connsiteY0" fmla="*/ 182213 h 298478"/>
              <a:gd name="connsiteX1" fmla="*/ 291200 w 1140257"/>
              <a:gd name="connsiteY1" fmla="*/ 234982 h 298478"/>
              <a:gd name="connsiteX2" fmla="*/ 318346 w 1140257"/>
              <a:gd name="connsiteY2" fmla="*/ 252031 h 298478"/>
              <a:gd name="connsiteX3" fmla="*/ 337967 w 1140257"/>
              <a:gd name="connsiteY3" fmla="*/ 287941 h 298478"/>
              <a:gd name="connsiteX4" fmla="*/ 296534 w 1140257"/>
              <a:gd name="connsiteY4" fmla="*/ 293179 h 298478"/>
              <a:gd name="connsiteX5" fmla="*/ 254338 w 1140257"/>
              <a:gd name="connsiteY5" fmla="*/ 275558 h 298478"/>
              <a:gd name="connsiteX6" fmla="*/ 69172 w 1140257"/>
              <a:gd name="connsiteY6" fmla="*/ 184975 h 298478"/>
              <a:gd name="connsiteX7" fmla="*/ 21737 w 1140257"/>
              <a:gd name="connsiteY7" fmla="*/ 157543 h 298478"/>
              <a:gd name="connsiteX8" fmla="*/ 26595 w 1140257"/>
              <a:gd name="connsiteY8" fmla="*/ 94488 h 298478"/>
              <a:gd name="connsiteX9" fmla="*/ 163088 w 1140257"/>
              <a:gd name="connsiteY9" fmla="*/ 29337 h 298478"/>
              <a:gd name="connsiteX10" fmla="*/ 221858 w 1140257"/>
              <a:gd name="connsiteY10" fmla="*/ 3810 h 298478"/>
              <a:gd name="connsiteX11" fmla="*/ 259196 w 1140257"/>
              <a:gd name="connsiteY11" fmla="*/ 0 h 298478"/>
              <a:gd name="connsiteX12" fmla="*/ 234145 w 1140257"/>
              <a:gd name="connsiteY12" fmla="*/ 39243 h 298478"/>
              <a:gd name="connsiteX13" fmla="*/ 132799 w 1140257"/>
              <a:gd name="connsiteY13" fmla="*/ 92773 h 298478"/>
              <a:gd name="connsiteX14" fmla="*/ 97651 w 1140257"/>
              <a:gd name="connsiteY14" fmla="*/ 120872 h 298478"/>
              <a:gd name="connsiteX15" fmla="*/ 147943 w 1140257"/>
              <a:gd name="connsiteY15" fmla="*/ 126397 h 298478"/>
              <a:gd name="connsiteX16" fmla="*/ 532658 w 1140257"/>
              <a:gd name="connsiteY16" fmla="*/ 146685 h 298478"/>
              <a:gd name="connsiteX17" fmla="*/ 1091395 w 1140257"/>
              <a:gd name="connsiteY17" fmla="*/ 175831 h 298478"/>
              <a:gd name="connsiteX18" fmla="*/ 1140258 w 1140257"/>
              <a:gd name="connsiteY18" fmla="*/ 187547 h 298478"/>
              <a:gd name="connsiteX19" fmla="*/ 1086632 w 1140257"/>
              <a:gd name="connsiteY19" fmla="*/ 206978 h 298478"/>
              <a:gd name="connsiteX20" fmla="*/ 811550 w 1140257"/>
              <a:gd name="connsiteY20" fmla="*/ 198120 h 298478"/>
              <a:gd name="connsiteX21" fmla="*/ 220238 w 1140257"/>
              <a:gd name="connsiteY21" fmla="*/ 178213 h 298478"/>
              <a:gd name="connsiteX22" fmla="*/ 200331 w 1140257"/>
              <a:gd name="connsiteY22" fmla="*/ 182213 h 29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140257" h="298478">
                <a:moveTo>
                  <a:pt x="200331" y="182213"/>
                </a:moveTo>
                <a:cubicBezTo>
                  <a:pt x="236431" y="203168"/>
                  <a:pt x="263863" y="218980"/>
                  <a:pt x="291200" y="234982"/>
                </a:cubicBezTo>
                <a:cubicBezTo>
                  <a:pt x="300439" y="240411"/>
                  <a:pt x="309868" y="245650"/>
                  <a:pt x="318346" y="252031"/>
                </a:cubicBezTo>
                <a:cubicBezTo>
                  <a:pt x="330252" y="260985"/>
                  <a:pt x="347778" y="269938"/>
                  <a:pt x="337967" y="287941"/>
                </a:cubicBezTo>
                <a:cubicBezTo>
                  <a:pt x="328728" y="304895"/>
                  <a:pt x="310630" y="297275"/>
                  <a:pt x="296534" y="293179"/>
                </a:cubicBezTo>
                <a:cubicBezTo>
                  <a:pt x="281960" y="288988"/>
                  <a:pt x="268054" y="282226"/>
                  <a:pt x="254338" y="275558"/>
                </a:cubicBezTo>
                <a:cubicBezTo>
                  <a:pt x="192521" y="245650"/>
                  <a:pt x="130703" y="215551"/>
                  <a:pt x="69172" y="184975"/>
                </a:cubicBezTo>
                <a:cubicBezTo>
                  <a:pt x="52789" y="176879"/>
                  <a:pt x="36120" y="168592"/>
                  <a:pt x="21737" y="157543"/>
                </a:cubicBezTo>
                <a:cubicBezTo>
                  <a:pt x="-8648" y="134207"/>
                  <a:pt x="-7314" y="112014"/>
                  <a:pt x="26595" y="94488"/>
                </a:cubicBezTo>
                <a:cubicBezTo>
                  <a:pt x="71363" y="71342"/>
                  <a:pt x="117463" y="50768"/>
                  <a:pt x="163088" y="29337"/>
                </a:cubicBezTo>
                <a:cubicBezTo>
                  <a:pt x="182424" y="20288"/>
                  <a:pt x="201760" y="10668"/>
                  <a:pt x="221858" y="3810"/>
                </a:cubicBezTo>
                <a:cubicBezTo>
                  <a:pt x="233288" y="-95"/>
                  <a:pt x="246337" y="1143"/>
                  <a:pt x="259196" y="0"/>
                </a:cubicBezTo>
                <a:cubicBezTo>
                  <a:pt x="262625" y="26670"/>
                  <a:pt x="247480" y="32290"/>
                  <a:pt x="234145" y="39243"/>
                </a:cubicBezTo>
                <a:cubicBezTo>
                  <a:pt x="200331" y="57055"/>
                  <a:pt x="166517" y="74771"/>
                  <a:pt x="132799" y="92773"/>
                </a:cubicBezTo>
                <a:cubicBezTo>
                  <a:pt x="120892" y="99155"/>
                  <a:pt x="109367" y="106108"/>
                  <a:pt x="97651" y="120872"/>
                </a:cubicBezTo>
                <a:cubicBezTo>
                  <a:pt x="114416" y="122777"/>
                  <a:pt x="131084" y="125539"/>
                  <a:pt x="147943" y="126397"/>
                </a:cubicBezTo>
                <a:cubicBezTo>
                  <a:pt x="276150" y="133350"/>
                  <a:pt x="404452" y="140113"/>
                  <a:pt x="532658" y="146685"/>
                </a:cubicBezTo>
                <a:cubicBezTo>
                  <a:pt x="718872" y="156305"/>
                  <a:pt x="905181" y="165640"/>
                  <a:pt x="1091395" y="175831"/>
                </a:cubicBezTo>
                <a:cubicBezTo>
                  <a:pt x="1106540" y="176689"/>
                  <a:pt x="1121399" y="182880"/>
                  <a:pt x="1140258" y="187547"/>
                </a:cubicBezTo>
                <a:cubicBezTo>
                  <a:pt x="1123208" y="213169"/>
                  <a:pt x="1103396" y="207454"/>
                  <a:pt x="1086632" y="206978"/>
                </a:cubicBezTo>
                <a:cubicBezTo>
                  <a:pt x="994906" y="204597"/>
                  <a:pt x="903276" y="201168"/>
                  <a:pt x="811550" y="198120"/>
                </a:cubicBezTo>
                <a:cubicBezTo>
                  <a:pt x="614478" y="191452"/>
                  <a:pt x="417310" y="184785"/>
                  <a:pt x="220238" y="178213"/>
                </a:cubicBezTo>
                <a:cubicBezTo>
                  <a:pt x="217381" y="178308"/>
                  <a:pt x="214428" y="179451"/>
                  <a:pt x="200331" y="182213"/>
                </a:cubicBezTo>
                <a:close/>
              </a:path>
            </a:pathLst>
          </a:custGeom>
          <a:solidFill>
            <a:srgbClr val="1E3F48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7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0" name="Forme libre : forme 109">
            <a:extLst>
              <a:ext uri="{FF2B5EF4-FFF2-40B4-BE49-F238E27FC236}">
                <a16:creationId xmlns:a16="http://schemas.microsoft.com/office/drawing/2014/main" id="{5AC2802F-2252-023A-332B-634793874459}"/>
              </a:ext>
            </a:extLst>
          </p:cNvPr>
          <p:cNvSpPr/>
          <p:nvPr/>
        </p:nvSpPr>
        <p:spPr>
          <a:xfrm>
            <a:off x="9584806" y="7539092"/>
            <a:ext cx="817892" cy="214095"/>
          </a:xfrm>
          <a:custGeom>
            <a:avLst/>
            <a:gdLst>
              <a:gd name="connsiteX0" fmla="*/ 200331 w 1140257"/>
              <a:gd name="connsiteY0" fmla="*/ 182213 h 298478"/>
              <a:gd name="connsiteX1" fmla="*/ 291200 w 1140257"/>
              <a:gd name="connsiteY1" fmla="*/ 234982 h 298478"/>
              <a:gd name="connsiteX2" fmla="*/ 318346 w 1140257"/>
              <a:gd name="connsiteY2" fmla="*/ 252031 h 298478"/>
              <a:gd name="connsiteX3" fmla="*/ 337967 w 1140257"/>
              <a:gd name="connsiteY3" fmla="*/ 287941 h 298478"/>
              <a:gd name="connsiteX4" fmla="*/ 296534 w 1140257"/>
              <a:gd name="connsiteY4" fmla="*/ 293179 h 298478"/>
              <a:gd name="connsiteX5" fmla="*/ 254338 w 1140257"/>
              <a:gd name="connsiteY5" fmla="*/ 275558 h 298478"/>
              <a:gd name="connsiteX6" fmla="*/ 69172 w 1140257"/>
              <a:gd name="connsiteY6" fmla="*/ 184975 h 298478"/>
              <a:gd name="connsiteX7" fmla="*/ 21737 w 1140257"/>
              <a:gd name="connsiteY7" fmla="*/ 157543 h 298478"/>
              <a:gd name="connsiteX8" fmla="*/ 26595 w 1140257"/>
              <a:gd name="connsiteY8" fmla="*/ 94488 h 298478"/>
              <a:gd name="connsiteX9" fmla="*/ 163088 w 1140257"/>
              <a:gd name="connsiteY9" fmla="*/ 29337 h 298478"/>
              <a:gd name="connsiteX10" fmla="*/ 221858 w 1140257"/>
              <a:gd name="connsiteY10" fmla="*/ 3810 h 298478"/>
              <a:gd name="connsiteX11" fmla="*/ 259196 w 1140257"/>
              <a:gd name="connsiteY11" fmla="*/ 0 h 298478"/>
              <a:gd name="connsiteX12" fmla="*/ 234145 w 1140257"/>
              <a:gd name="connsiteY12" fmla="*/ 39243 h 298478"/>
              <a:gd name="connsiteX13" fmla="*/ 132799 w 1140257"/>
              <a:gd name="connsiteY13" fmla="*/ 92773 h 298478"/>
              <a:gd name="connsiteX14" fmla="*/ 97651 w 1140257"/>
              <a:gd name="connsiteY14" fmla="*/ 120872 h 298478"/>
              <a:gd name="connsiteX15" fmla="*/ 147943 w 1140257"/>
              <a:gd name="connsiteY15" fmla="*/ 126397 h 298478"/>
              <a:gd name="connsiteX16" fmla="*/ 532658 w 1140257"/>
              <a:gd name="connsiteY16" fmla="*/ 146685 h 298478"/>
              <a:gd name="connsiteX17" fmla="*/ 1091395 w 1140257"/>
              <a:gd name="connsiteY17" fmla="*/ 175831 h 298478"/>
              <a:gd name="connsiteX18" fmla="*/ 1140258 w 1140257"/>
              <a:gd name="connsiteY18" fmla="*/ 187547 h 298478"/>
              <a:gd name="connsiteX19" fmla="*/ 1086632 w 1140257"/>
              <a:gd name="connsiteY19" fmla="*/ 206978 h 298478"/>
              <a:gd name="connsiteX20" fmla="*/ 811550 w 1140257"/>
              <a:gd name="connsiteY20" fmla="*/ 198120 h 298478"/>
              <a:gd name="connsiteX21" fmla="*/ 220238 w 1140257"/>
              <a:gd name="connsiteY21" fmla="*/ 178213 h 298478"/>
              <a:gd name="connsiteX22" fmla="*/ 200331 w 1140257"/>
              <a:gd name="connsiteY22" fmla="*/ 182213 h 29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140257" h="298478">
                <a:moveTo>
                  <a:pt x="200331" y="182213"/>
                </a:moveTo>
                <a:cubicBezTo>
                  <a:pt x="236431" y="203168"/>
                  <a:pt x="263863" y="218980"/>
                  <a:pt x="291200" y="234982"/>
                </a:cubicBezTo>
                <a:cubicBezTo>
                  <a:pt x="300439" y="240411"/>
                  <a:pt x="309868" y="245650"/>
                  <a:pt x="318346" y="252031"/>
                </a:cubicBezTo>
                <a:cubicBezTo>
                  <a:pt x="330252" y="260985"/>
                  <a:pt x="347778" y="269938"/>
                  <a:pt x="337967" y="287941"/>
                </a:cubicBezTo>
                <a:cubicBezTo>
                  <a:pt x="328728" y="304895"/>
                  <a:pt x="310630" y="297275"/>
                  <a:pt x="296534" y="293179"/>
                </a:cubicBezTo>
                <a:cubicBezTo>
                  <a:pt x="281960" y="288988"/>
                  <a:pt x="268054" y="282226"/>
                  <a:pt x="254338" y="275558"/>
                </a:cubicBezTo>
                <a:cubicBezTo>
                  <a:pt x="192521" y="245650"/>
                  <a:pt x="130703" y="215551"/>
                  <a:pt x="69172" y="184975"/>
                </a:cubicBezTo>
                <a:cubicBezTo>
                  <a:pt x="52789" y="176879"/>
                  <a:pt x="36120" y="168592"/>
                  <a:pt x="21737" y="157543"/>
                </a:cubicBezTo>
                <a:cubicBezTo>
                  <a:pt x="-8648" y="134207"/>
                  <a:pt x="-7314" y="112014"/>
                  <a:pt x="26595" y="94488"/>
                </a:cubicBezTo>
                <a:cubicBezTo>
                  <a:pt x="71363" y="71342"/>
                  <a:pt x="117463" y="50768"/>
                  <a:pt x="163088" y="29337"/>
                </a:cubicBezTo>
                <a:cubicBezTo>
                  <a:pt x="182424" y="20288"/>
                  <a:pt x="201760" y="10668"/>
                  <a:pt x="221858" y="3810"/>
                </a:cubicBezTo>
                <a:cubicBezTo>
                  <a:pt x="233288" y="-95"/>
                  <a:pt x="246337" y="1143"/>
                  <a:pt x="259196" y="0"/>
                </a:cubicBezTo>
                <a:cubicBezTo>
                  <a:pt x="262625" y="26670"/>
                  <a:pt x="247480" y="32290"/>
                  <a:pt x="234145" y="39243"/>
                </a:cubicBezTo>
                <a:cubicBezTo>
                  <a:pt x="200331" y="57055"/>
                  <a:pt x="166517" y="74771"/>
                  <a:pt x="132799" y="92773"/>
                </a:cubicBezTo>
                <a:cubicBezTo>
                  <a:pt x="120892" y="99155"/>
                  <a:pt x="109367" y="106108"/>
                  <a:pt x="97651" y="120872"/>
                </a:cubicBezTo>
                <a:cubicBezTo>
                  <a:pt x="114416" y="122777"/>
                  <a:pt x="131084" y="125539"/>
                  <a:pt x="147943" y="126397"/>
                </a:cubicBezTo>
                <a:cubicBezTo>
                  <a:pt x="276150" y="133350"/>
                  <a:pt x="404452" y="140113"/>
                  <a:pt x="532658" y="146685"/>
                </a:cubicBezTo>
                <a:cubicBezTo>
                  <a:pt x="718872" y="156305"/>
                  <a:pt x="905181" y="165640"/>
                  <a:pt x="1091395" y="175831"/>
                </a:cubicBezTo>
                <a:cubicBezTo>
                  <a:pt x="1106540" y="176689"/>
                  <a:pt x="1121399" y="182880"/>
                  <a:pt x="1140258" y="187547"/>
                </a:cubicBezTo>
                <a:cubicBezTo>
                  <a:pt x="1123208" y="213169"/>
                  <a:pt x="1103396" y="207454"/>
                  <a:pt x="1086632" y="206978"/>
                </a:cubicBezTo>
                <a:cubicBezTo>
                  <a:pt x="994906" y="204597"/>
                  <a:pt x="903276" y="201168"/>
                  <a:pt x="811550" y="198120"/>
                </a:cubicBezTo>
                <a:cubicBezTo>
                  <a:pt x="614478" y="191452"/>
                  <a:pt x="417310" y="184785"/>
                  <a:pt x="220238" y="178213"/>
                </a:cubicBezTo>
                <a:cubicBezTo>
                  <a:pt x="217381" y="178308"/>
                  <a:pt x="214428" y="179451"/>
                  <a:pt x="200331" y="182213"/>
                </a:cubicBezTo>
                <a:close/>
              </a:path>
            </a:pathLst>
          </a:custGeom>
          <a:solidFill>
            <a:srgbClr val="1E3F48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7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1" name="Rectangle : coins arrondis 110">
            <a:extLst>
              <a:ext uri="{FF2B5EF4-FFF2-40B4-BE49-F238E27FC236}">
                <a16:creationId xmlns:a16="http://schemas.microsoft.com/office/drawing/2014/main" id="{58CA0BB5-27D9-0EE0-F347-FA8E69F95725}"/>
              </a:ext>
            </a:extLst>
          </p:cNvPr>
          <p:cNvSpPr/>
          <p:nvPr/>
        </p:nvSpPr>
        <p:spPr>
          <a:xfrm>
            <a:off x="1225934" y="2924737"/>
            <a:ext cx="7460867" cy="72148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300" b="1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شرائح خاصة بالأستاذ(ة)</a:t>
            </a:r>
            <a:endParaRPr kumimoji="0" lang="fr-FR" sz="3300" b="1" i="0" u="none" strike="noStrike" kern="1200" cap="none" spc="0" normalizeH="0" baseline="0" noProof="0" dirty="0">
              <a:ln>
                <a:noFill/>
              </a:ln>
              <a:solidFill>
                <a:srgbClr val="1F497D">
                  <a:lumMod val="5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12" name="Rectangle : coins arrondis 111">
            <a:extLst>
              <a:ext uri="{FF2B5EF4-FFF2-40B4-BE49-F238E27FC236}">
                <a16:creationId xmlns:a16="http://schemas.microsoft.com/office/drawing/2014/main" id="{1C841F98-496E-909C-442D-81A2B699D7C0}"/>
              </a:ext>
            </a:extLst>
          </p:cNvPr>
          <p:cNvSpPr/>
          <p:nvPr/>
        </p:nvSpPr>
        <p:spPr>
          <a:xfrm>
            <a:off x="1225934" y="7285400"/>
            <a:ext cx="7460867" cy="72148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33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أمثلة على التوجيهات </a:t>
            </a:r>
            <a:r>
              <a:rPr kumimoji="0" lang="ar-MA" sz="33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للأستاذ(ة)</a:t>
            </a:r>
            <a:endParaRPr kumimoji="0" lang="en-US" sz="3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13" name="Rectangle : coins arrondis 112">
            <a:extLst>
              <a:ext uri="{FF2B5EF4-FFF2-40B4-BE49-F238E27FC236}">
                <a16:creationId xmlns:a16="http://schemas.microsoft.com/office/drawing/2014/main" id="{3A114A30-1EC3-B426-A4AF-E1E4AA9BFFE6}"/>
              </a:ext>
            </a:extLst>
          </p:cNvPr>
          <p:cNvSpPr/>
          <p:nvPr/>
        </p:nvSpPr>
        <p:spPr>
          <a:xfrm>
            <a:off x="1225934" y="5105069"/>
            <a:ext cx="7460867" cy="72148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3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إرشادات للشروحات والتعليمات التي يجب على الأستاذ(ة) قولها</a:t>
            </a:r>
          </a:p>
        </p:txBody>
      </p:sp>
      <p:sp>
        <p:nvSpPr>
          <p:cNvPr id="114" name="ZoneTexte 5">
            <a:extLst>
              <a:ext uri="{FF2B5EF4-FFF2-40B4-BE49-F238E27FC236}">
                <a16:creationId xmlns:a16="http://schemas.microsoft.com/office/drawing/2014/main" id="{F64C6676-FD60-F23A-EB87-F4C4F07CE0B6}"/>
              </a:ext>
            </a:extLst>
          </p:cNvPr>
          <p:cNvSpPr txBox="1"/>
          <p:nvPr/>
        </p:nvSpPr>
        <p:spPr>
          <a:xfrm>
            <a:off x="11098015" y="415598"/>
            <a:ext cx="2149211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700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خاص بالأستاذ(ة)</a:t>
            </a:r>
            <a:endParaRPr kumimoji="0" lang="fr-MA" sz="2700" b="1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16" name="TextBox 9">
            <a:extLst>
              <a:ext uri="{FF2B5EF4-FFF2-40B4-BE49-F238E27FC236}">
                <a16:creationId xmlns:a16="http://schemas.microsoft.com/office/drawing/2014/main" id="{A65DBFD3-CE26-0F59-3C12-18842AED64DC}"/>
              </a:ext>
            </a:extLst>
          </p:cNvPr>
          <p:cNvSpPr txBox="1"/>
          <p:nvPr/>
        </p:nvSpPr>
        <p:spPr>
          <a:xfrm>
            <a:off x="4070084" y="831278"/>
            <a:ext cx="5575833" cy="4712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ts val="311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5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توجيهات لاستعمال العرض </a:t>
            </a:r>
          </a:p>
        </p:txBody>
      </p:sp>
    </p:spTree>
    <p:extLst>
      <p:ext uri="{BB962C8B-B14F-4D97-AF65-F5344CB8AC3E}">
        <p14:creationId xmlns:p14="http://schemas.microsoft.com/office/powerpoint/2010/main" val="6899641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3" name="Group 3"/>
          <p:cNvGrpSpPr/>
          <p:nvPr/>
        </p:nvGrpSpPr>
        <p:grpSpPr>
          <a:xfrm>
            <a:off x="857250" y="1180449"/>
            <a:ext cx="12001500" cy="7926101"/>
            <a:chOff x="0" y="0"/>
            <a:chExt cx="3895412" cy="255517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marR="0" lvl="0" indent="0" algn="l" defTabSz="68583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marL="0" marR="0" lvl="0" indent="0" algn="ctr" defTabSz="685834" rtl="0" eaLnBrk="1" fontAlgn="auto" latinLnBrk="0" hangingPunct="1">
                <a:lnSpc>
                  <a:spcPts val="2409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sp>
        <p:nvSpPr>
          <p:cNvPr id="7" name="Freeform 7"/>
          <p:cNvSpPr/>
          <p:nvPr/>
        </p:nvSpPr>
        <p:spPr>
          <a:xfrm>
            <a:off x="1179966" y="571500"/>
            <a:ext cx="929375" cy="89220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FD0F8EA7-2E3A-716C-FEF3-D9C2A67D337B}"/>
              </a:ext>
            </a:extLst>
          </p:cNvPr>
          <p:cNvSpPr txBox="1"/>
          <p:nvPr/>
        </p:nvSpPr>
        <p:spPr>
          <a:xfrm>
            <a:off x="1371600" y="3963051"/>
            <a:ext cx="10972800" cy="64633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في نهاية حصة اليوم، سيكون 80</a:t>
            </a: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%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 من المتعلمين على الأقل قادرين على: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14202AE5-5468-7FCD-3B7B-D4DBB9C10F9D}"/>
              </a:ext>
            </a:extLst>
          </p:cNvPr>
          <p:cNvGrpSpPr/>
          <p:nvPr/>
        </p:nvGrpSpPr>
        <p:grpSpPr>
          <a:xfrm>
            <a:off x="1928660" y="5210923"/>
            <a:ext cx="9344906" cy="2386443"/>
            <a:chOff x="2191897" y="5143500"/>
            <a:chExt cx="9344906" cy="2386443"/>
          </a:xfrm>
        </p:grpSpPr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361841AB-7BBF-E5DF-ECC0-9422AF094E7E}"/>
                </a:ext>
              </a:extLst>
            </p:cNvPr>
            <p:cNvGrpSpPr/>
            <p:nvPr/>
          </p:nvGrpSpPr>
          <p:grpSpPr>
            <a:xfrm>
              <a:off x="2191897" y="5143500"/>
              <a:ext cx="9344906" cy="2125580"/>
              <a:chOff x="3334343" y="5038743"/>
              <a:chExt cx="9344906" cy="2125580"/>
            </a:xfrm>
            <a:solidFill>
              <a:schemeClr val="accent5">
                <a:lumMod val="20000"/>
                <a:lumOff val="80000"/>
              </a:schemeClr>
            </a:solidFill>
          </p:grpSpPr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21CEE908-A23E-3615-FC3A-B9D65947341C}"/>
                  </a:ext>
                </a:extLst>
              </p:cNvPr>
              <p:cNvSpPr txBox="1"/>
              <p:nvPr/>
            </p:nvSpPr>
            <p:spPr>
              <a:xfrm>
                <a:off x="3334343" y="5038743"/>
                <a:ext cx="8547581" cy="2046714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pPr marL="0" marR="0" lvl="0" indent="0" algn="r" defTabSz="685834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9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3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106585"/>
                    </a:solidFill>
                    <a:effectLst/>
                    <a:uLnTx/>
                    <a:uFillTx/>
                    <a:latin typeface="Adobe Arabic" panose="02040503050201020203" pitchFamily="18" charset="-78"/>
                    <a:ea typeface="+mn-ea"/>
                    <a:cs typeface="Adobe Arabic" panose="02040503050201020203" pitchFamily="18" charset="-78"/>
                  </a:rPr>
                  <a:t>قراءة النص بطلاقة؛</a:t>
                </a:r>
                <a:endParaRPr kumimoji="0" lang="fr-FR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Adobe Arabic" panose="02040503050201020203" pitchFamily="18" charset="-78"/>
                  <a:ea typeface="+mn-ea"/>
                  <a:cs typeface="Adobe Arabic" panose="02040503050201020203" pitchFamily="18" charset="-78"/>
                </a:endParaRPr>
              </a:p>
              <a:p>
                <a:pPr marL="0" marR="0" lvl="0" indent="0" algn="r" defTabSz="685834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9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3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106585"/>
                    </a:solidFill>
                    <a:effectLst/>
                    <a:uLnTx/>
                    <a:uFillTx/>
                    <a:latin typeface="Adobe Arabic" panose="02040503050201020203" pitchFamily="18" charset="-78"/>
                    <a:ea typeface="+mn-ea"/>
                    <a:cs typeface="Adobe Arabic" panose="02040503050201020203" pitchFamily="18" charset="-78"/>
                  </a:rPr>
                  <a:t>؛</a:t>
                </a:r>
                <a:endParaRPr kumimoji="0" lang="fr-FR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Adobe Arabic" panose="02040503050201020203" pitchFamily="18" charset="-78"/>
                  <a:ea typeface="+mn-ea"/>
                  <a:cs typeface="Adobe Arabic" panose="02040503050201020203" pitchFamily="18" charset="-78"/>
                </a:endParaRPr>
              </a:p>
              <a:p>
                <a:pPr marL="0" marR="0" lvl="0" indent="0" algn="r" defTabSz="685834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9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3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106585"/>
                    </a:solidFill>
                    <a:effectLst/>
                    <a:uLnTx/>
                    <a:uFillTx/>
                    <a:latin typeface="Adobe Arabic" panose="02040503050201020203" pitchFamily="18" charset="-78"/>
                    <a:ea typeface="+mn-ea"/>
                    <a:cs typeface="Adobe Arabic" panose="02040503050201020203" pitchFamily="18" charset="-78"/>
                  </a:rPr>
                  <a:t>.</a:t>
                </a:r>
                <a:endParaRPr kumimoji="0" lang="fr-FR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Adobe Arabic" panose="02040503050201020203" pitchFamily="18" charset="-78"/>
                  <a:ea typeface="+mn-ea"/>
                  <a:cs typeface="Adobe Arabic" panose="02040503050201020203" pitchFamily="18" charset="-78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2C5D3884-B682-E82B-6AA4-10FF3C852B6C}"/>
                  </a:ext>
                </a:extLst>
              </p:cNvPr>
              <p:cNvSpPr txBox="1"/>
              <p:nvPr/>
            </p:nvSpPr>
            <p:spPr>
              <a:xfrm>
                <a:off x="3334343" y="5848578"/>
                <a:ext cx="8547581" cy="1315745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pPr marL="0" marR="0" lvl="0" indent="0" algn="r" defTabSz="685834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9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ar-MA" sz="3600" b="1" dirty="0">
                    <a:solidFill>
                      <a:srgbClr val="106585"/>
                    </a:solidFill>
                    <a:latin typeface="Adobe Arabic" panose="02040503050201020203" pitchFamily="18" charset="-78"/>
                    <a:cs typeface="Adobe Arabic" panose="02040503050201020203" pitchFamily="18" charset="-78"/>
                  </a:rPr>
                  <a:t>فهم النص وتحليله</a:t>
                </a:r>
                <a:r>
                  <a:rPr kumimoji="0" lang="ar-MA" sz="3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106585"/>
                    </a:solidFill>
                    <a:effectLst/>
                    <a:uLnTx/>
                    <a:uFillTx/>
                    <a:latin typeface="Adobe Arabic" panose="02040503050201020203" pitchFamily="18" charset="-78"/>
                    <a:ea typeface="+mn-ea"/>
                    <a:cs typeface="Adobe Arabic" panose="02040503050201020203" pitchFamily="18" charset="-78"/>
                  </a:rPr>
                  <a:t>؛</a:t>
                </a:r>
              </a:p>
              <a:p>
                <a:pPr marL="0" marR="0" lvl="0" indent="0" algn="r" defTabSz="685834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9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3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106585"/>
                    </a:solidFill>
                    <a:effectLst/>
                    <a:uLnTx/>
                    <a:uFillTx/>
                    <a:latin typeface="Adobe Arabic" panose="02040503050201020203" pitchFamily="18" charset="-78"/>
                    <a:ea typeface="+mn-ea"/>
                    <a:cs typeface="Adobe Arabic" panose="02040503050201020203" pitchFamily="18" charset="-78"/>
                  </a:rPr>
                  <a:t>؛</a:t>
                </a:r>
                <a:endParaRPr kumimoji="0" lang="fr-FR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Adobe Arabic" panose="02040503050201020203" pitchFamily="18" charset="-78"/>
                  <a:ea typeface="+mn-ea"/>
                  <a:cs typeface="Adobe Arabic" panose="02040503050201020203" pitchFamily="18" charset="-78"/>
                </a:endParaRPr>
              </a:p>
            </p:txBody>
          </p:sp>
          <p:pic>
            <p:nvPicPr>
              <p:cNvPr id="17" name="Image 16">
                <a:extLst>
                  <a:ext uri="{FF2B5EF4-FFF2-40B4-BE49-F238E27FC236}">
                    <a16:creationId xmlns:a16="http://schemas.microsoft.com/office/drawing/2014/main" id="{058D2DF3-961E-8A7D-17FC-5F277D49F51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2224239" y="5115132"/>
                <a:ext cx="455010" cy="466386"/>
              </a:xfrm>
              <a:prstGeom prst="rect">
                <a:avLst/>
              </a:prstGeom>
              <a:grpFill/>
            </p:spPr>
          </p:pic>
          <p:pic>
            <p:nvPicPr>
              <p:cNvPr id="18" name="Image 17">
                <a:extLst>
                  <a:ext uri="{FF2B5EF4-FFF2-40B4-BE49-F238E27FC236}">
                    <a16:creationId xmlns:a16="http://schemas.microsoft.com/office/drawing/2014/main" id="{CE45C8C2-A260-187B-8057-CB1939722F8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2224239" y="5938550"/>
                <a:ext cx="455010" cy="466386"/>
              </a:xfrm>
              <a:prstGeom prst="rect">
                <a:avLst/>
              </a:prstGeom>
              <a:grpFill/>
            </p:spPr>
          </p:pic>
        </p:grpSp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260BF530-5C47-5E22-B48F-3B4AD00C4432}"/>
                </a:ext>
              </a:extLst>
            </p:cNvPr>
            <p:cNvSpPr txBox="1"/>
            <p:nvPr/>
          </p:nvSpPr>
          <p:spPr>
            <a:xfrm>
              <a:off x="2191897" y="6883612"/>
              <a:ext cx="8547581" cy="646331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</p:spPr>
          <p:txBody>
            <a:bodyPr wrap="square" rtlCol="0">
              <a:spAutoFit/>
            </a:bodyPr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9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Adobe Arabic" panose="02040503050201020203" pitchFamily="18" charset="-78"/>
                  <a:ea typeface="+mn-ea"/>
                  <a:cs typeface="Adobe Arabic" panose="02040503050201020203" pitchFamily="18" charset="-78"/>
                </a:rPr>
                <a:t> </a:t>
              </a: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Adobe Arabic" panose="02040503050201020203" pitchFamily="18" charset="-78"/>
                  <a:ea typeface="+mn-ea"/>
                  <a:cs typeface="Adobe Arabic" panose="02040503050201020203" pitchFamily="18" charset="-78"/>
                </a:rPr>
                <a:t>تقويم أفكار النص وإبداء الرأي فيها.</a:t>
              </a:r>
              <a:endPara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endParaRPr>
            </a:p>
          </p:txBody>
        </p:sp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1896261F-CA9E-9687-9AE9-A6C2F0C21B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1081793" y="6973584"/>
              <a:ext cx="455010" cy="466386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</p:spPr>
        </p:pic>
      </p:grp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FF298197-ED65-321A-257C-E57D4E4F9314}"/>
              </a:ext>
            </a:extLst>
          </p:cNvPr>
          <p:cNvSpPr/>
          <p:nvPr/>
        </p:nvSpPr>
        <p:spPr>
          <a:xfrm>
            <a:off x="4218682" y="1688821"/>
            <a:ext cx="5077718" cy="1093781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أهـــداف الـحـصة</a:t>
            </a:r>
            <a:endParaRPr kumimoji="0" lang="fr-FR" sz="6000" b="1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9739496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EF84DB-06AD-D0E2-8538-3F09DE4C46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3">
            <a:extLst>
              <a:ext uri="{FF2B5EF4-FFF2-40B4-BE49-F238E27FC236}">
                <a16:creationId xmlns:a16="http://schemas.microsoft.com/office/drawing/2014/main" id="{42A479B9-1E51-0CDC-D0FD-A0ABDBB8A8B9}"/>
              </a:ext>
            </a:extLst>
          </p:cNvPr>
          <p:cNvGrpSpPr/>
          <p:nvPr/>
        </p:nvGrpSpPr>
        <p:grpSpPr>
          <a:xfrm>
            <a:off x="381000" y="1032718"/>
            <a:ext cx="12877800" cy="8592471"/>
            <a:chOff x="0" y="-47625"/>
            <a:chExt cx="4025259" cy="2769996"/>
          </a:xfrm>
        </p:grpSpPr>
        <p:sp>
          <p:nvSpPr>
            <p:cNvPr id="64" name="Freeform 4">
              <a:extLst>
                <a:ext uri="{FF2B5EF4-FFF2-40B4-BE49-F238E27FC236}">
                  <a16:creationId xmlns:a16="http://schemas.microsoft.com/office/drawing/2014/main" id="{8509124B-B3EF-C3C9-3527-1B84F28A4803}"/>
                </a:ext>
              </a:extLst>
            </p:cNvPr>
            <p:cNvSpPr/>
            <p:nvPr/>
          </p:nvSpPr>
          <p:spPr>
            <a:xfrm>
              <a:off x="0" y="0"/>
              <a:ext cx="4025259" cy="2722371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65" name="TextBox 5">
              <a:extLst>
                <a:ext uri="{FF2B5EF4-FFF2-40B4-BE49-F238E27FC236}">
                  <a16:creationId xmlns:a16="http://schemas.microsoft.com/office/drawing/2014/main" id="{A82DD1A0-755A-1D7D-A12E-FEF54DC8FAEE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marL="0" marR="0" lvl="0" indent="0" algn="ctr" defTabSz="685834" rtl="1" eaLnBrk="1" fontAlgn="auto" latinLnBrk="0" hangingPunct="1">
                <a:lnSpc>
                  <a:spcPts val="2409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AFDA5764-B6A4-60C6-DCDA-6856AC1D5FD1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81000" y="661811"/>
            <a:ext cx="697031" cy="66915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just" defTabSz="514402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013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21" name="Picture 9">
            <a:extLst>
              <a:ext uri="{FF2B5EF4-FFF2-40B4-BE49-F238E27FC236}">
                <a16:creationId xmlns:a16="http://schemas.microsoft.com/office/drawing/2014/main" id="{E8637596-C394-1397-F06A-F679DD396959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1025" t="14561" r="11389" b="14089"/>
          <a:stretch/>
        </p:blipFill>
        <p:spPr>
          <a:xfrm>
            <a:off x="1191491" y="2716709"/>
            <a:ext cx="1566454" cy="1059703"/>
          </a:xfrm>
          <a:prstGeom prst="roundRect">
            <a:avLst/>
          </a:prstGeom>
        </p:spPr>
      </p:pic>
      <p:pic>
        <p:nvPicPr>
          <p:cNvPr id="44" name="Image 43">
            <a:extLst>
              <a:ext uri="{FF2B5EF4-FFF2-40B4-BE49-F238E27FC236}">
                <a16:creationId xmlns:a16="http://schemas.microsoft.com/office/drawing/2014/main" id="{E24828B2-3141-2D43-46FF-FFA141AA4E7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3556" y="5831811"/>
            <a:ext cx="1472354" cy="1354016"/>
          </a:xfrm>
          <a:prstGeom prst="rect">
            <a:avLst/>
          </a:prstGeom>
        </p:spPr>
      </p:pic>
      <p:pic>
        <p:nvPicPr>
          <p:cNvPr id="47" name="Image 46">
            <a:extLst>
              <a:ext uri="{FF2B5EF4-FFF2-40B4-BE49-F238E27FC236}">
                <a16:creationId xmlns:a16="http://schemas.microsoft.com/office/drawing/2014/main" id="{8F98CB9D-081A-1A86-3DFE-60CF17E48FF5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335800" y="5612498"/>
            <a:ext cx="1625695" cy="1429096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50" name="Image 49">
            <a:extLst>
              <a:ext uri="{FF2B5EF4-FFF2-40B4-BE49-F238E27FC236}">
                <a16:creationId xmlns:a16="http://schemas.microsoft.com/office/drawing/2014/main" id="{927E24BF-7272-EB94-2CE2-EC5AE7740925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6914" y="5944457"/>
            <a:ext cx="1352710" cy="1126337"/>
          </a:xfrm>
          <a:prstGeom prst="rect">
            <a:avLst/>
          </a:prstGeom>
          <a:ln w="19050">
            <a:noFill/>
          </a:ln>
          <a:effectLst/>
        </p:spPr>
      </p:pic>
      <p:sp>
        <p:nvSpPr>
          <p:cNvPr id="54" name="Rectangle : coins arrondis 53">
            <a:extLst>
              <a:ext uri="{FF2B5EF4-FFF2-40B4-BE49-F238E27FC236}">
                <a16:creationId xmlns:a16="http://schemas.microsoft.com/office/drawing/2014/main" id="{13D2E406-4294-AAC3-1DF7-B1495FFE8262}"/>
              </a:ext>
            </a:extLst>
          </p:cNvPr>
          <p:cNvSpPr/>
          <p:nvPr/>
        </p:nvSpPr>
        <p:spPr>
          <a:xfrm>
            <a:off x="7378501" y="7467501"/>
            <a:ext cx="2465966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أُحَضِّرُ لوازمي المدرسية قبل بداية الدرس.</a:t>
            </a:r>
          </a:p>
        </p:txBody>
      </p:sp>
      <p:sp>
        <p:nvSpPr>
          <p:cNvPr id="55" name="Rectangle : coins arrondis 54">
            <a:extLst>
              <a:ext uri="{FF2B5EF4-FFF2-40B4-BE49-F238E27FC236}">
                <a16:creationId xmlns:a16="http://schemas.microsoft.com/office/drawing/2014/main" id="{8704984A-15CC-E208-4178-77A3048880C5}"/>
              </a:ext>
            </a:extLst>
          </p:cNvPr>
          <p:cNvSpPr/>
          <p:nvPr/>
        </p:nvSpPr>
        <p:spPr>
          <a:xfrm>
            <a:off x="756409" y="4333477"/>
            <a:ext cx="2753893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هذا النشاط مرتبط بتوظيف الألواح.</a:t>
            </a:r>
          </a:p>
        </p:txBody>
      </p:sp>
      <p:sp>
        <p:nvSpPr>
          <p:cNvPr id="57" name="Rectangle : coins arrondis 56">
            <a:extLst>
              <a:ext uri="{FF2B5EF4-FFF2-40B4-BE49-F238E27FC236}">
                <a16:creationId xmlns:a16="http://schemas.microsoft.com/office/drawing/2014/main" id="{064AD949-9DBB-B720-90F8-392CBDD40293}"/>
              </a:ext>
            </a:extLst>
          </p:cNvPr>
          <p:cNvSpPr/>
          <p:nvPr/>
        </p:nvSpPr>
        <p:spPr>
          <a:xfrm>
            <a:off x="3697297" y="686056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14402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</a:t>
            </a:r>
            <a:r>
              <a:rPr kumimoji="0" lang="ar-SA" sz="6000" b="1" i="0" u="none" strike="noStrike" kern="1200" cap="none" spc="0" normalizeH="0" baseline="0" noProof="0" dirty="0" err="1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يقونات</a:t>
            </a:r>
            <a:r>
              <a:rPr kumimoji="0" lang="ar-SA" sz="60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توجيهية</a:t>
            </a:r>
            <a:endParaRPr kumimoji="0" lang="ar-MA" sz="60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58" name="Rectangle : coins arrondis 57">
            <a:extLst>
              <a:ext uri="{FF2B5EF4-FFF2-40B4-BE49-F238E27FC236}">
                <a16:creationId xmlns:a16="http://schemas.microsoft.com/office/drawing/2014/main" id="{C4AB50BB-AA32-F141-F9B7-20E1979DE5A1}"/>
              </a:ext>
            </a:extLst>
          </p:cNvPr>
          <p:cNvSpPr/>
          <p:nvPr/>
        </p:nvSpPr>
        <p:spPr>
          <a:xfrm>
            <a:off x="10278672" y="7465564"/>
            <a:ext cx="266908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العمل في مجموعات صغرى</a:t>
            </a:r>
          </a:p>
        </p:txBody>
      </p:sp>
      <p:sp>
        <p:nvSpPr>
          <p:cNvPr id="60" name="Rectangle : coins arrondis 59">
            <a:extLst>
              <a:ext uri="{FF2B5EF4-FFF2-40B4-BE49-F238E27FC236}">
                <a16:creationId xmlns:a16="http://schemas.microsoft.com/office/drawing/2014/main" id="{FD8E8CA7-79EC-DEC9-E66B-F694CED8EC6C}"/>
              </a:ext>
            </a:extLst>
          </p:cNvPr>
          <p:cNvSpPr/>
          <p:nvPr/>
        </p:nvSpPr>
        <p:spPr>
          <a:xfrm>
            <a:off x="4137182" y="7480201"/>
            <a:ext cx="2465966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أصغي إلى أستاذي وألاحظ ما يفعله</a:t>
            </a:r>
            <a:r>
              <a:rPr kumimoji="0" lang="f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  <a:endParaRPr kumimoji="0" lang="ar-MA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61" name="Rectangle : coins arrondis 60">
            <a:extLst>
              <a:ext uri="{FF2B5EF4-FFF2-40B4-BE49-F238E27FC236}">
                <a16:creationId xmlns:a16="http://schemas.microsoft.com/office/drawing/2014/main" id="{C47B9907-8600-4C75-1F0C-46C331DA9833}"/>
              </a:ext>
            </a:extLst>
          </p:cNvPr>
          <p:cNvSpPr/>
          <p:nvPr/>
        </p:nvSpPr>
        <p:spPr>
          <a:xfrm>
            <a:off x="928411" y="7427835"/>
            <a:ext cx="2465966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عمل فردي على الكراسة</a:t>
            </a: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38AB892B-C7B3-FB88-F04B-592CEF6B3D3C}"/>
              </a:ext>
            </a:extLst>
          </p:cNvPr>
          <p:cNvSpPr/>
          <p:nvPr/>
        </p:nvSpPr>
        <p:spPr>
          <a:xfrm>
            <a:off x="10278672" y="4269509"/>
            <a:ext cx="266908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العمل الثنائي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35DAE910-5307-856B-4867-467E3F06A973}"/>
              </a:ext>
            </a:extLst>
          </p:cNvPr>
          <p:cNvSpPr/>
          <p:nvPr/>
        </p:nvSpPr>
        <p:spPr>
          <a:xfrm>
            <a:off x="7237712" y="4269509"/>
            <a:ext cx="266908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يمر الأستاذ بين الصفوف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D988295E-C24B-000C-2625-14383338A38E}"/>
              </a:ext>
            </a:extLst>
          </p:cNvPr>
          <p:cNvSpPr/>
          <p:nvPr/>
        </p:nvSpPr>
        <p:spPr>
          <a:xfrm>
            <a:off x="4039464" y="4269508"/>
            <a:ext cx="266908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العمل الجماعي التفاعلي</a:t>
            </a:r>
          </a:p>
        </p:txBody>
      </p:sp>
      <p:pic>
        <p:nvPicPr>
          <p:cNvPr id="14" name="Image 13" descr="Une image contenant Dessin animé, sourire, habits, clipart&#10;&#10;Le contenu généré par l’IA peut être incorrect.">
            <a:extLst>
              <a:ext uri="{FF2B5EF4-FFF2-40B4-BE49-F238E27FC236}">
                <a16:creationId xmlns:a16="http://schemas.microsoft.com/office/drawing/2014/main" id="{81666E33-1845-4FAC-D622-D59D3D274D0C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37745" y="5944457"/>
            <a:ext cx="1950937" cy="1300625"/>
          </a:xfrm>
          <a:prstGeom prst="rect">
            <a:avLst/>
          </a:prstGeom>
        </p:spPr>
      </p:pic>
      <p:pic>
        <p:nvPicPr>
          <p:cNvPr id="12" name="Image 11" descr="Une image contenant Visage humain, dessin humoristique, fille, garçon&#10;&#10;Le contenu généré par l’IA peut être incorrect.">
            <a:extLst>
              <a:ext uri="{FF2B5EF4-FFF2-40B4-BE49-F238E27FC236}">
                <a16:creationId xmlns:a16="http://schemas.microsoft.com/office/drawing/2014/main" id="{2CEF8B8E-6D24-FDDF-6A53-7022980B9A8C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959" t="9359" r="34313" b="53393"/>
          <a:stretch>
            <a:fillRect/>
          </a:stretch>
        </p:blipFill>
        <p:spPr>
          <a:xfrm>
            <a:off x="10206126" y="2522915"/>
            <a:ext cx="2465967" cy="1636353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85F1F22-9004-F15A-F632-F61F389CCBA3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378501" y="2522915"/>
            <a:ext cx="2240918" cy="1600619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32F9577-4282-5001-D291-BEEE96792D51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253345" y="2716709"/>
            <a:ext cx="2133600" cy="1307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61508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A443C6-091B-13FC-1FC6-88BBDE6D5C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2">
            <a:extLst>
              <a:ext uri="{FF2B5EF4-FFF2-40B4-BE49-F238E27FC236}">
                <a16:creationId xmlns:a16="http://schemas.microsoft.com/office/drawing/2014/main" id="{B5A8AEA3-5A3B-DA13-958D-9DA6502057C5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0" name="Group 3">
            <a:extLst>
              <a:ext uri="{FF2B5EF4-FFF2-40B4-BE49-F238E27FC236}">
                <a16:creationId xmlns:a16="http://schemas.microsoft.com/office/drawing/2014/main" id="{B5B90793-D11C-DFCF-6B0B-7A55B64D62BD}"/>
              </a:ext>
            </a:extLst>
          </p:cNvPr>
          <p:cNvGrpSpPr/>
          <p:nvPr/>
        </p:nvGrpSpPr>
        <p:grpSpPr>
          <a:xfrm>
            <a:off x="398695" y="903792"/>
            <a:ext cx="12661553" cy="7926101"/>
            <a:chOff x="0" y="0"/>
            <a:chExt cx="3895412" cy="2555175"/>
          </a:xfrm>
        </p:grpSpPr>
        <p:sp>
          <p:nvSpPr>
            <p:cNvPr id="11" name="Freeform 4">
              <a:extLst>
                <a:ext uri="{FF2B5EF4-FFF2-40B4-BE49-F238E27FC236}">
                  <a16:creationId xmlns:a16="http://schemas.microsoft.com/office/drawing/2014/main" id="{A0056D23-3D3B-4577-033D-154567926065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marR="0" lvl="0" indent="0" algn="l" defTabSz="68583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12" name="TextBox 5">
              <a:extLst>
                <a:ext uri="{FF2B5EF4-FFF2-40B4-BE49-F238E27FC236}">
                  <a16:creationId xmlns:a16="http://schemas.microsoft.com/office/drawing/2014/main" id="{76E792B9-CB63-ADEB-BB92-5A05FBFA596A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marL="0" marR="0" lvl="0" indent="0" algn="ctr" defTabSz="685834" rtl="0" eaLnBrk="1" fontAlgn="auto" latinLnBrk="0" hangingPunct="1">
                <a:lnSpc>
                  <a:spcPts val="2409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sp>
        <p:nvSpPr>
          <p:cNvPr id="13" name="Freeform 7">
            <a:extLst>
              <a:ext uri="{FF2B5EF4-FFF2-40B4-BE49-F238E27FC236}">
                <a16:creationId xmlns:a16="http://schemas.microsoft.com/office/drawing/2014/main" id="{534C2126-B4A0-DEAE-FFED-96BEA52CA046}"/>
              </a:ext>
            </a:extLst>
          </p:cNvPr>
          <p:cNvSpPr/>
          <p:nvPr/>
        </p:nvSpPr>
        <p:spPr>
          <a:xfrm>
            <a:off x="827039" y="512752"/>
            <a:ext cx="929375" cy="89220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5626A70C-C66B-DDB9-F635-70B94E9F631B}"/>
              </a:ext>
            </a:extLst>
          </p:cNvPr>
          <p:cNvSpPr txBox="1"/>
          <p:nvPr/>
        </p:nvSpPr>
        <p:spPr>
          <a:xfrm>
            <a:off x="2301317" y="1233164"/>
            <a:ext cx="9246583" cy="73866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العدة اللازمة للحصة</a:t>
            </a:r>
            <a:endParaRPr kumimoji="0" lang="en-US" sz="4800" b="1" i="0" u="none" strike="noStrike" kern="1200" cap="none" spc="0" normalizeH="0" baseline="0" noProof="0" dirty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D29A3FB7-4B42-9206-8F88-AF3423CA256C}"/>
              </a:ext>
            </a:extLst>
          </p:cNvPr>
          <p:cNvSpPr/>
          <p:nvPr/>
        </p:nvSpPr>
        <p:spPr>
          <a:xfrm>
            <a:off x="3938155" y="6337354"/>
            <a:ext cx="2478839" cy="708332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اللوحة</a:t>
            </a:r>
            <a:endParaRPr kumimoji="0" lang="fr-FR" sz="48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645A6897-989F-4DAC-AE8A-39B5E8581D3F}"/>
              </a:ext>
            </a:extLst>
          </p:cNvPr>
          <p:cNvSpPr/>
          <p:nvPr/>
        </p:nvSpPr>
        <p:spPr>
          <a:xfrm>
            <a:off x="7072746" y="6339564"/>
            <a:ext cx="2667000" cy="708332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الكراسة</a:t>
            </a:r>
            <a:endParaRPr kumimoji="0" lang="fr-FR" sz="48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pic>
        <p:nvPicPr>
          <p:cNvPr id="1038" name="Picture 14">
            <a:extLst>
              <a:ext uri="{FF2B5EF4-FFF2-40B4-BE49-F238E27FC236}">
                <a16:creationId xmlns:a16="http://schemas.microsoft.com/office/drawing/2014/main" id="{E46E2186-7283-E76C-2151-9B6D4D3535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0474" y="2897491"/>
            <a:ext cx="2750847" cy="20883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5AC32C25-E301-0508-FC5C-9E1914EC275A}"/>
              </a:ext>
            </a:extLst>
          </p:cNvPr>
          <p:cNvSpPr/>
          <p:nvPr/>
        </p:nvSpPr>
        <p:spPr>
          <a:xfrm>
            <a:off x="10214400" y="6337354"/>
            <a:ext cx="2667000" cy="708332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بطاقات الكلمات</a:t>
            </a:r>
            <a:endParaRPr kumimoji="0" lang="fr-FR" sz="40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84925A2-4CD5-AA63-73E4-A05029ED27B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5752" y="2487525"/>
            <a:ext cx="6358679" cy="3121423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8823B504-77A3-9A9E-444A-750C06F4C3D9}"/>
              </a:ext>
            </a:extLst>
          </p:cNvPr>
          <p:cNvSpPr/>
          <p:nvPr/>
        </p:nvSpPr>
        <p:spPr>
          <a:xfrm>
            <a:off x="803564" y="6337354"/>
            <a:ext cx="2478839" cy="708332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الدفتر</a:t>
            </a:r>
            <a:endParaRPr kumimoji="0" lang="fr-FR" sz="48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pic>
        <p:nvPicPr>
          <p:cNvPr id="4" name="Image 3" descr="Une image contenant texte, Visage humain, personne, habits&#10;&#10;Le contenu généré par l’IA peut être incorrect.">
            <a:extLst>
              <a:ext uri="{FF2B5EF4-FFF2-40B4-BE49-F238E27FC236}">
                <a16:creationId xmlns:a16="http://schemas.microsoft.com/office/drawing/2014/main" id="{6D4B1528-9D12-0841-83D5-9EFFE0B110E4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94464">
            <a:off x="7127434" y="2391436"/>
            <a:ext cx="2245585" cy="317513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1189250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2">
            <a:extLst>
              <a:ext uri="{FF2B5EF4-FFF2-40B4-BE49-F238E27FC236}">
                <a16:creationId xmlns:a16="http://schemas.microsoft.com/office/drawing/2014/main" id="{7C109445-F55E-DE60-7D27-858E1DB22C9A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12" name="Group 3">
            <a:extLst>
              <a:ext uri="{FF2B5EF4-FFF2-40B4-BE49-F238E27FC236}">
                <a16:creationId xmlns:a16="http://schemas.microsoft.com/office/drawing/2014/main" id="{C6D6A489-F406-3292-97C0-95DDE4EF465D}"/>
              </a:ext>
            </a:extLst>
          </p:cNvPr>
          <p:cNvGrpSpPr/>
          <p:nvPr/>
        </p:nvGrpSpPr>
        <p:grpSpPr>
          <a:xfrm>
            <a:off x="983197" y="835347"/>
            <a:ext cx="12001500" cy="8880153"/>
            <a:chOff x="0" y="0"/>
            <a:chExt cx="3895412" cy="2555175"/>
          </a:xfrm>
        </p:grpSpPr>
        <p:sp>
          <p:nvSpPr>
            <p:cNvPr id="13" name="Freeform 4">
              <a:extLst>
                <a:ext uri="{FF2B5EF4-FFF2-40B4-BE49-F238E27FC236}">
                  <a16:creationId xmlns:a16="http://schemas.microsoft.com/office/drawing/2014/main" id="{A1BA34FA-79AF-67A8-87D2-D7B97195C3F6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defTabSz="685834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15" name="TextBox 5">
              <a:extLst>
                <a:ext uri="{FF2B5EF4-FFF2-40B4-BE49-F238E27FC236}">
                  <a16:creationId xmlns:a16="http://schemas.microsoft.com/office/drawing/2014/main" id="{861A9722-8353-9D8F-0B17-E4548BBF22FB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algn="ctr" defTabSz="685834">
                <a:lnSpc>
                  <a:spcPts val="2409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24" name="Freeform 7">
            <a:extLst>
              <a:ext uri="{FF2B5EF4-FFF2-40B4-BE49-F238E27FC236}">
                <a16:creationId xmlns:a16="http://schemas.microsoft.com/office/drawing/2014/main" id="{8B9C7CEF-D288-3ACF-5EFB-1E516A7EA05C}"/>
              </a:ext>
            </a:extLst>
          </p:cNvPr>
          <p:cNvSpPr/>
          <p:nvPr/>
        </p:nvSpPr>
        <p:spPr>
          <a:xfrm>
            <a:off x="992691" y="338681"/>
            <a:ext cx="929375" cy="89220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3311155" y="1706706"/>
            <a:ext cx="7520365" cy="5732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85800">
              <a:lnSpc>
                <a:spcPts val="4199"/>
              </a:lnSpc>
              <a:defRPr/>
            </a:pPr>
            <a:r>
              <a:rPr lang="ar-MA" sz="4400" b="1" dirty="0">
                <a:solidFill>
                  <a:srgbClr val="1F497D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هيكلة الحصة</a:t>
            </a:r>
            <a:endParaRPr lang="en-US" sz="4400" b="1" dirty="0">
              <a:solidFill>
                <a:srgbClr val="1F497D"/>
              </a:solidFill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21" name="TextBox 10">
            <a:extLst>
              <a:ext uri="{FF2B5EF4-FFF2-40B4-BE49-F238E27FC236}">
                <a16:creationId xmlns:a16="http://schemas.microsoft.com/office/drawing/2014/main" id="{520975FF-C4E0-5D86-270B-BF29A19BF229}"/>
              </a:ext>
            </a:extLst>
          </p:cNvPr>
          <p:cNvSpPr txBox="1"/>
          <p:nvPr/>
        </p:nvSpPr>
        <p:spPr>
          <a:xfrm>
            <a:off x="1457379" y="3699359"/>
            <a:ext cx="4079744" cy="3847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85800">
              <a:lnSpc>
                <a:spcPts val="3026"/>
              </a:lnSpc>
              <a:defRPr/>
            </a:pPr>
            <a:r>
              <a:rPr lang="en-US" sz="2400" dirty="0">
                <a:solidFill>
                  <a:srgbClr val="8DC63F"/>
                </a:solidFill>
                <a:latin typeface="Carelia"/>
              </a:rPr>
              <a:t>   </a:t>
            </a:r>
            <a:endParaRPr lang="en-US" sz="2400" dirty="0">
              <a:solidFill>
                <a:srgbClr val="106585"/>
              </a:solidFill>
              <a:latin typeface="Carelia"/>
            </a:endParaRPr>
          </a:p>
        </p:txBody>
      </p:sp>
      <p:sp>
        <p:nvSpPr>
          <p:cNvPr id="33" name="TextBox 12">
            <a:extLst>
              <a:ext uri="{FF2B5EF4-FFF2-40B4-BE49-F238E27FC236}">
                <a16:creationId xmlns:a16="http://schemas.microsoft.com/office/drawing/2014/main" id="{62D5657B-BE79-BE5F-8DF7-DAFA860B9E8D}"/>
              </a:ext>
            </a:extLst>
          </p:cNvPr>
          <p:cNvSpPr txBox="1"/>
          <p:nvPr/>
        </p:nvSpPr>
        <p:spPr>
          <a:xfrm>
            <a:off x="1692101" y="5167660"/>
            <a:ext cx="10157725" cy="2949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176690" lvl="1" defTabSz="685800">
              <a:lnSpc>
                <a:spcPts val="2291"/>
              </a:lnSpc>
              <a:spcAft>
                <a:spcPts val="450"/>
              </a:spcAft>
              <a:defRPr/>
            </a:pPr>
            <a:r>
              <a:rPr lang="pt-BR" sz="2400" dirty="0">
                <a:solidFill>
                  <a:prstClr val="black">
                    <a:lumMod val="75000"/>
                    <a:lumOff val="25000"/>
                  </a:prstClr>
                </a:solidFill>
                <a:latin typeface="Dosis" pitchFamily="2" charset="0"/>
                <a:ea typeface="Cambria" panose="02040503050406030204" pitchFamily="18" charset="0"/>
              </a:rPr>
              <a:t>   </a:t>
            </a:r>
            <a:endParaRPr lang="en-US" sz="2550" dirty="0">
              <a:solidFill>
                <a:prstClr val="black">
                  <a:lumMod val="75000"/>
                  <a:lumOff val="25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59" name="Tableau 58">
            <a:extLst>
              <a:ext uri="{FF2B5EF4-FFF2-40B4-BE49-F238E27FC236}">
                <a16:creationId xmlns:a16="http://schemas.microsoft.com/office/drawing/2014/main" id="{6F7516E0-5AF9-99B0-509D-DD2CB5191F1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03390478"/>
              </p:ext>
            </p:extLst>
          </p:nvPr>
        </p:nvGraphicFramePr>
        <p:xfrm>
          <a:off x="1860223" y="2203580"/>
          <a:ext cx="9989603" cy="7162800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3329868">
                  <a:extLst>
                    <a:ext uri="{9D8B030D-6E8A-4147-A177-3AD203B41FA5}">
                      <a16:colId xmlns:a16="http://schemas.microsoft.com/office/drawing/2014/main" val="3161152025"/>
                    </a:ext>
                  </a:extLst>
                </a:gridCol>
                <a:gridCol w="264431">
                  <a:extLst>
                    <a:ext uri="{9D8B030D-6E8A-4147-A177-3AD203B41FA5}">
                      <a16:colId xmlns:a16="http://schemas.microsoft.com/office/drawing/2014/main" val="3449223050"/>
                    </a:ext>
                  </a:extLst>
                </a:gridCol>
                <a:gridCol w="6395304">
                  <a:extLst>
                    <a:ext uri="{9D8B030D-6E8A-4147-A177-3AD203B41FA5}">
                      <a16:colId xmlns:a16="http://schemas.microsoft.com/office/drawing/2014/main" val="872511244"/>
                    </a:ext>
                  </a:extLst>
                </a:gridCol>
              </a:tblGrid>
              <a:tr h="724906">
                <a:tc>
                  <a:txBody>
                    <a:bodyPr/>
                    <a:lstStyle/>
                    <a:p>
                      <a:pPr algn="r" rtl="1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14350" indent="-514350" algn="r" rtl="1">
                        <a:buAutoNum type="arabicPeriod"/>
                      </a:pPr>
                      <a:r>
                        <a:rPr lang="ar-MA" sz="3200" b="1" dirty="0">
                          <a:latin typeface="Adobe Arabic" panose="02040503050201020203" pitchFamily="18" charset="-78"/>
                          <a:cs typeface="Adobe Arabic" panose="02040503050201020203" pitchFamily="18" charset="-78"/>
                        </a:rPr>
                        <a:t>افتتاح الحصة:</a:t>
                      </a:r>
                    </a:p>
                    <a:p>
                      <a:pPr marL="742950" lvl="1" indent="-285750" algn="r" rtl="1">
                        <a:buFontTx/>
                        <a:buChar char="-"/>
                      </a:pP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تعلم سلوك اليوم</a:t>
                      </a:r>
                    </a:p>
                    <a:p>
                      <a:pPr marL="742950" lvl="1" indent="-285750" algn="r" rtl="1">
                        <a:buFontTx/>
                        <a:buChar char="-"/>
                      </a:pP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التصريح بالهدف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6691148"/>
                  </a:ext>
                </a:extLst>
              </a:tr>
              <a:tr h="724906">
                <a:tc>
                  <a:txBody>
                    <a:bodyPr/>
                    <a:lstStyle/>
                    <a:p>
                      <a:pPr algn="r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fr-FR" sz="2800" b="1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14350" indent="-514350" algn="r" rtl="1">
                        <a:buAutoNum type="arabicPeriod" startAt="2"/>
                      </a:pPr>
                      <a:r>
                        <a:rPr lang="ar-MA" sz="3200" b="1" dirty="0">
                          <a:latin typeface="Adobe Arabic" panose="02040503050201020203" pitchFamily="18" charset="-78"/>
                          <a:cs typeface="Adobe Arabic" panose="02040503050201020203" pitchFamily="18" charset="-78"/>
                        </a:rPr>
                        <a:t>نشاط اعتيادي:</a:t>
                      </a:r>
                    </a:p>
                    <a:p>
                      <a:pPr marL="742950" lvl="1" indent="-285750" algn="r" rtl="1">
                        <a:buFontTx/>
                        <a:buChar char="-"/>
                      </a:pPr>
                      <a:r>
                        <a:rPr lang="ar-MA" sz="2800" b="0" dirty="0">
                          <a:latin typeface="Adobe Arabic" panose="02040503050201020203" pitchFamily="18" charset="-78"/>
                          <a:cs typeface="Adobe Arabic" panose="02040503050201020203" pitchFamily="18" charset="-78"/>
                        </a:rPr>
                        <a:t>إملاء كلمات تتضمن الظواهر السابقة</a:t>
                      </a:r>
                    </a:p>
                    <a:p>
                      <a:pPr marL="742950" lvl="1" indent="-285750" algn="r" rtl="1">
                        <a:buFontTx/>
                        <a:buChar char="-"/>
                      </a:pPr>
                      <a:r>
                        <a:rPr lang="ar-MA" sz="2800" b="0" dirty="0">
                          <a:latin typeface="Adobe Arabic" panose="02040503050201020203" pitchFamily="18" charset="-78"/>
                          <a:cs typeface="Adobe Arabic" panose="02040503050201020203" pitchFamily="18" charset="-78"/>
                        </a:rPr>
                        <a:t>الإلقاء الشعري</a:t>
                      </a:r>
                      <a:endParaRPr lang="ar-MA" sz="36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61648371"/>
                  </a:ext>
                </a:extLst>
              </a:tr>
              <a:tr h="724906">
                <a:tc>
                  <a:txBody>
                    <a:bodyPr/>
                    <a:lstStyle/>
                    <a:p>
                      <a:pPr algn="r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fr-FR" sz="2800" b="1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14350" indent="-514350" algn="r" rtl="1">
                        <a:buAutoNum type="arabicPeriod" startAt="3"/>
                      </a:pPr>
                      <a:r>
                        <a:rPr lang="ar-MA" sz="3200" b="1" dirty="0">
                          <a:latin typeface="Adobe Arabic" panose="02040503050201020203" pitchFamily="18" charset="-78"/>
                          <a:cs typeface="Adobe Arabic" panose="02040503050201020203" pitchFamily="18" charset="-78"/>
                        </a:rPr>
                        <a:t>أنشطة القراءة والكتابة</a:t>
                      </a:r>
                    </a:p>
                    <a:p>
                      <a:pPr marL="742950" lvl="1" indent="-285750" algn="r" rtl="1">
                        <a:buFontTx/>
                        <a:buChar char="-"/>
                      </a:pPr>
                      <a:r>
                        <a:rPr lang="ar-MA" sz="2800" b="0" dirty="0">
                          <a:latin typeface="Adobe Arabic" panose="02040503050201020203" pitchFamily="18" charset="-78"/>
                          <a:cs typeface="Adobe Arabic" panose="02040503050201020203" pitchFamily="18" charset="-78"/>
                        </a:rPr>
                        <a:t>قراءة النص وتقويم القراءات؛</a:t>
                      </a:r>
                    </a:p>
                    <a:p>
                      <a:pPr marL="742950" lvl="1" indent="-285750" algn="r" rtl="1">
                        <a:buFontTx/>
                        <a:buChar char="-"/>
                      </a:pPr>
                      <a:r>
                        <a:rPr lang="ar-MA" sz="2800" b="0" dirty="0">
                          <a:latin typeface="Adobe Arabic" panose="02040503050201020203" pitchFamily="18" charset="-78"/>
                          <a:cs typeface="Adobe Arabic" panose="02040503050201020203" pitchFamily="18" charset="-78"/>
                        </a:rPr>
                        <a:t>فهم النص وتحليله</a:t>
                      </a:r>
                    </a:p>
                    <a:p>
                      <a:pPr marL="742950" lvl="1" indent="-285750" algn="r" rtl="1">
                        <a:buFontTx/>
                        <a:buChar char="-"/>
                      </a:pPr>
                      <a:r>
                        <a:rPr lang="ar-MA" sz="2800" b="0" dirty="0">
                          <a:latin typeface="Adobe Arabic" panose="02040503050201020203" pitchFamily="18" charset="-78"/>
                          <a:cs typeface="Adobe Arabic" panose="02040503050201020203" pitchFamily="18" charset="-78"/>
                        </a:rPr>
                        <a:t>تقويم أفكار النص وإبداء الرأي فيها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67692720"/>
                  </a:ext>
                </a:extLst>
              </a:tr>
              <a:tr h="724906">
                <a:tc>
                  <a:txBody>
                    <a:bodyPr/>
                    <a:lstStyle/>
                    <a:p>
                      <a:pPr algn="r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14350" indent="-514350" algn="r" rtl="1">
                        <a:buFont typeface="+mj-lt"/>
                        <a:buAutoNum type="arabicPeriod" startAt="4"/>
                      </a:pPr>
                      <a:r>
                        <a:rPr lang="ar-MA" sz="3200" b="1" dirty="0">
                          <a:latin typeface="Adobe Arabic" panose="02040503050201020203" pitchFamily="18" charset="-78"/>
                          <a:cs typeface="Adobe Arabic" panose="02040503050201020203" pitchFamily="18" charset="-78"/>
                        </a:rPr>
                        <a:t>لعبة:</a:t>
                      </a:r>
                      <a:endParaRPr lang="ar-MA" sz="2800" b="0" kern="1200" dirty="0">
                        <a:solidFill>
                          <a:schemeClr val="tx1"/>
                        </a:solidFill>
                        <a:latin typeface="Adobe Arabic" panose="02040503050201020203" pitchFamily="18" charset="-78"/>
                        <a:ea typeface="+mn-ea"/>
                        <a:cs typeface="Adobe Arabic" panose="02040503050201020203" pitchFamily="18" charset="-78"/>
                      </a:endParaRPr>
                    </a:p>
                    <a:p>
                      <a:pPr marL="352425" indent="0" algn="r" rtl="1">
                        <a:buFont typeface="Adobe Arabic" panose="02040503050201020203" pitchFamily="18" charset="-78"/>
                        <a:buNone/>
                      </a:pP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 - قُرّاء اليومِ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40246648"/>
                  </a:ext>
                </a:extLst>
              </a:tr>
              <a:tr h="724906">
                <a:tc>
                  <a:txBody>
                    <a:bodyPr/>
                    <a:lstStyle/>
                    <a:p>
                      <a:pPr algn="r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14350" indent="-514350" algn="r" rtl="1">
                        <a:buFont typeface="+mj-lt"/>
                        <a:buAutoNum type="arabicPeriod" startAt="5"/>
                      </a:pPr>
                      <a:r>
                        <a:rPr lang="ar-MA" sz="3200" b="1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اختتام الحصة</a:t>
                      </a:r>
                      <a:endParaRPr lang="ar-MA" sz="2800" b="0" kern="1200" dirty="0">
                        <a:solidFill>
                          <a:schemeClr val="tx1"/>
                        </a:solidFill>
                        <a:latin typeface="Adobe Arabic" panose="02040503050201020203" pitchFamily="18" charset="-78"/>
                        <a:ea typeface="+mn-ea"/>
                        <a:cs typeface="Adobe Arabic" panose="02040503050201020203" pitchFamily="18" charset="-78"/>
                      </a:endParaRPr>
                    </a:p>
                    <a:p>
                      <a:pPr marL="352425" indent="0" algn="r" rtl="1">
                        <a:buFont typeface="Adobe Arabic" panose="02040503050201020203" pitchFamily="18" charset="-78"/>
                        <a:buNone/>
                      </a:pP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 - تذكير بالواجبات المنزلية</a:t>
                      </a:r>
                    </a:p>
                    <a:p>
                      <a:pPr marL="352425" indent="0" algn="r" rtl="1">
                        <a:buFont typeface="Adobe Arabic" panose="02040503050201020203" pitchFamily="18" charset="-78"/>
                        <a:buNone/>
                      </a:pP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- تبصر الحصة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14548469"/>
                  </a:ext>
                </a:extLst>
              </a:tr>
            </a:tbl>
          </a:graphicData>
        </a:graphic>
      </p:graphicFrame>
      <p:grpSp>
        <p:nvGrpSpPr>
          <p:cNvPr id="66" name="Groupe 65">
            <a:extLst>
              <a:ext uri="{FF2B5EF4-FFF2-40B4-BE49-F238E27FC236}">
                <a16:creationId xmlns:a16="http://schemas.microsoft.com/office/drawing/2014/main" id="{A72B98F2-FFEA-28C6-9769-AF30380503B3}"/>
              </a:ext>
            </a:extLst>
          </p:cNvPr>
          <p:cNvGrpSpPr/>
          <p:nvPr/>
        </p:nvGrpSpPr>
        <p:grpSpPr>
          <a:xfrm flipH="1">
            <a:off x="2376609" y="3336636"/>
            <a:ext cx="2010625" cy="698668"/>
            <a:chOff x="3700831" y="3540342"/>
            <a:chExt cx="896197" cy="385540"/>
          </a:xfrm>
        </p:grpSpPr>
        <p:sp>
          <p:nvSpPr>
            <p:cNvPr id="67" name="Rectangle : coins arrondis 66">
              <a:extLst>
                <a:ext uri="{FF2B5EF4-FFF2-40B4-BE49-F238E27FC236}">
                  <a16:creationId xmlns:a16="http://schemas.microsoft.com/office/drawing/2014/main" id="{34AA3812-3D6C-495B-946C-04A48605C082}"/>
                </a:ext>
              </a:extLst>
            </p:cNvPr>
            <p:cNvSpPr/>
            <p:nvPr/>
          </p:nvSpPr>
          <p:spPr>
            <a:xfrm>
              <a:off x="3848841" y="3631231"/>
              <a:ext cx="748187" cy="269933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10658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fr-MA" sz="200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pic>
          <p:nvPicPr>
            <p:cNvPr id="68" name="Picture 2">
              <a:extLst>
                <a:ext uri="{FF2B5EF4-FFF2-40B4-BE49-F238E27FC236}">
                  <a16:creationId xmlns:a16="http://schemas.microsoft.com/office/drawing/2014/main" id="{1226C0A4-4292-47EF-1AA1-E63038C221D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aturation sat="3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00831" y="3540342"/>
              <a:ext cx="303139" cy="3855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9" name="ZoneTexte 68">
              <a:extLst>
                <a:ext uri="{FF2B5EF4-FFF2-40B4-BE49-F238E27FC236}">
                  <a16:creationId xmlns:a16="http://schemas.microsoft.com/office/drawing/2014/main" id="{AA1C6C27-911A-339B-CE39-229DC876F1F1}"/>
                </a:ext>
              </a:extLst>
            </p:cNvPr>
            <p:cNvSpPr txBox="1"/>
            <p:nvPr/>
          </p:nvSpPr>
          <p:spPr>
            <a:xfrm>
              <a:off x="3996852" y="3647946"/>
              <a:ext cx="527425" cy="2207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685800" rtl="1"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Dosis" pitchFamily="2" charset="0"/>
                </a:rPr>
                <a:t>05 دقيقة</a:t>
              </a:r>
              <a:endParaRPr lang="fr-MA" sz="2000" b="1" dirty="0">
                <a:solidFill>
                  <a:srgbClr val="106585"/>
                </a:solidFill>
                <a:latin typeface="Dosis" pitchFamily="2" charset="0"/>
              </a:endParaRPr>
            </a:p>
          </p:txBody>
        </p:sp>
      </p:grpSp>
      <p:grpSp>
        <p:nvGrpSpPr>
          <p:cNvPr id="70" name="Groupe 69">
            <a:extLst>
              <a:ext uri="{FF2B5EF4-FFF2-40B4-BE49-F238E27FC236}">
                <a16:creationId xmlns:a16="http://schemas.microsoft.com/office/drawing/2014/main" id="{7F590FEE-F30C-7A4E-47CD-15296B33A39D}"/>
              </a:ext>
            </a:extLst>
          </p:cNvPr>
          <p:cNvGrpSpPr/>
          <p:nvPr/>
        </p:nvGrpSpPr>
        <p:grpSpPr>
          <a:xfrm flipH="1">
            <a:off x="2353780" y="4936735"/>
            <a:ext cx="2010625" cy="698668"/>
            <a:chOff x="3700831" y="3540342"/>
            <a:chExt cx="896197" cy="385540"/>
          </a:xfrm>
        </p:grpSpPr>
        <p:sp>
          <p:nvSpPr>
            <p:cNvPr id="71" name="Rectangle : coins arrondis 70">
              <a:extLst>
                <a:ext uri="{FF2B5EF4-FFF2-40B4-BE49-F238E27FC236}">
                  <a16:creationId xmlns:a16="http://schemas.microsoft.com/office/drawing/2014/main" id="{1BBD44C4-A87E-EA5E-4227-09A0444EB2BE}"/>
                </a:ext>
              </a:extLst>
            </p:cNvPr>
            <p:cNvSpPr/>
            <p:nvPr/>
          </p:nvSpPr>
          <p:spPr>
            <a:xfrm>
              <a:off x="3848841" y="3631231"/>
              <a:ext cx="748187" cy="269933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10658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fr-MA" sz="200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pic>
          <p:nvPicPr>
            <p:cNvPr id="72" name="Picture 2">
              <a:extLst>
                <a:ext uri="{FF2B5EF4-FFF2-40B4-BE49-F238E27FC236}">
                  <a16:creationId xmlns:a16="http://schemas.microsoft.com/office/drawing/2014/main" id="{EBB4714D-6696-2C59-6083-E19A4577FF6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aturation sat="3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00831" y="3540342"/>
              <a:ext cx="303139" cy="3855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3" name="ZoneTexte 72">
              <a:extLst>
                <a:ext uri="{FF2B5EF4-FFF2-40B4-BE49-F238E27FC236}">
                  <a16:creationId xmlns:a16="http://schemas.microsoft.com/office/drawing/2014/main" id="{F5C3A839-097D-DAF4-2346-0E31E5605608}"/>
                </a:ext>
              </a:extLst>
            </p:cNvPr>
            <p:cNvSpPr txBox="1"/>
            <p:nvPr/>
          </p:nvSpPr>
          <p:spPr>
            <a:xfrm>
              <a:off x="3996852" y="3647946"/>
              <a:ext cx="527425" cy="2207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685800" rtl="1"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Dosis" pitchFamily="2" charset="0"/>
                </a:rPr>
                <a:t>55  دقيقة</a:t>
              </a:r>
              <a:endParaRPr lang="fr-MA" sz="2000" b="1" dirty="0">
                <a:solidFill>
                  <a:srgbClr val="106585"/>
                </a:solidFill>
                <a:latin typeface="Dosis" pitchFamily="2" charset="0"/>
              </a:endParaRPr>
            </a:p>
          </p:txBody>
        </p:sp>
      </p:grpSp>
      <p:grpSp>
        <p:nvGrpSpPr>
          <p:cNvPr id="74" name="Groupe 73">
            <a:extLst>
              <a:ext uri="{FF2B5EF4-FFF2-40B4-BE49-F238E27FC236}">
                <a16:creationId xmlns:a16="http://schemas.microsoft.com/office/drawing/2014/main" id="{B240C497-93B7-D5A5-CC16-0CCCEF6AFA07}"/>
              </a:ext>
            </a:extLst>
          </p:cNvPr>
          <p:cNvGrpSpPr/>
          <p:nvPr/>
        </p:nvGrpSpPr>
        <p:grpSpPr>
          <a:xfrm flipH="1">
            <a:off x="2353780" y="7310491"/>
            <a:ext cx="2010625" cy="698668"/>
            <a:chOff x="3700831" y="3540342"/>
            <a:chExt cx="896197" cy="385540"/>
          </a:xfrm>
        </p:grpSpPr>
        <p:sp>
          <p:nvSpPr>
            <p:cNvPr id="75" name="Rectangle : coins arrondis 74">
              <a:extLst>
                <a:ext uri="{FF2B5EF4-FFF2-40B4-BE49-F238E27FC236}">
                  <a16:creationId xmlns:a16="http://schemas.microsoft.com/office/drawing/2014/main" id="{DBA96D9A-B1AB-3FC4-18F2-0ABC34CE9F49}"/>
                </a:ext>
              </a:extLst>
            </p:cNvPr>
            <p:cNvSpPr/>
            <p:nvPr/>
          </p:nvSpPr>
          <p:spPr>
            <a:xfrm>
              <a:off x="3848841" y="3631230"/>
              <a:ext cx="748187" cy="269933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10658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fr-MA" sz="200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pic>
          <p:nvPicPr>
            <p:cNvPr id="76" name="Picture 2">
              <a:extLst>
                <a:ext uri="{FF2B5EF4-FFF2-40B4-BE49-F238E27FC236}">
                  <a16:creationId xmlns:a16="http://schemas.microsoft.com/office/drawing/2014/main" id="{BB23B1FB-A001-330E-9C3A-0366729CC5F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aturation sat="3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00831" y="3540342"/>
              <a:ext cx="303139" cy="3855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7" name="ZoneTexte 76">
              <a:extLst>
                <a:ext uri="{FF2B5EF4-FFF2-40B4-BE49-F238E27FC236}">
                  <a16:creationId xmlns:a16="http://schemas.microsoft.com/office/drawing/2014/main" id="{A1644A5B-2517-F4C3-1BDC-8A68A399B5FE}"/>
                </a:ext>
              </a:extLst>
            </p:cNvPr>
            <p:cNvSpPr txBox="1"/>
            <p:nvPr/>
          </p:nvSpPr>
          <p:spPr>
            <a:xfrm>
              <a:off x="3996852" y="3647946"/>
              <a:ext cx="527425" cy="2207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685800" rtl="1"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Dosis" pitchFamily="2" charset="0"/>
                </a:rPr>
                <a:t>5 دقائق</a:t>
              </a:r>
              <a:endParaRPr lang="fr-MA" sz="2000" b="1" dirty="0">
                <a:solidFill>
                  <a:srgbClr val="106585"/>
                </a:solidFill>
                <a:latin typeface="Dosis" pitchFamily="2" charset="0"/>
              </a:endParaRPr>
            </a:p>
          </p:txBody>
        </p:sp>
      </p:grpSp>
      <p:grpSp>
        <p:nvGrpSpPr>
          <p:cNvPr id="78" name="Groupe 77">
            <a:extLst>
              <a:ext uri="{FF2B5EF4-FFF2-40B4-BE49-F238E27FC236}">
                <a16:creationId xmlns:a16="http://schemas.microsoft.com/office/drawing/2014/main" id="{BF30825B-BC58-435B-A42C-8221948DEC05}"/>
              </a:ext>
            </a:extLst>
          </p:cNvPr>
          <p:cNvGrpSpPr/>
          <p:nvPr/>
        </p:nvGrpSpPr>
        <p:grpSpPr>
          <a:xfrm flipH="1">
            <a:off x="2353780" y="2092966"/>
            <a:ext cx="2010625" cy="698668"/>
            <a:chOff x="3700831" y="3540342"/>
            <a:chExt cx="896197" cy="385540"/>
          </a:xfrm>
        </p:grpSpPr>
        <p:sp>
          <p:nvSpPr>
            <p:cNvPr id="79" name="Rectangle : coins arrondis 78">
              <a:extLst>
                <a:ext uri="{FF2B5EF4-FFF2-40B4-BE49-F238E27FC236}">
                  <a16:creationId xmlns:a16="http://schemas.microsoft.com/office/drawing/2014/main" id="{3B94B07B-2099-8DE4-4396-997AB11F99A6}"/>
                </a:ext>
              </a:extLst>
            </p:cNvPr>
            <p:cNvSpPr/>
            <p:nvPr/>
          </p:nvSpPr>
          <p:spPr>
            <a:xfrm>
              <a:off x="3848841" y="3631231"/>
              <a:ext cx="748187" cy="269933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10658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fr-MA" sz="200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pic>
          <p:nvPicPr>
            <p:cNvPr id="80" name="Picture 2">
              <a:extLst>
                <a:ext uri="{FF2B5EF4-FFF2-40B4-BE49-F238E27FC236}">
                  <a16:creationId xmlns:a16="http://schemas.microsoft.com/office/drawing/2014/main" id="{751C334E-9D7C-EFC5-6038-42F03FAD9AD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aturation sat="3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00831" y="3540342"/>
              <a:ext cx="303139" cy="3855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1" name="ZoneTexte 80">
              <a:extLst>
                <a:ext uri="{FF2B5EF4-FFF2-40B4-BE49-F238E27FC236}">
                  <a16:creationId xmlns:a16="http://schemas.microsoft.com/office/drawing/2014/main" id="{BE08A98F-D854-3397-0154-55F80662A1A3}"/>
                </a:ext>
              </a:extLst>
            </p:cNvPr>
            <p:cNvSpPr txBox="1"/>
            <p:nvPr/>
          </p:nvSpPr>
          <p:spPr>
            <a:xfrm>
              <a:off x="3996852" y="3647946"/>
              <a:ext cx="527425" cy="2207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685800" rtl="1"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Dosis" pitchFamily="2" charset="0"/>
                </a:rPr>
                <a:t>3 دقائق</a:t>
              </a:r>
              <a:endParaRPr lang="fr-MA" sz="2000" b="1" dirty="0">
                <a:solidFill>
                  <a:srgbClr val="106585"/>
                </a:solidFill>
                <a:latin typeface="Dosis" pitchFamily="2" charset="0"/>
              </a:endParaRPr>
            </a:p>
          </p:txBody>
        </p:sp>
      </p:grpSp>
      <p:grpSp>
        <p:nvGrpSpPr>
          <p:cNvPr id="2" name="Groupe 1">
            <a:extLst>
              <a:ext uri="{FF2B5EF4-FFF2-40B4-BE49-F238E27FC236}">
                <a16:creationId xmlns:a16="http://schemas.microsoft.com/office/drawing/2014/main" id="{6C23A183-CC1F-51C8-8C37-81572760EA95}"/>
              </a:ext>
            </a:extLst>
          </p:cNvPr>
          <p:cNvGrpSpPr/>
          <p:nvPr/>
        </p:nvGrpSpPr>
        <p:grpSpPr>
          <a:xfrm flipH="1">
            <a:off x="2454991" y="8350333"/>
            <a:ext cx="2010625" cy="698668"/>
            <a:chOff x="3700831" y="3540342"/>
            <a:chExt cx="896197" cy="385540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064936FB-F45E-5E99-51D0-38EA46B6D6FC}"/>
                </a:ext>
              </a:extLst>
            </p:cNvPr>
            <p:cNvSpPr/>
            <p:nvPr/>
          </p:nvSpPr>
          <p:spPr>
            <a:xfrm>
              <a:off x="3848841" y="3631230"/>
              <a:ext cx="748187" cy="269933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10658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fr-MA" sz="200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pic>
          <p:nvPicPr>
            <p:cNvPr id="4" name="Picture 2">
              <a:extLst>
                <a:ext uri="{FF2B5EF4-FFF2-40B4-BE49-F238E27FC236}">
                  <a16:creationId xmlns:a16="http://schemas.microsoft.com/office/drawing/2014/main" id="{52D0B7BF-F2F0-3C83-BAE9-123AE915A27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aturation sat="3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00831" y="3540342"/>
              <a:ext cx="303139" cy="3855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10C4AA61-1EF0-3FFD-E0CD-1292EF045520}"/>
                </a:ext>
              </a:extLst>
            </p:cNvPr>
            <p:cNvSpPr txBox="1"/>
            <p:nvPr/>
          </p:nvSpPr>
          <p:spPr>
            <a:xfrm>
              <a:off x="3996852" y="3647946"/>
              <a:ext cx="527425" cy="2207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685800" rtl="1"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Dosis" pitchFamily="2" charset="0"/>
                </a:rPr>
                <a:t>دقيقتان</a:t>
              </a:r>
              <a:endParaRPr lang="fr-MA" sz="2000" b="1" dirty="0">
                <a:solidFill>
                  <a:srgbClr val="106585"/>
                </a:solidFill>
                <a:latin typeface="Dosis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690778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70C6D3E-D944-E7DF-6E2F-7037213AB7FF}"/>
              </a:ext>
            </a:extLst>
          </p:cNvPr>
          <p:cNvSpPr txBox="1"/>
          <p:nvPr/>
        </p:nvSpPr>
        <p:spPr>
          <a:xfrm>
            <a:off x="160421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تتذكرون النشاط المنزلي الذي كلفتكم به نهاية الحصة السابقة. سأراقب ما قمتم به.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9B4BB449-7153-05E2-4B78-9DC1A97665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202" y="668398"/>
            <a:ext cx="1767993" cy="1377815"/>
          </a:xfrm>
          <a:prstGeom prst="rect">
            <a:avLst/>
          </a:prstGeom>
        </p:spPr>
      </p:pic>
      <p:sp>
        <p:nvSpPr>
          <p:cNvPr id="5" name="Sous-titre 2">
            <a:extLst>
              <a:ext uri="{FF2B5EF4-FFF2-40B4-BE49-F238E27FC236}">
                <a16:creationId xmlns:a16="http://schemas.microsoft.com/office/drawing/2014/main" id="{DF8CC629-8A86-D006-C0E6-74F172092F6E}"/>
              </a:ext>
            </a:extLst>
          </p:cNvPr>
          <p:cNvSpPr txBox="1">
            <a:spLocks/>
          </p:cNvSpPr>
          <p:nvPr/>
        </p:nvSpPr>
        <p:spPr>
          <a:xfrm>
            <a:off x="6598980" y="2350873"/>
            <a:ext cx="5805055" cy="7222004"/>
          </a:xfrm>
          <a:prstGeom prst="rect">
            <a:avLst/>
          </a:prstGeom>
          <a:solidFill>
            <a:schemeClr val="accent5"/>
          </a:solidFill>
        </p:spPr>
        <p:txBody>
          <a:bodyPr anchor="ctr">
            <a:normAutofit/>
          </a:bodyPr>
          <a:lstStyle>
            <a:lvl1pPr marL="342900" indent="-342900" algn="l" defTabSz="1371600" rtl="0" eaLnBrk="1" latinLnBrk="0" hangingPunct="1">
              <a:lnSpc>
                <a:spcPct val="90000"/>
              </a:lnSpc>
              <a:spcBef>
                <a:spcPts val="1500"/>
              </a:spcBef>
              <a:buFont typeface="Arial" panose="020B0604020202020204" pitchFamily="34" charset="0"/>
              <a:buChar char="•"/>
              <a:defRPr sz="4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28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14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400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0861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7719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57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43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29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في منزلي سأقوم ب:</a:t>
            </a:r>
          </a:p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1- أكتب توقعي لمضمون النص في مكانه: النشاط1</a:t>
            </a:r>
            <a:r>
              <a:rPr lang="ar-MA" sz="40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؛</a:t>
            </a:r>
          </a:p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ar-MA" sz="40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2- أقرأ النص (حق الجار على جاره) بدقة وطلاقة واسترسال؛</a:t>
            </a:r>
          </a:p>
          <a:p>
            <a:pPr marL="0" marR="0" lvl="0" indent="0" algn="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3- </a:t>
            </a:r>
            <a:r>
              <a:rPr lang="ar-MA" sz="40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أجيب عن السؤال (النشاط3) وأنقل الجواب على كراستي؛</a:t>
            </a:r>
            <a:endParaRPr kumimoji="0" lang="ar-MA" sz="40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4- </a:t>
            </a:r>
            <a:r>
              <a:rPr lang="ar-MA" sz="40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أضع سطرا تحت الكلمات التي لم أفهمها في النص</a:t>
            </a:r>
            <a:r>
              <a:rPr kumimoji="0" lang="ar-MA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  <a:endParaRPr kumimoji="0" lang="fr-FR" sz="40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5855560B-997A-CC87-9321-2BF97E21CA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6474" y="2495320"/>
            <a:ext cx="5534894" cy="73271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0550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3B3E83-6109-E0CC-3675-D3BA2B8993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プレースホルダー 6">
            <a:extLst>
              <a:ext uri="{FF2B5EF4-FFF2-40B4-BE49-F238E27FC236}">
                <a16:creationId xmlns:a16="http://schemas.microsoft.com/office/drawing/2014/main" id="{5B649852-56F5-6D22-B3D5-9237B25A98F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8" name="テキスト プレースホルダー 7">
            <a:extLst>
              <a:ext uri="{FF2B5EF4-FFF2-40B4-BE49-F238E27FC236}">
                <a16:creationId xmlns:a16="http://schemas.microsoft.com/office/drawing/2014/main" id="{14206D73-72FA-5A0A-840A-F66D6F75E0C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kumimoji="1" lang="ar-MA" altLang="ja-JP" sz="19500" dirty="0"/>
              <a:t>1</a:t>
            </a:r>
            <a:endParaRPr kumimoji="1" lang="ja-JP" altLang="en-US" sz="19500" dirty="0"/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8EFB52CE-5E0B-1267-6B4A-214C40CA085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925376" y="6225150"/>
            <a:ext cx="4800601" cy="2136496"/>
          </a:xfrm>
          <a:noFill/>
        </p:spPr>
        <p:txBody>
          <a:bodyPr anchor="ctr">
            <a:noAutofit/>
          </a:bodyPr>
          <a:lstStyle/>
          <a:p>
            <a:pPr marL="0" indent="0" rtl="1">
              <a:buNone/>
            </a:pPr>
            <a:r>
              <a:rPr kumimoji="1" lang="ar-MA" sz="8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  <a:endParaRPr kumimoji="1" lang="fr-FR" sz="80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テキスト プレースホルダー 9">
            <a:extLst>
              <a:ext uri="{FF2B5EF4-FFF2-40B4-BE49-F238E27FC236}">
                <a16:creationId xmlns:a16="http://schemas.microsoft.com/office/drawing/2014/main" id="{E2254ED2-4515-2421-D891-10F1B056EE7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1" name="テキスト プレースホルダー 10">
            <a:extLst>
              <a:ext uri="{FF2B5EF4-FFF2-40B4-BE49-F238E27FC236}">
                <a16:creationId xmlns:a16="http://schemas.microsoft.com/office/drawing/2014/main" id="{011A56B4-2739-712A-8414-00F609FF690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2" name="テキスト プレースホルダー 11">
            <a:extLst>
              <a:ext uri="{FF2B5EF4-FFF2-40B4-BE49-F238E27FC236}">
                <a16:creationId xmlns:a16="http://schemas.microsoft.com/office/drawing/2014/main" id="{154E63D5-6A4E-3ECB-6476-499C76572C7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3" name="テキスト プレースホルダー 12">
            <a:extLst>
              <a:ext uri="{FF2B5EF4-FFF2-40B4-BE49-F238E27FC236}">
                <a16:creationId xmlns:a16="http://schemas.microsoft.com/office/drawing/2014/main" id="{EAD9453F-68E3-C39B-3823-F09860BEC9DE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7696521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DBBD2A1A-397F-47FD-07E2-CC7973B4AAA2}"/>
              </a:ext>
            </a:extLst>
          </p:cNvPr>
          <p:cNvSpPr txBox="1"/>
          <p:nvPr/>
        </p:nvSpPr>
        <p:spPr>
          <a:xfrm>
            <a:off x="215839" y="867932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مرحبا بكم، سننطلق في حصة اللغة العربية.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DF59BCB5-B94F-6202-C02B-273F14871DF2}"/>
              </a:ext>
            </a:extLst>
          </p:cNvPr>
          <p:cNvSpPr/>
          <p:nvPr/>
        </p:nvSpPr>
        <p:spPr>
          <a:xfrm>
            <a:off x="3893127" y="3685309"/>
            <a:ext cx="7841673" cy="1276941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سلوك اليوم</a:t>
            </a:r>
            <a:endParaRPr kumimoji="0" lang="fr-FR" sz="60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0D0A9685-5183-B6A8-663E-E24D55208507}"/>
              </a:ext>
            </a:extLst>
          </p:cNvPr>
          <p:cNvSpPr/>
          <p:nvPr/>
        </p:nvSpPr>
        <p:spPr>
          <a:xfrm>
            <a:off x="1080656" y="6511634"/>
            <a:ext cx="9240982" cy="1276941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Aptos" panose="020B0004020202020204" pitchFamily="34" charset="0"/>
                <a:cs typeface="Sakkal Majalla" panose="02000000000000000000" pitchFamily="2" charset="-78"/>
              </a:rPr>
              <a:t>نَقْدُ الْأَفْكارِ</a:t>
            </a:r>
            <a:endParaRPr kumimoji="0" lang="fr-FR" sz="6000" b="1" i="0" u="none" strike="noStrike" kern="1200" cap="none" spc="0" normalizeH="0" baseline="0" noProof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0D42A93-6B1E-5187-0EB6-29B39AC197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6592" y="742174"/>
            <a:ext cx="1710864" cy="1307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70331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BBBDBE-EBDA-DCD7-A2FA-A3D6552141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58942D4D-0471-6477-9F3F-AF08839F7B89}"/>
              </a:ext>
            </a:extLst>
          </p:cNvPr>
          <p:cNvSpPr txBox="1"/>
          <p:nvPr/>
        </p:nvSpPr>
        <p:spPr>
          <a:xfrm>
            <a:off x="215839" y="867932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اليوم سنتعاقد على شروط نقد الأفكار، يمكنكم إضافة شروط أخرى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41989D0E-6C5B-56AB-232F-70DC720C2D89}"/>
              </a:ext>
            </a:extLst>
          </p:cNvPr>
          <p:cNvSpPr txBox="1"/>
          <p:nvPr/>
        </p:nvSpPr>
        <p:spPr>
          <a:xfrm>
            <a:off x="586377" y="2148203"/>
            <a:ext cx="11595304" cy="7267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85800" marR="0" lvl="0" indent="-685800" algn="r" defTabSz="914349" rtl="1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أَنْ لا أَسْتَهْزِئَ</a:t>
            </a:r>
            <a:r>
              <a:rPr kumimoji="0" lang="ar-MA" sz="48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مِنَ الْفِكْرَةِ كَيْفَما كانَتْ</a:t>
            </a: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؛</a:t>
            </a:r>
            <a:endParaRPr kumimoji="0" lang="fr-MA" sz="4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685800" marR="0" lvl="0" indent="-685800" algn="r" defTabSz="914349" rtl="1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أَنْ</a:t>
            </a:r>
            <a:r>
              <a:rPr kumimoji="0" lang="ar-MA" sz="48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أَكونَ صادِقاً وَنَزيهاً في نَقْدي</a:t>
            </a: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؛</a:t>
            </a:r>
            <a:endParaRPr kumimoji="0" lang="fr-MA" sz="4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685800" lvl="0" indent="-685800" algn="r" rtl="1">
              <a:lnSpc>
                <a:spcPct val="200000"/>
              </a:lnSpc>
              <a:buFont typeface="Wingdings" panose="05000000000000000000" pitchFamily="2" charset="2"/>
              <a:buChar char="v"/>
              <a:defRPr/>
            </a:pPr>
            <a:r>
              <a:rPr lang="ar-MA" sz="4800" b="1" dirty="0">
                <a:solidFill>
                  <a:prstClr val="black"/>
                </a:solidFill>
              </a:rPr>
              <a:t>أَنْ أَكونَ مُحايِداً، وَأَنْتَقِدُ بالدَّليلِ وَالْبُرْهانِ</a:t>
            </a: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؛</a:t>
            </a:r>
            <a:endParaRPr kumimoji="0" lang="fr-MA" sz="4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  <a:p>
            <a:pPr marL="685800" lvl="0" indent="-685800" algn="r" rtl="1">
              <a:lnSpc>
                <a:spcPct val="200000"/>
              </a:lnSpc>
              <a:buFont typeface="Wingdings" panose="05000000000000000000" pitchFamily="2" charset="2"/>
              <a:buChar char="v"/>
              <a:defRPr/>
            </a:pPr>
            <a:r>
              <a:rPr lang="ar-MA" sz="4800" b="1" dirty="0">
                <a:solidFill>
                  <a:prstClr val="black"/>
                </a:solidFill>
              </a:rPr>
              <a:t>أَنْ أَنْتَقِدَ الْأَفْكارَ، لا الْأَشْخاصَ</a:t>
            </a: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؛</a:t>
            </a:r>
            <a:endParaRPr kumimoji="0" lang="fr-MA" sz="4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685800" lvl="0" indent="-685800" algn="r" rtl="1">
              <a:lnSpc>
                <a:spcPct val="200000"/>
              </a:lnSpc>
              <a:buFont typeface="Wingdings" panose="05000000000000000000" pitchFamily="2" charset="2"/>
              <a:buChar char="v"/>
              <a:defRPr/>
            </a:pPr>
            <a:r>
              <a:rPr lang="ar-MA" sz="4800" b="1" dirty="0">
                <a:solidFill>
                  <a:prstClr val="black"/>
                </a:solidFill>
              </a:rPr>
              <a:t>أَنْتَقِدُ الْفِكْرَةَ بِأَدَبٍ، وَبِدونِ تَعَصُّبٍ، وَلا إِساءَةٍ لِلشَّخْصِ</a:t>
            </a: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؛ </a:t>
            </a:r>
            <a:endParaRPr kumimoji="0" lang="fr-MA" sz="4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AFCE5DF-406A-0980-724C-592B362468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508" y="689461"/>
            <a:ext cx="1676545" cy="1280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31792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allAtOnce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DD74F7-40AA-0C5C-CE92-8F9CC423F6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5100107C-2EF5-8A84-8A69-E7FD456C2724}"/>
              </a:ext>
            </a:extLst>
          </p:cNvPr>
          <p:cNvSpPr txBox="1"/>
          <p:nvPr/>
        </p:nvSpPr>
        <p:spPr>
          <a:xfrm>
            <a:off x="340530" y="867932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يصرح الأستاذ بالهدف من الحصة بشكل واضح ومختصر. ويمكن تسجيله على جانب من السبورة.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48F6FF27-27A6-844B-DE02-1E51049440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200" y="689461"/>
            <a:ext cx="1676545" cy="1280271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227D002-4EE9-2CB8-E13E-4C1B9C74FA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25074" y="3505200"/>
            <a:ext cx="7665851" cy="5853924"/>
          </a:xfrm>
          <a:prstGeom prst="rect">
            <a:avLst/>
          </a:prstGeom>
        </p:spPr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6A71D17A-60EB-C8FE-F2EE-503A355941E5}"/>
              </a:ext>
            </a:extLst>
          </p:cNvPr>
          <p:cNvSpPr/>
          <p:nvPr/>
        </p:nvSpPr>
        <p:spPr>
          <a:xfrm>
            <a:off x="2154382" y="2466675"/>
            <a:ext cx="9407236" cy="1038525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في حصة اليوم سنعمل جميعا على تحقق الهدف الآتي</a:t>
            </a:r>
            <a:r>
              <a:rPr kumimoji="0" lang="ar-MA" sz="6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55366348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プレースホルダー 6"/>
          <p:cNvSpPr>
            <a:spLocks noGrp="1"/>
          </p:cNvSpPr>
          <p:nvPr>
            <p:ph type="body" sz="quarter" idx="11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8" name="テキスト プレースホルダー 7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kumimoji="1" lang="en-US" altLang="ja-JP" sz="19500"/>
              <a:t>2</a:t>
            </a:r>
            <a:endParaRPr kumimoji="1" lang="ja-JP" altLang="en-US" sz="19500" dirty="0"/>
          </a:p>
        </p:txBody>
      </p:sp>
      <p:sp>
        <p:nvSpPr>
          <p:cNvPr id="9" name="テキスト プレースホルダー 8"/>
          <p:cNvSpPr>
            <a:spLocks noGrp="1"/>
          </p:cNvSpPr>
          <p:nvPr>
            <p:ph type="body" sz="quarter" idx="13"/>
          </p:nvPr>
        </p:nvSpPr>
        <p:spPr>
          <a:xfrm>
            <a:off x="7925376" y="6225150"/>
            <a:ext cx="4800601" cy="2136496"/>
          </a:xfrm>
          <a:noFill/>
        </p:spPr>
        <p:txBody>
          <a:bodyPr anchor="ctr">
            <a:noAutofit/>
          </a:bodyPr>
          <a:lstStyle/>
          <a:p>
            <a:pPr marL="0" indent="0" rtl="1">
              <a:buNone/>
            </a:pPr>
            <a:r>
              <a:rPr kumimoji="1" lang="ar-MA" sz="8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  <a:endParaRPr kumimoji="1" lang="fr-FR" sz="80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テキスト プレースホルダー 9"/>
          <p:cNvSpPr>
            <a:spLocks noGrp="1"/>
          </p:cNvSpPr>
          <p:nvPr>
            <p:ph type="body" sz="quarter" idx="16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1" name="テキスト プレースホルダー 10"/>
          <p:cNvSpPr>
            <a:spLocks noGrp="1"/>
          </p:cNvSpPr>
          <p:nvPr>
            <p:ph type="body" sz="quarter" idx="17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2" name="テキスト プレースホルダー 11"/>
          <p:cNvSpPr>
            <a:spLocks noGrp="1"/>
          </p:cNvSpPr>
          <p:nvPr>
            <p:ph type="body" sz="quarter" idx="18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3" name="テキスト プレースホルダー 12"/>
          <p:cNvSpPr>
            <a:spLocks noGrp="1"/>
          </p:cNvSpPr>
          <p:nvPr>
            <p:ph type="body" sz="quarter" idx="19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2B5FA5B8-60B1-2BED-9977-2EB9882CB6D6}"/>
              </a:ext>
            </a:extLst>
          </p:cNvPr>
          <p:cNvSpPr/>
          <p:nvPr/>
        </p:nvSpPr>
        <p:spPr>
          <a:xfrm>
            <a:off x="1013580" y="4099395"/>
            <a:ext cx="6786529" cy="174337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742950" lvl="1" indent="-285750" algn="ctr" rtl="1">
              <a:buFontTx/>
              <a:buChar char="-"/>
            </a:pPr>
            <a:r>
              <a:rPr lang="ar-MA" sz="5400" b="1" dirty="0">
                <a:latin typeface="Adobe Arabic" panose="02040503050201020203" pitchFamily="18" charset="-78"/>
                <a:cs typeface="Adobe Arabic" panose="02040503050201020203" pitchFamily="18" charset="-78"/>
              </a:rPr>
              <a:t>إملاء</a:t>
            </a:r>
          </a:p>
          <a:p>
            <a:pPr marL="742950" lvl="1" indent="-285750" algn="ctr" rtl="1">
              <a:buFontTx/>
              <a:buChar char="-"/>
            </a:pPr>
            <a:r>
              <a:rPr lang="ar-MA" sz="5400" b="1" dirty="0">
                <a:latin typeface="Adobe Arabic" panose="02040503050201020203" pitchFamily="18" charset="-78"/>
                <a:cs typeface="Adobe Arabic" panose="02040503050201020203" pitchFamily="18" charset="-78"/>
              </a:rPr>
              <a:t>الإلقاء الشعري</a:t>
            </a:r>
            <a:endParaRPr lang="ar-MA" sz="6600" b="1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42553829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6533A270-9253-5E18-1483-5936701E86FF}"/>
              </a:ext>
            </a:extLst>
          </p:cNvPr>
          <p:cNvSpPr txBox="1"/>
          <p:nvPr/>
        </p:nvSpPr>
        <p:spPr>
          <a:xfrm>
            <a:off x="606497" y="1137851"/>
            <a:ext cx="11973429" cy="4770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lang="ar-M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سأملي عليكم كلمات تتضمن ظواهر سبق ورأيناها سابقا. اكتبوا: سافرت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FD023D53-E614-16BC-426E-84E3F619BE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6498" y="957452"/>
            <a:ext cx="1225402" cy="835224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3FA4515-029D-B966-D770-2BFA9958CA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43013" y="3378554"/>
            <a:ext cx="8797278" cy="4878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933692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CE6CD2-EE7B-DB80-6836-B4CA0F5F8F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6242E913-A20B-9BC0-F2DB-89F5E327EE9C}"/>
              </a:ext>
            </a:extLst>
          </p:cNvPr>
          <p:cNvSpPr txBox="1"/>
          <p:nvPr/>
        </p:nvSpPr>
        <p:spPr>
          <a:xfrm>
            <a:off x="160421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الكل يرفع اللوحة عند الإشارة، لكي نصحح جميعا.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022BACA4-66BD-2FAB-BD46-0F68960367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291" y="687258"/>
            <a:ext cx="1952656" cy="1340095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07195A75-6B76-144D-74AB-3CF8A6CDA84C}"/>
              </a:ext>
            </a:extLst>
          </p:cNvPr>
          <p:cNvSpPr txBox="1"/>
          <p:nvPr/>
        </p:nvSpPr>
        <p:spPr>
          <a:xfrm>
            <a:off x="2701638" y="2337955"/>
            <a:ext cx="7744689" cy="3770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39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سافَرْتُ</a:t>
            </a:r>
            <a:endParaRPr kumimoji="0" lang="fr-FR" sz="239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5A6D452-C0A4-E1D1-441C-6A869EFAD9C2}"/>
              </a:ext>
            </a:extLst>
          </p:cNvPr>
          <p:cNvSpPr/>
          <p:nvPr/>
        </p:nvSpPr>
        <p:spPr>
          <a:xfrm>
            <a:off x="1600619" y="6719014"/>
            <a:ext cx="8908472" cy="121454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 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لاحظوا جيدا، وصححوا.</a:t>
            </a:r>
          </a:p>
        </p:txBody>
      </p:sp>
    </p:spTree>
    <p:extLst>
      <p:ext uri="{BB962C8B-B14F-4D97-AF65-F5344CB8AC3E}">
        <p14:creationId xmlns:p14="http://schemas.microsoft.com/office/powerpoint/2010/main" val="6026314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26E838-9F31-9889-B03D-FBA7907169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3431B3BC-D41B-DE22-66C8-C389B1FC46CE}"/>
              </a:ext>
            </a:extLst>
          </p:cNvPr>
          <p:cNvSpPr txBox="1"/>
          <p:nvPr/>
        </p:nvSpPr>
        <p:spPr>
          <a:xfrm>
            <a:off x="606497" y="1137851"/>
            <a:ext cx="11973429" cy="4770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اُكتبوا: </a:t>
            </a:r>
            <a:r>
              <a:rPr lang="ar-M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عبء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4F7E621-0815-EC3F-3E4E-1DA794606D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6498" y="957452"/>
            <a:ext cx="1225402" cy="835224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2474744D-8332-5882-D766-D000979BE9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43013" y="3378554"/>
            <a:ext cx="8797278" cy="4878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982874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185502-89AA-FF83-FFB1-70B8753687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56FF00BE-51E9-AB6D-1842-1B421D894169}"/>
              </a:ext>
            </a:extLst>
          </p:cNvPr>
          <p:cNvSpPr txBox="1"/>
          <p:nvPr/>
        </p:nvSpPr>
        <p:spPr>
          <a:xfrm>
            <a:off x="160421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الكل يرفع اللوحة عند الإشارة، لكي نصحح جميعا.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4463009-2DC4-A422-0B24-690F2B14ED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291" y="687258"/>
            <a:ext cx="1952656" cy="1340095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6C984451-C38E-6D13-FBFD-BEE0FE4D2D9A}"/>
              </a:ext>
            </a:extLst>
          </p:cNvPr>
          <p:cNvSpPr txBox="1"/>
          <p:nvPr/>
        </p:nvSpPr>
        <p:spPr>
          <a:xfrm>
            <a:off x="2701638" y="2337955"/>
            <a:ext cx="7744689" cy="3770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39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عِبْءٌ</a:t>
            </a:r>
            <a:endParaRPr kumimoji="0" lang="fr-FR" sz="239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CFD9A739-A4A9-FE8F-A352-2603E9855B49}"/>
              </a:ext>
            </a:extLst>
          </p:cNvPr>
          <p:cNvSpPr/>
          <p:nvPr/>
        </p:nvSpPr>
        <p:spPr>
          <a:xfrm>
            <a:off x="1600619" y="6719014"/>
            <a:ext cx="8908472" cy="121454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 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لاحظوا جيدا، وصححوا.</a:t>
            </a:r>
          </a:p>
        </p:txBody>
      </p:sp>
    </p:spTree>
    <p:extLst>
      <p:ext uri="{BB962C8B-B14F-4D97-AF65-F5344CB8AC3E}">
        <p14:creationId xmlns:p14="http://schemas.microsoft.com/office/powerpoint/2010/main" val="31686381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1509F9-5622-877C-661B-29E6808EFE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C85BCDC9-A56B-C2DC-DAFA-D1626151F444}"/>
              </a:ext>
            </a:extLst>
          </p:cNvPr>
          <p:cNvSpPr txBox="1"/>
          <p:nvPr/>
        </p:nvSpPr>
        <p:spPr>
          <a:xfrm>
            <a:off x="606497" y="1137851"/>
            <a:ext cx="11973429" cy="4770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اُكتبوا: تفاؤل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D28CAC9-06BC-1B86-7C05-3FA957B2B6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6498" y="957452"/>
            <a:ext cx="1225402" cy="835224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B68CC424-B7F9-1694-1716-453BC66E7A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43013" y="3378554"/>
            <a:ext cx="8797278" cy="4878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262700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1BDD32-0CCD-E495-D5A0-EF063221C0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CE6540F4-9E1B-E6C8-FF9C-AB368D637615}"/>
              </a:ext>
            </a:extLst>
          </p:cNvPr>
          <p:cNvSpPr txBox="1"/>
          <p:nvPr/>
        </p:nvSpPr>
        <p:spPr>
          <a:xfrm>
            <a:off x="160421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الكل يرفع اللوحة عند الإشارة، لكي نصحح جميعا.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ED5D57C-86EB-8ECC-3916-457494EDF2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291" y="687258"/>
            <a:ext cx="1952656" cy="1340095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7660B867-7E5D-5668-9440-879494D5DA28}"/>
              </a:ext>
            </a:extLst>
          </p:cNvPr>
          <p:cNvSpPr txBox="1"/>
          <p:nvPr/>
        </p:nvSpPr>
        <p:spPr>
          <a:xfrm>
            <a:off x="2701638" y="2337955"/>
            <a:ext cx="7744689" cy="3770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39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تَفاؤُلٌ</a:t>
            </a:r>
            <a:endParaRPr kumimoji="0" lang="fr-FR" sz="239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31682A25-87E6-F1DE-FEF7-673A1E6D4763}"/>
              </a:ext>
            </a:extLst>
          </p:cNvPr>
          <p:cNvSpPr/>
          <p:nvPr/>
        </p:nvSpPr>
        <p:spPr>
          <a:xfrm>
            <a:off x="1600619" y="6719014"/>
            <a:ext cx="8908472" cy="121454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 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لاحظوا جيدا، وصححوا.</a:t>
            </a:r>
          </a:p>
        </p:txBody>
      </p:sp>
    </p:spTree>
    <p:extLst>
      <p:ext uri="{BB962C8B-B14F-4D97-AF65-F5344CB8AC3E}">
        <p14:creationId xmlns:p14="http://schemas.microsoft.com/office/powerpoint/2010/main" val="28255414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60E8C2-B012-8281-0203-324B83A0B7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85298EF1-A5E5-28B9-972F-268AD0EC168D}"/>
              </a:ext>
            </a:extLst>
          </p:cNvPr>
          <p:cNvSpPr txBox="1"/>
          <p:nvPr/>
        </p:nvSpPr>
        <p:spPr>
          <a:xfrm>
            <a:off x="606497" y="1137851"/>
            <a:ext cx="11973429" cy="4770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اُكتبوا: مباريات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246F02E-64E6-1023-539A-F6BF10454D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6498" y="957452"/>
            <a:ext cx="1225402" cy="835224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5F9AF12C-0990-EE9D-8AA3-D8B1503C71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43013" y="3378554"/>
            <a:ext cx="8797278" cy="4878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129686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BF2D8D-F990-06C1-FC53-8E967088F4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BE59C03C-112B-01CF-E741-3059F7C7C804}"/>
              </a:ext>
            </a:extLst>
          </p:cNvPr>
          <p:cNvSpPr txBox="1"/>
          <p:nvPr/>
        </p:nvSpPr>
        <p:spPr>
          <a:xfrm>
            <a:off x="160421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الكل يرفع اللوحة عند الإشارة، لكي نصحح جميعا.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547B3B7-FC8B-9B9F-8A6D-2924DBD3B7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291" y="687258"/>
            <a:ext cx="1952656" cy="1340095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537B0283-E73F-F44C-3CD9-13A92112E432}"/>
              </a:ext>
            </a:extLst>
          </p:cNvPr>
          <p:cNvSpPr txBox="1"/>
          <p:nvPr/>
        </p:nvSpPr>
        <p:spPr>
          <a:xfrm>
            <a:off x="2701638" y="2337955"/>
            <a:ext cx="7744689" cy="3770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39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مُبارَياتٌ</a:t>
            </a:r>
            <a:endParaRPr kumimoji="0" lang="fr-FR" sz="239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E3804C31-0A80-8A6B-F64D-693AF0BB0305}"/>
              </a:ext>
            </a:extLst>
          </p:cNvPr>
          <p:cNvSpPr/>
          <p:nvPr/>
        </p:nvSpPr>
        <p:spPr>
          <a:xfrm>
            <a:off x="1600619" y="6719014"/>
            <a:ext cx="8908472" cy="121454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 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لاحظوا جيدا، وصححوا.</a:t>
            </a:r>
          </a:p>
        </p:txBody>
      </p:sp>
    </p:spTree>
    <p:extLst>
      <p:ext uri="{BB962C8B-B14F-4D97-AF65-F5344CB8AC3E}">
        <p14:creationId xmlns:p14="http://schemas.microsoft.com/office/powerpoint/2010/main" val="19433494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9BCB42-F288-87C8-D7AC-4F2AB24814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8BC7B9E7-C41D-FAD1-0EC5-A0AC1E6EFC25}"/>
              </a:ext>
            </a:extLst>
          </p:cNvPr>
          <p:cNvSpPr txBox="1"/>
          <p:nvPr/>
        </p:nvSpPr>
        <p:spPr>
          <a:xfrm>
            <a:off x="606497" y="1137851"/>
            <a:ext cx="11973429" cy="4770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اُكتبوا: </a:t>
            </a:r>
            <a:r>
              <a:rPr lang="ar-M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شائعة</a:t>
            </a:r>
            <a:endParaRPr kumimoji="0" lang="ar-MA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F111924-A5FC-4388-64DC-CD79583238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6498" y="957452"/>
            <a:ext cx="1225402" cy="835224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AB05251E-B683-B819-C12A-4540658ECA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43013" y="3378554"/>
            <a:ext cx="8797278" cy="4878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011116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269644-05F8-A6E5-BE2E-D369780D7A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A25B8CF5-12C9-DA55-3BC2-8F857C9DF1D4}"/>
              </a:ext>
            </a:extLst>
          </p:cNvPr>
          <p:cNvSpPr txBox="1"/>
          <p:nvPr/>
        </p:nvSpPr>
        <p:spPr>
          <a:xfrm>
            <a:off x="160421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الكل يرفع اللوحة عند الإشارة، لكي نصحح جميعا.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93C44E40-A04A-15B3-BF8D-FF47628D99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291" y="687258"/>
            <a:ext cx="1952656" cy="1340095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701A3306-F4A9-D041-8C65-883BACDECC9E}"/>
              </a:ext>
            </a:extLst>
          </p:cNvPr>
          <p:cNvSpPr txBox="1"/>
          <p:nvPr/>
        </p:nvSpPr>
        <p:spPr>
          <a:xfrm>
            <a:off x="2701638" y="2337955"/>
            <a:ext cx="7744689" cy="3770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39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شائِعَةٌ</a:t>
            </a:r>
            <a:endParaRPr kumimoji="0" lang="fr-FR" sz="239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7435AF6-6372-EFDE-8D2A-FB585D3C35BC}"/>
              </a:ext>
            </a:extLst>
          </p:cNvPr>
          <p:cNvSpPr/>
          <p:nvPr/>
        </p:nvSpPr>
        <p:spPr>
          <a:xfrm>
            <a:off x="1600619" y="6719014"/>
            <a:ext cx="8908472" cy="121454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 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لاحظوا جيدا، وصححوا.</a:t>
            </a:r>
          </a:p>
        </p:txBody>
      </p:sp>
    </p:spTree>
    <p:extLst>
      <p:ext uri="{BB962C8B-B14F-4D97-AF65-F5344CB8AC3E}">
        <p14:creationId xmlns:p14="http://schemas.microsoft.com/office/powerpoint/2010/main" val="15121172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42FA1B-8D86-18A3-4C9B-37A1108A48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5FD393A9-0DB0-A3C0-DDDD-8959DD60667F}"/>
              </a:ext>
            </a:extLst>
          </p:cNvPr>
          <p:cNvSpPr txBox="1"/>
          <p:nvPr/>
        </p:nvSpPr>
        <p:spPr>
          <a:xfrm>
            <a:off x="606497" y="1137851"/>
            <a:ext cx="11973429" cy="4770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من يقرأ البيتين الشعريين بإلقاء جميل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8565456B-43CF-9E33-B8F8-7DDC3EFA343B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85873" y="522633"/>
            <a:ext cx="1625695" cy="1429096"/>
          </a:xfrm>
          <a:prstGeom prst="rect">
            <a:avLst/>
          </a:prstGeom>
          <a:ln>
            <a:noFill/>
          </a:ln>
          <a:effectLst/>
        </p:spPr>
      </p:pic>
      <p:sp>
        <p:nvSpPr>
          <p:cNvPr id="4" name="Organigramme : Alternative 3">
            <a:extLst>
              <a:ext uri="{FF2B5EF4-FFF2-40B4-BE49-F238E27FC236}">
                <a16:creationId xmlns:a16="http://schemas.microsoft.com/office/drawing/2014/main" id="{1B5F1E96-79C0-C75D-2E1A-D93397408520}"/>
              </a:ext>
            </a:extLst>
          </p:cNvPr>
          <p:cNvSpPr/>
          <p:nvPr/>
        </p:nvSpPr>
        <p:spPr>
          <a:xfrm>
            <a:off x="425540" y="2230123"/>
            <a:ext cx="12335342" cy="7303885"/>
          </a:xfrm>
          <a:prstGeom prst="flowChartAlternateProcess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>
            <a:defPPr>
              <a:defRPr lang="en-US"/>
            </a:defPPr>
            <a:lvl1pPr marL="0" algn="l" defTabSz="914349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174" algn="l" defTabSz="914349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349" algn="l" defTabSz="914349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523" algn="l" defTabSz="914349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697" algn="l" defTabSz="914349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5872" algn="l" defTabSz="914349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046" algn="l" defTabSz="914349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221" algn="l" defTabSz="914349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395" algn="l" defTabSz="914349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rtl="1">
              <a:lnSpc>
                <a:spcPct val="150000"/>
              </a:lnSpc>
              <a:defRPr/>
            </a:pP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فَإِذا رُزِقْتَ خَليقَةً مَحْمودَةً</a:t>
            </a:r>
            <a:b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</a:b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                   فَقَدِ </a:t>
            </a:r>
            <a:r>
              <a:rPr lang="ar-MA" sz="6000" b="1" dirty="0" err="1">
                <a:solidFill>
                  <a:srgbClr val="002060"/>
                </a:solidFill>
              </a:rPr>
              <a:t>ٱصْطَفاكَ</a:t>
            </a:r>
            <a:r>
              <a:rPr lang="ar-MA" sz="6000" b="1" dirty="0">
                <a:solidFill>
                  <a:srgbClr val="002060"/>
                </a:solidFill>
              </a:rPr>
              <a:t> مُقَسِّمُ </a:t>
            </a:r>
            <a:r>
              <a:rPr lang="ar-MA" sz="6000" b="1" dirty="0" err="1">
                <a:solidFill>
                  <a:srgbClr val="002060"/>
                </a:solidFill>
              </a:rPr>
              <a:t>ٱلْأَرْزاقِ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 </a:t>
            </a:r>
            <a:endParaRPr kumimoji="0" lang="ar-MA" sz="60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  <a:p>
            <a:pPr lvl="0" algn="ctr">
              <a:lnSpc>
                <a:spcPct val="150000"/>
              </a:lnSpc>
            </a:pPr>
            <a:r>
              <a:rPr lang="ar-MA" sz="6000" b="1" dirty="0" err="1">
                <a:solidFill>
                  <a:srgbClr val="002060"/>
                </a:solidFill>
                <a:latin typeface="Calibri" panose="020F0502020204030204"/>
                <a:cs typeface="Arial" panose="020B0604020202020204" pitchFamily="34" charset="0"/>
              </a:rPr>
              <a:t>فَـ</a:t>
            </a:r>
            <a:r>
              <a:rPr lang="ar-MA" sz="6000" b="1" dirty="0" err="1">
                <a:solidFill>
                  <a:srgbClr val="002060"/>
                </a:solidFill>
              </a:rPr>
              <a:t>ٱلنّاسُ</a:t>
            </a:r>
            <a:r>
              <a:rPr lang="ar-MA" sz="6000" b="1" dirty="0">
                <a:solidFill>
                  <a:srgbClr val="002060"/>
                </a:solidFill>
              </a:rPr>
              <a:t> هذا حَظُّهُ</a:t>
            </a:r>
            <a:r>
              <a:rPr lang="ar-MA" sz="6000" b="1" dirty="0">
                <a:solidFill>
                  <a:srgbClr val="002060"/>
                </a:solidFill>
                <a:latin typeface="Calibri" panose="020F0502020204030204"/>
                <a:cs typeface="Arial" panose="020B0604020202020204" pitchFamily="34" charset="0"/>
              </a:rPr>
              <a:t> </a:t>
            </a:r>
            <a:r>
              <a:rPr lang="ar-MA" sz="6000" b="1" dirty="0">
                <a:solidFill>
                  <a:srgbClr val="002060"/>
                </a:solidFill>
              </a:rPr>
              <a:t>مَـالٌ، وَذا</a:t>
            </a:r>
            <a:b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</a:b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                      </a:t>
            </a:r>
            <a:r>
              <a:rPr lang="ar-MA" sz="6000" b="1" dirty="0">
                <a:solidFill>
                  <a:srgbClr val="002060"/>
                </a:solidFill>
              </a:rPr>
              <a:t>عِلْمٌ، وَذاكَ  مَكارِمُ </a:t>
            </a:r>
            <a:r>
              <a:rPr lang="ar-MA" sz="6000" b="1" dirty="0" err="1">
                <a:solidFill>
                  <a:srgbClr val="002060"/>
                </a:solidFill>
              </a:rPr>
              <a:t>ٱلْأَخْلاقِ</a:t>
            </a:r>
            <a:endParaRPr kumimoji="0" lang="ar-MA" sz="6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  <a:p>
            <a:pPr lvl="0">
              <a:lnSpc>
                <a:spcPct val="150000"/>
              </a:lnSpc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الشاعر: حافظ إبراهيم</a:t>
            </a:r>
            <a:endParaRPr kumimoji="0" lang="ar-MA" sz="2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  <a:p>
            <a:pPr marL="0" marR="0" lvl="0" indent="0" algn="just" defTabSz="914349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Forme libre : forme 4">
            <a:extLst>
              <a:ext uri="{FF2B5EF4-FFF2-40B4-BE49-F238E27FC236}">
                <a16:creationId xmlns:a16="http://schemas.microsoft.com/office/drawing/2014/main" id="{56AC0E87-FB35-8458-9424-6CA5BE5AA3AA}"/>
              </a:ext>
            </a:extLst>
          </p:cNvPr>
          <p:cNvSpPr/>
          <p:nvPr/>
        </p:nvSpPr>
        <p:spPr>
          <a:xfrm>
            <a:off x="10570170" y="2729345"/>
            <a:ext cx="2190712" cy="1981199"/>
          </a:xfrm>
          <a:custGeom>
            <a:avLst/>
            <a:gdLst>
              <a:gd name="connsiteX0" fmla="*/ 0 w 2895600"/>
              <a:gd name="connsiteY0" fmla="*/ 1447800 h 2895600"/>
              <a:gd name="connsiteX1" fmla="*/ 1447800 w 2895600"/>
              <a:gd name="connsiteY1" fmla="*/ 0 h 2895600"/>
              <a:gd name="connsiteX2" fmla="*/ 2895600 w 2895600"/>
              <a:gd name="connsiteY2" fmla="*/ 1447800 h 2895600"/>
              <a:gd name="connsiteX3" fmla="*/ 1447800 w 2895600"/>
              <a:gd name="connsiteY3" fmla="*/ 2895600 h 2895600"/>
              <a:gd name="connsiteX4" fmla="*/ 0 w 2895600"/>
              <a:gd name="connsiteY4" fmla="*/ 1447800 h 2895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95600" h="2895600">
                <a:moveTo>
                  <a:pt x="0" y="1447800"/>
                </a:moveTo>
                <a:cubicBezTo>
                  <a:pt x="0" y="648202"/>
                  <a:pt x="648202" y="0"/>
                  <a:pt x="1447800" y="0"/>
                </a:cubicBezTo>
                <a:cubicBezTo>
                  <a:pt x="2247398" y="0"/>
                  <a:pt x="2895600" y="648202"/>
                  <a:pt x="2895600" y="1447800"/>
                </a:cubicBezTo>
                <a:cubicBezTo>
                  <a:pt x="2895600" y="2247398"/>
                  <a:pt x="2247398" y="2895600"/>
                  <a:pt x="1447800" y="2895600"/>
                </a:cubicBezTo>
                <a:cubicBezTo>
                  <a:pt x="648202" y="2895600"/>
                  <a:pt x="0" y="2247398"/>
                  <a:pt x="0" y="1447800"/>
                </a:cubicBezTo>
                <a:close/>
              </a:path>
            </a:pathLst>
          </a:custGeom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3">
              <a:hueOff val="0"/>
              <a:satOff val="0"/>
              <a:lumOff val="0"/>
              <a:alphaOff val="0"/>
            </a:schemeClr>
          </a:fillRef>
          <a:effectRef idx="1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505331" tIns="505331" rIns="505331" bIns="505331" numCol="1" spcCol="1270" anchor="ctr" anchorCtr="0">
            <a:noAutofit/>
          </a:bodyPr>
          <a:lstStyle/>
          <a:p>
            <a:pPr algn="ctr" defTabSz="2844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ar-MA" sz="6000" b="1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ctr" defTabSz="2844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ar-MA" sz="44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اَلْأَخْلاقُ </a:t>
            </a:r>
            <a:r>
              <a:rPr lang="ar-MA" sz="4400" b="1" dirty="0" err="1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ٱلْحَميدَةُ</a:t>
            </a:r>
            <a:endParaRPr lang="fr-MA" sz="4400" b="1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lvl="0" algn="ctr" defTabSz="2844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fr-FR" sz="6000" b="1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92906929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A676EC-6374-B4B7-F386-606A0594BE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022A5E9D-25E9-8C16-9A24-2BA459A2193B}"/>
              </a:ext>
            </a:extLst>
          </p:cNvPr>
          <p:cNvSpPr txBox="1"/>
          <p:nvPr/>
        </p:nvSpPr>
        <p:spPr>
          <a:xfrm>
            <a:off x="606497" y="1137851"/>
            <a:ext cx="11973429" cy="4770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الآن، رددوا معي جماعة، </a:t>
            </a:r>
            <a:r>
              <a:rPr kumimoji="0" lang="ar-MA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وحاولو</a:t>
            </a:r>
            <a:r>
              <a:rPr lang="ar-M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 تذكر الأبيات الشعرية. غذا سأطلب منكم استظهارها</a:t>
            </a:r>
            <a:endParaRPr kumimoji="0" lang="ar-MA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BAEEAB96-EBEA-176E-3E8E-E27B22A3EB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6859" y="717170"/>
            <a:ext cx="1676545" cy="1280271"/>
          </a:xfrm>
          <a:prstGeom prst="rect">
            <a:avLst/>
          </a:prstGeom>
        </p:spPr>
      </p:pic>
      <p:sp>
        <p:nvSpPr>
          <p:cNvPr id="3" name="Organigramme : Alternative 2">
            <a:extLst>
              <a:ext uri="{FF2B5EF4-FFF2-40B4-BE49-F238E27FC236}">
                <a16:creationId xmlns:a16="http://schemas.microsoft.com/office/drawing/2014/main" id="{2332598E-E260-C812-AE6F-3777E32FB116}"/>
              </a:ext>
            </a:extLst>
          </p:cNvPr>
          <p:cNvSpPr/>
          <p:nvPr/>
        </p:nvSpPr>
        <p:spPr>
          <a:xfrm>
            <a:off x="425540" y="2230123"/>
            <a:ext cx="12335342" cy="7303885"/>
          </a:xfrm>
          <a:prstGeom prst="flowChartAlternateProcess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>
            <a:defPPr>
              <a:defRPr lang="en-US"/>
            </a:defPPr>
            <a:lvl1pPr marL="0" algn="l" defTabSz="914349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174" algn="l" defTabSz="914349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349" algn="l" defTabSz="914349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523" algn="l" defTabSz="914349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697" algn="l" defTabSz="914349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5872" algn="l" defTabSz="914349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046" algn="l" defTabSz="914349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221" algn="l" defTabSz="914349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395" algn="l" defTabSz="914349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rtl="1">
              <a:lnSpc>
                <a:spcPct val="150000"/>
              </a:lnSpc>
              <a:defRPr/>
            </a:pP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فَإِذا رُزِقْتَ خَليقَةً مَحْمودَةً</a:t>
            </a:r>
            <a:b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</a:b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                   فَقَدِ </a:t>
            </a:r>
            <a:r>
              <a:rPr lang="ar-MA" sz="6000" b="1" dirty="0" err="1">
                <a:solidFill>
                  <a:srgbClr val="002060"/>
                </a:solidFill>
              </a:rPr>
              <a:t>ٱصْطَفاكَ</a:t>
            </a:r>
            <a:r>
              <a:rPr lang="ar-MA" sz="6000" b="1" dirty="0">
                <a:solidFill>
                  <a:srgbClr val="002060"/>
                </a:solidFill>
              </a:rPr>
              <a:t> مُقَسِّمُ </a:t>
            </a:r>
            <a:r>
              <a:rPr lang="ar-MA" sz="6000" b="1" dirty="0" err="1">
                <a:solidFill>
                  <a:srgbClr val="002060"/>
                </a:solidFill>
              </a:rPr>
              <a:t>ٱلْأَرْزاقِ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 </a:t>
            </a:r>
            <a:endParaRPr kumimoji="0" lang="ar-MA" sz="60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  <a:p>
            <a:pPr lvl="0" algn="ctr">
              <a:lnSpc>
                <a:spcPct val="150000"/>
              </a:lnSpc>
            </a:pPr>
            <a:r>
              <a:rPr lang="ar-MA" sz="6000" b="1" dirty="0" err="1">
                <a:solidFill>
                  <a:srgbClr val="002060"/>
                </a:solidFill>
                <a:latin typeface="Calibri" panose="020F0502020204030204"/>
                <a:cs typeface="Arial" panose="020B0604020202020204" pitchFamily="34" charset="0"/>
              </a:rPr>
              <a:t>فَـ</a:t>
            </a:r>
            <a:r>
              <a:rPr lang="ar-MA" sz="6000" b="1" dirty="0" err="1">
                <a:solidFill>
                  <a:srgbClr val="002060"/>
                </a:solidFill>
              </a:rPr>
              <a:t>ٱلنّاسُ</a:t>
            </a:r>
            <a:r>
              <a:rPr lang="ar-MA" sz="6000" b="1" dirty="0">
                <a:solidFill>
                  <a:srgbClr val="002060"/>
                </a:solidFill>
              </a:rPr>
              <a:t> هذا حَظُّهُ</a:t>
            </a:r>
            <a:r>
              <a:rPr lang="ar-MA" sz="6000" b="1" dirty="0">
                <a:solidFill>
                  <a:srgbClr val="002060"/>
                </a:solidFill>
                <a:latin typeface="Calibri" panose="020F0502020204030204"/>
                <a:cs typeface="Arial" panose="020B0604020202020204" pitchFamily="34" charset="0"/>
              </a:rPr>
              <a:t> </a:t>
            </a:r>
            <a:r>
              <a:rPr lang="ar-MA" sz="6000" b="1" dirty="0">
                <a:solidFill>
                  <a:srgbClr val="002060"/>
                </a:solidFill>
              </a:rPr>
              <a:t>مَـالٌ، وَذا</a:t>
            </a:r>
            <a:b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</a:b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                      </a:t>
            </a:r>
            <a:r>
              <a:rPr lang="ar-MA" sz="6000" b="1" dirty="0">
                <a:solidFill>
                  <a:srgbClr val="002060"/>
                </a:solidFill>
              </a:rPr>
              <a:t>عِلْمٌ، وَذاكَ  مَكارِمُ </a:t>
            </a:r>
            <a:r>
              <a:rPr lang="ar-MA" sz="6000" b="1" dirty="0" err="1">
                <a:solidFill>
                  <a:srgbClr val="002060"/>
                </a:solidFill>
              </a:rPr>
              <a:t>ٱلْأَخْلاقِ</a:t>
            </a:r>
            <a:endParaRPr kumimoji="0" lang="ar-MA" sz="6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  <a:p>
            <a:pPr lvl="0">
              <a:lnSpc>
                <a:spcPct val="150000"/>
              </a:lnSpc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الشاعر: حافظ إبراهيم</a:t>
            </a:r>
            <a:endParaRPr kumimoji="0" lang="ar-MA" sz="2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  <a:p>
            <a:pPr marL="0" marR="0" lvl="0" indent="0" algn="just" defTabSz="914349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58BD1D81-7033-1DA2-5A3B-A7FC5BBC4566}"/>
              </a:ext>
            </a:extLst>
          </p:cNvPr>
          <p:cNvSpPr/>
          <p:nvPr/>
        </p:nvSpPr>
        <p:spPr>
          <a:xfrm>
            <a:off x="10570170" y="2729345"/>
            <a:ext cx="2190712" cy="1981199"/>
          </a:xfrm>
          <a:custGeom>
            <a:avLst/>
            <a:gdLst>
              <a:gd name="connsiteX0" fmla="*/ 0 w 2895600"/>
              <a:gd name="connsiteY0" fmla="*/ 1447800 h 2895600"/>
              <a:gd name="connsiteX1" fmla="*/ 1447800 w 2895600"/>
              <a:gd name="connsiteY1" fmla="*/ 0 h 2895600"/>
              <a:gd name="connsiteX2" fmla="*/ 2895600 w 2895600"/>
              <a:gd name="connsiteY2" fmla="*/ 1447800 h 2895600"/>
              <a:gd name="connsiteX3" fmla="*/ 1447800 w 2895600"/>
              <a:gd name="connsiteY3" fmla="*/ 2895600 h 2895600"/>
              <a:gd name="connsiteX4" fmla="*/ 0 w 2895600"/>
              <a:gd name="connsiteY4" fmla="*/ 1447800 h 2895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95600" h="2895600">
                <a:moveTo>
                  <a:pt x="0" y="1447800"/>
                </a:moveTo>
                <a:cubicBezTo>
                  <a:pt x="0" y="648202"/>
                  <a:pt x="648202" y="0"/>
                  <a:pt x="1447800" y="0"/>
                </a:cubicBezTo>
                <a:cubicBezTo>
                  <a:pt x="2247398" y="0"/>
                  <a:pt x="2895600" y="648202"/>
                  <a:pt x="2895600" y="1447800"/>
                </a:cubicBezTo>
                <a:cubicBezTo>
                  <a:pt x="2895600" y="2247398"/>
                  <a:pt x="2247398" y="2895600"/>
                  <a:pt x="1447800" y="2895600"/>
                </a:cubicBezTo>
                <a:cubicBezTo>
                  <a:pt x="648202" y="2895600"/>
                  <a:pt x="0" y="2247398"/>
                  <a:pt x="0" y="1447800"/>
                </a:cubicBezTo>
                <a:close/>
              </a:path>
            </a:pathLst>
          </a:custGeom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3">
              <a:hueOff val="0"/>
              <a:satOff val="0"/>
              <a:lumOff val="0"/>
              <a:alphaOff val="0"/>
            </a:schemeClr>
          </a:fillRef>
          <a:effectRef idx="1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505331" tIns="505331" rIns="505331" bIns="505331" numCol="1" spcCol="1270" anchor="ctr" anchorCtr="0">
            <a:noAutofit/>
          </a:bodyPr>
          <a:lstStyle/>
          <a:p>
            <a:pPr algn="ctr" defTabSz="2844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ar-MA" sz="6000" b="1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ctr" defTabSz="2844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ar-MA" sz="44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اَلْأَخْلاقُ </a:t>
            </a:r>
            <a:r>
              <a:rPr lang="ar-MA" sz="4400" b="1" dirty="0" err="1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ٱلْحَميدَةُ</a:t>
            </a:r>
            <a:endParaRPr lang="fr-MA" sz="4400" b="1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lvl="0" algn="ctr" defTabSz="2844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fr-FR" sz="6000" b="1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5408915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プレースホルダー 6"/>
          <p:cNvSpPr>
            <a:spLocks noGrp="1"/>
          </p:cNvSpPr>
          <p:nvPr>
            <p:ph type="body" sz="quarter" idx="11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8" name="テキスト プレースホルダー 7"/>
          <p:cNvSpPr>
            <a:spLocks noGrp="1"/>
          </p:cNvSpPr>
          <p:nvPr>
            <p:ph type="body" sz="quarter" idx="12"/>
          </p:nvPr>
        </p:nvSpPr>
        <p:spPr>
          <a:xfrm>
            <a:off x="7926508" y="1925353"/>
            <a:ext cx="4800601" cy="3833763"/>
          </a:xfrm>
        </p:spPr>
        <p:txBody>
          <a:bodyPr/>
          <a:lstStyle/>
          <a:p>
            <a:r>
              <a:rPr kumimoji="1" lang="en-US" altLang="ja-JP" sz="19500" dirty="0"/>
              <a:t>3</a:t>
            </a:r>
            <a:endParaRPr kumimoji="1" lang="ja-JP" altLang="en-US" sz="19500" dirty="0"/>
          </a:p>
        </p:txBody>
      </p:sp>
      <p:sp>
        <p:nvSpPr>
          <p:cNvPr id="9" name="テキスト プレースホルダー 8"/>
          <p:cNvSpPr>
            <a:spLocks noGrp="1"/>
          </p:cNvSpPr>
          <p:nvPr>
            <p:ph type="body" sz="quarter" idx="13"/>
          </p:nvPr>
        </p:nvSpPr>
        <p:spPr>
          <a:xfrm>
            <a:off x="7926515" y="5978909"/>
            <a:ext cx="4800601" cy="2363791"/>
          </a:xfrm>
          <a:noFill/>
        </p:spPr>
        <p:txBody>
          <a:bodyPr anchor="ctr">
            <a:noAutofit/>
          </a:bodyPr>
          <a:lstStyle/>
          <a:p>
            <a:pPr marL="0" indent="0" rtl="1">
              <a:buNone/>
            </a:pPr>
            <a:r>
              <a:rPr kumimoji="1" lang="ar-MA" altLang="ja-JP" sz="8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القراءة والكتابة</a:t>
            </a:r>
            <a:endParaRPr kumimoji="1" lang="fr-FR" altLang="ja-JP" sz="80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" name="テキスト プレースホルダー 1"/>
          <p:cNvSpPr>
            <a:spLocks noGrp="1"/>
          </p:cNvSpPr>
          <p:nvPr>
            <p:ph type="body" sz="quarter" idx="16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sz="quarter" idx="17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quarter" idx="18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19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6" name="Freeform 2">
            <a:extLst>
              <a:ext uri="{FF2B5EF4-FFF2-40B4-BE49-F238E27FC236}">
                <a16:creationId xmlns:a16="http://schemas.microsoft.com/office/drawing/2014/main" id="{D914014D-3C86-D642-31BC-56C49397C663}"/>
              </a:ext>
            </a:extLst>
          </p:cNvPr>
          <p:cNvSpPr/>
          <p:nvPr/>
        </p:nvSpPr>
        <p:spPr>
          <a:xfrm>
            <a:off x="1" y="3466838"/>
            <a:ext cx="7510420" cy="2961671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742950" lvl="1" indent="-285750" algn="r" rtl="1">
              <a:buFontTx/>
              <a:buChar char="-"/>
            </a:pPr>
            <a:r>
              <a:rPr lang="ar-MA" sz="4800" dirty="0">
                <a:latin typeface="Adobe Arabic" panose="02040503050201020203" pitchFamily="18" charset="-78"/>
                <a:cs typeface="Adobe Arabic" panose="02040503050201020203" pitchFamily="18" charset="-78"/>
              </a:rPr>
              <a:t>قراءة النص وتقويم القراءات؛</a:t>
            </a:r>
          </a:p>
          <a:p>
            <a:pPr marL="742950" lvl="1" indent="-285750" algn="r" rtl="1">
              <a:buFontTx/>
              <a:buChar char="-"/>
            </a:pPr>
            <a:r>
              <a:rPr lang="ar-MA" sz="4800" dirty="0">
                <a:latin typeface="Adobe Arabic" panose="02040503050201020203" pitchFamily="18" charset="-78"/>
                <a:cs typeface="Adobe Arabic" panose="02040503050201020203" pitchFamily="18" charset="-78"/>
              </a:rPr>
              <a:t>فهم النص وتحليله؛</a:t>
            </a:r>
          </a:p>
          <a:p>
            <a:pPr marL="742950" lvl="1" indent="-285750" algn="r" rtl="1">
              <a:buFontTx/>
              <a:buChar char="-"/>
            </a:pPr>
            <a:r>
              <a:rPr lang="ar-MA" sz="4800" dirty="0">
                <a:latin typeface="Adobe Arabic" panose="02040503050201020203" pitchFamily="18" charset="-78"/>
                <a:cs typeface="Adobe Arabic" panose="02040503050201020203" pitchFamily="18" charset="-78"/>
              </a:rPr>
              <a:t>تقويم أفكار النص وإبداء الرأي فيها.</a:t>
            </a:r>
          </a:p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617305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3376"/>
    </mc:Choice>
    <mc:Fallback xmlns="">
      <p:transition advTm="3376"/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0A477F-723D-6088-C04B-A8076DF90B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6FCB88EC-F975-5B92-6710-93CB9B0BAA52}"/>
              </a:ext>
            </a:extLst>
          </p:cNvPr>
          <p:cNvSpPr txBox="1"/>
          <p:nvPr/>
        </p:nvSpPr>
        <p:spPr>
          <a:xfrm>
            <a:off x="215839" y="95719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الآن، ستعيدون قراءة  نص: حق الجار على جاره، من يقرأ أولا: كل متعلم يقرأ فقرة</a:t>
            </a: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  <a:cs typeface="Arial" panose="020B0604020202020204" pitchFamily="34" charset="0"/>
              </a:rPr>
              <a:t> مع تقويم القراءات من قبل المتعلمين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22009C3-188A-A37F-C921-0060AB487442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85873" y="522633"/>
            <a:ext cx="1625695" cy="1429096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833FF44-79FB-C58E-6470-EAAF49D98A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20081" y="1730309"/>
            <a:ext cx="9888568" cy="8556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581953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80C4FD-76E4-3BD8-0B6B-721B978392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191DACB3-62EE-3A3E-822C-73B43A594647}"/>
              </a:ext>
            </a:extLst>
          </p:cNvPr>
          <p:cNvSpPr txBox="1"/>
          <p:nvPr/>
        </p:nvSpPr>
        <p:spPr>
          <a:xfrm>
            <a:off x="215839" y="95719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هل سطرتم في منازلكم تحت كلمات لم تفهموها. ما هي هذه الكلمات؟ 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EC6E7E5F-EF64-6C80-1BFA-DAB2D12897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6859" y="717170"/>
            <a:ext cx="1676545" cy="1280271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723E20CF-C8CE-0D15-E887-F9C443F0F9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20081" y="1730309"/>
            <a:ext cx="9888568" cy="8556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188521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F7EE18-E1A6-02B9-9DE9-DD813FC060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BE6C931B-68FC-3A67-1CB1-C0996FA4E1DE}"/>
              </a:ext>
            </a:extLst>
          </p:cNvPr>
          <p:cNvSpPr txBox="1"/>
          <p:nvPr/>
        </p:nvSpPr>
        <p:spPr>
          <a:xfrm>
            <a:off x="215839" y="95719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  <a:cs typeface="Arial" panose="020B0604020202020204" pitchFamily="34" charset="0"/>
              </a:rPr>
              <a:t>يسجل الأستاذ الكلمات التي لم يفهمها المتعلمون على السبورة، ويناقش معهم معانيها بتوظيف استراتيجيات المفردات المختلفة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F1FD9CCB-E06D-79EA-E82A-6D75D6E1FA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6859" y="717170"/>
            <a:ext cx="1676545" cy="1280271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B963578B-AB62-3EAD-3A38-4C8A279F56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81250" y="2339842"/>
            <a:ext cx="9744776" cy="74414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971902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FF64AE-C30B-CB29-8B77-7DFD186CC8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EBD225D2-D8F6-F1E1-0154-64CEB418CAFE}"/>
              </a:ext>
            </a:extLst>
          </p:cNvPr>
          <p:cNvSpPr txBox="1"/>
          <p:nvPr/>
        </p:nvSpPr>
        <p:spPr>
          <a:xfrm>
            <a:off x="160421" y="957195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الآن في ثنائيات، ستبحثون عن الجواب المناسب للسؤالين الآتيين بوضع علامة أمام الاختيار الصحيح، مع تعليل جوابكم من النص بوضع سطر تحته 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A6D815A7-531F-D798-A2EC-7F9376463A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257" y="732162"/>
            <a:ext cx="1896020" cy="1255885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10FCA9DE-E1FA-740A-7CFD-E28402395B5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4357" y="2100413"/>
            <a:ext cx="11903498" cy="77027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150459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258F79-6C5A-5EAA-C978-14EC455A56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41780B35-1F44-F95E-DDD8-E7DAE442F6E2}"/>
              </a:ext>
            </a:extLst>
          </p:cNvPr>
          <p:cNvSpPr txBox="1"/>
          <p:nvPr/>
        </p:nvSpPr>
        <p:spPr>
          <a:xfrm>
            <a:off x="160421" y="957195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عند إشارتي، سنصحح جماعة على السبورة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33428838-D53D-35A8-28BE-1C3C025F8E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6859" y="717170"/>
            <a:ext cx="1676545" cy="1280271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46DC33EE-D77E-0DE8-7498-67565E1417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4357" y="2100413"/>
            <a:ext cx="11903498" cy="7702709"/>
          </a:xfrm>
          <a:prstGeom prst="rect">
            <a:avLst/>
          </a:prstGeom>
        </p:spPr>
      </p:pic>
      <p:sp>
        <p:nvSpPr>
          <p:cNvPr id="5" name="Signe de multiplication 4">
            <a:extLst>
              <a:ext uri="{FF2B5EF4-FFF2-40B4-BE49-F238E27FC236}">
                <a16:creationId xmlns:a16="http://schemas.microsoft.com/office/drawing/2014/main" id="{F66ED73C-654B-C80B-FE26-F63CDF6EB9EB}"/>
              </a:ext>
            </a:extLst>
          </p:cNvPr>
          <p:cNvSpPr/>
          <p:nvPr/>
        </p:nvSpPr>
        <p:spPr>
          <a:xfrm>
            <a:off x="1607128" y="4377448"/>
            <a:ext cx="609600" cy="387928"/>
          </a:xfrm>
          <a:prstGeom prst="mathMultiply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7" name="Signe de multiplication 6">
            <a:extLst>
              <a:ext uri="{FF2B5EF4-FFF2-40B4-BE49-F238E27FC236}">
                <a16:creationId xmlns:a16="http://schemas.microsoft.com/office/drawing/2014/main" id="{D964AFDC-3E16-D875-D76F-5D93808CA18C}"/>
              </a:ext>
            </a:extLst>
          </p:cNvPr>
          <p:cNvSpPr/>
          <p:nvPr/>
        </p:nvSpPr>
        <p:spPr>
          <a:xfrm>
            <a:off x="1607128" y="7467012"/>
            <a:ext cx="609600" cy="387928"/>
          </a:xfrm>
          <a:prstGeom prst="mathMultiply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09185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686224-9D19-CE0C-63C5-828CB90BEA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FFAD6F70-E474-1FDE-F8A3-A8A7384C83DF}"/>
              </a:ext>
            </a:extLst>
          </p:cNvPr>
          <p:cNvSpPr txBox="1"/>
          <p:nvPr/>
        </p:nvSpPr>
        <p:spPr>
          <a:xfrm>
            <a:off x="201985" y="95719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 rtl="1">
              <a:defRPr/>
            </a:pP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الآن، في مجموعات ستجيبون عن الأسئلة الآتية على دفاتركم، وزعوا الأدوار بينكم، سأمر بين الصفوف</a:t>
            </a:r>
            <a:endParaRPr lang="fr-FR" sz="3600" b="1" dirty="0">
              <a:solidFill>
                <a:prstClr val="white">
                  <a:lumMod val="65000"/>
                </a:prstClr>
              </a:solidFill>
              <a:latin typeface="Dosis" pitchFamily="2" charset="0"/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4408BA4C-7466-586F-6554-3916225EB1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089" y="748729"/>
            <a:ext cx="1780186" cy="1182727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F38ADBC1-9CDB-0181-CE37-70B0BF93E22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7041" y="2217068"/>
            <a:ext cx="12875614" cy="63727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248161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A52C68-3264-1A11-73BF-0464BBE327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F37D8581-F4EA-6563-4684-E3B8CD8481F8}"/>
              </a:ext>
            </a:extLst>
          </p:cNvPr>
          <p:cNvSpPr txBox="1"/>
          <p:nvPr/>
        </p:nvSpPr>
        <p:spPr>
          <a:xfrm>
            <a:off x="215839" y="95719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عند إشارتي، كل مجموعة ستعرض أجوبتها، مع التعليل 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993BF6D5-C71B-E09F-AA7F-C152EC5E0D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2460" y="729989"/>
            <a:ext cx="1682642" cy="1280271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BFD3E420-EA4D-9B10-FDF5-5BB92AF7CA1A}"/>
              </a:ext>
            </a:extLst>
          </p:cNvPr>
          <p:cNvSpPr/>
          <p:nvPr/>
        </p:nvSpPr>
        <p:spPr>
          <a:xfrm>
            <a:off x="1052945" y="2237465"/>
            <a:ext cx="11831782" cy="6398268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742950" indent="-742950" algn="r" rtl="1">
              <a:lnSpc>
                <a:spcPct val="200000"/>
              </a:lnSpc>
              <a:buAutoNum type="arabicPeriod"/>
            </a:pPr>
            <a:r>
              <a:rPr lang="ar-MA" sz="3600" b="1" dirty="0">
                <a:solidFill>
                  <a:schemeClr val="tx1"/>
                </a:solidFill>
              </a:rPr>
              <a:t>عرض أعمال المجموعات من قبل الميسرين؛</a:t>
            </a:r>
          </a:p>
          <a:p>
            <a:pPr marL="742950" indent="-742950" algn="r" rtl="1">
              <a:lnSpc>
                <a:spcPct val="200000"/>
              </a:lnSpc>
              <a:buAutoNum type="arabicPeriod"/>
            </a:pPr>
            <a:r>
              <a:rPr lang="ar-MA" sz="3600" b="1" dirty="0">
                <a:solidFill>
                  <a:schemeClr val="tx1"/>
                </a:solidFill>
              </a:rPr>
              <a:t>فسح المجال للمجموعات الأخرى لإبداء رأيها في ما يقدمه كل ميسر؛</a:t>
            </a:r>
          </a:p>
          <a:p>
            <a:pPr marL="742950" indent="-742950" algn="r" rtl="1">
              <a:lnSpc>
                <a:spcPct val="200000"/>
              </a:lnSpc>
              <a:buAutoNum type="arabicPeriod"/>
            </a:pPr>
            <a:r>
              <a:rPr lang="ar-MA" sz="3600" b="1" dirty="0">
                <a:solidFill>
                  <a:schemeClr val="tx1"/>
                </a:solidFill>
              </a:rPr>
              <a:t>يقوم الأستاذ بتوجيه المتعلمين وتعديل أجوبتهم وتركيب الجواب المناسب؛</a:t>
            </a:r>
          </a:p>
          <a:p>
            <a:pPr marL="742950" indent="-742950" algn="r" rtl="1">
              <a:lnSpc>
                <a:spcPct val="200000"/>
              </a:lnSpc>
              <a:buAutoNum type="arabicPeriod"/>
            </a:pPr>
            <a:r>
              <a:rPr lang="ar-MA" sz="3600" b="1" dirty="0">
                <a:solidFill>
                  <a:schemeClr val="tx1"/>
                </a:solidFill>
              </a:rPr>
              <a:t>يتم التركيز على الاستراتيجية المعتمدة للتوصل إلى لجواب؛</a:t>
            </a:r>
          </a:p>
          <a:p>
            <a:pPr marL="742950" indent="-742950" algn="r" rtl="1">
              <a:lnSpc>
                <a:spcPct val="200000"/>
              </a:lnSpc>
              <a:buAutoNum type="arabicPeriod"/>
            </a:pPr>
            <a:r>
              <a:rPr lang="ar-MA" sz="3600" b="1" dirty="0">
                <a:solidFill>
                  <a:schemeClr val="tx1"/>
                </a:solidFill>
              </a:rPr>
              <a:t>يمكن تسجيل نماذج للأجوبة بشكل مركب على السبورة.</a:t>
            </a:r>
          </a:p>
        </p:txBody>
      </p:sp>
    </p:spTree>
    <p:extLst>
      <p:ext uri="{BB962C8B-B14F-4D97-AF65-F5344CB8AC3E}">
        <p14:creationId xmlns:p14="http://schemas.microsoft.com/office/powerpoint/2010/main" val="10756957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allAtOnce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480646-0078-AD15-831C-17AD0DE84D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34A1D154-BEF8-4361-2C06-13B1AA7A18E3}"/>
              </a:ext>
            </a:extLst>
          </p:cNvPr>
          <p:cNvSpPr txBox="1"/>
          <p:nvPr/>
        </p:nvSpPr>
        <p:spPr>
          <a:xfrm>
            <a:off x="160421" y="957198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الآن في مجموعات، تخيلوا بقية الحوار بين الشيخ وجاره الجزار، واكتبوه على دفاتركم، ستفوز المجموعة التي كتبت أحسن حوار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FF8A7E87-974C-614D-3452-C6FD206189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2343" y="765942"/>
            <a:ext cx="1780186" cy="1182727"/>
          </a:xfrm>
          <a:prstGeom prst="rect">
            <a:avLst/>
          </a:prstGeom>
        </p:spPr>
      </p:pic>
      <p:sp>
        <p:nvSpPr>
          <p:cNvPr id="4" name="Organigramme : Alternative 3">
            <a:extLst>
              <a:ext uri="{FF2B5EF4-FFF2-40B4-BE49-F238E27FC236}">
                <a16:creationId xmlns:a16="http://schemas.microsoft.com/office/drawing/2014/main" id="{557F6C53-E65D-4B9A-AAB7-3D6B0DDA25F9}"/>
              </a:ext>
            </a:extLst>
          </p:cNvPr>
          <p:cNvSpPr/>
          <p:nvPr/>
        </p:nvSpPr>
        <p:spPr>
          <a:xfrm>
            <a:off x="1607127" y="2478351"/>
            <a:ext cx="10307781" cy="7042707"/>
          </a:xfrm>
          <a:prstGeom prst="flowChartAlternateProcess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lvl="0" algn="just" rtl="1">
              <a:lnSpc>
                <a:spcPct val="150000"/>
              </a:lnSpc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الجزار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: شُكْراً جاري </a:t>
            </a:r>
            <a:r>
              <a:rPr lang="ar-MA" sz="44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ٱلْعَزيز، سَأَخْتارُ </a:t>
            </a:r>
            <a:r>
              <a:rPr lang="ar-MA" sz="4400" b="1" dirty="0" err="1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ٱللَّوْنَ</a:t>
            </a:r>
            <a:r>
              <a:rPr lang="ar-MA" sz="44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 </a:t>
            </a:r>
            <a:r>
              <a:rPr lang="ar-MA" sz="4400" b="1" dirty="0" err="1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ٱلْأَبْيَضَ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.</a:t>
            </a:r>
          </a:p>
          <a:p>
            <a:pPr marL="0" marR="0" lvl="0" indent="0" algn="just" defTabSz="914349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الشيخ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:....................................................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الجزار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:..................................................</a:t>
            </a:r>
            <a:endParaRPr lang="ar-MA" sz="4400" b="1" dirty="0">
              <a:solidFill>
                <a:prstClr val="black"/>
              </a:solidFill>
              <a:latin typeface="Calibri" panose="020F0502020204030204"/>
              <a:cs typeface="Arial" panose="020B0604020202020204" pitchFamily="34" charset="0"/>
            </a:endParaRPr>
          </a:p>
          <a:p>
            <a:pPr marL="0" marR="0" lvl="0" indent="0" algn="just" defTabSz="914349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400" b="1" dirty="0">
                <a:solidFill>
                  <a:schemeClr val="accent1"/>
                </a:solidFill>
                <a:latin typeface="Calibri" panose="020F0502020204030204"/>
                <a:cs typeface="Arial" panose="020B0604020202020204" pitchFamily="34" charset="0"/>
              </a:rPr>
              <a:t>الشيخ</a:t>
            </a:r>
            <a:r>
              <a:rPr lang="ar-MA" sz="44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:....................................................</a:t>
            </a:r>
          </a:p>
          <a:p>
            <a:pPr marL="0" marR="0" lvl="0" indent="0" algn="just" defTabSz="914349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الجزار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:..................................................</a:t>
            </a:r>
          </a:p>
          <a:p>
            <a:pPr marL="0" marR="0" lvl="0" indent="0" algn="just" defTabSz="914349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400" b="1" dirty="0">
                <a:solidFill>
                  <a:schemeClr val="accent1"/>
                </a:solidFill>
                <a:latin typeface="Calibri" panose="020F0502020204030204"/>
                <a:cs typeface="Arial" panose="020B0604020202020204" pitchFamily="34" charset="0"/>
              </a:rPr>
              <a:t>الشيخ</a:t>
            </a:r>
            <a:r>
              <a:rPr lang="ar-MA" sz="44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:.....................................................</a:t>
            </a:r>
            <a:endParaRPr kumimoji="0" lang="fr-FR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  <a:p>
            <a:pPr marL="0" marR="0" lvl="0" indent="0" algn="just" defTabSz="914349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057062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59F144-A7A1-5BB7-5D82-A49398D34F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6C608D53-B563-6752-3A0A-BA0795D62E34}"/>
              </a:ext>
            </a:extLst>
          </p:cNvPr>
          <p:cNvSpPr txBox="1"/>
          <p:nvPr/>
        </p:nvSpPr>
        <p:spPr>
          <a:xfrm>
            <a:off x="160421" y="957198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تقديم عمل المجموعات، وتتويج المجموعة الفائزة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D16BAD88-914F-3DA4-6303-9C6F88493F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2460" y="729989"/>
            <a:ext cx="1682642" cy="1280271"/>
          </a:xfrm>
          <a:prstGeom prst="rect">
            <a:avLst/>
          </a:prstGeom>
        </p:spPr>
      </p:pic>
      <p:sp>
        <p:nvSpPr>
          <p:cNvPr id="3" name="Organigramme : Alternative 2">
            <a:extLst>
              <a:ext uri="{FF2B5EF4-FFF2-40B4-BE49-F238E27FC236}">
                <a16:creationId xmlns:a16="http://schemas.microsoft.com/office/drawing/2014/main" id="{268E6FFE-0A84-6666-B9C6-B864D0E5485A}"/>
              </a:ext>
            </a:extLst>
          </p:cNvPr>
          <p:cNvSpPr/>
          <p:nvPr/>
        </p:nvSpPr>
        <p:spPr>
          <a:xfrm>
            <a:off x="1607127" y="2478351"/>
            <a:ext cx="10307781" cy="7042707"/>
          </a:xfrm>
          <a:prstGeom prst="flowChartAlternateProcess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lvl="0" algn="just" rtl="1">
              <a:lnSpc>
                <a:spcPct val="150000"/>
              </a:lnSpc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الجزار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: شُكْراً جاري </a:t>
            </a:r>
            <a:r>
              <a:rPr lang="ar-MA" sz="44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ٱلْعَزيز، سَأَخْتارُ </a:t>
            </a:r>
            <a:r>
              <a:rPr lang="ar-MA" sz="4400" b="1" dirty="0" err="1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ٱللَّوْنَ</a:t>
            </a:r>
            <a:r>
              <a:rPr lang="ar-MA" sz="44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 </a:t>
            </a:r>
            <a:r>
              <a:rPr lang="ar-MA" sz="4400" b="1" dirty="0" err="1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ٱلْأَبْيَضَ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.</a:t>
            </a:r>
          </a:p>
          <a:p>
            <a:pPr marL="0" marR="0" lvl="0" indent="0" algn="just" defTabSz="914349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الشيخ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:....................................................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الجزار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:..................................................</a:t>
            </a:r>
            <a:endParaRPr lang="ar-MA" sz="4400" b="1" dirty="0">
              <a:solidFill>
                <a:prstClr val="black"/>
              </a:solidFill>
              <a:latin typeface="Calibri" panose="020F0502020204030204"/>
              <a:cs typeface="Arial" panose="020B0604020202020204" pitchFamily="34" charset="0"/>
            </a:endParaRPr>
          </a:p>
          <a:p>
            <a:pPr marL="0" marR="0" lvl="0" indent="0" algn="just" defTabSz="914349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400" b="1" dirty="0">
                <a:solidFill>
                  <a:schemeClr val="accent1"/>
                </a:solidFill>
                <a:latin typeface="Calibri" panose="020F0502020204030204"/>
                <a:cs typeface="Arial" panose="020B0604020202020204" pitchFamily="34" charset="0"/>
              </a:rPr>
              <a:t>الشيخ</a:t>
            </a:r>
            <a:r>
              <a:rPr lang="ar-MA" sz="44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:....................................................</a:t>
            </a:r>
          </a:p>
          <a:p>
            <a:pPr marL="0" marR="0" lvl="0" indent="0" algn="just" defTabSz="914349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الجزار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:..................................................</a:t>
            </a:r>
          </a:p>
          <a:p>
            <a:pPr marL="0" marR="0" lvl="0" indent="0" algn="just" defTabSz="914349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400" b="1" dirty="0">
                <a:solidFill>
                  <a:schemeClr val="accent1"/>
                </a:solidFill>
                <a:latin typeface="Calibri" panose="020F0502020204030204"/>
                <a:cs typeface="Arial" panose="020B0604020202020204" pitchFamily="34" charset="0"/>
              </a:rPr>
              <a:t>الشيخ</a:t>
            </a:r>
            <a:r>
              <a:rPr lang="ar-MA" sz="44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:.....................................................</a:t>
            </a:r>
            <a:endParaRPr kumimoji="0" lang="fr-FR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  <a:p>
            <a:pPr marL="0" marR="0" lvl="0" indent="0" algn="just" defTabSz="914349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389341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80CCFB-2DDA-2DF1-F9D0-3CAA82B149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72060FCD-8D4E-1BF5-6543-12C482056128}"/>
              </a:ext>
            </a:extLst>
          </p:cNvPr>
          <p:cNvSpPr txBox="1"/>
          <p:nvPr/>
        </p:nvSpPr>
        <p:spPr>
          <a:xfrm>
            <a:off x="606498" y="574556"/>
            <a:ext cx="11973429" cy="121571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lvl="0" algn="r" defTabSz="1028700" rtl="1"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إذا سمح الوقت به، يتم التعامل بالمنهجية نفسها مع السؤال الأخير الآتي: </a:t>
            </a:r>
          </a:p>
          <a:p>
            <a:pPr lvl="0" algn="r" defTabSz="1028700" rtl="1"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وإلا يعطى على شكل عمل منزلي للمتعلمين </a:t>
            </a:r>
          </a:p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30ABB1E8-B5C5-7923-E124-83D5AC1580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089" y="748729"/>
            <a:ext cx="1780186" cy="1182727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128A02F9-42AF-CF0B-C0F1-1EE65FCBA2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155" y="3768436"/>
            <a:ext cx="12821424" cy="31172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438211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8E25CA-3479-08B2-8E9E-FEA0C329DA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0B66465E-468F-B22F-A2EA-A217A666D11F}"/>
              </a:ext>
            </a:extLst>
          </p:cNvPr>
          <p:cNvSpPr txBox="1"/>
          <p:nvPr/>
        </p:nvSpPr>
        <p:spPr>
          <a:xfrm>
            <a:off x="1379620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977900" marR="0" lvl="0" indent="0" algn="r" defTabSz="1074738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لنعد إلى النص: من يقرأ النص بدقة وطلاقة واسترسال؟ يسمح لبعض المتعلمين بقراءة النص كاملا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AC222030-426D-88BF-7F69-35D3981883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257" y="610164"/>
            <a:ext cx="1633870" cy="1426588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4BE70FE2-E0F3-DBE3-28A0-CFFAE1AA5A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20081" y="1730309"/>
            <a:ext cx="9888568" cy="8556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411846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C953C2-C3D1-8204-831C-6E9EFE5291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19651D0A-B02D-74ED-ED20-0EB95E886048}"/>
              </a:ext>
            </a:extLst>
          </p:cNvPr>
          <p:cNvSpPr txBox="1"/>
          <p:nvPr/>
        </p:nvSpPr>
        <p:spPr>
          <a:xfrm>
            <a:off x="160421" y="834086"/>
            <a:ext cx="12336380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  <a:cs typeface="Arial" panose="020B0604020202020204" pitchFamily="34" charset="0"/>
              </a:rPr>
              <a:t>خذوا ألواحكم، كل واحد يكتب عبرة استخلصها من النص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6" name="Organigramme : Alternative 5">
            <a:extLst>
              <a:ext uri="{FF2B5EF4-FFF2-40B4-BE49-F238E27FC236}">
                <a16:creationId xmlns:a16="http://schemas.microsoft.com/office/drawing/2014/main" id="{2325268A-1001-28C0-1B24-9567388D63E5}"/>
              </a:ext>
            </a:extLst>
          </p:cNvPr>
          <p:cNvSpPr/>
          <p:nvPr/>
        </p:nvSpPr>
        <p:spPr>
          <a:xfrm>
            <a:off x="1219201" y="2521528"/>
            <a:ext cx="11277600" cy="1084117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أكتب على لوحتي </a:t>
            </a:r>
            <a:r>
              <a:rPr kumimoji="0" lang="ar-MA" sz="4800" b="1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العبرة</a:t>
            </a:r>
            <a:r>
              <a:rPr kumimoji="0" lang="ar-MA" sz="4800" b="1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 من النص:</a:t>
            </a:r>
          </a:p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 </a:t>
            </a:r>
            <a:endParaRPr kumimoji="0" lang="fr-FR" sz="18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87888848-E65E-F80C-6E40-97B537C4D6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3449" y="834085"/>
            <a:ext cx="1650511" cy="1119405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B938C2F-BC8C-5CF0-08E0-02E6E4BCEA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09456" y="3780155"/>
            <a:ext cx="8506690" cy="5830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62150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プレースホルダー 6"/>
          <p:cNvSpPr>
            <a:spLocks noGrp="1"/>
          </p:cNvSpPr>
          <p:nvPr>
            <p:ph type="body" sz="quarter" idx="11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8" name="テキスト プレースホルダー 7"/>
          <p:cNvSpPr>
            <a:spLocks noGrp="1"/>
          </p:cNvSpPr>
          <p:nvPr>
            <p:ph type="body" sz="quarter" idx="12"/>
          </p:nvPr>
        </p:nvSpPr>
        <p:spPr>
          <a:xfrm>
            <a:off x="7926516" y="1925353"/>
            <a:ext cx="4800601" cy="4348082"/>
          </a:xfrm>
        </p:spPr>
        <p:txBody>
          <a:bodyPr/>
          <a:lstStyle/>
          <a:p>
            <a:r>
              <a:rPr kumimoji="1" lang="en-US" altLang="ja-JP" sz="19500" dirty="0"/>
              <a:t>4</a:t>
            </a:r>
            <a:endParaRPr kumimoji="1" lang="ja-JP" altLang="en-US" sz="19500" dirty="0"/>
          </a:p>
        </p:txBody>
      </p:sp>
      <p:sp>
        <p:nvSpPr>
          <p:cNvPr id="9" name="テキスト プレースホルダー 8"/>
          <p:cNvSpPr>
            <a:spLocks noGrp="1"/>
          </p:cNvSpPr>
          <p:nvPr>
            <p:ph type="body" sz="quarter" idx="13"/>
          </p:nvPr>
        </p:nvSpPr>
        <p:spPr>
          <a:xfrm>
            <a:off x="7926519" y="6250870"/>
            <a:ext cx="4800601" cy="2091830"/>
          </a:xfrm>
          <a:noFill/>
        </p:spPr>
        <p:txBody>
          <a:bodyPr anchor="ctr">
            <a:noAutofit/>
          </a:bodyPr>
          <a:lstStyle/>
          <a:p>
            <a:pPr marL="0" indent="0" rtl="1">
              <a:buNone/>
            </a:pPr>
            <a:r>
              <a:rPr kumimoji="1" lang="ar-MA" altLang="ja-JP" sz="10125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ألعاب</a:t>
            </a:r>
            <a:endParaRPr kumimoji="1" lang="fr-FR" altLang="ja-JP" sz="10125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" name="テキスト プレースホルダー 1"/>
          <p:cNvSpPr>
            <a:spLocks noGrp="1"/>
          </p:cNvSpPr>
          <p:nvPr>
            <p:ph type="body" sz="quarter" idx="16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sz="quarter" idx="17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quarter" idx="18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19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6" name="Organigramme : Alternative 5">
            <a:extLst>
              <a:ext uri="{FF2B5EF4-FFF2-40B4-BE49-F238E27FC236}">
                <a16:creationId xmlns:a16="http://schemas.microsoft.com/office/drawing/2014/main" id="{0C690669-5547-1024-7E46-4029CAEC4595}"/>
              </a:ext>
            </a:extLst>
          </p:cNvPr>
          <p:cNvSpPr/>
          <p:nvPr/>
        </p:nvSpPr>
        <p:spPr>
          <a:xfrm>
            <a:off x="554182" y="4099394"/>
            <a:ext cx="6886337" cy="1173201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قرّاءُ اليوم:</a:t>
            </a:r>
            <a:endParaRPr kumimoji="0" lang="fr-FR" sz="18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4854512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17C92F9B-9642-33DF-E259-CD68E1C5E368}"/>
              </a:ext>
            </a:extLst>
          </p:cNvPr>
          <p:cNvSpPr/>
          <p:nvPr/>
        </p:nvSpPr>
        <p:spPr>
          <a:xfrm>
            <a:off x="616689" y="549085"/>
            <a:ext cx="11856214" cy="1137683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يشرح  الأستاذ سيرورة المسابقة: تنتدب كل مجموعة ممثلا عنها ، يقرأ النص بعد انطلاق العداد.  </a:t>
            </a:r>
          </a:p>
          <a:p>
            <a:pPr marL="0" marR="0" lvl="0" indent="0" algn="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بعد القراءة  يدون الأستاذ على جدول عدد الأخطاء المرتكبة والمدة الزمنية المستغرقة في القراءة.</a:t>
            </a:r>
          </a:p>
          <a:p>
            <a:pPr marL="0" marR="0" lvl="0" indent="0" algn="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يتم الإعلان عن قراء اليوم، وتشجيعهم على قراءاتهم الجيدة.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83A8BF2-E4F0-FA6B-93B0-D9A202BBCBDD}"/>
              </a:ext>
            </a:extLst>
          </p:cNvPr>
          <p:cNvSpPr txBox="1"/>
          <p:nvPr/>
        </p:nvSpPr>
        <p:spPr>
          <a:xfrm>
            <a:off x="249382" y="2099124"/>
            <a:ext cx="12784467" cy="758361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just" rtl="1">
              <a:lnSpc>
                <a:spcPct val="150000"/>
              </a:lnSpc>
            </a:pPr>
            <a:r>
              <a:rPr lang="ar-MA" sz="4400" b="1" kern="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اَلنَّاسُ مَأمورُونَ بِإِكرامِ </a:t>
            </a:r>
            <a:r>
              <a:rPr lang="ar-MA" sz="4400" b="1" dirty="0" err="1">
                <a:solidFill>
                  <a:prstClr val="black"/>
                </a:solidFill>
              </a:rPr>
              <a:t>ٱ</a:t>
            </a:r>
            <a:r>
              <a:rPr lang="ar-MA" sz="4400" b="1" kern="0" dirty="0" err="1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لْجيرانِ</a:t>
            </a:r>
            <a:r>
              <a:rPr lang="ar-MA" sz="4400" b="1" kern="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، وَمِنْ آدَابِ ذلِكَ: عَدَمُ إِزْعاجِهِمْ، وَإِلْقاءُ </a:t>
            </a:r>
            <a:r>
              <a:rPr lang="ar-MA" sz="4400" b="1" dirty="0" err="1">
                <a:solidFill>
                  <a:prstClr val="black"/>
                </a:solidFill>
              </a:rPr>
              <a:t>ٱ</a:t>
            </a:r>
            <a:r>
              <a:rPr lang="ar-MA" sz="4400" b="1" kern="0" dirty="0" err="1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لسَّلامِ</a:t>
            </a:r>
            <a:r>
              <a:rPr lang="ar-MA" sz="4400" b="1" kern="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عَلَيْهِمْ، </a:t>
            </a:r>
            <a:r>
              <a:rPr lang="ar-MA" sz="4400" b="1" kern="0" dirty="0" err="1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وَ</a:t>
            </a:r>
            <a:r>
              <a:rPr lang="ar-MA" sz="4400" b="1" dirty="0" err="1">
                <a:solidFill>
                  <a:prstClr val="black"/>
                </a:solidFill>
              </a:rPr>
              <a:t>ٱ</a:t>
            </a:r>
            <a:r>
              <a:rPr lang="ar-MA" sz="4400" b="1" kern="0" dirty="0" err="1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لسُّؤالُ</a:t>
            </a:r>
            <a:r>
              <a:rPr lang="ar-MA" sz="4400" b="1" kern="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عَنهُم عِندَ </a:t>
            </a:r>
            <a:r>
              <a:rPr lang="ar-MA" sz="4400" b="1" dirty="0" err="1">
                <a:solidFill>
                  <a:prstClr val="black"/>
                </a:solidFill>
              </a:rPr>
              <a:t>ٱ</a:t>
            </a:r>
            <a:r>
              <a:rPr lang="ar-MA" sz="4400" b="1" kern="0" dirty="0" err="1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لغِيّابِ</a:t>
            </a:r>
            <a:r>
              <a:rPr lang="ar-MA" sz="4400" b="1" kern="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، وَمُواساتُهُم في </a:t>
            </a:r>
            <a:r>
              <a:rPr lang="ar-MA" sz="4400" b="1" dirty="0" err="1">
                <a:solidFill>
                  <a:prstClr val="black"/>
                </a:solidFill>
              </a:rPr>
              <a:t>ٱ</a:t>
            </a:r>
            <a:r>
              <a:rPr lang="ar-MA" sz="4400" b="1" kern="0" dirty="0" err="1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لشَّدائِدِ</a:t>
            </a:r>
            <a:r>
              <a:rPr lang="ar-MA" sz="4400" b="1" kern="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، وَتَهْنِئَتُهُمْ في </a:t>
            </a:r>
            <a:r>
              <a:rPr lang="ar-MA" sz="4400" b="1" dirty="0" err="1">
                <a:solidFill>
                  <a:prstClr val="black"/>
                </a:solidFill>
              </a:rPr>
              <a:t>ٱ</a:t>
            </a:r>
            <a:r>
              <a:rPr lang="ar-MA" sz="4400" b="1" kern="0" dirty="0" err="1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لْأَفْراحِ</a:t>
            </a:r>
            <a:r>
              <a:rPr lang="ar-MA" sz="4400" b="1" kern="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كَما يَنبَغي </a:t>
            </a:r>
            <a:r>
              <a:rPr lang="ar-MA" sz="4400" b="1" dirty="0" err="1">
                <a:solidFill>
                  <a:prstClr val="black"/>
                </a:solidFill>
              </a:rPr>
              <a:t>ٱ</a:t>
            </a:r>
            <a:r>
              <a:rPr lang="ar-MA" sz="4400" b="1" kern="0" dirty="0" err="1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لْحِرصُ</a:t>
            </a:r>
            <a:r>
              <a:rPr lang="ar-MA" sz="4400" b="1" kern="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عَلى حُسنِ </a:t>
            </a:r>
            <a:r>
              <a:rPr lang="ar-MA" sz="4400" b="1" dirty="0" err="1">
                <a:solidFill>
                  <a:prstClr val="black"/>
                </a:solidFill>
              </a:rPr>
              <a:t>ٱ</a:t>
            </a:r>
            <a:r>
              <a:rPr lang="ar-MA" sz="4400" b="1" kern="0" dirty="0" err="1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لْكَلامِ</a:t>
            </a:r>
            <a:r>
              <a:rPr lang="ar-MA" sz="4400" b="1" kern="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مَعَهُمْ، وَتَجنُّبِ </a:t>
            </a:r>
            <a:r>
              <a:rPr lang="ar-MA" sz="4400" b="1" dirty="0" err="1">
                <a:solidFill>
                  <a:prstClr val="black"/>
                </a:solidFill>
              </a:rPr>
              <a:t>ٱ</a:t>
            </a:r>
            <a:r>
              <a:rPr lang="ar-MA" sz="4400" b="1" kern="0" dirty="0" err="1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لْإِساءَةِ</a:t>
            </a:r>
            <a:r>
              <a:rPr lang="ar-MA" sz="4400" b="1" kern="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إِلَيْهِمْ. وَبِهذا يَسودُ </a:t>
            </a:r>
            <a:r>
              <a:rPr lang="ar-MA" sz="4400" b="1" dirty="0" err="1">
                <a:solidFill>
                  <a:prstClr val="black"/>
                </a:solidFill>
              </a:rPr>
              <a:t>ٱ</a:t>
            </a:r>
            <a:r>
              <a:rPr lang="ar-MA" sz="4400" b="1" kern="0" dirty="0" err="1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لْوِئامُ</a:t>
            </a:r>
            <a:r>
              <a:rPr lang="ar-MA" sz="4400" b="1" kern="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بَينَ </a:t>
            </a:r>
            <a:r>
              <a:rPr lang="ar-MA" sz="4400" b="1" dirty="0" err="1">
                <a:solidFill>
                  <a:prstClr val="black"/>
                </a:solidFill>
              </a:rPr>
              <a:t>ٱ</a:t>
            </a:r>
            <a:r>
              <a:rPr lang="ar-MA" sz="4400" b="1" kern="0" dirty="0" err="1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لْجيرانِ</a:t>
            </a:r>
            <a:r>
              <a:rPr lang="ar-MA" sz="4400" b="1" kern="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</a:p>
          <a:p>
            <a:pPr algn="just" rtl="1">
              <a:lnSpc>
                <a:spcPct val="150000"/>
              </a:lnSpc>
            </a:pPr>
            <a:r>
              <a:rPr lang="ar-MA" sz="4400" b="1" kern="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وَيَحْسُنُ إِهْداءُ </a:t>
            </a:r>
            <a:r>
              <a:rPr lang="ar-MA" sz="4400" b="1" dirty="0" err="1">
                <a:solidFill>
                  <a:prstClr val="black"/>
                </a:solidFill>
              </a:rPr>
              <a:t>ٱ</a:t>
            </a:r>
            <a:r>
              <a:rPr lang="ar-MA" sz="4400" b="1" kern="0" dirty="0" err="1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لطَّعامِ</a:t>
            </a:r>
            <a:r>
              <a:rPr lang="ar-MA" sz="4400" b="1" kern="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لَهُم عِندَ تَحضيرِهِ. وَيَجِبُ </a:t>
            </a:r>
            <a:r>
              <a:rPr lang="ar-MA" sz="4400" b="1" dirty="0" err="1">
                <a:solidFill>
                  <a:prstClr val="black"/>
                </a:solidFill>
              </a:rPr>
              <a:t>ٱ</a:t>
            </a:r>
            <a:r>
              <a:rPr lang="ar-MA" sz="4400" b="1" kern="0" dirty="0" err="1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لتَّواصُلُ</a:t>
            </a:r>
            <a:r>
              <a:rPr lang="ar-MA" sz="4400" b="1" kern="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مَعَ </a:t>
            </a:r>
            <a:r>
              <a:rPr lang="ar-MA" sz="4400" b="1" dirty="0" err="1">
                <a:solidFill>
                  <a:prstClr val="black"/>
                </a:solidFill>
              </a:rPr>
              <a:t>ٱ</a:t>
            </a:r>
            <a:r>
              <a:rPr lang="ar-MA" sz="4400" b="1" kern="0" dirty="0" err="1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لْجارِ</a:t>
            </a:r>
            <a:r>
              <a:rPr lang="ar-MA" sz="4400" b="1" kern="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بِنِيَّةِ </a:t>
            </a:r>
            <a:r>
              <a:rPr lang="ar-MA" sz="4400" b="1" dirty="0" err="1">
                <a:solidFill>
                  <a:prstClr val="black"/>
                </a:solidFill>
              </a:rPr>
              <a:t>ٱ</a:t>
            </a:r>
            <a:r>
              <a:rPr lang="ar-MA" sz="4400" b="1" kern="0" dirty="0" err="1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لْإِحْسَانِ</a:t>
            </a:r>
            <a:r>
              <a:rPr lang="ar-MA" sz="4400" b="1" kern="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، لا </a:t>
            </a:r>
            <a:r>
              <a:rPr lang="ar-MA" sz="4400" b="1" kern="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بِنِيَّةِ</a:t>
            </a:r>
            <a:r>
              <a:rPr lang="ar-MA" sz="4400" b="1" kern="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ar-MA" sz="4400" b="1" dirty="0" err="1">
                <a:solidFill>
                  <a:prstClr val="black"/>
                </a:solidFill>
              </a:rPr>
              <a:t>ٱ</a:t>
            </a:r>
            <a:r>
              <a:rPr lang="ar-MA" sz="4400" b="1" kern="0" dirty="0" err="1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لْمَنِّ</a:t>
            </a:r>
            <a:r>
              <a:rPr lang="ar-MA" sz="4400" b="1" kern="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ar-MA" sz="4400" b="1" kern="0" dirty="0" err="1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وَ</a:t>
            </a:r>
            <a:r>
              <a:rPr lang="ar-MA" sz="4400" b="1" dirty="0" err="1">
                <a:solidFill>
                  <a:prstClr val="black"/>
                </a:solidFill>
              </a:rPr>
              <a:t>ٱ</a:t>
            </a:r>
            <a:r>
              <a:rPr lang="ar-MA" sz="4400" b="1" kern="0" dirty="0" err="1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لتَّفاخُرِ</a:t>
            </a:r>
            <a:r>
              <a:rPr lang="ar-MA" sz="4400" b="1" kern="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كَما أَنَّ حِفْظَ السِّرِّ وَالسَّتْرَ عَلَى </a:t>
            </a:r>
            <a:r>
              <a:rPr lang="ar-MA" sz="4400" b="1" dirty="0" err="1">
                <a:solidFill>
                  <a:prstClr val="black"/>
                </a:solidFill>
              </a:rPr>
              <a:t>ٱ</a:t>
            </a:r>
            <a:r>
              <a:rPr lang="ar-MA" sz="4400" b="1" kern="0" dirty="0" err="1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لْجارِ</a:t>
            </a:r>
            <a:r>
              <a:rPr lang="ar-MA" sz="4400" b="1" kern="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يُعَدُّ مِنْ أَعْلى مَراتِبِ </a:t>
            </a:r>
            <a:r>
              <a:rPr lang="ar-MA" sz="4400" b="1" dirty="0" err="1">
                <a:solidFill>
                  <a:prstClr val="black"/>
                </a:solidFill>
              </a:rPr>
              <a:t>ٱ</a:t>
            </a:r>
            <a:r>
              <a:rPr lang="ar-MA" sz="4400" b="1" kern="0" dirty="0" err="1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لْإِكْرامِ</a:t>
            </a:r>
            <a:r>
              <a:rPr lang="ar-MA" sz="4400" b="1" kern="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</a:p>
          <a:p>
            <a:pPr marL="0" marR="0" lvl="0" indent="0" algn="just" defTabSz="914349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endParaRPr kumimoji="0" lang="es-ES" sz="24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743212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5BE0C9-C54B-D2CF-0BC3-1F53EE84F1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プレースホルダー 6">
            <a:extLst>
              <a:ext uri="{FF2B5EF4-FFF2-40B4-BE49-F238E27FC236}">
                <a16:creationId xmlns:a16="http://schemas.microsoft.com/office/drawing/2014/main" id="{152EBB06-CCA6-FAA6-1982-66E4A242024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8" name="テキスト プレースホルダー 7">
            <a:extLst>
              <a:ext uri="{FF2B5EF4-FFF2-40B4-BE49-F238E27FC236}">
                <a16:creationId xmlns:a16="http://schemas.microsoft.com/office/drawing/2014/main" id="{0E34D6B8-8522-A58B-32EE-6075A6DCB40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926516" y="1925353"/>
            <a:ext cx="4800601" cy="4348082"/>
          </a:xfrm>
        </p:spPr>
        <p:txBody>
          <a:bodyPr/>
          <a:lstStyle/>
          <a:p>
            <a:r>
              <a:rPr kumimoji="1" lang="ar-MA" altLang="ja-JP" sz="19500" dirty="0"/>
              <a:t>5</a:t>
            </a:r>
            <a:endParaRPr kumimoji="1" lang="ja-JP" altLang="en-US" sz="19500" dirty="0"/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5C558200-1967-A0A1-6AEE-786EC432BA3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26582" y="6250870"/>
            <a:ext cx="4400538" cy="1798621"/>
          </a:xfrm>
          <a:noFill/>
        </p:spPr>
        <p:txBody>
          <a:bodyPr anchor="ctr">
            <a:noAutofit/>
          </a:bodyPr>
          <a:lstStyle/>
          <a:p>
            <a:pPr marL="0" indent="0" rtl="1">
              <a:buNone/>
            </a:pPr>
            <a:r>
              <a:rPr kumimoji="1" lang="ar-MA" altLang="ja-JP" sz="10125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  <a:endParaRPr kumimoji="1" lang="fr-FR" altLang="ja-JP" sz="10125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" name="テキスト プレースホルダー 1">
            <a:extLst>
              <a:ext uri="{FF2B5EF4-FFF2-40B4-BE49-F238E27FC236}">
                <a16:creationId xmlns:a16="http://schemas.microsoft.com/office/drawing/2014/main" id="{3B1347CB-AC3E-7D4D-47A5-D1366EC8B29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09B7A10F-2C0B-6279-2023-749AC3F790A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5F694CB2-0070-0692-1CCE-226A2B5FF9FB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0D7F42AF-2528-8CFC-FCBE-0286A9692C33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0" name="Sous-titre 2">
            <a:extLst>
              <a:ext uri="{FF2B5EF4-FFF2-40B4-BE49-F238E27FC236}">
                <a16:creationId xmlns:a16="http://schemas.microsoft.com/office/drawing/2014/main" id="{C1EB0F3F-76C4-B5CC-5F1E-8CD5BD5AC34B}"/>
              </a:ext>
            </a:extLst>
          </p:cNvPr>
          <p:cNvSpPr txBox="1">
            <a:spLocks/>
          </p:cNvSpPr>
          <p:nvPr/>
        </p:nvSpPr>
        <p:spPr>
          <a:xfrm>
            <a:off x="1241714" y="2114550"/>
            <a:ext cx="5033768" cy="6876254"/>
          </a:xfrm>
          <a:prstGeom prst="rect">
            <a:avLst/>
          </a:prstGeom>
          <a:solidFill>
            <a:schemeClr val="accent5"/>
          </a:solidFill>
        </p:spPr>
        <p:txBody>
          <a:bodyPr anchor="ctr">
            <a:normAutofit/>
          </a:bodyPr>
          <a:lstStyle>
            <a:lvl1pPr marL="342900" indent="-342900" algn="l" defTabSz="1371600" rtl="0" eaLnBrk="1" latinLnBrk="0" hangingPunct="1">
              <a:lnSpc>
                <a:spcPct val="90000"/>
              </a:lnSpc>
              <a:spcBef>
                <a:spcPts val="1500"/>
              </a:spcBef>
              <a:buFont typeface="Arial" panose="020B0604020202020204" pitchFamily="34" charset="0"/>
              <a:buChar char="•"/>
              <a:defRPr sz="4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28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14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400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0861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7719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57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43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29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ar-MA" sz="72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الواجبات المنزلية</a:t>
            </a:r>
          </a:p>
          <a:p>
            <a:pPr marL="342900" marR="0" lvl="0" indent="-34290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ar-MA" sz="72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تبصر الحصة</a:t>
            </a:r>
            <a:endParaRPr kumimoji="0" lang="fr-FR" sz="72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22261251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70C6D3E-D944-E7DF-6E2F-7037213AB7FF}"/>
              </a:ext>
            </a:extLst>
          </p:cNvPr>
          <p:cNvSpPr txBox="1"/>
          <p:nvPr/>
        </p:nvSpPr>
        <p:spPr>
          <a:xfrm>
            <a:off x="160421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في منازلكم، ستشتغلون على الكراسة الصفحتان 48 و49، سأراقب عملكم بداية الحصة الموالية إن شاء الله.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Sous-titre 2">
            <a:extLst>
              <a:ext uri="{FF2B5EF4-FFF2-40B4-BE49-F238E27FC236}">
                <a16:creationId xmlns:a16="http://schemas.microsoft.com/office/drawing/2014/main" id="{D012E12E-157F-1F50-18B5-626DB37D1ECA}"/>
              </a:ext>
            </a:extLst>
          </p:cNvPr>
          <p:cNvSpPr txBox="1">
            <a:spLocks/>
          </p:cNvSpPr>
          <p:nvPr/>
        </p:nvSpPr>
        <p:spPr>
          <a:xfrm>
            <a:off x="6598980" y="2350873"/>
            <a:ext cx="5805055" cy="7222004"/>
          </a:xfrm>
          <a:prstGeom prst="rect">
            <a:avLst/>
          </a:prstGeom>
          <a:solidFill>
            <a:schemeClr val="accent5"/>
          </a:solidFill>
        </p:spPr>
        <p:txBody>
          <a:bodyPr anchor="ctr">
            <a:normAutofit/>
          </a:bodyPr>
          <a:lstStyle>
            <a:lvl1pPr marL="342900" indent="-342900" algn="l" defTabSz="1371600" rtl="0" eaLnBrk="1" latinLnBrk="0" hangingPunct="1">
              <a:lnSpc>
                <a:spcPct val="90000"/>
              </a:lnSpc>
              <a:spcBef>
                <a:spcPts val="1500"/>
              </a:spcBef>
              <a:buFont typeface="Arial" panose="020B0604020202020204" pitchFamily="34" charset="0"/>
              <a:buChar char="•"/>
              <a:defRPr sz="4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28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14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400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0861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7719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57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43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29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في منزلي سأقوم ب:</a:t>
            </a:r>
          </a:p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ar-MA" sz="40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1- أعيد قراءة النص (حق الجار على جاره) بدقة وطلاقة واسترسال؛</a:t>
            </a:r>
          </a:p>
          <a:p>
            <a:pPr marL="0" marR="0" lvl="0" indent="0" algn="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2- </a:t>
            </a:r>
            <a:r>
              <a:rPr lang="ar-MA" sz="40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أجيب عن السؤال رقم 7 الصفحة 49 وأنقل الجواب على دفتري؛</a:t>
            </a:r>
            <a:endParaRPr kumimoji="0" lang="ar-MA" sz="40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3- </a:t>
            </a:r>
            <a:r>
              <a:rPr lang="ar-MA" sz="40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أستعد لعرض إنجازي على أستاذي في الحصة المقبلة.</a:t>
            </a:r>
            <a:endParaRPr kumimoji="0" lang="fr-FR" sz="40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2F2FF6F7-C601-CFBC-78D7-2C1B89ECDE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7878" y="714122"/>
            <a:ext cx="1682642" cy="1286367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61200828-E302-9164-3959-3281713745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0036" y="2464837"/>
            <a:ext cx="6158575" cy="7108039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B78EEA2A-0F20-6F28-7339-AA6D146EE7B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0421" y="7924185"/>
            <a:ext cx="6428944" cy="1648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256227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15B2C3-4E5C-88A4-3F5C-59BCF0A876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A6468442-C041-F4C1-05C2-88146A38BFB8}"/>
              </a:ext>
            </a:extLst>
          </p:cNvPr>
          <p:cNvSpPr txBox="1"/>
          <p:nvPr/>
        </p:nvSpPr>
        <p:spPr>
          <a:xfrm>
            <a:off x="160421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أنهينا حصة اللغة العربية لهذا اليوم، شكرا لحسن تفاعلكم.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Sous-titre 2">
            <a:extLst>
              <a:ext uri="{FF2B5EF4-FFF2-40B4-BE49-F238E27FC236}">
                <a16:creationId xmlns:a16="http://schemas.microsoft.com/office/drawing/2014/main" id="{42F2735E-45A3-4A19-8BE8-FBDF012F157F}"/>
              </a:ext>
            </a:extLst>
          </p:cNvPr>
          <p:cNvSpPr txBox="1">
            <a:spLocks/>
          </p:cNvSpPr>
          <p:nvPr/>
        </p:nvSpPr>
        <p:spPr>
          <a:xfrm>
            <a:off x="969818" y="3408218"/>
            <a:ext cx="11346873" cy="4488873"/>
          </a:xfrm>
          <a:prstGeom prst="rect">
            <a:avLst/>
          </a:prstGeom>
          <a:solidFill>
            <a:schemeClr val="accent5"/>
          </a:solidFill>
        </p:spPr>
        <p:txBody>
          <a:bodyPr anchor="ctr">
            <a:normAutofit/>
          </a:bodyPr>
          <a:lstStyle>
            <a:lvl1pPr marL="342900" indent="-342900" algn="l" defTabSz="1371600" rtl="0" eaLnBrk="1" latinLnBrk="0" hangingPunct="1">
              <a:lnSpc>
                <a:spcPct val="90000"/>
              </a:lnSpc>
              <a:spcBef>
                <a:spcPts val="1500"/>
              </a:spcBef>
              <a:buFont typeface="Arial" panose="020B0604020202020204" pitchFamily="34" charset="0"/>
              <a:buChar char="•"/>
              <a:defRPr sz="4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28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14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400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0861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7719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57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43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29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6600" b="1" i="0" u="none" strike="noStrike" kern="1200" cap="none" spc="0" normalizeH="0" baseline="0" noProof="0" dirty="0">
                <a:ln w="0"/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إلى اللقاء...</a:t>
            </a:r>
            <a:r>
              <a:rPr kumimoji="0" lang="ar-MA" sz="6600" b="1" i="0" u="none" strike="noStrike" kern="1200" cap="none" spc="0" normalizeH="0" noProof="0" dirty="0">
                <a:ln w="0"/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نلتقي في الحصة القادمة إن شاء الله</a:t>
            </a:r>
            <a:endParaRPr kumimoji="0" lang="ar-MA" sz="6600" b="1" i="0" u="none" strike="noStrike" kern="1200" cap="none" spc="0" normalizeH="0" baseline="0" noProof="0" dirty="0">
              <a:ln w="0"/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32847797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26C150-565F-E9B6-B941-7FB1AA509C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プレースホルダー 6">
            <a:extLst>
              <a:ext uri="{FF2B5EF4-FFF2-40B4-BE49-F238E27FC236}">
                <a16:creationId xmlns:a16="http://schemas.microsoft.com/office/drawing/2014/main" id="{1C89A226-C4D9-76DA-E051-3BDAECEB5A3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DC7D4EAB-B148-3A9F-D40F-CB0F518F755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073748" y="778324"/>
            <a:ext cx="4400538" cy="1798621"/>
          </a:xfrm>
          <a:noFill/>
        </p:spPr>
        <p:txBody>
          <a:bodyPr anchor="ctr">
            <a:noAutofit/>
          </a:bodyPr>
          <a:lstStyle/>
          <a:p>
            <a:pPr marL="0" indent="0" rtl="1">
              <a:buNone/>
            </a:pPr>
            <a:r>
              <a:rPr kumimoji="1" lang="ar-MA" altLang="ja-JP" sz="10125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تبصر الحصة</a:t>
            </a:r>
            <a:endParaRPr kumimoji="1" lang="fr-FR" altLang="ja-JP" sz="10125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" name="テキスト プレースホルダー 1">
            <a:extLst>
              <a:ext uri="{FF2B5EF4-FFF2-40B4-BE49-F238E27FC236}">
                <a16:creationId xmlns:a16="http://schemas.microsoft.com/office/drawing/2014/main" id="{578337F2-884D-AB4D-5446-BF647AF776A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2E5D6C05-FE43-AF1C-EF22-E34719EAE9AA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2D5DD3BA-9463-4504-7BBD-BDF84382148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875C675A-0183-D88B-4CFB-55949492E16E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0" name="Sous-titre 2">
            <a:extLst>
              <a:ext uri="{FF2B5EF4-FFF2-40B4-BE49-F238E27FC236}">
                <a16:creationId xmlns:a16="http://schemas.microsoft.com/office/drawing/2014/main" id="{D197CD53-4791-9A7C-F938-0D603394B6DA}"/>
              </a:ext>
            </a:extLst>
          </p:cNvPr>
          <p:cNvSpPr txBox="1">
            <a:spLocks/>
          </p:cNvSpPr>
          <p:nvPr/>
        </p:nvSpPr>
        <p:spPr>
          <a:xfrm>
            <a:off x="323828" y="1243981"/>
            <a:ext cx="7116689" cy="7098723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anchor="ctr">
            <a:normAutofit/>
          </a:bodyPr>
          <a:lstStyle>
            <a:lvl1pPr marL="342900" indent="-342900" algn="l" defTabSz="1371600" rtl="0" eaLnBrk="1" latinLnBrk="0" hangingPunct="1">
              <a:lnSpc>
                <a:spcPct val="90000"/>
              </a:lnSpc>
              <a:spcBef>
                <a:spcPts val="1500"/>
              </a:spcBef>
              <a:buFont typeface="Arial" panose="020B0604020202020204" pitchFamily="34" charset="0"/>
              <a:buChar char="•"/>
              <a:defRPr sz="4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28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14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400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0861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7719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57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43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29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defTabSz="457200" rtl="1">
              <a:lnSpc>
                <a:spcPct val="100000"/>
              </a:lnSpc>
              <a:spcBef>
                <a:spcPts val="0"/>
              </a:spcBef>
              <a:buFontTx/>
              <a:buChar char="-"/>
              <a:defRPr/>
            </a:pPr>
            <a:r>
              <a:rPr lang="ar-MA" sz="54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Aptos" panose="02110004020202020204"/>
              </a:rPr>
              <a:t>يسجل الأستاذ ملاحظاته عن الحصة على المذكرة اليومية، ومدى تفاعل المتعلمين مع مجرياتها؛</a:t>
            </a:r>
          </a:p>
          <a:p>
            <a:pPr lvl="0" algn="ctr" defTabSz="457200" rtl="1">
              <a:lnSpc>
                <a:spcPct val="100000"/>
              </a:lnSpc>
              <a:spcBef>
                <a:spcPts val="0"/>
              </a:spcBef>
              <a:buFontTx/>
              <a:buChar char="-"/>
              <a:defRPr/>
            </a:pPr>
            <a:r>
              <a:rPr lang="ar-MA" sz="54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Aptos" panose="02110004020202020204"/>
              </a:rPr>
              <a:t> يسجل النسبة المئوية التي يقدرها لتحقق أهداف الحصة.</a:t>
            </a:r>
          </a:p>
        </p:txBody>
      </p:sp>
    </p:spTree>
    <p:extLst>
      <p:ext uri="{BB962C8B-B14F-4D97-AF65-F5344CB8AC3E}">
        <p14:creationId xmlns:p14="http://schemas.microsoft.com/office/powerpoint/2010/main" val="1747481819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heme/theme1.xml><?xml version="1.0" encoding="utf-8"?>
<a:theme xmlns:a="http://schemas.openxmlformats.org/drawingml/2006/main" name="3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1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Thème Office 2013 – 2022">
  <a:themeElements>
    <a:clrScheme name="Thème Office 2013 – 202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 2013 – 2022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 2013 – 2022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2_Thème Office 2013 – 2022">
  <a:themeElements>
    <a:clrScheme name="Thème Office 2013 – 202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 2013 – 2022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 2013 – 2022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1673</TotalTime>
  <Words>1125</Words>
  <Application>Microsoft Office PowerPoint</Application>
  <PresentationFormat>Personnalisé</PresentationFormat>
  <Paragraphs>178</Paragraphs>
  <Slides>43</Slides>
  <Notes>6</Notes>
  <HiddenSlides>0</HiddenSlides>
  <MMClips>0</MMClips>
  <ScaleCrop>false</ScaleCrop>
  <HeadingPairs>
    <vt:vector size="6" baseType="variant">
      <vt:variant>
        <vt:lpstr>Polices utilisées</vt:lpstr>
      </vt:variant>
      <vt:variant>
        <vt:i4>14</vt:i4>
      </vt:variant>
      <vt:variant>
        <vt:lpstr>Thème</vt:lpstr>
      </vt:variant>
      <vt:variant>
        <vt:i4>6</vt:i4>
      </vt:variant>
      <vt:variant>
        <vt:lpstr>Titres des diapositives</vt:lpstr>
      </vt:variant>
      <vt:variant>
        <vt:i4>43</vt:i4>
      </vt:variant>
    </vt:vector>
  </HeadingPairs>
  <TitlesOfParts>
    <vt:vector size="63" baseType="lpstr">
      <vt:lpstr>Adobe Arabic</vt:lpstr>
      <vt:lpstr>Air Strip Arabic</vt:lpstr>
      <vt:lpstr>Aptos</vt:lpstr>
      <vt:lpstr>Aptos Display</vt:lpstr>
      <vt:lpstr>Arial</vt:lpstr>
      <vt:lpstr>Calibri</vt:lpstr>
      <vt:lpstr>Calibri Light</vt:lpstr>
      <vt:lpstr>Carelia</vt:lpstr>
      <vt:lpstr>Dosis</vt:lpstr>
      <vt:lpstr>Georgia</vt:lpstr>
      <vt:lpstr>GeosansLight</vt:lpstr>
      <vt:lpstr>Microsoft Uighur</vt:lpstr>
      <vt:lpstr>Times New Roman</vt:lpstr>
      <vt:lpstr>Wingdings</vt:lpstr>
      <vt:lpstr>3_Conception personnalisée</vt:lpstr>
      <vt:lpstr>2_Conception personnalisée</vt:lpstr>
      <vt:lpstr>1_Conception personnalisée</vt:lpstr>
      <vt:lpstr>Conception personnalisée</vt:lpstr>
      <vt:lpstr>Thème Office 2013 – 2022</vt:lpstr>
      <vt:lpstr>2_Thème Office 2013 – 2022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SimpleSmart</dc:creator>
  <cp:lastModifiedBy>FERHANE EL MOSTAFA</cp:lastModifiedBy>
  <cp:revision>2213</cp:revision>
  <dcterms:created xsi:type="dcterms:W3CDTF">2014-10-09T07:32:24Z</dcterms:created>
  <dcterms:modified xsi:type="dcterms:W3CDTF">2025-09-25T22:52:05Z</dcterms:modified>
</cp:coreProperties>
</file>