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68"/>
  </p:notesMasterIdLst>
  <p:handoutMasterIdLst>
    <p:handoutMasterId r:id="rId69"/>
  </p:handoutMasterIdLst>
  <p:sldIdLst>
    <p:sldId id="2134808444" r:id="rId7"/>
    <p:sldId id="2134808445" r:id="rId8"/>
    <p:sldId id="2134808446" r:id="rId9"/>
    <p:sldId id="2134808752" r:id="rId10"/>
    <p:sldId id="2134808448" r:id="rId11"/>
    <p:sldId id="2134805155" r:id="rId12"/>
    <p:sldId id="2134808744" r:id="rId13"/>
    <p:sldId id="2134808454" r:id="rId14"/>
    <p:sldId id="2134808745" r:id="rId15"/>
    <p:sldId id="2134808746" r:id="rId16"/>
    <p:sldId id="2134808531" r:id="rId17"/>
    <p:sldId id="542" r:id="rId18"/>
    <p:sldId id="2134808628" r:id="rId19"/>
    <p:sldId id="2134808696" r:id="rId20"/>
    <p:sldId id="2134808697" r:id="rId21"/>
    <p:sldId id="2134808532" r:id="rId22"/>
    <p:sldId id="2134808563" r:id="rId23"/>
    <p:sldId id="2134808690" r:id="rId24"/>
    <p:sldId id="2134808691" r:id="rId25"/>
    <p:sldId id="2134808692" r:id="rId26"/>
    <p:sldId id="2134808693" r:id="rId27"/>
    <p:sldId id="2134808694" r:id="rId28"/>
    <p:sldId id="2134808695" r:id="rId29"/>
    <p:sldId id="597" r:id="rId30"/>
    <p:sldId id="2134808671" r:id="rId31"/>
    <p:sldId id="2134808747" r:id="rId32"/>
    <p:sldId id="2134808700" r:id="rId33"/>
    <p:sldId id="2134808748" r:id="rId34"/>
    <p:sldId id="2134808749" r:id="rId35"/>
    <p:sldId id="2134808750" r:id="rId36"/>
    <p:sldId id="2134808711" r:id="rId37"/>
    <p:sldId id="2134808713" r:id="rId38"/>
    <p:sldId id="2134808712" r:id="rId39"/>
    <p:sldId id="2134808714" r:id="rId40"/>
    <p:sldId id="2134808733" r:id="rId41"/>
    <p:sldId id="2134808715" r:id="rId42"/>
    <p:sldId id="2134808706" r:id="rId43"/>
    <p:sldId id="2134808751" r:id="rId44"/>
    <p:sldId id="2134808707" r:id="rId45"/>
    <p:sldId id="2134808698" r:id="rId46"/>
    <p:sldId id="2134808602" r:id="rId47"/>
    <p:sldId id="2134808639" r:id="rId48"/>
    <p:sldId id="2134808640" r:id="rId49"/>
    <p:sldId id="2134808641" r:id="rId50"/>
    <p:sldId id="2134808717" r:id="rId51"/>
    <p:sldId id="2134808718" r:id="rId52"/>
    <p:sldId id="2134808719" r:id="rId53"/>
    <p:sldId id="2134808720" r:id="rId54"/>
    <p:sldId id="2134808734" r:id="rId55"/>
    <p:sldId id="2134808735" r:id="rId56"/>
    <p:sldId id="2134808723" r:id="rId57"/>
    <p:sldId id="2134808627" r:id="rId58"/>
    <p:sldId id="2134808560" r:id="rId59"/>
    <p:sldId id="2134808678" r:id="rId60"/>
    <p:sldId id="838" r:id="rId61"/>
    <p:sldId id="989" r:id="rId62"/>
    <p:sldId id="2134808725" r:id="rId63"/>
    <p:sldId id="2134808501" r:id="rId64"/>
    <p:sldId id="2134808561" r:id="rId65"/>
    <p:sldId id="2134808503" r:id="rId66"/>
    <p:sldId id="2134808502" r:id="rId67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52"/>
            <p14:sldId id="2134808448"/>
            <p14:sldId id="2134805155"/>
            <p14:sldId id="2134808744"/>
          </p14:sldIdLst>
        </p14:section>
        <p14:section name="افتتاح الحصة" id="{B4CCA7F9-F5CC-4171-9420-75CE68236B45}">
          <p14:sldIdLst>
            <p14:sldId id="2134808454"/>
            <p14:sldId id="2134808745"/>
            <p14:sldId id="2134808746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532"/>
            <p14:sldId id="2134808563"/>
            <p14:sldId id="2134808690"/>
            <p14:sldId id="2134808691"/>
            <p14:sldId id="2134808692"/>
            <p14:sldId id="2134808693"/>
            <p14:sldId id="2134808694"/>
            <p14:sldId id="2134808695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747"/>
            <p14:sldId id="2134808700"/>
            <p14:sldId id="2134808748"/>
            <p14:sldId id="2134808749"/>
            <p14:sldId id="2134808750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706"/>
            <p14:sldId id="2134808751"/>
            <p14:sldId id="2134808707"/>
            <p14:sldId id="2134808698"/>
            <p14:sldId id="2134808602"/>
            <p14:sldId id="2134808639"/>
            <p14:sldId id="2134808640"/>
            <p14:sldId id="2134808641"/>
            <p14:sldId id="2134808717"/>
            <p14:sldId id="2134808718"/>
            <p14:sldId id="2134808719"/>
            <p14:sldId id="2134808720"/>
            <p14:sldId id="2134808734"/>
            <p14:sldId id="2134808735"/>
            <p14:sldId id="2134808723"/>
            <p14:sldId id="2134808627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989"/>
            <p14:sldId id="2134808725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commentAuthors" Target="commentAuthors.xml"/><Relationship Id="rId75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  <pc:spChg chg="add mod">
          <ac:chgData name="FERHANE EL MOSTAFA" userId="612e3f77-08f4-424c-9bd0-6ac275dcda07" providerId="ADAL" clId="{A64A7F10-220F-4C8C-89FD-321083E4E9DC}" dt="2025-08-19T19:43:53.529" v="4094" actId="403"/>
          <ac:spMkLst>
            <pc:docMk/>
            <pc:sldMk cId="1702143944" sldId="989"/>
            <ac:spMk id="3" creationId="{88B8A22B-80FD-06D1-3EDE-A4BA00528236}"/>
          </ac:spMkLst>
        </pc:spChg>
        <pc:spChg chg="mod">
          <ac:chgData name="FERHANE EL MOSTAFA" userId="612e3f77-08f4-424c-9bd0-6ac275dcda07" providerId="ADAL" clId="{A64A7F10-220F-4C8C-89FD-321083E4E9DC}" dt="2025-08-19T19:34:28.543" v="3876" actId="20577"/>
          <ac:spMkLst>
            <pc:docMk/>
            <pc:sldMk cId="1702143944" sldId="989"/>
            <ac:spMk id="6" creationId="{19B27766-CF1F-0E90-1AFC-2D3D4298239D}"/>
          </ac:spMkLst>
        </pc:spChg>
        <pc:picChg chg="add mod">
          <ac:chgData name="FERHANE EL MOSTAFA" userId="612e3f77-08f4-424c-9bd0-6ac275dcda07" providerId="ADAL" clId="{A64A7F10-220F-4C8C-89FD-321083E4E9DC}" dt="2025-08-19T19:34:48.891" v="3877"/>
          <ac:picMkLst>
            <pc:docMk/>
            <pc:sldMk cId="1702143944" sldId="989"/>
            <ac:picMk id="2" creationId="{5025B925-3969-CD72-23E2-2D1EAED5DBA8}"/>
          </ac:picMkLst>
        </pc:picChg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A64A7F10-220F-4C8C-89FD-321083E4E9DC}" dt="2025-08-19T18:22:27.195" v="3647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A64A7F10-220F-4C8C-89FD-321083E4E9DC}" dt="2025-08-19T11:21:11.626" v="420" actId="20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A64A7F10-220F-4C8C-89FD-321083E4E9DC}" dt="2025-08-19T11:21:22.390" v="430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A64A7F10-220F-4C8C-89FD-321083E4E9DC}" dt="2025-08-19T11:21:30.673" v="439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 modGraphic">
          <ac:chgData name="FERHANE EL MOSTAFA" userId="612e3f77-08f4-424c-9bd0-6ac275dcda07" providerId="ADAL" clId="{A64A7F10-220F-4C8C-89FD-321083E4E9DC}" dt="2025-08-19T11:21:40.075" v="440" actId="2165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  <pc:spChg chg="add mod">
          <ac:chgData name="FERHANE EL MOSTAFA" userId="612e3f77-08f4-424c-9bd0-6ac275dcda07" providerId="ADAL" clId="{A64A7F10-220F-4C8C-89FD-321083E4E9DC}" dt="2025-08-19T17:35:43.626" v="2552" actId="207"/>
          <ac:spMkLst>
            <pc:docMk/>
            <pc:sldMk cId="1366020049" sldId="2134808715"/>
            <ac:spMk id="6" creationId="{87C05CCA-AAAB-C679-1887-52A39D104F95}"/>
          </ac:spMkLst>
        </pc:spChg>
        <pc:spChg chg="add mod">
          <ac:chgData name="FERHANE EL MOSTAFA" userId="612e3f77-08f4-424c-9bd0-6ac275dcda07" providerId="ADAL" clId="{A64A7F10-220F-4C8C-89FD-321083E4E9DC}" dt="2025-08-19T17:36:01.692" v="2554" actId="207"/>
          <ac:spMkLst>
            <pc:docMk/>
            <pc:sldMk cId="1366020049" sldId="2134808715"/>
            <ac:spMk id="7" creationId="{61EBA53D-389D-5EEA-117B-6F2CE2D89C08}"/>
          </ac:spMkLst>
        </pc:spChg>
        <pc:spChg chg="add mod">
          <ac:chgData name="FERHANE EL MOSTAFA" userId="612e3f77-08f4-424c-9bd0-6ac275dcda07" providerId="ADAL" clId="{A64A7F10-220F-4C8C-89FD-321083E4E9DC}" dt="2025-08-19T17:35:48.234" v="2553" actId="207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A64A7F10-220F-4C8C-89FD-321083E4E9DC}" dt="2025-08-19T17:34:20.478" v="2532" actId="20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A64A7F10-220F-4C8C-89FD-321083E4E9DC}" dt="2025-08-19T17:34:09.055" v="2529" actId="14100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A64A7F10-220F-4C8C-89FD-321083E4E9DC}" dt="2025-08-19T17:34:14.692" v="2531" actId="14100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A64A7F10-220F-4C8C-89FD-321083E4E9DC}" dt="2025-08-19T17:48:02.698" v="2808"/>
          <ac:picMkLst>
            <pc:docMk/>
            <pc:sldMk cId="342120363" sldId="2134808718"/>
            <ac:picMk id="6" creationId="{66BCF2D2-3CA8-082D-8EF4-6DFF89447AC8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  <pc:spChg chg="mod">
          <ac:chgData name="FERHANE EL MOSTAFA" userId="612e3f77-08f4-424c-9bd0-6ac275dcda07" providerId="ADAL" clId="{A64A7F10-220F-4C8C-89FD-321083E4E9DC}" dt="2025-08-19T17:49:01.018" v="2885" actId="20577"/>
          <ac:spMkLst>
            <pc:docMk/>
            <pc:sldMk cId="2143469606" sldId="2134808719"/>
            <ac:spMk id="2" creationId="{BE222885-2DB7-7869-F00B-38E273936C68}"/>
          </ac:spMkLst>
        </pc:spChg>
        <pc:picChg chg="add mod">
          <ac:chgData name="FERHANE EL MOSTAFA" userId="612e3f77-08f4-424c-9bd0-6ac275dcda07" providerId="ADAL" clId="{A64A7F10-220F-4C8C-89FD-321083E4E9DC}" dt="2025-08-19T17:48:21.234" v="2811"/>
          <ac:picMkLst>
            <pc:docMk/>
            <pc:sldMk cId="2143469606" sldId="2134808719"/>
            <ac:picMk id="3" creationId="{6B2EB2F8-D253-0B0B-CE3A-D9A5FD8C01AD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A64A7F10-220F-4C8C-89FD-321083E4E9DC}" dt="2025-08-19T17:57:49.605" v="3201" actId="1076"/>
          <ac:spMkLst>
            <pc:docMk/>
            <pc:sldMk cId="827506173" sldId="2134808720"/>
            <ac:spMk id="7" creationId="{BE03D523-F85B-9A0A-0FB9-C35519C48E22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spChg chg="add mod">
          <ac:chgData name="FERHANE EL MOSTAFA" userId="612e3f77-08f4-424c-9bd0-6ac275dcda07" providerId="ADAL" clId="{A64A7F10-220F-4C8C-89FD-321083E4E9DC}" dt="2025-08-19T17:57:53.355" v="3202" actId="1076"/>
          <ac:spMkLst>
            <pc:docMk/>
            <pc:sldMk cId="827506173" sldId="2134808720"/>
            <ac:spMk id="16" creationId="{3F0940B2-5ACA-387A-5F06-E50ECCF97175}"/>
          </ac:spMkLst>
        </pc:spChg>
        <pc:spChg chg="add mod">
          <ac:chgData name="FERHANE EL MOSTAFA" userId="612e3f77-08f4-424c-9bd0-6ac275dcda07" providerId="ADAL" clId="{A64A7F10-220F-4C8C-89FD-321083E4E9DC}" dt="2025-08-19T17:57:57.557" v="3203" actId="1076"/>
          <ac:spMkLst>
            <pc:docMk/>
            <pc:sldMk cId="827506173" sldId="2134808720"/>
            <ac:spMk id="17" creationId="{11839EEA-AD6F-F12A-49D8-74D1841AAEE0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  <pc:spChg chg="mod">
          <ac:chgData name="FERHANE EL MOSTAFA" userId="612e3f77-08f4-424c-9bd0-6ac275dcda07" providerId="ADAL" clId="{A64A7F10-220F-4C8C-89FD-321083E4E9DC}" dt="2025-08-19T19:46:24.307" v="4146" actId="20577"/>
          <ac:spMkLst>
            <pc:docMk/>
            <pc:sldMk cId="3657102211" sldId="2134808725"/>
            <ac:spMk id="6" creationId="{AAEFED61-032C-14A6-EC20-1E7B084ED2EA}"/>
          </ac:spMkLst>
        </pc:spChg>
        <pc:picChg chg="add mod">
          <ac:chgData name="FERHANE EL MOSTAFA" userId="612e3f77-08f4-424c-9bd0-6ac275dcda07" providerId="ADAL" clId="{A64A7F10-220F-4C8C-89FD-321083E4E9DC}" dt="2025-08-19T19:37:00.874" v="3951"/>
          <ac:picMkLst>
            <pc:docMk/>
            <pc:sldMk cId="3657102211" sldId="2134808725"/>
            <ac:picMk id="4" creationId="{5241A55E-D36B-99FB-B174-6538F77B2BFF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6:59.443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6:59.44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6:59.443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61656FBC-2B91-4CDD-AA49-01491A594FA8}"/>
    <pc:docChg chg="custSel addSld delSld modSld modSection">
      <pc:chgData name="FERHANE EL MOSTAFA" userId="612e3f77-08f4-424c-9bd0-6ac275dcda07" providerId="ADAL" clId="{61656FBC-2B91-4CDD-AA49-01491A594FA8}" dt="2025-08-30T11:01:21.810" v="392"/>
      <pc:docMkLst>
        <pc:docMk/>
      </pc:docMkLst>
      <pc:sldChg chg="modSp mod">
        <pc:chgData name="FERHANE EL MOSTAFA" userId="612e3f77-08f4-424c-9bd0-6ac275dcda07" providerId="ADAL" clId="{61656FBC-2B91-4CDD-AA49-01491A594FA8}" dt="2025-08-24T20:15:41.400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61656FBC-2B91-4CDD-AA49-01491A594FA8}" dt="2025-08-24T20:15:37.537" v="0" actId="20577"/>
          <ac:spMkLst>
            <pc:docMk/>
            <pc:sldMk cId="0" sldId="2134808444"/>
            <ac:spMk id="9" creationId="{45B0A1E8-F2BA-31DC-A793-BDED4E478A5A}"/>
          </ac:spMkLst>
        </pc:spChg>
        <pc:spChg chg="mod">
          <ac:chgData name="FERHANE EL MOSTAFA" userId="612e3f77-08f4-424c-9bd0-6ac275dcda07" providerId="ADAL" clId="{61656FBC-2B91-4CDD-AA49-01491A594FA8}" dt="2025-08-24T20:15:41.400" v="1" actId="20577"/>
          <ac:spMkLst>
            <pc:docMk/>
            <pc:sldMk cId="0" sldId="2134808444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61656FBC-2B91-4CDD-AA49-01491A594FA8}" dt="2025-08-30T08:20:09.206" v="351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61656FBC-2B91-4CDD-AA49-01491A594FA8}" dt="2025-08-30T10:54:22.308" v="352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61656FBC-2B91-4CDD-AA49-01491A594FA8}" dt="2025-08-30T10:54:22.308" v="352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del">
        <pc:chgData name="FERHANE EL MOSTAFA" userId="612e3f77-08f4-424c-9bd0-6ac275dcda07" providerId="ADAL" clId="{61656FBC-2B91-4CDD-AA49-01491A594FA8}" dt="2025-08-24T20:19:55.121" v="15" actId="47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61656FBC-2B91-4CDD-AA49-01491A594FA8}" dt="2025-08-24T20:20:36.533" v="29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61656FBC-2B91-4CDD-AA49-01491A594FA8}" dt="2025-08-24T20:34:53.807" v="2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61656FBC-2B91-4CDD-AA49-01491A594FA8}" dt="2025-08-24T20:34:53.807" v="2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">
        <pc:chgData name="FERHANE EL MOSTAFA" userId="612e3f77-08f4-424c-9bd0-6ac275dcda07" providerId="ADAL" clId="{61656FBC-2B91-4CDD-AA49-01491A594FA8}" dt="2025-08-24T20:34:14.804" v="23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61656FBC-2B91-4CDD-AA49-01491A594FA8}" dt="2025-08-24T20:34:10.606" v="229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61656FBC-2B91-4CDD-AA49-01491A594FA8}" dt="2025-08-24T20:34:14.804" v="234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mod">
        <pc:chgData name="FERHANE EL MOSTAFA" userId="612e3f77-08f4-424c-9bd0-6ac275dcda07" providerId="ADAL" clId="{61656FBC-2B91-4CDD-AA49-01491A594FA8}" dt="2025-08-30T10:58:06.555" v="374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61656FBC-2B91-4CDD-AA49-01491A594FA8}" dt="2025-08-30T10:58:06.555" v="374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61656FBC-2B91-4CDD-AA49-01491A594FA8}" dt="2025-08-24T20:32:42.591" v="201" actId="1076"/>
        <pc:sldMkLst>
          <pc:docMk/>
          <pc:sldMk cId="4156804253" sldId="2134808628"/>
        </pc:sldMkLst>
        <pc:spChg chg="mod">
          <ac:chgData name="FERHANE EL MOSTAFA" userId="612e3f77-08f4-424c-9bd0-6ac275dcda07" providerId="ADAL" clId="{61656FBC-2B91-4CDD-AA49-01491A594FA8}" dt="2025-08-24T20:32:42.591" v="201" actId="1076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 modAnim">
        <pc:chgData name="FERHANE EL MOSTAFA" userId="612e3f77-08f4-424c-9bd0-6ac275dcda07" providerId="ADAL" clId="{61656FBC-2B91-4CDD-AA49-01491A594FA8}" dt="2025-08-30T10:58:17.131" v="375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61656FBC-2B91-4CDD-AA49-01491A594FA8}" dt="2025-08-24T20:39:04.868" v="319"/>
          <ac:picMkLst>
            <pc:docMk/>
            <pc:sldMk cId="3555504287" sldId="2134808639"/>
            <ac:picMk id="3" creationId="{72136097-223D-BD01-9680-A0E40FB4B79B}"/>
          </ac:picMkLst>
        </pc:picChg>
      </pc:sldChg>
      <pc:sldChg chg="addSp delSp modSp mod delAnim modAnim">
        <pc:chgData name="FERHANE EL MOSTAFA" userId="612e3f77-08f4-424c-9bd0-6ac275dcda07" providerId="ADAL" clId="{61656FBC-2B91-4CDD-AA49-01491A594FA8}" dt="2025-08-30T10:58:19.920" v="377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61656FBC-2B91-4CDD-AA49-01491A594FA8}" dt="2025-08-30T10:58:18.968" v="376" actId="1076"/>
          <ac:picMkLst>
            <pc:docMk/>
            <pc:sldMk cId="2115320888" sldId="2134808640"/>
            <ac:picMk id="3" creationId="{1924E6B0-93DE-D29C-DD68-127FBEEF1F6E}"/>
          </ac:picMkLst>
        </pc:picChg>
      </pc:sldChg>
      <pc:sldChg chg="addSp delSp modSp mod modAnim">
        <pc:chgData name="FERHANE EL MOSTAFA" userId="612e3f77-08f4-424c-9bd0-6ac275dcda07" providerId="ADAL" clId="{61656FBC-2B91-4CDD-AA49-01491A594FA8}" dt="2025-08-30T10:58:23.503" v="378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61656FBC-2B91-4CDD-AA49-01491A594FA8}" dt="2025-08-24T20:39:15.430" v="325"/>
          <ac:picMkLst>
            <pc:docMk/>
            <pc:sldMk cId="322019483" sldId="2134808641"/>
            <ac:picMk id="3" creationId="{E271C840-87F0-5C40-711E-63E380FBA4A3}"/>
          </ac:picMkLst>
        </pc:picChg>
      </pc:sldChg>
      <pc:sldChg chg="addSp delSp modSp mod delAnim">
        <pc:chgData name="FERHANE EL MOSTAFA" userId="612e3f77-08f4-424c-9bd0-6ac275dcda07" providerId="ADAL" clId="{61656FBC-2B91-4CDD-AA49-01491A594FA8}" dt="2025-08-24T20:39:12.006" v="323"/>
        <pc:sldMkLst>
          <pc:docMk/>
          <pc:sldMk cId="1231011705" sldId="2134808643"/>
        </pc:sldMkLst>
      </pc:sldChg>
      <pc:sldChg chg="addSp delSp modSp mod modAnim">
        <pc:chgData name="FERHANE EL MOSTAFA" userId="612e3f77-08f4-424c-9bd0-6ac275dcda07" providerId="ADAL" clId="{61656FBC-2B91-4CDD-AA49-01491A594FA8}" dt="2025-08-30T11:01:21.810" v="392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61656FBC-2B91-4CDD-AA49-01491A594FA8}" dt="2025-08-24T20:39:48.532" v="340"/>
          <ac:picMkLst>
            <pc:docMk/>
            <pc:sldMk cId="4220590668" sldId="2134808678"/>
            <ac:picMk id="3" creationId="{007E450C-2335-427F-D8B7-D1056D2E2E8B}"/>
          </ac:picMkLst>
        </pc:picChg>
      </pc:sldChg>
      <pc:sldChg chg="modSp mod">
        <pc:chgData name="FERHANE EL MOSTAFA" userId="612e3f77-08f4-424c-9bd0-6ac275dcda07" providerId="ADAL" clId="{61656FBC-2B91-4CDD-AA49-01491A594FA8}" dt="2025-08-24T20:35:09.491" v="258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61656FBC-2B91-4CDD-AA49-01491A594FA8}" dt="2025-08-24T20:35:09.491" v="258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61656FBC-2B91-4CDD-AA49-01491A594FA8}" dt="2025-08-24T20:35:29.433" v="267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61656FBC-2B91-4CDD-AA49-01491A594FA8}" dt="2025-08-24T20:35:22.670" v="262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61656FBC-2B91-4CDD-AA49-01491A594FA8}" dt="2025-08-24T20:35:29.433" v="267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61656FBC-2B91-4CDD-AA49-01491A594FA8}" dt="2025-08-24T20:35:50.966" v="271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61656FBC-2B91-4CDD-AA49-01491A594FA8}" dt="2025-08-24T20:35:50.966" v="271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61656FBC-2B91-4CDD-AA49-01491A594FA8}" dt="2025-08-24T20:35:57.306" v="27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61656FBC-2B91-4CDD-AA49-01491A594FA8}" dt="2025-08-24T20:35:57.306" v="27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61656FBC-2B91-4CDD-AA49-01491A594FA8}" dt="2025-08-24T20:36:07.570" v="278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61656FBC-2B91-4CDD-AA49-01491A594FA8}" dt="2025-08-24T20:36:07.570" v="278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 mod">
        <pc:chgData name="FERHANE EL MOSTAFA" userId="612e3f77-08f4-424c-9bd0-6ac275dcda07" providerId="ADAL" clId="{61656FBC-2B91-4CDD-AA49-01491A594FA8}" dt="2025-08-24T20:36:40.403" v="297" actId="14100"/>
        <pc:sldMkLst>
          <pc:docMk/>
          <pc:sldMk cId="769154890" sldId="2134808695"/>
        </pc:sldMkLst>
        <pc:spChg chg="mod">
          <ac:chgData name="FERHANE EL MOSTAFA" userId="612e3f77-08f4-424c-9bd0-6ac275dcda07" providerId="ADAL" clId="{61656FBC-2B91-4CDD-AA49-01491A594FA8}" dt="2025-08-24T20:36:26.721" v="290" actId="20577"/>
          <ac:spMkLst>
            <pc:docMk/>
            <pc:sldMk cId="769154890" sldId="2134808695"/>
            <ac:spMk id="3" creationId="{10B7DEC4-6562-286A-3C98-5B17B54C2518}"/>
          </ac:spMkLst>
        </pc:spChg>
        <pc:spChg chg="mod">
          <ac:chgData name="FERHANE EL MOSTAFA" userId="612e3f77-08f4-424c-9bd0-6ac275dcda07" providerId="ADAL" clId="{61656FBC-2B91-4CDD-AA49-01491A594FA8}" dt="2025-08-24T20:36:40.403" v="297" actId="14100"/>
          <ac:spMkLst>
            <pc:docMk/>
            <pc:sldMk cId="769154890" sldId="2134808695"/>
            <ac:spMk id="5" creationId="{27AF3D17-ACE2-1DE8-C9F1-04B616A3F18D}"/>
          </ac:spMkLst>
        </pc:spChg>
      </pc:sldChg>
      <pc:sldChg chg="addSp delSp modSp mod delAnim modAnim">
        <pc:chgData name="FERHANE EL MOSTAFA" userId="612e3f77-08f4-424c-9bd0-6ac275dcda07" providerId="ADAL" clId="{61656FBC-2B91-4CDD-AA49-01491A594FA8}" dt="2025-08-24T20:32:50.711" v="203"/>
        <pc:sldMkLst>
          <pc:docMk/>
          <pc:sldMk cId="3630681292" sldId="2134808696"/>
        </pc:sldMkLst>
        <pc:spChg chg="add mod">
          <ac:chgData name="FERHANE EL MOSTAFA" userId="612e3f77-08f4-424c-9bd0-6ac275dcda07" providerId="ADAL" clId="{61656FBC-2B91-4CDD-AA49-01491A594FA8}" dt="2025-08-24T20:32:50.711" v="203"/>
          <ac:spMkLst>
            <pc:docMk/>
            <pc:sldMk cId="3630681292" sldId="2134808696"/>
            <ac:spMk id="3" creationId="{53921F6F-2CE3-6E95-D6FE-20169283464F}"/>
          </ac:spMkLst>
        </pc:spChg>
      </pc:sldChg>
      <pc:sldChg chg="addSp delSp modSp mod delAnim modAnim">
        <pc:chgData name="FERHANE EL MOSTAFA" userId="612e3f77-08f4-424c-9bd0-6ac275dcda07" providerId="ADAL" clId="{61656FBC-2B91-4CDD-AA49-01491A594FA8}" dt="2025-08-24T20:32:57.198" v="205"/>
        <pc:sldMkLst>
          <pc:docMk/>
          <pc:sldMk cId="3631818263" sldId="2134808697"/>
        </pc:sldMkLst>
        <pc:spChg chg="add mod">
          <ac:chgData name="FERHANE EL MOSTAFA" userId="612e3f77-08f4-424c-9bd0-6ac275dcda07" providerId="ADAL" clId="{61656FBC-2B91-4CDD-AA49-01491A594FA8}" dt="2025-08-24T20:32:57.198" v="205"/>
          <ac:spMkLst>
            <pc:docMk/>
            <pc:sldMk cId="3631818263" sldId="2134808697"/>
            <ac:spMk id="2" creationId="{6BAFBC97-1F49-DED5-859F-63F8C4152880}"/>
          </ac:spMkLst>
        </pc:spChg>
      </pc:sldChg>
      <pc:sldChg chg="addSp delSp modSp mod delAnim">
        <pc:chgData name="FERHANE EL MOSTAFA" userId="612e3f77-08f4-424c-9bd0-6ac275dcda07" providerId="ADAL" clId="{61656FBC-2B91-4CDD-AA49-01491A594FA8}" dt="2025-08-24T20:38:59.901" v="317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61656FBC-2B91-4CDD-AA49-01491A594FA8}" dt="2025-08-24T20:38:59.901" v="317"/>
          <ac:picMkLst>
            <pc:docMk/>
            <pc:sldMk cId="1075695747" sldId="2134808698"/>
            <ac:picMk id="5" creationId="{14507E4D-DE38-74C7-1CFF-C4BDBF5E9452}"/>
          </ac:picMkLst>
        </pc:picChg>
      </pc:sldChg>
      <pc:sldChg chg="modSp mod">
        <pc:chgData name="FERHANE EL MOSTAFA" userId="612e3f77-08f4-424c-9bd0-6ac275dcda07" providerId="ADAL" clId="{61656FBC-2B91-4CDD-AA49-01491A594FA8}" dt="2025-08-25T17:14:02.475" v="347"/>
        <pc:sldMkLst>
          <pc:docMk/>
          <pc:sldMk cId="175661024" sldId="2134808700"/>
        </pc:sldMkLst>
        <pc:graphicFrameChg chg="mod modGraphic">
          <ac:chgData name="FERHANE EL MOSTAFA" userId="612e3f77-08f4-424c-9bd0-6ac275dcda07" providerId="ADAL" clId="{61656FBC-2B91-4CDD-AA49-01491A594FA8}" dt="2025-08-25T17:14:02.475" v="34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delSp modSp mod delAnim">
        <pc:chgData name="FERHANE EL MOSTAFA" userId="612e3f77-08f4-424c-9bd0-6ac275dcda07" providerId="ADAL" clId="{61656FBC-2B91-4CDD-AA49-01491A594FA8}" dt="2025-08-24T20:38:56.476" v="315"/>
        <pc:sldMkLst>
          <pc:docMk/>
          <pc:sldMk cId="1030826978" sldId="2134808707"/>
        </pc:sldMkLst>
        <pc:picChg chg="add mod">
          <ac:chgData name="FERHANE EL MOSTAFA" userId="612e3f77-08f4-424c-9bd0-6ac275dcda07" providerId="ADAL" clId="{61656FBC-2B91-4CDD-AA49-01491A594FA8}" dt="2025-08-24T20:38:56.476" v="315"/>
          <ac:picMkLst>
            <pc:docMk/>
            <pc:sldMk cId="1030826978" sldId="2134808707"/>
            <ac:picMk id="4" creationId="{143463DD-7B5B-6858-8840-13B626971348}"/>
          </ac:picMkLst>
        </pc:picChg>
      </pc:sldChg>
      <pc:sldChg chg="addSp delSp modSp mod">
        <pc:chgData name="FERHANE EL MOSTAFA" userId="612e3f77-08f4-424c-9bd0-6ac275dcda07" providerId="ADAL" clId="{61656FBC-2B91-4CDD-AA49-01491A594FA8}" dt="2025-08-24T20:38:35.202" v="305" actId="14100"/>
        <pc:sldMkLst>
          <pc:docMk/>
          <pc:sldMk cId="1705819537" sldId="2134808714"/>
        </pc:sldMkLst>
        <pc:picChg chg="add mod">
          <ac:chgData name="FERHANE EL MOSTAFA" userId="612e3f77-08f4-424c-9bd0-6ac275dcda07" providerId="ADAL" clId="{61656FBC-2B91-4CDD-AA49-01491A594FA8}" dt="2025-08-24T20:38:35.202" v="305" actId="14100"/>
          <ac:picMkLst>
            <pc:docMk/>
            <pc:sldMk cId="1705819537" sldId="2134808714"/>
            <ac:picMk id="6" creationId="{D8EEB122-007E-29FB-0651-D41CAE8DDE1C}"/>
          </ac:picMkLst>
        </pc:picChg>
      </pc:sldChg>
      <pc:sldChg chg="modAnim">
        <pc:chgData name="FERHANE EL MOSTAFA" userId="612e3f77-08f4-424c-9bd0-6ac275dcda07" providerId="ADAL" clId="{61656FBC-2B91-4CDD-AA49-01491A594FA8}" dt="2025-08-30T10:57:24.737" v="373"/>
        <pc:sldMkLst>
          <pc:docMk/>
          <pc:sldMk cId="1366020049" sldId="2134808715"/>
        </pc:sldMkLst>
      </pc:sldChg>
      <pc:sldChg chg="addSp delSp modSp mod">
        <pc:chgData name="FERHANE EL MOSTAFA" userId="612e3f77-08f4-424c-9bd0-6ac275dcda07" providerId="ADAL" clId="{61656FBC-2B91-4CDD-AA49-01491A594FA8}" dt="2025-08-24T20:39:22.352" v="328"/>
        <pc:sldMkLst>
          <pc:docMk/>
          <pc:sldMk cId="11916258" sldId="2134808717"/>
        </pc:sldMkLst>
        <pc:picChg chg="add mod">
          <ac:chgData name="FERHANE EL MOSTAFA" userId="612e3f77-08f4-424c-9bd0-6ac275dcda07" providerId="ADAL" clId="{61656FBC-2B91-4CDD-AA49-01491A594FA8}" dt="2025-08-24T20:39:22.352" v="328"/>
          <ac:picMkLst>
            <pc:docMk/>
            <pc:sldMk cId="11916258" sldId="2134808717"/>
            <ac:picMk id="6" creationId="{0878F547-D63D-7464-1F3E-AC5543E854E0}"/>
          </ac:picMkLst>
        </pc:picChg>
      </pc:sldChg>
      <pc:sldChg chg="addSp delSp modSp mod">
        <pc:chgData name="FERHANE EL MOSTAFA" userId="612e3f77-08f4-424c-9bd0-6ac275dcda07" providerId="ADAL" clId="{61656FBC-2B91-4CDD-AA49-01491A594FA8}" dt="2025-08-24T20:39:29.365" v="331"/>
        <pc:sldMkLst>
          <pc:docMk/>
          <pc:sldMk cId="342120363" sldId="2134808718"/>
        </pc:sldMkLst>
        <pc:picChg chg="add mod">
          <ac:chgData name="FERHANE EL MOSTAFA" userId="612e3f77-08f4-424c-9bd0-6ac275dcda07" providerId="ADAL" clId="{61656FBC-2B91-4CDD-AA49-01491A594FA8}" dt="2025-08-24T20:39:29.365" v="331"/>
          <ac:picMkLst>
            <pc:docMk/>
            <pc:sldMk cId="342120363" sldId="2134808718"/>
            <ac:picMk id="3" creationId="{4B8A9291-564A-6A80-239B-827A00A9402E}"/>
          </ac:picMkLst>
        </pc:picChg>
      </pc:sldChg>
      <pc:sldChg chg="addSp delSp modSp mod delAnim">
        <pc:chgData name="FERHANE EL MOSTAFA" userId="612e3f77-08f4-424c-9bd0-6ac275dcda07" providerId="ADAL" clId="{61656FBC-2B91-4CDD-AA49-01491A594FA8}" dt="2025-08-24T20:39:39.927" v="338"/>
        <pc:sldMkLst>
          <pc:docMk/>
          <pc:sldMk cId="2143469606" sldId="2134808719"/>
        </pc:sldMkLst>
        <pc:picChg chg="add mod">
          <ac:chgData name="FERHANE EL MOSTAFA" userId="612e3f77-08f4-424c-9bd0-6ac275dcda07" providerId="ADAL" clId="{61656FBC-2B91-4CDD-AA49-01491A594FA8}" dt="2025-08-24T20:39:39.927" v="338"/>
          <ac:picMkLst>
            <pc:docMk/>
            <pc:sldMk cId="2143469606" sldId="2134808719"/>
            <ac:picMk id="4" creationId="{B97BC865-C779-E882-F0F4-C8098C9BC975}"/>
          </ac:picMkLst>
        </pc:picChg>
      </pc:sldChg>
      <pc:sldChg chg="addSp modSp modAnim">
        <pc:chgData name="FERHANE EL MOSTAFA" userId="612e3f77-08f4-424c-9bd0-6ac275dcda07" providerId="ADAL" clId="{61656FBC-2B91-4CDD-AA49-01491A594FA8}" dt="2025-08-30T11:00:40.548" v="390"/>
        <pc:sldMkLst>
          <pc:docMk/>
          <pc:sldMk cId="827506173" sldId="2134808720"/>
        </pc:sldMkLst>
      </pc:sldChg>
      <pc:sldChg chg="addSp delSp modSp mod delAnim">
        <pc:chgData name="FERHANE EL MOSTAFA" userId="612e3f77-08f4-424c-9bd0-6ac275dcda07" providerId="ADAL" clId="{61656FBC-2B91-4CDD-AA49-01491A594FA8}" dt="2025-08-24T20:38:42.152" v="307"/>
        <pc:sldMkLst>
          <pc:docMk/>
          <pc:sldMk cId="3471885217" sldId="2134808733"/>
        </pc:sldMkLst>
        <pc:picChg chg="add mod">
          <ac:chgData name="FERHANE EL MOSTAFA" userId="612e3f77-08f4-424c-9bd0-6ac275dcda07" providerId="ADAL" clId="{61656FBC-2B91-4CDD-AA49-01491A594FA8}" dt="2025-08-24T20:38:42.152" v="307"/>
          <ac:picMkLst>
            <pc:docMk/>
            <pc:sldMk cId="3471885217" sldId="2134808733"/>
            <ac:picMk id="5" creationId="{B061B617-C734-D709-F47F-B2DCA78115AE}"/>
          </ac:picMkLst>
        </pc:picChg>
      </pc:sldChg>
      <pc:sldChg chg="modSp mod">
        <pc:chgData name="FERHANE EL MOSTAFA" userId="612e3f77-08f4-424c-9bd0-6ac275dcda07" providerId="ADAL" clId="{61656FBC-2B91-4CDD-AA49-01491A594FA8}" dt="2025-08-30T11:00:57.972" v="391" actId="6549"/>
        <pc:sldMkLst>
          <pc:docMk/>
          <pc:sldMk cId="2349550496" sldId="2134808735"/>
        </pc:sldMkLst>
        <pc:spChg chg="mod">
          <ac:chgData name="FERHANE EL MOSTAFA" userId="612e3f77-08f4-424c-9bd0-6ac275dcda07" providerId="ADAL" clId="{61656FBC-2B91-4CDD-AA49-01491A594FA8}" dt="2025-08-30T11:00:57.972" v="391" actId="6549"/>
          <ac:spMkLst>
            <pc:docMk/>
            <pc:sldMk cId="2349550496" sldId="2134808735"/>
            <ac:spMk id="3" creationId="{8B7B93CA-C478-A881-9718-F33C71D41B54}"/>
          </ac:spMkLst>
        </pc:spChg>
      </pc:sldChg>
      <pc:sldChg chg="del">
        <pc:chgData name="FERHANE EL MOSTAFA" userId="612e3f77-08f4-424c-9bd0-6ac275dcda07" providerId="ADAL" clId="{61656FBC-2B91-4CDD-AA49-01491A594FA8}" dt="2025-08-24T20:19:21.878" v="13" actId="47"/>
        <pc:sldMkLst>
          <pc:docMk/>
          <pc:sldMk cId="876863649" sldId="2134808737"/>
        </pc:sldMkLst>
      </pc:sldChg>
      <pc:sldChg chg="del">
        <pc:chgData name="FERHANE EL MOSTAFA" userId="612e3f77-08f4-424c-9bd0-6ac275dcda07" providerId="ADAL" clId="{61656FBC-2B91-4CDD-AA49-01491A594FA8}" dt="2025-08-24T20:33:03.729" v="207" actId="47"/>
        <pc:sldMkLst>
          <pc:docMk/>
          <pc:sldMk cId="2991432417" sldId="2134808738"/>
        </pc:sldMkLst>
      </pc:sldChg>
      <pc:sldChg chg="del">
        <pc:chgData name="FERHANE EL MOSTAFA" userId="612e3f77-08f4-424c-9bd0-6ac275dcda07" providerId="ADAL" clId="{61656FBC-2B91-4CDD-AA49-01491A594FA8}" dt="2025-08-24T20:33:02.338" v="206" actId="47"/>
        <pc:sldMkLst>
          <pc:docMk/>
          <pc:sldMk cId="1013569934" sldId="2134808739"/>
        </pc:sldMkLst>
      </pc:sldChg>
      <pc:sldChg chg="addSp delSp modSp add mod">
        <pc:chgData name="FERHANE EL MOSTAFA" userId="612e3f77-08f4-424c-9bd0-6ac275dcda07" providerId="ADAL" clId="{61656FBC-2B91-4CDD-AA49-01491A594FA8}" dt="2025-08-24T20:19:15.221" v="12" actId="20577"/>
        <pc:sldMkLst>
          <pc:docMk/>
          <pc:sldMk cId="3936123366" sldId="2134808744"/>
        </pc:sldMkLst>
        <pc:spChg chg="mod">
          <ac:chgData name="FERHANE EL MOSTAFA" userId="612e3f77-08f4-424c-9bd0-6ac275dcda07" providerId="ADAL" clId="{61656FBC-2B91-4CDD-AA49-01491A594FA8}" dt="2025-08-24T20:19:15.221" v="12" actId="20577"/>
          <ac:spMkLst>
            <pc:docMk/>
            <pc:sldMk cId="3936123366" sldId="2134808744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61656FBC-2B91-4CDD-AA49-01491A594FA8}" dt="2025-08-24T20:18:31.886" v="4"/>
          <ac:picMkLst>
            <pc:docMk/>
            <pc:sldMk cId="3936123366" sldId="2134808744"/>
            <ac:picMk id="3" creationId="{0A6BBF46-AE5D-F2B4-8593-90EF16920F2A}"/>
          </ac:picMkLst>
        </pc:picChg>
      </pc:sldChg>
      <pc:sldChg chg="add">
        <pc:chgData name="FERHANE EL MOSTAFA" userId="612e3f77-08f4-424c-9bd0-6ac275dcda07" providerId="ADAL" clId="{61656FBC-2B91-4CDD-AA49-01491A594FA8}" dt="2025-08-24T20:19:51.412" v="14"/>
        <pc:sldMkLst>
          <pc:docMk/>
          <pc:sldMk cId="4285607448" sldId="2134808745"/>
        </pc:sldMkLst>
      </pc:sldChg>
      <pc:sldChg chg="modSp add mod">
        <pc:chgData name="FERHANE EL MOSTAFA" userId="612e3f77-08f4-424c-9bd0-6ac275dcda07" providerId="ADAL" clId="{61656FBC-2B91-4CDD-AA49-01491A594FA8}" dt="2025-08-30T10:54:50.014" v="366" actId="20577"/>
        <pc:sldMkLst>
          <pc:docMk/>
          <pc:sldMk cId="776497217" sldId="2134808746"/>
        </pc:sldMkLst>
        <pc:spChg chg="mod">
          <ac:chgData name="FERHANE EL MOSTAFA" userId="612e3f77-08f4-424c-9bd0-6ac275dcda07" providerId="ADAL" clId="{61656FBC-2B91-4CDD-AA49-01491A594FA8}" dt="2025-08-30T10:54:50.014" v="366" actId="20577"/>
          <ac:spMkLst>
            <pc:docMk/>
            <pc:sldMk cId="776497217" sldId="2134808746"/>
            <ac:spMk id="6" creationId="{58942D4D-0471-6477-9F3F-AF08839F7B89}"/>
          </ac:spMkLst>
        </pc:spChg>
      </pc:sldChg>
      <pc:sldChg chg="modAnim">
        <pc:chgData name="FERHANE EL MOSTAFA" userId="612e3f77-08f4-424c-9bd0-6ac275dcda07" providerId="ADAL" clId="{61656FBC-2B91-4CDD-AA49-01491A594FA8}" dt="2025-08-30T10:55:48.246" v="367"/>
        <pc:sldMkLst>
          <pc:docMk/>
          <pc:sldMk cId="4149361874" sldId="2134808747"/>
        </pc:sldMkLst>
      </pc:sldChg>
      <pc:sldChg chg="modSp mod">
        <pc:chgData name="FERHANE EL MOSTAFA" userId="612e3f77-08f4-424c-9bd0-6ac275dcda07" providerId="ADAL" clId="{61656FBC-2B91-4CDD-AA49-01491A594FA8}" dt="2025-08-25T17:14:09.099" v="348"/>
        <pc:sldMkLst>
          <pc:docMk/>
          <pc:sldMk cId="3208143455" sldId="2134808748"/>
        </pc:sldMkLst>
        <pc:graphicFrameChg chg="mod modGraphic">
          <ac:chgData name="FERHANE EL MOSTAFA" userId="612e3f77-08f4-424c-9bd0-6ac275dcda07" providerId="ADAL" clId="{61656FBC-2B91-4CDD-AA49-01491A594FA8}" dt="2025-08-25T17:14:09.099" v="348"/>
          <ac:graphicFrameMkLst>
            <pc:docMk/>
            <pc:sldMk cId="3208143455" sldId="2134808748"/>
            <ac:graphicFrameMk id="2" creationId="{08819809-D455-A2FA-CDD9-9E780F6CDE42}"/>
          </ac:graphicFrameMkLst>
        </pc:graphicFrameChg>
      </pc:sldChg>
      <pc:sldChg chg="modSp mod modAnim">
        <pc:chgData name="FERHANE EL MOSTAFA" userId="612e3f77-08f4-424c-9bd0-6ac275dcda07" providerId="ADAL" clId="{61656FBC-2B91-4CDD-AA49-01491A594FA8}" dt="2025-08-30T10:56:10.730" v="368"/>
        <pc:sldMkLst>
          <pc:docMk/>
          <pc:sldMk cId="1507961294" sldId="2134808749"/>
        </pc:sldMkLst>
        <pc:graphicFrameChg chg="mod modGraphic">
          <ac:chgData name="FERHANE EL MOSTAFA" userId="612e3f77-08f4-424c-9bd0-6ac275dcda07" providerId="ADAL" clId="{61656FBC-2B91-4CDD-AA49-01491A594FA8}" dt="2025-08-25T17:14:13.807" v="349"/>
          <ac:graphicFrameMkLst>
            <pc:docMk/>
            <pc:sldMk cId="1507961294" sldId="2134808749"/>
            <ac:graphicFrameMk id="2" creationId="{7B9D9C9F-CA78-AB2E-4C29-9A3B977D99E3}"/>
          </ac:graphicFrameMkLst>
        </pc:graphicFrameChg>
      </pc:sldChg>
      <pc:sldChg chg="add">
        <pc:chgData name="FERHANE EL MOSTAFA" userId="612e3f77-08f4-424c-9bd0-6ac275dcda07" providerId="ADAL" clId="{61656FBC-2B91-4CDD-AA49-01491A594FA8}" dt="2025-08-30T08:20:07.026" v="350"/>
        <pc:sldMkLst>
          <pc:docMk/>
          <pc:sldMk cId="576031215" sldId="2134808752"/>
        </pc:sldMkLst>
      </pc:sldChg>
      <pc:sldMasterChg chg="delSldLayout">
        <pc:chgData name="FERHANE EL MOSTAFA" userId="612e3f77-08f4-424c-9bd0-6ac275dcda07" providerId="ADAL" clId="{61656FBC-2B91-4CDD-AA49-01491A594FA8}" dt="2025-08-24T20:19:21.878" v="13" actId="47"/>
        <pc:sldMasterMkLst>
          <pc:docMk/>
          <pc:sldMasterMk cId="3077954908" sldId="2147483982"/>
        </pc:sldMasterMkLst>
        <pc:sldLayoutChg chg="del">
          <pc:chgData name="FERHANE EL MOSTAFA" userId="612e3f77-08f4-424c-9bd0-6ac275dcda07" providerId="ADAL" clId="{61656FBC-2B91-4CDD-AA49-01491A594FA8}" dt="2025-08-24T20:19:21.878" v="13" actId="47"/>
          <pc:sldLayoutMkLst>
            <pc:docMk/>
            <pc:sldMasterMk cId="3077954908" sldId="2147483982"/>
            <pc:sldLayoutMk cId="3393542091" sldId="2147483994"/>
          </pc:sldLayoutMkLst>
        </pc:sldLayoutChg>
      </pc:sldMaster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DC45ABEC-B678-4592-B1B5-F810431A7E59}" dt="2025-08-17T11:37:41.352" v="908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  <pc:spChg chg="mod">
          <ac:chgData name="FERHANE EL MOSTAFA" userId="612e3f77-08f4-424c-9bd0-6ac275dcda07" providerId="ADAL" clId="{DC45ABEC-B678-4592-B1B5-F810431A7E59}" dt="2025-08-17T11:37:49.464" v="914" actId="20577"/>
          <ac:spMkLst>
            <pc:docMk/>
            <pc:sldMk cId="769154890" sldId="2134808695"/>
            <ac:spMk id="3" creationId="{10B7DEC4-6562-286A-3C98-5B17B54C2518}"/>
          </ac:spMkLst>
        </pc:spChg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  <pc:spChg chg="mod">
          <ac:chgData name="FERHANE EL MOSTAFA" userId="612e3f77-08f4-424c-9bd0-6ac275dcda07" providerId="ADAL" clId="{03ECC52A-3917-4E4A-BCC6-67EB2827AB44}" dt="2025-08-20T23:22:00.450" v="2205" actId="1076"/>
          <ac:spMkLst>
            <pc:docMk/>
            <pc:sldMk cId="1702143944" sldId="989"/>
            <ac:spMk id="3" creationId="{88B8A22B-80FD-06D1-3EDE-A4BA00528236}"/>
          </ac:spMkLst>
        </pc:spChg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3ECC52A-3917-4E4A-BCC6-67EB2827AB44}" dt="2025-08-20T23:02:21.587" v="195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3ECC52A-3917-4E4A-BCC6-67EB2827AB44}" dt="2025-08-20T20:24:02.785" v="286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03ECC52A-3917-4E4A-BCC6-67EB2827AB44}" dt="2025-08-20T20:25:03.150" v="335" actId="2057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03ECC52A-3917-4E4A-BCC6-67EB2827AB44}" dt="2025-08-20T20:25:28.809" v="357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03ECC52A-3917-4E4A-BCC6-67EB2827AB44}" dt="2025-08-20T20:25:53.641" v="373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Graphic">
          <ac:chgData name="FERHANE EL MOSTAFA" userId="612e3f77-08f4-424c-9bd0-6ac275dcda07" providerId="ADAL" clId="{03ECC52A-3917-4E4A-BCC6-67EB2827AB44}" dt="2025-08-20T20:25:45.832" v="365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03ECC52A-3917-4E4A-BCC6-67EB2827AB44}" dt="2025-08-20T20:21:41.703" v="213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  <pc:spChg chg="mod">
          <ac:chgData name="FERHANE EL MOSTAFA" userId="612e3f77-08f4-424c-9bd0-6ac275dcda07" providerId="ADAL" clId="{03ECC52A-3917-4E4A-BCC6-67EB2827AB44}" dt="2025-08-20T20:21:49.492" v="219" actId="20577"/>
          <ac:spMkLst>
            <pc:docMk/>
            <pc:sldMk cId="769154890" sldId="2134808695"/>
            <ac:spMk id="3" creationId="{10B7DEC4-6562-286A-3C98-5B17B54C2518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03ECC52A-3917-4E4A-BCC6-67EB2827AB44}" dt="2025-08-20T22:26:46.190" v="1414"/>
          <ac:picMkLst>
            <pc:docMk/>
            <pc:sldMk cId="1301504599" sldId="2134808706"/>
            <ac:picMk id="4" creationId="{4719A3EA-C15A-B10C-A85C-554C086A79CF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03ECC52A-3917-4E4A-BCC6-67EB2827AB44}" dt="2025-08-20T22:34:04.199" v="1556" actId="20577"/>
          <ac:spMkLst>
            <pc:docMk/>
            <pc:sldMk cId="1030826978" sldId="2134808707"/>
            <ac:spMk id="2" creationId="{575F3318-6A11-B106-FFFA-B03B1FA726B4}"/>
          </ac:spMkLst>
        </pc:spChg>
        <pc:picChg chg="add mod">
          <ac:chgData name="FERHANE EL MOSTAFA" userId="612e3f77-08f4-424c-9bd0-6ac275dcda07" providerId="ADAL" clId="{03ECC52A-3917-4E4A-BCC6-67EB2827AB44}" dt="2025-08-20T22:33:45.952" v="1510"/>
          <ac:picMkLst>
            <pc:docMk/>
            <pc:sldMk cId="1030826978" sldId="2134808707"/>
            <ac:picMk id="3" creationId="{1384A580-8573-CC9F-17EE-AB0E39F2B037}"/>
          </ac:picMkLst>
        </pc:picChg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  <pc:spChg chg="mod">
          <ac:chgData name="FERHANE EL MOSTAFA" userId="612e3f77-08f4-424c-9bd0-6ac275dcda07" providerId="ADAL" clId="{03ECC52A-3917-4E4A-BCC6-67EB2827AB44}" dt="2025-08-20T22:24:43.809" v="1347" actId="1076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03ECC52A-3917-4E4A-BCC6-67EB2827AB44}" dt="2025-08-20T22:20:45.987" v="1296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03ECC52A-3917-4E4A-BCC6-67EB2827AB44}" dt="2025-08-20T22:21:06.529" v="1297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03ECC52A-3917-4E4A-BCC6-67EB2827AB44}" dt="2025-08-20T22:24:31.016" v="1344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  <pc:spChg chg="mod">
          <ac:chgData name="FERHANE EL MOSTAFA" userId="612e3f77-08f4-424c-9bd0-6ac275dcda07" providerId="ADAL" clId="{03ECC52A-3917-4E4A-BCC6-67EB2827AB44}" dt="2025-08-20T22:47:15.643" v="17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  <pc:spChg chg="mod">
          <ac:chgData name="FERHANE EL MOSTAFA" userId="612e3f77-08f4-424c-9bd0-6ac275dcda07" providerId="ADAL" clId="{03ECC52A-3917-4E4A-BCC6-67EB2827AB44}" dt="2025-08-20T22:43:38.932" v="1685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03ECC52A-3917-4E4A-BCC6-67EB2827AB44}" dt="2025-08-20T22:48:37.412" v="172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03ECC52A-3917-4E4A-BCC6-67EB2827AB44}" dt="2025-08-20T22:49:09.977" v="174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03ECC52A-3917-4E4A-BCC6-67EB2827AB44}" dt="2025-08-20T22:49:40.378" v="1766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03ECC52A-3917-4E4A-BCC6-67EB2827AB44}" dt="2025-08-20T22:51:47.708" v="1794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03ECC52A-3917-4E4A-BCC6-67EB2827AB44}" dt="2025-08-20T22:50:14.209" v="1782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  <pc:picChg chg="add mod">
          <ac:chgData name="FERHANE EL MOSTAFA" userId="612e3f77-08f4-424c-9bd0-6ac275dcda07" providerId="ADAL" clId="{03ECC52A-3917-4E4A-BCC6-67EB2827AB44}" dt="2025-08-20T22:52:47.482" v="1797" actId="1076"/>
          <ac:picMkLst>
            <pc:docMk/>
            <pc:sldMk cId="827506173" sldId="2134808720"/>
            <ac:picMk id="5" creationId="{FE7F3AE3-5F35-B535-1E2A-49EDA0C55C56}"/>
          </ac:picMkLst>
        </pc:picChg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  <pc:spChg chg="mod">
          <ac:chgData name="FERHANE EL MOSTAFA" userId="612e3f77-08f4-424c-9bd0-6ac275dcda07" providerId="ADAL" clId="{03ECC52A-3917-4E4A-BCC6-67EB2827AB44}" dt="2025-08-20T22:58:21.973" v="1907" actId="20577"/>
          <ac:spMkLst>
            <pc:docMk/>
            <pc:sldMk cId="4012810430" sldId="2134808734"/>
            <ac:spMk id="3" creationId="{32ECE476-268B-5FC3-DCEE-A08E94AFD03F}"/>
          </ac:spMkLst>
        </pc:spChg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  <pc:spChg chg="mod">
          <ac:chgData name="FERHANE EL MOSTAFA" userId="612e3f77-08f4-424c-9bd0-6ac275dcda07" providerId="ADAL" clId="{03ECC52A-3917-4E4A-BCC6-67EB2827AB44}" dt="2025-08-20T22:56:22.202" v="1877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03ECC52A-3917-4E4A-BCC6-67EB2827AB44}" dt="2025-08-20T22:57:34.050" v="1902" actId="1076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03ECC52A-3917-4E4A-BCC6-67EB2827AB44}" dt="2025-08-20T22:57:38.277" v="1903" actId="1076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5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031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38441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2" y="2354091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293545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الهمزة المتطرفة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وماذا بعد؟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35). سأراقب ما قمتم به، قبل أن نبدأ حصة اليوم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just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أملأ جدول النشاط1 على الكراسة؛</a:t>
            </a:r>
          </a:p>
          <a:p>
            <a:pPr marL="0" marR="0" lvl="0" indent="0" algn="just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(البيئة في خطر) بدقة وطلاقة واسترسال؛</a:t>
            </a:r>
          </a:p>
          <a:p>
            <a:pPr marL="0" marR="0" lvl="0" indent="0" algn="just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الأول من(النشاط3) وأنقل الكلمات </a:t>
            </a:r>
            <a:r>
              <a:rPr kumimoji="0" lang="ar-MA" sz="4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وضدها على 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دفتري؛</a:t>
            </a:r>
          </a:p>
          <a:p>
            <a:pPr marL="0" marR="0" lvl="0" indent="0" algn="just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F57C97-AFA5-123F-5E62-3FBB327F1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1" y="2350873"/>
            <a:ext cx="5708074" cy="72220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08BF67D-DE6B-5D34-F575-019814FBE795}"/>
              </a:ext>
            </a:extLst>
          </p:cNvPr>
          <p:cNvSpPr/>
          <p:nvPr/>
        </p:nvSpPr>
        <p:spPr>
          <a:xfrm>
            <a:off x="789709" y="7730836"/>
            <a:ext cx="5202382" cy="48490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6BBF46-AE5D-F2B4-8593-90EF16920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123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إجراءات العمل في ثنائيات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60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اليوم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شعار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العمل في ثنائيات ومراحلة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054112" y="1508068"/>
            <a:ext cx="12336379" cy="8197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شعار العمل في ثنائيات:     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فَكِّرْ - قارِنْ - شارِكْ</a:t>
            </a:r>
          </a:p>
          <a:p>
            <a:pPr marL="0" marR="0" lvl="0" indent="0" algn="just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1-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أُفَكِّرُ: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أفكر بشكل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فردي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في السؤال/التعليمة؛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2- أُقارِنُ: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عند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الإشارة الأولى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لأستاذي؛ أعرض إجابتي على زميلي، وأشرح له كيف توصلت للحل، ويشرح لي كيف توصل هو للحل؛</a:t>
            </a:r>
          </a:p>
          <a:p>
            <a:pPr marL="0" marR="0" lvl="0" indent="0" algn="just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3-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ينقل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كل واحد منا الجواب على لوحته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بشكل فردي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</a:t>
            </a:r>
          </a:p>
          <a:p>
            <a:pPr marL="0" marR="0" lvl="0" indent="0" algn="just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4- أُشارِكُ: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عند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الإشارة الثانية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لأستاذي؛ نرفع الألواح دفعة واحدة؛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882" y="2259040"/>
            <a:ext cx="1676545" cy="110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497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7A4471B-E10C-B399-E005-C82B07FE3698}"/>
              </a:ext>
            </a:extLst>
          </p:cNvPr>
          <p:cNvSpPr txBox="1"/>
          <p:nvPr/>
        </p:nvSpPr>
        <p:spPr>
          <a:xfrm>
            <a:off x="526473" y="2066276"/>
            <a:ext cx="12198926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تُسَاعِدُ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ٱلْأَنْتِرْنيتُ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ٱلْأَطْفَالَ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عَلَى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ٱلتَّعَلُّمِ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وَٱللَّعِبِ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وَتُقَرِّبُ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ٱلْمَعْرِفَةَ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بِطُرُقٍ مُبَسَّطَةٍ وَمُمْتِعَةٍ.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يَسْتَخْدِمُ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ٱلْأَساتِذَةُ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ٱلْحَاسُوبَ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ٱلْمِسْلاطَ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لِتَقْديمِ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ٱلدُّرُوسِ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وَمُساعَدَةِ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ٱلتَّلاميذِ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فَهْمِها.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3921F6F-2CE3-6E95-D6FE-20169283464F}"/>
              </a:ext>
            </a:extLst>
          </p:cNvPr>
          <p:cNvSpPr txBox="1"/>
          <p:nvPr/>
        </p:nvSpPr>
        <p:spPr>
          <a:xfrm>
            <a:off x="526473" y="2066276"/>
            <a:ext cx="12198926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تُسَاعِدُ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ٱلْأَنْتِرْنيتُ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ٱلْأَطْفَالَ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عَلَى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ٱلتَّعَلُّمِ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وَٱللَّعِبِ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وَتُقَرِّبُ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ٱلْمَعْرِفَةَ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بِطُرُقٍ مُبَسَّطَةٍ وَمُمْتِعَةٍ.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يَسْتَخْدِمُ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ٱلْأَساتِذَةُ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ٱلْحَاسُوبَ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ٱلْمِسْلاطَ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لِتَقْديمِ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ٱلدُّرُوسِ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وَمُساعَدَةِ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ٱلتَّلاميذِ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فَهْمِها.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BAFBC97-1F49-DED5-859F-63F8C4152880}"/>
              </a:ext>
            </a:extLst>
          </p:cNvPr>
          <p:cNvSpPr txBox="1"/>
          <p:nvPr/>
        </p:nvSpPr>
        <p:spPr>
          <a:xfrm>
            <a:off x="526473" y="2066276"/>
            <a:ext cx="12198926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تُسَاعِدُ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ٱلْأَنْتِرْنيتُ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ٱلْأَطْفَالَ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عَلَى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ٱلتَّعَلُّمِ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وَٱللَّعِبِ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وَتُقَرِّبُ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ٱلْمَعْرِفَةَ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بِطُرُقٍ مُبَسَّطَةٍ وَمُمْتِعَةٍ.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يَسْتَخْدِمُ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ٱلْأَساتِذَةُ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ٱلْحَاسُوبَ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ٱلْمِسْلاطَ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لِتَقْديمِ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ٱلدُّرُوسِ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وَمُساعَدَةِ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ٱلتَّلاميذِ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فَهْمِها.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سأملي عليكم كلمات تنتهي بهمزة. تذكروا القاعدة،  واكتبوا: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تجزّؤ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تَجَزُّؤٌ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الواو؟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خاطئ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خاطِئٌ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510145" y="8061708"/>
            <a:ext cx="927270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كتبت الهمزة على الياء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يملأ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يَمْلَأُ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4" y="8061708"/>
            <a:ext cx="9139989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كتبت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الهمزة على  الألف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3BE11-E5F5-9A7F-C321-979B3608E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66AF025-73BA-BE11-EBB5-062D0D01300B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عبء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D85D13-D376-4A32-EE29-546AB076F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216E37-C138-A9FC-097E-65911865E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25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C2054-56DF-0CC9-9E53-38EBF090F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F67C9FC-7DE3-529D-9FCA-5C2D70AFC22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6C7D18-3957-E5D8-FDB2-8EC45DEF5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7DEC4-6562-286A-3C98-5B17B54C2518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عِبْءٌ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1CCC92-59B3-4F2D-3B9A-88C52A97D4DE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7AF3D17-ACE2-1DE8-C9F1-04B616A3F18D}"/>
              </a:ext>
            </a:extLst>
          </p:cNvPr>
          <p:cNvSpPr/>
          <p:nvPr/>
        </p:nvSpPr>
        <p:spPr>
          <a:xfrm>
            <a:off x="1874374" y="8061708"/>
            <a:ext cx="9250825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السطر؟</a:t>
            </a:r>
          </a:p>
        </p:txBody>
      </p:sp>
    </p:spTree>
    <p:extLst>
      <p:ext uri="{BB962C8B-B14F-4D97-AF65-F5344CB8AC3E}">
        <p14:creationId xmlns:p14="http://schemas.microsoft.com/office/powerpoint/2010/main" val="76915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6838"/>
            <a:ext cx="6720083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لاحظوا كيف سأجد مضارع  الأفعال الآتية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488782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تَغَيَّرَ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ضَغَطَتْ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نَعِموا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يتَغَيَّرُ</a:t>
            </a:r>
            <a:endParaRPr lang="fr-FR" sz="8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تَضَغَطُ</a:t>
            </a:r>
            <a:endParaRPr lang="fr-FR" sz="8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AEFB-01F0-F251-06CD-B4935498BF85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يَنْعَمونَ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2B96FEA-032F-E46B-EA2D-B50BC3E807F7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730A1-8119-53D4-0681-38A8F6305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983D56E-F471-7FA7-3297-A783D50B3D3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للأفعال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1A5C833-21FD-3477-9BB4-55D026F37C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868643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</a:t>
                      </a:r>
                      <a:r>
                        <a:rPr lang="ar-MA" sz="5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ٱلْماضي</a:t>
                      </a:r>
                      <a:endParaRPr lang="fr-FR" sz="5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تَغَيَّرَ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ضَغَطَتْ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نَعِموا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6FDBAD8-DD1C-2D9D-AE00-C203AAD270CC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يتَغَيَّرُ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AA966EC-BDEE-E1D3-FC1E-3F1EA5C20DD0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تَضَغَطُ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AE46F75-FCEA-A746-BA17-1A30B72973EF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يَنْعَمونَ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4FC15E7-F1C8-331C-3C69-D324DA23B10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DA005C36-B938-DA1C-3252-C8E2AAF929B2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B8381E2A-01FE-638D-1626-2C6BFFA27DEB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D489E24-67D5-45FC-54E8-FDE6ECD1A8F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1493618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CDA1-E584-7C72-F229-B94A41F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984AF-FBB0-7610-CF32-F0D31D1EB5A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ثنائي سيبحث عن مضارع  الأفعال الآتية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مع شكلها شكلا تاما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571894-12F6-EEEE-3169-7A031509E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699706"/>
              </p:ext>
            </p:extLst>
          </p:nvPr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</a:t>
                      </a:r>
                      <a:r>
                        <a:rPr lang="ar-MA" sz="5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ٱلْماضي</a:t>
                      </a:r>
                      <a:endParaRPr lang="fr-FR" sz="5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وَفَّرَتْ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بَذَلَ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تَحَتَّمَ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خَسِروا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C4094BB-526F-AF4D-4D50-4B1C2574C2EF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FFAD0E4-8C44-E22C-1375-5F2E28BD9BE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F3317B0-95F0-9711-34BD-F8D1328CDA5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1E87F5F-5237-997E-A10C-FA2B54D737E1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822196-27EA-3109-39C9-1391D5B57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1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C30EA-4F28-95ED-59F5-AF7297E99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8A3E278-4030-C9CC-EDF2-DD63B66942FC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لنصحح جماعة: الثنائي الفائز هو من وجد مضارع الأفعال الأربعة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819809-D455-A2FA-CDD9-9E780F6CDE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810085"/>
              </p:ext>
            </p:extLst>
          </p:nvPr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</a:t>
                      </a:r>
                      <a:r>
                        <a:rPr lang="ar-MA" sz="5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ٱلْماضي</a:t>
                      </a:r>
                      <a:endParaRPr lang="fr-FR" sz="5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وَفَّرَتْ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بَذَلَ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تَحَتَّمَ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خَسِروا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BB714B97-6F5A-9297-2FA6-1D9C7ED2DC14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5F922788-B296-46FA-DDE8-E4B59298D4A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1B65C865-8298-A849-8D19-7C52AE83F1AE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839EE65E-9823-55EF-63B7-A31E1451A7D2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A8CDDF1-0A26-630E-B938-7D8D418BA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3922AF9-080C-4235-4CE8-083F80BC25F3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تُوَفِّرُ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6FD4133-3997-CDFE-300B-5DF240F81299}"/>
              </a:ext>
            </a:extLst>
          </p:cNvPr>
          <p:cNvSpPr txBox="1"/>
          <p:nvPr/>
        </p:nvSpPr>
        <p:spPr>
          <a:xfrm>
            <a:off x="2524992" y="4342327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يَبْذُلُ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A279BB-D542-97FE-52FA-15A90BDAFB47}"/>
              </a:ext>
            </a:extLst>
          </p:cNvPr>
          <p:cNvSpPr txBox="1"/>
          <p:nvPr/>
        </p:nvSpPr>
        <p:spPr>
          <a:xfrm>
            <a:off x="2524992" y="5897408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يَتَحَتَّمُ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8B16FB7-B2FD-1442-E7FC-353AF0DE08A0}"/>
              </a:ext>
            </a:extLst>
          </p:cNvPr>
          <p:cNvSpPr txBox="1"/>
          <p:nvPr/>
        </p:nvSpPr>
        <p:spPr>
          <a:xfrm>
            <a:off x="2524992" y="7180705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يَخْسَرونَ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0814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29635-BEF1-9D6C-AD01-5F77C9A6B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63ABA11-5206-49A2-9FB2-587EA227DA0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للأفعال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B9D9C9F-CA78-AB2E-4C29-9A3B977D9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03165"/>
              </p:ext>
            </p:extLst>
          </p:nvPr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</a:t>
                      </a:r>
                      <a:r>
                        <a:rPr lang="ar-MA" sz="5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ٱلْماضي</a:t>
                      </a:r>
                      <a:endParaRPr lang="fr-FR" sz="5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وَفَّرَتْ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بَذَلَ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تَحَتَّمَ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خَسِروا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B9FF150-2E63-50B6-8F1C-EED8214FAB76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FE52ABAE-BF5A-BC5C-7AB8-AC2CDA0AAEFA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554B7BEF-9AA6-A669-CCC5-8C3D84D8F502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C7CE31F2-51AD-852F-28DA-E1814AD5EBD3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CF546B-3BBB-D5DF-B793-E571D3EB54F1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تُوَفِّرُ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FD9E41E-E28B-E422-746C-0A2BE7437016}"/>
              </a:ext>
            </a:extLst>
          </p:cNvPr>
          <p:cNvSpPr txBox="1"/>
          <p:nvPr/>
        </p:nvSpPr>
        <p:spPr>
          <a:xfrm>
            <a:off x="2524992" y="4342327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يَبْذُلُ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1BF42F-6CEC-5A9D-695A-C1B7A92BBBBE}"/>
              </a:ext>
            </a:extLst>
          </p:cNvPr>
          <p:cNvSpPr txBox="1"/>
          <p:nvPr/>
        </p:nvSpPr>
        <p:spPr>
          <a:xfrm>
            <a:off x="2524992" y="5897408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يَتَحَتَّمُ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4B06941-D8D9-80CE-B7F8-A6A073EBF0E4}"/>
              </a:ext>
            </a:extLst>
          </p:cNvPr>
          <p:cNvSpPr txBox="1"/>
          <p:nvPr/>
        </p:nvSpPr>
        <p:spPr>
          <a:xfrm>
            <a:off x="2524992" y="7180705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يَخْسَرونَ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34FE74F-F956-0C9C-816C-130E62CF842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079612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32588-C3AB-6B4F-9A8C-D26650708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671EBF5-F1EC-3545-6F8A-BE24439E0C9C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الأفعال من التي رأيناها: عليكم كتابة مضارعها مع الشكل التام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5DC233-AB6B-7C00-E27C-5E10DDD836F9}"/>
              </a:ext>
            </a:extLst>
          </p:cNvPr>
          <p:cNvSpPr txBox="1"/>
          <p:nvPr/>
        </p:nvSpPr>
        <p:spPr>
          <a:xfrm>
            <a:off x="2195945" y="300398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وَفَّرَتْ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28FAB64-E6A8-D565-F318-CED416D53954}"/>
              </a:ext>
            </a:extLst>
          </p:cNvPr>
          <p:cNvSpPr txBox="1"/>
          <p:nvPr/>
        </p:nvSpPr>
        <p:spPr>
          <a:xfrm>
            <a:off x="8215747" y="3056942"/>
            <a:ext cx="232756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تَغَيَّرَ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E9FE167-54B1-376F-6113-316C88A26ED1}"/>
              </a:ext>
            </a:extLst>
          </p:cNvPr>
          <p:cNvSpPr txBox="1"/>
          <p:nvPr/>
        </p:nvSpPr>
        <p:spPr>
          <a:xfrm>
            <a:off x="4523510" y="6158763"/>
            <a:ext cx="33527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بَذَلَ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E808ADD-E8D5-F5D8-4702-CB7AEEA80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69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253531" y="84075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لعنوان نصنا الجديد، ويطرح توقعين.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جيلُ ٱلْأَصابِعِ</a:t>
            </a: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في صياغة التوقعات.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 جيل سيتحدث النص؟ هل تعرفون آلات تشتغل فقط بالأصابع؟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جيلُ ٱلْأَصابِعِ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667224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107381" y="3628359"/>
            <a:ext cx="6241759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أَتَوَقَّعُ أَنْ يَتَحَدَّثَ ٱلنَّصُّ عَنْ جيلِ ٱلْأَنْتِرْنيتْ.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8" y="3628359"/>
            <a:ext cx="649114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قد يَتَحَدَّثُ ٱلنَّصُّ عَنْ جيلٍ يَسْتَخدِمُ أَصابِعَهُ فَقَطْ. 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3165477" y="7732254"/>
            <a:ext cx="665739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رُبَّما سَيَتَحَدَّثُ ٱلنَّصُّ عَنْ آلاتٍ تَعْمَلُ </a:t>
            </a:r>
            <a:r>
              <a:rPr lang="ar-MA" sz="3200" b="1" dirty="0" err="1">
                <a:solidFill>
                  <a:schemeClr val="tx1"/>
                </a:solidFill>
              </a:rPr>
              <a:t>بِٱلْأَصابِعِ</a:t>
            </a:r>
            <a:r>
              <a:rPr lang="ar-MA" sz="3200" b="1" dirty="0">
                <a:solidFill>
                  <a:schemeClr val="tx1"/>
                </a:solidFill>
              </a:rPr>
              <a:t>.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جيلُ ٱلْأَصابِعِ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EEB122-007E-29FB-0651-D41CAE8DD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9" y="1951729"/>
            <a:ext cx="12917933" cy="781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61B617-C734-D709-F47F-B2DCA7811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9" y="1951729"/>
            <a:ext cx="12917933" cy="781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(توجيههم لتعليل الجواب)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7038109" y="3628359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ٱلنَّصُّ عَنْ جيلِ ٱلْأَنْتِرْنيتْ.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7038109" y="5287042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قد يَتَحَدَّثُ ٱلنَّصُّ عَنْ جيلٍ يَسْتَخدِمُ أَصابِعَهُ فَقَطْ. 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846903-A84E-4CBF-64D2-53A0CB3C3359}"/>
              </a:ext>
            </a:extLst>
          </p:cNvPr>
          <p:cNvSpPr/>
          <p:nvPr/>
        </p:nvSpPr>
        <p:spPr>
          <a:xfrm>
            <a:off x="7038109" y="7404024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رُبَّما سَيَتَحَدَّثُ ٱلنَّصُّ عَنْ آلاتٍ تَعْمَلُ </a:t>
            </a:r>
            <a:r>
              <a:rPr lang="ar-MA" sz="2800" b="1" dirty="0" err="1">
                <a:solidFill>
                  <a:schemeClr val="tx1"/>
                </a:solidFill>
              </a:rPr>
              <a:t>بِٱلْأَصابِعِ</a:t>
            </a:r>
            <a:r>
              <a:rPr lang="ar-MA" sz="2800" b="1" dirty="0">
                <a:solidFill>
                  <a:schemeClr val="tx1"/>
                </a:solidFill>
              </a:rPr>
              <a:t>.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636504" y="2212973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اَلتَّحَقُّـقُ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EBA53D-389D-5EEA-117B-6F2CE2D89C08}"/>
              </a:ext>
            </a:extLst>
          </p:cNvPr>
          <p:cNvSpPr/>
          <p:nvPr/>
        </p:nvSpPr>
        <p:spPr>
          <a:xfrm>
            <a:off x="3019862" y="7404024"/>
            <a:ext cx="1420378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F48F94-CEEA-AFF2-8500-49F4E6F50287}"/>
              </a:ext>
            </a:extLst>
          </p:cNvPr>
          <p:cNvSpPr/>
          <p:nvPr/>
        </p:nvSpPr>
        <p:spPr>
          <a:xfrm>
            <a:off x="2916668" y="5287042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6" grpId="0" animBg="1"/>
      <p:bldP spid="7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على كراساتكم ص:33،  ضعوا سطرا تحت الكلمات في النص عبر قراءة مسحية سريعة.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يَبْذُلُ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تُوَفِّرُ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تَضْغَطُ</a:t>
            </a:r>
            <a:r>
              <a:rPr lang="ar-MA" b="1" dirty="0"/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10888456" y="6032644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يَتَحَتَّمُ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6372618" y="6092031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يَخْسَرَ</a:t>
            </a:r>
            <a:r>
              <a:rPr lang="ar-MA" b="1" dirty="0"/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1811568" y="6092031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تَغَيَّرَتْ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19A3EA-C15A-B10C-A85C-554C086A79C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D1667CBE-ECA4-4090-DB9A-9AF58AE24DDD}"/>
              </a:ext>
            </a:extLst>
          </p:cNvPr>
          <p:cNvSpPr/>
          <p:nvPr/>
        </p:nvSpPr>
        <p:spPr>
          <a:xfrm>
            <a:off x="6520142" y="8408192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يَنْعَـمَ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A9227-3B28-5C24-275E-F58E9EF4B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068819C-D4D8-5247-80B7-84581F1C6FE3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قارن ما توصلت إليه مع زميلك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5D6C0E1C-B2A6-7EB1-8BAC-C4FEBA786765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يَبْذُلُ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BD7D13A5-4B62-9190-13B2-18E91784843B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تُوَفِّرُ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F2657EDD-CFDB-7538-6957-B111E155556A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تَضْغَطُ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22CD2F06-88E8-1A3C-2025-15575EF1218E}"/>
              </a:ext>
            </a:extLst>
          </p:cNvPr>
          <p:cNvSpPr/>
          <p:nvPr/>
        </p:nvSpPr>
        <p:spPr>
          <a:xfrm>
            <a:off x="10968209" y="6119739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يَتَحَتَّمُ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19A231D0-9B04-CF9A-51C1-0A36977206FA}"/>
              </a:ext>
            </a:extLst>
          </p:cNvPr>
          <p:cNvSpPr/>
          <p:nvPr/>
        </p:nvSpPr>
        <p:spPr>
          <a:xfrm>
            <a:off x="6295910" y="6119740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يَخْسَرَ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B05B625-81A6-A8FB-2944-6D302B234F4D}"/>
              </a:ext>
            </a:extLst>
          </p:cNvPr>
          <p:cNvSpPr/>
          <p:nvPr/>
        </p:nvSpPr>
        <p:spPr>
          <a:xfrm>
            <a:off x="1829495" y="6119740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تَغَيَّرَتْ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6C64D0-316A-8E64-1820-C32356FBD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776C4E2A-0D36-3784-0337-ADE5E9365DC9}"/>
              </a:ext>
            </a:extLst>
          </p:cNvPr>
          <p:cNvSpPr/>
          <p:nvPr/>
        </p:nvSpPr>
        <p:spPr>
          <a:xfrm>
            <a:off x="6520142" y="8408192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يَنْعَـمَ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5616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 ونتشارك ما توصلتم إليه: الفائزان هما من وجدا أكبر عدد من الكلمات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84A580-8573-CC9F-17EE-AB0E39F2B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3463DD-7B5B-6858-8840-13B626971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9" y="1951729"/>
            <a:ext cx="12917933" cy="78113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A56616-FCA5-F121-ED54-6C881A5B3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1455" y="4122115"/>
            <a:ext cx="831273" cy="72437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039A0F-F299-D46F-9B9D-E566077CB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2182" y="4846487"/>
            <a:ext cx="831273" cy="7243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E16569-663B-412F-DC1E-3F712A1B9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4183" y="5495193"/>
            <a:ext cx="1136073" cy="7243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6C898C-CD82-22D1-347C-019A7ED72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1455" y="8396910"/>
            <a:ext cx="997528" cy="72437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1F36A7-E6B9-6FE6-5753-AFBFB3C7B1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1746" y="7733121"/>
            <a:ext cx="997528" cy="72437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D543E2C-1396-3EDE-D1D1-4E4AC9F9F1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2182" y="2754238"/>
            <a:ext cx="1136073" cy="7243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2A65341-9587-2562-3C56-BF05BE28B1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9711" y="7672538"/>
            <a:ext cx="831273" cy="72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8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07E4D-DE38-74C7-1CFF-C4BDBF5E9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9" y="1951729"/>
            <a:ext cx="12917933" cy="781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136097-223D-BD01-9680-A0E40FB4B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9" y="1951729"/>
            <a:ext cx="12917933" cy="781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924E6B0-93DE-D29C-DD68-127FBEEF1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810" y="1988047"/>
            <a:ext cx="12917933" cy="781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271C840-87F0-5C40-711E-63E380FBA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9" y="1951729"/>
            <a:ext cx="12917933" cy="781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سنبحث عن مرادفات بعض الكلمات في النص،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سأبدأ انا مع كلمة: حديثة(تأتي مع أداة أو جهاز)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878F547-D63D-7464-1F3E-AC5543E85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9" y="1951729"/>
            <a:ext cx="12917933" cy="78113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E865C18-985D-1DF3-B05A-F88821DD7F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2619" y="4080197"/>
            <a:ext cx="1205346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 الآن للبحث في ثنائيات عن مرادفات(في النص):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الاختراعات – مذهل - المرتفعة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BCF2D2-3CA8-082D-8EF4-6DFF89447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B8A9291-564A-6A80-239B-827A00A94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9" y="1951729"/>
            <a:ext cx="12917933" cy="78113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641A7F-B16A-7E5B-1450-E79869B0E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2619" y="4080197"/>
            <a:ext cx="1205346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F786-14DF-4D2F-C761-25E606B9D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222885-2DB7-7869-F00B-38E273936C6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تحديد المرادف؟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2EB2F8-D253-0B0B-CE3A-D9A5FD8C0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7BC865-C779-E882-F0F4-C8098C9BC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9" y="1951729"/>
            <a:ext cx="12917933" cy="78113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9301AB-4840-3AA8-A94C-60232ACA9E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581" y="2667697"/>
            <a:ext cx="1555567" cy="73429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6BB166-7B56-8268-F761-1749889E8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8436" y="2701984"/>
            <a:ext cx="1234985" cy="73429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73FFA4B-D361-9129-C3AC-C1B529A83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1527" y="3436275"/>
            <a:ext cx="1359676" cy="73429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BC5D50C-F51F-9DDA-BEED-63ED30DCE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2619" y="4080197"/>
            <a:ext cx="1205346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6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كل مجموعة ستقوم بتركيب الكلمات في جمل مفيدة: اختاروا مرادفا واحدا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514360"/>
              </p:ext>
            </p:extLst>
          </p:nvPr>
        </p:nvGraphicFramePr>
        <p:xfrm>
          <a:off x="1132606" y="2624732"/>
          <a:ext cx="10771911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362202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2410691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  <a:gridCol w="5999018">
                  <a:extLst>
                    <a:ext uri="{9D8B030D-6E8A-4147-A177-3AD203B41FA5}">
                      <a16:colId xmlns:a16="http://schemas.microsoft.com/office/drawing/2014/main" val="38135917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تَرْكيبُها في جُمْلَةٍ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حَديثَةٌ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48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مُذْهِلٌ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اَلْمُرْتَفِعَةُ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اَلاِخْتِراعاتُ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730881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7180117" y="3733984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مُتَطَوِّرَةٌ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E03D523-F85B-9A0A-0FB9-C35519C48E22}"/>
              </a:ext>
            </a:extLst>
          </p:cNvPr>
          <p:cNvSpPr txBox="1"/>
          <p:nvPr/>
        </p:nvSpPr>
        <p:spPr>
          <a:xfrm>
            <a:off x="180654" y="3843955"/>
            <a:ext cx="70716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4400" b="1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يَسْتَخدِمُ الإِنْسانُ </a:t>
            </a:r>
            <a:r>
              <a:rPr lang="ar-MA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آلاتٍ مُتَطَوِّرَةً في مَجالِ الصِّناعَةِ.</a:t>
            </a:r>
            <a:endParaRPr lang="fr-FR" sz="4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7180116" y="5168022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مُدْهِشٌ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7180115" y="6602060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اَلشّاهِقَةُ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F0940B2-5ACA-387A-5F06-E50ECCF97175}"/>
              </a:ext>
            </a:extLst>
          </p:cNvPr>
          <p:cNvSpPr txBox="1"/>
          <p:nvPr/>
        </p:nvSpPr>
        <p:spPr>
          <a:xfrm>
            <a:off x="1811482" y="5168022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1839EEA-AD6F-F12A-49D8-74D1841AAEE0}"/>
              </a:ext>
            </a:extLst>
          </p:cNvPr>
          <p:cNvSpPr txBox="1"/>
          <p:nvPr/>
        </p:nvSpPr>
        <p:spPr>
          <a:xfrm>
            <a:off x="1936172" y="6367656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E7F3AE3-5F35-B535-1E2A-49EDA0C55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260F22-7889-E489-BD72-4E5BCF5A391F}"/>
              </a:ext>
            </a:extLst>
          </p:cNvPr>
          <p:cNvSpPr txBox="1"/>
          <p:nvPr/>
        </p:nvSpPr>
        <p:spPr>
          <a:xfrm>
            <a:off x="7180115" y="8036098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اَلْمُبْتَكَراتُ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D914EC4-78F5-8645-D83E-DCE1F3C1D1CA}"/>
              </a:ext>
            </a:extLst>
          </p:cNvPr>
          <p:cNvSpPr txBox="1"/>
          <p:nvPr/>
        </p:nvSpPr>
        <p:spPr>
          <a:xfrm>
            <a:off x="1811483" y="7970690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2750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4" grpId="0"/>
      <p:bldP spid="15" grpId="0"/>
      <p:bldP spid="16" grpId="0"/>
      <p:bldP spid="17" grpId="0"/>
      <p:bldP spid="4" grpId="0"/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BEE83-6EF5-D54A-E16F-8D4ED5AC1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ECE476-268B-5FC3-DCEE-A08E94AFD03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</a:t>
            </a:r>
            <a:r>
              <a:rPr kumimoji="0" lang="ar-MA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جماعيى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، المجموعة الفائزة هي التي وجدت جملا صحيحة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8E5940-7744-7376-F382-39C0D2007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455" y="2493818"/>
            <a:ext cx="8768634" cy="66717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B0D45B3-8A82-3F9F-93DB-6A3EEB050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104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كلمتين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 عليكم كتابة المرادف المناسب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1524000" y="4553233"/>
            <a:ext cx="3235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اَلشّاهِقَةُ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728365" y="455323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مُذْهِلٌ</a:t>
            </a:r>
            <a:endParaRPr kumimoji="0" lang="ar-MA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5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ص:36، 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ستجيبون عن أسئلة الفهم داخل الإطار الأحمر(أ – ب – ت )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D3AB4D-06E1-20C9-B463-11092D4F3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4333" y="2204898"/>
            <a:ext cx="6041711" cy="808210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5603E82-6D5D-2AE1-49B0-4FAC5FEF7E8C}"/>
              </a:ext>
            </a:extLst>
          </p:cNvPr>
          <p:cNvSpPr/>
          <p:nvPr/>
        </p:nvSpPr>
        <p:spPr>
          <a:xfrm>
            <a:off x="4073236" y="8437417"/>
            <a:ext cx="4633252" cy="114992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ونصحح جميعا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7E450C-2335-427F-D8B7-D1056D2E2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9" y="1951729"/>
            <a:ext cx="12917933" cy="781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وماذا بعد؟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في مجموعات، ستتممون بأربع جمل لتكوين فقرة. وأنا أعطيكم الجملة الأولى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25B925-3969-CD72-23E2-2D1EAED5D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88B8A22B-80FD-06D1-3EDE-A4BA00528236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اِشْتَرى لي أَبي لَوْحَةً رَقْمِيَّةً.</a:t>
            </a:r>
          </a:p>
          <a:p>
            <a:pPr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</a:rPr>
              <a:t>......................................................................................................................</a:t>
            </a:r>
            <a:endParaRPr lang="fr-FR" sz="4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439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79168-8232-069A-E0CD-793B57E7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AEFED61-032C-14A6-EC20-1E7B084ED2EA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الاعمال. المجموعة الفائزة هي من تقدم فقرة متجانسة بدون أخطاء: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41A55E-D36B-99FB-B174-6538F77B2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2" name="Organigramme : Alternative 1">
            <a:extLst>
              <a:ext uri="{FF2B5EF4-FFF2-40B4-BE49-F238E27FC236}">
                <a16:creationId xmlns:a16="http://schemas.microsoft.com/office/drawing/2014/main" id="{595F8DA1-D9A6-1379-F413-3738AF1A637A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اِشْتَرى لي أَبي لَوْحَةً رَقْمِيَّةً.</a:t>
            </a:r>
          </a:p>
          <a:p>
            <a:pPr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</a:rPr>
              <a:t>......................................................................................................................</a:t>
            </a:r>
            <a:endParaRPr lang="fr-FR" sz="4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022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36،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الكلمات(النشاط1) بدقة وسرعة على أحد أفراد أسرتي؛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(جيل الأصابع)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–ث- من(النشاط3)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277CAA9-35A7-FB55-E84F-8B713B458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90" y="2350871"/>
            <a:ext cx="5653784" cy="722200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8058F3A-3C69-BAF3-B705-C1017E42D746}"/>
              </a:ext>
            </a:extLst>
          </p:cNvPr>
          <p:cNvSpPr/>
          <p:nvPr/>
        </p:nvSpPr>
        <p:spPr>
          <a:xfrm>
            <a:off x="1260763" y="8830250"/>
            <a:ext cx="4633252" cy="43844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1008</TotalTime>
  <Words>1461</Words>
  <Application>Microsoft Office PowerPoint</Application>
  <PresentationFormat>Personnalisé</PresentationFormat>
  <Paragraphs>294</Paragraphs>
  <Slides>61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61</vt:i4>
      </vt:variant>
    </vt:vector>
  </HeadingPairs>
  <TitlesOfParts>
    <vt:vector size="81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2200</cp:revision>
  <dcterms:created xsi:type="dcterms:W3CDTF">2014-10-09T07:32:24Z</dcterms:created>
  <dcterms:modified xsi:type="dcterms:W3CDTF">2025-09-17T16:02:09Z</dcterms:modified>
</cp:coreProperties>
</file>