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5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06" r:id="rId1"/>
    <p:sldMasterId id="2147483894" r:id="rId2"/>
    <p:sldMasterId id="2147483882" r:id="rId3"/>
    <p:sldMasterId id="2147483824" r:id="rId4"/>
    <p:sldMasterId id="2147483934" r:id="rId5"/>
    <p:sldMasterId id="2147483982" r:id="rId6"/>
  </p:sldMasterIdLst>
  <p:notesMasterIdLst>
    <p:notesMasterId r:id="rId72"/>
  </p:notesMasterIdLst>
  <p:handoutMasterIdLst>
    <p:handoutMasterId r:id="rId73"/>
  </p:handoutMasterIdLst>
  <p:sldIdLst>
    <p:sldId id="2134808444" r:id="rId7"/>
    <p:sldId id="2134808445" r:id="rId8"/>
    <p:sldId id="2134808446" r:id="rId9"/>
    <p:sldId id="2134808737" r:id="rId10"/>
    <p:sldId id="2134808448" r:id="rId11"/>
    <p:sldId id="2134805155" r:id="rId12"/>
    <p:sldId id="2134808727" r:id="rId13"/>
    <p:sldId id="2134808454" r:id="rId14"/>
    <p:sldId id="2134808450" r:id="rId15"/>
    <p:sldId id="2134808451" r:id="rId16"/>
    <p:sldId id="2134808531" r:id="rId17"/>
    <p:sldId id="542" r:id="rId18"/>
    <p:sldId id="2134808628" r:id="rId19"/>
    <p:sldId id="2134808696" r:id="rId20"/>
    <p:sldId id="2134808697" r:id="rId21"/>
    <p:sldId id="2134808532" r:id="rId22"/>
    <p:sldId id="2134808563" r:id="rId23"/>
    <p:sldId id="2134808690" r:id="rId24"/>
    <p:sldId id="2134808691" r:id="rId25"/>
    <p:sldId id="2134808692" r:id="rId26"/>
    <p:sldId id="2134808693" r:id="rId27"/>
    <p:sldId id="2134808694" r:id="rId28"/>
    <p:sldId id="2134808695" r:id="rId29"/>
    <p:sldId id="597" r:id="rId30"/>
    <p:sldId id="2134808671" r:id="rId31"/>
    <p:sldId id="2134808728" r:id="rId32"/>
    <p:sldId id="2134808729" r:id="rId33"/>
    <p:sldId id="2134808700" r:id="rId34"/>
    <p:sldId id="2134808730" r:id="rId35"/>
    <p:sldId id="2134808731" r:id="rId36"/>
    <p:sldId id="2134808732" r:id="rId37"/>
    <p:sldId id="2134808710" r:id="rId38"/>
    <p:sldId id="2134808711" r:id="rId39"/>
    <p:sldId id="2134808713" r:id="rId40"/>
    <p:sldId id="2134808712" r:id="rId41"/>
    <p:sldId id="2134808714" r:id="rId42"/>
    <p:sldId id="2134808733" r:id="rId43"/>
    <p:sldId id="2134808715" r:id="rId44"/>
    <p:sldId id="2134808706" r:id="rId45"/>
    <p:sldId id="2134808707" r:id="rId46"/>
    <p:sldId id="2134808698" r:id="rId47"/>
    <p:sldId id="2134808602" r:id="rId48"/>
    <p:sldId id="2134808639" r:id="rId49"/>
    <p:sldId id="2134808640" r:id="rId50"/>
    <p:sldId id="2134808643" r:id="rId51"/>
    <p:sldId id="2134808641" r:id="rId52"/>
    <p:sldId id="2134808717" r:id="rId53"/>
    <p:sldId id="2134808718" r:id="rId54"/>
    <p:sldId id="2134808719" r:id="rId55"/>
    <p:sldId id="2134808720" r:id="rId56"/>
    <p:sldId id="2134808734" r:id="rId57"/>
    <p:sldId id="2134808735" r:id="rId58"/>
    <p:sldId id="2134808723" r:id="rId59"/>
    <p:sldId id="2134808627" r:id="rId60"/>
    <p:sldId id="2134808654" r:id="rId61"/>
    <p:sldId id="2134808736" r:id="rId62"/>
    <p:sldId id="2134808560" r:id="rId63"/>
    <p:sldId id="2134808678" r:id="rId64"/>
    <p:sldId id="838" r:id="rId65"/>
    <p:sldId id="989" r:id="rId66"/>
    <p:sldId id="2134808725" r:id="rId67"/>
    <p:sldId id="2134808501" r:id="rId68"/>
    <p:sldId id="2134808561" r:id="rId69"/>
    <p:sldId id="2134808503" r:id="rId70"/>
    <p:sldId id="2134808502" r:id="rId71"/>
  </p:sldIdLst>
  <p:sldSz cx="13716000" cy="10287000"/>
  <p:notesSz cx="6858000" cy="9144000"/>
  <p:defaultTextStyle>
    <a:defPPr>
      <a:defRPr lang="en-US"/>
    </a:defPPr>
    <a:lvl1pPr marL="0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3AD99559-7E31-42D3-BDE0-244043135489}">
          <p14:sldIdLst>
            <p14:sldId id="2134808444"/>
            <p14:sldId id="2134808445"/>
            <p14:sldId id="2134808446"/>
            <p14:sldId id="2134808737"/>
            <p14:sldId id="2134808448"/>
            <p14:sldId id="2134805155"/>
            <p14:sldId id="2134808727"/>
          </p14:sldIdLst>
        </p14:section>
        <p14:section name="افتتاح الحصة" id="{B4CCA7F9-F5CC-4171-9420-75CE68236B45}">
          <p14:sldIdLst>
            <p14:sldId id="2134808454"/>
            <p14:sldId id="2134808450"/>
            <p14:sldId id="2134808451"/>
            <p14:sldId id="2134808531"/>
          </p14:sldIdLst>
        </p14:section>
        <p14:section name="نشاط اعتيادي" id="{3822E05A-48B7-466A-9806-AC1514DAD3AF}">
          <p14:sldIdLst>
            <p14:sldId id="542"/>
            <p14:sldId id="2134808628"/>
            <p14:sldId id="2134808696"/>
            <p14:sldId id="2134808697"/>
            <p14:sldId id="2134808532"/>
            <p14:sldId id="2134808563"/>
            <p14:sldId id="2134808690"/>
            <p14:sldId id="2134808691"/>
            <p14:sldId id="2134808692"/>
            <p14:sldId id="2134808693"/>
            <p14:sldId id="2134808694"/>
            <p14:sldId id="2134808695"/>
          </p14:sldIdLst>
        </p14:section>
        <p14:section name="أنشطة القراءةوالكتابة" id="{A25CF4A3-DA66-4B51-A640-2EC4C5A8918F}">
          <p14:sldIdLst>
            <p14:sldId id="597"/>
            <p14:sldId id="2134808671"/>
            <p14:sldId id="2134808728"/>
            <p14:sldId id="2134808729"/>
            <p14:sldId id="2134808700"/>
            <p14:sldId id="2134808730"/>
            <p14:sldId id="2134808731"/>
            <p14:sldId id="2134808732"/>
            <p14:sldId id="2134808710"/>
            <p14:sldId id="2134808711"/>
            <p14:sldId id="2134808713"/>
            <p14:sldId id="2134808712"/>
            <p14:sldId id="2134808714"/>
            <p14:sldId id="2134808733"/>
            <p14:sldId id="2134808715"/>
            <p14:sldId id="2134808706"/>
            <p14:sldId id="2134808707"/>
            <p14:sldId id="2134808698"/>
            <p14:sldId id="2134808602"/>
            <p14:sldId id="2134808639"/>
            <p14:sldId id="2134808640"/>
            <p14:sldId id="2134808643"/>
            <p14:sldId id="2134808641"/>
            <p14:sldId id="2134808717"/>
            <p14:sldId id="2134808718"/>
            <p14:sldId id="2134808719"/>
            <p14:sldId id="2134808720"/>
            <p14:sldId id="2134808734"/>
            <p14:sldId id="2134808735"/>
            <p14:sldId id="2134808723"/>
            <p14:sldId id="2134808627"/>
            <p14:sldId id="2134808654"/>
            <p14:sldId id="2134808736"/>
            <p14:sldId id="2134808560"/>
            <p14:sldId id="2134808678"/>
          </p14:sldIdLst>
        </p14:section>
        <p14:section name="ألعاب" id="{66953B43-0502-40BE-9D9D-49C14FC1791C}">
          <p14:sldIdLst>
            <p14:sldId id="838"/>
            <p14:sldId id="989"/>
            <p14:sldId id="2134808725"/>
          </p14:sldIdLst>
        </p14:section>
        <p14:section name="اختتام الحصة" id="{CFAC160B-4D15-40C5-8575-18C3947DD0CB}">
          <p14:sldIdLst>
            <p14:sldId id="2134808501"/>
            <p14:sldId id="2134808561"/>
            <p14:sldId id="2134808503"/>
            <p14:sldId id="213480850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4320" userDrawn="1">
          <p15:clr>
            <a:srgbClr val="A4A3A4"/>
          </p15:clr>
        </p15:guide>
        <p15:guide id="3" pos="432" userDrawn="1">
          <p15:clr>
            <a:srgbClr val="A4A3A4"/>
          </p15:clr>
        </p15:guide>
        <p15:guide id="4" pos="8208" userDrawn="1">
          <p15:clr>
            <a:srgbClr val="A4A3A4"/>
          </p15:clr>
        </p15:guide>
        <p15:guide id="5" orient="horz" pos="900" userDrawn="1">
          <p15:clr>
            <a:srgbClr val="A4A3A4"/>
          </p15:clr>
        </p15:guide>
        <p15:guide id="6" orient="horz" pos="1296" userDrawn="1">
          <p15:clr>
            <a:srgbClr val="A4A3A4"/>
          </p15:clr>
        </p15:guide>
        <p15:guide id="7" orient="horz" pos="5976" userDrawn="1">
          <p15:clr>
            <a:srgbClr val="A4A3A4"/>
          </p15:clr>
        </p15:guide>
        <p15:guide id="8" orient="horz" pos="5508" userDrawn="1">
          <p15:clr>
            <a:srgbClr val="A4A3A4"/>
          </p15:clr>
        </p15:guide>
        <p15:guide id="10" pos="7992" userDrawn="1">
          <p15:clr>
            <a:srgbClr val="A4A3A4"/>
          </p15:clr>
        </p15:guide>
        <p15:guide id="11" pos="648" userDrawn="1">
          <p15:clr>
            <a:srgbClr val="A4A3A4"/>
          </p15:clr>
        </p15:guide>
        <p15:guide id="12" orient="horz" pos="1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impleSmart" initials="S" lastIdx="1" clrIdx="0">
    <p:extLst>
      <p:ext uri="{19B8F6BF-5375-455C-9EA6-DF929625EA0E}">
        <p15:presenceInfo xmlns:p15="http://schemas.microsoft.com/office/powerpoint/2012/main" userId="SimpleSma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DB4"/>
    <a:srgbClr val="19199B"/>
    <a:srgbClr val="E74C3C"/>
    <a:srgbClr val="D4EAF3"/>
    <a:srgbClr val="FFFFFF"/>
    <a:srgbClr val="10147E"/>
    <a:srgbClr val="0A0C4C"/>
    <a:srgbClr val="B40000"/>
    <a:srgbClr val="8A0000"/>
    <a:srgbClr val="FF6D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D113A9D2-9D6B-4929-AA2D-F23B5EE8CBE7}" styleName="Style à thème 2 - Accentuation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8A107856-5554-42FB-B03E-39F5DBC370BA}" styleName="Style moyen 4 - Accentuation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E25E649-3F16-4E02-A733-19D2CDBF48F0}" styleName="Style moyen 3 - Accentuation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Style léger 1 - Accentuation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012ECD-51FC-41F1-AA8D-1B2483CD663E}" styleName="Style léger 2 - Accentuation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232" autoAdjust="0"/>
    <p:restoredTop sz="86609" autoAdjust="0"/>
  </p:normalViewPr>
  <p:slideViewPr>
    <p:cSldViewPr snapToGrid="0" showGuides="1">
      <p:cViewPr varScale="1">
        <p:scale>
          <a:sx n="55" d="100"/>
          <a:sy n="55" d="100"/>
        </p:scale>
        <p:origin x="1195" y="53"/>
      </p:cViewPr>
      <p:guideLst>
        <p:guide orient="horz" pos="3240"/>
        <p:guide pos="4320"/>
        <p:guide pos="432"/>
        <p:guide pos="8208"/>
        <p:guide orient="horz" pos="900"/>
        <p:guide orient="horz" pos="1296"/>
        <p:guide orient="horz" pos="5976"/>
        <p:guide orient="horz" pos="5508"/>
        <p:guide pos="7992"/>
        <p:guide pos="648"/>
        <p:guide orient="horz" pos="1908"/>
      </p:guideLst>
    </p:cSldViewPr>
  </p:slideViewPr>
  <p:outlineViewPr>
    <p:cViewPr>
      <p:scale>
        <a:sx n="33" d="100"/>
        <a:sy n="33" d="100"/>
      </p:scale>
      <p:origin x="0" y="-4056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45" d="100"/>
          <a:sy n="45" d="100"/>
        </p:scale>
        <p:origin x="2760" y="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commentAuthors" Target="commentAuthors.xml"/><Relationship Id="rId79" Type="http://schemas.microsoft.com/office/2016/11/relationships/changesInfo" Target="changesInfos/changesInfo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theme" Target="theme/theme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handoutMaster" Target="handoutMasters/handoutMaster1.xml"/><Relationship Id="rId78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ERHANE EL MOSTAFA" userId="612e3f77-08f4-424c-9bd0-6ac275dcda07" providerId="ADAL" clId="{A64A7F10-220F-4C8C-89FD-321083E4E9DC}"/>
    <pc:docChg chg="undo custSel addSld delSld modSld modSection">
      <pc:chgData name="FERHANE EL MOSTAFA" userId="612e3f77-08f4-424c-9bd0-6ac275dcda07" providerId="ADAL" clId="{A64A7F10-220F-4C8C-89FD-321083E4E9DC}" dt="2025-08-19T19:47:04.283" v="4191" actId="20577"/>
      <pc:docMkLst>
        <pc:docMk/>
      </pc:docMkLst>
      <pc:sldChg chg="addSp modSp mod">
        <pc:chgData name="FERHANE EL MOSTAFA" userId="612e3f77-08f4-424c-9bd0-6ac275dcda07" providerId="ADAL" clId="{A64A7F10-220F-4C8C-89FD-321083E4E9DC}" dt="2025-08-19T10:42:01.488" v="54" actId="14100"/>
        <pc:sldMkLst>
          <pc:docMk/>
          <pc:sldMk cId="1861730519" sldId="597"/>
        </pc:sldMkLst>
        <pc:spChg chg="add mod">
          <ac:chgData name="FERHANE EL MOSTAFA" userId="612e3f77-08f4-424c-9bd0-6ac275dcda07" providerId="ADAL" clId="{A64A7F10-220F-4C8C-89FD-321083E4E9DC}" dt="2025-08-19T10:42:01.488" v="54" actId="14100"/>
          <ac:spMkLst>
            <pc:docMk/>
            <pc:sldMk cId="1861730519" sldId="597"/>
            <ac:spMk id="6" creationId="{D914014D-3C86-D642-31BC-56C49397C663}"/>
          </ac:spMkLst>
        </pc:spChg>
      </pc:sldChg>
      <pc:sldChg chg="addSp modSp mod">
        <pc:chgData name="FERHANE EL MOSTAFA" userId="612e3f77-08f4-424c-9bd0-6ac275dcda07" providerId="ADAL" clId="{A64A7F10-220F-4C8C-89FD-321083E4E9DC}" dt="2025-08-19T19:33:14.766" v="3790" actId="20577"/>
        <pc:sldMkLst>
          <pc:docMk/>
          <pc:sldMk cId="1948545125" sldId="838"/>
        </pc:sldMkLst>
        <pc:spChg chg="add mod">
          <ac:chgData name="FERHANE EL MOSTAFA" userId="612e3f77-08f4-424c-9bd0-6ac275dcda07" providerId="ADAL" clId="{A64A7F10-220F-4C8C-89FD-321083E4E9DC}" dt="2025-08-19T19:33:14.766" v="3790" actId="20577"/>
          <ac:spMkLst>
            <pc:docMk/>
            <pc:sldMk cId="1948545125" sldId="838"/>
            <ac:spMk id="6" creationId="{0C690669-5547-1024-7E46-4029CAEC4595}"/>
          </ac:spMkLst>
        </pc:spChg>
      </pc:sldChg>
      <pc:sldChg chg="del">
        <pc:chgData name="FERHANE EL MOSTAFA" userId="612e3f77-08f4-424c-9bd0-6ac275dcda07" providerId="ADAL" clId="{A64A7F10-220F-4C8C-89FD-321083E4E9DC}" dt="2025-08-19T19:38:10.526" v="4027" actId="47"/>
        <pc:sldMkLst>
          <pc:docMk/>
          <pc:sldMk cId="3308383923" sldId="985"/>
        </pc:sldMkLst>
      </pc:sldChg>
      <pc:sldChg chg="del">
        <pc:chgData name="FERHANE EL MOSTAFA" userId="612e3f77-08f4-424c-9bd0-6ac275dcda07" providerId="ADAL" clId="{A64A7F10-220F-4C8C-89FD-321083E4E9DC}" dt="2025-08-19T19:30:22.990" v="3755" actId="47"/>
        <pc:sldMkLst>
          <pc:docMk/>
          <pc:sldMk cId="307478271" sldId="988"/>
        </pc:sldMkLst>
      </pc:sldChg>
      <pc:sldChg chg="addSp modSp mod">
        <pc:chgData name="FERHANE EL MOSTAFA" userId="612e3f77-08f4-424c-9bd0-6ac275dcda07" providerId="ADAL" clId="{A64A7F10-220F-4C8C-89FD-321083E4E9DC}" dt="2025-08-19T19:43:53.529" v="4094" actId="403"/>
        <pc:sldMkLst>
          <pc:docMk/>
          <pc:sldMk cId="1702143944" sldId="989"/>
        </pc:sldMkLst>
        <pc:spChg chg="add mod">
          <ac:chgData name="FERHANE EL MOSTAFA" userId="612e3f77-08f4-424c-9bd0-6ac275dcda07" providerId="ADAL" clId="{A64A7F10-220F-4C8C-89FD-321083E4E9DC}" dt="2025-08-19T19:43:53.529" v="4094" actId="403"/>
          <ac:spMkLst>
            <pc:docMk/>
            <pc:sldMk cId="1702143944" sldId="989"/>
            <ac:spMk id="3" creationId="{88B8A22B-80FD-06D1-3EDE-A4BA00528236}"/>
          </ac:spMkLst>
        </pc:spChg>
        <pc:spChg chg="mod">
          <ac:chgData name="FERHANE EL MOSTAFA" userId="612e3f77-08f4-424c-9bd0-6ac275dcda07" providerId="ADAL" clId="{A64A7F10-220F-4C8C-89FD-321083E4E9DC}" dt="2025-08-19T19:34:28.543" v="3876" actId="20577"/>
          <ac:spMkLst>
            <pc:docMk/>
            <pc:sldMk cId="1702143944" sldId="989"/>
            <ac:spMk id="6" creationId="{19B27766-CF1F-0E90-1AFC-2D3D4298239D}"/>
          </ac:spMkLst>
        </pc:spChg>
        <pc:picChg chg="add mod">
          <ac:chgData name="FERHANE EL MOSTAFA" userId="612e3f77-08f4-424c-9bd0-6ac275dcda07" providerId="ADAL" clId="{A64A7F10-220F-4C8C-89FD-321083E4E9DC}" dt="2025-08-19T19:34:48.891" v="3877"/>
          <ac:picMkLst>
            <pc:docMk/>
            <pc:sldMk cId="1702143944" sldId="989"/>
            <ac:picMk id="2" creationId="{5025B925-3969-CD72-23E2-2D1EAED5DBA8}"/>
          </ac:picMkLst>
        </pc:picChg>
      </pc:sldChg>
      <pc:sldChg chg="del">
        <pc:chgData name="FERHANE EL MOSTAFA" userId="612e3f77-08f4-424c-9bd0-6ac275dcda07" providerId="ADAL" clId="{A64A7F10-220F-4C8C-89FD-321083E4E9DC}" dt="2025-08-19T19:38:38.892" v="4030" actId="47"/>
        <pc:sldMkLst>
          <pc:docMk/>
          <pc:sldMk cId="3696151667" sldId="990"/>
        </pc:sldMkLst>
      </pc:sldChg>
      <pc:sldChg chg="modSp mod">
        <pc:chgData name="FERHANE EL MOSTAFA" userId="612e3f77-08f4-424c-9bd0-6ac275dcda07" providerId="ADAL" clId="{A64A7F10-220F-4C8C-89FD-321083E4E9DC}" dt="2025-08-19T19:32:59.983" v="3780" actId="20577"/>
        <pc:sldMkLst>
          <pc:docMk/>
          <pc:sldMk cId="969077855" sldId="2134805155"/>
        </pc:sldMkLst>
        <pc:graphicFrameChg chg="modGraphic">
          <ac:chgData name="FERHANE EL MOSTAFA" userId="612e3f77-08f4-424c-9bd0-6ac275dcda07" providerId="ADAL" clId="{A64A7F10-220F-4C8C-89FD-321083E4E9DC}" dt="2025-08-19T19:32:59.983" v="3780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add mod">
        <pc:chgData name="FERHANE EL MOSTAFA" userId="612e3f77-08f4-424c-9bd0-6ac275dcda07" providerId="ADAL" clId="{A64A7F10-220F-4C8C-89FD-321083E4E9DC}" dt="2025-08-19T19:38:13.896" v="4028" actId="20577"/>
        <pc:sldMkLst>
          <pc:docMk/>
          <pc:sldMk cId="3222612512" sldId="2134808501"/>
        </pc:sldMkLst>
        <pc:spChg chg="mod">
          <ac:chgData name="FERHANE EL MOSTAFA" userId="612e3f77-08f4-424c-9bd0-6ac275dcda07" providerId="ADAL" clId="{A64A7F10-220F-4C8C-89FD-321083E4E9DC}" dt="2025-08-19T19:38:13.896" v="4028" actId="20577"/>
          <ac:spMkLst>
            <pc:docMk/>
            <pc:sldMk cId="3222612512" sldId="2134808501"/>
            <ac:spMk id="8" creationId="{0E34D6B8-8522-A58B-32EE-6075A6DCB402}"/>
          </ac:spMkLst>
        </pc:spChg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1747481819" sldId="2134808502"/>
        </pc:sldMkLst>
      </pc:sldChg>
      <pc:sldChg chg="add">
        <pc:chgData name="FERHANE EL MOSTAFA" userId="612e3f77-08f4-424c-9bd0-6ac275dcda07" providerId="ADAL" clId="{A64A7F10-220F-4C8C-89FD-321083E4E9DC}" dt="2025-08-19T19:38:35.840" v="4029"/>
        <pc:sldMkLst>
          <pc:docMk/>
          <pc:sldMk cId="2328477974" sldId="2134808503"/>
        </pc:sldMkLst>
      </pc:sldChg>
      <pc:sldChg chg="addSp delSp modSp add mod">
        <pc:chgData name="FERHANE EL MOSTAFA" userId="612e3f77-08f4-424c-9bd0-6ac275dcda07" providerId="ADAL" clId="{A64A7F10-220F-4C8C-89FD-321083E4E9DC}" dt="2025-08-19T18:20:56.238" v="3633" actId="21"/>
        <pc:sldMkLst>
          <pc:docMk/>
          <pc:sldMk cId="2254889488" sldId="2134808547"/>
        </pc:sldMkLst>
      </pc:sldChg>
      <pc:sldChg chg="modSp add mod">
        <pc:chgData name="FERHANE EL MOSTAFA" userId="612e3f77-08f4-424c-9bd0-6ac275dcda07" providerId="ADAL" clId="{A64A7F10-220F-4C8C-89FD-321083E4E9DC}" dt="2025-08-19T19:30:52.429" v="3766" actId="20577"/>
        <pc:sldMkLst>
          <pc:docMk/>
          <pc:sldMk cId="2796215011" sldId="2134808560"/>
        </pc:sldMkLst>
        <pc:spChg chg="mod">
          <ac:chgData name="FERHANE EL MOSTAFA" userId="612e3f77-08f4-424c-9bd0-6ac275dcda07" providerId="ADAL" clId="{A64A7F10-220F-4C8C-89FD-321083E4E9DC}" dt="2025-08-19T19:30:47.729" v="3761" actId="20577"/>
          <ac:spMkLst>
            <pc:docMk/>
            <pc:sldMk cId="2796215011" sldId="2134808560"/>
            <ac:spMk id="2" creationId="{19651D0A-B02D-74ED-ED20-0EB95E886048}"/>
          </ac:spMkLst>
        </pc:spChg>
        <pc:spChg chg="mod">
          <ac:chgData name="FERHANE EL MOSTAFA" userId="612e3f77-08f4-424c-9bd0-6ac275dcda07" providerId="ADAL" clId="{A64A7F10-220F-4C8C-89FD-321083E4E9DC}" dt="2025-08-19T19:30:52.429" v="3766" actId="20577"/>
          <ac:spMkLst>
            <pc:docMk/>
            <pc:sldMk cId="2796215011" sldId="2134808560"/>
            <ac:spMk id="6" creationId="{2325268A-1001-28C0-1B24-9567388D63E5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9:40:43.425" v="4085" actId="1076"/>
        <pc:sldMkLst>
          <pc:docMk/>
          <pc:sldMk cId="512562272" sldId="2134808561"/>
        </pc:sldMkLst>
        <pc:spChg chg="mod">
          <ac:chgData name="FERHANE EL MOSTAFA" userId="612e3f77-08f4-424c-9bd0-6ac275dcda07" providerId="ADAL" clId="{A64A7F10-220F-4C8C-89FD-321083E4E9DC}" dt="2025-08-19T19:39:26.532" v="4040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A64A7F10-220F-4C8C-89FD-321083E4E9DC}" dt="2025-08-19T19:40:11.291" v="4079" actId="20577"/>
          <ac:spMkLst>
            <pc:docMk/>
            <pc:sldMk cId="512562272" sldId="2134808561"/>
            <ac:spMk id="4" creationId="{D012E12E-157F-1F50-18B5-626DB37D1ECA}"/>
          </ac:spMkLst>
        </pc:spChg>
      </pc:sldChg>
      <pc:sldChg chg="add del">
        <pc:chgData name="FERHANE EL MOSTAFA" userId="612e3f77-08f4-424c-9bd0-6ac275dcda07" providerId="ADAL" clId="{A64A7F10-220F-4C8C-89FD-321083E4E9DC}" dt="2025-08-19T11:49:36.125" v="1180" actId="2696"/>
        <pc:sldMkLst>
          <pc:docMk/>
          <pc:sldMk cId="998925571" sldId="2134808602"/>
        </pc:sldMkLst>
      </pc:sldChg>
      <pc:sldChg chg="add">
        <pc:chgData name="FERHANE EL MOSTAFA" userId="612e3f77-08f4-424c-9bd0-6ac275dcda07" providerId="ADAL" clId="{A64A7F10-220F-4C8C-89FD-321083E4E9DC}" dt="2025-08-19T11:49:43.718" v="1181"/>
        <pc:sldMkLst>
          <pc:docMk/>
          <pc:sldMk cId="2180123270" sldId="2134808602"/>
        </pc:sldMkLst>
      </pc:sldChg>
      <pc:sldChg chg="modSp add mod">
        <pc:chgData name="FERHANE EL MOSTAFA" userId="612e3f77-08f4-424c-9bd0-6ac275dcda07" providerId="ADAL" clId="{A64A7F10-220F-4C8C-89FD-321083E4E9DC}" dt="2025-08-19T18:22:27.195" v="3647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A64A7F10-220F-4C8C-89FD-321083E4E9DC}" dt="2025-08-19T18:22:27.195" v="3647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0:44:04.460" v="96" actId="1076"/>
        <pc:sldMkLst>
          <pc:docMk/>
          <pc:sldMk cId="1596164037" sldId="2134808628"/>
        </pc:sldMkLst>
      </pc:sldChg>
      <pc:sldChg chg="add del">
        <pc:chgData name="FERHANE EL MOSTAFA" userId="612e3f77-08f4-424c-9bd0-6ac275dcda07" providerId="ADAL" clId="{A64A7F10-220F-4C8C-89FD-321083E4E9DC}" dt="2025-08-19T11:50:04.608" v="1184" actId="47"/>
        <pc:sldMkLst>
          <pc:docMk/>
          <pc:sldMk cId="2139915436" sldId="2134808630"/>
        </pc:sldMkLst>
      </pc:sldChg>
      <pc:sldChg chg="add del">
        <pc:chgData name="FERHANE EL MOSTAFA" userId="612e3f77-08f4-424c-9bd0-6ac275dcda07" providerId="ADAL" clId="{A64A7F10-220F-4C8C-89FD-321083E4E9DC}" dt="2025-08-19T11:50:14.259" v="1187" actId="47"/>
        <pc:sldMkLst>
          <pc:docMk/>
          <pc:sldMk cId="1401053377" sldId="2134808634"/>
        </pc:sldMkLst>
      </pc:sldChg>
      <pc:sldChg chg="add del">
        <pc:chgData name="FERHANE EL MOSTAFA" userId="612e3f77-08f4-424c-9bd0-6ac275dcda07" providerId="ADAL" clId="{A64A7F10-220F-4C8C-89FD-321083E4E9DC}" dt="2025-08-19T11:50:56.446" v="1189" actId="47"/>
        <pc:sldMkLst>
          <pc:docMk/>
          <pc:sldMk cId="2200463605" sldId="2134808638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17.082" v="1193"/>
        <pc:sldMkLst>
          <pc:docMk/>
          <pc:sldMk cId="3555504287" sldId="2134808639"/>
        </pc:sldMkLst>
      </pc:sldChg>
      <pc:sldChg chg="addSp delSp modSp add mod modAnim">
        <pc:chgData name="FERHANE EL MOSTAFA" userId="612e3f77-08f4-424c-9bd0-6ac275dcda07" providerId="ADAL" clId="{A64A7F10-220F-4C8C-89FD-321083E4E9DC}" dt="2025-08-19T11:51:24.701" v="1195"/>
        <pc:sldMkLst>
          <pc:docMk/>
          <pc:sldMk cId="2115320888" sldId="2134808640"/>
        </pc:sldMkLst>
      </pc:sldChg>
      <pc:sldChg chg="addSp delSp modSp add mod modAnim">
        <pc:chgData name="FERHANE EL MOSTAFA" userId="612e3f77-08f4-424c-9bd0-6ac275dcda07" providerId="ADAL" clId="{A64A7F10-220F-4C8C-89FD-321083E4E9DC}" dt="2025-08-19T11:52:27.351" v="1232" actId="20577"/>
        <pc:sldMkLst>
          <pc:docMk/>
          <pc:sldMk cId="322019483" sldId="2134808641"/>
        </pc:sldMkLst>
        <pc:spChg chg="mod">
          <ac:chgData name="FERHANE EL MOSTAFA" userId="612e3f77-08f4-424c-9bd0-6ac275dcda07" providerId="ADAL" clId="{A64A7F10-220F-4C8C-89FD-321083E4E9DC}" dt="2025-08-19T11:52:27.351" v="1232" actId="20577"/>
          <ac:spMkLst>
            <pc:docMk/>
            <pc:sldMk cId="322019483" sldId="2134808641"/>
            <ac:spMk id="2" creationId="{ECA62755-4FDE-3ADB-7392-2020983870F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51:44.304" v="1204" actId="20577"/>
        <pc:sldMkLst>
          <pc:docMk/>
          <pc:sldMk cId="1231011705" sldId="2134808643"/>
        </pc:sldMkLst>
        <pc:spChg chg="mod">
          <ac:chgData name="FERHANE EL MOSTAFA" userId="612e3f77-08f4-424c-9bd0-6ac275dcda07" providerId="ADAL" clId="{A64A7F10-220F-4C8C-89FD-321083E4E9DC}" dt="2025-08-19T11:51:44.304" v="1204" actId="20577"/>
          <ac:spMkLst>
            <pc:docMk/>
            <pc:sldMk cId="1231011705" sldId="2134808643"/>
            <ac:spMk id="2" creationId="{9CDEDA68-7246-2E33-FCBF-CB676BBA3D4C}"/>
          </ac:spMkLst>
        </pc:spChg>
      </pc:sldChg>
      <pc:sldChg chg="add del">
        <pc:chgData name="FERHANE EL MOSTAFA" userId="612e3f77-08f4-424c-9bd0-6ac275dcda07" providerId="ADAL" clId="{A64A7F10-220F-4C8C-89FD-321083E4E9DC}" dt="2025-08-19T11:50:10.869" v="1186" actId="47"/>
        <pc:sldMkLst>
          <pc:docMk/>
          <pc:sldMk cId="2757630257" sldId="2134808650"/>
        </pc:sldMkLst>
      </pc:sldChg>
      <pc:sldChg chg="add del">
        <pc:chgData name="FERHANE EL MOSTAFA" userId="612e3f77-08f4-424c-9bd0-6ac275dcda07" providerId="ADAL" clId="{A64A7F10-220F-4C8C-89FD-321083E4E9DC}" dt="2025-08-19T11:50:16.303" v="1188" actId="47"/>
        <pc:sldMkLst>
          <pc:docMk/>
          <pc:sldMk cId="3157513240" sldId="2134808651"/>
        </pc:sldMkLst>
      </pc:sldChg>
      <pc:sldChg chg="add del">
        <pc:chgData name="FERHANE EL MOSTAFA" userId="612e3f77-08f4-424c-9bd0-6ac275dcda07" providerId="ADAL" clId="{A64A7F10-220F-4C8C-89FD-321083E4E9DC}" dt="2025-08-19T19:30:21.323" v="3754" actId="47"/>
        <pc:sldMkLst>
          <pc:docMk/>
          <pc:sldMk cId="3701968933" sldId="2134808652"/>
        </pc:sldMkLst>
      </pc:sldChg>
      <pc:sldChg chg="modSp add mod">
        <pc:chgData name="FERHANE EL MOSTAFA" userId="612e3f77-08f4-424c-9bd0-6ac275dcda07" providerId="ADAL" clId="{A64A7F10-220F-4C8C-89FD-321083E4E9DC}" dt="2025-08-19T19:28:56.713" v="3747" actId="20577"/>
        <pc:sldMkLst>
          <pc:docMk/>
          <pc:sldMk cId="2150186220" sldId="2134808654"/>
        </pc:sldMkLst>
        <pc:spChg chg="mod">
          <ac:chgData name="FERHANE EL MOSTAFA" userId="612e3f77-08f4-424c-9bd0-6ac275dcda07" providerId="ADAL" clId="{A64A7F10-220F-4C8C-89FD-321083E4E9DC}" dt="2025-08-19T19:26:55.141" v="3718" actId="14100"/>
          <ac:spMkLst>
            <pc:docMk/>
            <pc:sldMk cId="2150186220" sldId="2134808654"/>
            <ac:spMk id="5" creationId="{40D961B7-8D80-0F76-18E6-3C7327C687C7}"/>
          </ac:spMkLst>
        </pc:spChg>
        <pc:spChg chg="mod">
          <ac:chgData name="FERHANE EL MOSTAFA" userId="612e3f77-08f4-424c-9bd0-6ac275dcda07" providerId="ADAL" clId="{A64A7F10-220F-4C8C-89FD-321083E4E9DC}" dt="2025-08-19T19:26:49.373" v="3717" actId="403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A64A7F10-220F-4C8C-89FD-321083E4E9DC}" dt="2025-08-19T19:28:10.906" v="3736" actId="14100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A64A7F10-220F-4C8C-89FD-321083E4E9DC}" dt="2025-08-19T19:28:56.713" v="3747" actId="20577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A64A7F10-220F-4C8C-89FD-321083E4E9DC}" dt="2025-08-19T19:26:45.672" v="3716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A64A7F10-220F-4C8C-89FD-321083E4E9DC}" dt="2025-08-19T19:27:06.880" v="3721" actId="403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A64A7F10-220F-4C8C-89FD-321083E4E9DC}" dt="2025-08-19T19:27:26.211" v="3727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A64A7F10-220F-4C8C-89FD-321083E4E9DC}" dt="2025-08-19T19:27:49.571" v="3731" actId="14100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A64A7F10-220F-4C8C-89FD-321083E4E9DC}" dt="2025-08-19T19:27:56.889" v="3733" actId="14100"/>
          <ac:spMkLst>
            <pc:docMk/>
            <pc:sldMk cId="2150186220" sldId="2134808654"/>
            <ac:spMk id="14" creationId="{59CA3858-6D1F-606B-2920-01562F865885}"/>
          </ac:spMkLst>
        </pc:spChg>
      </pc:sldChg>
      <pc:sldChg chg="add del">
        <pc:chgData name="FERHANE EL MOSTAFA" userId="612e3f77-08f4-424c-9bd0-6ac275dcda07" providerId="ADAL" clId="{A64A7F10-220F-4C8C-89FD-321083E4E9DC}" dt="2025-08-19T11:50:06.038" v="1185" actId="47"/>
        <pc:sldMkLst>
          <pc:docMk/>
          <pc:sldMk cId="2189944454" sldId="2134808665"/>
        </pc:sldMkLst>
      </pc:sldChg>
      <pc:sldChg chg="delSp modSp add mod delAnim">
        <pc:chgData name="FERHANE EL MOSTAFA" userId="612e3f77-08f4-424c-9bd0-6ac275dcda07" providerId="ADAL" clId="{A64A7F10-220F-4C8C-89FD-321083E4E9DC}" dt="2025-08-19T11:21:45.721" v="443" actId="478"/>
        <pc:sldMkLst>
          <pc:docMk/>
          <pc:sldMk cId="2487464742" sldId="2134808671"/>
        </pc:sldMkLst>
        <pc:spChg chg="mod">
          <ac:chgData name="FERHANE EL MOSTAFA" userId="612e3f77-08f4-424c-9bd0-6ac275dcda07" providerId="ADAL" clId="{A64A7F10-220F-4C8C-89FD-321083E4E9DC}" dt="2025-08-19T11:19:07.201" v="341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A64A7F10-220F-4C8C-89FD-321083E4E9DC}" dt="2025-08-19T11:21:11.626" v="420" actId="20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A64A7F10-220F-4C8C-89FD-321083E4E9DC}" dt="2025-08-19T11:21:22.390" v="430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A64A7F10-220F-4C8C-89FD-321083E4E9DC}" dt="2025-08-19T11:21:30.673" v="439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 modGraphic">
          <ac:chgData name="FERHANE EL MOSTAFA" userId="612e3f77-08f4-424c-9bd0-6ac275dcda07" providerId="ADAL" clId="{A64A7F10-220F-4C8C-89FD-321083E4E9DC}" dt="2025-08-19T11:21:40.075" v="440" actId="2165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 del">
        <pc:chgData name="FERHANE EL MOSTAFA" userId="612e3f77-08f4-424c-9bd0-6ac275dcda07" providerId="ADAL" clId="{A64A7F10-220F-4C8C-89FD-321083E4E9DC}" dt="2025-08-19T11:36:28.802" v="803" actId="47"/>
        <pc:sldMkLst>
          <pc:docMk/>
          <pc:sldMk cId="3727604126" sldId="2134808673"/>
        </pc:sldMkLst>
      </pc:sldChg>
      <pc:sldChg chg="addSp delSp modSp add mod delAnim">
        <pc:chgData name="FERHANE EL MOSTAFA" userId="612e3f77-08f4-424c-9bd0-6ac275dcda07" providerId="ADAL" clId="{A64A7F10-220F-4C8C-89FD-321083E4E9DC}" dt="2025-08-19T19:31:11.919" v="3769" actId="1076"/>
        <pc:sldMkLst>
          <pc:docMk/>
          <pc:sldMk cId="4220590668" sldId="2134808678"/>
        </pc:sldMkLst>
      </pc:sldChg>
      <pc:sldChg chg="addSp delSp modSp add del mod">
        <pc:chgData name="FERHANE EL MOSTAFA" userId="612e3f77-08f4-424c-9bd0-6ac275dcda07" providerId="ADAL" clId="{A64A7F10-220F-4C8C-89FD-321083E4E9DC}" dt="2025-08-19T11:32:12.162" v="760" actId="47"/>
        <pc:sldMkLst>
          <pc:docMk/>
          <pc:sldMk cId="488445246" sldId="2134808684"/>
        </pc:sldMkLst>
      </pc:sldChg>
      <pc:sldChg chg="add del">
        <pc:chgData name="FERHANE EL MOSTAFA" userId="612e3f77-08f4-424c-9bd0-6ac275dcda07" providerId="ADAL" clId="{A64A7F10-220F-4C8C-89FD-321083E4E9DC}" dt="2025-08-19T11:50:00.482" v="1182" actId="47"/>
        <pc:sldMkLst>
          <pc:docMk/>
          <pc:sldMk cId="2407232" sldId="2134808685"/>
        </pc:sldMkLst>
      </pc:sldChg>
      <pc:sldChg chg="add del">
        <pc:chgData name="FERHANE EL MOSTAFA" userId="612e3f77-08f4-424c-9bd0-6ac275dcda07" providerId="ADAL" clId="{A64A7F10-220F-4C8C-89FD-321083E4E9DC}" dt="2025-08-19T11:50:03.083" v="1183" actId="47"/>
        <pc:sldMkLst>
          <pc:docMk/>
          <pc:sldMk cId="657170249" sldId="2134808686"/>
        </pc:sldMkLst>
      </pc:sldChg>
      <pc:sldChg chg="addSp delSp modSp add mod">
        <pc:chgData name="FERHANE EL MOSTAFA" userId="612e3f77-08f4-424c-9bd0-6ac275dcda07" providerId="ADAL" clId="{A64A7F10-220F-4C8C-89FD-321083E4E9DC}" dt="2025-08-19T11:33:31.942" v="788" actId="14100"/>
        <pc:sldMkLst>
          <pc:docMk/>
          <pc:sldMk cId="1775406601" sldId="2134808696"/>
        </pc:sldMkLst>
      </pc:sldChg>
      <pc:sldChg chg="addSp delSp modSp add mod">
        <pc:chgData name="FERHANE EL MOSTAFA" userId="612e3f77-08f4-424c-9bd0-6ac275dcda07" providerId="ADAL" clId="{A64A7F10-220F-4C8C-89FD-321083E4E9DC}" dt="2025-08-19T10:46:21.525" v="224" actId="1076"/>
        <pc:sldMkLst>
          <pc:docMk/>
          <pc:sldMk cId="2758474391" sldId="2134808697"/>
        </pc:sldMkLst>
      </pc:sldChg>
      <pc:sldChg chg="addSp delSp modSp add mod modAnim">
        <pc:chgData name="FERHANE EL MOSTAFA" userId="612e3f77-08f4-424c-9bd0-6ac275dcda07" providerId="ADAL" clId="{A64A7F10-220F-4C8C-89FD-321083E4E9DC}" dt="2025-08-19T11:49:25.912" v="1179"/>
        <pc:sldMkLst>
          <pc:docMk/>
          <pc:sldMk cId="1075695747" sldId="2134808698"/>
        </pc:sldMkLst>
      </pc:sldChg>
      <pc:sldChg chg="addSp delSp modSp add mod modAnim">
        <pc:chgData name="FERHANE EL MOSTAFA" userId="612e3f77-08f4-424c-9bd0-6ac275dcda07" providerId="ADAL" clId="{A64A7F10-220F-4C8C-89FD-321083E4E9DC}" dt="2025-08-19T11:34:18.492" v="794"/>
        <pc:sldMkLst>
          <pc:docMk/>
          <pc:sldMk cId="2876529393" sldId="2134808699"/>
        </pc:sldMkLst>
      </pc:sldChg>
      <pc:sldChg chg="addSp delSp modSp add mod delAnim">
        <pc:chgData name="FERHANE EL MOSTAFA" userId="612e3f77-08f4-424c-9bd0-6ac275dcda07" providerId="ADAL" clId="{A64A7F10-220F-4C8C-89FD-321083E4E9DC}" dt="2025-08-19T11:33:45.043" v="789" actId="20577"/>
        <pc:sldMkLst>
          <pc:docMk/>
          <pc:sldMk cId="175661024" sldId="2134808700"/>
        </pc:sldMkLst>
        <pc:spChg chg="mod">
          <ac:chgData name="FERHANE EL MOSTAFA" userId="612e3f77-08f4-424c-9bd0-6ac275dcda07" providerId="ADAL" clId="{A64A7F10-220F-4C8C-89FD-321083E4E9DC}" dt="2025-08-19T11:33:45.043" v="789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A64A7F10-220F-4C8C-89FD-321083E4E9DC}" dt="2025-08-19T11:26:42.976" v="590" actId="1076"/>
          <ac:spMkLst>
            <pc:docMk/>
            <pc:sldMk cId="175661024" sldId="2134808700"/>
            <ac:spMk id="9" creationId="{B1E87F5F-5237-997E-A10C-FA2B54D737E1}"/>
          </ac:spMkLst>
        </pc:spChg>
        <pc:graphicFrameChg chg="mod modGraphic">
          <ac:chgData name="FERHANE EL MOSTAFA" userId="612e3f77-08f4-424c-9bd0-6ac275dcda07" providerId="ADAL" clId="{A64A7F10-220F-4C8C-89FD-321083E4E9DC}" dt="2025-08-19T11:26:33.519" v="588" actId="2165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</pc:sldChg>
      <pc:sldChg chg="addSp modSp add del mod modAnim">
        <pc:chgData name="FERHANE EL MOSTAFA" userId="612e3f77-08f4-424c-9bd0-6ac275dcda07" providerId="ADAL" clId="{A64A7F10-220F-4C8C-89FD-321083E4E9DC}" dt="2025-08-19T11:35:05.501" v="795" actId="47"/>
        <pc:sldMkLst>
          <pc:docMk/>
          <pc:sldMk cId="717802901" sldId="2134808701"/>
        </pc:sldMkLst>
      </pc:sldChg>
      <pc:sldChg chg="addSp delSp modSp add del mod">
        <pc:chgData name="FERHANE EL MOSTAFA" userId="612e3f77-08f4-424c-9bd0-6ac275dcda07" providerId="ADAL" clId="{A64A7F10-220F-4C8C-89FD-321083E4E9DC}" dt="2025-08-19T11:32:41.139" v="765" actId="47"/>
        <pc:sldMkLst>
          <pc:docMk/>
          <pc:sldMk cId="655233060" sldId="2134808702"/>
        </pc:sldMkLst>
      </pc:sldChg>
      <pc:sldChg chg="addSp delSp modSp add mod delAnim">
        <pc:chgData name="FERHANE EL MOSTAFA" userId="612e3f77-08f4-424c-9bd0-6ac275dcda07" providerId="ADAL" clId="{A64A7F10-220F-4C8C-89FD-321083E4E9DC}" dt="2025-08-19T11:35:16.735" v="800" actId="478"/>
        <pc:sldMkLst>
          <pc:docMk/>
          <pc:sldMk cId="3483167129" sldId="2134808703"/>
        </pc:sldMkLst>
      </pc:sldChg>
      <pc:sldChg chg="addSp delSp modSp add mod">
        <pc:chgData name="FERHANE EL MOSTAFA" userId="612e3f77-08f4-424c-9bd0-6ac275dcda07" providerId="ADAL" clId="{A64A7F10-220F-4C8C-89FD-321083E4E9DC}" dt="2025-08-19T11:32:37.986" v="764"/>
        <pc:sldMkLst>
          <pc:docMk/>
          <pc:sldMk cId="3197194160" sldId="2134808704"/>
        </pc:sldMkLst>
      </pc:sldChg>
      <pc:sldChg chg="addSp delSp modSp add mod modAnim">
        <pc:chgData name="FERHANE EL MOSTAFA" userId="612e3f77-08f4-424c-9bd0-6ac275dcda07" providerId="ADAL" clId="{A64A7F10-220F-4C8C-89FD-321083E4E9DC}" dt="2025-08-19T11:35:57.418" v="802"/>
        <pc:sldMkLst>
          <pc:docMk/>
          <pc:sldMk cId="2303604193" sldId="2134808705"/>
        </pc:sldMkLst>
      </pc:sldChg>
      <pc:sldChg chg="addSp delSp modSp add mod">
        <pc:chgData name="FERHANE EL MOSTAFA" userId="612e3f77-08f4-424c-9bd0-6ac275dcda07" providerId="ADAL" clId="{A64A7F10-220F-4C8C-89FD-321083E4E9DC}" dt="2025-08-19T11:47:01.753" v="1153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A64A7F10-220F-4C8C-89FD-321083E4E9DC}" dt="2025-08-19T11:40:07.425" v="971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A64A7F10-220F-4C8C-89FD-321083E4E9DC}" dt="2025-08-19T11:47:01.753" v="1153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A64A7F10-220F-4C8C-89FD-321083E4E9DC}" dt="2025-08-19T11:43:52.965" v="1109" actId="20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A64A7F10-220F-4C8C-89FD-321083E4E9DC}" dt="2025-08-19T11:39:03.271" v="921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A64A7F10-220F-4C8C-89FD-321083E4E9DC}" dt="2025-08-19T11:39:27.691" v="931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A64A7F10-220F-4C8C-89FD-321083E4E9DC}" dt="2025-08-19T11:39:39.590" v="941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A64A7F10-220F-4C8C-89FD-321083E4E9DC}" dt="2025-08-19T11:39:47.488" v="949" actId="20577"/>
          <ac:spMkLst>
            <pc:docMk/>
            <pc:sldMk cId="1301504599" sldId="2134808706"/>
            <ac:spMk id="25" creationId="{BEE52E8A-BE92-10C4-CDEF-4096BAFF70AC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1:41:59.517" v="1005"/>
        <pc:sldMkLst>
          <pc:docMk/>
          <pc:sldMk cId="1030826978" sldId="2134808707"/>
        </pc:sldMkLst>
        <pc:spChg chg="mod">
          <ac:chgData name="FERHANE EL MOSTAFA" userId="612e3f77-08f4-424c-9bd0-6ac275dcda07" providerId="ADAL" clId="{A64A7F10-220F-4C8C-89FD-321083E4E9DC}" dt="2025-08-19T11:40:50.774" v="994" actId="20577"/>
          <ac:spMkLst>
            <pc:docMk/>
            <pc:sldMk cId="1030826978" sldId="2134808707"/>
            <ac:spMk id="2" creationId="{575F3318-6A11-B106-FFFA-B03B1FA726B4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1:47:57.744" v="1170" actId="20577"/>
        <pc:sldMkLst>
          <pc:docMk/>
          <pc:sldMk cId="4268842225" sldId="2134808708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1:48:52.447" v="1177"/>
        <pc:sldMkLst>
          <pc:docMk/>
          <pc:sldMk cId="596647479" sldId="2134808709"/>
        </pc:sldMkLst>
      </pc:sldChg>
      <pc:sldChg chg="addSp delSp modSp add del mod delAnim modAnim">
        <pc:chgData name="FERHANE EL MOSTAFA" userId="612e3f77-08f4-424c-9bd0-6ac275dcda07" providerId="ADAL" clId="{A64A7F10-220F-4C8C-89FD-321083E4E9DC}" dt="2025-08-19T12:45:56.594" v="1310" actId="2696"/>
        <pc:sldMkLst>
          <pc:docMk/>
          <pc:sldMk cId="515443587" sldId="2134808710"/>
        </pc:sldMkLst>
      </pc:sldChg>
      <pc:sldChg chg="addSp delSp modSp add mod delAnim modAnim">
        <pc:chgData name="FERHANE EL MOSTAFA" userId="612e3f77-08f4-424c-9bd0-6ac275dcda07" providerId="ADAL" clId="{A64A7F10-220F-4C8C-89FD-321083E4E9DC}" dt="2025-08-19T17:18:27.522" v="2212" actId="20577"/>
        <pc:sldMkLst>
          <pc:docMk/>
          <pc:sldMk cId="3184985472" sldId="2134808710"/>
        </pc:sldMkLst>
        <pc:spChg chg="add mod">
          <ac:chgData name="FERHANE EL MOSTAFA" userId="612e3f77-08f4-424c-9bd0-6ac275dcda07" providerId="ADAL" clId="{A64A7F10-220F-4C8C-89FD-321083E4E9DC}" dt="2025-08-19T12:50:19.070" v="1358" actId="404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A64A7F10-220F-4C8C-89FD-321083E4E9DC}" dt="2025-08-19T13:00:48.605" v="1598" actId="21"/>
          <ac:spMkLst>
            <pc:docMk/>
            <pc:sldMk cId="3184985472" sldId="2134808710"/>
            <ac:spMk id="3" creationId="{443F73D2-9151-4A3B-95E4-784578D3A796}"/>
          </ac:spMkLst>
        </pc:spChg>
        <pc:spChg chg="add mod">
          <ac:chgData name="FERHANE EL MOSTAFA" userId="612e3f77-08f4-424c-9bd0-6ac275dcda07" providerId="ADAL" clId="{A64A7F10-220F-4C8C-89FD-321083E4E9DC}" dt="2025-08-19T17:18:27.522" v="2212" actId="20577"/>
          <ac:spMkLst>
            <pc:docMk/>
            <pc:sldMk cId="3184985472" sldId="2134808710"/>
            <ac:spMk id="5" creationId="{E4EFB6E7-6528-F9DA-53F0-5758A06A88E0}"/>
          </ac:spMkLst>
        </pc:spChg>
        <pc:spChg chg="add mod">
          <ac:chgData name="FERHANE EL MOSTAFA" userId="612e3f77-08f4-424c-9bd0-6ac275dcda07" providerId="ADAL" clId="{A64A7F10-220F-4C8C-89FD-321083E4E9DC}" dt="2025-08-19T17:15:53.421" v="2161" actId="20577"/>
          <ac:spMkLst>
            <pc:docMk/>
            <pc:sldMk cId="3184985472" sldId="2134808710"/>
            <ac:spMk id="6" creationId="{0EA03F6E-E42A-D944-B351-9D4191785D9D}"/>
          </ac:spMkLst>
        </pc:spChg>
        <pc:spChg chg="add mod">
          <ac:chgData name="FERHANE EL MOSTAFA" userId="612e3f77-08f4-424c-9bd0-6ac275dcda07" providerId="ADAL" clId="{A64A7F10-220F-4C8C-89FD-321083E4E9DC}" dt="2025-08-19T17:16:05.992" v="2165" actId="20577"/>
          <ac:spMkLst>
            <pc:docMk/>
            <pc:sldMk cId="3184985472" sldId="2134808710"/>
            <ac:spMk id="7" creationId="{879B8263-ECF2-73EA-F7DB-3A192F5EC306}"/>
          </ac:spMkLst>
        </pc:spChg>
        <pc:spChg chg="add mod">
          <ac:chgData name="FERHANE EL MOSTAFA" userId="612e3f77-08f4-424c-9bd0-6ac275dcda07" providerId="ADAL" clId="{A64A7F10-220F-4C8C-89FD-321083E4E9DC}" dt="2025-08-19T12:47:15.389" v="1318"/>
          <ac:spMkLst>
            <pc:docMk/>
            <pc:sldMk cId="3184985472" sldId="2134808710"/>
            <ac:spMk id="8" creationId="{ABCAD15A-6F3D-4410-ACF3-E15690B52B7D}"/>
          </ac:spMkLst>
        </pc:spChg>
        <pc:spChg chg="add mod">
          <ac:chgData name="FERHANE EL MOSTAFA" userId="612e3f77-08f4-424c-9bd0-6ac275dcda07" providerId="ADAL" clId="{A64A7F10-220F-4C8C-89FD-321083E4E9DC}" dt="2025-08-19T12:49:24.158" v="1353" actId="1076"/>
          <ac:spMkLst>
            <pc:docMk/>
            <pc:sldMk cId="3184985472" sldId="2134808710"/>
            <ac:spMk id="9" creationId="{E41356FB-1A32-41E4-9E05-13176ECAB017}"/>
          </ac:spMkLst>
        </pc:spChg>
        <pc:spChg chg="add mod">
          <ac:chgData name="FERHANE EL MOSTAFA" userId="612e3f77-08f4-424c-9bd0-6ac275dcda07" providerId="ADAL" clId="{A64A7F10-220F-4C8C-89FD-321083E4E9DC}" dt="2025-08-19T17:16:25.357" v="2171" actId="20577"/>
          <ac:spMkLst>
            <pc:docMk/>
            <pc:sldMk cId="3184985472" sldId="2134808710"/>
            <ac:spMk id="10" creationId="{C4DF9247-F79C-CF5A-C1FF-F0376C851604}"/>
          </ac:spMkLst>
        </pc:spChg>
        <pc:spChg chg="add mod">
          <ac:chgData name="FERHANE EL MOSTAFA" userId="612e3f77-08f4-424c-9bd0-6ac275dcda07" providerId="ADAL" clId="{A64A7F10-220F-4C8C-89FD-321083E4E9DC}" dt="2025-08-19T16:52:32.370" v="1675" actId="1076"/>
          <ac:spMkLst>
            <pc:docMk/>
            <pc:sldMk cId="3184985472" sldId="2134808710"/>
            <ac:spMk id="12" creationId="{CA7C2EB4-6995-8FCA-64A7-CEA79126B1FC}"/>
          </ac:spMkLst>
        </pc:spChg>
      </pc:sldChg>
      <pc:sldChg chg="add del">
        <pc:chgData name="FERHANE EL MOSTAFA" userId="612e3f77-08f4-424c-9bd0-6ac275dcda07" providerId="ADAL" clId="{A64A7F10-220F-4C8C-89FD-321083E4E9DC}" dt="2025-08-19T11:51:09.528" v="1192"/>
        <pc:sldMkLst>
          <pc:docMk/>
          <pc:sldMk cId="4086094678" sldId="2134808710"/>
        </pc:sldMkLst>
      </pc:sldChg>
      <pc:sldChg chg="addSp delSp modSp add mod">
        <pc:chgData name="FERHANE EL MOSTAFA" userId="612e3f77-08f4-424c-9bd0-6ac275dcda07" providerId="ADAL" clId="{A64A7F10-220F-4C8C-89FD-321083E4E9DC}" dt="2025-08-19T16:59:38.182" v="1765" actId="20577"/>
        <pc:sldMkLst>
          <pc:docMk/>
          <pc:sldMk cId="2380771049" sldId="2134808711"/>
        </pc:sldMkLst>
        <pc:spChg chg="mod">
          <ac:chgData name="FERHANE EL MOSTAFA" userId="612e3f77-08f4-424c-9bd0-6ac275dcda07" providerId="ADAL" clId="{A64A7F10-220F-4C8C-89FD-321083E4E9DC}" dt="2025-08-19T16:59:38.182" v="1765" actId="20577"/>
          <ac:spMkLst>
            <pc:docMk/>
            <pc:sldMk cId="2380771049" sldId="2134808711"/>
            <ac:spMk id="3" creationId="{529CA40B-EC02-C58C-C498-671741456AD5}"/>
          </ac:spMkLst>
        </pc:spChg>
        <pc:spChg chg="mod">
          <ac:chgData name="FERHANE EL MOSTAFA" userId="612e3f77-08f4-424c-9bd0-6ac275dcda07" providerId="ADAL" clId="{A64A7F10-220F-4C8C-89FD-321083E4E9DC}" dt="2025-08-19T12:55:01.767" v="1449" actId="20577"/>
          <ac:spMkLst>
            <pc:docMk/>
            <pc:sldMk cId="2380771049" sldId="2134808711"/>
            <ac:spMk id="6" creationId="{CD27F68F-D557-5208-8168-784B4E939A10}"/>
          </ac:spMkLst>
        </pc:spChg>
        <pc:spChg chg="mod">
          <ac:chgData name="FERHANE EL MOSTAFA" userId="612e3f77-08f4-424c-9bd0-6ac275dcda07" providerId="ADAL" clId="{A64A7F10-220F-4C8C-89FD-321083E4E9DC}" dt="2025-08-19T12:55:07.032" v="1455" actId="20577"/>
          <ac:spMkLst>
            <pc:docMk/>
            <pc:sldMk cId="2380771049" sldId="2134808711"/>
            <ac:spMk id="7" creationId="{9B313E17-2E78-F083-692F-F3FDDE162588}"/>
          </ac:spMkLst>
        </pc:spChg>
        <pc:spChg chg="mod">
          <ac:chgData name="FERHANE EL MOSTAFA" userId="612e3f77-08f4-424c-9bd0-6ac275dcda07" providerId="ADAL" clId="{A64A7F10-220F-4C8C-89FD-321083E4E9DC}" dt="2025-08-19T12:55:12.193" v="1462" actId="20577"/>
          <ac:spMkLst>
            <pc:docMk/>
            <pc:sldMk cId="2380771049" sldId="2134808711"/>
            <ac:spMk id="10" creationId="{8C080AF2-F01A-CE5B-FF5B-CEC9CFE4EE6C}"/>
          </ac:spMkLst>
        </pc:spChg>
        <pc:picChg chg="add mod">
          <ac:chgData name="FERHANE EL MOSTAFA" userId="612e3f77-08f4-424c-9bd0-6ac275dcda07" providerId="ADAL" clId="{A64A7F10-220F-4C8C-89FD-321083E4E9DC}" dt="2025-08-19T12:59:37.695" v="1556"/>
          <ac:picMkLst>
            <pc:docMk/>
            <pc:sldMk cId="2380771049" sldId="2134808711"/>
            <ac:picMk id="11" creationId="{317D191C-E39A-2624-D416-9C637E19FC8F}"/>
          </ac:picMkLst>
        </pc:picChg>
      </pc:sldChg>
      <pc:sldChg chg="addSp delSp modSp add del mod delAnim">
        <pc:chgData name="FERHANE EL MOSTAFA" userId="612e3f77-08f4-424c-9bd0-6ac275dcda07" providerId="ADAL" clId="{A64A7F10-220F-4C8C-89FD-321083E4E9DC}" dt="2025-08-19T16:55:17.715" v="1722" actId="2696"/>
        <pc:sldMkLst>
          <pc:docMk/>
          <pc:sldMk cId="2435056264" sldId="2134808712"/>
        </pc:sldMkLst>
      </pc:sldChg>
      <pc:sldChg chg="addSp modSp add mod modAnim">
        <pc:chgData name="FERHANE EL MOSTAFA" userId="612e3f77-08f4-424c-9bd0-6ac275dcda07" providerId="ADAL" clId="{A64A7F10-220F-4C8C-89FD-321083E4E9DC}" dt="2025-08-19T17:37:15.500" v="2560"/>
        <pc:sldMkLst>
          <pc:docMk/>
          <pc:sldMk cId="2554523360" sldId="2134808712"/>
        </pc:sldMkLst>
        <pc:spChg chg="mod">
          <ac:chgData name="FERHANE EL MOSTAFA" userId="612e3f77-08f4-424c-9bd0-6ac275dcda07" providerId="ADAL" clId="{A64A7F10-220F-4C8C-89FD-321083E4E9DC}" dt="2025-08-19T17:13:04.668" v="2108" actId="20577"/>
          <ac:spMkLst>
            <pc:docMk/>
            <pc:sldMk cId="2554523360" sldId="2134808712"/>
            <ac:spMk id="2" creationId="{1398BA04-108E-6F4C-136D-2E5CD4550D05}"/>
          </ac:spMkLst>
        </pc:spChg>
        <pc:spChg chg="add mod">
          <ac:chgData name="FERHANE EL MOSTAFA" userId="612e3f77-08f4-424c-9bd0-6ac275dcda07" providerId="ADAL" clId="{A64A7F10-220F-4C8C-89FD-321083E4E9DC}" dt="2025-08-19T17:24:11.182" v="2300" actId="14100"/>
          <ac:spMkLst>
            <pc:docMk/>
            <pc:sldMk cId="2554523360" sldId="2134808712"/>
            <ac:spMk id="4" creationId="{F681F5E9-4AD0-9A72-1788-F37DE5DA98B5}"/>
          </ac:spMkLst>
        </pc:spChg>
        <pc:spChg chg="add mod">
          <ac:chgData name="FERHANE EL MOSTAFA" userId="612e3f77-08f4-424c-9bd0-6ac275dcda07" providerId="ADAL" clId="{A64A7F10-220F-4C8C-89FD-321083E4E9DC}" dt="2025-08-19T17:22:20.134" v="2272" actId="1076"/>
          <ac:spMkLst>
            <pc:docMk/>
            <pc:sldMk cId="2554523360" sldId="2134808712"/>
            <ac:spMk id="5" creationId="{2BED813D-200B-A410-7743-6C6984E6C5EC}"/>
          </ac:spMkLst>
        </pc:spChg>
        <pc:spChg chg="add mod">
          <ac:chgData name="FERHANE EL MOSTAFA" userId="612e3f77-08f4-424c-9bd0-6ac275dcda07" providerId="ADAL" clId="{A64A7F10-220F-4C8C-89FD-321083E4E9DC}" dt="2025-08-19T17:22:36.471" v="2277" actId="14100"/>
          <ac:spMkLst>
            <pc:docMk/>
            <pc:sldMk cId="2554523360" sldId="2134808712"/>
            <ac:spMk id="25" creationId="{19871A05-C260-0DE3-AA2E-ACA6188258B1}"/>
          </ac:spMkLst>
        </pc:spChg>
        <pc:spChg chg="add mod">
          <ac:chgData name="FERHANE EL MOSTAFA" userId="612e3f77-08f4-424c-9bd0-6ac275dcda07" providerId="ADAL" clId="{A64A7F10-220F-4C8C-89FD-321083E4E9DC}" dt="2025-08-19T17:24:54.402" v="2303" actId="207"/>
          <ac:spMkLst>
            <pc:docMk/>
            <pc:sldMk cId="2554523360" sldId="2134808712"/>
            <ac:spMk id="26" creationId="{6ED0058E-A64C-040F-7DE3-B535C1008084}"/>
          </ac:spMkLst>
        </pc:spChg>
        <pc:spChg chg="add mod">
          <ac:chgData name="FERHANE EL MOSTAFA" userId="612e3f77-08f4-424c-9bd0-6ac275dcda07" providerId="ADAL" clId="{A64A7F10-220F-4C8C-89FD-321083E4E9DC}" dt="2025-08-19T17:24:57.546" v="2304" actId="207"/>
          <ac:spMkLst>
            <pc:docMk/>
            <pc:sldMk cId="2554523360" sldId="2134808712"/>
            <ac:spMk id="27" creationId="{ECA2DE14-D358-A90D-3031-9827EB5F39FB}"/>
          </ac:spMkLst>
        </pc:spChg>
        <pc:spChg chg="add mod">
          <ac:chgData name="FERHANE EL MOSTAFA" userId="612e3f77-08f4-424c-9bd0-6ac275dcda07" providerId="ADAL" clId="{A64A7F10-220F-4C8C-89FD-321083E4E9DC}" dt="2025-08-19T17:25:00.178" v="2305" actId="207"/>
          <ac:spMkLst>
            <pc:docMk/>
            <pc:sldMk cId="2554523360" sldId="2134808712"/>
            <ac:spMk id="28" creationId="{F9EEE9FE-ECC9-932D-D927-883BCF0E09D2}"/>
          </ac:spMkLst>
        </pc:spChg>
      </pc:sldChg>
      <pc:sldChg chg="addSp delSp modSp add mod delAnim modAnim">
        <pc:chgData name="FERHANE EL MOSTAFA" userId="612e3f77-08f4-424c-9bd0-6ac275dcda07" providerId="ADAL" clId="{A64A7F10-220F-4C8C-89FD-321083E4E9DC}" dt="2025-08-19T17:13:36.301" v="2115" actId="21"/>
        <pc:sldMkLst>
          <pc:docMk/>
          <pc:sldMk cId="3733205394" sldId="2134808713"/>
        </pc:sldMkLst>
        <pc:spChg chg="mod">
          <ac:chgData name="FERHANE EL MOSTAFA" userId="612e3f77-08f4-424c-9bd0-6ac275dcda07" providerId="ADAL" clId="{A64A7F10-220F-4C8C-89FD-321083E4E9DC}" dt="2025-08-19T17:06:11.133" v="1890" actId="1410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A64A7F10-220F-4C8C-89FD-321083E4E9DC}" dt="2025-08-19T17:12:04.088" v="1994" actId="20577"/>
          <ac:spMkLst>
            <pc:docMk/>
            <pc:sldMk cId="3733205394" sldId="2134808713"/>
            <ac:spMk id="3" creationId="{A2B92D9E-4FBF-7409-06F9-631BDDA34193}"/>
          </ac:spMkLst>
        </pc:spChg>
        <pc:spChg chg="add mod">
          <ac:chgData name="FERHANE EL MOSTAFA" userId="612e3f77-08f4-424c-9bd0-6ac275dcda07" providerId="ADAL" clId="{A64A7F10-220F-4C8C-89FD-321083E4E9DC}" dt="2025-08-19T17:09:39.349" v="1954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A64A7F10-220F-4C8C-89FD-321083E4E9DC}" dt="2025-08-19T17:07:43.485" v="1942" actId="1076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A64A7F10-220F-4C8C-89FD-321083E4E9DC}" dt="2025-08-19T17:08:57.873" v="1946" actId="1076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A64A7F10-220F-4C8C-89FD-321083E4E9DC}" dt="2025-08-19T17:07:39.672" v="1940" actId="1076"/>
          <ac:spMkLst>
            <pc:docMk/>
            <pc:sldMk cId="3733205394" sldId="2134808713"/>
            <ac:spMk id="8" creationId="{D3D8F853-3A53-22E1-3AC0-D8C59865709F}"/>
          </ac:spMkLst>
        </pc:spChg>
        <pc:spChg chg="mod">
          <ac:chgData name="FERHANE EL MOSTAFA" userId="612e3f77-08f4-424c-9bd0-6ac275dcda07" providerId="ADAL" clId="{A64A7F10-220F-4C8C-89FD-321083E4E9DC}" dt="2025-08-19T17:01:36.418" v="1802" actId="1076"/>
          <ac:spMkLst>
            <pc:docMk/>
            <pc:sldMk cId="3733205394" sldId="2134808713"/>
            <ac:spMk id="9" creationId="{E8F68D13-FF76-A7BB-77E3-035CE0E6E8BA}"/>
          </ac:spMkLst>
        </pc:spChg>
        <pc:spChg chg="mod">
          <ac:chgData name="FERHANE EL MOSTAFA" userId="612e3f77-08f4-424c-9bd0-6ac275dcda07" providerId="ADAL" clId="{A64A7F10-220F-4C8C-89FD-321083E4E9DC}" dt="2025-08-19T17:07:49.006" v="1944" actId="1076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A64A7F10-220F-4C8C-89FD-321083E4E9DC}" dt="2025-08-19T17:07:47.461" v="1943" actId="1076"/>
          <ac:spMkLst>
            <pc:docMk/>
            <pc:sldMk cId="3733205394" sldId="2134808713"/>
            <ac:spMk id="12" creationId="{EBAE3C71-7308-268D-1775-2ABD48421272}"/>
          </ac:spMkLst>
        </pc:spChg>
        <pc:spChg chg="add mod">
          <ac:chgData name="FERHANE EL MOSTAFA" userId="612e3f77-08f4-424c-9bd0-6ac275dcda07" providerId="ADAL" clId="{A64A7F10-220F-4C8C-89FD-321083E4E9DC}" dt="2025-08-19T16:58:01.099" v="1755" actId="20577"/>
          <ac:spMkLst>
            <pc:docMk/>
            <pc:sldMk cId="3733205394" sldId="2134808713"/>
            <ac:spMk id="13" creationId="{D1D367BC-9B14-7FCE-274C-A642F8560969}"/>
          </ac:spMkLst>
        </pc:spChg>
        <pc:picChg chg="add mod">
          <ac:chgData name="FERHANE EL MOSTAFA" userId="612e3f77-08f4-424c-9bd0-6ac275dcda07" providerId="ADAL" clId="{A64A7F10-220F-4C8C-89FD-321083E4E9DC}" dt="2025-08-19T16:55:45.839" v="1726"/>
          <ac:picMkLst>
            <pc:docMk/>
            <pc:sldMk cId="3733205394" sldId="2134808713"/>
            <ac:picMk id="4" creationId="{2F3ECCF6-2DF8-8900-175B-C96B8D76EA93}"/>
          </ac:picMkLst>
        </pc:picChg>
        <pc:cxnChg chg="add mod">
          <ac:chgData name="FERHANE EL MOSTAFA" userId="612e3f77-08f4-424c-9bd0-6ac275dcda07" providerId="ADAL" clId="{A64A7F10-220F-4C8C-89FD-321083E4E9DC}" dt="2025-08-19T17:02:38.006" v="1805" actId="14100"/>
          <ac:cxnSpMkLst>
            <pc:docMk/>
            <pc:sldMk cId="3733205394" sldId="2134808713"/>
            <ac:cxnSpMk id="16" creationId="{563404E5-7201-80DB-1440-F9B23B42A047}"/>
          </ac:cxnSpMkLst>
        </pc:cxnChg>
        <pc:cxnChg chg="add mod">
          <ac:chgData name="FERHANE EL MOSTAFA" userId="612e3f77-08f4-424c-9bd0-6ac275dcda07" providerId="ADAL" clId="{A64A7F10-220F-4C8C-89FD-321083E4E9DC}" dt="2025-08-19T17:03:53.847" v="1822" actId="1076"/>
          <ac:cxnSpMkLst>
            <pc:docMk/>
            <pc:sldMk cId="3733205394" sldId="2134808713"/>
            <ac:cxnSpMk id="21" creationId="{20A7FAE0-5219-FFCF-AD9F-9C29D2369AF4}"/>
          </ac:cxnSpMkLst>
        </pc:cxnChg>
      </pc:sldChg>
      <pc:sldChg chg="addSp delSp modSp add mod delAnim">
        <pc:chgData name="FERHANE EL MOSTAFA" userId="612e3f77-08f4-424c-9bd0-6ac275dcda07" providerId="ADAL" clId="{A64A7F10-220F-4C8C-89FD-321083E4E9DC}" dt="2025-08-19T17:26:50.568" v="2396"/>
        <pc:sldMkLst>
          <pc:docMk/>
          <pc:sldMk cId="1705819537" sldId="2134808714"/>
        </pc:sldMkLst>
        <pc:spChg chg="mod">
          <ac:chgData name="FERHANE EL MOSTAFA" userId="612e3f77-08f4-424c-9bd0-6ac275dcda07" providerId="ADAL" clId="{A64A7F10-220F-4C8C-89FD-321083E4E9DC}" dt="2025-08-19T17:26:32.031" v="239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A64A7F10-220F-4C8C-89FD-321083E4E9DC}" dt="2025-08-19T17:26:50.568" v="2396"/>
          <ac:picMkLst>
            <pc:docMk/>
            <pc:sldMk cId="1705819537" sldId="2134808714"/>
            <ac:picMk id="3" creationId="{022009C3-188A-A37F-C921-0060AB487442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7:38:32.667" v="2568"/>
        <pc:sldMkLst>
          <pc:docMk/>
          <pc:sldMk cId="1366020049" sldId="2134808715"/>
        </pc:sldMkLst>
        <pc:spChg chg="mod">
          <ac:chgData name="FERHANE EL MOSTAFA" userId="612e3f77-08f4-424c-9bd0-6ac275dcda07" providerId="ADAL" clId="{A64A7F10-220F-4C8C-89FD-321083E4E9DC}" dt="2025-08-19T17:28:25.614" v="2468" actId="20577"/>
          <ac:spMkLst>
            <pc:docMk/>
            <pc:sldMk cId="1366020049" sldId="2134808715"/>
            <ac:spMk id="2" creationId="{BE6C931B-68FC-3A67-1CB1-C0996FA4E1DE}"/>
          </ac:spMkLst>
        </pc:spChg>
        <pc:spChg chg="mod">
          <ac:chgData name="FERHANE EL MOSTAFA" userId="612e3f77-08f4-424c-9bd0-6ac275dcda07" providerId="ADAL" clId="{A64A7F10-220F-4C8C-89FD-321083E4E9DC}" dt="2025-08-19T17:34:26.205" v="2533" actId="207"/>
          <ac:spMkLst>
            <pc:docMk/>
            <pc:sldMk cId="1366020049" sldId="2134808715"/>
            <ac:spMk id="5" creationId="{C14967DE-04FF-6CE6-6BB0-3FF9E96C8525}"/>
          </ac:spMkLst>
        </pc:spChg>
        <pc:spChg chg="add mod">
          <ac:chgData name="FERHANE EL MOSTAFA" userId="612e3f77-08f4-424c-9bd0-6ac275dcda07" providerId="ADAL" clId="{A64A7F10-220F-4C8C-89FD-321083E4E9DC}" dt="2025-08-19T17:35:43.626" v="2552" actId="207"/>
          <ac:spMkLst>
            <pc:docMk/>
            <pc:sldMk cId="1366020049" sldId="2134808715"/>
            <ac:spMk id="6" creationId="{87C05CCA-AAAB-C679-1887-52A39D104F95}"/>
          </ac:spMkLst>
        </pc:spChg>
        <pc:spChg chg="add mod">
          <ac:chgData name="FERHANE EL MOSTAFA" userId="612e3f77-08f4-424c-9bd0-6ac275dcda07" providerId="ADAL" clId="{A64A7F10-220F-4C8C-89FD-321083E4E9DC}" dt="2025-08-19T17:36:01.692" v="2554" actId="207"/>
          <ac:spMkLst>
            <pc:docMk/>
            <pc:sldMk cId="1366020049" sldId="2134808715"/>
            <ac:spMk id="7" creationId="{61EBA53D-389D-5EEA-117B-6F2CE2D89C08}"/>
          </ac:spMkLst>
        </pc:spChg>
        <pc:spChg chg="add mod">
          <ac:chgData name="FERHANE EL MOSTAFA" userId="612e3f77-08f4-424c-9bd0-6ac275dcda07" providerId="ADAL" clId="{A64A7F10-220F-4C8C-89FD-321083E4E9DC}" dt="2025-08-19T17:36:04.317" v="2555" actId="207"/>
          <ac:spMkLst>
            <pc:docMk/>
            <pc:sldMk cId="1366020049" sldId="2134808715"/>
            <ac:spMk id="8" creationId="{98CDCE78-7945-1312-310F-2F46BEB2148E}"/>
          </ac:spMkLst>
        </pc:spChg>
        <pc:spChg chg="add mod">
          <ac:chgData name="FERHANE EL MOSTAFA" userId="612e3f77-08f4-424c-9bd0-6ac275dcda07" providerId="ADAL" clId="{A64A7F10-220F-4C8C-89FD-321083E4E9DC}" dt="2025-08-19T17:35:48.234" v="2553" actId="207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A64A7F10-220F-4C8C-89FD-321083E4E9DC}" dt="2025-08-19T17:34:20.478" v="2532" actId="207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A64A7F10-220F-4C8C-89FD-321083E4E9DC}" dt="2025-08-19T17:34:09.055" v="2529" actId="141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A64A7F10-220F-4C8C-89FD-321083E4E9DC}" dt="2025-08-19T17:34:14.692" v="2531" actId="14100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A64A7F10-220F-4C8C-89FD-321083E4E9DC}" dt="2025-08-19T17:34:11.948" v="2530" actId="14100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add mod">
        <pc:chgData name="FERHANE EL MOSTAFA" userId="612e3f77-08f4-424c-9bd0-6ac275dcda07" providerId="ADAL" clId="{A64A7F10-220F-4C8C-89FD-321083E4E9DC}" dt="2025-08-19T17:44:28.227" v="2641" actId="20577"/>
        <pc:sldMkLst>
          <pc:docMk/>
          <pc:sldMk cId="483109708" sldId="2134808716"/>
        </pc:sldMkLst>
      </pc:sldChg>
      <pc:sldChg chg="addSp modSp add mod modAnim">
        <pc:chgData name="FERHANE EL MOSTAFA" userId="612e3f77-08f4-424c-9bd0-6ac275dcda07" providerId="ADAL" clId="{A64A7F10-220F-4C8C-89FD-321083E4E9DC}" dt="2025-08-19T17:46:56.720" v="2748" actId="1076"/>
        <pc:sldMkLst>
          <pc:docMk/>
          <pc:sldMk cId="11916258" sldId="2134808717"/>
        </pc:sldMkLst>
        <pc:spChg chg="mod">
          <ac:chgData name="FERHANE EL MOSTAFA" userId="612e3f77-08f4-424c-9bd0-6ac275dcda07" providerId="ADAL" clId="{A64A7F10-220F-4C8C-89FD-321083E4E9DC}" dt="2025-08-19T17:46:18.934" v="2742" actId="20577"/>
          <ac:spMkLst>
            <pc:docMk/>
            <pc:sldMk cId="11916258" sldId="2134808717"/>
            <ac:spMk id="2" creationId="{ADED2B89-5D63-8791-E1A9-0AC6F980B5B3}"/>
          </ac:spMkLst>
        </pc:spChg>
      </pc:sldChg>
      <pc:sldChg chg="addSp delSp modSp add mod modAnim">
        <pc:chgData name="FERHANE EL MOSTAFA" userId="612e3f77-08f4-424c-9bd0-6ac275dcda07" providerId="ADAL" clId="{A64A7F10-220F-4C8C-89FD-321083E4E9DC}" dt="2025-08-19T17:48:02.698" v="2808"/>
        <pc:sldMkLst>
          <pc:docMk/>
          <pc:sldMk cId="342120363" sldId="2134808718"/>
        </pc:sldMkLst>
        <pc:spChg chg="mod">
          <ac:chgData name="FERHANE EL MOSTAFA" userId="612e3f77-08f4-424c-9bd0-6ac275dcda07" providerId="ADAL" clId="{A64A7F10-220F-4C8C-89FD-321083E4E9DC}" dt="2025-08-19T17:47:52.391" v="2807" actId="20577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A64A7F10-220F-4C8C-89FD-321083E4E9DC}" dt="2025-08-19T17:48:02.698" v="2808"/>
          <ac:picMkLst>
            <pc:docMk/>
            <pc:sldMk cId="342120363" sldId="2134808718"/>
            <ac:picMk id="6" creationId="{66BCF2D2-3CA8-082D-8EF4-6DFF89447AC8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7:50:14.640" v="2895"/>
        <pc:sldMkLst>
          <pc:docMk/>
          <pc:sldMk cId="2143469606" sldId="2134808719"/>
        </pc:sldMkLst>
        <pc:spChg chg="mod">
          <ac:chgData name="FERHANE EL MOSTAFA" userId="612e3f77-08f4-424c-9bd0-6ac275dcda07" providerId="ADAL" clId="{A64A7F10-220F-4C8C-89FD-321083E4E9DC}" dt="2025-08-19T17:49:01.018" v="2885" actId="20577"/>
          <ac:spMkLst>
            <pc:docMk/>
            <pc:sldMk cId="2143469606" sldId="2134808719"/>
            <ac:spMk id="2" creationId="{BE222885-2DB7-7869-F00B-38E273936C68}"/>
          </ac:spMkLst>
        </pc:spChg>
        <pc:picChg chg="add mod">
          <ac:chgData name="FERHANE EL MOSTAFA" userId="612e3f77-08f4-424c-9bd0-6ac275dcda07" providerId="ADAL" clId="{A64A7F10-220F-4C8C-89FD-321083E4E9DC}" dt="2025-08-19T17:48:21.234" v="2811"/>
          <ac:picMkLst>
            <pc:docMk/>
            <pc:sldMk cId="2143469606" sldId="2134808719"/>
            <ac:picMk id="3" creationId="{6B2EB2F8-D253-0B0B-CE3A-D9A5FD8C01AD}"/>
          </ac:picMkLst>
        </pc:picChg>
      </pc:sldChg>
      <pc:sldChg chg="addSp delSp modSp add mod delAnim modAnim">
        <pc:chgData name="FERHANE EL MOSTAFA" userId="612e3f77-08f4-424c-9bd0-6ac275dcda07" providerId="ADAL" clId="{A64A7F10-220F-4C8C-89FD-321083E4E9DC}" dt="2025-08-19T18:05:35.785" v="3429" actId="20577"/>
        <pc:sldMkLst>
          <pc:docMk/>
          <pc:sldMk cId="827506173" sldId="2134808720"/>
        </pc:sldMkLst>
        <pc:spChg chg="mod">
          <ac:chgData name="FERHANE EL MOSTAFA" userId="612e3f77-08f4-424c-9bd0-6ac275dcda07" providerId="ADAL" clId="{A64A7F10-220F-4C8C-89FD-321083E4E9DC}" dt="2025-08-19T17:52:31.140" v="301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A64A7F10-220F-4C8C-89FD-321083E4E9DC}" dt="2025-08-19T17:57:37.695" v="3198" actId="1076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A64A7F10-220F-4C8C-89FD-321083E4E9DC}" dt="2025-08-19T17:57:49.605" v="3201" actId="1076"/>
          <ac:spMkLst>
            <pc:docMk/>
            <pc:sldMk cId="827506173" sldId="2134808720"/>
            <ac:spMk id="7" creationId="{BE03D523-F85B-9A0A-0FB9-C35519C48E22}"/>
          </ac:spMkLst>
        </pc:spChg>
        <pc:spChg chg="add mod">
          <ac:chgData name="FERHANE EL MOSTAFA" userId="612e3f77-08f4-424c-9bd0-6ac275dcda07" providerId="ADAL" clId="{A64A7F10-220F-4C8C-89FD-321083E4E9DC}" dt="2025-08-19T17:57:41.712" v="3199" actId="1076"/>
          <ac:spMkLst>
            <pc:docMk/>
            <pc:sldMk cId="827506173" sldId="2134808720"/>
            <ac:spMk id="14" creationId="{391DC996-BBFE-D500-A200-FFA9C0E8AB74}"/>
          </ac:spMkLst>
        </pc:spChg>
        <pc:spChg chg="add mod">
          <ac:chgData name="FERHANE EL MOSTAFA" userId="612e3f77-08f4-424c-9bd0-6ac275dcda07" providerId="ADAL" clId="{A64A7F10-220F-4C8C-89FD-321083E4E9DC}" dt="2025-08-19T18:05:35.785" v="3429" actId="20577"/>
          <ac:spMkLst>
            <pc:docMk/>
            <pc:sldMk cId="827506173" sldId="2134808720"/>
            <ac:spMk id="15" creationId="{96262DCF-3EF0-C4D6-403A-29F355672949}"/>
          </ac:spMkLst>
        </pc:spChg>
        <pc:spChg chg="add mod">
          <ac:chgData name="FERHANE EL MOSTAFA" userId="612e3f77-08f4-424c-9bd0-6ac275dcda07" providerId="ADAL" clId="{A64A7F10-220F-4C8C-89FD-321083E4E9DC}" dt="2025-08-19T17:57:53.355" v="3202" actId="1076"/>
          <ac:spMkLst>
            <pc:docMk/>
            <pc:sldMk cId="827506173" sldId="2134808720"/>
            <ac:spMk id="16" creationId="{3F0940B2-5ACA-387A-5F06-E50ECCF97175}"/>
          </ac:spMkLst>
        </pc:spChg>
        <pc:spChg chg="add mod">
          <ac:chgData name="FERHANE EL MOSTAFA" userId="612e3f77-08f4-424c-9bd0-6ac275dcda07" providerId="ADAL" clId="{A64A7F10-220F-4C8C-89FD-321083E4E9DC}" dt="2025-08-19T17:57:57.557" v="3203" actId="1076"/>
          <ac:spMkLst>
            <pc:docMk/>
            <pc:sldMk cId="827506173" sldId="2134808720"/>
            <ac:spMk id="17" creationId="{11839EEA-AD6F-F12A-49D8-74D1841AAEE0}"/>
          </ac:spMkLst>
        </pc:spChg>
        <pc:graphicFrameChg chg="mod modGraphic">
          <ac:chgData name="FERHANE EL MOSTAFA" userId="612e3f77-08f4-424c-9bd0-6ac275dcda07" providerId="ADAL" clId="{A64A7F10-220F-4C8C-89FD-321083E4E9DC}" dt="2025-08-19T17:57:32.949" v="3197" actId="1076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</pc:sldChg>
      <pc:sldChg chg="addSp delSp modSp add mod modAnim">
        <pc:chgData name="FERHANE EL MOSTAFA" userId="612e3f77-08f4-424c-9bd0-6ac275dcda07" providerId="ADAL" clId="{A64A7F10-220F-4C8C-89FD-321083E4E9DC}" dt="2025-08-19T18:12:24.266" v="3514" actId="20577"/>
        <pc:sldMkLst>
          <pc:docMk/>
          <pc:sldMk cId="3033448778" sldId="2134808721"/>
        </pc:sldMkLst>
      </pc:sldChg>
      <pc:sldChg chg="addSp delSp modSp add mod modAnim">
        <pc:chgData name="FERHANE EL MOSTAFA" userId="612e3f77-08f4-424c-9bd0-6ac275dcda07" providerId="ADAL" clId="{A64A7F10-220F-4C8C-89FD-321083E4E9DC}" dt="2025-08-19T18:13:12.410" v="3545"/>
        <pc:sldMkLst>
          <pc:docMk/>
          <pc:sldMk cId="851597282" sldId="2134808722"/>
        </pc:sldMkLst>
      </pc:sldChg>
      <pc:sldChg chg="addSp delSp modSp add mod">
        <pc:chgData name="FERHANE EL MOSTAFA" userId="612e3f77-08f4-424c-9bd0-6ac275dcda07" providerId="ADAL" clId="{A64A7F10-220F-4C8C-89FD-321083E4E9DC}" dt="2025-08-19T18:23:05.073" v="3675" actId="20577"/>
        <pc:sldMkLst>
          <pc:docMk/>
          <pc:sldMk cId="2746584739" sldId="2134808723"/>
        </pc:sldMkLst>
        <pc:spChg chg="mod">
          <ac:chgData name="FERHANE EL MOSTAFA" userId="612e3f77-08f4-424c-9bd0-6ac275dcda07" providerId="ADAL" clId="{A64A7F10-220F-4C8C-89FD-321083E4E9DC}" dt="2025-08-19T18:23:05.073" v="3675" actId="20577"/>
          <ac:spMkLst>
            <pc:docMk/>
            <pc:sldMk cId="2746584739" sldId="2134808723"/>
            <ac:spMk id="2" creationId="{B86C4EBA-6576-54A9-AA83-D3A0FEC4E601}"/>
          </ac:spMkLst>
        </pc:spChg>
        <pc:picChg chg="add mod">
          <ac:chgData name="FERHANE EL MOSTAFA" userId="612e3f77-08f4-424c-9bd0-6ac275dcda07" providerId="ADAL" clId="{A64A7F10-220F-4C8C-89FD-321083E4E9DC}" dt="2025-08-19T18:21:26.851" v="3635"/>
          <ac:picMkLst>
            <pc:docMk/>
            <pc:sldMk cId="2746584739" sldId="2134808723"/>
            <ac:picMk id="5" creationId="{6F8FD717-9A5E-6845-38B3-6D3A93A13770}"/>
          </ac:picMkLst>
        </pc:picChg>
      </pc:sldChg>
      <pc:sldChg chg="addSp delSp modSp add mod modAnim">
        <pc:chgData name="FERHANE EL MOSTAFA" userId="612e3f77-08f4-424c-9bd0-6ac275dcda07" providerId="ADAL" clId="{A64A7F10-220F-4C8C-89FD-321083E4E9DC}" dt="2025-08-19T19:30:06.548" v="3753"/>
        <pc:sldMkLst>
          <pc:docMk/>
          <pc:sldMk cId="1058716187" sldId="2134808724"/>
        </pc:sldMkLst>
      </pc:sldChg>
      <pc:sldChg chg="addSp delSp modSp add mod">
        <pc:chgData name="FERHANE EL MOSTAFA" userId="612e3f77-08f4-424c-9bd0-6ac275dcda07" providerId="ADAL" clId="{A64A7F10-220F-4C8C-89FD-321083E4E9DC}" dt="2025-08-19T19:46:24.307" v="4146" actId="20577"/>
        <pc:sldMkLst>
          <pc:docMk/>
          <pc:sldMk cId="3657102211" sldId="2134808725"/>
        </pc:sldMkLst>
        <pc:spChg chg="mod">
          <ac:chgData name="FERHANE EL MOSTAFA" userId="612e3f77-08f4-424c-9bd0-6ac275dcda07" providerId="ADAL" clId="{A64A7F10-220F-4C8C-89FD-321083E4E9DC}" dt="2025-08-19T19:46:24.307" v="4146" actId="20577"/>
          <ac:spMkLst>
            <pc:docMk/>
            <pc:sldMk cId="3657102211" sldId="2134808725"/>
            <ac:spMk id="6" creationId="{AAEFED61-032C-14A6-EC20-1E7B084ED2EA}"/>
          </ac:spMkLst>
        </pc:spChg>
        <pc:picChg chg="add mod">
          <ac:chgData name="FERHANE EL MOSTAFA" userId="612e3f77-08f4-424c-9bd0-6ac275dcda07" providerId="ADAL" clId="{A64A7F10-220F-4C8C-89FD-321083E4E9DC}" dt="2025-08-19T19:37:00.874" v="3951"/>
          <ac:picMkLst>
            <pc:docMk/>
            <pc:sldMk cId="3657102211" sldId="2134808725"/>
            <ac:picMk id="4" creationId="{5241A55E-D36B-99FB-B174-6538F77B2BFF}"/>
          </ac:picMkLst>
        </pc:picChg>
      </pc:sldChg>
      <pc:sldChg chg="addSp delSp modSp add mod">
        <pc:chgData name="FERHANE EL MOSTAFA" userId="612e3f77-08f4-424c-9bd0-6ac275dcda07" providerId="ADAL" clId="{A64A7F10-220F-4C8C-89FD-321083E4E9DC}" dt="2025-08-19T19:47:04.283" v="4191" actId="20577"/>
        <pc:sldMkLst>
          <pc:docMk/>
          <pc:sldMk cId="2783003011" sldId="2134808726"/>
        </pc:sldMkLst>
      </pc:sldChg>
      <pc:sldMasterChg chg="delSldLayout">
        <pc:chgData name="FERHANE EL MOSTAFA" userId="612e3f77-08f4-424c-9bd0-6ac275dcda07" providerId="ADAL" clId="{A64A7F10-220F-4C8C-89FD-321083E4E9DC}" dt="2025-08-19T19:38:10.526" v="4027" actId="47"/>
        <pc:sldMasterMkLst>
          <pc:docMk/>
          <pc:sldMasterMk cId="540381291" sldId="2147483934"/>
        </pc:sldMasterMkLst>
        <pc:sldLayoutChg chg="del">
          <pc:chgData name="FERHANE EL MOSTAFA" userId="612e3f77-08f4-424c-9bd0-6ac275dcda07" providerId="ADAL" clId="{A64A7F10-220F-4C8C-89FD-321083E4E9DC}" dt="2025-08-19T19:38:10.526" v="4027" actId="47"/>
          <pc:sldLayoutMkLst>
            <pc:docMk/>
            <pc:sldMasterMk cId="540381291" sldId="2147483934"/>
            <pc:sldLayoutMk cId="1892700019" sldId="2147483946"/>
          </pc:sldLayoutMkLst>
        </pc:sldLayoutChg>
      </pc:sldMasterChg>
    </pc:docChg>
  </pc:docChgLst>
  <pc:docChgLst>
    <pc:chgData name="FERHANE EL MOSTAFA" userId="612e3f77-08f4-424c-9bd0-6ac275dcda07" providerId="ADAL" clId="{0E1024C3-58F3-4E60-9D56-58152775B348}"/>
    <pc:docChg chg="modSld">
      <pc:chgData name="FERHANE EL MOSTAFA" userId="612e3f77-08f4-424c-9bd0-6ac275dcda07" providerId="ADAL" clId="{0E1024C3-58F3-4E60-9D56-58152775B348}" dt="2025-09-05T18:45:51.393" v="1" actId="20577"/>
      <pc:docMkLst>
        <pc:docMk/>
      </pc:docMkLst>
      <pc:sldChg chg="modSp mod">
        <pc:chgData name="FERHANE EL MOSTAFA" userId="612e3f77-08f4-424c-9bd0-6ac275dcda07" providerId="ADAL" clId="{0E1024C3-58F3-4E60-9D56-58152775B348}" dt="2025-09-05T18:45:51.393" v="1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E1024C3-58F3-4E60-9D56-58152775B348}" dt="2025-09-05T18:45:51.393" v="1" actId="20577"/>
          <ac:spMkLst>
            <pc:docMk/>
            <pc:sldMk cId="0" sldId="2134808444"/>
            <ac:spMk id="16" creationId="{1011D395-B48B-1A0E-A8D8-19564F8D3BB7}"/>
          </ac:spMkLst>
        </pc:spChg>
      </pc:sldChg>
    </pc:docChg>
  </pc:docChgLst>
  <pc:docChgLst>
    <pc:chgData name="FERHANE EL MOSTAFA" userId="612e3f77-08f4-424c-9bd0-6ac275dcda07" providerId="ADAL" clId="{DC45ABEC-B678-4592-B1B5-F810431A7E59}"/>
    <pc:docChg chg="undo custSel addSld delSld modSld delMainMaster modSection">
      <pc:chgData name="FERHANE EL MOSTAFA" userId="612e3f77-08f4-424c-9bd0-6ac275dcda07" providerId="ADAL" clId="{DC45ABEC-B678-4592-B1B5-F810431A7E59}" dt="2025-08-17T11:37:49.464" v="914" actId="20577"/>
      <pc:docMkLst>
        <pc:docMk/>
      </pc:docMkLst>
      <pc:sldChg chg="del">
        <pc:chgData name="FERHANE EL MOSTAFA" userId="612e3f77-08f4-424c-9bd0-6ac275dcda07" providerId="ADAL" clId="{DC45ABEC-B678-4592-B1B5-F810431A7E59}" dt="2025-08-17T10:22:49.587" v="2" actId="47"/>
        <pc:sldMkLst>
          <pc:docMk/>
          <pc:sldMk cId="0" sldId="257"/>
        </pc:sldMkLst>
      </pc:sldChg>
      <pc:sldChg chg="del">
        <pc:chgData name="FERHANE EL MOSTAFA" userId="612e3f77-08f4-424c-9bd0-6ac275dcda07" providerId="ADAL" clId="{DC45ABEC-B678-4592-B1B5-F810431A7E59}" dt="2025-08-17T10:26:26.290" v="53" actId="47"/>
        <pc:sldMkLst>
          <pc:docMk/>
          <pc:sldMk cId="254142550" sldId="345"/>
        </pc:sldMkLst>
      </pc:sldChg>
      <pc:sldChg chg="add del">
        <pc:chgData name="FERHANE EL MOSTAFA" userId="612e3f77-08f4-424c-9bd0-6ac275dcda07" providerId="ADAL" clId="{DC45ABEC-B678-4592-B1B5-F810431A7E59}" dt="2025-08-17T10:23:41.481" v="13" actId="47"/>
        <pc:sldMkLst>
          <pc:docMk/>
          <pc:sldMk cId="389635199" sldId="467"/>
        </pc:sldMkLst>
      </pc:sldChg>
      <pc:sldChg chg="addSp modSp mod">
        <pc:chgData name="FERHANE EL MOSTAFA" userId="612e3f77-08f4-424c-9bd0-6ac275dcda07" providerId="ADAL" clId="{DC45ABEC-B678-4592-B1B5-F810431A7E59}" dt="2025-08-17T11:05:37.437" v="368" actId="1076"/>
        <pc:sldMkLst>
          <pc:docMk/>
          <pc:sldMk cId="2425538299" sldId="542"/>
        </pc:sldMkLst>
        <pc:spChg chg="add mod">
          <ac:chgData name="FERHANE EL MOSTAFA" userId="612e3f77-08f4-424c-9bd0-6ac275dcda07" providerId="ADAL" clId="{DC45ABEC-B678-4592-B1B5-F810431A7E59}" dt="2025-08-17T11:05:37.437" v="368" actId="1076"/>
          <ac:spMkLst>
            <pc:docMk/>
            <pc:sldMk cId="2425538299" sldId="542"/>
            <ac:spMk id="2" creationId="{2B5FA5B8-60B1-2BED-9977-2EB9882CB6D6}"/>
          </ac:spMkLst>
        </pc:spChg>
      </pc:sldChg>
      <pc:sldChg chg="del">
        <pc:chgData name="FERHANE EL MOSTAFA" userId="612e3f77-08f4-424c-9bd0-6ac275dcda07" providerId="ADAL" clId="{DC45ABEC-B678-4592-B1B5-F810431A7E59}" dt="2025-08-17T11:04:22.938" v="353" actId="47"/>
        <pc:sldMkLst>
          <pc:docMk/>
          <pc:sldMk cId="3622702464" sldId="953"/>
        </pc:sldMkLst>
      </pc:sldChg>
      <pc:sldChg chg="addSp modSp mod">
        <pc:chgData name="FERHANE EL MOSTAFA" userId="612e3f77-08f4-424c-9bd0-6ac275dcda07" providerId="ADAL" clId="{DC45ABEC-B678-4592-B1B5-F810431A7E59}" dt="2025-08-17T11:30:32.338" v="778" actId="20577"/>
        <pc:sldMkLst>
          <pc:docMk/>
          <pc:sldMk cId="4221709158" sldId="987"/>
        </pc:sldMkLst>
      </pc:sldChg>
      <pc:sldChg chg="del">
        <pc:chgData name="FERHANE EL MOSTAFA" userId="612e3f77-08f4-424c-9bd0-6ac275dcda07" providerId="ADAL" clId="{DC45ABEC-B678-4592-B1B5-F810431A7E59}" dt="2025-08-17T10:23:23.163" v="10" actId="47"/>
        <pc:sldMkLst>
          <pc:docMk/>
          <pc:sldMk cId="1082456540" sldId="2134804867"/>
        </pc:sldMkLst>
      </pc:sldChg>
      <pc:sldChg chg="del">
        <pc:chgData name="FERHANE EL MOSTAFA" userId="612e3f77-08f4-424c-9bd0-6ac275dcda07" providerId="ADAL" clId="{DC45ABEC-B678-4592-B1B5-F810431A7E59}" dt="2025-08-17T10:23:26.008" v="11" actId="47"/>
        <pc:sldMkLst>
          <pc:docMk/>
          <pc:sldMk cId="1113929566" sldId="2134805101"/>
        </pc:sldMkLst>
      </pc:sldChg>
      <pc:sldChg chg="modSp mod">
        <pc:chgData name="FERHANE EL MOSTAFA" userId="612e3f77-08f4-424c-9bd0-6ac275dcda07" providerId="ADAL" clId="{DC45ABEC-B678-4592-B1B5-F810431A7E59}" dt="2025-08-17T10:39:44.640" v="164" actId="20577"/>
        <pc:sldMkLst>
          <pc:docMk/>
          <pc:sldMk cId="969077855" sldId="2134805155"/>
        </pc:sldMkLst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3" creationId="{064936FB-F45E-5E99-51D0-38EA46B6D6FC}"/>
          </ac:spMkLst>
        </pc:spChg>
        <pc:spChg chg="mod">
          <ac:chgData name="FERHANE EL MOSTAFA" userId="612e3f77-08f4-424c-9bd0-6ac275dcda07" providerId="ADAL" clId="{DC45ABEC-B678-4592-B1B5-F810431A7E59}" dt="2025-08-17T10:25:22.722" v="49" actId="1076"/>
          <ac:spMkLst>
            <pc:docMk/>
            <pc:sldMk cId="969077855" sldId="2134805155"/>
            <ac:spMk id="5" creationId="{10C4AA61-1EF0-3FFD-E0CD-1292EF045520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1" creationId="{1BBD44C4-A87E-EA5E-4227-09A0444EB2BE}"/>
          </ac:spMkLst>
        </pc:spChg>
        <pc:spChg chg="mod">
          <ac:chgData name="FERHANE EL MOSTAFA" userId="612e3f77-08f4-424c-9bd0-6ac275dcda07" providerId="ADAL" clId="{DC45ABEC-B678-4592-B1B5-F810431A7E59}" dt="2025-08-17T10:25:15.340" v="47" actId="1076"/>
          <ac:spMkLst>
            <pc:docMk/>
            <pc:sldMk cId="969077855" sldId="2134805155"/>
            <ac:spMk id="73" creationId="{F5C3A839-097D-DAF4-2346-0E31E5605608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5" creationId="{DBA96D9A-B1AB-3FC4-18F2-0ABC34CE9F49}"/>
          </ac:spMkLst>
        </pc:spChg>
        <pc:spChg chg="mod">
          <ac:chgData name="FERHANE EL MOSTAFA" userId="612e3f77-08f4-424c-9bd0-6ac275dcda07" providerId="ADAL" clId="{DC45ABEC-B678-4592-B1B5-F810431A7E59}" dt="2025-08-17T10:25:35.134" v="51" actId="1076"/>
          <ac:spMkLst>
            <pc:docMk/>
            <pc:sldMk cId="969077855" sldId="2134805155"/>
            <ac:spMk id="77" creationId="{A1644A5B-2517-F4C3-1BDC-8A68A399B5FE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79" creationId="{3B94B07B-2099-8DE4-4396-997AB11F99A6}"/>
          </ac:spMkLst>
        </pc:spChg>
        <pc:spChg chg="mod">
          <ac:chgData name="FERHANE EL MOSTAFA" userId="612e3f77-08f4-424c-9bd0-6ac275dcda07" providerId="ADAL" clId="{DC45ABEC-B678-4592-B1B5-F810431A7E59}" dt="2025-08-17T10:25:08.027" v="46" actId="1076"/>
          <ac:spMkLst>
            <pc:docMk/>
            <pc:sldMk cId="969077855" sldId="2134805155"/>
            <ac:spMk id="81" creationId="{BE08A98F-D854-3397-0154-55F80662A1A3}"/>
          </ac:spMkLst>
        </pc:spChg>
        <pc:grpChg chg="mod">
          <ac:chgData name="FERHANE EL MOSTAFA" userId="612e3f77-08f4-424c-9bd0-6ac275dcda07" providerId="ADAL" clId="{DC45ABEC-B678-4592-B1B5-F810431A7E59}" dt="2025-08-17T10:25:22.722" v="49" actId="1076"/>
          <ac:grpSpMkLst>
            <pc:docMk/>
            <pc:sldMk cId="969077855" sldId="2134805155"/>
            <ac:grpSpMk id="2" creationId="{6C23A183-CC1F-51C8-8C37-81572760EA95}"/>
          </ac:grpSpMkLst>
        </pc:grpChg>
        <pc:grpChg chg="mod">
          <ac:chgData name="FERHANE EL MOSTAFA" userId="612e3f77-08f4-424c-9bd0-6ac275dcda07" providerId="ADAL" clId="{DC45ABEC-B678-4592-B1B5-F810431A7E59}" dt="2025-08-17T10:25:15.340" v="47" actId="1076"/>
          <ac:grpSpMkLst>
            <pc:docMk/>
            <pc:sldMk cId="969077855" sldId="2134805155"/>
            <ac:grpSpMk id="70" creationId="{7F590FEE-F30C-7A4E-47CD-15296B33A39D}"/>
          </ac:grpSpMkLst>
        </pc:grpChg>
        <pc:grpChg chg="mod">
          <ac:chgData name="FERHANE EL MOSTAFA" userId="612e3f77-08f4-424c-9bd0-6ac275dcda07" providerId="ADAL" clId="{DC45ABEC-B678-4592-B1B5-F810431A7E59}" dt="2025-08-17T10:25:35.134" v="51" actId="1076"/>
          <ac:grpSpMkLst>
            <pc:docMk/>
            <pc:sldMk cId="969077855" sldId="2134805155"/>
            <ac:grpSpMk id="74" creationId="{B240C497-93B7-D5A5-CC16-0CCCEF6AFA07}"/>
          </ac:grpSpMkLst>
        </pc:grpChg>
        <pc:grpChg chg="mod">
          <ac:chgData name="FERHANE EL MOSTAFA" userId="612e3f77-08f4-424c-9bd0-6ac275dcda07" providerId="ADAL" clId="{DC45ABEC-B678-4592-B1B5-F810431A7E59}" dt="2025-08-17T10:25:08.027" v="46" actId="1076"/>
          <ac:grpSpMkLst>
            <pc:docMk/>
            <pc:sldMk cId="969077855" sldId="2134805155"/>
            <ac:grpSpMk id="78" creationId="{BF30825B-BC58-435B-A42C-8221948DEC05}"/>
          </ac:grpSpMkLst>
        </pc:grpChg>
        <pc:graphicFrameChg chg="mod modGraphic">
          <ac:chgData name="FERHANE EL MOSTAFA" userId="612e3f77-08f4-424c-9bd0-6ac275dcda07" providerId="ADAL" clId="{DC45ABEC-B678-4592-B1B5-F810431A7E59}" dt="2025-08-17T10:39:44.640" v="164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  <pc:picChg chg="mod">
          <ac:chgData name="FERHANE EL MOSTAFA" userId="612e3f77-08f4-424c-9bd0-6ac275dcda07" providerId="ADAL" clId="{DC45ABEC-B678-4592-B1B5-F810431A7E59}" dt="2025-08-17T10:25:22.722" v="49" actId="1076"/>
          <ac:picMkLst>
            <pc:docMk/>
            <pc:sldMk cId="969077855" sldId="2134805155"/>
            <ac:picMk id="4" creationId="{52D0B7BF-F2F0-3C83-BAE9-123AE915A277}"/>
          </ac:picMkLst>
        </pc:picChg>
        <pc:picChg chg="mod">
          <ac:chgData name="FERHANE EL MOSTAFA" userId="612e3f77-08f4-424c-9bd0-6ac275dcda07" providerId="ADAL" clId="{DC45ABEC-B678-4592-B1B5-F810431A7E59}" dt="2025-08-17T10:25:15.340" v="47" actId="1076"/>
          <ac:picMkLst>
            <pc:docMk/>
            <pc:sldMk cId="969077855" sldId="2134805155"/>
            <ac:picMk id="72" creationId="{EBB4714D-6696-2C59-6083-E19A4577FF6D}"/>
          </ac:picMkLst>
        </pc:picChg>
        <pc:picChg chg="mod">
          <ac:chgData name="FERHANE EL MOSTAFA" userId="612e3f77-08f4-424c-9bd0-6ac275dcda07" providerId="ADAL" clId="{DC45ABEC-B678-4592-B1B5-F810431A7E59}" dt="2025-08-17T10:25:35.134" v="51" actId="1076"/>
          <ac:picMkLst>
            <pc:docMk/>
            <pc:sldMk cId="969077855" sldId="2134805155"/>
            <ac:picMk id="76" creationId="{BB23B1FB-A001-330E-9C3A-0366729CC5F4}"/>
          </ac:picMkLst>
        </pc:picChg>
        <pc:picChg chg="mod">
          <ac:chgData name="FERHANE EL MOSTAFA" userId="612e3f77-08f4-424c-9bd0-6ac275dcda07" providerId="ADAL" clId="{DC45ABEC-B678-4592-B1B5-F810431A7E59}" dt="2025-08-17T10:25:08.027" v="46" actId="1076"/>
          <ac:picMkLst>
            <pc:docMk/>
            <pc:sldMk cId="969077855" sldId="2134805155"/>
            <ac:picMk id="80" creationId="{751C334E-9D7C-EFC5-6038-42F03FAD9AD9}"/>
          </ac:picMkLst>
        </pc:picChg>
      </pc:sldChg>
      <pc:sldChg chg="del">
        <pc:chgData name="FERHANE EL MOSTAFA" userId="612e3f77-08f4-424c-9bd0-6ac275dcda07" providerId="ADAL" clId="{DC45ABEC-B678-4592-B1B5-F810431A7E59}" dt="2025-08-17T10:23:44.437" v="14" actId="47"/>
        <pc:sldMkLst>
          <pc:docMk/>
          <pc:sldMk cId="3727397737" sldId="2134805392"/>
        </pc:sldMkLst>
      </pc:sldChg>
      <pc:sldChg chg="del">
        <pc:chgData name="FERHANE EL MOSTAFA" userId="612e3f77-08f4-424c-9bd0-6ac275dcda07" providerId="ADAL" clId="{DC45ABEC-B678-4592-B1B5-F810431A7E59}" dt="2025-08-17T10:23:28.041" v="12" actId="47"/>
        <pc:sldMkLst>
          <pc:docMk/>
          <pc:sldMk cId="2635296759" sldId="2134808443"/>
        </pc:sldMkLst>
      </pc:sldChg>
      <pc:sldChg chg="modSp add mod">
        <pc:chgData name="FERHANE EL MOSTAFA" userId="612e3f77-08f4-424c-9bd0-6ac275dcda07" providerId="ADAL" clId="{DC45ABEC-B678-4592-B1B5-F810431A7E59}" dt="2025-08-17T10:23:02.918" v="9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DC45ABEC-B678-4592-B1B5-F810431A7E59}" dt="2025-08-17T10:22:58.227" v="8" actId="20577"/>
          <ac:spMkLst>
            <pc:docMk/>
            <pc:sldMk cId="0" sldId="2134808444"/>
            <ac:spMk id="4" creationId="{480176DD-AD75-E05C-FFEB-51070627313B}"/>
          </ac:spMkLst>
        </pc:spChg>
        <pc:spChg chg="mod">
          <ac:chgData name="FERHANE EL MOSTAFA" userId="612e3f77-08f4-424c-9bd0-6ac275dcda07" providerId="ADAL" clId="{DC45ABEC-B678-4592-B1B5-F810431A7E59}" dt="2025-08-17T10:23:02.918" v="9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689964165" sldId="2134808445"/>
        </pc:sldMkLst>
      </pc:sldChg>
      <pc:sldChg chg="modSp add mod">
        <pc:chgData name="FERHANE EL MOSTAFA" userId="612e3f77-08f4-424c-9bd0-6ac275dcda07" providerId="ADAL" clId="{DC45ABEC-B678-4592-B1B5-F810431A7E59}" dt="2025-08-17T10:35:43.895" v="110" actId="20577"/>
        <pc:sldMkLst>
          <pc:docMk/>
          <pc:sldMk cId="2973949677" sldId="2134808446"/>
        </pc:sldMkLst>
        <pc:spChg chg="mod">
          <ac:chgData name="FERHANE EL MOSTAFA" userId="612e3f77-08f4-424c-9bd0-6ac275dcda07" providerId="ADAL" clId="{DC45ABEC-B678-4592-B1B5-F810431A7E59}" dt="2025-08-17T10:35:39.592" v="108" actId="20577"/>
          <ac:spMkLst>
            <pc:docMk/>
            <pc:sldMk cId="2973949677" sldId="2134808446"/>
            <ac:spMk id="13" creationId="{21CEE908-A23E-3615-FC3A-B9D65947341C}"/>
          </ac:spMkLst>
        </pc:spChg>
        <pc:spChg chg="mod">
          <ac:chgData name="FERHANE EL MOSTAFA" userId="612e3f77-08f4-424c-9bd0-6ac275dcda07" providerId="ADAL" clId="{DC45ABEC-B678-4592-B1B5-F810431A7E59}" dt="2025-08-17T10:35:43.895" v="110" actId="20577"/>
          <ac:spMkLst>
            <pc:docMk/>
            <pc:sldMk cId="2973949677" sldId="2134808446"/>
            <ac:spMk id="14" creationId="{2C5D3884-B682-E82B-6AA4-10FF3C852B6C}"/>
          </ac:spMkLst>
        </pc:spChg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2533095450" sldId="2134808447"/>
        </pc:sldMkLst>
      </pc:sldChg>
      <pc:sldChg chg="add">
        <pc:chgData name="FERHANE EL MOSTAFA" userId="612e3f77-08f4-424c-9bd0-6ac275dcda07" providerId="ADAL" clId="{DC45ABEC-B678-4592-B1B5-F810431A7E59}" dt="2025-08-17T10:22:45.883" v="1"/>
        <pc:sldMkLst>
          <pc:docMk/>
          <pc:sldMk cId="1118925082" sldId="2134808448"/>
        </pc:sldMkLst>
      </pc:sldChg>
      <pc:sldChg chg="add del">
        <pc:chgData name="FERHANE EL MOSTAFA" userId="612e3f77-08f4-424c-9bd0-6ac275dcda07" providerId="ADAL" clId="{DC45ABEC-B678-4592-B1B5-F810431A7E59}" dt="2025-08-17T10:25:03.981" v="45" actId="47"/>
        <pc:sldMkLst>
          <pc:docMk/>
          <pc:sldMk cId="474600501" sldId="2134808449"/>
        </pc:sldMkLst>
      </pc:sldChg>
      <pc:sldChg chg="modSp add mod">
        <pc:chgData name="FERHANE EL MOSTAFA" userId="612e3f77-08f4-424c-9bd0-6ac275dcda07" providerId="ADAL" clId="{DC45ABEC-B678-4592-B1B5-F810431A7E59}" dt="2025-08-17T10:50:43.214" v="168" actId="108"/>
        <pc:sldMkLst>
          <pc:docMk/>
          <pc:sldMk cId="2097033110" sldId="2134808450"/>
        </pc:sldMkLst>
        <pc:spChg chg="mod">
          <ac:chgData name="FERHANE EL MOSTAFA" userId="612e3f77-08f4-424c-9bd0-6ac275dcda07" providerId="ADAL" clId="{DC45ABEC-B678-4592-B1B5-F810431A7E59}" dt="2025-08-17T10:50:43.214" v="168" actId="108"/>
          <ac:spMkLst>
            <pc:docMk/>
            <pc:sldMk cId="2097033110" sldId="2134808450"/>
            <ac:spMk id="3" creationId="{0D0A9685-5183-B6A8-663E-E24D55208507}"/>
          </ac:spMkLst>
        </pc:spChg>
      </pc:sldChg>
      <pc:sldChg chg="addSp delSp modSp add mod delAnim modAnim">
        <pc:chgData name="FERHANE EL MOSTAFA" userId="612e3f77-08f4-424c-9bd0-6ac275dcda07" providerId="ADAL" clId="{DC45ABEC-B678-4592-B1B5-F810431A7E59}" dt="2025-08-17T11:03:57.056" v="352" actId="207"/>
        <pc:sldMkLst>
          <pc:docMk/>
          <pc:sldMk cId="368224478" sldId="2134808451"/>
        </pc:sldMkLst>
        <pc:spChg chg="mod">
          <ac:chgData name="FERHANE EL MOSTAFA" userId="612e3f77-08f4-424c-9bd0-6ac275dcda07" providerId="ADAL" clId="{DC45ABEC-B678-4592-B1B5-F810431A7E59}" dt="2025-08-17T11:03:57.056" v="352" actId="207"/>
          <ac:spMkLst>
            <pc:docMk/>
            <pc:sldMk cId="368224478" sldId="2134808451"/>
            <ac:spMk id="3" creationId="{41989D0E-6C5B-56AB-232F-70DC720C2D89}"/>
          </ac:spMkLst>
        </pc:spChg>
        <pc:spChg chg="mod">
          <ac:chgData name="FERHANE EL MOSTAFA" userId="612e3f77-08f4-424c-9bd0-6ac275dcda07" providerId="ADAL" clId="{DC45ABEC-B678-4592-B1B5-F810431A7E59}" dt="2025-08-17T10:56:03.484" v="299" actId="20577"/>
          <ac:spMkLst>
            <pc:docMk/>
            <pc:sldMk cId="368224478" sldId="2134808451"/>
            <ac:spMk id="6" creationId="{58942D4D-0471-6477-9F3F-AF08839F7B89}"/>
          </ac:spMkLst>
        </pc:spChg>
        <pc:picChg chg="add mod">
          <ac:chgData name="FERHANE EL MOSTAFA" userId="612e3f77-08f4-424c-9bd0-6ac275dcda07" providerId="ADAL" clId="{DC45ABEC-B678-4592-B1B5-F810431A7E59}" dt="2025-08-17T10:53:15.888" v="243" actId="1076"/>
          <ac:picMkLst>
            <pc:docMk/>
            <pc:sldMk cId="368224478" sldId="2134808451"/>
            <ac:picMk id="4" creationId="{B352C12F-0070-CDAA-9E96-439AD9937CD1}"/>
          </ac:picMkLst>
        </pc:picChg>
      </pc:sldChg>
      <pc:sldChg chg="add">
        <pc:chgData name="FERHANE EL MOSTAFA" userId="612e3f77-08f4-424c-9bd0-6ac275dcda07" providerId="ADAL" clId="{DC45ABEC-B678-4592-B1B5-F810431A7E59}" dt="2025-08-17T10:26:23.520" v="52"/>
        <pc:sldMkLst>
          <pc:docMk/>
          <pc:sldMk cId="1769652138" sldId="2134808454"/>
        </pc:sldMkLst>
      </pc:sldChg>
      <pc:sldChg chg="add">
        <pc:chgData name="FERHANE EL MOSTAFA" userId="612e3f77-08f4-424c-9bd0-6ac275dcda07" providerId="ADAL" clId="{DC45ABEC-B678-4592-B1B5-F810431A7E59}" dt="2025-08-17T10:38:37.199" v="163"/>
        <pc:sldMkLst>
          <pc:docMk/>
          <pc:sldMk cId="553663480" sldId="2134808531"/>
        </pc:sldMkLst>
      </pc:sldChg>
      <pc:sldChg chg="modSp add mod">
        <pc:chgData name="FERHANE EL MOSTAFA" userId="612e3f77-08f4-424c-9bd0-6ac275dcda07" providerId="ADAL" clId="{DC45ABEC-B678-4592-B1B5-F810431A7E59}" dt="2025-08-17T11:37:07.614" v="896" actId="6549"/>
        <pc:sldMkLst>
          <pc:docMk/>
          <pc:sldMk cId="2639336920" sldId="2134808532"/>
        </pc:sldMkLst>
        <pc:spChg chg="mod">
          <ac:chgData name="FERHANE EL MOSTAFA" userId="612e3f77-08f4-424c-9bd0-6ac275dcda07" providerId="ADAL" clId="{DC45ABEC-B678-4592-B1B5-F810431A7E59}" dt="2025-08-17T11:37:07.614" v="896" actId="6549"/>
          <ac:spMkLst>
            <pc:docMk/>
            <pc:sldMk cId="2639336920" sldId="2134808532"/>
            <ac:spMk id="6" creationId="{6533A270-9253-5E18-1483-5936701E86FF}"/>
          </ac:spMkLst>
        </pc:spChg>
      </pc:sldChg>
      <pc:sldChg chg="addSp delSp modSp add del mod">
        <pc:chgData name="FERHANE EL MOSTAFA" userId="612e3f77-08f4-424c-9bd0-6ac275dcda07" providerId="ADAL" clId="{DC45ABEC-B678-4592-B1B5-F810431A7E59}" dt="2025-08-17T10:32:14.864" v="71" actId="47"/>
        <pc:sldMkLst>
          <pc:docMk/>
          <pc:sldMk cId="512562272" sldId="2134808561"/>
        </pc:sldMkLst>
      </pc:sldChg>
      <pc:sldChg chg="addSp modSp add mod modAnim">
        <pc:chgData name="FERHANE EL MOSTAFA" userId="612e3f77-08f4-424c-9bd0-6ac275dcda07" providerId="ADAL" clId="{DC45ABEC-B678-4592-B1B5-F810431A7E59}" dt="2025-08-17T11:36:55.149" v="894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DC45ABEC-B678-4592-B1B5-F810431A7E59}" dt="2025-08-17T11:36:55.149" v="894" actId="20577"/>
          <ac:spMkLst>
            <pc:docMk/>
            <pc:sldMk cId="1808969683" sldId="2134808563"/>
            <ac:spMk id="3" creationId="{07195A75-6B76-144D-74AB-3CF8A6CDA84C}"/>
          </ac:spMkLst>
        </pc:spChg>
        <pc:spChg chg="mod">
          <ac:chgData name="FERHANE EL MOSTAFA" userId="612e3f77-08f4-424c-9bd0-6ac275dcda07" providerId="ADAL" clId="{DC45ABEC-B678-4592-B1B5-F810431A7E59}" dt="2025-08-17T11:32:11.669" v="816" actId="1076"/>
          <ac:spMkLst>
            <pc:docMk/>
            <pc:sldMk cId="1808969683" sldId="2134808563"/>
            <ac:spMk id="4" creationId="{75A6D452-C0A4-E1D1-441C-6A869EFAD9C2}"/>
          </ac:spMkLst>
        </pc:spChg>
        <pc:spChg chg="add mod">
          <ac:chgData name="FERHANE EL MOSTAFA" userId="612e3f77-08f4-424c-9bd0-6ac275dcda07" providerId="ADAL" clId="{DC45ABEC-B678-4592-B1B5-F810431A7E59}" dt="2025-08-17T11:33:21.427" v="861" actId="207"/>
          <ac:spMkLst>
            <pc:docMk/>
            <pc:sldMk cId="1808969683" sldId="2134808563"/>
            <ac:spMk id="5" creationId="{B1F39C87-79AE-8AC4-532E-A0759DD200CC}"/>
          </ac:spMkLst>
        </pc:spChg>
      </pc:sldChg>
      <pc:sldChg chg="addSp delSp modSp add mod">
        <pc:chgData name="FERHANE EL MOSTAFA" userId="612e3f77-08f4-424c-9bd0-6ac275dcda07" providerId="ADAL" clId="{DC45ABEC-B678-4592-B1B5-F810431A7E59}" dt="2025-08-17T10:31:57.973" v="70" actId="20577"/>
        <pc:sldMkLst>
          <pc:docMk/>
          <pc:sldMk cId="2881457431" sldId="2134808689"/>
        </pc:sldMkLst>
      </pc:sldChg>
      <pc:sldChg chg="modSp add mod">
        <pc:chgData name="FERHANE EL MOSTAFA" userId="612e3f77-08f4-424c-9bd0-6ac275dcda07" providerId="ADAL" clId="{DC45ABEC-B678-4592-B1B5-F810431A7E59}" dt="2025-08-17T11:35:09.591" v="869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DC45ABEC-B678-4592-B1B5-F810431A7E59}" dt="2025-08-17T11:35:09.591" v="869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 add">
        <pc:chgData name="FERHANE EL MOSTAFA" userId="612e3f77-08f4-424c-9bd0-6ac275dcda07" providerId="ADAL" clId="{DC45ABEC-B678-4592-B1B5-F810431A7E59}" dt="2025-08-17T11:35:29.212" v="885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DC45ABEC-B678-4592-B1B5-F810431A7E59}" dt="2025-08-17T11:35:24.548" v="879" actId="20577"/>
          <ac:spMkLst>
            <pc:docMk/>
            <pc:sldMk cId="2405031514" sldId="2134808691"/>
            <ac:spMk id="3" creationId="{E30E77CE-97DB-B0FD-612F-8FC95E90743A}"/>
          </ac:spMkLst>
        </pc:spChg>
        <pc:spChg chg="mod">
          <ac:chgData name="FERHANE EL MOSTAFA" userId="612e3f77-08f4-424c-9bd0-6ac275dcda07" providerId="ADAL" clId="{DC45ABEC-B678-4592-B1B5-F810431A7E59}" dt="2025-08-17T11:35:29.212" v="885" actId="20577"/>
          <ac:spMkLst>
            <pc:docMk/>
            <pc:sldMk cId="2405031514" sldId="2134808691"/>
            <ac:spMk id="5" creationId="{C6BDB3A3-796F-E550-5A84-42ABC3697BDA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19.883" v="900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DC45ABEC-B678-4592-B1B5-F810431A7E59}" dt="2025-08-17T11:37:19.883" v="900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add">
        <pc:chgData name="FERHANE EL MOSTAFA" userId="612e3f77-08f4-424c-9bd0-6ac275dcda07" providerId="ADAL" clId="{DC45ABEC-B678-4592-B1B5-F810431A7E59}" dt="2025-08-17T11:37:24.526" v="904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DC45ABEC-B678-4592-B1B5-F810431A7E59}" dt="2025-08-17T11:37:24.526" v="904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add mod">
        <pc:chgData name="FERHANE EL MOSTAFA" userId="612e3f77-08f4-424c-9bd0-6ac275dcda07" providerId="ADAL" clId="{DC45ABEC-B678-4592-B1B5-F810431A7E59}" dt="2025-08-17T11:37:41.352" v="908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DC45ABEC-B678-4592-B1B5-F810431A7E59}" dt="2025-08-17T11:37:41.352" v="908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 add">
        <pc:chgData name="FERHANE EL MOSTAFA" userId="612e3f77-08f4-424c-9bd0-6ac275dcda07" providerId="ADAL" clId="{DC45ABEC-B678-4592-B1B5-F810431A7E59}" dt="2025-08-17T11:37:49.464" v="914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DC45ABEC-B678-4592-B1B5-F810431A7E59}" dt="2025-08-17T11:37:49.464" v="914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MasterChg chg="del delSldLayout">
        <pc:chgData name="FERHANE EL MOSTAFA" userId="612e3f77-08f4-424c-9bd0-6ac275dcda07" providerId="ADAL" clId="{DC45ABEC-B678-4592-B1B5-F810431A7E59}" dt="2025-08-17T10:32:14.864" v="71" actId="47"/>
        <pc:sldMasterMkLst>
          <pc:docMk/>
          <pc:sldMasterMk cId="242943511" sldId="2147483950"/>
        </pc:sldMasterMkLst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445245562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084679083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84900857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1465880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40535759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4674089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894002793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15565725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885136060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615733402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432589735" sldId="214748396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5497120" sldId="214748396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620975842" sldId="214748396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79519818" sldId="214748396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096850194" sldId="214748396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571586595" sldId="214748396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742436302" sldId="214748396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311758364" sldId="214748396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824676116" sldId="214748396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901545687" sldId="214748397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2355515942" sldId="2147483971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83438931" sldId="2147483972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593967923" sldId="2147483973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194803486" sldId="2147483974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964557275" sldId="2147483975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4149876687" sldId="2147483976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747735838" sldId="2147483977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4010967" sldId="2147483978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56855254" sldId="2147483979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3081775893" sldId="2147483980"/>
          </pc:sldLayoutMkLst>
        </pc:sldLayoutChg>
        <pc:sldLayoutChg chg="del">
          <pc:chgData name="FERHANE EL MOSTAFA" userId="612e3f77-08f4-424c-9bd0-6ac275dcda07" providerId="ADAL" clId="{DC45ABEC-B678-4592-B1B5-F810431A7E59}" dt="2025-08-17T10:32:14.864" v="71" actId="47"/>
          <pc:sldLayoutMkLst>
            <pc:docMk/>
            <pc:sldMasterMk cId="242943511" sldId="2147483950"/>
            <pc:sldLayoutMk cId="1391772076" sldId="2147483981"/>
          </pc:sldLayoutMkLst>
        </pc:sldLayoutChg>
      </pc:sldMasterChg>
      <pc:sldMasterChg chg="del delSldLayout">
        <pc:chgData name="FERHANE EL MOSTAFA" userId="612e3f77-08f4-424c-9bd0-6ac275dcda07" providerId="ADAL" clId="{DC45ABEC-B678-4592-B1B5-F810431A7E59}" dt="2025-08-17T10:23:41.481" v="13" actId="47"/>
        <pc:sldMasterMkLst>
          <pc:docMk/>
          <pc:sldMasterMk cId="3926379368" sldId="2147483950"/>
        </pc:sldMasterMkLst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301260065" sldId="2147483951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40272504" sldId="2147483952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3211108941" sldId="2147483953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913860686" sldId="2147483954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502066883" sldId="2147483955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196130433" sldId="2147483956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210003774" sldId="2147483957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534066846" sldId="2147483958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867731955" sldId="2147483959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2757445276" sldId="2147483960"/>
          </pc:sldLayoutMkLst>
        </pc:sldLayoutChg>
        <pc:sldLayoutChg chg="del">
          <pc:chgData name="FERHANE EL MOSTAFA" userId="612e3f77-08f4-424c-9bd0-6ac275dcda07" providerId="ADAL" clId="{DC45ABEC-B678-4592-B1B5-F810431A7E59}" dt="2025-08-17T10:23:41.481" v="13" actId="47"/>
          <pc:sldLayoutMkLst>
            <pc:docMk/>
            <pc:sldMasterMk cId="3926379368" sldId="2147483950"/>
            <pc:sldLayoutMk cId="1889543173" sldId="2147483961"/>
          </pc:sldLayoutMkLst>
        </pc:sldLayoutChg>
      </pc:sldMasterChg>
    </pc:docChg>
  </pc:docChgLst>
  <pc:docChgLst>
    <pc:chgData name="FERHANE EL MOSTAFA" userId="612e3f77-08f4-424c-9bd0-6ac275dcda07" providerId="ADAL" clId="{03ECC52A-3917-4E4A-BCC6-67EB2827AB44}"/>
    <pc:docChg chg="undo custSel addSld delSld modSld modSection">
      <pc:chgData name="FERHANE EL MOSTAFA" userId="612e3f77-08f4-424c-9bd0-6ac275dcda07" providerId="ADAL" clId="{03ECC52A-3917-4E4A-BCC6-67EB2827AB44}" dt="2025-08-30T10:37:22.407" v="2436" actId="20577"/>
      <pc:docMkLst>
        <pc:docMk/>
      </pc:docMkLst>
      <pc:sldChg chg="modSp mod">
        <pc:chgData name="FERHANE EL MOSTAFA" userId="612e3f77-08f4-424c-9bd0-6ac275dcda07" providerId="ADAL" clId="{03ECC52A-3917-4E4A-BCC6-67EB2827AB44}" dt="2025-08-20T20:13:28.773" v="83" actId="12"/>
        <pc:sldMkLst>
          <pc:docMk/>
          <pc:sldMk cId="2425538299" sldId="542"/>
        </pc:sldMkLst>
        <pc:spChg chg="mod">
          <ac:chgData name="FERHANE EL MOSTAFA" userId="612e3f77-08f4-424c-9bd0-6ac275dcda07" providerId="ADAL" clId="{03ECC52A-3917-4E4A-BCC6-67EB2827AB44}" dt="2025-08-20T20:13:28.773" v="83" actId="12"/>
          <ac:spMkLst>
            <pc:docMk/>
            <pc:sldMk cId="2425538299" sldId="542"/>
            <ac:spMk id="2" creationId="{2B5FA5B8-60B1-2BED-9977-2EB9882CB6D6}"/>
          </ac:spMkLst>
        </pc:spChg>
      </pc:sldChg>
      <pc:sldChg chg="modSp mod">
        <pc:chgData name="FERHANE EL MOSTAFA" userId="612e3f77-08f4-424c-9bd0-6ac275dcda07" providerId="ADAL" clId="{03ECC52A-3917-4E4A-BCC6-67EB2827AB44}" dt="2025-08-20T20:21:57.717" v="220" actId="6549"/>
        <pc:sldMkLst>
          <pc:docMk/>
          <pc:sldMk cId="1861730519" sldId="597"/>
        </pc:sldMkLst>
        <pc:spChg chg="mod">
          <ac:chgData name="FERHANE EL MOSTAFA" userId="612e3f77-08f4-424c-9bd0-6ac275dcda07" providerId="ADAL" clId="{03ECC52A-3917-4E4A-BCC6-67EB2827AB44}" dt="2025-08-20T20:21:57.717" v="220" actId="6549"/>
          <ac:spMkLst>
            <pc:docMk/>
            <pc:sldMk cId="1861730519" sldId="597"/>
            <ac:spMk id="6" creationId="{D914014D-3C86-D642-31BC-56C49397C663}"/>
          </ac:spMkLst>
        </pc:spChg>
      </pc:sldChg>
      <pc:sldChg chg="del">
        <pc:chgData name="FERHANE EL MOSTAFA" userId="612e3f77-08f4-424c-9bd0-6ac275dcda07" providerId="ADAL" clId="{03ECC52A-3917-4E4A-BCC6-67EB2827AB44}" dt="2025-08-20T20:17:27.672" v="92" actId="47"/>
        <pc:sldMkLst>
          <pc:docMk/>
          <pc:sldMk cId="4221709158" sldId="987"/>
        </pc:sldMkLst>
      </pc:sldChg>
      <pc:sldChg chg="modSp mod">
        <pc:chgData name="FERHANE EL MOSTAFA" userId="612e3f77-08f4-424c-9bd0-6ac275dcda07" providerId="ADAL" clId="{03ECC52A-3917-4E4A-BCC6-67EB2827AB44}" dt="2025-08-20T23:22:00.450" v="2205" actId="1076"/>
        <pc:sldMkLst>
          <pc:docMk/>
          <pc:sldMk cId="1702143944" sldId="989"/>
        </pc:sldMkLst>
        <pc:spChg chg="mod">
          <ac:chgData name="FERHANE EL MOSTAFA" userId="612e3f77-08f4-424c-9bd0-6ac275dcda07" providerId="ADAL" clId="{03ECC52A-3917-4E4A-BCC6-67EB2827AB44}" dt="2025-08-20T23:22:00.450" v="2205" actId="1076"/>
          <ac:spMkLst>
            <pc:docMk/>
            <pc:sldMk cId="1702143944" sldId="989"/>
            <ac:spMk id="3" creationId="{88B8A22B-80FD-06D1-3EDE-A4BA00528236}"/>
          </ac:spMkLst>
        </pc:spChg>
      </pc:sldChg>
      <pc:sldChg chg="modSp mod">
        <pc:chgData name="FERHANE EL MOSTAFA" userId="612e3f77-08f4-424c-9bd0-6ac275dcda07" providerId="ADAL" clId="{03ECC52A-3917-4E4A-BCC6-67EB2827AB44}" dt="2025-08-20T20:10:16.805" v="5" actId="20577"/>
        <pc:sldMkLst>
          <pc:docMk/>
          <pc:sldMk cId="969077855" sldId="2134805155"/>
        </pc:sldMkLst>
        <pc:graphicFrameChg chg="mod modGraphic">
          <ac:chgData name="FERHANE EL MOSTAFA" userId="612e3f77-08f4-424c-9bd0-6ac275dcda07" providerId="ADAL" clId="{03ECC52A-3917-4E4A-BCC6-67EB2827AB44}" dt="2025-08-20T20:10:16.805" v="5" actId="20577"/>
          <ac:graphicFrameMkLst>
            <pc:docMk/>
            <pc:sldMk cId="969077855" sldId="2134805155"/>
            <ac:graphicFrameMk id="59" creationId="{6F7516E0-5AF9-99B0-509D-DD2CB5191F15}"/>
          </ac:graphicFrameMkLst>
        </pc:graphicFrameChg>
      </pc:sldChg>
      <pc:sldChg chg="modSp mod">
        <pc:chgData name="FERHANE EL MOSTAFA" userId="612e3f77-08f4-424c-9bd0-6ac275dcda07" providerId="ADAL" clId="{03ECC52A-3917-4E4A-BCC6-67EB2827AB44}" dt="2025-08-20T20:06:43.293" v="0" actId="20577"/>
        <pc:sldMkLst>
          <pc:docMk/>
          <pc:sldMk cId="0" sldId="2134808444"/>
        </pc:sldMkLst>
        <pc:spChg chg="mod">
          <ac:chgData name="FERHANE EL MOSTAFA" userId="612e3f77-08f4-424c-9bd0-6ac275dcda07" providerId="ADAL" clId="{03ECC52A-3917-4E4A-BCC6-67EB2827AB44}" dt="2025-08-20T20:06:43.293" v="0" actId="20577"/>
          <ac:spMkLst>
            <pc:docMk/>
            <pc:sldMk cId="0" sldId="2134808444"/>
            <ac:spMk id="9" creationId="{45B0A1E8-F2BA-31DC-A793-BDED4E478A5A}"/>
          </ac:spMkLst>
        </pc:spChg>
      </pc:sldChg>
      <pc:sldChg chg="del">
        <pc:chgData name="FERHANE EL MOSTAFA" userId="612e3f77-08f4-424c-9bd0-6ac275dcda07" providerId="ADAL" clId="{03ECC52A-3917-4E4A-BCC6-67EB2827AB44}" dt="2025-08-30T08:19:05.012" v="2362" actId="47"/>
        <pc:sldMkLst>
          <pc:docMk/>
          <pc:sldMk cId="2533095450" sldId="2134808447"/>
        </pc:sldMkLst>
      </pc:sldChg>
      <pc:sldChg chg="modSp mod">
        <pc:chgData name="FERHANE EL MOSTAFA" userId="612e3f77-08f4-424c-9bd0-6ac275dcda07" providerId="ADAL" clId="{03ECC52A-3917-4E4A-BCC6-67EB2827AB44}" dt="2025-08-30T10:21:14.302" v="2363" actId="1076"/>
        <pc:sldMkLst>
          <pc:docMk/>
          <pc:sldMk cId="1118925082" sldId="2134808448"/>
        </pc:sldMkLst>
        <pc:spChg chg="mod">
          <ac:chgData name="FERHANE EL MOSTAFA" userId="612e3f77-08f4-424c-9bd0-6ac275dcda07" providerId="ADAL" clId="{03ECC52A-3917-4E4A-BCC6-67EB2827AB44}" dt="2025-08-30T10:21:14.302" v="2363" actId="1076"/>
          <ac:spMkLst>
            <pc:docMk/>
            <pc:sldMk cId="1118925082" sldId="2134808448"/>
            <ac:spMk id="17" creationId="{5AC32C25-E301-0508-FC5C-9E1914EC275A}"/>
          </ac:spMkLst>
        </pc:spChg>
      </pc:sldChg>
      <pc:sldChg chg="modSp mod">
        <pc:chgData name="FERHANE EL MOSTAFA" userId="612e3f77-08f4-424c-9bd0-6ac275dcda07" providerId="ADAL" clId="{03ECC52A-3917-4E4A-BCC6-67EB2827AB44}" dt="2025-08-20T20:11:58.087" v="27" actId="6549"/>
        <pc:sldMkLst>
          <pc:docMk/>
          <pc:sldMk cId="368224478" sldId="2134808451"/>
        </pc:sldMkLst>
        <pc:spChg chg="mod">
          <ac:chgData name="FERHANE EL MOSTAFA" userId="612e3f77-08f4-424c-9bd0-6ac275dcda07" providerId="ADAL" clId="{03ECC52A-3917-4E4A-BCC6-67EB2827AB44}" dt="2025-08-20T20:11:58.087" v="27" actId="6549"/>
          <ac:spMkLst>
            <pc:docMk/>
            <pc:sldMk cId="368224478" sldId="2134808451"/>
            <ac:spMk id="6" creationId="{58942D4D-0471-6477-9F3F-AF08839F7B89}"/>
          </ac:spMkLst>
        </pc:spChg>
      </pc:sldChg>
      <pc:sldChg chg="modSp mod">
        <pc:chgData name="FERHANE EL MOSTAFA" userId="612e3f77-08f4-424c-9bd0-6ac275dcda07" providerId="ADAL" clId="{03ECC52A-3917-4E4A-BCC6-67EB2827AB44}" dt="2025-08-20T20:18:56.429" v="154" actId="20577"/>
        <pc:sldMkLst>
          <pc:docMk/>
          <pc:sldMk cId="2639336920" sldId="2134808532"/>
        </pc:sldMkLst>
        <pc:spChg chg="mod">
          <ac:chgData name="FERHANE EL MOSTAFA" userId="612e3f77-08f4-424c-9bd0-6ac275dcda07" providerId="ADAL" clId="{03ECC52A-3917-4E4A-BCC6-67EB2827AB44}" dt="2025-08-20T20:18:56.429" v="154" actId="20577"/>
          <ac:spMkLst>
            <pc:docMk/>
            <pc:sldMk cId="2639336920" sldId="2134808532"/>
            <ac:spMk id="6" creationId="{6533A270-9253-5E18-1483-5936701E86FF}"/>
          </ac:spMkLst>
        </pc:spChg>
      </pc:sldChg>
      <pc:sldChg chg="modSp del mod">
        <pc:chgData name="FERHANE EL MOSTAFA" userId="612e3f77-08f4-424c-9bd0-6ac275dcda07" providerId="ADAL" clId="{03ECC52A-3917-4E4A-BCC6-67EB2827AB44}" dt="2025-08-20T22:58:57.397" v="1911" actId="47"/>
        <pc:sldMkLst>
          <pc:docMk/>
          <pc:sldMk cId="2254889488" sldId="2134808547"/>
        </pc:sldMkLst>
      </pc:sldChg>
      <pc:sldChg chg="addSp delSp modSp mod">
        <pc:chgData name="FERHANE EL MOSTAFA" userId="612e3f77-08f4-424c-9bd0-6ac275dcda07" providerId="ADAL" clId="{03ECC52A-3917-4E4A-BCC6-67EB2827AB44}" dt="2025-08-30T10:37:22.407" v="2436" actId="20577"/>
        <pc:sldMkLst>
          <pc:docMk/>
          <pc:sldMk cId="512562272" sldId="2134808561"/>
        </pc:sldMkLst>
        <pc:spChg chg="mod">
          <ac:chgData name="FERHANE EL MOSTAFA" userId="612e3f77-08f4-424c-9bd0-6ac275dcda07" providerId="ADAL" clId="{03ECC52A-3917-4E4A-BCC6-67EB2827AB44}" dt="2025-08-30T10:37:22.407" v="2436" actId="20577"/>
          <ac:spMkLst>
            <pc:docMk/>
            <pc:sldMk cId="512562272" sldId="2134808561"/>
            <ac:spMk id="2" creationId="{570C6D3E-D944-E7DF-6E2F-7037213AB7FF}"/>
          </ac:spMkLst>
        </pc:spChg>
        <pc:spChg chg="mod">
          <ac:chgData name="FERHANE EL MOSTAFA" userId="612e3f77-08f4-424c-9bd0-6ac275dcda07" providerId="ADAL" clId="{03ECC52A-3917-4E4A-BCC6-67EB2827AB44}" dt="2025-08-20T23:24:15.910" v="2360" actId="5793"/>
          <ac:spMkLst>
            <pc:docMk/>
            <pc:sldMk cId="512562272" sldId="2134808561"/>
            <ac:spMk id="4" creationId="{D012E12E-157F-1F50-18B5-626DB37D1ECA}"/>
          </ac:spMkLst>
        </pc:spChg>
        <pc:spChg chg="add mod">
          <ac:chgData name="FERHANE EL MOSTAFA" userId="612e3f77-08f4-424c-9bd0-6ac275dcda07" providerId="ADAL" clId="{03ECC52A-3917-4E4A-BCC6-67EB2827AB44}" dt="2025-08-20T23:23:42.554" v="2341" actId="14100"/>
          <ac:spMkLst>
            <pc:docMk/>
            <pc:sldMk cId="512562272" sldId="2134808561"/>
            <ac:spMk id="9" creationId="{9090C0B1-7B06-EE9E-A23B-86219FA9DF26}"/>
          </ac:spMkLst>
        </pc:spChg>
        <pc:picChg chg="add mod">
          <ac:chgData name="FERHANE EL MOSTAFA" userId="612e3f77-08f4-424c-9bd0-6ac275dcda07" providerId="ADAL" clId="{03ECC52A-3917-4E4A-BCC6-67EB2827AB44}" dt="2025-08-20T23:23:05.649" v="2335" actId="14100"/>
          <ac:picMkLst>
            <pc:docMk/>
            <pc:sldMk cId="512562272" sldId="2134808561"/>
            <ac:picMk id="6" creationId="{EDAB9CBF-84A8-FF87-F3E7-8B059F41F3D3}"/>
          </ac:picMkLst>
        </pc:picChg>
      </pc:sldChg>
      <pc:sldChg chg="modSp">
        <pc:chgData name="FERHANE EL MOSTAFA" userId="612e3f77-08f4-424c-9bd0-6ac275dcda07" providerId="ADAL" clId="{03ECC52A-3917-4E4A-BCC6-67EB2827AB44}" dt="2025-08-20T20:19:08.554" v="166" actId="20577"/>
        <pc:sldMkLst>
          <pc:docMk/>
          <pc:sldMk cId="1808969683" sldId="2134808563"/>
        </pc:sldMkLst>
        <pc:spChg chg="mod">
          <ac:chgData name="FERHANE EL MOSTAFA" userId="612e3f77-08f4-424c-9bd0-6ac275dcda07" providerId="ADAL" clId="{03ECC52A-3917-4E4A-BCC6-67EB2827AB44}" dt="2025-08-20T20:19:08.554" v="166" actId="20577"/>
          <ac:spMkLst>
            <pc:docMk/>
            <pc:sldMk cId="1808969683" sldId="2134808563"/>
            <ac:spMk id="3" creationId="{07195A75-6B76-144D-74AB-3CF8A6CDA84C}"/>
          </ac:spMkLst>
        </pc:spChg>
      </pc:sldChg>
      <pc:sldChg chg="modSp mod">
        <pc:chgData name="FERHANE EL MOSTAFA" userId="612e3f77-08f4-424c-9bd0-6ac275dcda07" providerId="ADAL" clId="{03ECC52A-3917-4E4A-BCC6-67EB2827AB44}" dt="2025-08-30T10:36:13.405" v="2434" actId="20577"/>
        <pc:sldMkLst>
          <pc:docMk/>
          <pc:sldMk cId="2180123270" sldId="2134808602"/>
        </pc:sldMkLst>
        <pc:spChg chg="mod">
          <ac:chgData name="FERHANE EL MOSTAFA" userId="612e3f77-08f4-424c-9bd0-6ac275dcda07" providerId="ADAL" clId="{03ECC52A-3917-4E4A-BCC6-67EB2827AB44}" dt="2025-08-30T10:36:13.405" v="2434" actId="20577"/>
          <ac:spMkLst>
            <pc:docMk/>
            <pc:sldMk cId="2180123270" sldId="2134808602"/>
            <ac:spMk id="2" creationId="{F0112923-F785-7B75-5B51-49E52FA2DF93}"/>
          </ac:spMkLst>
        </pc:spChg>
      </pc:sldChg>
      <pc:sldChg chg="modSp mod">
        <pc:chgData name="FERHANE EL MOSTAFA" userId="612e3f77-08f4-424c-9bd0-6ac275dcda07" providerId="ADAL" clId="{03ECC52A-3917-4E4A-BCC6-67EB2827AB44}" dt="2025-08-20T23:02:21.587" v="1959" actId="20577"/>
        <pc:sldMkLst>
          <pc:docMk/>
          <pc:sldMk cId="253666560" sldId="2134808627"/>
        </pc:sldMkLst>
        <pc:spChg chg="mod">
          <ac:chgData name="FERHANE EL MOSTAFA" userId="612e3f77-08f4-424c-9bd0-6ac275dcda07" providerId="ADAL" clId="{03ECC52A-3917-4E4A-BCC6-67EB2827AB44}" dt="2025-08-20T23:02:21.587" v="1959" actId="20577"/>
          <ac:spMkLst>
            <pc:docMk/>
            <pc:sldMk cId="253666560" sldId="2134808627"/>
            <ac:spMk id="6" creationId="{0B66465E-468F-B22F-A2EA-A217A666D11F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596164037" sldId="2134808628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47.508" v="87"/>
        <pc:sldMkLst>
          <pc:docMk/>
          <pc:sldMk cId="4156804253" sldId="2134808628"/>
        </pc:sldMkLst>
        <pc:spChg chg="add mod">
          <ac:chgData name="FERHANE EL MOSTAFA" userId="612e3f77-08f4-424c-9bd0-6ac275dcda07" providerId="ADAL" clId="{03ECC52A-3917-4E4A-BCC6-67EB2827AB44}" dt="2025-08-20T20:16:47.508" v="87"/>
          <ac:spMkLst>
            <pc:docMk/>
            <pc:sldMk cId="4156804253" sldId="2134808628"/>
            <ac:spMk id="2" creationId="{A7A4471B-E10C-B399-E005-C82B07FE3698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54.867" v="1621"/>
        <pc:sldMkLst>
          <pc:docMk/>
          <pc:sldMk cId="3555504287" sldId="2134808639"/>
        </pc:sldMkLst>
        <pc:picChg chg="add mod">
          <ac:chgData name="FERHANE EL MOSTAFA" userId="612e3f77-08f4-424c-9bd0-6ac275dcda07" providerId="ADAL" clId="{03ECC52A-3917-4E4A-BCC6-67EB2827AB44}" dt="2025-08-20T22:38:54.867" v="1621"/>
          <ac:picMkLst>
            <pc:docMk/>
            <pc:sldMk cId="3555504287" sldId="2134808639"/>
            <ac:picMk id="3" creationId="{50DB03DE-5FC7-32A4-F1E2-71CF51BF1DAB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8:58.950" v="1623"/>
        <pc:sldMkLst>
          <pc:docMk/>
          <pc:sldMk cId="2115320888" sldId="2134808640"/>
        </pc:sldMkLst>
        <pc:picChg chg="add mod">
          <ac:chgData name="FERHANE EL MOSTAFA" userId="612e3f77-08f4-424c-9bd0-6ac275dcda07" providerId="ADAL" clId="{03ECC52A-3917-4E4A-BCC6-67EB2827AB44}" dt="2025-08-20T22:38:58.950" v="1623"/>
          <ac:picMkLst>
            <pc:docMk/>
            <pc:sldMk cId="2115320888" sldId="2134808640"/>
            <ac:picMk id="3" creationId="{5664DDC3-564A-ADDA-87CF-42E6EE9290A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11.164" v="1627"/>
        <pc:sldMkLst>
          <pc:docMk/>
          <pc:sldMk cId="322019483" sldId="2134808641"/>
        </pc:sldMkLst>
        <pc:picChg chg="add mod">
          <ac:chgData name="FERHANE EL MOSTAFA" userId="612e3f77-08f4-424c-9bd0-6ac275dcda07" providerId="ADAL" clId="{03ECC52A-3917-4E4A-BCC6-67EB2827AB44}" dt="2025-08-20T22:39:11.164" v="1627"/>
          <ac:picMkLst>
            <pc:docMk/>
            <pc:sldMk cId="322019483" sldId="2134808641"/>
            <ac:picMk id="3" creationId="{C42FD8F7-D891-3712-6A0E-B819C6873411}"/>
          </ac:picMkLst>
        </pc:picChg>
      </pc:sldChg>
      <pc:sldChg chg="addSp delSp modSp mod delAnim">
        <pc:chgData name="FERHANE EL MOSTAFA" userId="612e3f77-08f4-424c-9bd0-6ac275dcda07" providerId="ADAL" clId="{03ECC52A-3917-4E4A-BCC6-67EB2827AB44}" dt="2025-08-20T22:39:05.118" v="1625"/>
        <pc:sldMkLst>
          <pc:docMk/>
          <pc:sldMk cId="1231011705" sldId="2134808643"/>
        </pc:sldMkLst>
        <pc:picChg chg="add mod">
          <ac:chgData name="FERHANE EL MOSTAFA" userId="612e3f77-08f4-424c-9bd0-6ac275dcda07" providerId="ADAL" clId="{03ECC52A-3917-4E4A-BCC6-67EB2827AB44}" dt="2025-08-20T22:39:05.118" v="1625"/>
          <ac:picMkLst>
            <pc:docMk/>
            <pc:sldMk cId="1231011705" sldId="2134808643"/>
            <ac:picMk id="3" creationId="{FE68377F-C487-664E-A8D0-C877263F0AFD}"/>
          </ac:picMkLst>
        </pc:picChg>
      </pc:sldChg>
      <pc:sldChg chg="addSp modSp mod modAnim">
        <pc:chgData name="FERHANE EL MOSTAFA" userId="612e3f77-08f4-424c-9bd0-6ac275dcda07" providerId="ADAL" clId="{03ECC52A-3917-4E4A-BCC6-67EB2827AB44}" dt="2025-08-20T23:18:55.884" v="2128"/>
        <pc:sldMkLst>
          <pc:docMk/>
          <pc:sldMk cId="2150186220" sldId="2134808654"/>
        </pc:sldMkLst>
        <pc:spChg chg="add mod">
          <ac:chgData name="FERHANE EL MOSTAFA" userId="612e3f77-08f4-424c-9bd0-6ac275dcda07" providerId="ADAL" clId="{03ECC52A-3917-4E4A-BCC6-67EB2827AB44}" dt="2025-08-20T23:17:37.665" v="2120" actId="1076"/>
          <ac:spMkLst>
            <pc:docMk/>
            <pc:sldMk cId="2150186220" sldId="2134808654"/>
            <ac:spMk id="4" creationId="{6818EE8B-1EC4-DEC7-E2AC-7CFE969C4370}"/>
          </ac:spMkLst>
        </pc:spChg>
        <pc:spChg chg="mod">
          <ac:chgData name="FERHANE EL MOSTAFA" userId="612e3f77-08f4-424c-9bd0-6ac275dcda07" providerId="ADAL" clId="{03ECC52A-3917-4E4A-BCC6-67EB2827AB44}" dt="2025-08-20T23:16:49.319" v="2106" actId="1076"/>
          <ac:spMkLst>
            <pc:docMk/>
            <pc:sldMk cId="2150186220" sldId="2134808654"/>
            <ac:spMk id="5" creationId="{40D961B7-8D80-0F76-18E6-3C7327C687C7}"/>
          </ac:spMkLst>
        </pc:spChg>
        <pc:spChg chg="add mod">
          <ac:chgData name="FERHANE EL MOSTAFA" userId="612e3f77-08f4-424c-9bd0-6ac275dcda07" providerId="ADAL" clId="{03ECC52A-3917-4E4A-BCC6-67EB2827AB44}" dt="2025-08-20T23:17:29.420" v="2118" actId="1076"/>
          <ac:spMkLst>
            <pc:docMk/>
            <pc:sldMk cId="2150186220" sldId="2134808654"/>
            <ac:spMk id="6" creationId="{F181CD3D-21C4-FAE2-5ABE-F9A2C6B57B2C}"/>
          </ac:spMkLst>
        </pc:spChg>
        <pc:spChg chg="mod">
          <ac:chgData name="FERHANE EL MOSTAFA" userId="612e3f77-08f4-424c-9bd0-6ac275dcda07" providerId="ADAL" clId="{03ECC52A-3917-4E4A-BCC6-67EB2827AB44}" dt="2025-08-20T23:18:07.993" v="2123" actId="20577"/>
          <ac:spMkLst>
            <pc:docMk/>
            <pc:sldMk cId="2150186220" sldId="2134808654"/>
            <ac:spMk id="7" creationId="{B1BB3C6A-DBEA-A507-589E-975D3C854ADC}"/>
          </ac:spMkLst>
        </pc:spChg>
        <pc:spChg chg="mod">
          <ac:chgData name="FERHANE EL MOSTAFA" userId="612e3f77-08f4-424c-9bd0-6ac275dcda07" providerId="ADAL" clId="{03ECC52A-3917-4E4A-BCC6-67EB2827AB44}" dt="2025-08-20T23:17:03.567" v="2110" actId="1076"/>
          <ac:spMkLst>
            <pc:docMk/>
            <pc:sldMk cId="2150186220" sldId="2134808654"/>
            <ac:spMk id="8" creationId="{6CC26CCE-7611-6F61-7248-5F3E9D130C65}"/>
          </ac:spMkLst>
        </pc:spChg>
        <pc:spChg chg="mod">
          <ac:chgData name="FERHANE EL MOSTAFA" userId="612e3f77-08f4-424c-9bd0-6ac275dcda07" providerId="ADAL" clId="{03ECC52A-3917-4E4A-BCC6-67EB2827AB44}" dt="2025-08-20T23:17:19.933" v="2115" actId="1076"/>
          <ac:spMkLst>
            <pc:docMk/>
            <pc:sldMk cId="2150186220" sldId="2134808654"/>
            <ac:spMk id="9" creationId="{D15EEE7F-0F96-8957-2A9D-35540A70F70F}"/>
          </ac:spMkLst>
        </pc:spChg>
        <pc:spChg chg="mod">
          <ac:chgData name="FERHANE EL MOSTAFA" userId="612e3f77-08f4-424c-9bd0-6ac275dcda07" providerId="ADAL" clId="{03ECC52A-3917-4E4A-BCC6-67EB2827AB44}" dt="2025-08-20T23:16:51.744" v="2107" actId="1076"/>
          <ac:spMkLst>
            <pc:docMk/>
            <pc:sldMk cId="2150186220" sldId="2134808654"/>
            <ac:spMk id="10" creationId="{D4118883-0750-0DF2-FDC7-AB73966574A5}"/>
          </ac:spMkLst>
        </pc:spChg>
        <pc:spChg chg="mod">
          <ac:chgData name="FERHANE EL MOSTAFA" userId="612e3f77-08f4-424c-9bd0-6ac275dcda07" providerId="ADAL" clId="{03ECC52A-3917-4E4A-BCC6-67EB2827AB44}" dt="2025-08-20T23:17:14.152" v="2113" actId="14100"/>
          <ac:spMkLst>
            <pc:docMk/>
            <pc:sldMk cId="2150186220" sldId="2134808654"/>
            <ac:spMk id="11" creationId="{19CD536F-FBD6-A200-68F9-4F4C6CED1219}"/>
          </ac:spMkLst>
        </pc:spChg>
        <pc:spChg chg="mod">
          <ac:chgData name="FERHANE EL MOSTAFA" userId="612e3f77-08f4-424c-9bd0-6ac275dcda07" providerId="ADAL" clId="{03ECC52A-3917-4E4A-BCC6-67EB2827AB44}" dt="2025-08-20T23:17:16.101" v="2114" actId="1076"/>
          <ac:spMkLst>
            <pc:docMk/>
            <pc:sldMk cId="2150186220" sldId="2134808654"/>
            <ac:spMk id="12" creationId="{EE66438C-08AB-A94F-B95C-1D508774372E}"/>
          </ac:spMkLst>
        </pc:spChg>
        <pc:spChg chg="mod">
          <ac:chgData name="FERHANE EL MOSTAFA" userId="612e3f77-08f4-424c-9bd0-6ac275dcda07" providerId="ADAL" clId="{03ECC52A-3917-4E4A-BCC6-67EB2827AB44}" dt="2025-08-20T23:17:26.572" v="2117" actId="1076"/>
          <ac:spMkLst>
            <pc:docMk/>
            <pc:sldMk cId="2150186220" sldId="2134808654"/>
            <ac:spMk id="13" creationId="{3D088A0A-BFC4-A101-1146-97A1107CC801}"/>
          </ac:spMkLst>
        </pc:spChg>
        <pc:spChg chg="mod">
          <ac:chgData name="FERHANE EL MOSTAFA" userId="612e3f77-08f4-424c-9bd0-6ac275dcda07" providerId="ADAL" clId="{03ECC52A-3917-4E4A-BCC6-67EB2827AB44}" dt="2025-08-20T23:17:31.708" v="2119" actId="1076"/>
          <ac:spMkLst>
            <pc:docMk/>
            <pc:sldMk cId="2150186220" sldId="2134808654"/>
            <ac:spMk id="14" creationId="{59CA3858-6D1F-606B-2920-01562F865885}"/>
          </ac:spMkLst>
        </pc:spChg>
        <pc:spChg chg="add mod">
          <ac:chgData name="FERHANE EL MOSTAFA" userId="612e3f77-08f4-424c-9bd0-6ac275dcda07" providerId="ADAL" clId="{03ECC52A-3917-4E4A-BCC6-67EB2827AB44}" dt="2025-08-20T23:17:22.243" v="2116" actId="1076"/>
          <ac:spMkLst>
            <pc:docMk/>
            <pc:sldMk cId="2150186220" sldId="2134808654"/>
            <ac:spMk id="15" creationId="{D86CF645-D0B0-51F6-9FC2-E8E4AF056B5D}"/>
          </ac:spMkLst>
        </pc:spChg>
      </pc:sldChg>
      <pc:sldChg chg="modSp mod">
        <pc:chgData name="FERHANE EL MOSTAFA" userId="612e3f77-08f4-424c-9bd0-6ac275dcda07" providerId="ADAL" clId="{03ECC52A-3917-4E4A-BCC6-67EB2827AB44}" dt="2025-08-20T20:25:53.641" v="373" actId="20577"/>
        <pc:sldMkLst>
          <pc:docMk/>
          <pc:sldMk cId="2487464742" sldId="2134808671"/>
        </pc:sldMkLst>
        <pc:spChg chg="mod">
          <ac:chgData name="FERHANE EL MOSTAFA" userId="612e3f77-08f4-424c-9bd0-6ac275dcda07" providerId="ADAL" clId="{03ECC52A-3917-4E4A-BCC6-67EB2827AB44}" dt="2025-08-20T20:24:02.785" v="286" actId="20577"/>
          <ac:spMkLst>
            <pc:docMk/>
            <pc:sldMk cId="2487464742" sldId="2134808671"/>
            <ac:spMk id="3" creationId="{F52310DC-07EA-D1A4-88A3-C051D0BC471E}"/>
          </ac:spMkLst>
        </pc:spChg>
        <pc:spChg chg="mod">
          <ac:chgData name="FERHANE EL MOSTAFA" userId="612e3f77-08f4-424c-9bd0-6ac275dcda07" providerId="ADAL" clId="{03ECC52A-3917-4E4A-BCC6-67EB2827AB44}" dt="2025-08-20T20:25:03.150" v="335" actId="20577"/>
          <ac:spMkLst>
            <pc:docMk/>
            <pc:sldMk cId="2487464742" sldId="2134808671"/>
            <ac:spMk id="6" creationId="{819A58EE-211D-8B80-50CD-7090E1EF3897}"/>
          </ac:spMkLst>
        </pc:spChg>
        <pc:spChg chg="mod">
          <ac:chgData name="FERHANE EL MOSTAFA" userId="612e3f77-08f4-424c-9bd0-6ac275dcda07" providerId="ADAL" clId="{03ECC52A-3917-4E4A-BCC6-67EB2827AB44}" dt="2025-08-20T20:25:28.809" v="357" actId="20577"/>
          <ac:spMkLst>
            <pc:docMk/>
            <pc:sldMk cId="2487464742" sldId="2134808671"/>
            <ac:spMk id="7" creationId="{AC0A23E6-1140-473D-85B6-9ED83E745F22}"/>
          </ac:spMkLst>
        </pc:spChg>
        <pc:spChg chg="mod">
          <ac:chgData name="FERHANE EL MOSTAFA" userId="612e3f77-08f4-424c-9bd0-6ac275dcda07" providerId="ADAL" clId="{03ECC52A-3917-4E4A-BCC6-67EB2827AB44}" dt="2025-08-20T20:25:53.641" v="373" actId="20577"/>
          <ac:spMkLst>
            <pc:docMk/>
            <pc:sldMk cId="2487464742" sldId="2134808671"/>
            <ac:spMk id="8" creationId="{D967AEFB-01F0-F251-06CD-B4935498BF85}"/>
          </ac:spMkLst>
        </pc:spChg>
        <pc:graphicFrameChg chg="modGraphic">
          <ac:chgData name="FERHANE EL MOSTAFA" userId="612e3f77-08f4-424c-9bd0-6ac275dcda07" providerId="ADAL" clId="{03ECC52A-3917-4E4A-BCC6-67EB2827AB44}" dt="2025-08-20T20:25:45.832" v="365" actId="20577"/>
          <ac:graphicFrameMkLst>
            <pc:docMk/>
            <pc:sldMk cId="2487464742" sldId="2134808671"/>
            <ac:graphicFrameMk id="2" creationId="{BC770D9C-33C7-7B33-A331-5D9E3326A105}"/>
          </ac:graphicFrameMkLst>
        </pc:graphicFrameChg>
      </pc:sldChg>
      <pc:sldChg chg="addSp delSp modSp mod">
        <pc:chgData name="FERHANE EL MOSTAFA" userId="612e3f77-08f4-424c-9bd0-6ac275dcda07" providerId="ADAL" clId="{03ECC52A-3917-4E4A-BCC6-67EB2827AB44}" dt="2025-08-20T23:20:10.527" v="2135"/>
        <pc:sldMkLst>
          <pc:docMk/>
          <pc:sldMk cId="4220590668" sldId="2134808678"/>
        </pc:sldMkLst>
        <pc:picChg chg="add mod">
          <ac:chgData name="FERHANE EL MOSTAFA" userId="612e3f77-08f4-424c-9bd0-6ac275dcda07" providerId="ADAL" clId="{03ECC52A-3917-4E4A-BCC6-67EB2827AB44}" dt="2025-08-20T23:20:10.527" v="2135"/>
          <ac:picMkLst>
            <pc:docMk/>
            <pc:sldMk cId="4220590668" sldId="2134808678"/>
            <ac:picMk id="3" creationId="{ADA9A227-FC8F-EE18-4D23-86046E9D7C0D}"/>
          </ac:picMkLst>
        </pc:picChg>
      </pc:sldChg>
      <pc:sldChg chg="del">
        <pc:chgData name="FERHANE EL MOSTAFA" userId="612e3f77-08f4-424c-9bd0-6ac275dcda07" providerId="ADAL" clId="{03ECC52A-3917-4E4A-BCC6-67EB2827AB44}" dt="2025-08-20T20:11:24.088" v="13" actId="47"/>
        <pc:sldMkLst>
          <pc:docMk/>
          <pc:sldMk cId="2881457431" sldId="2134808689"/>
        </pc:sldMkLst>
      </pc:sldChg>
      <pc:sldChg chg="modSp mod">
        <pc:chgData name="FERHANE EL MOSTAFA" userId="612e3f77-08f4-424c-9bd0-6ac275dcda07" providerId="ADAL" clId="{03ECC52A-3917-4E4A-BCC6-67EB2827AB44}" dt="2025-08-20T20:20:05.152" v="171" actId="20577"/>
        <pc:sldMkLst>
          <pc:docMk/>
          <pc:sldMk cId="2619828749" sldId="2134808690"/>
        </pc:sldMkLst>
        <pc:spChg chg="mod">
          <ac:chgData name="FERHANE EL MOSTAFA" userId="612e3f77-08f4-424c-9bd0-6ac275dcda07" providerId="ADAL" clId="{03ECC52A-3917-4E4A-BCC6-67EB2827AB44}" dt="2025-08-20T20:20:05.152" v="171" actId="20577"/>
          <ac:spMkLst>
            <pc:docMk/>
            <pc:sldMk cId="2619828749" sldId="2134808690"/>
            <ac:spMk id="6" creationId="{3431B3BC-D41B-DE22-66C8-C389B1FC46CE}"/>
          </ac:spMkLst>
        </pc:spChg>
      </pc:sldChg>
      <pc:sldChg chg="modSp">
        <pc:chgData name="FERHANE EL MOSTAFA" userId="612e3f77-08f4-424c-9bd0-6ac275dcda07" providerId="ADAL" clId="{03ECC52A-3917-4E4A-BCC6-67EB2827AB44}" dt="2025-08-20T20:20:31.136" v="189" actId="20577"/>
        <pc:sldMkLst>
          <pc:docMk/>
          <pc:sldMk cId="2405031514" sldId="2134808691"/>
        </pc:sldMkLst>
        <pc:spChg chg="mod">
          <ac:chgData name="FERHANE EL MOSTAFA" userId="612e3f77-08f4-424c-9bd0-6ac275dcda07" providerId="ADAL" clId="{03ECC52A-3917-4E4A-BCC6-67EB2827AB44}" dt="2025-08-20T20:20:31.136" v="189" actId="20577"/>
          <ac:spMkLst>
            <pc:docMk/>
            <pc:sldMk cId="2405031514" sldId="2134808691"/>
            <ac:spMk id="3" creationId="{E30E77CE-97DB-B0FD-612F-8FC95E90743A}"/>
          </ac:spMkLst>
        </pc:spChg>
      </pc:sldChg>
      <pc:sldChg chg="modSp mod">
        <pc:chgData name="FERHANE EL MOSTAFA" userId="612e3f77-08f4-424c-9bd0-6ac275dcda07" providerId="ADAL" clId="{03ECC52A-3917-4E4A-BCC6-67EB2827AB44}" dt="2025-08-20T20:21:05.804" v="195" actId="20577"/>
        <pc:sldMkLst>
          <pc:docMk/>
          <pc:sldMk cId="3323549716" sldId="2134808692"/>
        </pc:sldMkLst>
        <pc:spChg chg="mod">
          <ac:chgData name="FERHANE EL MOSTAFA" userId="612e3f77-08f4-424c-9bd0-6ac275dcda07" providerId="ADAL" clId="{03ECC52A-3917-4E4A-BCC6-67EB2827AB44}" dt="2025-08-20T20:21:05.804" v="195" actId="20577"/>
          <ac:spMkLst>
            <pc:docMk/>
            <pc:sldMk cId="3323549716" sldId="2134808692"/>
            <ac:spMk id="6" creationId="{2DB1B572-F89D-5209-0E9F-07C865ACCF0F}"/>
          </ac:spMkLst>
        </pc:spChg>
      </pc:sldChg>
      <pc:sldChg chg="modSp modAnim">
        <pc:chgData name="FERHANE EL MOSTAFA" userId="612e3f77-08f4-424c-9bd0-6ac275dcda07" providerId="ADAL" clId="{03ECC52A-3917-4E4A-BCC6-67EB2827AB44}" dt="2025-08-20T20:21:17.797" v="205" actId="20577"/>
        <pc:sldMkLst>
          <pc:docMk/>
          <pc:sldMk cId="3730913070" sldId="2134808693"/>
        </pc:sldMkLst>
        <pc:spChg chg="mod">
          <ac:chgData name="FERHANE EL MOSTAFA" userId="612e3f77-08f4-424c-9bd0-6ac275dcda07" providerId="ADAL" clId="{03ECC52A-3917-4E4A-BCC6-67EB2827AB44}" dt="2025-08-20T20:21:17.797" v="205" actId="20577"/>
          <ac:spMkLst>
            <pc:docMk/>
            <pc:sldMk cId="3730913070" sldId="2134808693"/>
            <ac:spMk id="3" creationId="{F89B113C-0142-3951-3374-6C393CE92987}"/>
          </ac:spMkLst>
        </pc:spChg>
      </pc:sldChg>
      <pc:sldChg chg="modSp mod">
        <pc:chgData name="FERHANE EL MOSTAFA" userId="612e3f77-08f4-424c-9bd0-6ac275dcda07" providerId="ADAL" clId="{03ECC52A-3917-4E4A-BCC6-67EB2827AB44}" dt="2025-08-20T20:21:41.703" v="213" actId="20577"/>
        <pc:sldMkLst>
          <pc:docMk/>
          <pc:sldMk cId="3557025472" sldId="2134808694"/>
        </pc:sldMkLst>
        <pc:spChg chg="mod">
          <ac:chgData name="FERHANE EL MOSTAFA" userId="612e3f77-08f4-424c-9bd0-6ac275dcda07" providerId="ADAL" clId="{03ECC52A-3917-4E4A-BCC6-67EB2827AB44}" dt="2025-08-20T20:21:41.703" v="213" actId="20577"/>
          <ac:spMkLst>
            <pc:docMk/>
            <pc:sldMk cId="3557025472" sldId="2134808694"/>
            <ac:spMk id="6" creationId="{D66AF025-73BA-BE11-EBB5-062D0D01300B}"/>
          </ac:spMkLst>
        </pc:spChg>
      </pc:sldChg>
      <pc:sldChg chg="modSp">
        <pc:chgData name="FERHANE EL MOSTAFA" userId="612e3f77-08f4-424c-9bd0-6ac275dcda07" providerId="ADAL" clId="{03ECC52A-3917-4E4A-BCC6-67EB2827AB44}" dt="2025-08-20T20:21:49.492" v="219" actId="20577"/>
        <pc:sldMkLst>
          <pc:docMk/>
          <pc:sldMk cId="769154890" sldId="2134808695"/>
        </pc:sldMkLst>
        <pc:spChg chg="mod">
          <ac:chgData name="FERHANE EL MOSTAFA" userId="612e3f77-08f4-424c-9bd0-6ac275dcda07" providerId="ADAL" clId="{03ECC52A-3917-4E4A-BCC6-67EB2827AB44}" dt="2025-08-20T20:21:49.492" v="219" actId="20577"/>
          <ac:spMkLst>
            <pc:docMk/>
            <pc:sldMk cId="769154890" sldId="2134808695"/>
            <ac:spMk id="3" creationId="{10B7DEC4-6562-286A-3C98-5B17B54C2518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1775406601" sldId="2134808696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6:53.607" v="89"/>
        <pc:sldMkLst>
          <pc:docMk/>
          <pc:sldMk cId="3630681292" sldId="2134808696"/>
        </pc:sldMkLst>
        <pc:spChg chg="add mod">
          <ac:chgData name="FERHANE EL MOSTAFA" userId="612e3f77-08f4-424c-9bd0-6ac275dcda07" providerId="ADAL" clId="{03ECC52A-3917-4E4A-BCC6-67EB2827AB44}" dt="2025-08-20T20:16:53.607" v="89"/>
          <ac:spMkLst>
            <pc:docMk/>
            <pc:sldMk cId="3630681292" sldId="2134808696"/>
            <ac:spMk id="3" creationId="{A902CEB0-F79D-E41F-B0EB-1D6E3D92FEF0}"/>
          </ac:spMkLst>
        </pc:spChg>
      </pc:sldChg>
      <pc:sldChg chg="del">
        <pc:chgData name="FERHANE EL MOSTAFA" userId="612e3f77-08f4-424c-9bd0-6ac275dcda07" providerId="ADAL" clId="{03ECC52A-3917-4E4A-BCC6-67EB2827AB44}" dt="2025-08-20T20:13:51.668" v="84" actId="2696"/>
        <pc:sldMkLst>
          <pc:docMk/>
          <pc:sldMk cId="2758474391" sldId="2134808697"/>
        </pc:sldMkLst>
      </pc:sldChg>
      <pc:sldChg chg="addSp delSp modSp add mod delAnim modAnim">
        <pc:chgData name="FERHANE EL MOSTAFA" userId="612e3f77-08f4-424c-9bd0-6ac275dcda07" providerId="ADAL" clId="{03ECC52A-3917-4E4A-BCC6-67EB2827AB44}" dt="2025-08-20T20:17:01.202" v="91"/>
        <pc:sldMkLst>
          <pc:docMk/>
          <pc:sldMk cId="3631818263" sldId="2134808697"/>
        </pc:sldMkLst>
        <pc:spChg chg="add mod">
          <ac:chgData name="FERHANE EL MOSTAFA" userId="612e3f77-08f4-424c-9bd0-6ac275dcda07" providerId="ADAL" clId="{03ECC52A-3917-4E4A-BCC6-67EB2827AB44}" dt="2025-08-20T20:17:01.202" v="91"/>
          <ac:spMkLst>
            <pc:docMk/>
            <pc:sldMk cId="3631818263" sldId="2134808697"/>
            <ac:spMk id="2" creationId="{038AD28B-EBB8-6C31-9EED-459F261756F3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38:48.884" v="1619"/>
        <pc:sldMkLst>
          <pc:docMk/>
          <pc:sldMk cId="1075695747" sldId="2134808698"/>
        </pc:sldMkLst>
        <pc:picChg chg="add mod">
          <ac:chgData name="FERHANE EL MOSTAFA" userId="612e3f77-08f4-424c-9bd0-6ac275dcda07" providerId="ADAL" clId="{03ECC52A-3917-4E4A-BCC6-67EB2827AB44}" dt="2025-08-20T22:38:48.884" v="1619"/>
          <ac:picMkLst>
            <pc:docMk/>
            <pc:sldMk cId="1075695747" sldId="2134808698"/>
            <ac:picMk id="5" creationId="{7F1C8F52-4923-510E-2C53-9444DD2C01F6}"/>
          </ac:picMkLst>
        </pc:picChg>
      </pc:sldChg>
      <pc:sldChg chg="del">
        <pc:chgData name="FERHANE EL MOSTAFA" userId="612e3f77-08f4-424c-9bd0-6ac275dcda07" providerId="ADAL" clId="{03ECC52A-3917-4E4A-BCC6-67EB2827AB44}" dt="2025-08-20T20:28:42.146" v="386" actId="47"/>
        <pc:sldMkLst>
          <pc:docMk/>
          <pc:sldMk cId="2876529393" sldId="2134808699"/>
        </pc:sldMkLst>
      </pc:sldChg>
      <pc:sldChg chg="addSp delSp modSp mod modAnim">
        <pc:chgData name="FERHANE EL MOSTAFA" userId="612e3f77-08f4-424c-9bd0-6ac275dcda07" providerId="ADAL" clId="{03ECC52A-3917-4E4A-BCC6-67EB2827AB44}" dt="2025-08-30T10:24:36.154" v="2373" actId="1076"/>
        <pc:sldMkLst>
          <pc:docMk/>
          <pc:sldMk cId="175661024" sldId="2134808700"/>
        </pc:sldMkLst>
        <pc:spChg chg="mod">
          <ac:chgData name="FERHANE EL MOSTAFA" userId="612e3f77-08f4-424c-9bd0-6ac275dcda07" providerId="ADAL" clId="{03ECC52A-3917-4E4A-BCC6-67EB2827AB44}" dt="2025-08-20T21:41:33.857" v="467" actId="20577"/>
          <ac:spMkLst>
            <pc:docMk/>
            <pc:sldMk cId="175661024" sldId="2134808700"/>
            <ac:spMk id="3" creationId="{303984AF-FBB0-7610-CF32-F0D31D1EB5AD}"/>
          </ac:spMkLst>
        </pc:spChg>
        <pc:spChg chg="add mod">
          <ac:chgData name="FERHANE EL MOSTAFA" userId="612e3f77-08f4-424c-9bd0-6ac275dcda07" providerId="ADAL" clId="{03ECC52A-3917-4E4A-BCC6-67EB2827AB44}" dt="2025-08-30T10:24:36.154" v="2373" actId="1076"/>
          <ac:spMkLst>
            <pc:docMk/>
            <pc:sldMk cId="175661024" sldId="2134808700"/>
            <ac:spMk id="4" creationId="{23871CAC-1B75-6ABF-980B-1B5E25D09186}"/>
          </ac:spMkLst>
        </pc:spChg>
        <pc:graphicFrameChg chg="mod modGraphic">
          <ac:chgData name="FERHANE EL MOSTAFA" userId="612e3f77-08f4-424c-9bd0-6ac275dcda07" providerId="ADAL" clId="{03ECC52A-3917-4E4A-BCC6-67EB2827AB44}" dt="2025-08-30T10:24:26.775" v="2371"/>
          <ac:graphicFrameMkLst>
            <pc:docMk/>
            <pc:sldMk cId="175661024" sldId="2134808700"/>
            <ac:graphicFrameMk id="2" creationId="{8E571894-12F6-EEEE-3169-7A031509EE37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2:30.206" v="471" actId="1076"/>
          <ac:picMkLst>
            <pc:docMk/>
            <pc:sldMk cId="175661024" sldId="2134808700"/>
            <ac:picMk id="5" creationId="{341AFB0C-6066-515E-8B5A-6D5A670DA2B9}"/>
          </ac:picMkLst>
        </pc:picChg>
      </pc:sldChg>
      <pc:sldChg chg="del">
        <pc:chgData name="FERHANE EL MOSTAFA" userId="612e3f77-08f4-424c-9bd0-6ac275dcda07" providerId="ADAL" clId="{03ECC52A-3917-4E4A-BCC6-67EB2827AB44}" dt="2025-08-20T21:53:55.398" v="663" actId="47"/>
        <pc:sldMkLst>
          <pc:docMk/>
          <pc:sldMk cId="3483167129" sldId="2134808703"/>
        </pc:sldMkLst>
      </pc:sldChg>
      <pc:sldChg chg="del">
        <pc:chgData name="FERHANE EL MOSTAFA" userId="612e3f77-08f4-424c-9bd0-6ac275dcda07" providerId="ADAL" clId="{03ECC52A-3917-4E4A-BCC6-67EB2827AB44}" dt="2025-08-20T21:54:01.589" v="664" actId="47"/>
        <pc:sldMkLst>
          <pc:docMk/>
          <pc:sldMk cId="3197194160" sldId="2134808704"/>
        </pc:sldMkLst>
      </pc:sldChg>
      <pc:sldChg chg="del">
        <pc:chgData name="FERHANE EL MOSTAFA" userId="612e3f77-08f4-424c-9bd0-6ac275dcda07" providerId="ADAL" clId="{03ECC52A-3917-4E4A-BCC6-67EB2827AB44}" dt="2025-08-20T22:00:05.815" v="792" actId="47"/>
        <pc:sldMkLst>
          <pc:docMk/>
          <pc:sldMk cId="2303604193" sldId="2134808705"/>
        </pc:sldMkLst>
      </pc:sldChg>
      <pc:sldChg chg="addSp delSp modSp mod modAnim">
        <pc:chgData name="FERHANE EL MOSTAFA" userId="612e3f77-08f4-424c-9bd0-6ac275dcda07" providerId="ADAL" clId="{03ECC52A-3917-4E4A-BCC6-67EB2827AB44}" dt="2025-08-20T22:38:11.390" v="1615" actId="20577"/>
        <pc:sldMkLst>
          <pc:docMk/>
          <pc:sldMk cId="1301504599" sldId="2134808706"/>
        </pc:sldMkLst>
        <pc:spChg chg="mod">
          <ac:chgData name="FERHANE EL MOSTAFA" userId="612e3f77-08f4-424c-9bd0-6ac275dcda07" providerId="ADAL" clId="{03ECC52A-3917-4E4A-BCC6-67EB2827AB44}" dt="2025-08-20T22:38:11.390" v="1615" actId="20577"/>
          <ac:spMkLst>
            <pc:docMk/>
            <pc:sldMk cId="1301504599" sldId="2134808706"/>
            <ac:spMk id="2" creationId="{EBD225D2-D8F6-F1E1-0154-64CEB418CAFE}"/>
          </ac:spMkLst>
        </pc:spChg>
        <pc:spChg chg="mod">
          <ac:chgData name="FERHANE EL MOSTAFA" userId="612e3f77-08f4-424c-9bd0-6ac275dcda07" providerId="ADAL" clId="{03ECC52A-3917-4E4A-BCC6-67EB2827AB44}" dt="2025-08-20T22:31:25.484" v="1455" actId="20577"/>
          <ac:spMkLst>
            <pc:docMk/>
            <pc:sldMk cId="1301504599" sldId="2134808706"/>
            <ac:spMk id="11" creationId="{BFD7A413-5D74-67E5-4462-F2F2D71E5D46}"/>
          </ac:spMkLst>
        </pc:spChg>
        <pc:spChg chg="mod">
          <ac:chgData name="FERHANE EL MOSTAFA" userId="612e3f77-08f4-424c-9bd0-6ac275dcda07" providerId="ADAL" clId="{03ECC52A-3917-4E4A-BCC6-67EB2827AB44}" dt="2025-08-20T22:30:56.223" v="1428" actId="20577"/>
          <ac:spMkLst>
            <pc:docMk/>
            <pc:sldMk cId="1301504599" sldId="2134808706"/>
            <ac:spMk id="15" creationId="{5D2986E1-B7A4-31E7-9BD7-A527DDDEA834}"/>
          </ac:spMkLst>
        </pc:spChg>
        <pc:spChg chg="mod">
          <ac:chgData name="FERHANE EL MOSTAFA" userId="612e3f77-08f4-424c-9bd0-6ac275dcda07" providerId="ADAL" clId="{03ECC52A-3917-4E4A-BCC6-67EB2827AB44}" dt="2025-08-20T22:31:37.971" v="1466" actId="20577"/>
          <ac:spMkLst>
            <pc:docMk/>
            <pc:sldMk cId="1301504599" sldId="2134808706"/>
            <ac:spMk id="17" creationId="{B1AD6576-869E-7D48-B590-8C3276393C94}"/>
          </ac:spMkLst>
        </pc:spChg>
        <pc:spChg chg="mod">
          <ac:chgData name="FERHANE EL MOSTAFA" userId="612e3f77-08f4-424c-9bd0-6ac275dcda07" providerId="ADAL" clId="{03ECC52A-3917-4E4A-BCC6-67EB2827AB44}" dt="2025-08-20T22:31:47.322" v="1473" actId="20577"/>
          <ac:spMkLst>
            <pc:docMk/>
            <pc:sldMk cId="1301504599" sldId="2134808706"/>
            <ac:spMk id="20" creationId="{145615E8-34D8-5AFB-166A-5A976BD2CD13}"/>
          </ac:spMkLst>
        </pc:spChg>
        <pc:spChg chg="mod">
          <ac:chgData name="FERHANE EL MOSTAFA" userId="612e3f77-08f4-424c-9bd0-6ac275dcda07" providerId="ADAL" clId="{03ECC52A-3917-4E4A-BCC6-67EB2827AB44}" dt="2025-08-20T22:31:59.428" v="1482" actId="20577"/>
          <ac:spMkLst>
            <pc:docMk/>
            <pc:sldMk cId="1301504599" sldId="2134808706"/>
            <ac:spMk id="22" creationId="{9ED54D2D-BF90-E954-64FE-63F076E74B97}"/>
          </ac:spMkLst>
        </pc:spChg>
        <pc:spChg chg="mod">
          <ac:chgData name="FERHANE EL MOSTAFA" userId="612e3f77-08f4-424c-9bd0-6ac275dcda07" providerId="ADAL" clId="{03ECC52A-3917-4E4A-BCC6-67EB2827AB44}" dt="2025-08-20T22:32:15.475" v="1493" actId="20577"/>
          <ac:spMkLst>
            <pc:docMk/>
            <pc:sldMk cId="1301504599" sldId="2134808706"/>
            <ac:spMk id="25" creationId="{BEE52E8A-BE92-10C4-CDEF-4096BAFF70AC}"/>
          </ac:spMkLst>
        </pc:spChg>
        <pc:picChg chg="add mod">
          <ac:chgData name="FERHANE EL MOSTAFA" userId="612e3f77-08f4-424c-9bd0-6ac275dcda07" providerId="ADAL" clId="{03ECC52A-3917-4E4A-BCC6-67EB2827AB44}" dt="2025-08-20T22:26:46.190" v="1414"/>
          <ac:picMkLst>
            <pc:docMk/>
            <pc:sldMk cId="1301504599" sldId="2134808706"/>
            <ac:picMk id="4" creationId="{4719A3EA-C15A-B10C-A85C-554C086A79CF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30T10:35:58.635" v="2433" actId="14100"/>
        <pc:sldMkLst>
          <pc:docMk/>
          <pc:sldMk cId="1030826978" sldId="2134808707"/>
        </pc:sldMkLst>
        <pc:spChg chg="mod">
          <ac:chgData name="FERHANE EL MOSTAFA" userId="612e3f77-08f4-424c-9bd0-6ac275dcda07" providerId="ADAL" clId="{03ECC52A-3917-4E4A-BCC6-67EB2827AB44}" dt="2025-08-20T22:34:04.199" v="1556" actId="20577"/>
          <ac:spMkLst>
            <pc:docMk/>
            <pc:sldMk cId="1030826978" sldId="2134808707"/>
            <ac:spMk id="2" creationId="{575F3318-6A11-B106-FFFA-B03B1FA726B4}"/>
          </ac:spMkLst>
        </pc:spChg>
        <pc:spChg chg="add mod">
          <ac:chgData name="FERHANE EL MOSTAFA" userId="612e3f77-08f4-424c-9bd0-6ac275dcda07" providerId="ADAL" clId="{03ECC52A-3917-4E4A-BCC6-67EB2827AB44}" dt="2025-08-30T10:33:50.901" v="2407" actId="1076"/>
          <ac:spMkLst>
            <pc:docMk/>
            <pc:sldMk cId="1030826978" sldId="2134808707"/>
            <ac:spMk id="5" creationId="{83321687-AD52-2B0D-B1EC-37B858136BDF}"/>
          </ac:spMkLst>
        </pc:spChg>
        <pc:spChg chg="add mod">
          <ac:chgData name="FERHANE EL MOSTAFA" userId="612e3f77-08f4-424c-9bd0-6ac275dcda07" providerId="ADAL" clId="{03ECC52A-3917-4E4A-BCC6-67EB2827AB44}" dt="2025-08-30T10:35:58.635" v="2433" actId="14100"/>
          <ac:spMkLst>
            <pc:docMk/>
            <pc:sldMk cId="1030826978" sldId="2134808707"/>
            <ac:spMk id="6" creationId="{23D06E7B-14B7-6B79-FE11-549EC4A12AD0}"/>
          </ac:spMkLst>
        </pc:spChg>
        <pc:spChg chg="add mod">
          <ac:chgData name="FERHANE EL MOSTAFA" userId="612e3f77-08f4-424c-9bd0-6ac275dcda07" providerId="ADAL" clId="{03ECC52A-3917-4E4A-BCC6-67EB2827AB44}" dt="2025-08-30T10:34:35.826" v="2418" actId="1076"/>
          <ac:spMkLst>
            <pc:docMk/>
            <pc:sldMk cId="1030826978" sldId="2134808707"/>
            <ac:spMk id="8" creationId="{20309B69-FE66-8836-D7ED-206BB796BC26}"/>
          </ac:spMkLst>
        </pc:spChg>
        <pc:spChg chg="add mod">
          <ac:chgData name="FERHANE EL MOSTAFA" userId="612e3f77-08f4-424c-9bd0-6ac275dcda07" providerId="ADAL" clId="{03ECC52A-3917-4E4A-BCC6-67EB2827AB44}" dt="2025-08-30T10:35:05.491" v="2423" actId="14100"/>
          <ac:spMkLst>
            <pc:docMk/>
            <pc:sldMk cId="1030826978" sldId="2134808707"/>
            <ac:spMk id="14" creationId="{1F1C613B-5720-602B-FF3D-DF879F59B5BE}"/>
          </ac:spMkLst>
        </pc:spChg>
        <pc:spChg chg="add mod">
          <ac:chgData name="FERHANE EL MOSTAFA" userId="612e3f77-08f4-424c-9bd0-6ac275dcda07" providerId="ADAL" clId="{03ECC52A-3917-4E4A-BCC6-67EB2827AB44}" dt="2025-08-30T10:35:29.882" v="2429" actId="14100"/>
          <ac:spMkLst>
            <pc:docMk/>
            <pc:sldMk cId="1030826978" sldId="2134808707"/>
            <ac:spMk id="15" creationId="{E534EF3B-DD82-590D-0921-802D4DD00E04}"/>
          </ac:spMkLst>
        </pc:spChg>
        <pc:spChg chg="add mod">
          <ac:chgData name="FERHANE EL MOSTAFA" userId="612e3f77-08f4-424c-9bd0-6ac275dcda07" providerId="ADAL" clId="{03ECC52A-3917-4E4A-BCC6-67EB2827AB44}" dt="2025-08-30T10:35:42.786" v="2432" actId="1076"/>
          <ac:spMkLst>
            <pc:docMk/>
            <pc:sldMk cId="1030826978" sldId="2134808707"/>
            <ac:spMk id="16" creationId="{6533AB0F-99A2-06BD-DAEF-1809F71138CB}"/>
          </ac:spMkLst>
        </pc:spChg>
        <pc:picChg chg="add mod">
          <ac:chgData name="FERHANE EL MOSTAFA" userId="612e3f77-08f4-424c-9bd0-6ac275dcda07" providerId="ADAL" clId="{03ECC52A-3917-4E4A-BCC6-67EB2827AB44}" dt="2025-08-20T22:33:45.952" v="1510"/>
          <ac:picMkLst>
            <pc:docMk/>
            <pc:sldMk cId="1030826978" sldId="2134808707"/>
            <ac:picMk id="3" creationId="{1384A580-8573-CC9F-17EE-AB0E39F2B037}"/>
          </ac:picMkLst>
        </pc:picChg>
        <pc:picChg chg="add mod">
          <ac:chgData name="FERHANE EL MOSTAFA" userId="612e3f77-08f4-424c-9bd0-6ac275dcda07" providerId="ADAL" clId="{03ECC52A-3917-4E4A-BCC6-67EB2827AB44}" dt="2025-08-30T10:35:24.542" v="2428" actId="1076"/>
          <ac:picMkLst>
            <pc:docMk/>
            <pc:sldMk cId="1030826978" sldId="2134808707"/>
            <ac:picMk id="4" creationId="{6DF1A883-C4EE-D7F2-498F-B98AC4A66A09}"/>
          </ac:picMkLst>
        </pc:picChg>
      </pc:sldChg>
      <pc:sldChg chg="del">
        <pc:chgData name="FERHANE EL MOSTAFA" userId="612e3f77-08f4-424c-9bd0-6ac275dcda07" providerId="ADAL" clId="{03ECC52A-3917-4E4A-BCC6-67EB2827AB44}" dt="2025-08-20T22:38:28.649" v="1616" actId="47"/>
        <pc:sldMkLst>
          <pc:docMk/>
          <pc:sldMk cId="4268842225" sldId="2134808708"/>
        </pc:sldMkLst>
      </pc:sldChg>
      <pc:sldChg chg="del">
        <pc:chgData name="FERHANE EL MOSTAFA" userId="612e3f77-08f4-424c-9bd0-6ac275dcda07" providerId="ADAL" clId="{03ECC52A-3917-4E4A-BCC6-67EB2827AB44}" dt="2025-08-20T22:38:30.512" v="1617" actId="47"/>
        <pc:sldMkLst>
          <pc:docMk/>
          <pc:sldMk cId="596647479" sldId="2134808709"/>
        </pc:sldMkLst>
      </pc:sldChg>
      <pc:sldChg chg="modSp mod">
        <pc:chgData name="FERHANE EL MOSTAFA" userId="612e3f77-08f4-424c-9bd0-6ac275dcda07" providerId="ADAL" clId="{03ECC52A-3917-4E4A-BCC6-67EB2827AB44}" dt="2025-08-30T10:28:57.685" v="2395" actId="14100"/>
        <pc:sldMkLst>
          <pc:docMk/>
          <pc:sldMk cId="3184985472" sldId="2134808710"/>
        </pc:sldMkLst>
        <pc:spChg chg="mod">
          <ac:chgData name="FERHANE EL MOSTAFA" userId="612e3f77-08f4-424c-9bd0-6ac275dcda07" providerId="ADAL" clId="{03ECC52A-3917-4E4A-BCC6-67EB2827AB44}" dt="2025-08-30T10:27:42.347" v="2388" actId="108"/>
          <ac:spMkLst>
            <pc:docMk/>
            <pc:sldMk cId="3184985472" sldId="2134808710"/>
            <ac:spMk id="2" creationId="{563517C2-1923-64CB-586C-252DE355B49E}"/>
          </ac:spMkLst>
        </pc:spChg>
        <pc:spChg chg="mod">
          <ac:chgData name="FERHANE EL MOSTAFA" userId="612e3f77-08f4-424c-9bd0-6ac275dcda07" providerId="ADAL" clId="{03ECC52A-3917-4E4A-BCC6-67EB2827AB44}" dt="2025-08-30T10:25:21.588" v="2380" actId="20577"/>
          <ac:spMkLst>
            <pc:docMk/>
            <pc:sldMk cId="3184985472" sldId="2134808710"/>
            <ac:spMk id="3" creationId="{443F73D2-9151-4A3B-95E4-784578D3A796}"/>
          </ac:spMkLst>
        </pc:spChg>
        <pc:spChg chg="mod">
          <ac:chgData name="FERHANE EL MOSTAFA" userId="612e3f77-08f4-424c-9bd0-6ac275dcda07" providerId="ADAL" clId="{03ECC52A-3917-4E4A-BCC6-67EB2827AB44}" dt="2025-08-30T10:28:57.685" v="2395" actId="14100"/>
          <ac:spMkLst>
            <pc:docMk/>
            <pc:sldMk cId="3184985472" sldId="2134808710"/>
            <ac:spMk id="5" creationId="{E4EFB6E7-6528-F9DA-53F0-5758A06A88E0}"/>
          </ac:spMkLst>
        </pc:spChg>
        <pc:spChg chg="mod">
          <ac:chgData name="FERHANE EL MOSTAFA" userId="612e3f77-08f4-424c-9bd0-6ac275dcda07" providerId="ADAL" clId="{03ECC52A-3917-4E4A-BCC6-67EB2827AB44}" dt="2025-08-20T21:56:32.739" v="731" actId="20577"/>
          <ac:spMkLst>
            <pc:docMk/>
            <pc:sldMk cId="3184985472" sldId="2134808710"/>
            <ac:spMk id="6" creationId="{0EA03F6E-E42A-D944-B351-9D4191785D9D}"/>
          </ac:spMkLst>
        </pc:spChg>
        <pc:spChg chg="mod">
          <ac:chgData name="FERHANE EL MOSTAFA" userId="612e3f77-08f4-424c-9bd0-6ac275dcda07" providerId="ADAL" clId="{03ECC52A-3917-4E4A-BCC6-67EB2827AB44}" dt="2025-08-20T21:57:04.046" v="739" actId="20577"/>
          <ac:spMkLst>
            <pc:docMk/>
            <pc:sldMk cId="3184985472" sldId="2134808710"/>
            <ac:spMk id="7" creationId="{879B8263-ECF2-73EA-F7DB-3A192F5EC306}"/>
          </ac:spMkLst>
        </pc:spChg>
        <pc:spChg chg="mod">
          <ac:chgData name="FERHANE EL MOSTAFA" userId="612e3f77-08f4-424c-9bd0-6ac275dcda07" providerId="ADAL" clId="{03ECC52A-3917-4E4A-BCC6-67EB2827AB44}" dt="2025-08-20T21:57:25.025" v="745" actId="20577"/>
          <ac:spMkLst>
            <pc:docMk/>
            <pc:sldMk cId="3184985472" sldId="2134808710"/>
            <ac:spMk id="10" creationId="{C4DF9247-F79C-CF5A-C1FF-F0376C851604}"/>
          </ac:spMkLst>
        </pc:spChg>
      </pc:sldChg>
      <pc:sldChg chg="modSp">
        <pc:chgData name="FERHANE EL MOSTAFA" userId="612e3f77-08f4-424c-9bd0-6ac275dcda07" providerId="ADAL" clId="{03ECC52A-3917-4E4A-BCC6-67EB2827AB44}" dt="2025-08-30T10:27:56.575" v="2389"/>
        <pc:sldMkLst>
          <pc:docMk/>
          <pc:sldMk cId="2380771049" sldId="2134808711"/>
        </pc:sldMkLst>
        <pc:spChg chg="mod">
          <ac:chgData name="FERHANE EL MOSTAFA" userId="612e3f77-08f4-424c-9bd0-6ac275dcda07" providerId="ADAL" clId="{03ECC52A-3917-4E4A-BCC6-67EB2827AB44}" dt="2025-08-30T10:27:56.575" v="2389"/>
          <ac:spMkLst>
            <pc:docMk/>
            <pc:sldMk cId="2380771049" sldId="2134808711"/>
            <ac:spMk id="2" creationId="{A148B842-B090-31DB-8CF2-9D8E2D8BA15E}"/>
          </ac:spMkLst>
        </pc:spChg>
      </pc:sldChg>
      <pc:sldChg chg="modSp mod">
        <pc:chgData name="FERHANE EL MOSTAFA" userId="612e3f77-08f4-424c-9bd0-6ac275dcda07" providerId="ADAL" clId="{03ECC52A-3917-4E4A-BCC6-67EB2827AB44}" dt="2025-08-30T10:28:23.471" v="2393" actId="20577"/>
        <pc:sldMkLst>
          <pc:docMk/>
          <pc:sldMk cId="2554523360" sldId="2134808712"/>
        </pc:sldMkLst>
        <pc:spChg chg="mod">
          <ac:chgData name="FERHANE EL MOSTAFA" userId="612e3f77-08f4-424c-9bd0-6ac275dcda07" providerId="ADAL" clId="{03ECC52A-3917-4E4A-BCC6-67EB2827AB44}" dt="2025-08-30T10:28:11.736" v="2391"/>
          <ac:spMkLst>
            <pc:docMk/>
            <pc:sldMk cId="2554523360" sldId="2134808712"/>
            <ac:spMk id="4" creationId="{F681F5E9-4AD0-9A72-1788-F37DE5DA98B5}"/>
          </ac:spMkLst>
        </pc:spChg>
        <pc:spChg chg="mod">
          <ac:chgData name="FERHANE EL MOSTAFA" userId="612e3f77-08f4-424c-9bd0-6ac275dcda07" providerId="ADAL" clId="{03ECC52A-3917-4E4A-BCC6-67EB2827AB44}" dt="2025-08-30T10:26:17.781" v="2381"/>
          <ac:spMkLst>
            <pc:docMk/>
            <pc:sldMk cId="2554523360" sldId="2134808712"/>
            <ac:spMk id="25" creationId="{19871A05-C260-0DE3-AA2E-ACA6188258B1}"/>
          </ac:spMkLst>
        </pc:spChg>
        <pc:spChg chg="mod">
          <ac:chgData name="FERHANE EL MOSTAFA" userId="612e3f77-08f4-424c-9bd0-6ac275dcda07" providerId="ADAL" clId="{03ECC52A-3917-4E4A-BCC6-67EB2827AB44}" dt="2025-08-30T10:26:25.940" v="2384"/>
          <ac:spMkLst>
            <pc:docMk/>
            <pc:sldMk cId="2554523360" sldId="2134808712"/>
            <ac:spMk id="26" creationId="{6ED0058E-A64C-040F-7DE3-B535C1008084}"/>
          </ac:spMkLst>
        </pc:spChg>
        <pc:spChg chg="mod">
          <ac:chgData name="FERHANE EL MOSTAFA" userId="612e3f77-08f4-424c-9bd0-6ac275dcda07" providerId="ADAL" clId="{03ECC52A-3917-4E4A-BCC6-67EB2827AB44}" dt="2025-08-30T10:28:23.471" v="2393" actId="20577"/>
          <ac:spMkLst>
            <pc:docMk/>
            <pc:sldMk cId="2554523360" sldId="2134808712"/>
            <ac:spMk id="27" creationId="{ECA2DE14-D358-A90D-3031-9827EB5F39FB}"/>
          </ac:spMkLst>
        </pc:spChg>
        <pc:spChg chg="mod">
          <ac:chgData name="FERHANE EL MOSTAFA" userId="612e3f77-08f4-424c-9bd0-6ac275dcda07" providerId="ADAL" clId="{03ECC52A-3917-4E4A-BCC6-67EB2827AB44}" dt="2025-08-30T10:26:20.458" v="2382"/>
          <ac:spMkLst>
            <pc:docMk/>
            <pc:sldMk cId="2554523360" sldId="2134808712"/>
            <ac:spMk id="28" creationId="{F9EEE9FE-ECC9-932D-D927-883BCF0E09D2}"/>
          </ac:spMkLst>
        </pc:spChg>
      </pc:sldChg>
      <pc:sldChg chg="modSp modAnim">
        <pc:chgData name="FERHANE EL MOSTAFA" userId="612e3f77-08f4-424c-9bd0-6ac275dcda07" providerId="ADAL" clId="{03ECC52A-3917-4E4A-BCC6-67EB2827AB44}" dt="2025-08-30T10:29:43.218" v="2398"/>
        <pc:sldMkLst>
          <pc:docMk/>
          <pc:sldMk cId="3733205394" sldId="2134808713"/>
        </pc:sldMkLst>
        <pc:spChg chg="mod">
          <ac:chgData name="FERHANE EL MOSTAFA" userId="612e3f77-08f4-424c-9bd0-6ac275dcda07" providerId="ADAL" clId="{03ECC52A-3917-4E4A-BCC6-67EB2827AB44}" dt="2025-08-30T10:28:01.071" v="2390"/>
          <ac:spMkLst>
            <pc:docMk/>
            <pc:sldMk cId="3733205394" sldId="2134808713"/>
            <ac:spMk id="2" creationId="{0693F2E6-55DD-FD7A-C9F5-DBEBBDEB1F29}"/>
          </ac:spMkLst>
        </pc:spChg>
        <pc:spChg chg="mod">
          <ac:chgData name="FERHANE EL MOSTAFA" userId="612e3f77-08f4-424c-9bd0-6ac275dcda07" providerId="ADAL" clId="{03ECC52A-3917-4E4A-BCC6-67EB2827AB44}" dt="2025-08-20T22:13:21.297" v="1085" actId="20577"/>
          <ac:spMkLst>
            <pc:docMk/>
            <pc:sldMk cId="3733205394" sldId="2134808713"/>
            <ac:spMk id="5" creationId="{D18D6610-2D0F-269D-FC9F-FCE84EC7A771}"/>
          </ac:spMkLst>
        </pc:spChg>
        <pc:spChg chg="mod">
          <ac:chgData name="FERHANE EL MOSTAFA" userId="612e3f77-08f4-424c-9bd0-6ac275dcda07" providerId="ADAL" clId="{03ECC52A-3917-4E4A-BCC6-67EB2827AB44}" dt="2025-08-20T22:12:47.348" v="1071"/>
          <ac:spMkLst>
            <pc:docMk/>
            <pc:sldMk cId="3733205394" sldId="2134808713"/>
            <ac:spMk id="6" creationId="{549F8327-9CE2-F426-2B05-978DEFF0C220}"/>
          </ac:spMkLst>
        </pc:spChg>
        <pc:spChg chg="mod">
          <ac:chgData name="FERHANE EL MOSTAFA" userId="612e3f77-08f4-424c-9bd0-6ac275dcda07" providerId="ADAL" clId="{03ECC52A-3917-4E4A-BCC6-67EB2827AB44}" dt="2025-08-20T22:12:58.137" v="1072"/>
          <ac:spMkLst>
            <pc:docMk/>
            <pc:sldMk cId="3733205394" sldId="2134808713"/>
            <ac:spMk id="7" creationId="{9DB98A11-DF1A-5A4F-6858-32AF9FC1ACEF}"/>
          </ac:spMkLst>
        </pc:spChg>
        <pc:spChg chg="mod">
          <ac:chgData name="FERHANE EL MOSTAFA" userId="612e3f77-08f4-424c-9bd0-6ac275dcda07" providerId="ADAL" clId="{03ECC52A-3917-4E4A-BCC6-67EB2827AB44}" dt="2025-08-20T22:13:11.994" v="1073"/>
          <ac:spMkLst>
            <pc:docMk/>
            <pc:sldMk cId="3733205394" sldId="2134808713"/>
            <ac:spMk id="10" creationId="{A58A3005-95E1-5466-D9F5-AA18BD9128F8}"/>
          </ac:spMkLst>
        </pc:spChg>
        <pc:spChg chg="mod">
          <ac:chgData name="FERHANE EL MOSTAFA" userId="612e3f77-08f4-424c-9bd0-6ac275dcda07" providerId="ADAL" clId="{03ECC52A-3917-4E4A-BCC6-67EB2827AB44}" dt="2025-08-20T22:13:28.719" v="1099" actId="20577"/>
          <ac:spMkLst>
            <pc:docMk/>
            <pc:sldMk cId="3733205394" sldId="2134808713"/>
            <ac:spMk id="13" creationId="{D1D367BC-9B14-7FCE-274C-A642F8560969}"/>
          </ac:spMkLst>
        </pc:spChg>
      </pc:sldChg>
      <pc:sldChg chg="addSp delSp modSp mod delAnim">
        <pc:chgData name="FERHANE EL MOSTAFA" userId="612e3f77-08f4-424c-9bd0-6ac275dcda07" providerId="ADAL" clId="{03ECC52A-3917-4E4A-BCC6-67EB2827AB44}" dt="2025-08-20T22:19:03.708" v="1244" actId="20577"/>
        <pc:sldMkLst>
          <pc:docMk/>
          <pc:sldMk cId="1705819537" sldId="2134808714"/>
        </pc:sldMkLst>
        <pc:spChg chg="mod">
          <ac:chgData name="FERHANE EL MOSTAFA" userId="612e3f77-08f4-424c-9bd0-6ac275dcda07" providerId="ADAL" clId="{03ECC52A-3917-4E4A-BCC6-67EB2827AB44}" dt="2025-08-20T22:19:03.708" v="1244" actId="20577"/>
          <ac:spMkLst>
            <pc:docMk/>
            <pc:sldMk cId="1705819537" sldId="2134808714"/>
            <ac:spMk id="2" creationId="{6FCB88EC-F975-5B92-6710-93CB9B0BAA52}"/>
          </ac:spMkLst>
        </pc:spChg>
        <pc:picChg chg="add mod">
          <ac:chgData name="FERHANE EL MOSTAFA" userId="612e3f77-08f4-424c-9bd0-6ac275dcda07" providerId="ADAL" clId="{03ECC52A-3917-4E4A-BCC6-67EB2827AB44}" dt="2025-08-20T20:27:21.246" v="381" actId="14100"/>
          <ac:picMkLst>
            <pc:docMk/>
            <pc:sldMk cId="1705819537" sldId="2134808714"/>
            <ac:picMk id="6" creationId="{3FC6F466-25F7-178E-0C8C-8375B70DDCE2}"/>
          </ac:picMkLst>
        </pc:picChg>
      </pc:sldChg>
      <pc:sldChg chg="modSp mod modAnim">
        <pc:chgData name="FERHANE EL MOSTAFA" userId="612e3f77-08f4-424c-9bd0-6ac275dcda07" providerId="ADAL" clId="{03ECC52A-3917-4E4A-BCC6-67EB2827AB44}" dt="2025-08-30T10:31:51.372" v="2404"/>
        <pc:sldMkLst>
          <pc:docMk/>
          <pc:sldMk cId="1366020049" sldId="2134808715"/>
        </pc:sldMkLst>
        <pc:spChg chg="mod">
          <ac:chgData name="FERHANE EL MOSTAFA" userId="612e3f77-08f4-424c-9bd0-6ac275dcda07" providerId="ADAL" clId="{03ECC52A-3917-4E4A-BCC6-67EB2827AB44}" dt="2025-08-20T22:24:39.714" v="1346" actId="1076"/>
          <ac:spMkLst>
            <pc:docMk/>
            <pc:sldMk cId="1366020049" sldId="2134808715"/>
            <ac:spMk id="8" creationId="{98CDCE78-7945-1312-310F-2F46BEB2148E}"/>
          </ac:spMkLst>
        </pc:spChg>
        <pc:spChg chg="mod">
          <ac:chgData name="FERHANE EL MOSTAFA" userId="612e3f77-08f4-424c-9bd0-6ac275dcda07" providerId="ADAL" clId="{03ECC52A-3917-4E4A-BCC6-67EB2827AB44}" dt="2025-08-20T22:24:43.809" v="1347" actId="1076"/>
          <ac:spMkLst>
            <pc:docMk/>
            <pc:sldMk cId="1366020049" sldId="2134808715"/>
            <ac:spMk id="9" creationId="{EDF48F94-CEEA-AFF2-8500-49F4E6F50287}"/>
          </ac:spMkLst>
        </pc:spChg>
        <pc:spChg chg="mod">
          <ac:chgData name="FERHANE EL MOSTAFA" userId="612e3f77-08f4-424c-9bd0-6ac275dcda07" providerId="ADAL" clId="{03ECC52A-3917-4E4A-BCC6-67EB2827AB44}" dt="2025-08-30T10:30:43.411" v="2399"/>
          <ac:spMkLst>
            <pc:docMk/>
            <pc:sldMk cId="1366020049" sldId="2134808715"/>
            <ac:spMk id="25" creationId="{35731A93-EFB7-FEA6-07FF-CDE39B389846}"/>
          </ac:spMkLst>
        </pc:spChg>
        <pc:spChg chg="mod">
          <ac:chgData name="FERHANE EL MOSTAFA" userId="612e3f77-08f4-424c-9bd0-6ac275dcda07" providerId="ADAL" clId="{03ECC52A-3917-4E4A-BCC6-67EB2827AB44}" dt="2025-08-30T10:30:47.311" v="2400"/>
          <ac:spMkLst>
            <pc:docMk/>
            <pc:sldMk cId="1366020049" sldId="2134808715"/>
            <ac:spMk id="26" creationId="{9238496E-1BA3-EA6B-3CAA-AAC2BBC5A393}"/>
          </ac:spMkLst>
        </pc:spChg>
        <pc:spChg chg="mod">
          <ac:chgData name="FERHANE EL MOSTAFA" userId="612e3f77-08f4-424c-9bd0-6ac275dcda07" providerId="ADAL" clId="{03ECC52A-3917-4E4A-BCC6-67EB2827AB44}" dt="2025-08-30T10:31:51.372" v="2404"/>
          <ac:spMkLst>
            <pc:docMk/>
            <pc:sldMk cId="1366020049" sldId="2134808715"/>
            <ac:spMk id="27" creationId="{77846903-A84E-4CBF-64D2-53A0CB3C3359}"/>
          </ac:spMkLst>
        </pc:spChg>
        <pc:spChg chg="mod">
          <ac:chgData name="FERHANE EL MOSTAFA" userId="612e3f77-08f4-424c-9bd0-6ac275dcda07" providerId="ADAL" clId="{03ECC52A-3917-4E4A-BCC6-67EB2827AB44}" dt="2025-08-30T10:31:48.179" v="2403" actId="20577"/>
          <ac:spMkLst>
            <pc:docMk/>
            <pc:sldMk cId="1366020049" sldId="2134808715"/>
            <ac:spMk id="28" creationId="{9DC2E2C0-6C3D-9DF1-09C0-7FB97790FBC8}"/>
          </ac:spMkLst>
        </pc:spChg>
      </pc:sldChg>
      <pc:sldChg chg="addSp delSp modSp del mod delAnim">
        <pc:chgData name="FERHANE EL MOSTAFA" userId="612e3f77-08f4-424c-9bd0-6ac275dcda07" providerId="ADAL" clId="{03ECC52A-3917-4E4A-BCC6-67EB2827AB44}" dt="2025-08-20T22:47:22.921" v="1714" actId="47"/>
        <pc:sldMkLst>
          <pc:docMk/>
          <pc:sldMk cId="483109708" sldId="2134808716"/>
        </pc:sldMkLst>
      </pc:sldChg>
      <pc:sldChg chg="addSp delSp modSp mod delAnim modAnim">
        <pc:chgData name="FERHANE EL MOSTAFA" userId="612e3f77-08f4-424c-9bd0-6ac275dcda07" providerId="ADAL" clId="{03ECC52A-3917-4E4A-BCC6-67EB2827AB44}" dt="2025-08-20T22:47:15.643" v="1713" actId="20577"/>
        <pc:sldMkLst>
          <pc:docMk/>
          <pc:sldMk cId="11916258" sldId="2134808717"/>
        </pc:sldMkLst>
        <pc:spChg chg="mod">
          <ac:chgData name="FERHANE EL MOSTAFA" userId="612e3f77-08f4-424c-9bd0-6ac275dcda07" providerId="ADAL" clId="{03ECC52A-3917-4E4A-BCC6-67EB2827AB44}" dt="2025-08-20T22:47:15.643" v="1713" actId="20577"/>
          <ac:spMkLst>
            <pc:docMk/>
            <pc:sldMk cId="11916258" sldId="2134808717"/>
            <ac:spMk id="2" creationId="{ADED2B89-5D63-8791-E1A9-0AC6F980B5B3}"/>
          </ac:spMkLst>
        </pc:spChg>
        <pc:picChg chg="add mod">
          <ac:chgData name="FERHANE EL MOSTAFA" userId="612e3f77-08f4-424c-9bd0-6ac275dcda07" providerId="ADAL" clId="{03ECC52A-3917-4E4A-BCC6-67EB2827AB44}" dt="2025-08-20T22:41:54.791" v="1671"/>
          <ac:picMkLst>
            <pc:docMk/>
            <pc:sldMk cId="11916258" sldId="2134808717"/>
            <ac:picMk id="6" creationId="{084ECBF0-5F41-2158-D955-7C2D664CF1D7}"/>
          </ac:picMkLst>
        </pc:picChg>
        <pc:picChg chg="add mod">
          <ac:chgData name="FERHANE EL MOSTAFA" userId="612e3f77-08f4-424c-9bd0-6ac275dcda07" providerId="ADAL" clId="{03ECC52A-3917-4E4A-BCC6-67EB2827AB44}" dt="2025-08-20T22:42:09.216" v="1674" actId="1076"/>
          <ac:picMkLst>
            <pc:docMk/>
            <pc:sldMk cId="11916258" sldId="2134808717"/>
            <ac:picMk id="7" creationId="{5E887575-B3F6-0EE9-EF32-2044682C1330}"/>
          </ac:picMkLst>
        </pc:picChg>
      </pc:sldChg>
      <pc:sldChg chg="addSp delSp modSp mod modAnim">
        <pc:chgData name="FERHANE EL MOSTAFA" userId="612e3f77-08f4-424c-9bd0-6ac275dcda07" providerId="ADAL" clId="{03ECC52A-3917-4E4A-BCC6-67EB2827AB44}" dt="2025-08-20T22:46:24.510" v="1702"/>
        <pc:sldMkLst>
          <pc:docMk/>
          <pc:sldMk cId="342120363" sldId="2134808718"/>
        </pc:sldMkLst>
        <pc:spChg chg="mod">
          <ac:chgData name="FERHANE EL MOSTAFA" userId="612e3f77-08f4-424c-9bd0-6ac275dcda07" providerId="ADAL" clId="{03ECC52A-3917-4E4A-BCC6-67EB2827AB44}" dt="2025-08-20T22:43:38.932" v="1685"/>
          <ac:spMkLst>
            <pc:docMk/>
            <pc:sldMk cId="342120363" sldId="2134808718"/>
            <ac:spMk id="2" creationId="{051A1139-3C35-BAB8-D711-54A889FAE5A4}"/>
          </ac:spMkLst>
        </pc:spChg>
        <pc:picChg chg="add mod">
          <ac:chgData name="FERHANE EL MOSTAFA" userId="612e3f77-08f4-424c-9bd0-6ac275dcda07" providerId="ADAL" clId="{03ECC52A-3917-4E4A-BCC6-67EB2827AB44}" dt="2025-08-20T22:42:49.043" v="1682"/>
          <ac:picMkLst>
            <pc:docMk/>
            <pc:sldMk cId="342120363" sldId="2134808718"/>
            <ac:picMk id="3" creationId="{8203D484-C1A2-3624-CD11-3DD42E5E6E48}"/>
          </ac:picMkLst>
        </pc:picChg>
        <pc:picChg chg="add mod">
          <ac:chgData name="FERHANE EL MOSTAFA" userId="612e3f77-08f4-424c-9bd0-6ac275dcda07" providerId="ADAL" clId="{03ECC52A-3917-4E4A-BCC6-67EB2827AB44}" dt="2025-08-20T22:42:58.419" v="1683"/>
          <ac:picMkLst>
            <pc:docMk/>
            <pc:sldMk cId="342120363" sldId="2134808718"/>
            <ac:picMk id="7" creationId="{5967918E-D273-FDDE-F51C-AAB832AB0541}"/>
          </ac:picMkLst>
        </pc:picChg>
      </pc:sldChg>
      <pc:sldChg chg="addSp delSp modSp mod delAnim modAnim">
        <pc:chgData name="FERHANE EL MOSTAFA" userId="612e3f77-08f4-424c-9bd0-6ac275dcda07" providerId="ADAL" clId="{03ECC52A-3917-4E4A-BCC6-67EB2827AB44}" dt="2025-08-20T22:46:20.829" v="1701"/>
        <pc:sldMkLst>
          <pc:docMk/>
          <pc:sldMk cId="2143469606" sldId="2134808719"/>
        </pc:sldMkLst>
        <pc:picChg chg="add mod">
          <ac:chgData name="FERHANE EL MOSTAFA" userId="612e3f77-08f4-424c-9bd0-6ac275dcda07" providerId="ADAL" clId="{03ECC52A-3917-4E4A-BCC6-67EB2827AB44}" dt="2025-08-20T22:44:03.893" v="1690"/>
          <ac:picMkLst>
            <pc:docMk/>
            <pc:sldMk cId="2143469606" sldId="2134808719"/>
            <ac:picMk id="6" creationId="{1EE3557E-6471-805A-D4B4-4C4777D67D2F}"/>
          </ac:picMkLst>
        </pc:picChg>
        <pc:picChg chg="add mod">
          <ac:chgData name="FERHANE EL MOSTAFA" userId="612e3f77-08f4-424c-9bd0-6ac275dcda07" providerId="ADAL" clId="{03ECC52A-3917-4E4A-BCC6-67EB2827AB44}" dt="2025-08-20T22:44:11.300" v="1691"/>
          <ac:picMkLst>
            <pc:docMk/>
            <pc:sldMk cId="2143469606" sldId="2134808719"/>
            <ac:picMk id="9" creationId="{8077256E-9D2C-06F9-A007-B30670D6E5D5}"/>
          </ac:picMkLst>
        </pc:picChg>
        <pc:picChg chg="add mod">
          <ac:chgData name="FERHANE EL MOSTAFA" userId="612e3f77-08f4-424c-9bd0-6ac275dcda07" providerId="ADAL" clId="{03ECC52A-3917-4E4A-BCC6-67EB2827AB44}" dt="2025-08-20T22:46:15.111" v="1700" actId="14100"/>
          <ac:picMkLst>
            <pc:docMk/>
            <pc:sldMk cId="2143469606" sldId="2134808719"/>
            <ac:picMk id="10" creationId="{46760098-8726-92AA-0A0A-2A8AEF3E8E35}"/>
          </ac:picMkLst>
        </pc:picChg>
        <pc:picChg chg="add mod">
          <ac:chgData name="FERHANE EL MOSTAFA" userId="612e3f77-08f4-424c-9bd0-6ac275dcda07" providerId="ADAL" clId="{03ECC52A-3917-4E4A-BCC6-67EB2827AB44}" dt="2025-08-20T22:45:29.999" v="1698" actId="14100"/>
          <ac:picMkLst>
            <pc:docMk/>
            <pc:sldMk cId="2143469606" sldId="2134808719"/>
            <ac:picMk id="11" creationId="{A408F647-029F-2C0C-75CC-902FBE06F4D6}"/>
          </ac:picMkLst>
        </pc:picChg>
        <pc:picChg chg="add mod">
          <ac:chgData name="FERHANE EL MOSTAFA" userId="612e3f77-08f4-424c-9bd0-6ac275dcda07" providerId="ADAL" clId="{03ECC52A-3917-4E4A-BCC6-67EB2827AB44}" dt="2025-08-20T22:44:47.048" v="1696" actId="14100"/>
          <ac:picMkLst>
            <pc:docMk/>
            <pc:sldMk cId="2143469606" sldId="2134808719"/>
            <ac:picMk id="12" creationId="{1BC59E29-F5C8-FB19-6411-E07D72F0340F}"/>
          </ac:picMkLst>
        </pc:picChg>
      </pc:sldChg>
      <pc:sldChg chg="addSp delSp modSp mod">
        <pc:chgData name="FERHANE EL MOSTAFA" userId="612e3f77-08f4-424c-9bd0-6ac275dcda07" providerId="ADAL" clId="{03ECC52A-3917-4E4A-BCC6-67EB2827AB44}" dt="2025-08-20T22:52:47.482" v="1797" actId="1076"/>
        <pc:sldMkLst>
          <pc:docMk/>
          <pc:sldMk cId="827506173" sldId="2134808720"/>
        </pc:sldMkLst>
        <pc:spChg chg="mod">
          <ac:chgData name="FERHANE EL MOSTAFA" userId="612e3f77-08f4-424c-9bd0-6ac275dcda07" providerId="ADAL" clId="{03ECC52A-3917-4E4A-BCC6-67EB2827AB44}" dt="2025-08-20T22:48:37.412" v="1722" actId="20577"/>
          <ac:spMkLst>
            <pc:docMk/>
            <pc:sldMk cId="827506173" sldId="2134808720"/>
            <ac:spMk id="3" creationId="{147C895B-3E63-7DC0-91DB-90EDCD101387}"/>
          </ac:spMkLst>
        </pc:spChg>
        <pc:spChg chg="mod">
          <ac:chgData name="FERHANE EL MOSTAFA" userId="612e3f77-08f4-424c-9bd0-6ac275dcda07" providerId="ADAL" clId="{03ECC52A-3917-4E4A-BCC6-67EB2827AB44}" dt="2025-08-20T22:49:09.977" v="1744" actId="20577"/>
          <ac:spMkLst>
            <pc:docMk/>
            <pc:sldMk cId="827506173" sldId="2134808720"/>
            <ac:spMk id="6" creationId="{0CC7984D-1860-D7C8-A292-2791F5CFF274}"/>
          </ac:spMkLst>
        </pc:spChg>
        <pc:spChg chg="mod">
          <ac:chgData name="FERHANE EL MOSTAFA" userId="612e3f77-08f4-424c-9bd0-6ac275dcda07" providerId="ADAL" clId="{03ECC52A-3917-4E4A-BCC6-67EB2827AB44}" dt="2025-08-20T22:49:40.378" v="1766" actId="20577"/>
          <ac:spMkLst>
            <pc:docMk/>
            <pc:sldMk cId="827506173" sldId="2134808720"/>
            <ac:spMk id="14" creationId="{391DC996-BBFE-D500-A200-FFA9C0E8AB74}"/>
          </ac:spMkLst>
        </pc:spChg>
        <pc:spChg chg="mod">
          <ac:chgData name="FERHANE EL MOSTAFA" userId="612e3f77-08f4-424c-9bd0-6ac275dcda07" providerId="ADAL" clId="{03ECC52A-3917-4E4A-BCC6-67EB2827AB44}" dt="2025-08-20T22:51:47.708" v="1794" actId="20577"/>
          <ac:spMkLst>
            <pc:docMk/>
            <pc:sldMk cId="827506173" sldId="2134808720"/>
            <ac:spMk id="15" creationId="{96262DCF-3EF0-C4D6-403A-29F355672949}"/>
          </ac:spMkLst>
        </pc:spChg>
        <pc:graphicFrameChg chg="modGraphic">
          <ac:chgData name="FERHANE EL MOSTAFA" userId="612e3f77-08f4-424c-9bd0-6ac275dcda07" providerId="ADAL" clId="{03ECC52A-3917-4E4A-BCC6-67EB2827AB44}" dt="2025-08-20T22:50:14.209" v="1782" actId="20577"/>
          <ac:graphicFrameMkLst>
            <pc:docMk/>
            <pc:sldMk cId="827506173" sldId="2134808720"/>
            <ac:graphicFrameMk id="2" creationId="{A0740E10-723F-6847-0D3C-D252570A8503}"/>
          </ac:graphicFrameMkLst>
        </pc:graphicFrameChg>
        <pc:picChg chg="add mod">
          <ac:chgData name="FERHANE EL MOSTAFA" userId="612e3f77-08f4-424c-9bd0-6ac275dcda07" providerId="ADAL" clId="{03ECC52A-3917-4E4A-BCC6-67EB2827AB44}" dt="2025-08-20T22:52:47.482" v="1797" actId="1076"/>
          <ac:picMkLst>
            <pc:docMk/>
            <pc:sldMk cId="827506173" sldId="2134808720"/>
            <ac:picMk id="5" creationId="{FE7F3AE3-5F35-B535-1E2A-49EDA0C55C56}"/>
          </ac:picMkLst>
        </pc:picChg>
      </pc:sldChg>
      <pc:sldChg chg="del">
        <pc:chgData name="FERHANE EL MOSTAFA" userId="612e3f77-08f4-424c-9bd0-6ac275dcda07" providerId="ADAL" clId="{03ECC52A-3917-4E4A-BCC6-67EB2827AB44}" dt="2025-08-20T22:55:43.543" v="1869" actId="47"/>
        <pc:sldMkLst>
          <pc:docMk/>
          <pc:sldMk cId="3033448778" sldId="2134808721"/>
        </pc:sldMkLst>
      </pc:sldChg>
      <pc:sldChg chg="del">
        <pc:chgData name="FERHANE EL MOSTAFA" userId="612e3f77-08f4-424c-9bd0-6ac275dcda07" providerId="ADAL" clId="{03ECC52A-3917-4E4A-BCC6-67EB2827AB44}" dt="2025-08-20T22:58:25.492" v="1908" actId="47"/>
        <pc:sldMkLst>
          <pc:docMk/>
          <pc:sldMk cId="851597282" sldId="2134808722"/>
        </pc:sldMkLst>
      </pc:sldChg>
      <pc:sldChg chg="addSp delSp modSp mod">
        <pc:chgData name="FERHANE EL MOSTAFA" userId="612e3f77-08f4-424c-9bd0-6ac275dcda07" providerId="ADAL" clId="{03ECC52A-3917-4E4A-BCC6-67EB2827AB44}" dt="2025-08-20T23:01:44.533" v="1942" actId="478"/>
        <pc:sldMkLst>
          <pc:docMk/>
          <pc:sldMk cId="2746584739" sldId="2134808723"/>
        </pc:sldMkLst>
        <pc:spChg chg="mod">
          <ac:chgData name="FERHANE EL MOSTAFA" userId="612e3f77-08f4-424c-9bd0-6ac275dcda07" providerId="ADAL" clId="{03ECC52A-3917-4E4A-BCC6-67EB2827AB44}" dt="2025-08-20T22:59:23.246" v="1931" actId="20577"/>
          <ac:spMkLst>
            <pc:docMk/>
            <pc:sldMk cId="2746584739" sldId="2134808723"/>
            <ac:spMk id="2" creationId="{B86C4EBA-6576-54A9-AA83-D3A0FEC4E601}"/>
          </ac:spMkLst>
        </pc:spChg>
        <pc:spChg chg="add mod">
          <ac:chgData name="FERHANE EL MOSTAFA" userId="612e3f77-08f4-424c-9bd0-6ac275dcda07" providerId="ADAL" clId="{03ECC52A-3917-4E4A-BCC6-67EB2827AB44}" dt="2025-08-20T23:01:29.784" v="1941" actId="14100"/>
          <ac:spMkLst>
            <pc:docMk/>
            <pc:sldMk cId="2746584739" sldId="2134808723"/>
            <ac:spMk id="8" creationId="{598C38B5-E4DE-AAE9-18E9-2C39073236A9}"/>
          </ac:spMkLst>
        </pc:spChg>
        <pc:picChg chg="add mod">
          <ac:chgData name="FERHANE EL MOSTAFA" userId="612e3f77-08f4-424c-9bd0-6ac275dcda07" providerId="ADAL" clId="{03ECC52A-3917-4E4A-BCC6-67EB2827AB44}" dt="2025-08-20T23:01:10.268" v="1938" actId="14100"/>
          <ac:picMkLst>
            <pc:docMk/>
            <pc:sldMk cId="2746584739" sldId="2134808723"/>
            <ac:picMk id="6" creationId="{DAC6B361-7594-AF29-D7CD-038C77C5B005}"/>
          </ac:picMkLst>
        </pc:picChg>
      </pc:sldChg>
      <pc:sldChg chg="del">
        <pc:chgData name="FERHANE EL MOSTAFA" userId="612e3f77-08f4-424c-9bd0-6ac275dcda07" providerId="ADAL" clId="{03ECC52A-3917-4E4A-BCC6-67EB2827AB44}" dt="2025-08-20T23:19:48.350" v="2133" actId="47"/>
        <pc:sldMkLst>
          <pc:docMk/>
          <pc:sldMk cId="1058716187" sldId="2134808724"/>
        </pc:sldMkLst>
      </pc:sldChg>
      <pc:sldChg chg="addSp delSp modSp mod">
        <pc:chgData name="FERHANE EL MOSTAFA" userId="612e3f77-08f4-424c-9bd0-6ac275dcda07" providerId="ADAL" clId="{03ECC52A-3917-4E4A-BCC6-67EB2827AB44}" dt="2025-08-20T23:22:23.559" v="2326" actId="20577"/>
        <pc:sldMkLst>
          <pc:docMk/>
          <pc:sldMk cId="3657102211" sldId="2134808725"/>
        </pc:sldMkLst>
        <pc:spChg chg="add mod">
          <ac:chgData name="FERHANE EL MOSTAFA" userId="612e3f77-08f4-424c-9bd0-6ac275dcda07" providerId="ADAL" clId="{03ECC52A-3917-4E4A-BCC6-67EB2827AB44}" dt="2025-08-20T23:22:23.559" v="2326" actId="20577"/>
          <ac:spMkLst>
            <pc:docMk/>
            <pc:sldMk cId="3657102211" sldId="2134808725"/>
            <ac:spMk id="2" creationId="{09F3FC7A-5B65-19E1-0D71-D965F6BC2CDB}"/>
          </ac:spMkLst>
        </pc:spChg>
      </pc:sldChg>
      <pc:sldChg chg="del">
        <pc:chgData name="FERHANE EL MOSTAFA" userId="612e3f77-08f4-424c-9bd0-6ac275dcda07" providerId="ADAL" clId="{03ECC52A-3917-4E4A-BCC6-67EB2827AB44}" dt="2025-08-20T23:22:28.140" v="2327" actId="47"/>
        <pc:sldMkLst>
          <pc:docMk/>
          <pc:sldMk cId="2783003011" sldId="2134808726"/>
        </pc:sldMkLst>
      </pc:sldChg>
      <pc:sldChg chg="addSp delSp modSp add mod">
        <pc:chgData name="FERHANE EL MOSTAFA" userId="612e3f77-08f4-424c-9bd0-6ac275dcda07" providerId="ADAL" clId="{03ECC52A-3917-4E4A-BCC6-67EB2827AB44}" dt="2025-08-20T20:11:20.212" v="12" actId="478"/>
        <pc:sldMkLst>
          <pc:docMk/>
          <pc:sldMk cId="1670954483" sldId="2134808727"/>
        </pc:sldMkLst>
        <pc:spChg chg="mod">
          <ac:chgData name="FERHANE EL MOSTAFA" userId="612e3f77-08f4-424c-9bd0-6ac275dcda07" providerId="ADAL" clId="{03ECC52A-3917-4E4A-BCC6-67EB2827AB44}" dt="2025-08-20T20:11:17.663" v="11" actId="20577"/>
          <ac:spMkLst>
            <pc:docMk/>
            <pc:sldMk cId="1670954483" sldId="2134808727"/>
            <ac:spMk id="2" creationId="{8AB7E6F7-3FAD-9010-167E-3C426AB3F219}"/>
          </ac:spMkLst>
        </pc:spChg>
        <pc:picChg chg="add mod">
          <ac:chgData name="FERHANE EL MOSTAFA" userId="612e3f77-08f4-424c-9bd0-6ac275dcda07" providerId="ADAL" clId="{03ECC52A-3917-4E4A-BCC6-67EB2827AB44}" dt="2025-08-20T20:10:57.708" v="8"/>
          <ac:picMkLst>
            <pc:docMk/>
            <pc:sldMk cId="1670954483" sldId="2134808727"/>
            <ac:picMk id="6" creationId="{39DE027C-671E-5FD2-2774-49DA86729BCD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58.711" v="423"/>
        <pc:sldMkLst>
          <pc:docMk/>
          <pc:sldMk cId="2670485127" sldId="2134808728"/>
        </pc:sldMkLst>
        <pc:spChg chg="mod">
          <ac:chgData name="FERHANE EL MOSTAFA" userId="612e3f77-08f4-424c-9bd0-6ac275dcda07" providerId="ADAL" clId="{03ECC52A-3917-4E4A-BCC6-67EB2827AB44}" dt="2025-08-20T20:28:36.284" v="385"/>
          <ac:spMkLst>
            <pc:docMk/>
            <pc:sldMk cId="2670485127" sldId="2134808728"/>
            <ac:spMk id="3" creationId="{FA2D7C69-20E1-2BED-2FB2-2C94DE2429F7}"/>
          </ac:spMkLst>
        </pc:spChg>
        <pc:picChg chg="add mod">
          <ac:chgData name="FERHANE EL MOSTAFA" userId="612e3f77-08f4-424c-9bd0-6ac275dcda07" providerId="ADAL" clId="{03ECC52A-3917-4E4A-BCC6-67EB2827AB44}" dt="2025-08-20T20:28:18.044" v="384"/>
          <ac:picMkLst>
            <pc:docMk/>
            <pc:sldMk cId="2670485127" sldId="2134808728"/>
            <ac:picMk id="5" creationId="{DB5584E3-1A0C-B865-3900-A40378F31258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20T21:40:48.936" v="422"/>
        <pc:sldMkLst>
          <pc:docMk/>
          <pc:sldMk cId="3443806565" sldId="2134808729"/>
        </pc:sldMkLst>
        <pc:spChg chg="mod">
          <ac:chgData name="FERHANE EL MOSTAFA" userId="612e3f77-08f4-424c-9bd0-6ac275dcda07" providerId="ADAL" clId="{03ECC52A-3917-4E4A-BCC6-67EB2827AB44}" dt="2025-08-20T21:40:37.144" v="421" actId="20577"/>
          <ac:spMkLst>
            <pc:docMk/>
            <pc:sldMk cId="3443806565" sldId="2134808729"/>
            <ac:spMk id="3" creationId="{536149B8-60DF-A2F0-42B0-5BCEC8C71A82}"/>
          </ac:spMkLst>
        </pc:spChg>
        <pc:picChg chg="add mod">
          <ac:chgData name="FERHANE EL MOSTAFA" userId="612e3f77-08f4-424c-9bd0-6ac275dcda07" providerId="ADAL" clId="{03ECC52A-3917-4E4A-BCC6-67EB2827AB44}" dt="2025-08-20T21:40:15.277" v="389"/>
          <ac:picMkLst>
            <pc:docMk/>
            <pc:sldMk cId="3443806565" sldId="2134808729"/>
            <ac:picMk id="4" creationId="{8B250DFC-ACBC-3F63-294E-85FEF17C1799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39.665" v="2368"/>
        <pc:sldMkLst>
          <pc:docMk/>
          <pc:sldMk cId="3816293835" sldId="2134808730"/>
        </pc:sldMkLst>
        <pc:spChg chg="mod">
          <ac:chgData name="FERHANE EL MOSTAFA" userId="612e3f77-08f4-424c-9bd0-6ac275dcda07" providerId="ADAL" clId="{03ECC52A-3917-4E4A-BCC6-67EB2827AB44}" dt="2025-08-20T21:46:16.494" v="598" actId="20577"/>
          <ac:spMkLst>
            <pc:docMk/>
            <pc:sldMk cId="3816293835" sldId="2134808730"/>
            <ac:spMk id="3" creationId="{6990092F-0C02-D1CC-1F68-B72A4A805D1D}"/>
          </ac:spMkLst>
        </pc:spChg>
        <pc:spChg chg="add mod">
          <ac:chgData name="FERHANE EL MOSTAFA" userId="612e3f77-08f4-424c-9bd0-6ac275dcda07" providerId="ADAL" clId="{03ECC52A-3917-4E4A-BCC6-67EB2827AB44}" dt="2025-08-20T21:47:04.863" v="603" actId="20577"/>
          <ac:spMkLst>
            <pc:docMk/>
            <pc:sldMk cId="3816293835" sldId="2134808730"/>
            <ac:spMk id="6" creationId="{A1BC5DC3-FFBD-C8A5-D3A2-222F59AD67A0}"/>
          </ac:spMkLst>
        </pc:spChg>
        <pc:spChg chg="add mod">
          <ac:chgData name="FERHANE EL MOSTAFA" userId="612e3f77-08f4-424c-9bd0-6ac275dcda07" providerId="ADAL" clId="{03ECC52A-3917-4E4A-BCC6-67EB2827AB44}" dt="2025-08-20T22:06:27.813" v="1011" actId="20577"/>
          <ac:spMkLst>
            <pc:docMk/>
            <pc:sldMk cId="3816293835" sldId="2134808730"/>
            <ac:spMk id="7" creationId="{F166746E-DF91-3DB6-35E9-BC0C617A28AD}"/>
          </ac:spMkLst>
        </pc:spChg>
        <pc:spChg chg="add mod">
          <ac:chgData name="FERHANE EL MOSTAFA" userId="612e3f77-08f4-424c-9bd0-6ac275dcda07" providerId="ADAL" clId="{03ECC52A-3917-4E4A-BCC6-67EB2827AB44}" dt="2025-08-20T21:51:29.180" v="617" actId="20577"/>
          <ac:spMkLst>
            <pc:docMk/>
            <pc:sldMk cId="3816293835" sldId="2134808730"/>
            <ac:spMk id="8" creationId="{74616069-3306-520C-4F3B-83F5B61B3B04}"/>
          </ac:spMkLst>
        </pc:spChg>
        <pc:spChg chg="add mod">
          <ac:chgData name="FERHANE EL MOSTAFA" userId="612e3f77-08f4-424c-9bd0-6ac275dcda07" providerId="ADAL" clId="{03ECC52A-3917-4E4A-BCC6-67EB2827AB44}" dt="2025-08-20T22:09:55.066" v="1048" actId="20577"/>
          <ac:spMkLst>
            <pc:docMk/>
            <pc:sldMk cId="3816293835" sldId="2134808730"/>
            <ac:spMk id="13" creationId="{D835FA01-7031-A5C1-D812-1166300E5A78}"/>
          </ac:spMkLst>
        </pc:spChg>
        <pc:spChg chg="add mod">
          <ac:chgData name="FERHANE EL MOSTAFA" userId="612e3f77-08f4-424c-9bd0-6ac275dcda07" providerId="ADAL" clId="{03ECC52A-3917-4E4A-BCC6-67EB2827AB44}" dt="2025-08-20T21:52:56.076" v="654" actId="20577"/>
          <ac:spMkLst>
            <pc:docMk/>
            <pc:sldMk cId="3816293835" sldId="2134808730"/>
            <ac:spMk id="14" creationId="{3037B4FF-D498-AA27-8052-00F279D18CAD}"/>
          </ac:spMkLst>
        </pc:spChg>
        <pc:spChg chg="add mod">
          <ac:chgData name="FERHANE EL MOSTAFA" userId="612e3f77-08f4-424c-9bd0-6ac275dcda07" providerId="ADAL" clId="{03ECC52A-3917-4E4A-BCC6-67EB2827AB44}" dt="2025-08-20T21:52:38.999" v="643" actId="1076"/>
          <ac:spMkLst>
            <pc:docMk/>
            <pc:sldMk cId="3816293835" sldId="2134808730"/>
            <ac:spMk id="15" creationId="{5E164E8A-6E83-22B4-DB9E-D7C6549287CA}"/>
          </ac:spMkLst>
        </pc:spChg>
        <pc:graphicFrameChg chg="mod modGraphic">
          <ac:chgData name="FERHANE EL MOSTAFA" userId="612e3f77-08f4-424c-9bd0-6ac275dcda07" providerId="ADAL" clId="{03ECC52A-3917-4E4A-BCC6-67EB2827AB44}" dt="2025-08-30T10:23:39.665" v="2368"/>
          <ac:graphicFrameMkLst>
            <pc:docMk/>
            <pc:sldMk cId="3816293835" sldId="2134808730"/>
            <ac:graphicFrameMk id="2" creationId="{25BC48A4-39DC-CF74-7F7F-A6E20A5A4FBA}"/>
          </ac:graphicFrameMkLst>
        </pc:graphicFrameChg>
        <pc:picChg chg="add mod">
          <ac:chgData name="FERHANE EL MOSTAFA" userId="612e3f77-08f4-424c-9bd0-6ac275dcda07" providerId="ADAL" clId="{03ECC52A-3917-4E4A-BCC6-67EB2827AB44}" dt="2025-08-20T21:45:18.334" v="521"/>
          <ac:picMkLst>
            <pc:docMk/>
            <pc:sldMk cId="3816293835" sldId="2134808730"/>
            <ac:picMk id="4" creationId="{BF663D90-4646-B1C7-9049-54A2B4B350A6}"/>
          </ac:picMkLst>
        </pc:picChg>
      </pc:sldChg>
      <pc:sldChg chg="addSp delSp modSp add mod modAnim">
        <pc:chgData name="FERHANE EL MOSTAFA" userId="612e3f77-08f4-424c-9bd0-6ac275dcda07" providerId="ADAL" clId="{03ECC52A-3917-4E4A-BCC6-67EB2827AB44}" dt="2025-08-30T10:23:44.422" v="2369"/>
        <pc:sldMkLst>
          <pc:docMk/>
          <pc:sldMk cId="2516559366" sldId="2134808731"/>
        </pc:sldMkLst>
        <pc:spChg chg="mod">
          <ac:chgData name="FERHANE EL MOSTAFA" userId="612e3f77-08f4-424c-9bd0-6ac275dcda07" providerId="ADAL" clId="{03ECC52A-3917-4E4A-BCC6-67EB2827AB44}" dt="2025-08-20T21:54:34.600" v="676" actId="20577"/>
          <ac:spMkLst>
            <pc:docMk/>
            <pc:sldMk cId="2516559366" sldId="2134808731"/>
            <ac:spMk id="3" creationId="{17E86DB1-3729-610D-8246-B9D38494F710}"/>
          </ac:spMkLst>
        </pc:spChg>
        <pc:spChg chg="mod">
          <ac:chgData name="FERHANE EL MOSTAFA" userId="612e3f77-08f4-424c-9bd0-6ac275dcda07" providerId="ADAL" clId="{03ECC52A-3917-4E4A-BCC6-67EB2827AB44}" dt="2025-08-20T22:06:07.216" v="1000" actId="20577"/>
          <ac:spMkLst>
            <pc:docMk/>
            <pc:sldMk cId="2516559366" sldId="2134808731"/>
            <ac:spMk id="7" creationId="{D340DFC5-2F9A-A852-E227-4970536E90E2}"/>
          </ac:spMkLst>
        </pc:spChg>
        <pc:spChg chg="mod">
          <ac:chgData name="FERHANE EL MOSTAFA" userId="612e3f77-08f4-424c-9bd0-6ac275dcda07" providerId="ADAL" clId="{03ECC52A-3917-4E4A-BCC6-67EB2827AB44}" dt="2025-08-20T22:10:13.030" v="1049"/>
          <ac:spMkLst>
            <pc:docMk/>
            <pc:sldMk cId="2516559366" sldId="2134808731"/>
            <ac:spMk id="13" creationId="{253206DE-B726-251D-8402-2CD9C53E709B}"/>
          </ac:spMkLst>
        </pc:spChg>
        <pc:graphicFrameChg chg="mod">
          <ac:chgData name="FERHANE EL MOSTAFA" userId="612e3f77-08f4-424c-9bd0-6ac275dcda07" providerId="ADAL" clId="{03ECC52A-3917-4E4A-BCC6-67EB2827AB44}" dt="2025-08-30T10:23:44.422" v="2369"/>
          <ac:graphicFrameMkLst>
            <pc:docMk/>
            <pc:sldMk cId="2516559366" sldId="2134808731"/>
            <ac:graphicFrameMk id="2" creationId="{1627E4F6-1E39-C794-693D-0602A50C7C68}"/>
          </ac:graphicFrameMkLst>
        </pc:graphicFrameChg>
        <pc:picChg chg="add mod">
          <ac:chgData name="FERHANE EL MOSTAFA" userId="612e3f77-08f4-424c-9bd0-6ac275dcda07" providerId="ADAL" clId="{03ECC52A-3917-4E4A-BCC6-67EB2827AB44}" dt="2025-08-20T21:54:17.294" v="667"/>
          <ac:picMkLst>
            <pc:docMk/>
            <pc:sldMk cId="2516559366" sldId="2134808731"/>
            <ac:picMk id="5" creationId="{3676CFF9-798A-33BF-5EE7-91306B593B14}"/>
          </ac:picMkLst>
        </pc:picChg>
      </pc:sldChg>
      <pc:sldChg chg="addSp delSp modSp add mod delAnim modAnim">
        <pc:chgData name="FERHANE EL MOSTAFA" userId="612e3f77-08f4-424c-9bd0-6ac275dcda07" providerId="ADAL" clId="{03ECC52A-3917-4E4A-BCC6-67EB2827AB44}" dt="2025-08-20T22:11:43.582" v="1068"/>
        <pc:sldMkLst>
          <pc:docMk/>
          <pc:sldMk cId="2985476707" sldId="2134808732"/>
        </pc:sldMkLst>
        <pc:spChg chg="mod">
          <ac:chgData name="FERHANE EL MOSTAFA" userId="612e3f77-08f4-424c-9bd0-6ac275dcda07" providerId="ADAL" clId="{03ECC52A-3917-4E4A-BCC6-67EB2827AB44}" dt="2025-08-20T22:04:18.252" v="977" actId="20577"/>
          <ac:spMkLst>
            <pc:docMk/>
            <pc:sldMk cId="2985476707" sldId="2134808732"/>
            <ac:spMk id="3" creationId="{E8899C6C-7DAC-5740-1A21-FA13CE1BAAB1}"/>
          </ac:spMkLst>
        </pc:spChg>
        <pc:spChg chg="add mod">
          <ac:chgData name="FERHANE EL MOSTAFA" userId="612e3f77-08f4-424c-9bd0-6ac275dcda07" providerId="ADAL" clId="{03ECC52A-3917-4E4A-BCC6-67EB2827AB44}" dt="2025-08-20T22:11:07.490" v="1063" actId="1076"/>
          <ac:spMkLst>
            <pc:docMk/>
            <pc:sldMk cId="2985476707" sldId="2134808732"/>
            <ac:spMk id="5" creationId="{B523F3D9-CB19-0629-10DA-FAF43ACA47E7}"/>
          </ac:spMkLst>
        </pc:spChg>
        <pc:spChg chg="mod">
          <ac:chgData name="FERHANE EL MOSTAFA" userId="612e3f77-08f4-424c-9bd0-6ac275dcda07" providerId="ADAL" clId="{03ECC52A-3917-4E4A-BCC6-67EB2827AB44}" dt="2025-08-20T22:10:53.913" v="1060" actId="207"/>
          <ac:spMkLst>
            <pc:docMk/>
            <pc:sldMk cId="2985476707" sldId="2134808732"/>
            <ac:spMk id="6" creationId="{3DBCD353-CCCC-24F9-E445-103FE4C215BD}"/>
          </ac:spMkLst>
        </pc:spChg>
        <pc:spChg chg="mod">
          <ac:chgData name="FERHANE EL MOSTAFA" userId="612e3f77-08f4-424c-9bd0-6ac275dcda07" providerId="ADAL" clId="{03ECC52A-3917-4E4A-BCC6-67EB2827AB44}" dt="2025-08-20T22:10:56.670" v="1061" actId="207"/>
          <ac:spMkLst>
            <pc:docMk/>
            <pc:sldMk cId="2985476707" sldId="2134808732"/>
            <ac:spMk id="13" creationId="{3D7DCC21-152D-22B4-6AAC-B027889468D4}"/>
          </ac:spMkLst>
        </pc:spChg>
        <pc:spChg chg="mod">
          <ac:chgData name="FERHANE EL MOSTAFA" userId="612e3f77-08f4-424c-9bd0-6ac275dcda07" providerId="ADAL" clId="{03ECC52A-3917-4E4A-BCC6-67EB2827AB44}" dt="2025-08-20T22:10:50.885" v="1059" actId="207"/>
          <ac:spMkLst>
            <pc:docMk/>
            <pc:sldMk cId="2985476707" sldId="2134808732"/>
            <ac:spMk id="14" creationId="{F51097DD-170E-0156-09D3-D2CD56A5D99A}"/>
          </ac:spMkLst>
        </pc:spChg>
        <pc:picChg chg="add mod">
          <ac:chgData name="FERHANE EL MOSTAFA" userId="612e3f77-08f4-424c-9bd0-6ac275dcda07" providerId="ADAL" clId="{03ECC52A-3917-4E4A-BCC6-67EB2827AB44}" dt="2025-08-20T22:04:49.595" v="981" actId="1076"/>
          <ac:picMkLst>
            <pc:docMk/>
            <pc:sldMk cId="2985476707" sldId="2134808732"/>
            <ac:picMk id="18" creationId="{1951B883-E406-0D97-F686-63474A306B9E}"/>
          </ac:picMkLst>
        </pc:picChg>
      </pc:sldChg>
      <pc:sldChg chg="addSp delSp modSp add mod">
        <pc:chgData name="FERHANE EL MOSTAFA" userId="612e3f77-08f4-424c-9bd0-6ac275dcda07" providerId="ADAL" clId="{03ECC52A-3917-4E4A-BCC6-67EB2827AB44}" dt="2025-08-20T22:20:07.593" v="1295" actId="20577"/>
        <pc:sldMkLst>
          <pc:docMk/>
          <pc:sldMk cId="3471885217" sldId="2134808733"/>
        </pc:sldMkLst>
        <pc:spChg chg="mod">
          <ac:chgData name="FERHANE EL MOSTAFA" userId="612e3f77-08f4-424c-9bd0-6ac275dcda07" providerId="ADAL" clId="{03ECC52A-3917-4E4A-BCC6-67EB2827AB44}" dt="2025-08-20T22:20:07.593" v="1295" actId="20577"/>
          <ac:spMkLst>
            <pc:docMk/>
            <pc:sldMk cId="3471885217" sldId="2134808733"/>
            <ac:spMk id="2" creationId="{191DACB3-62EE-3A3E-822C-73B43A594647}"/>
          </ac:spMkLst>
        </pc:spChg>
        <pc:picChg chg="add mod">
          <ac:chgData name="FERHANE EL MOSTAFA" userId="612e3f77-08f4-424c-9bd0-6ac275dcda07" providerId="ADAL" clId="{03ECC52A-3917-4E4A-BCC6-67EB2827AB44}" dt="2025-08-20T22:19:38.979" v="1247"/>
          <ac:picMkLst>
            <pc:docMk/>
            <pc:sldMk cId="3471885217" sldId="2134808733"/>
            <ac:picMk id="4" creationId="{AFC493AE-F47E-1C7D-5594-ED0B0B841D4A}"/>
          </ac:picMkLst>
        </pc:picChg>
      </pc:sldChg>
      <pc:sldChg chg="addSp delSp modSp add del mod">
        <pc:chgData name="FERHANE EL MOSTAFA" userId="612e3f77-08f4-424c-9bd0-6ac275dcda07" providerId="ADAL" clId="{03ECC52A-3917-4E4A-BCC6-67EB2827AB44}" dt="2025-08-20T22:58:00.529" v="1904" actId="2696"/>
        <pc:sldMkLst>
          <pc:docMk/>
          <pc:sldMk cId="2532175873" sldId="2134808734"/>
        </pc:sldMkLst>
      </pc:sldChg>
      <pc:sldChg chg="modSp add mod">
        <pc:chgData name="FERHANE EL MOSTAFA" userId="612e3f77-08f4-424c-9bd0-6ac275dcda07" providerId="ADAL" clId="{03ECC52A-3917-4E4A-BCC6-67EB2827AB44}" dt="2025-08-20T22:58:21.973" v="1907" actId="20577"/>
        <pc:sldMkLst>
          <pc:docMk/>
          <pc:sldMk cId="4012810430" sldId="2134808734"/>
        </pc:sldMkLst>
        <pc:spChg chg="mod">
          <ac:chgData name="FERHANE EL MOSTAFA" userId="612e3f77-08f4-424c-9bd0-6ac275dcda07" providerId="ADAL" clId="{03ECC52A-3917-4E4A-BCC6-67EB2827AB44}" dt="2025-08-20T22:58:21.973" v="1907" actId="20577"/>
          <ac:spMkLst>
            <pc:docMk/>
            <pc:sldMk cId="4012810430" sldId="2134808734"/>
            <ac:spMk id="3" creationId="{32ECE476-268B-5FC3-DCEE-A08E94AFD03F}"/>
          </ac:spMkLst>
        </pc:spChg>
      </pc:sldChg>
      <pc:sldChg chg="delSp modSp add mod delAnim">
        <pc:chgData name="FERHANE EL MOSTAFA" userId="612e3f77-08f4-424c-9bd0-6ac275dcda07" providerId="ADAL" clId="{03ECC52A-3917-4E4A-BCC6-67EB2827AB44}" dt="2025-08-20T22:57:38.277" v="1903" actId="1076"/>
        <pc:sldMkLst>
          <pc:docMk/>
          <pc:sldMk cId="2349550496" sldId="2134808735"/>
        </pc:sldMkLst>
        <pc:spChg chg="mod">
          <ac:chgData name="FERHANE EL MOSTAFA" userId="612e3f77-08f4-424c-9bd0-6ac275dcda07" providerId="ADAL" clId="{03ECC52A-3917-4E4A-BCC6-67EB2827AB44}" dt="2025-08-20T22:56:22.202" v="1877" actId="20577"/>
          <ac:spMkLst>
            <pc:docMk/>
            <pc:sldMk cId="2349550496" sldId="2134808735"/>
            <ac:spMk id="3" creationId="{8B7B93CA-C478-A881-9718-F33C71D41B54}"/>
          </ac:spMkLst>
        </pc:spChg>
        <pc:spChg chg="mod">
          <ac:chgData name="FERHANE EL MOSTAFA" userId="612e3f77-08f4-424c-9bd0-6ac275dcda07" providerId="ADAL" clId="{03ECC52A-3917-4E4A-BCC6-67EB2827AB44}" dt="2025-08-20T22:57:31.253" v="1901" actId="1076"/>
          <ac:spMkLst>
            <pc:docMk/>
            <pc:sldMk cId="2349550496" sldId="2134808735"/>
            <ac:spMk id="5" creationId="{1B283EE3-24C7-6962-E13A-2A0671BEAB47}"/>
          </ac:spMkLst>
        </pc:spChg>
        <pc:spChg chg="mod">
          <ac:chgData name="FERHANE EL MOSTAFA" userId="612e3f77-08f4-424c-9bd0-6ac275dcda07" providerId="ADAL" clId="{03ECC52A-3917-4E4A-BCC6-67EB2827AB44}" dt="2025-08-20T22:57:34.050" v="1902" actId="1076"/>
          <ac:spMkLst>
            <pc:docMk/>
            <pc:sldMk cId="2349550496" sldId="2134808735"/>
            <ac:spMk id="6" creationId="{CEE632A8-D3D2-864D-6495-29BB3723FEEF}"/>
          </ac:spMkLst>
        </pc:spChg>
        <pc:spChg chg="mod">
          <ac:chgData name="FERHANE EL MOSTAFA" userId="612e3f77-08f4-424c-9bd0-6ac275dcda07" providerId="ADAL" clId="{03ECC52A-3917-4E4A-BCC6-67EB2827AB44}" dt="2025-08-20T22:57:38.277" v="1903" actId="1076"/>
          <ac:spMkLst>
            <pc:docMk/>
            <pc:sldMk cId="2349550496" sldId="2134808735"/>
            <ac:spMk id="14" creationId="{183E0D97-A9C4-776A-046A-733B1CE7E7A5}"/>
          </ac:spMkLst>
        </pc:spChg>
      </pc:sldChg>
      <pc:sldChg chg="addSp delSp modSp add mod">
        <pc:chgData name="FERHANE EL MOSTAFA" userId="612e3f77-08f4-424c-9bd0-6ac275dcda07" providerId="ADAL" clId="{03ECC52A-3917-4E4A-BCC6-67EB2827AB44}" dt="2025-08-20T23:19:45.359" v="2132"/>
        <pc:sldMkLst>
          <pc:docMk/>
          <pc:sldMk cId="3074834879" sldId="2134808736"/>
        </pc:sldMkLst>
        <pc:spChg chg="mod">
          <ac:chgData name="FERHANE EL MOSTAFA" userId="612e3f77-08f4-424c-9bd0-6ac275dcda07" providerId="ADAL" clId="{03ECC52A-3917-4E4A-BCC6-67EB2827AB44}" dt="2025-08-20T23:19:45.359" v="2132"/>
          <ac:spMkLst>
            <pc:docMk/>
            <pc:sldMk cId="3074834879" sldId="2134808736"/>
            <ac:spMk id="2" creationId="{B6E7AA35-FDE5-41FF-5697-5550A216CE4A}"/>
          </ac:spMkLst>
        </pc:spChg>
        <pc:picChg chg="add mod">
          <ac:chgData name="FERHANE EL MOSTAFA" userId="612e3f77-08f4-424c-9bd0-6ac275dcda07" providerId="ADAL" clId="{03ECC52A-3917-4E4A-BCC6-67EB2827AB44}" dt="2025-08-20T23:19:28.147" v="2131"/>
          <ac:picMkLst>
            <pc:docMk/>
            <pc:sldMk cId="3074834879" sldId="2134808736"/>
            <ac:picMk id="16" creationId="{3651C4FA-4EB1-603D-AD4E-2CC32A5CCEE5}"/>
          </ac:picMkLst>
        </pc:picChg>
      </pc:sldChg>
      <pc:sldChg chg="add">
        <pc:chgData name="FERHANE EL MOSTAFA" userId="612e3f77-08f4-424c-9bd0-6ac275dcda07" providerId="ADAL" clId="{03ECC52A-3917-4E4A-BCC6-67EB2827AB44}" dt="2025-08-30T08:19:02.661" v="2361"/>
        <pc:sldMkLst>
          <pc:docMk/>
          <pc:sldMk cId="1341450229" sldId="213480873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39DC6-21CA-4DD8-BB0A-9BFCF5C0BC4A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C883CC-6FC3-498F-B73F-BDC1E1ECE9F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09318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A9CDD2-8EC3-41FA-915B-CFA363B4E52D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F65507-EDDC-4955-A45A-ABE631BC6C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00900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74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49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23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97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872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46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21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395" algn="l" defTabSz="91434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AB6E2D-23EA-9898-3184-ADF16EA123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6E6304-9050-F8FF-15EC-36221E10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A7EA2831-29AD-C8F5-F734-7EA7738B1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7AC731-FA6A-02C8-0222-2730949E99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0116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8617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6917F0-FE67-95B8-FCE2-FEDFCB7B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F985455-08C1-A605-BDEE-3F6E5463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00AAD798-53F5-E770-E4BD-4F876E8726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35D393-7E57-DB4F-1C99-7592521A47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458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589BE9-4A78-7D81-323D-B2AE9D0A63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FEFA129-6409-B1BA-B450-DD872FE0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71DEFA17-E914-3C21-A9C3-A2F18CBBD9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3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sz="1200" b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C62F1B3-BAF9-18B5-4324-DBCD96BADD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65507-EDDC-4955-A45A-ABE631BC6CC1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84647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65507-EDDC-4955-A45A-ABE631BC6CC1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99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743AC9-5AC9-B567-B1C4-700C0F9945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4464280-CAEE-C589-017B-BE616CE56C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6EBDF8-E281-5468-5595-061DA5C81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21F1E3-FC91-EDAC-6AA3-F1DA7AC3D1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5452534-1E9D-60E3-0A61-E3C7B064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3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0EFCD83-7B38-EF22-56E8-975506196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BBE9861-F7AF-2C24-2680-D644CE814A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AE4B865-02D0-71AA-9DDF-105FD7F30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43797DC-0805-51DE-1DA8-94806C376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568E69-4546-4975-72BC-9BE4A3B20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1549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9755597-C78D-F28C-DE74-A0E9F12A7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078719-4082-84B0-EE26-D2C8AAC85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C73848E-5D27-E38A-4822-60CFFFD6A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F2A9451-33D1-8968-5BEB-BCC20CC64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D16CDA-C3EA-8948-22FB-2E5E0A7D7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59208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B709E9-322D-81F7-8380-5D5E3462D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F6FE923-12A9-6065-9D9B-DB5D77934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0767B0-1F3F-BB8A-B4A9-037C38F518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6C2448-B15A-4B86-1C44-2E05D2D37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53240E5-0914-8546-4853-6693B6E56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D8BE2B1-DF36-31A0-2A1A-96B54B448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25438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9A3C50A-0E8A-F330-1D2C-614A86B2D1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3A707AF-D43B-28AA-9832-F9A0EBBD5E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280D807-08F1-C512-4840-856725C531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1918F50-F453-6044-B216-C8649EE738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EB05AEC-40C0-D362-3F2B-2D04F62823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2198576-4EE7-44CC-4DF0-0F562D94D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9DFF6E6-BCAB-E186-1A72-67EB8A4E27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58EB875-02B3-7FF9-9CBF-125901200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907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58C7A6-5722-08BE-15AF-55AB2DDED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2DEB0B4-2E22-077B-8EDA-8C154DBC43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199378A2-547B-BC2A-8610-A467BF51A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3FE9668-1004-7150-D81F-31D55F52A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7967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884DD05-51C3-B89B-7D26-A09F373B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50AC938-980B-339B-A89C-127223A574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F4DD8E4-23B0-DEBB-BD9F-ACA592B1F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83036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741EDE-8A44-BFD0-2CE8-C2628D281C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680BA2D-B705-582F-CBB7-C2C622B65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99E3B1C-5255-4A33-524D-F786E5A7F6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5DC0D08-78B2-418A-218B-C5ACB2D7C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A84D5F8-D23A-EF20-E0C4-51A6C5D39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07314F6-8402-3290-C78B-6ECE9F7AE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654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C0D649-284F-3BAA-782D-FE1E2D164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7541131-65D6-93F1-6DC4-82A3F33F43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17F98F-5653-9EE6-F832-FD56936A4C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4205DA-BECA-4B35-9EA6-C8FEF9C7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4ACEDD7-9189-B5A4-6901-960BB416C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B86485-C75F-4FAA-B3EE-0CC97960A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13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5ADD9B1-4D74-4067-9F19-12E6CDF5C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ACFB5A-14C8-1FEA-6693-95930BBF0E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1B453E3-8782-45A8-AE24-BA2F03A035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BA4AB5-4538-F5AF-BDFD-B83CFBFC8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AA2081-E402-9321-C3F6-2CBC5EEB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48230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D0AB40-894A-37E0-BB4A-F68C374AD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333C774-15BA-E1F7-B3B5-53BABB832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5B76BD-E390-3112-17AA-703004A6E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E66AF4-998D-9C89-68C6-F358FB940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5C64FF6-3766-F959-3398-D5F8A443A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8883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B287B5-BC48-15F2-8857-FFDDA243D7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FD70E16-BDD1-9D82-087A-5D0E86D49F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CAEF58-BF28-F5A6-769F-E025E977D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22732A-D714-0411-231A-93FB4822C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D813350-ECEF-E391-6C04-18B632918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42273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34FC37-05E4-279C-69FF-5EF8345D9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765F83F-9129-0D85-C5AF-EC0C6A55B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27E9F7-7577-0230-40B7-C6AC2164A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51BCFA4-29D4-43C5-E210-90B2AABF5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C4739A-4060-56C7-6352-C6DF99C5C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919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BEA59D-E8BA-0E0F-CCE4-B19FB0508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8CF272F-DBBA-B000-ACE3-557C32BDEF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95A75D7-2564-C8DC-8D33-70E46261E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73A034-C41A-E7D8-0653-45AB2BF6C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9F0469-6120-9524-6AA5-BA4188DE8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78559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093D5AB-45A9-5C4A-6F47-7F26B8A0A8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CCE43DA-C65D-07BF-AAC6-C527FFEA1B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D48DFFC-2CA1-BCB6-18C6-24ED423B74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0CDF9F7-5D1F-0C5C-F592-4A6C4437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DE76434-1072-1505-459C-A9581957F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AC3A11-A2FA-736C-EFA9-68A325C09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7887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C910FE-05E2-0E88-D6A0-03F46BF35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329A86C-1807-6A54-3081-A541AAF4F5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49813CF-1E5D-76BE-401B-D994E1799D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3DE1887-7603-669F-FA3B-50A5473590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6B7D44ED-FF0C-79B1-E02F-740D22A0798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812326C8-D854-BBE4-E51F-95719A4AB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75F6B9D-D7B0-7ED9-FE58-43010098A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BBDF9E4-4E22-4133-DD2A-F61D3282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37411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A5E356-FBA3-7D96-1FBC-3C192EEDF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0FABA93-AACF-3D94-ED71-AA29112F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04232D9-1290-A798-D97C-8B785CF1A3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DC80E17-36AD-A248-C02B-5CB2C22B5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170241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820FD99-5CB7-CE58-FB54-C786B4C50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A33CE91-1954-3765-6D61-1484ECC77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E9B5236-2E38-4E77-EBC4-932CCE42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1818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48445A3-06CB-6064-73EE-962B0DB12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DEA4F7E-5AA5-0D68-2912-2095F70CD2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F03CF98-5DEF-24D7-078E-C6666B477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A3ECB72-875F-7168-6C9E-94C55C7F4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688B6BA-8FA3-B43A-E358-19ADB23D9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97C5391-7797-FCB2-16AF-BC61D36A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275696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3FA441-9812-2019-06C7-3203D484B8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33FF6C7-29C9-09DA-8D66-30974A42825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A40CA51-33DF-B14D-C8A2-46EC0E6B8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0B01590-7CC7-25EF-CE65-BA4420A42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8EF1A4F-A09F-F720-BEC8-815780B45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10F736-1ACC-482C-1C7D-2C6559CA2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048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14554B6-20EB-1E76-79EA-E6C473112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CEB0B28-E0DB-DAB5-90BE-620D697FC3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FE870A-5DB8-ACFF-C844-911BADAC5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F41B39A-2D05-52E1-C348-BD087868F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CE3A715-D31D-8D73-1648-414F89688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8244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92FFFFAB-C3F9-948A-C5DD-4B2363B2A8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AB5E961-1D64-13AE-860A-C565D7FC28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9EE28DD-CD45-CCD8-F84A-D6000CF1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726AF9-7CE7-B59C-1576-24BAC078A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3E0BD8-E9DF-89EA-7F63-3CF2E1A9C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4451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405954-8B14-0927-3BFD-B0E03B8E4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6A1E175-A5A8-E3F8-1F50-9ACE76A60C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DB011BD-E88B-5BE9-5844-0538F4A6BC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DD9C7E6-35E1-05A6-51A5-CCE58B40D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389C54D-1568-EED2-9D38-AF9656B38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0472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76CD94-2638-A533-35AC-33F8762C2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BC8C267-6A0E-7F85-11DF-E1B8F31959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9A4EE0B-4ED7-D3BB-592F-49D678F63D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D58435-B360-2F20-F1DB-85A5F0FC7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BCB141A-DA4F-A23C-5B4F-FCBDF897F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7863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11B11A-57FD-EF6E-D078-216EE9E1B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6DB786-4834-DFBA-7E92-F490A1B25F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82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82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82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31C319-FB0C-BD76-4801-6AD79CA82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B7BEC8B-EB10-AFA9-0647-1F675D24F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2F07A89-E44C-0BFC-AE33-5AF3A1C484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13985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68AE2A-EBAB-8535-9929-5C06E773C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2089419-3FA4-893D-10CF-896A647639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A35FE34-9C03-D735-DAAB-E8B7A26E07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7A7FC32-E480-7299-D479-E039FDC4E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CE11614-A2EB-22B3-3300-5B1A74B74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57DFE78-087C-A4BE-F00A-508C323EE0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618514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C4C0A0-C635-D19D-4458-4A475D3E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226CB9D-0440-B5FD-83E9-854695190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9571624-52DC-87F5-B8D2-B7D0A0756A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1CC25B-16E3-6CDD-A60D-772A41A9A9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9E8F26D-DA17-C00C-67BC-33DC1C655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0FAEA9E3-1EB2-6526-6A97-642BA3322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8EF242C2-8321-0011-04BB-85EC1AD92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B26D719C-FAFF-80D8-A63B-FC5C36DBCD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3994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BDF672-8553-FAE5-98C8-D18B6A5935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8FBFCA1-D8E9-B420-DCF3-C1560D5C5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E850D5E-606D-6262-85EA-5D9DFCC7F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E8B908B-61CB-F908-98C3-8B8A49999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53085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CC75F5-8023-BB5C-50A3-19A5FD272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A6A0358-8763-B480-6AF5-DCC1E75A3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B6B293-6E15-1FA4-870E-1B76A475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04304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F28DC3-5288-388D-A838-E0D16E147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BDDF1C-2926-51F0-662B-3AC1923CD6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2B27530-D0A1-B823-7ACA-65DC6AF0F3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F7FC9DF-66D5-2AE0-4A3C-ECF6F3C1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765AABA-F37F-B778-36FD-721955588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75C3B56-677A-B75C-AFB7-BA3FC9432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44257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C3260F-B79C-85E0-CCAA-168D126FA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154C08C-494D-8FC9-3F26-2972A7C062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2B83370-E10A-7E8F-0DA5-3E2D462D7C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B2578CD-6D33-FFBF-B95E-D3EFE3DF1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747F21A3-F316-F8BB-F698-83DC2F0CF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4FA0F2C-CBF0-807D-0A9A-6FA9BCE4B7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72885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F4FB7C3-6331-1AA1-0B0B-92B48991F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ABF8E9C-ABCA-ADB1-84AD-595D0F58EA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BCD6CC-B805-86AD-045F-3F71DC0E56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89ACE6-C578-27CD-A38F-0BB5DC476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BD7A67A-A9B3-EBC0-FCB3-A1A0B75C7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22253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C7BB1E6-FA15-9B07-0DA4-3CDFE768DC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BDF7200-9D1B-0323-12C5-DDD0F72DE4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025D5D2-14BB-5080-25EB-0FCE12A2B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154F753-5097-CE96-162F-E314E73F6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481-5913-5EDF-799C-F86BF4849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86937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714500" y="1683545"/>
            <a:ext cx="10287000" cy="3581400"/>
          </a:xfrm>
        </p:spPr>
        <p:txBody>
          <a:bodyPr anchor="b"/>
          <a:lstStyle>
            <a:lvl1pPr algn="ctr"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4050"/>
            </a:lvl1pPr>
            <a:lvl2pPr marL="771476" indent="0" algn="ctr">
              <a:buNone/>
              <a:defRPr sz="3375"/>
            </a:lvl2pPr>
            <a:lvl3pPr marL="1542950" indent="0" algn="ctr">
              <a:buNone/>
              <a:defRPr sz="3038"/>
            </a:lvl3pPr>
            <a:lvl4pPr marL="2314425" indent="0" algn="ctr">
              <a:buNone/>
              <a:defRPr sz="2700"/>
            </a:lvl4pPr>
            <a:lvl5pPr marL="3085901" indent="0" algn="ctr">
              <a:buNone/>
              <a:defRPr sz="2700"/>
            </a:lvl5pPr>
            <a:lvl6pPr marL="3857373" indent="0" algn="ctr">
              <a:buNone/>
              <a:defRPr sz="2700"/>
            </a:lvl6pPr>
            <a:lvl7pPr marL="4628850" indent="0" algn="ctr">
              <a:buNone/>
              <a:defRPr sz="2700"/>
            </a:lvl7pPr>
            <a:lvl8pPr marL="5400324" indent="0" algn="ctr">
              <a:buNone/>
              <a:defRPr sz="2700"/>
            </a:lvl8pPr>
            <a:lvl9pPr marL="6171798" indent="0" algn="ctr">
              <a:buNone/>
              <a:defRPr sz="27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53762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292053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35831" y="2564611"/>
            <a:ext cx="11830050" cy="4279106"/>
          </a:xfrm>
        </p:spPr>
        <p:txBody>
          <a:bodyPr anchor="b"/>
          <a:lstStyle>
            <a:lvl1pPr>
              <a:defRPr sz="10125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35831" y="6884198"/>
            <a:ext cx="11830050" cy="2250281"/>
          </a:xfrm>
        </p:spPr>
        <p:txBody>
          <a:bodyPr/>
          <a:lstStyle>
            <a:lvl1pPr marL="0" indent="0">
              <a:buNone/>
              <a:defRPr sz="4050">
                <a:solidFill>
                  <a:schemeClr val="tx1">
                    <a:tint val="75000"/>
                  </a:schemeClr>
                </a:solidFill>
              </a:defRPr>
            </a:lvl1pPr>
            <a:lvl2pPr marL="771476" indent="0">
              <a:buNone/>
              <a:defRPr sz="3375">
                <a:solidFill>
                  <a:schemeClr val="tx1">
                    <a:tint val="75000"/>
                  </a:schemeClr>
                </a:solidFill>
              </a:defRPr>
            </a:lvl2pPr>
            <a:lvl3pPr marL="1542950" indent="0">
              <a:buNone/>
              <a:defRPr sz="3038">
                <a:solidFill>
                  <a:schemeClr val="tx1">
                    <a:tint val="75000"/>
                  </a:schemeClr>
                </a:solidFill>
              </a:defRPr>
            </a:lvl3pPr>
            <a:lvl4pPr marL="2314425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4pPr>
            <a:lvl5pPr marL="3085901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5pPr>
            <a:lvl6pPr marL="385737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6pPr>
            <a:lvl7pPr marL="462885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7pPr>
            <a:lvl8pPr marL="5400324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8pPr>
            <a:lvl9pPr marL="6171798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3156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929529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2" y="547693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4762" y="2521746"/>
            <a:ext cx="5802510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944762" y="3757614"/>
            <a:ext cx="5802510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943728" y="2521746"/>
            <a:ext cx="5831087" cy="1235868"/>
          </a:xfrm>
        </p:spPr>
        <p:txBody>
          <a:bodyPr anchor="b"/>
          <a:lstStyle>
            <a:lvl1pPr marL="0" indent="0">
              <a:buNone/>
              <a:defRPr sz="4050" b="1"/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943728" y="3757614"/>
            <a:ext cx="5831087" cy="5526882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81321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37944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740841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>
              <a:defRPr sz="5400"/>
            </a:lvl1pPr>
            <a:lvl2pPr>
              <a:defRPr sz="4725"/>
            </a:lvl2pPr>
            <a:lvl3pPr>
              <a:defRPr sz="4050"/>
            </a:lvl3pPr>
            <a:lvl4pPr>
              <a:defRPr sz="3375"/>
            </a:lvl4pPr>
            <a:lvl5pPr>
              <a:defRPr sz="3375"/>
            </a:lvl5pPr>
            <a:lvl6pPr>
              <a:defRPr sz="3375"/>
            </a:lvl6pPr>
            <a:lvl7pPr>
              <a:defRPr sz="3375"/>
            </a:lvl7pPr>
            <a:lvl8pPr>
              <a:defRPr sz="3375"/>
            </a:lvl8pPr>
            <a:lvl9pPr>
              <a:defRPr sz="3375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32727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4766" y="685802"/>
            <a:ext cx="4423767" cy="2400300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831091" y="1481140"/>
            <a:ext cx="6943725" cy="7310438"/>
          </a:xfrm>
        </p:spPr>
        <p:txBody>
          <a:bodyPr/>
          <a:lstStyle>
            <a:lvl1pPr marL="0" indent="0">
              <a:buNone/>
              <a:defRPr sz="5400"/>
            </a:lvl1pPr>
            <a:lvl2pPr marL="771476" indent="0">
              <a:buNone/>
              <a:defRPr sz="4725"/>
            </a:lvl2pPr>
            <a:lvl3pPr marL="1542950" indent="0">
              <a:buNone/>
              <a:defRPr sz="4050"/>
            </a:lvl3pPr>
            <a:lvl4pPr marL="2314425" indent="0">
              <a:buNone/>
              <a:defRPr sz="3375"/>
            </a:lvl4pPr>
            <a:lvl5pPr marL="3085901" indent="0">
              <a:buNone/>
              <a:defRPr sz="3375"/>
            </a:lvl5pPr>
            <a:lvl6pPr marL="3857373" indent="0">
              <a:buNone/>
              <a:defRPr sz="3375"/>
            </a:lvl6pPr>
            <a:lvl7pPr marL="4628850" indent="0">
              <a:buNone/>
              <a:defRPr sz="3375"/>
            </a:lvl7pPr>
            <a:lvl8pPr marL="5400324" indent="0">
              <a:buNone/>
              <a:defRPr sz="3375"/>
            </a:lvl8pPr>
            <a:lvl9pPr marL="6171798" indent="0">
              <a:buNone/>
              <a:defRPr sz="3375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44766" y="3086103"/>
            <a:ext cx="4423767" cy="5717382"/>
          </a:xfrm>
        </p:spPr>
        <p:txBody>
          <a:bodyPr/>
          <a:lstStyle>
            <a:lvl1pPr marL="0" indent="0">
              <a:buNone/>
              <a:defRPr sz="2700"/>
            </a:lvl1pPr>
            <a:lvl2pPr marL="771476" indent="0">
              <a:buNone/>
              <a:defRPr sz="2363"/>
            </a:lvl2pPr>
            <a:lvl3pPr marL="1542950" indent="0">
              <a:buNone/>
              <a:defRPr sz="2025"/>
            </a:lvl3pPr>
            <a:lvl4pPr marL="2314425" indent="0">
              <a:buNone/>
              <a:defRPr sz="1688"/>
            </a:lvl4pPr>
            <a:lvl5pPr marL="3085901" indent="0">
              <a:buNone/>
              <a:defRPr sz="1688"/>
            </a:lvl5pPr>
            <a:lvl6pPr marL="3857373" indent="0">
              <a:buNone/>
              <a:defRPr sz="1688"/>
            </a:lvl6pPr>
            <a:lvl7pPr marL="4628850" indent="0">
              <a:buNone/>
              <a:defRPr sz="1688"/>
            </a:lvl7pPr>
            <a:lvl8pPr marL="5400324" indent="0">
              <a:buNone/>
              <a:defRPr sz="1688"/>
            </a:lvl8pPr>
            <a:lvl9pPr marL="6171798" indent="0">
              <a:buNone/>
              <a:defRPr sz="1688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529867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1404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815516" y="547689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42975" y="547689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560149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5278822"/>
      </p:ext>
    </p:extLst>
  </p:cSld>
  <p:clrMapOvr>
    <a:masterClrMapping/>
  </p:clrMapOvr>
  <p:hf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4284490"/>
      </p:ext>
    </p:extLst>
  </p:cSld>
  <p:clrMapOvr>
    <a:masterClrMapping/>
  </p:clrMapOvr>
  <p:hf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253520"/>
      </p:ext>
    </p:extLst>
  </p:cSld>
  <p:clrMapOvr>
    <a:masterClrMapping/>
  </p:clrMapOvr>
  <p:hf hdr="0" ftr="0" dt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8879746"/>
      </p:ext>
    </p:extLst>
  </p:cSld>
  <p:clrMapOvr>
    <a:masterClrMapping/>
  </p:clrMapOvr>
  <p:hf hdr="0" ftr="0" dt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3806789"/>
      </p:ext>
    </p:extLst>
  </p:cSld>
  <p:clrMapOvr>
    <a:masterClrMapping/>
  </p:clrMapOvr>
  <p:hf hdr="0" ftr="0" dt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207485"/>
      </p:ext>
    </p:extLst>
  </p:cSld>
  <p:clrMapOvr>
    <a:masterClrMapping/>
  </p:clrMapOvr>
  <p:hf hdr="0" ftr="0" dt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74709"/>
      </p:ext>
    </p:extLst>
  </p:cSld>
  <p:clrMapOvr>
    <a:masterClrMapping/>
  </p:clrMapOvr>
  <p:hf hdr="0" ftr="0" dt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607432"/>
      </p:ext>
    </p:extLst>
  </p:cSld>
  <p:clrMapOvr>
    <a:masterClrMapping/>
  </p:clrMapOvr>
  <p:hf hdr="0" ftr="0" dt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1932565"/>
      </p:ext>
    </p:extLst>
  </p:cSld>
  <p:clrMapOvr>
    <a:masterClrMapping/>
  </p:clrMapOvr>
  <p:hf hdr="0" ftr="0" dt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843032"/>
      </p:ext>
    </p:extLst>
  </p:cSld>
  <p:clrMapOvr>
    <a:masterClrMapping/>
  </p:clrMapOvr>
  <p:hf hdr="0" ftr="0" dt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8906303"/>
      </p:ext>
    </p:extLst>
  </p:cSld>
  <p:clrMapOvr>
    <a:masterClrMapping/>
  </p:clrMapOvr>
  <p:hf hdr="0" ftr="0" dt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28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38426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0477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8" name="Tableau 17">
            <a:extLst>
              <a:ext uri="{FF2B5EF4-FFF2-40B4-BE49-F238E27FC236}">
                <a16:creationId xmlns:a16="http://schemas.microsoft.com/office/drawing/2014/main" id="{B75388DA-0E5A-9141-F6E7-89BB6C2CDC8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48351611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40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FD8688E8-809C-3C14-0EC6-19316ED8560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618970915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060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613384986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21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7" name="Tableau 16">
            <a:extLst>
              <a:ext uri="{FF2B5EF4-FFF2-40B4-BE49-F238E27FC236}">
                <a16:creationId xmlns:a16="http://schemas.microsoft.com/office/drawing/2014/main" id="{2D44A57B-AAD1-6A1C-296F-2DEE345B61D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01955632"/>
              </p:ext>
            </p:extLst>
          </p:nvPr>
        </p:nvGraphicFramePr>
        <p:xfrm>
          <a:off x="0" y="2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05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3523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626189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71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94973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0650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9515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262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01725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09376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9291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399095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700" y="1683545"/>
            <a:ext cx="116586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14500" y="5403057"/>
            <a:ext cx="10287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5099"/>
      </p:ext>
    </p:extLst>
  </p:cSld>
  <p:clrMapOvr>
    <a:masterClrMapping/>
  </p:clrMapOvr>
  <p:hf hdr="0" ftr="0" dt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32891"/>
      </p:ext>
    </p:extLst>
  </p:cSld>
  <p:clrMapOvr>
    <a:masterClrMapping/>
  </p:clrMapOvr>
  <p:hf hdr="0" ftr="0" dt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832" y="2564609"/>
            <a:ext cx="1183005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35832" y="6884197"/>
            <a:ext cx="1183005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/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615645"/>
      </p:ext>
    </p:extLst>
  </p:cSld>
  <p:clrMapOvr>
    <a:masterClrMapping/>
  </p:clrMapOvr>
  <p:hf hdr="0" ftr="0" dt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297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725" y="2738438"/>
            <a:ext cx="5829300" cy="65270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849425"/>
      </p:ext>
    </p:extLst>
  </p:cSld>
  <p:clrMapOvr>
    <a:masterClrMapping/>
  </p:clrMapOvr>
  <p:hf hdr="0" ftr="0" dt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547690"/>
            <a:ext cx="11830050" cy="1988345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4763" y="2521745"/>
            <a:ext cx="5802510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4763" y="3757613"/>
            <a:ext cx="5802510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43726" y="2521745"/>
            <a:ext cx="5831087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43726" y="3757613"/>
            <a:ext cx="5831087" cy="55268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27385"/>
      </p:ext>
    </p:extLst>
  </p:cSld>
  <p:clrMapOvr>
    <a:masterClrMapping/>
  </p:clrMapOvr>
  <p:hf hdr="0" ftr="0" dt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035132"/>
      </p:ext>
    </p:extLst>
  </p:cSld>
  <p:clrMapOvr>
    <a:masterClrMapping/>
  </p:clrMapOvr>
  <p:hf hdr="0" ftr="0" dt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3784634"/>
      </p:ext>
    </p:extLst>
  </p:cSld>
  <p:clrMapOvr>
    <a:masterClrMapping/>
  </p:clrMapOvr>
  <p:hf hdr="0" ftr="0" dt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31087" y="1481140"/>
            <a:ext cx="6943725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819656"/>
      </p:ext>
    </p:extLst>
  </p:cSld>
  <p:clrMapOvr>
    <a:masterClrMapping/>
  </p:clrMapOvr>
  <p:hf hdr="0" ftr="0" dt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4762" y="685800"/>
            <a:ext cx="4423767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31087" y="1481140"/>
            <a:ext cx="6943725" cy="7310438"/>
          </a:xfrm>
        </p:spPr>
        <p:txBody>
          <a:bodyPr anchor="t"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44762" y="3086100"/>
            <a:ext cx="4423767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83654"/>
      </p:ext>
    </p:extLst>
  </p:cSld>
  <p:clrMapOvr>
    <a:masterClrMapping/>
  </p:clrMapOvr>
  <p:hf hdr="0" ftr="0" dt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810360"/>
      </p:ext>
    </p:extLst>
  </p:cSld>
  <p:clrMapOvr>
    <a:masterClrMapping/>
  </p:clrMapOvr>
  <p:hf hdr="0" ftr="0" dt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15513" y="547688"/>
            <a:ext cx="2957513" cy="871775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2976" y="547688"/>
            <a:ext cx="8701088" cy="871775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9/17/2025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196540"/>
      </p:ext>
    </p:extLst>
  </p:cSld>
  <p:clrMapOvr>
    <a:masterClrMapping/>
  </p:clrMapOvr>
  <p:hf hdr="0" ftr="0" dt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13">
            <a:extLst>
              <a:ext uri="{FF2B5EF4-FFF2-40B4-BE49-F238E27FC236}">
                <a16:creationId xmlns:a16="http://schemas.microsoft.com/office/drawing/2014/main" id="{0F17F16A-B6B5-EBE9-54FC-727111DB4C1E}"/>
              </a:ext>
            </a:extLst>
          </p:cNvPr>
          <p:cNvSpPr txBox="1">
            <a:spLocks/>
          </p:cNvSpPr>
          <p:nvPr userDrawn="1"/>
        </p:nvSpPr>
        <p:spPr>
          <a:xfrm>
            <a:off x="13145830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B50A90-6C93-28D2-CCE6-8C4B5464A7E9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90E3B97-A86E-0A4F-B999-B6E8CC0D39D0}"/>
              </a:ext>
            </a:extLst>
          </p:cNvPr>
          <p:cNvSpPr/>
          <p:nvPr userDrawn="1"/>
        </p:nvSpPr>
        <p:spPr>
          <a:xfrm>
            <a:off x="2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E5BDF521-9D27-2E4C-7059-E9980F069FBB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57038322"/>
              </p:ext>
            </p:extLst>
          </p:nvPr>
        </p:nvGraphicFramePr>
        <p:xfrm>
          <a:off x="0" y="0"/>
          <a:ext cx="13716000" cy="59436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val="358388302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479764065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189079499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79875202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705208081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02870" marR="102870" marT="68580" marB="68580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272804"/>
                  </a:ext>
                </a:extLst>
              </a:tr>
            </a:tbl>
          </a:graphicData>
        </a:graphic>
      </p:graphicFrame>
      <p:grpSp>
        <p:nvGrpSpPr>
          <p:cNvPr id="15" name="Group 17">
            <a:extLst>
              <a:ext uri="{FF2B5EF4-FFF2-40B4-BE49-F238E27FC236}">
                <a16:creationId xmlns:a16="http://schemas.microsoft.com/office/drawing/2014/main" id="{40DD11D2-EE68-A9EC-4F15-614A3385D0D9}"/>
              </a:ext>
            </a:extLst>
          </p:cNvPr>
          <p:cNvGrpSpPr/>
          <p:nvPr userDrawn="1"/>
        </p:nvGrpSpPr>
        <p:grpSpPr>
          <a:xfrm>
            <a:off x="6080531" y="2214833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6" name="Straight Connector 4">
              <a:extLst>
                <a:ext uri="{FF2B5EF4-FFF2-40B4-BE49-F238E27FC236}">
                  <a16:creationId xmlns:a16="http://schemas.microsoft.com/office/drawing/2014/main" id="{AE422F29-1EF9-E191-9803-DE84B04D9D40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C9086356-0D26-8822-73C0-D2636A92FC67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2A8B079-93E9-EE06-C9E4-AD3DEB14B4FF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28C2234-931E-C7BC-B53A-A9CA981E6BB9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33C001F-2EB4-0697-9255-9EC7B323776A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1" name="Straight Connector 16">
              <a:extLst>
                <a:ext uri="{FF2B5EF4-FFF2-40B4-BE49-F238E27FC236}">
                  <a16:creationId xmlns:a16="http://schemas.microsoft.com/office/drawing/2014/main" id="{CB05C08F-AD28-CF78-9250-A79D6212EF4E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F5A08C7F-15D1-D433-B4C0-463CAD0FEB9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AD7724E9-3AEE-EC28-6BB9-60CC35F825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5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3" y="0"/>
            <a:ext cx="4800601" cy="10287000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4" y="1925354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4" y="6104969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6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5"/>
            <a:ext cx="486000" cy="648101"/>
          </a:xfrm>
          <a:prstGeom prst="rect">
            <a:avLst/>
          </a:prstGeom>
          <a:solidFill>
            <a:schemeClr val="accent2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2309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3716000" cy="10287000"/>
          </a:xfrm>
          <a:prstGeom prst="rect">
            <a:avLst/>
          </a:prstGeom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 full screen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7926522" y="0"/>
            <a:ext cx="4800601" cy="10287000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194221" y="1925353"/>
            <a:ext cx="4265196" cy="4348082"/>
          </a:xfrm>
          <a:prstGeom prst="rect">
            <a:avLst/>
          </a:prstGeom>
          <a:noFill/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37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0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8194221" y="6104968"/>
            <a:ext cx="4265196" cy="1211366"/>
          </a:xfrm>
          <a:prstGeom prst="rect">
            <a:avLst/>
          </a:prstGeom>
          <a:noFill/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95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Section Name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6" hasCustomPrompt="1"/>
          </p:nvPr>
        </p:nvSpPr>
        <p:spPr>
          <a:xfrm>
            <a:off x="7440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0" name="テキスト プレースホルダー 5"/>
          <p:cNvSpPr>
            <a:spLocks noGrp="1"/>
          </p:cNvSpPr>
          <p:nvPr>
            <p:ph type="body" sz="quarter" idx="17" hasCustomPrompt="1"/>
          </p:nvPr>
        </p:nvSpPr>
        <p:spPr>
          <a:xfrm>
            <a:off x="6954519" y="89908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7440519" y="8342704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6468519" y="9638903"/>
            <a:ext cx="486000" cy="648101"/>
          </a:xfrm>
          <a:prstGeom prst="rect">
            <a:avLst/>
          </a:prstGeom>
          <a:solidFill>
            <a:schemeClr val="accent4">
              <a:alpha val="7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73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50"/>
                            </p:stCondLst>
                            <p:childTnLst>
                              <p:par>
                                <p:cTn id="2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>
        <p:tmplLst>
          <p:tmpl>
            <p:tnLst>
              <p:par>
                <p:cTn presetID="2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down)">
                      <p:cBhvr>
                        <p:cTn dur="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9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3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17"/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E284A30D-DECD-030A-0B10-C913E3EA371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A4CDEB7D-168B-0E29-CE1F-E930924D0170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2F52E29-30F9-D914-29F4-C39B2815C41A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E92BE19-E4E1-3339-A532-B4A2469C636A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0" name="Graphique 19">
            <a:extLst>
              <a:ext uri="{FF2B5EF4-FFF2-40B4-BE49-F238E27FC236}">
                <a16:creationId xmlns:a16="http://schemas.microsoft.com/office/drawing/2014/main" id="{4D4777B5-B402-E9A1-A5A6-84AC8061F2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5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D32AAD4-4958-258C-C746-E94CE42F7982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C1086B27-D827-5BD3-1F18-FDF270965CC3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F6879CE-4632-0D8E-0A1B-83AF1D68B3CF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E019FA6-C4C6-BDC4-B6D7-A25BF2C4F26C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249AB181-445B-AD98-9157-D06A72138421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CE037F0-65C5-47CC-4ED9-D436AACCF59C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2BE813B-2810-7D38-C2E3-3B49ACF02947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C73CB838-E733-3B9A-C7F4-8546006A488A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DD628C-8710-5146-8E99-FB5CF8B6B691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07A7BEE1-1D3A-845A-03BC-11B991A8E205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37F2F5DE-31BF-9F44-B545-7C09494E9F1B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E30D1F82-EC9A-72D0-211A-64E78727D6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018E912-EF82-5A6F-E1F8-365D757D19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43779159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7741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918A7F3-27B7-2D1A-0ED4-FDDA6CEF4E55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19" name="Straight Connector 4">
              <a:extLst>
                <a:ext uri="{FF2B5EF4-FFF2-40B4-BE49-F238E27FC236}">
                  <a16:creationId xmlns:a16="http://schemas.microsoft.com/office/drawing/2014/main" id="{3DC29654-03A3-4D63-9350-1F52CB1C1CA2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1C4D7B3-C6EE-DCBA-9AF9-B40F7AE2F7D6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357AEA3-D80B-23F3-C087-AA3083186B86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6935AB0-D513-F32D-42DC-F3E248DB1FE1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0FA164D-FAE3-0ECF-6CE6-DF00D3D8C7DC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4" name="Straight Connector 16">
              <a:extLst>
                <a:ext uri="{FF2B5EF4-FFF2-40B4-BE49-F238E27FC236}">
                  <a16:creationId xmlns:a16="http://schemas.microsoft.com/office/drawing/2014/main" id="{F8039032-5130-8B62-C78C-518A2A01FD94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142F8C1F-B9FF-4F76-B2F3-D7AC881BEA12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6" name="Graphique 25">
            <a:extLst>
              <a:ext uri="{FF2B5EF4-FFF2-40B4-BE49-F238E27FC236}">
                <a16:creationId xmlns:a16="http://schemas.microsoft.com/office/drawing/2014/main" id="{025A6F65-9F41-59FC-EB30-F810C28036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434E5AA-4725-91E9-53DA-05718BE6E31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91851829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9167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82988234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4031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60250896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25680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DA4D227-5DB4-E23F-138E-3CC0477E8220}"/>
              </a:ext>
            </a:extLst>
          </p:cNvPr>
          <p:cNvSpPr/>
          <p:nvPr userDrawn="1"/>
        </p:nvSpPr>
        <p:spPr>
          <a:xfrm>
            <a:off x="4" y="574160"/>
            <a:ext cx="158733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sp>
        <p:nvSpPr>
          <p:cNvPr id="13" name="Espace réservé du numéro de diapositive 13">
            <a:extLst>
              <a:ext uri="{FF2B5EF4-FFF2-40B4-BE49-F238E27FC236}">
                <a16:creationId xmlns:a16="http://schemas.microsoft.com/office/drawing/2014/main" id="{BC9B7BA6-D178-7551-A90E-B301414D3261}"/>
              </a:ext>
            </a:extLst>
          </p:cNvPr>
          <p:cNvSpPr txBox="1">
            <a:spLocks/>
          </p:cNvSpPr>
          <p:nvPr userDrawn="1"/>
        </p:nvSpPr>
        <p:spPr>
          <a:xfrm>
            <a:off x="13145832" y="9739316"/>
            <a:ext cx="534285" cy="547688"/>
          </a:xfrm>
          <a:prstGeom prst="rect">
            <a:avLst/>
          </a:prstGeom>
          <a:solidFill>
            <a:srgbClr val="19199B"/>
          </a:solidFill>
        </p:spPr>
        <p:txBody>
          <a:bodyPr anchor="ctr"/>
          <a:lstStyle>
            <a:defPPr>
              <a:defRPr lang="en-US"/>
            </a:defPPr>
            <a:lvl1pPr>
              <a:defRPr>
                <a:solidFill>
                  <a:schemeClr val="bg1"/>
                </a:solidFill>
              </a:defRPr>
            </a:lvl1pPr>
          </a:lstStyle>
          <a:p>
            <a:pPr algn="ctr" rtl="1"/>
            <a:fld id="{16F919D3-A0D6-4586-82A8-25A537D2BD8F}" type="slidenum">
              <a:rPr lang="en-US" sz="2700" smtClean="0">
                <a:latin typeface="Adobe Arabic" panose="02040503050201020203" pitchFamily="18" charset="-78"/>
                <a:cs typeface="Adobe Arabic" panose="02040503050201020203" pitchFamily="18" charset="-78"/>
              </a:rPr>
              <a:pPr algn="ctr" rtl="1"/>
              <a:t>‹N°›</a:t>
            </a:fld>
            <a:endParaRPr lang="en-US" sz="2700" dirty="0"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314AB44-2CE7-1B34-EBEF-4C8ACFBEEE97}"/>
              </a:ext>
            </a:extLst>
          </p:cNvPr>
          <p:cNvSpPr/>
          <p:nvPr userDrawn="1"/>
        </p:nvSpPr>
        <p:spPr>
          <a:xfrm>
            <a:off x="13564132" y="574160"/>
            <a:ext cx="161366" cy="9712842"/>
          </a:xfrm>
          <a:prstGeom prst="rect">
            <a:avLst/>
          </a:prstGeom>
          <a:solidFill>
            <a:srgbClr val="19199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3392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BD2440DA-3254-1D54-5D1F-AC6730443F78}"/>
              </a:ext>
            </a:extLst>
          </p:cNvPr>
          <p:cNvGrpSpPr/>
          <p:nvPr userDrawn="1"/>
        </p:nvGrpSpPr>
        <p:grpSpPr>
          <a:xfrm>
            <a:off x="6080531" y="2214835"/>
            <a:ext cx="1561802" cy="70973"/>
            <a:chOff x="5404883" y="1322741"/>
            <a:chExt cx="1388268" cy="47315"/>
          </a:xfrm>
          <a:solidFill>
            <a:srgbClr val="006DB4"/>
          </a:solidFill>
        </p:grpSpPr>
        <p:cxnSp>
          <p:nvCxnSpPr>
            <p:cNvPr id="3" name="Straight Connector 4">
              <a:extLst>
                <a:ext uri="{FF2B5EF4-FFF2-40B4-BE49-F238E27FC236}">
                  <a16:creationId xmlns:a16="http://schemas.microsoft.com/office/drawing/2014/main" id="{4DC80740-09B4-7F32-1501-4D8D807679D7}"/>
                </a:ext>
              </a:extLst>
            </p:cNvPr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E0D29DD-4B08-48F2-15D4-9CFE19877D41}"/>
                </a:ext>
              </a:extLst>
            </p:cNvPr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DA9FBEC-F787-D85F-359D-E5BB0D6D6C72}"/>
                </a:ext>
              </a:extLst>
            </p:cNvPr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3BA0816-8A05-38F2-79E7-428A3932729C}"/>
                </a:ext>
              </a:extLst>
            </p:cNvPr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75F2ABD-B0FB-9467-D9F7-C8F50F992C36}"/>
                </a:ext>
              </a:extLst>
            </p:cNvPr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20" name="Straight Connector 16">
              <a:extLst>
                <a:ext uri="{FF2B5EF4-FFF2-40B4-BE49-F238E27FC236}">
                  <a16:creationId xmlns:a16="http://schemas.microsoft.com/office/drawing/2014/main" id="{6273E8BB-6BA9-7944-D9DC-44E70FC8D6F2}"/>
                </a:ext>
              </a:extLst>
            </p:cNvPr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E0D0DAEA-E894-B85B-E8EB-160D7ADFB1F0}"/>
              </a:ext>
            </a:extLst>
          </p:cNvPr>
          <p:cNvSpPr/>
          <p:nvPr userDrawn="1"/>
        </p:nvSpPr>
        <p:spPr>
          <a:xfrm>
            <a:off x="158736" y="642210"/>
            <a:ext cx="13405398" cy="142635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3392"/>
          </a:p>
        </p:txBody>
      </p:sp>
      <p:pic>
        <p:nvPicPr>
          <p:cNvPr id="22" name="Graphique 21">
            <a:extLst>
              <a:ext uri="{FF2B5EF4-FFF2-40B4-BE49-F238E27FC236}">
                <a16:creationId xmlns:a16="http://schemas.microsoft.com/office/drawing/2014/main" id="{6B64C7A5-3A68-DE09-AF20-5F29243B73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2725052" y="642210"/>
            <a:ext cx="832298" cy="794537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12170CB9-6131-0485-DF70-EB773C6378D5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045739225"/>
              </p:ext>
            </p:extLst>
          </p:nvPr>
        </p:nvGraphicFramePr>
        <p:xfrm>
          <a:off x="0" y="-9376"/>
          <a:ext cx="13725498" cy="583533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287583">
                  <a:extLst>
                    <a:ext uri="{9D8B030D-6E8A-4147-A177-3AD203B41FA5}">
                      <a16:colId xmlns:a16="http://schemas.microsoft.com/office/drawing/2014/main" val="3533406832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15800520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499415529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109172968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254231224"/>
                    </a:ext>
                  </a:extLst>
                </a:gridCol>
                <a:gridCol w="2287583">
                  <a:extLst>
                    <a:ext uri="{9D8B030D-6E8A-4147-A177-3AD203B41FA5}">
                      <a16:colId xmlns:a16="http://schemas.microsoft.com/office/drawing/2014/main" val="312443577"/>
                    </a:ext>
                  </a:extLst>
                </a:gridCol>
              </a:tblGrid>
              <a:tr h="583533"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تحدث وإغناء المعجم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أنشطة القراءة والكتابة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0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3000" b="0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19199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000" b="1" kern="1200" dirty="0">
                          <a:solidFill>
                            <a:schemeClr val="lt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اختتام الحصة</a:t>
                      </a:r>
                      <a:endParaRPr lang="fr-FR" sz="3000" b="1" kern="1200" dirty="0">
                        <a:solidFill>
                          <a:schemeClr val="lt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>
                    <a:solidFill>
                      <a:srgbClr val="006D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2283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8334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42975" y="618639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tx1">
                    <a:lumMod val="75000"/>
                    <a:lumOff val="25000"/>
                  </a:schemeClr>
                </a:solidFill>
                <a:latin typeface="GeosansLight" panose="02000603020000020003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17"/>
          <p:cNvGrpSpPr/>
          <p:nvPr userDrawn="1"/>
        </p:nvGrpSpPr>
        <p:grpSpPr>
          <a:xfrm>
            <a:off x="6077100" y="1956374"/>
            <a:ext cx="1561802" cy="70973"/>
            <a:chOff x="5404883" y="1322741"/>
            <a:chExt cx="1388268" cy="47315"/>
          </a:xfrm>
          <a:solidFill>
            <a:schemeClr val="accent6"/>
          </a:solidFill>
        </p:grpSpPr>
        <p:cxnSp>
          <p:nvCxnSpPr>
            <p:cNvPr id="7" name="Straight Connector 4"/>
            <p:cNvCxnSpPr/>
            <p:nvPr/>
          </p:nvCxnSpPr>
          <p:spPr>
            <a:xfrm>
              <a:off x="5404883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Rectangle 7"/>
            <p:cNvSpPr/>
            <p:nvPr/>
          </p:nvSpPr>
          <p:spPr>
            <a:xfrm>
              <a:off x="5877329" y="1324336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9" name="Rectangle 8"/>
            <p:cNvSpPr/>
            <p:nvPr/>
          </p:nvSpPr>
          <p:spPr>
            <a:xfrm>
              <a:off x="5994641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111953" y="1322741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229265" y="1323753"/>
              <a:ext cx="91440" cy="457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392"/>
            </a:p>
          </p:txBody>
        </p:sp>
        <p:cxnSp>
          <p:nvCxnSpPr>
            <p:cNvPr id="12" name="Straight Connector 16"/>
            <p:cNvCxnSpPr/>
            <p:nvPr/>
          </p:nvCxnSpPr>
          <p:spPr>
            <a:xfrm>
              <a:off x="6335951" y="1346398"/>
              <a:ext cx="457200" cy="0"/>
            </a:xfrm>
            <a:prstGeom prst="line">
              <a:avLst/>
            </a:prstGeom>
            <a:grpFill/>
            <a:ln w="3175">
              <a:solidFill>
                <a:srgbClr val="7F8C8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374777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1"/>
                </a:solidFill>
                <a:latin typeface="GeosansLight" panose="02000603020000020003"/>
                <a:ea typeface="+mn-ea"/>
                <a:cs typeface="+mn-cs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graphicFrame>
        <p:nvGraphicFramePr>
          <p:cNvPr id="14" name="Tableau 13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52790982"/>
              </p:ext>
            </p:extLst>
          </p:nvPr>
        </p:nvGraphicFramePr>
        <p:xfrm>
          <a:off x="2695" y="0"/>
          <a:ext cx="13713307" cy="655320"/>
        </p:xfrm>
        <a:graphic>
          <a:graphicData uri="http://schemas.openxmlformats.org/drawingml/2006/table">
            <a:tbl>
              <a:tblPr firstRow="1" bandRow="1">
                <a:effectLst/>
                <a:tableStyleId>{5940675A-B579-460E-94D1-54222C63F5DA}</a:tableStyleId>
              </a:tblPr>
              <a:tblGrid>
                <a:gridCol w="12526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0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20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007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08817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30923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24837"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Introduction</a:t>
                      </a:r>
                      <a:r>
                        <a:rPr lang="fr-FR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</a:t>
                      </a:r>
                      <a:endParaRPr lang="fr-FR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Etat de l’art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kern="120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  <a:ea typeface="+mn-ea"/>
                          <a:cs typeface="+mn-cs"/>
                        </a:rPr>
                        <a:t>Apriori avec support dynamique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Les méthodes MCDA et les approches proposées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MA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Etudes</a:t>
                      </a:r>
                      <a:r>
                        <a:rPr lang="fr-MA" sz="1700" b="1" baseline="0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 expérimentales</a:t>
                      </a:r>
                      <a:endParaRPr lang="fr-MA" sz="1700" b="1" dirty="0">
                        <a:solidFill>
                          <a:schemeClr val="tx1"/>
                        </a:solidFill>
                        <a:latin typeface="Georgia" panose="02040502050405020303" pitchFamily="18" charset="0"/>
                      </a:endParaRP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700" b="1" dirty="0">
                          <a:solidFill>
                            <a:schemeClr val="tx1"/>
                          </a:solidFill>
                          <a:latin typeface="Georgia" panose="02040502050405020303" pitchFamily="18" charset="0"/>
                        </a:rPr>
                        <a:t>Conclusion &amp; perspectives</a:t>
                      </a:r>
                    </a:p>
                  </a:txBody>
                  <a:tcPr marL="102870" marR="102870" marT="68580" marB="6858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1962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412694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716000" cy="30289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4"/>
          <p:cNvSpPr>
            <a:spLocks noGrp="1"/>
          </p:cNvSpPr>
          <p:nvPr>
            <p:ph type="pic" sz="quarter" idx="11"/>
          </p:nvPr>
        </p:nvSpPr>
        <p:spPr>
          <a:xfrm>
            <a:off x="1472964" y="4482980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4476151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7479335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4"/>
          <p:cNvSpPr>
            <a:spLocks noGrp="1"/>
          </p:cNvSpPr>
          <p:nvPr>
            <p:ph type="pic" sz="quarter" idx="14"/>
          </p:nvPr>
        </p:nvSpPr>
        <p:spPr>
          <a:xfrm>
            <a:off x="10482526" y="4482023"/>
            <a:ext cx="1759077" cy="2345436"/>
          </a:xfrm>
          <a:prstGeom prst="ellipse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accent6"/>
            </a:solidFill>
          </a:ln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41110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2"/>
            <a:ext cx="3373179" cy="10287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9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3373636" y="2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17"/>
          <p:cNvSpPr>
            <a:spLocks noGrp="1"/>
          </p:cNvSpPr>
          <p:nvPr>
            <p:ph type="pic" sz="quarter" idx="11"/>
          </p:nvPr>
        </p:nvSpPr>
        <p:spPr>
          <a:xfrm>
            <a:off x="3373407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17"/>
          <p:cNvSpPr>
            <a:spLocks noGrp="1"/>
          </p:cNvSpPr>
          <p:nvPr>
            <p:ph type="pic" sz="quarter" idx="12"/>
          </p:nvPr>
        </p:nvSpPr>
        <p:spPr>
          <a:xfrm>
            <a:off x="6858229" y="5143500"/>
            <a:ext cx="3484364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17"/>
          <p:cNvSpPr>
            <a:spLocks noGrp="1"/>
          </p:cNvSpPr>
          <p:nvPr>
            <p:ph type="pic" sz="quarter" idx="13"/>
          </p:nvPr>
        </p:nvSpPr>
        <p:spPr>
          <a:xfrm>
            <a:off x="10342134" y="5143500"/>
            <a:ext cx="3373866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6858233" y="2"/>
            <a:ext cx="6857771" cy="51435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75026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37719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1" name="Rectangle 10"/>
          <p:cNvSpPr/>
          <p:nvPr userDrawn="1"/>
        </p:nvSpPr>
        <p:spPr>
          <a:xfrm>
            <a:off x="9944100" y="3028953"/>
            <a:ext cx="3086100" cy="3478176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57"/>
          </a:p>
        </p:txBody>
      </p:sp>
      <p:sp>
        <p:nvSpPr>
          <p:cNvPr id="12" name="Picture Placeholder 16"/>
          <p:cNvSpPr>
            <a:spLocks noGrp="1"/>
          </p:cNvSpPr>
          <p:nvPr>
            <p:ph type="pic" sz="quarter" idx="10"/>
          </p:nvPr>
        </p:nvSpPr>
        <p:spPr>
          <a:xfrm>
            <a:off x="685800" y="3028950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3" name="Picture Placeholder 16"/>
          <p:cNvSpPr>
            <a:spLocks noGrp="1"/>
          </p:cNvSpPr>
          <p:nvPr>
            <p:ph type="pic" sz="quarter" idx="11"/>
          </p:nvPr>
        </p:nvSpPr>
        <p:spPr>
          <a:xfrm>
            <a:off x="6858000" y="3028119"/>
            <a:ext cx="3086100" cy="34790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4" name="Picture Placeholder 16"/>
          <p:cNvSpPr>
            <a:spLocks noGrp="1"/>
          </p:cNvSpPr>
          <p:nvPr>
            <p:ph type="pic" sz="quarter" idx="12"/>
          </p:nvPr>
        </p:nvSpPr>
        <p:spPr>
          <a:xfrm>
            <a:off x="37719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5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9944100" y="6507128"/>
            <a:ext cx="3086100" cy="223682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00944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duc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90547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7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4003445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8" name="Picture Placeholder 10"/>
          <p:cNvSpPr>
            <a:spLocks noGrp="1"/>
          </p:cNvSpPr>
          <p:nvPr>
            <p:ph type="pic" sz="quarter" idx="12"/>
          </p:nvPr>
        </p:nvSpPr>
        <p:spPr>
          <a:xfrm>
            <a:off x="7104419" y="3059912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9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10203554" y="3059909"/>
            <a:ext cx="2607469" cy="34790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2930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13716000" cy="10287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6067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6858000" y="5155407"/>
            <a:ext cx="6858000" cy="51554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63771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ent Portfolio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0"/>
          <p:cNvSpPr>
            <a:spLocks noGrp="1"/>
          </p:cNvSpPr>
          <p:nvPr>
            <p:ph type="pic" sz="quarter" idx="10"/>
          </p:nvPr>
        </p:nvSpPr>
        <p:spPr>
          <a:xfrm>
            <a:off x="3002162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1"/>
          </p:nvPr>
        </p:nvSpPr>
        <p:spPr>
          <a:xfrm>
            <a:off x="9331214" y="3028950"/>
            <a:ext cx="3314700" cy="5715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580681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mo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4629814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6944492" y="3070280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941176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4629814" y="6148565"/>
            <a:ext cx="2139696" cy="2852928"/>
          </a:xfrm>
          <a:prstGeom prst="diamond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688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76576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975" y="383915"/>
            <a:ext cx="11830050" cy="1130985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6075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BF3146D-F1FD-4449-A89A-D8FE7B54DE81}" type="datetimeFigureOut">
              <a:rPr lang="en-US" smtClean="0"/>
              <a:pPr/>
              <a:t>9/17/2025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16F919D3-A0D6-4586-82A8-25A537D2BD8F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13" name="Rectangle 13"/>
          <p:cNvSpPr>
            <a:spLocks/>
          </p:cNvSpPr>
          <p:nvPr userDrawn="1"/>
        </p:nvSpPr>
        <p:spPr bwMode="auto">
          <a:xfrm>
            <a:off x="3978180" y="1719621"/>
            <a:ext cx="5759649" cy="500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lIns="0" tIns="0" rIns="0" bIns="0"/>
          <a:lstStyle/>
          <a:p>
            <a:endParaRPr lang="en-US" sz="3392" dirty="0">
              <a:solidFill>
                <a:srgbClr val="FF82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3978176" y="1105464"/>
            <a:ext cx="5708750" cy="605490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 algn="ctr">
              <a:buNone/>
              <a:defRPr lang="en-US" sz="2700" i="0" kern="1200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771476" indent="0">
              <a:buNone/>
              <a:defRPr sz="3375" b="1"/>
            </a:lvl2pPr>
            <a:lvl3pPr marL="1542950" indent="0">
              <a:buNone/>
              <a:defRPr sz="3038" b="1"/>
            </a:lvl3pPr>
            <a:lvl4pPr marL="2314425" indent="0">
              <a:buNone/>
              <a:defRPr sz="2700" b="1"/>
            </a:lvl4pPr>
            <a:lvl5pPr marL="3085901" indent="0">
              <a:buNone/>
              <a:defRPr sz="2700" b="1"/>
            </a:lvl5pPr>
            <a:lvl6pPr marL="3857373" indent="0">
              <a:buNone/>
              <a:defRPr sz="2700" b="1"/>
            </a:lvl6pPr>
            <a:lvl7pPr marL="4628850" indent="0">
              <a:buNone/>
              <a:defRPr sz="2700" b="1"/>
            </a:lvl7pPr>
            <a:lvl8pPr marL="5400324" indent="0">
              <a:buNone/>
              <a:defRPr sz="2700" b="1"/>
            </a:lvl8pPr>
            <a:lvl9pPr marL="6171798" indent="0">
              <a:buNone/>
              <a:defRPr sz="27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B23EBF91-12E7-4578-B9C3-38B7C94B136A}"/>
              </a:ext>
            </a:extLst>
          </p:cNvPr>
          <p:cNvSpPr txBox="1">
            <a:spLocks/>
          </p:cNvSpPr>
          <p:nvPr userDrawn="1"/>
        </p:nvSpPr>
        <p:spPr>
          <a:xfrm>
            <a:off x="12980644" y="294320"/>
            <a:ext cx="523306" cy="54768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 vert="horz" lIns="154305" tIns="77153" rIns="154305" bIns="77153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16F919D3-A0D6-4586-82A8-25A537D2BD8F}" type="slidenum">
              <a:rPr lang="en-US" sz="2025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‹N°›</a:t>
            </a:fld>
            <a:endParaRPr lang="en-US" sz="2025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80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26" Type="http://schemas.openxmlformats.org/officeDocument/2006/relationships/slideLayout" Target="../slideLayouts/slideLayout70.xml"/><Relationship Id="rId3" Type="http://schemas.openxmlformats.org/officeDocument/2006/relationships/slideLayout" Target="../slideLayouts/slideLayout47.xml"/><Relationship Id="rId21" Type="http://schemas.openxmlformats.org/officeDocument/2006/relationships/slideLayout" Target="../slideLayouts/slideLayout65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5" Type="http://schemas.openxmlformats.org/officeDocument/2006/relationships/slideLayout" Target="../slideLayouts/slideLayout69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29" Type="http://schemas.openxmlformats.org/officeDocument/2006/relationships/slideLayout" Target="../slideLayouts/slideLayout73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slideLayout" Target="../slideLayouts/slideLayout68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23" Type="http://schemas.openxmlformats.org/officeDocument/2006/relationships/slideLayout" Target="../slideLayouts/slideLayout67.xml"/><Relationship Id="rId28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slideLayout" Target="../slideLayouts/slideLayout66.xml"/><Relationship Id="rId27" Type="http://schemas.openxmlformats.org/officeDocument/2006/relationships/slideLayout" Target="../slideLayouts/slideLayout71.xml"/><Relationship Id="rId30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slideLayout" Target="../slideLayouts/slideLayout86.xml"/><Relationship Id="rId18" Type="http://schemas.openxmlformats.org/officeDocument/2006/relationships/slideLayout" Target="../slideLayouts/slideLayout91.xml"/><Relationship Id="rId26" Type="http://schemas.openxmlformats.org/officeDocument/2006/relationships/slideLayout" Target="../slideLayouts/slideLayout99.xml"/><Relationship Id="rId3" Type="http://schemas.openxmlformats.org/officeDocument/2006/relationships/slideLayout" Target="../slideLayouts/slideLayout76.xml"/><Relationship Id="rId21" Type="http://schemas.openxmlformats.org/officeDocument/2006/relationships/slideLayout" Target="../slideLayouts/slideLayout94.xml"/><Relationship Id="rId7" Type="http://schemas.openxmlformats.org/officeDocument/2006/relationships/slideLayout" Target="../slideLayouts/slideLayout80.xml"/><Relationship Id="rId12" Type="http://schemas.openxmlformats.org/officeDocument/2006/relationships/slideLayout" Target="../slideLayouts/slideLayout85.xml"/><Relationship Id="rId17" Type="http://schemas.openxmlformats.org/officeDocument/2006/relationships/slideLayout" Target="../slideLayouts/slideLayout90.xml"/><Relationship Id="rId25" Type="http://schemas.openxmlformats.org/officeDocument/2006/relationships/slideLayout" Target="../slideLayouts/slideLayout98.xml"/><Relationship Id="rId2" Type="http://schemas.openxmlformats.org/officeDocument/2006/relationships/slideLayout" Target="../slideLayouts/slideLayout75.xml"/><Relationship Id="rId16" Type="http://schemas.openxmlformats.org/officeDocument/2006/relationships/slideLayout" Target="../slideLayouts/slideLayout89.xml"/><Relationship Id="rId20" Type="http://schemas.openxmlformats.org/officeDocument/2006/relationships/slideLayout" Target="../slideLayouts/slideLayout93.xml"/><Relationship Id="rId29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24" Type="http://schemas.openxmlformats.org/officeDocument/2006/relationships/slideLayout" Target="../slideLayouts/slideLayout97.xml"/><Relationship Id="rId32" Type="http://schemas.openxmlformats.org/officeDocument/2006/relationships/theme" Target="../theme/theme6.xml"/><Relationship Id="rId5" Type="http://schemas.openxmlformats.org/officeDocument/2006/relationships/slideLayout" Target="../slideLayouts/slideLayout78.xml"/><Relationship Id="rId15" Type="http://schemas.openxmlformats.org/officeDocument/2006/relationships/slideLayout" Target="../slideLayouts/slideLayout88.xml"/><Relationship Id="rId23" Type="http://schemas.openxmlformats.org/officeDocument/2006/relationships/slideLayout" Target="../slideLayouts/slideLayout96.xml"/><Relationship Id="rId28" Type="http://schemas.openxmlformats.org/officeDocument/2006/relationships/slideLayout" Target="../slideLayouts/slideLayout101.xml"/><Relationship Id="rId10" Type="http://schemas.openxmlformats.org/officeDocument/2006/relationships/slideLayout" Target="../slideLayouts/slideLayout83.xml"/><Relationship Id="rId19" Type="http://schemas.openxmlformats.org/officeDocument/2006/relationships/slideLayout" Target="../slideLayouts/slideLayout92.xml"/><Relationship Id="rId31" Type="http://schemas.openxmlformats.org/officeDocument/2006/relationships/slideLayout" Target="../slideLayouts/slideLayout104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Relationship Id="rId14" Type="http://schemas.openxmlformats.org/officeDocument/2006/relationships/slideLayout" Target="../slideLayouts/slideLayout87.xml"/><Relationship Id="rId22" Type="http://schemas.openxmlformats.org/officeDocument/2006/relationships/slideLayout" Target="../slideLayouts/slideLayout95.xml"/><Relationship Id="rId27" Type="http://schemas.openxmlformats.org/officeDocument/2006/relationships/slideLayout" Target="../slideLayouts/slideLayout100.xml"/><Relationship Id="rId30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2CE8B00F-F076-E79C-9622-A6E96E8C0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2C1666-B105-9748-367B-B9C6F96442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C9CD02E-9A23-814D-8097-07296695C8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912E29-A6DC-7206-514B-F23CB23403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6062363-3417-EC39-FF09-D4856715FC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3577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64E78A-C52D-F799-2CB8-1FAF16490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2832DEF-3C5C-1D37-6B0D-B43D7BFD22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DE7B776-0F28-5C8F-1EBD-A6EA87E4E4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1DA468-6ED8-4373-94E3-F8058018ADD1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2271F5A-65C6-55F2-EA72-656A2A38BC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6076B1-841E-586D-FC8D-D275AD341A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D32C24-93D1-4A11-AD59-BF97BF1F318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838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8837B5-B05C-A7BD-ECB6-0FFFA7831D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A1CF13C-C857-7716-EB4F-8DBD784768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4B5780-F6CF-85C5-7A35-0DCD88087F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D96E12F-ACD3-4E0E-B47F-96DD99D05E35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D28588-B88C-8883-E814-922A4FF87E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9632A89-E33E-A52A-B575-5F1FB397CD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36082-E65D-4844-87F9-3DACD02CE4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385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3" r:id="rId1"/>
    <p:sldLayoutId id="2147483884" r:id="rId2"/>
    <p:sldLayoutId id="2147483885" r:id="rId3"/>
    <p:sldLayoutId id="2147483886" r:id="rId4"/>
    <p:sldLayoutId id="2147483887" r:id="rId5"/>
    <p:sldLayoutId id="2147483888" r:id="rId6"/>
    <p:sldLayoutId id="2147483889" r:id="rId7"/>
    <p:sldLayoutId id="2147483890" r:id="rId8"/>
    <p:sldLayoutId id="2147483891" r:id="rId9"/>
    <p:sldLayoutId id="2147483892" r:id="rId10"/>
    <p:sldLayoutId id="2147483893" r:id="rId11"/>
  </p:sldLayoutIdLst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942975" y="547693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94297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543425" y="9534530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9686925" y="9534530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2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BB41D-4523-4E64-89A7-E24FA28A1CD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309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hf hdr="0" ftr="0" dt="0"/>
  <p:txStyles>
    <p:titleStyle>
      <a:lvl1pPr algn="l" defTabSz="1542950" rtl="0" eaLnBrk="1" latinLnBrk="0" hangingPunct="1">
        <a:lnSpc>
          <a:spcPct val="90000"/>
        </a:lnSpc>
        <a:spcBef>
          <a:spcPct val="0"/>
        </a:spcBef>
        <a:buNone/>
        <a:defRPr sz="742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85739" indent="-385739" algn="l" defTabSz="1542950" rtl="0" eaLnBrk="1" latinLnBrk="0" hangingPunct="1">
        <a:lnSpc>
          <a:spcPct val="90000"/>
        </a:lnSpc>
        <a:spcBef>
          <a:spcPts val="1688"/>
        </a:spcBef>
        <a:buFont typeface="Arial" panose="020B0604020202020204" pitchFamily="34" charset="0"/>
        <a:buChar char="•"/>
        <a:defRPr sz="4725" kern="1200">
          <a:solidFill>
            <a:schemeClr val="tx1"/>
          </a:solidFill>
          <a:latin typeface="+mn-lt"/>
          <a:ea typeface="+mn-ea"/>
          <a:cs typeface="+mn-cs"/>
        </a:defRPr>
      </a:lvl1pPr>
      <a:lvl2pPr marL="115721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4050" kern="1200">
          <a:solidFill>
            <a:schemeClr val="tx1"/>
          </a:solidFill>
          <a:latin typeface="+mn-lt"/>
          <a:ea typeface="+mn-ea"/>
          <a:cs typeface="+mn-cs"/>
        </a:defRPr>
      </a:lvl2pPr>
      <a:lvl3pPr marL="192868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375" kern="1200">
          <a:solidFill>
            <a:schemeClr val="tx1"/>
          </a:solidFill>
          <a:latin typeface="+mn-lt"/>
          <a:ea typeface="+mn-ea"/>
          <a:cs typeface="+mn-cs"/>
        </a:defRPr>
      </a:lvl3pPr>
      <a:lvl4pPr marL="2700164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471636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4243113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5014589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786061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557538" indent="-385739" algn="l" defTabSz="1542950" rtl="0" eaLnBrk="1" latinLnBrk="0" hangingPunct="1">
        <a:lnSpc>
          <a:spcPct val="90000"/>
        </a:lnSpc>
        <a:spcBef>
          <a:spcPts val="845"/>
        </a:spcBef>
        <a:buFont typeface="Arial" panose="020B0604020202020204" pitchFamily="34" charset="0"/>
        <a:buChar char="•"/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1pPr>
      <a:lvl2pPr marL="771476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2pPr>
      <a:lvl3pPr marL="15429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3pPr>
      <a:lvl4pPr marL="2314425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4pPr>
      <a:lvl5pPr marL="3085901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5pPr>
      <a:lvl6pPr marL="3857373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6pPr>
      <a:lvl7pPr marL="4628850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7pPr>
      <a:lvl8pPr marL="5400324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8pPr>
      <a:lvl9pPr marL="6171798" algn="l" defTabSz="1542950" rtl="0" eaLnBrk="1" latinLnBrk="0" hangingPunct="1">
        <a:defRPr sz="303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03812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5" r:id="rId1"/>
    <p:sldLayoutId id="2147483936" r:id="rId2"/>
    <p:sldLayoutId id="2147483937" r:id="rId3"/>
    <p:sldLayoutId id="2147483938" r:id="rId4"/>
    <p:sldLayoutId id="2147483939" r:id="rId5"/>
    <p:sldLayoutId id="2147483940" r:id="rId6"/>
    <p:sldLayoutId id="2147483941" r:id="rId7"/>
    <p:sldLayoutId id="2147483942" r:id="rId8"/>
    <p:sldLayoutId id="2147483943" r:id="rId9"/>
    <p:sldLayoutId id="2147483944" r:id="rId10"/>
    <p:sldLayoutId id="2147483945" r:id="rId11"/>
    <p:sldLayoutId id="2147483947" r:id="rId12"/>
    <p:sldLayoutId id="2147483948" r:id="rId13"/>
    <p:sldLayoutId id="2147483949" r:id="rId14"/>
    <p:sldLayoutId id="2147483844" r:id="rId15"/>
    <p:sldLayoutId id="2147483878" r:id="rId16"/>
    <p:sldLayoutId id="2147483880" r:id="rId17"/>
    <p:sldLayoutId id="2147483881" r:id="rId18"/>
    <p:sldLayoutId id="2147483838" r:id="rId19"/>
    <p:sldLayoutId id="2147483650" r:id="rId20"/>
    <p:sldLayoutId id="2147483651" r:id="rId21"/>
    <p:sldLayoutId id="2147483652" r:id="rId22"/>
    <p:sldLayoutId id="2147483653" r:id="rId23"/>
    <p:sldLayoutId id="2147483654" r:id="rId24"/>
    <p:sldLayoutId id="2147483655" r:id="rId25"/>
    <p:sldLayoutId id="2147483656" r:id="rId26"/>
    <p:sldLayoutId id="2147483657" r:id="rId27"/>
    <p:sldLayoutId id="2147483658" r:id="rId28"/>
    <p:sldLayoutId id="2147483877" r:id="rId29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2975" y="547690"/>
            <a:ext cx="1183005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975" y="2738438"/>
            <a:ext cx="1183005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297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C905A2-2301-4529-94CB-D69E8C42EEDC}" type="datetimeFigureOut">
              <a:rPr lang="fr-FR" smtClean="0"/>
              <a:t>17/09/2025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43425" y="9534527"/>
            <a:ext cx="462915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686925" y="9534527"/>
            <a:ext cx="30861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4B2019-BF75-4630-811B-5EC7F1CD34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954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  <p:sldLayoutId id="2147483987" r:id="rId5"/>
    <p:sldLayoutId id="2147483988" r:id="rId6"/>
    <p:sldLayoutId id="2147483989" r:id="rId7"/>
    <p:sldLayoutId id="2147483990" r:id="rId8"/>
    <p:sldLayoutId id="2147483991" r:id="rId9"/>
    <p:sldLayoutId id="2147483992" r:id="rId10"/>
    <p:sldLayoutId id="2147483993" r:id="rId11"/>
    <p:sldLayoutId id="2147483994" r:id="rId12"/>
    <p:sldLayoutId id="2147483995" r:id="rId13"/>
    <p:sldLayoutId id="2147483996" r:id="rId14"/>
    <p:sldLayoutId id="2147483997" r:id="rId15"/>
    <p:sldLayoutId id="2147483998" r:id="rId16"/>
    <p:sldLayoutId id="2147483999" r:id="rId17"/>
    <p:sldLayoutId id="2147484000" r:id="rId18"/>
    <p:sldLayoutId id="2147484001" r:id="rId19"/>
    <p:sldLayoutId id="2147484002" r:id="rId20"/>
    <p:sldLayoutId id="2147484003" r:id="rId21"/>
    <p:sldLayoutId id="2147484004" r:id="rId22"/>
    <p:sldLayoutId id="2147484005" r:id="rId23"/>
    <p:sldLayoutId id="2147484006" r:id="rId24"/>
    <p:sldLayoutId id="2147484007" r:id="rId25"/>
    <p:sldLayoutId id="2147484008" r:id="rId26"/>
    <p:sldLayoutId id="2147484009" r:id="rId27"/>
    <p:sldLayoutId id="2147484010" r:id="rId28"/>
    <p:sldLayoutId id="2147484011" r:id="rId29"/>
    <p:sldLayoutId id="2147484012" r:id="rId30"/>
    <p:sldLayoutId id="2147484013" r:id="rId3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9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6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slideLayout" Target="../slideLayouts/slideLayout51.xml"/><Relationship Id="rId1" Type="http://schemas.openxmlformats.org/officeDocument/2006/relationships/tags" Target="../tags/tag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6" Type="http://schemas.microsoft.com/office/2007/relationships/hdphoto" Target="../media/hdphoto1.wdp"/><Relationship Id="rId5" Type="http://schemas.openxmlformats.org/officeDocument/2006/relationships/image" Target="../media/image22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8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8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9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9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9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90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9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-203934" y="2630657"/>
            <a:ext cx="13303047" cy="2354491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دعم التعلمات الأساس</a:t>
            </a:r>
          </a:p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650" b="0" i="0" u="none" strike="noStrike" kern="1200" cap="none" spc="0" normalizeH="0" baseline="0" noProof="0" dirty="0">
                <a:ln>
                  <a:noFill/>
                </a:ln>
                <a:solidFill>
                  <a:srgbClr val="01070A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– اللغة العربية –</a:t>
            </a:r>
            <a:endParaRPr kumimoji="0" lang="en-US" sz="765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4328161" y="9202937"/>
            <a:ext cx="60350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نسخة تجريبية خاصة بمؤسسات الريادة غير نهائية</a:t>
            </a:r>
          </a:p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- نسخة قيد التطوير -</a:t>
            </a:r>
            <a:endParaRPr kumimoji="0" lang="fr-MA" sz="2000" b="0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22111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92DE76C9-4AB8-405E-8BE0-C8AEEB27D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992045"/>
            <a:ext cx="3964236" cy="3294955"/>
          </a:xfrm>
          <a:prstGeom prst="rect">
            <a:avLst/>
          </a:prstGeom>
        </p:spPr>
      </p:pic>
      <p:grpSp>
        <p:nvGrpSpPr>
          <p:cNvPr id="15" name="Groupe 14">
            <a:extLst>
              <a:ext uri="{FF2B5EF4-FFF2-40B4-BE49-F238E27FC236}">
                <a16:creationId xmlns:a16="http://schemas.microsoft.com/office/drawing/2014/main" id="{E9CE216A-DD35-560A-66F7-CF1177D1C691}"/>
              </a:ext>
            </a:extLst>
          </p:cNvPr>
          <p:cNvGrpSpPr/>
          <p:nvPr/>
        </p:nvGrpSpPr>
        <p:grpSpPr>
          <a:xfrm>
            <a:off x="10868653" y="3019924"/>
            <a:ext cx="2819400" cy="2539233"/>
            <a:chOff x="10889913" y="2260709"/>
            <a:chExt cx="2819400" cy="2539233"/>
          </a:xfrm>
        </p:grpSpPr>
        <p:pic>
          <p:nvPicPr>
            <p:cNvPr id="8" name="Image 7" descr="Une image contenant symbole, capture d’écran, conception&#10;&#10;Le contenu généré par l’IA peut être incorrect.">
              <a:extLst>
                <a:ext uri="{FF2B5EF4-FFF2-40B4-BE49-F238E27FC236}">
                  <a16:creationId xmlns:a16="http://schemas.microsoft.com/office/drawing/2014/main" id="{FA2A9208-8788-D777-E75C-AA7C59E9160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039738" y="2260709"/>
              <a:ext cx="2539233" cy="2539233"/>
            </a:xfrm>
            <a:prstGeom prst="rect">
              <a:avLst/>
            </a:prstGeom>
          </p:spPr>
        </p:pic>
        <p:sp>
          <p:nvSpPr>
            <p:cNvPr id="13" name="TextBox 7"/>
            <p:cNvSpPr txBox="1"/>
            <p:nvPr/>
          </p:nvSpPr>
          <p:spPr>
            <a:xfrm>
              <a:off x="10889913" y="2620073"/>
              <a:ext cx="2819400" cy="1352293"/>
            </a:xfrm>
            <a:prstGeom prst="rect">
              <a:avLst/>
            </a:prstGeom>
            <a:ln>
              <a:noFill/>
            </a:ln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685834" rtl="1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المستوى</a:t>
              </a:r>
            </a:p>
            <a:p>
              <a:pPr marL="0" marR="0" lvl="0" indent="0" algn="ctr" defTabSz="685834" rtl="0" eaLnBrk="1" fontAlgn="auto" latinLnBrk="0" hangingPunct="1">
                <a:lnSpc>
                  <a:spcPts val="513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6</a:t>
              </a:r>
              <a:r>
                <a:rPr kumimoji="0" lang="en-US" sz="40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   </a:t>
              </a: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4BACC6">
                      <a:lumMod val="75000"/>
                    </a:srgbClr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            </a:t>
              </a:r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7B9F1DD1-D575-2ED8-F01A-AF8FD807F260}"/>
              </a:ext>
            </a:extLst>
          </p:cNvPr>
          <p:cNvGrpSpPr/>
          <p:nvPr/>
        </p:nvGrpSpPr>
        <p:grpSpPr>
          <a:xfrm>
            <a:off x="4343400" y="6667500"/>
            <a:ext cx="6019800" cy="2057400"/>
            <a:chOff x="4343400" y="5301853"/>
            <a:chExt cx="6019800" cy="2057400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0AFC6808-EE3E-8AF9-4682-D163497B403D}"/>
                </a:ext>
              </a:extLst>
            </p:cNvPr>
            <p:cNvGrpSpPr/>
            <p:nvPr/>
          </p:nvGrpSpPr>
          <p:grpSpPr>
            <a:xfrm>
              <a:off x="5391604" y="6232200"/>
              <a:ext cx="3418547" cy="813494"/>
              <a:chOff x="5366709" y="6759892"/>
              <a:chExt cx="3113402" cy="813494"/>
            </a:xfrm>
          </p:grpSpPr>
          <p:sp>
            <p:nvSpPr>
              <p:cNvPr id="10" name="Rectangle : coins arrondis 9">
                <a:extLst>
                  <a:ext uri="{FF2B5EF4-FFF2-40B4-BE49-F238E27FC236}">
                    <a16:creationId xmlns:a16="http://schemas.microsoft.com/office/drawing/2014/main" id="{C7D7DD4C-7B77-183D-F3D6-F7060A8F6D60}"/>
                  </a:ext>
                </a:extLst>
              </p:cNvPr>
              <p:cNvSpPr/>
              <p:nvPr/>
            </p:nvSpPr>
            <p:spPr>
              <a:xfrm>
                <a:off x="5366709" y="6759892"/>
                <a:ext cx="3113402" cy="813494"/>
              </a:xfrm>
              <a:prstGeom prst="roundRect">
                <a:avLst>
                  <a:gd name="adj" fmla="val 32324"/>
                </a:avLst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68583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MA" sz="1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9" name="TextBox 7">
                <a:extLst>
                  <a:ext uri="{FF2B5EF4-FFF2-40B4-BE49-F238E27FC236}">
                    <a16:creationId xmlns:a16="http://schemas.microsoft.com/office/drawing/2014/main" id="{45B0A1E8-F2BA-31DC-A793-BDED4E478A5A}"/>
                  </a:ext>
                </a:extLst>
              </p:cNvPr>
              <p:cNvSpPr txBox="1"/>
              <p:nvPr/>
            </p:nvSpPr>
            <p:spPr>
              <a:xfrm>
                <a:off x="5943600" y="6919361"/>
                <a:ext cx="1981200" cy="654025"/>
              </a:xfrm>
              <a:prstGeom prst="rect">
                <a:avLst/>
              </a:prstGeom>
            </p:spPr>
            <p:txBody>
              <a:bodyPr wrap="square" lIns="0" tIns="0" rIns="0" bIns="0" rtlCol="0" anchor="t">
                <a:spAutoFit/>
              </a:bodyPr>
              <a:lstStyle/>
              <a:p>
                <a:pPr marL="0" marR="0" lvl="0" indent="0" algn="ctr" defTabSz="685834" rtl="0" eaLnBrk="1" fontAlgn="auto" latinLnBrk="0" hangingPunct="1">
                  <a:lnSpc>
                    <a:spcPts val="513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الحصة </a:t>
                </a:r>
                <a:r>
                  <a:rPr kumimoji="0" lang="ar-MA" sz="4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2</a:t>
                </a:r>
                <a:endPara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</p:grpSp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480176DD-AD75-E05C-FFEB-51070627313B}"/>
                </a:ext>
              </a:extLst>
            </p:cNvPr>
            <p:cNvSpPr/>
            <p:nvPr/>
          </p:nvSpPr>
          <p:spPr>
            <a:xfrm>
              <a:off x="4343400" y="5559157"/>
              <a:ext cx="4466751" cy="813494"/>
            </a:xfrm>
            <a:prstGeom prst="roundRect">
              <a:avLst>
                <a:gd name="adj" fmla="val 32324"/>
              </a:avLst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sz="54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لبنة </a:t>
              </a:r>
              <a:r>
                <a:rPr kumimoji="0" lang="ar-MA" sz="5400" b="1" i="0" u="none" strike="noStrike" kern="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أقصوصة</a:t>
              </a:r>
              <a:endParaRPr kumimoji="0" lang="fr-MA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  <p:sp>
          <p:nvSpPr>
            <p:cNvPr id="16" name="Ellipse 15">
              <a:extLst>
                <a:ext uri="{FF2B5EF4-FFF2-40B4-BE49-F238E27FC236}">
                  <a16:creationId xmlns:a16="http://schemas.microsoft.com/office/drawing/2014/main" id="{1011D395-B48B-1A0E-A8D8-19564F8D3BB7}"/>
                </a:ext>
              </a:extLst>
            </p:cNvPr>
            <p:cNvSpPr/>
            <p:nvPr/>
          </p:nvSpPr>
          <p:spPr>
            <a:xfrm>
              <a:off x="8305800" y="5301853"/>
              <a:ext cx="2057400" cy="2057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4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المسار </a:t>
              </a:r>
              <a:r>
                <a:rPr kumimoji="0" lang="ar-MA" sz="5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Microsoft Uighur" panose="02000000000000000000" pitchFamily="2" charset="-78"/>
                  <a:ea typeface="+mn-ea"/>
                  <a:cs typeface="Microsoft Uighur" panose="02000000000000000000" pitchFamily="2" charset="-78"/>
                </a:rPr>
                <a:t>3</a:t>
              </a:r>
              <a:endParaRPr kumimoji="0" lang="fr-FR" sz="5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A3DDA-DAF4-A661-5394-9881F3F15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>
            <a:extLst>
              <a:ext uri="{FF2B5EF4-FFF2-40B4-BE49-F238E27FC236}">
                <a16:creationId xmlns:a16="http://schemas.microsoft.com/office/drawing/2014/main" id="{D029881D-4E4E-7D82-4661-E579D046E30B}"/>
              </a:ext>
            </a:extLst>
          </p:cNvPr>
          <p:cNvGrpSpPr/>
          <p:nvPr/>
        </p:nvGrpSpPr>
        <p:grpSpPr>
          <a:xfrm>
            <a:off x="468776" y="341050"/>
            <a:ext cx="12778451" cy="9294875"/>
            <a:chOff x="312517" y="227366"/>
            <a:chExt cx="8518967" cy="6196583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13795D4-617E-C814-8960-46588A5CB717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2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Freeform 7">
              <a:extLst>
                <a:ext uri="{FF2B5EF4-FFF2-40B4-BE49-F238E27FC236}">
                  <a16:creationId xmlns:a16="http://schemas.microsoft.com/office/drawing/2014/main" id="{6E747F29-AF47-65EF-7745-69AB78E9093A}"/>
                </a:ext>
              </a:extLst>
            </p:cNvPr>
            <p:cNvSpPr/>
            <p:nvPr/>
          </p:nvSpPr>
          <p:spPr>
            <a:xfrm>
              <a:off x="625110" y="227366"/>
              <a:ext cx="622415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64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15" name="Rectangle : coins arrondis 114">
              <a:extLst>
                <a:ext uri="{FF2B5EF4-FFF2-40B4-BE49-F238E27FC236}">
                  <a16:creationId xmlns:a16="http://schemas.microsoft.com/office/drawing/2014/main" id="{4103E49A-77F5-3CA8-CD87-5019D30E9BAC}"/>
                </a:ext>
              </a:extLst>
            </p:cNvPr>
            <p:cNvSpPr/>
            <p:nvPr/>
          </p:nvSpPr>
          <p:spPr>
            <a:xfrm flipH="1" flipV="1">
              <a:off x="2253541" y="368699"/>
              <a:ext cx="4636919" cy="532201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ir Strip Arabic" panose="02000500000000000000" pitchFamily="2" charset="-78"/>
                <a:ea typeface="+mn-ea"/>
                <a:cs typeface="Air Strip Arabic" panose="02000500000000000000" pitchFamily="2" charset="-78"/>
              </a:endParaRPr>
            </a:p>
          </p:txBody>
        </p:sp>
      </p:grpSp>
      <p:sp>
        <p:nvSpPr>
          <p:cNvPr id="100" name="Ellipse 99">
            <a:extLst>
              <a:ext uri="{FF2B5EF4-FFF2-40B4-BE49-F238E27FC236}">
                <a16:creationId xmlns:a16="http://schemas.microsoft.com/office/drawing/2014/main" id="{8DCB5382-F30E-BEB2-52CB-D9F66B91CEE5}"/>
              </a:ext>
            </a:extLst>
          </p:cNvPr>
          <p:cNvSpPr/>
          <p:nvPr/>
        </p:nvSpPr>
        <p:spPr>
          <a:xfrm>
            <a:off x="10762334" y="2421609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" name="Ellipse 100">
            <a:extLst>
              <a:ext uri="{FF2B5EF4-FFF2-40B4-BE49-F238E27FC236}">
                <a16:creationId xmlns:a16="http://schemas.microsoft.com/office/drawing/2014/main" id="{B3432556-DE9C-ABF0-76EB-9D28D2BF90B7}"/>
              </a:ext>
            </a:extLst>
          </p:cNvPr>
          <p:cNvSpPr/>
          <p:nvPr/>
        </p:nvSpPr>
        <p:spPr>
          <a:xfrm>
            <a:off x="10762334" y="4601942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Ellipse 101">
            <a:extLst>
              <a:ext uri="{FF2B5EF4-FFF2-40B4-BE49-F238E27FC236}">
                <a16:creationId xmlns:a16="http://schemas.microsoft.com/office/drawing/2014/main" id="{37A6C202-3936-65BB-1F74-6828101F5805}"/>
              </a:ext>
            </a:extLst>
          </p:cNvPr>
          <p:cNvSpPr/>
          <p:nvPr/>
        </p:nvSpPr>
        <p:spPr>
          <a:xfrm>
            <a:off x="10762334" y="6782273"/>
            <a:ext cx="1727733" cy="172773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9" name="Graphique 98">
            <a:extLst>
              <a:ext uri="{FF2B5EF4-FFF2-40B4-BE49-F238E27FC236}">
                <a16:creationId xmlns:a16="http://schemas.microsoft.com/office/drawing/2014/main" id="{D6AA847E-2ED1-6F41-8094-DA79FCA26D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10886147" y="4820200"/>
            <a:ext cx="1285149" cy="1226843"/>
          </a:xfrm>
          <a:prstGeom prst="rect">
            <a:avLst/>
          </a:prstGeom>
        </p:spPr>
      </p:pic>
      <p:sp>
        <p:nvSpPr>
          <p:cNvPr id="104" name="Freeform 7">
            <a:extLst>
              <a:ext uri="{FF2B5EF4-FFF2-40B4-BE49-F238E27FC236}">
                <a16:creationId xmlns:a16="http://schemas.microsoft.com/office/drawing/2014/main" id="{A64705FD-92BF-F47C-1DCD-156BBA479D12}"/>
              </a:ext>
            </a:extLst>
          </p:cNvPr>
          <p:cNvSpPr/>
          <p:nvPr/>
        </p:nvSpPr>
        <p:spPr>
          <a:xfrm>
            <a:off x="11196808" y="2847629"/>
            <a:ext cx="933623" cy="84447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642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05" name="ZoneTexte 22">
            <a:extLst>
              <a:ext uri="{FF2B5EF4-FFF2-40B4-BE49-F238E27FC236}">
                <a16:creationId xmlns:a16="http://schemas.microsoft.com/office/drawing/2014/main" id="{6784E1D7-7560-2DFE-586C-6C91E3F94F26}"/>
              </a:ext>
            </a:extLst>
          </p:cNvPr>
          <p:cNvSpPr txBox="1"/>
          <p:nvPr/>
        </p:nvSpPr>
        <p:spPr>
          <a:xfrm>
            <a:off x="10762334" y="7245470"/>
            <a:ext cx="172773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45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يطلب من التلاميذ قراءة الكلمات</a:t>
            </a:r>
          </a:p>
        </p:txBody>
      </p:sp>
      <p:sp>
        <p:nvSpPr>
          <p:cNvPr id="106" name="Forme libre : forme 105">
            <a:extLst>
              <a:ext uri="{FF2B5EF4-FFF2-40B4-BE49-F238E27FC236}">
                <a16:creationId xmlns:a16="http://schemas.microsoft.com/office/drawing/2014/main" id="{124E8447-D73F-1B08-4CD4-E953F13F3E42}"/>
              </a:ext>
            </a:extLst>
          </p:cNvPr>
          <p:cNvSpPr/>
          <p:nvPr/>
        </p:nvSpPr>
        <p:spPr>
          <a:xfrm>
            <a:off x="9584806" y="3178428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Forme libre : forme 108">
            <a:extLst>
              <a:ext uri="{FF2B5EF4-FFF2-40B4-BE49-F238E27FC236}">
                <a16:creationId xmlns:a16="http://schemas.microsoft.com/office/drawing/2014/main" id="{D25FB749-C947-B6AB-152C-159C5B6EBAA2}"/>
              </a:ext>
            </a:extLst>
          </p:cNvPr>
          <p:cNvSpPr/>
          <p:nvPr/>
        </p:nvSpPr>
        <p:spPr>
          <a:xfrm>
            <a:off x="9584806" y="5358761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Forme libre : forme 109">
            <a:extLst>
              <a:ext uri="{FF2B5EF4-FFF2-40B4-BE49-F238E27FC236}">
                <a16:creationId xmlns:a16="http://schemas.microsoft.com/office/drawing/2014/main" id="{5AC2802F-2252-023A-332B-634793874459}"/>
              </a:ext>
            </a:extLst>
          </p:cNvPr>
          <p:cNvSpPr/>
          <p:nvPr/>
        </p:nvSpPr>
        <p:spPr>
          <a:xfrm>
            <a:off x="9584806" y="7539092"/>
            <a:ext cx="817892" cy="214095"/>
          </a:xfrm>
          <a:custGeom>
            <a:avLst/>
            <a:gdLst>
              <a:gd name="connsiteX0" fmla="*/ 200331 w 1140257"/>
              <a:gd name="connsiteY0" fmla="*/ 182213 h 298478"/>
              <a:gd name="connsiteX1" fmla="*/ 291200 w 1140257"/>
              <a:gd name="connsiteY1" fmla="*/ 234982 h 298478"/>
              <a:gd name="connsiteX2" fmla="*/ 318346 w 1140257"/>
              <a:gd name="connsiteY2" fmla="*/ 252031 h 298478"/>
              <a:gd name="connsiteX3" fmla="*/ 337967 w 1140257"/>
              <a:gd name="connsiteY3" fmla="*/ 287941 h 298478"/>
              <a:gd name="connsiteX4" fmla="*/ 296534 w 1140257"/>
              <a:gd name="connsiteY4" fmla="*/ 293179 h 298478"/>
              <a:gd name="connsiteX5" fmla="*/ 254338 w 1140257"/>
              <a:gd name="connsiteY5" fmla="*/ 275558 h 298478"/>
              <a:gd name="connsiteX6" fmla="*/ 69172 w 1140257"/>
              <a:gd name="connsiteY6" fmla="*/ 184975 h 298478"/>
              <a:gd name="connsiteX7" fmla="*/ 21737 w 1140257"/>
              <a:gd name="connsiteY7" fmla="*/ 157543 h 298478"/>
              <a:gd name="connsiteX8" fmla="*/ 26595 w 1140257"/>
              <a:gd name="connsiteY8" fmla="*/ 94488 h 298478"/>
              <a:gd name="connsiteX9" fmla="*/ 163088 w 1140257"/>
              <a:gd name="connsiteY9" fmla="*/ 29337 h 298478"/>
              <a:gd name="connsiteX10" fmla="*/ 221858 w 1140257"/>
              <a:gd name="connsiteY10" fmla="*/ 3810 h 298478"/>
              <a:gd name="connsiteX11" fmla="*/ 259196 w 1140257"/>
              <a:gd name="connsiteY11" fmla="*/ 0 h 298478"/>
              <a:gd name="connsiteX12" fmla="*/ 234145 w 1140257"/>
              <a:gd name="connsiteY12" fmla="*/ 39243 h 298478"/>
              <a:gd name="connsiteX13" fmla="*/ 132799 w 1140257"/>
              <a:gd name="connsiteY13" fmla="*/ 92773 h 298478"/>
              <a:gd name="connsiteX14" fmla="*/ 97651 w 1140257"/>
              <a:gd name="connsiteY14" fmla="*/ 120872 h 298478"/>
              <a:gd name="connsiteX15" fmla="*/ 147943 w 1140257"/>
              <a:gd name="connsiteY15" fmla="*/ 126397 h 298478"/>
              <a:gd name="connsiteX16" fmla="*/ 532658 w 1140257"/>
              <a:gd name="connsiteY16" fmla="*/ 146685 h 298478"/>
              <a:gd name="connsiteX17" fmla="*/ 1091395 w 1140257"/>
              <a:gd name="connsiteY17" fmla="*/ 175831 h 298478"/>
              <a:gd name="connsiteX18" fmla="*/ 1140258 w 1140257"/>
              <a:gd name="connsiteY18" fmla="*/ 187547 h 298478"/>
              <a:gd name="connsiteX19" fmla="*/ 1086632 w 1140257"/>
              <a:gd name="connsiteY19" fmla="*/ 206978 h 298478"/>
              <a:gd name="connsiteX20" fmla="*/ 811550 w 1140257"/>
              <a:gd name="connsiteY20" fmla="*/ 198120 h 298478"/>
              <a:gd name="connsiteX21" fmla="*/ 220238 w 1140257"/>
              <a:gd name="connsiteY21" fmla="*/ 178213 h 298478"/>
              <a:gd name="connsiteX22" fmla="*/ 200331 w 1140257"/>
              <a:gd name="connsiteY22" fmla="*/ 182213 h 29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140257" h="298478">
                <a:moveTo>
                  <a:pt x="200331" y="182213"/>
                </a:moveTo>
                <a:cubicBezTo>
                  <a:pt x="236431" y="203168"/>
                  <a:pt x="263863" y="218980"/>
                  <a:pt x="291200" y="234982"/>
                </a:cubicBezTo>
                <a:cubicBezTo>
                  <a:pt x="300439" y="240411"/>
                  <a:pt x="309868" y="245650"/>
                  <a:pt x="318346" y="252031"/>
                </a:cubicBezTo>
                <a:cubicBezTo>
                  <a:pt x="330252" y="260985"/>
                  <a:pt x="347778" y="269938"/>
                  <a:pt x="337967" y="287941"/>
                </a:cubicBezTo>
                <a:cubicBezTo>
                  <a:pt x="328728" y="304895"/>
                  <a:pt x="310630" y="297275"/>
                  <a:pt x="296534" y="293179"/>
                </a:cubicBezTo>
                <a:cubicBezTo>
                  <a:pt x="281960" y="288988"/>
                  <a:pt x="268054" y="282226"/>
                  <a:pt x="254338" y="275558"/>
                </a:cubicBezTo>
                <a:cubicBezTo>
                  <a:pt x="192521" y="245650"/>
                  <a:pt x="130703" y="215551"/>
                  <a:pt x="69172" y="184975"/>
                </a:cubicBezTo>
                <a:cubicBezTo>
                  <a:pt x="52789" y="176879"/>
                  <a:pt x="36120" y="168592"/>
                  <a:pt x="21737" y="157543"/>
                </a:cubicBezTo>
                <a:cubicBezTo>
                  <a:pt x="-8648" y="134207"/>
                  <a:pt x="-7314" y="112014"/>
                  <a:pt x="26595" y="94488"/>
                </a:cubicBezTo>
                <a:cubicBezTo>
                  <a:pt x="71363" y="71342"/>
                  <a:pt x="117463" y="50768"/>
                  <a:pt x="163088" y="29337"/>
                </a:cubicBezTo>
                <a:cubicBezTo>
                  <a:pt x="182424" y="20288"/>
                  <a:pt x="201760" y="10668"/>
                  <a:pt x="221858" y="3810"/>
                </a:cubicBezTo>
                <a:cubicBezTo>
                  <a:pt x="233288" y="-95"/>
                  <a:pt x="246337" y="1143"/>
                  <a:pt x="259196" y="0"/>
                </a:cubicBezTo>
                <a:cubicBezTo>
                  <a:pt x="262625" y="26670"/>
                  <a:pt x="247480" y="32290"/>
                  <a:pt x="234145" y="39243"/>
                </a:cubicBezTo>
                <a:cubicBezTo>
                  <a:pt x="200331" y="57055"/>
                  <a:pt x="166517" y="74771"/>
                  <a:pt x="132799" y="92773"/>
                </a:cubicBezTo>
                <a:cubicBezTo>
                  <a:pt x="120892" y="99155"/>
                  <a:pt x="109367" y="106108"/>
                  <a:pt x="97651" y="120872"/>
                </a:cubicBezTo>
                <a:cubicBezTo>
                  <a:pt x="114416" y="122777"/>
                  <a:pt x="131084" y="125539"/>
                  <a:pt x="147943" y="126397"/>
                </a:cubicBezTo>
                <a:cubicBezTo>
                  <a:pt x="276150" y="133350"/>
                  <a:pt x="404452" y="140113"/>
                  <a:pt x="532658" y="146685"/>
                </a:cubicBezTo>
                <a:cubicBezTo>
                  <a:pt x="718872" y="156305"/>
                  <a:pt x="905181" y="165640"/>
                  <a:pt x="1091395" y="175831"/>
                </a:cubicBezTo>
                <a:cubicBezTo>
                  <a:pt x="1106540" y="176689"/>
                  <a:pt x="1121399" y="182880"/>
                  <a:pt x="1140258" y="187547"/>
                </a:cubicBezTo>
                <a:cubicBezTo>
                  <a:pt x="1123208" y="213169"/>
                  <a:pt x="1103396" y="207454"/>
                  <a:pt x="1086632" y="206978"/>
                </a:cubicBezTo>
                <a:cubicBezTo>
                  <a:pt x="994906" y="204597"/>
                  <a:pt x="903276" y="201168"/>
                  <a:pt x="811550" y="198120"/>
                </a:cubicBezTo>
                <a:cubicBezTo>
                  <a:pt x="614478" y="191452"/>
                  <a:pt x="417310" y="184785"/>
                  <a:pt x="220238" y="178213"/>
                </a:cubicBezTo>
                <a:cubicBezTo>
                  <a:pt x="217381" y="178308"/>
                  <a:pt x="214428" y="179451"/>
                  <a:pt x="200331" y="182213"/>
                </a:cubicBezTo>
                <a:close/>
              </a:path>
            </a:pathLst>
          </a:custGeom>
          <a:solidFill>
            <a:srgbClr val="1E3F4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Rectangle : coins arrondis 110">
            <a:extLst>
              <a:ext uri="{FF2B5EF4-FFF2-40B4-BE49-F238E27FC236}">
                <a16:creationId xmlns:a16="http://schemas.microsoft.com/office/drawing/2014/main" id="{58CA0BB5-27D9-0EE0-F347-FA8E69F95725}"/>
              </a:ext>
            </a:extLst>
          </p:cNvPr>
          <p:cNvSpPr/>
          <p:nvPr/>
        </p:nvSpPr>
        <p:spPr>
          <a:xfrm>
            <a:off x="1225934" y="2924737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شرائح خاصة بالأستاذ(ة)</a:t>
            </a:r>
            <a:endParaRPr kumimoji="0" lang="fr-FR" sz="3300" b="1" i="0" u="none" strike="noStrike" kern="1200" cap="none" spc="0" normalizeH="0" baseline="0" noProof="0" dirty="0">
              <a:ln>
                <a:noFill/>
              </a:ln>
              <a:solidFill>
                <a:srgbClr val="1F497D">
                  <a:lumMod val="50000"/>
                </a:srgb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2" name="Rectangle : coins arrondis 111">
            <a:extLst>
              <a:ext uri="{FF2B5EF4-FFF2-40B4-BE49-F238E27FC236}">
                <a16:creationId xmlns:a16="http://schemas.microsoft.com/office/drawing/2014/main" id="{1C841F98-496E-909C-442D-81A2B699D7C0}"/>
              </a:ext>
            </a:extLst>
          </p:cNvPr>
          <p:cNvSpPr/>
          <p:nvPr/>
        </p:nvSpPr>
        <p:spPr>
          <a:xfrm>
            <a:off x="1225934" y="7285400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4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AE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أمثلة على التوجيهات </a:t>
            </a: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للأستاذ(ة)</a:t>
            </a:r>
            <a:endParaRPr kumimoji="0" lang="en-US" sz="3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3" name="Rectangle : coins arrondis 112">
            <a:extLst>
              <a:ext uri="{FF2B5EF4-FFF2-40B4-BE49-F238E27FC236}">
                <a16:creationId xmlns:a16="http://schemas.microsoft.com/office/drawing/2014/main" id="{3A114A30-1EC3-B426-A4AF-E1E4AA9BFFE6}"/>
              </a:ext>
            </a:extLst>
          </p:cNvPr>
          <p:cNvSpPr/>
          <p:nvPr/>
        </p:nvSpPr>
        <p:spPr>
          <a:xfrm>
            <a:off x="1225934" y="5105069"/>
            <a:ext cx="7460867" cy="72148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إرشادات للشروحات والتعليمات التي يجب على الأستاذ(ة) قولها</a:t>
            </a:r>
          </a:p>
        </p:txBody>
      </p:sp>
      <p:sp>
        <p:nvSpPr>
          <p:cNvPr id="114" name="ZoneTexte 5">
            <a:extLst>
              <a:ext uri="{FF2B5EF4-FFF2-40B4-BE49-F238E27FC236}">
                <a16:creationId xmlns:a16="http://schemas.microsoft.com/office/drawing/2014/main" id="{F64C6676-FD60-F23A-EB87-F4C4F07CE0B6}"/>
              </a:ext>
            </a:extLst>
          </p:cNvPr>
          <p:cNvSpPr txBox="1"/>
          <p:nvPr/>
        </p:nvSpPr>
        <p:spPr>
          <a:xfrm>
            <a:off x="11098015" y="415598"/>
            <a:ext cx="214921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700" b="1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خاص بالأستاذ(ة)</a:t>
            </a:r>
            <a:endParaRPr kumimoji="0" lang="fr-MA" sz="2700" b="1" i="1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16" name="TextBox 9">
            <a:extLst>
              <a:ext uri="{FF2B5EF4-FFF2-40B4-BE49-F238E27FC236}">
                <a16:creationId xmlns:a16="http://schemas.microsoft.com/office/drawing/2014/main" id="{A65DBFD3-CE26-0F59-3C12-18842AED64DC}"/>
              </a:ext>
            </a:extLst>
          </p:cNvPr>
          <p:cNvSpPr txBox="1"/>
          <p:nvPr/>
        </p:nvSpPr>
        <p:spPr>
          <a:xfrm>
            <a:off x="4070084" y="831278"/>
            <a:ext cx="5575833" cy="471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ts val="3113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5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توجيهات لاستعمال العرض </a:t>
            </a:r>
          </a:p>
        </p:txBody>
      </p:sp>
    </p:spTree>
    <p:extLst>
      <p:ext uri="{BB962C8B-B14F-4D97-AF65-F5344CB8AC3E}">
        <p14:creationId xmlns:p14="http://schemas.microsoft.com/office/powerpoint/2010/main" val="689964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D0F8EA7-2E3A-716C-FEF3-D9C2A67D337B}"/>
              </a:ext>
            </a:extLst>
          </p:cNvPr>
          <p:cNvSpPr txBox="1"/>
          <p:nvPr/>
        </p:nvSpPr>
        <p:spPr>
          <a:xfrm>
            <a:off x="1371600" y="3963051"/>
            <a:ext cx="109728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نهاية حصة اليوم، سيكون 80</a:t>
            </a:r>
            <a:r>
              <a: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%</a:t>
            </a: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من المتعلمين على الأقل قادرين على: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4202AE5-5468-7FCD-3B7B-D4DBB9C10F9D}"/>
              </a:ext>
            </a:extLst>
          </p:cNvPr>
          <p:cNvGrpSpPr/>
          <p:nvPr/>
        </p:nvGrpSpPr>
        <p:grpSpPr>
          <a:xfrm>
            <a:off x="2191897" y="5143500"/>
            <a:ext cx="9344906" cy="2386443"/>
            <a:chOff x="2191897" y="5143500"/>
            <a:chExt cx="9344906" cy="2386443"/>
          </a:xfrm>
        </p:grpSpPr>
        <p:grpSp>
          <p:nvGrpSpPr>
            <p:cNvPr id="6" name="Groupe 5">
              <a:extLst>
                <a:ext uri="{FF2B5EF4-FFF2-40B4-BE49-F238E27FC236}">
                  <a16:creationId xmlns:a16="http://schemas.microsoft.com/office/drawing/2014/main" id="{361841AB-7BBF-E5DF-ECC0-9422AF094E7E}"/>
                </a:ext>
              </a:extLst>
            </p:cNvPr>
            <p:cNvGrpSpPr/>
            <p:nvPr/>
          </p:nvGrpSpPr>
          <p:grpSpPr>
            <a:xfrm>
              <a:off x="2191897" y="5143500"/>
              <a:ext cx="9344906" cy="2125580"/>
              <a:chOff x="3334343" y="5038743"/>
              <a:chExt cx="9344906" cy="2125580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3" name="ZoneTexte 12">
                <a:extLst>
                  <a:ext uri="{FF2B5EF4-FFF2-40B4-BE49-F238E27FC236}">
                    <a16:creationId xmlns:a16="http://schemas.microsoft.com/office/drawing/2014/main" id="{21CEE908-A23E-3615-FC3A-B9D65947341C}"/>
                  </a:ext>
                </a:extLst>
              </p:cNvPr>
              <p:cNvSpPr txBox="1"/>
              <p:nvPr/>
            </p:nvSpPr>
            <p:spPr>
              <a:xfrm>
                <a:off x="3334343" y="5038743"/>
                <a:ext cx="8547581" cy="2046714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إغناء المعجم</a:t>
                </a:r>
                <a:r>
                  <a:rPr lang="ar-MA" sz="3600" b="1" dirty="0">
                    <a:solidFill>
                      <a:srgbClr val="106585"/>
                    </a:solidFill>
                    <a:latin typeface="Adobe Arabic" panose="02040503050201020203" pitchFamily="18" charset="-78"/>
                    <a:cs typeface="Adobe Arabic" panose="02040503050201020203" pitchFamily="18" charset="-78"/>
                  </a:rPr>
                  <a:t> بكلمات جديدة</a:t>
                </a: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.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sp>
            <p:nvSpPr>
              <p:cNvPr id="14" name="ZoneTexte 13">
                <a:extLst>
                  <a:ext uri="{FF2B5EF4-FFF2-40B4-BE49-F238E27FC236}">
                    <a16:creationId xmlns:a16="http://schemas.microsoft.com/office/drawing/2014/main" id="{2C5D3884-B682-E82B-6AA4-10FF3C852B6C}"/>
                  </a:ext>
                </a:extLst>
              </p:cNvPr>
              <p:cNvSpPr txBox="1"/>
              <p:nvPr/>
            </p:nvSpPr>
            <p:spPr>
              <a:xfrm>
                <a:off x="3334343" y="5848578"/>
                <a:ext cx="8547581" cy="1315745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قراءة النص بطلاقة؛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  <a:p>
                <a:pPr marL="0" marR="0" lvl="0" indent="0" algn="r" defTabSz="685834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9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MA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06585"/>
                    </a:solidFill>
                    <a:effectLst/>
                    <a:uLnTx/>
                    <a:uFillTx/>
                    <a:latin typeface="Adobe Arabic" panose="02040503050201020203" pitchFamily="18" charset="-78"/>
                    <a:ea typeface="+mn-ea"/>
                    <a:cs typeface="Adobe Arabic" panose="02040503050201020203" pitchFamily="18" charset="-78"/>
                  </a:rPr>
                  <a:t>؛</a:t>
                </a:r>
                <a:endPara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endParaRPr>
              </a:p>
            </p:txBody>
          </p:sp>
          <p:pic>
            <p:nvPicPr>
              <p:cNvPr id="17" name="Image 16">
                <a:extLst>
                  <a:ext uri="{FF2B5EF4-FFF2-40B4-BE49-F238E27FC236}">
                    <a16:creationId xmlns:a16="http://schemas.microsoft.com/office/drawing/2014/main" id="{058D2DF3-961E-8A7D-17FC-5F277D49F5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115132"/>
                <a:ext cx="455010" cy="466386"/>
              </a:xfrm>
              <a:prstGeom prst="rect">
                <a:avLst/>
              </a:prstGeom>
              <a:grpFill/>
            </p:spPr>
          </p:pic>
          <p:pic>
            <p:nvPicPr>
              <p:cNvPr id="18" name="Image 17">
                <a:extLst>
                  <a:ext uri="{FF2B5EF4-FFF2-40B4-BE49-F238E27FC236}">
                    <a16:creationId xmlns:a16="http://schemas.microsoft.com/office/drawing/2014/main" id="{CE45C8C2-A260-187B-8057-CB1939722F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2224239" y="5938550"/>
                <a:ext cx="455010" cy="466386"/>
              </a:xfrm>
              <a:prstGeom prst="rect">
                <a:avLst/>
              </a:prstGeom>
              <a:grpFill/>
            </p:spPr>
          </p:pic>
        </p:grp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60BF530-5C47-5E22-B48F-3B4AD00C4432}"/>
                </a:ext>
              </a:extLst>
            </p:cNvPr>
            <p:cNvSpPr txBox="1"/>
            <p:nvPr/>
          </p:nvSpPr>
          <p:spPr>
            <a:xfrm>
              <a:off x="2191897" y="6883612"/>
              <a:ext cx="8547581" cy="64633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9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 </a:t>
              </a:r>
              <a:r>
                <a:rPr kumimoji="0" lang="ar-MA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106585"/>
                  </a:solidFill>
                  <a:effectLst/>
                  <a:uLnTx/>
                  <a:uFillTx/>
                  <a:latin typeface="Adobe Arabic" panose="02040503050201020203" pitchFamily="18" charset="-78"/>
                  <a:ea typeface="+mn-ea"/>
                  <a:cs typeface="Adobe Arabic" panose="02040503050201020203" pitchFamily="18" charset="-78"/>
                </a:rPr>
                <a:t>الإجابة عن أسئلة الفهم.</a:t>
              </a:r>
              <a:endParaRPr kumimoji="0" lang="fr-FR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endParaRPr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1896261F-CA9E-9687-9AE9-A6C2F0C21B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1081793" y="6973584"/>
              <a:ext cx="455010" cy="466386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</p:spPr>
        </p:pic>
      </p:grp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FF298197-ED65-321A-257C-E57D4E4F9314}"/>
              </a:ext>
            </a:extLst>
          </p:cNvPr>
          <p:cNvSpPr/>
          <p:nvPr/>
        </p:nvSpPr>
        <p:spPr>
          <a:xfrm>
            <a:off x="4218682" y="1688821"/>
            <a:ext cx="5077718" cy="1093781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أهـــداف الـحـصة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3949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r" defTabSz="685834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1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AFDA5764-B6A4-60C6-DCDA-6856AC1D5FD1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81000" y="661811"/>
            <a:ext cx="697031" cy="669150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just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01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44" name="Image 43">
            <a:extLst>
              <a:ext uri="{FF2B5EF4-FFF2-40B4-BE49-F238E27FC236}">
                <a16:creationId xmlns:a16="http://schemas.microsoft.com/office/drawing/2014/main" id="{E24828B2-3141-2D43-46FF-FFA141AA4E7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3556" y="5831811"/>
            <a:ext cx="1472354" cy="1354016"/>
          </a:xfrm>
          <a:prstGeom prst="rect">
            <a:avLst/>
          </a:prstGeom>
        </p:spPr>
      </p:pic>
      <p:pic>
        <p:nvPicPr>
          <p:cNvPr id="47" name="Image 46">
            <a:extLst>
              <a:ext uri="{FF2B5EF4-FFF2-40B4-BE49-F238E27FC236}">
                <a16:creationId xmlns:a16="http://schemas.microsoft.com/office/drawing/2014/main" id="{8F98CB9D-081A-1A86-3DFE-60CF17E48FF5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35800" y="5612498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914" y="5944457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40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</a:t>
            </a:r>
            <a:r>
              <a:rPr kumimoji="0" lang="ar-SA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يقونات</a:t>
            </a:r>
            <a:r>
              <a:rPr kumimoji="0" lang="ar-SA" sz="60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توجيهية</a:t>
            </a:r>
            <a:endParaRPr kumimoji="0" lang="ar-MA" sz="6000" b="1" i="0" u="none" strike="noStrike" kern="1200" cap="none" spc="0" normalizeH="0" baseline="0" noProof="0" dirty="0">
              <a:ln>
                <a:noFill/>
              </a:ln>
              <a:solidFill>
                <a:srgbClr val="106585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أصغي إلى أستاذي وألاحظ ما يفعله</a:t>
            </a:r>
            <a:r>
              <a:rPr kumimoji="0" lang="f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يمر الأستاذ بين الصفوف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العمل الجماعي التفاعلي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2" name="Image 11" descr="Une image contenant Visage humain, dessin humoristique, fille, garçon&#10;&#10;Le contenu généré par l’IA peut être incorrect.">
            <a:extLst>
              <a:ext uri="{FF2B5EF4-FFF2-40B4-BE49-F238E27FC236}">
                <a16:creationId xmlns:a16="http://schemas.microsoft.com/office/drawing/2014/main" id="{2CEF8B8E-6D24-FDDF-6A53-7022980B9A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59" t="9359" r="34313" b="53393"/>
          <a:stretch>
            <a:fillRect/>
          </a:stretch>
        </p:blipFill>
        <p:spPr>
          <a:xfrm>
            <a:off x="10206126" y="2522915"/>
            <a:ext cx="2465967" cy="1636353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85F1F22-9004-F15A-F632-F61F389CCBA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78501" y="2522915"/>
            <a:ext cx="2240918" cy="160061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532F9577-4282-5001-D291-BEEE96792D5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53345" y="2716709"/>
            <a:ext cx="2133600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450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443C6-091B-13FC-1FC6-88BBDE6D5C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2">
            <a:extLst>
              <a:ext uri="{FF2B5EF4-FFF2-40B4-BE49-F238E27FC236}">
                <a16:creationId xmlns:a16="http://schemas.microsoft.com/office/drawing/2014/main" id="{B5A8AEA3-5A3B-DA13-958D-9DA6502057C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pSp>
        <p:nvGrpSpPr>
          <p:cNvPr id="10" name="Group 3">
            <a:extLst>
              <a:ext uri="{FF2B5EF4-FFF2-40B4-BE49-F238E27FC236}">
                <a16:creationId xmlns:a16="http://schemas.microsoft.com/office/drawing/2014/main" id="{B5B90793-D11C-DFCF-6B0B-7A55B64D62BD}"/>
              </a:ext>
            </a:extLst>
          </p:cNvPr>
          <p:cNvGrpSpPr/>
          <p:nvPr/>
        </p:nvGrpSpPr>
        <p:grpSpPr>
          <a:xfrm>
            <a:off x="398695" y="903792"/>
            <a:ext cx="12661553" cy="7926101"/>
            <a:chOff x="0" y="0"/>
            <a:chExt cx="3895412" cy="2555175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A0056D23-3D3B-4577-033D-15456792606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marR="0" lvl="0" indent="0" algn="l" defTabSz="68583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MA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  <p:sp>
          <p:nvSpPr>
            <p:cNvPr id="12" name="TextBox 5">
              <a:extLst>
                <a:ext uri="{FF2B5EF4-FFF2-40B4-BE49-F238E27FC236}">
                  <a16:creationId xmlns:a16="http://schemas.microsoft.com/office/drawing/2014/main" id="{76E792B9-CB63-ADEB-BB92-5A05FBFA596A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marR="0" lvl="0" indent="0" algn="ctr" defTabSz="685834" rtl="0" eaLnBrk="1" fontAlgn="auto" latinLnBrk="0" hangingPunct="1">
                <a:lnSpc>
                  <a:spcPts val="2409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3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endParaRPr>
            </a:p>
          </p:txBody>
        </p:sp>
      </p:grpSp>
      <p:sp>
        <p:nvSpPr>
          <p:cNvPr id="13" name="Freeform 7">
            <a:extLst>
              <a:ext uri="{FF2B5EF4-FFF2-40B4-BE49-F238E27FC236}">
                <a16:creationId xmlns:a16="http://schemas.microsoft.com/office/drawing/2014/main" id="{534C2126-B4A0-DEAE-FFED-96BEA52CA046}"/>
              </a:ext>
            </a:extLst>
          </p:cNvPr>
          <p:cNvSpPr/>
          <p:nvPr/>
        </p:nvSpPr>
        <p:spPr>
          <a:xfrm>
            <a:off x="827039" y="512752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5626A70C-C66B-DDB9-F635-70B94E9F631B}"/>
              </a:ext>
            </a:extLst>
          </p:cNvPr>
          <p:cNvSpPr txBox="1"/>
          <p:nvPr/>
        </p:nvSpPr>
        <p:spPr>
          <a:xfrm>
            <a:off x="2301317" y="1233164"/>
            <a:ext cx="9246583" cy="7386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العدة اللازمة للحصة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D29A3FB7-4B42-9206-8F88-AF3423CA256C}"/>
              </a:ext>
            </a:extLst>
          </p:cNvPr>
          <p:cNvSpPr/>
          <p:nvPr/>
        </p:nvSpPr>
        <p:spPr>
          <a:xfrm>
            <a:off x="3938155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اللوحة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645A6897-989F-4DAC-AE8A-39B5E8581D3F}"/>
              </a:ext>
            </a:extLst>
          </p:cNvPr>
          <p:cNvSpPr/>
          <p:nvPr/>
        </p:nvSpPr>
        <p:spPr>
          <a:xfrm>
            <a:off x="7072746" y="633956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الكراسة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1038" name="Picture 14">
            <a:extLst>
              <a:ext uri="{FF2B5EF4-FFF2-40B4-BE49-F238E27FC236}">
                <a16:creationId xmlns:a16="http://schemas.microsoft.com/office/drawing/2014/main" id="{E46E2186-7283-E76C-2151-9B6D4D353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74" y="2897491"/>
            <a:ext cx="2750847" cy="2088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5AC32C25-E301-0508-FC5C-9E1914EC275A}"/>
              </a:ext>
            </a:extLst>
          </p:cNvPr>
          <p:cNvSpPr/>
          <p:nvPr/>
        </p:nvSpPr>
        <p:spPr>
          <a:xfrm>
            <a:off x="10160474" y="6337354"/>
            <a:ext cx="2667000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بطاقات الكلمات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84925A2-4CD5-AA63-73E4-A05029ED27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752" y="2487525"/>
            <a:ext cx="6358679" cy="3121423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8823B504-77A3-9A9E-444A-750C06F4C3D9}"/>
              </a:ext>
            </a:extLst>
          </p:cNvPr>
          <p:cNvSpPr/>
          <p:nvPr/>
        </p:nvSpPr>
        <p:spPr>
          <a:xfrm>
            <a:off x="803564" y="6337354"/>
            <a:ext cx="2478839" cy="708332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الدفتر</a:t>
            </a:r>
            <a:endParaRPr kumimoji="0" lang="fr-FR" sz="4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pic>
        <p:nvPicPr>
          <p:cNvPr id="4" name="Image 3" descr="Une image contenant texte, Visage humain, personne, habits&#10;&#10;Le contenu généré par l’IA peut être incorrect.">
            <a:extLst>
              <a:ext uri="{FF2B5EF4-FFF2-40B4-BE49-F238E27FC236}">
                <a16:creationId xmlns:a16="http://schemas.microsoft.com/office/drawing/2014/main" id="{6D4B1528-9D12-0841-83D5-9EFFE0B110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464">
            <a:off x="7403190" y="2577761"/>
            <a:ext cx="2245585" cy="31751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118925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983197" y="835347"/>
            <a:ext cx="12001500" cy="8880153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34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992691" y="338681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3311155" y="1706706"/>
            <a:ext cx="7520365" cy="573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ar-MA" sz="4400" b="1" dirty="0">
                <a:solidFill>
                  <a:srgbClr val="1F497D"/>
                </a:solidFill>
                <a:latin typeface="Adobe Arabic" panose="02040503050201020203" pitchFamily="18" charset="-78"/>
                <a:cs typeface="Adobe Arabic" panose="02040503050201020203" pitchFamily="18" charset="-78"/>
              </a:rPr>
              <a:t>هيكلة الحصة</a:t>
            </a:r>
            <a:endParaRPr lang="en-US" sz="4400" b="1" dirty="0">
              <a:solidFill>
                <a:srgbClr val="1F497D"/>
              </a:solidFill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59" name="Tableau 58">
            <a:extLst>
              <a:ext uri="{FF2B5EF4-FFF2-40B4-BE49-F238E27FC236}">
                <a16:creationId xmlns:a16="http://schemas.microsoft.com/office/drawing/2014/main" id="{6F7516E0-5AF9-99B0-509D-DD2CB5191F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986244"/>
              </p:ext>
            </p:extLst>
          </p:nvPr>
        </p:nvGraphicFramePr>
        <p:xfrm>
          <a:off x="1860223" y="2203580"/>
          <a:ext cx="9989603" cy="7162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3329868">
                  <a:extLst>
                    <a:ext uri="{9D8B030D-6E8A-4147-A177-3AD203B41FA5}">
                      <a16:colId xmlns:a16="http://schemas.microsoft.com/office/drawing/2014/main" val="3161152025"/>
                    </a:ext>
                  </a:extLst>
                </a:gridCol>
                <a:gridCol w="264431">
                  <a:extLst>
                    <a:ext uri="{9D8B030D-6E8A-4147-A177-3AD203B41FA5}">
                      <a16:colId xmlns:a16="http://schemas.microsoft.com/office/drawing/2014/main" val="3449223050"/>
                    </a:ext>
                  </a:extLst>
                </a:gridCol>
                <a:gridCol w="6395304">
                  <a:extLst>
                    <a:ext uri="{9D8B030D-6E8A-4147-A177-3AD203B41FA5}">
                      <a16:colId xmlns:a16="http://schemas.microsoft.com/office/drawing/2014/main" val="872511244"/>
                    </a:ext>
                  </a:extLst>
                </a:gridCol>
              </a:tblGrid>
              <a:tr h="724906">
                <a:tc>
                  <a:txBody>
                    <a:bodyPr/>
                    <a:lstStyle/>
                    <a:p>
                      <a:pPr algn="r" rtl="1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افتتاح الحصة: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تعلم سلوك اليوم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التصريح بالهدف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66911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2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نشاط اعتيادي:</a:t>
                      </a:r>
                    </a:p>
                    <a:p>
                      <a:pPr marL="742950" marR="0" lvl="1" indent="-285750" algn="r" defTabSz="13716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فقرة بسيطة بدقة وطلاقة؛ 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إملاء كلمات تتضمن صعوبة إملائية: ت/ة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648371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AutoNum type="arabicPeriod" startAt="3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أنشطة القراءة والكتابة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تنمية المعجم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قراءة نص بطلاقة والتفاعل معه؛</a:t>
                      </a:r>
                    </a:p>
                    <a:p>
                      <a:pPr marL="742950" lvl="1" indent="-285750" algn="r" rtl="1">
                        <a:buFontTx/>
                        <a:buChar char="-"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كتابة: الإجابة عن أسئلة الفهم.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7692720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4"/>
                      </a:pPr>
                      <a:r>
                        <a:rPr lang="ar-MA" sz="3200" b="1" dirty="0">
                          <a:latin typeface="Adobe Arabic" panose="02040503050201020203" pitchFamily="18" charset="-78"/>
                          <a:cs typeface="Adobe Arabic" panose="02040503050201020203" pitchFamily="18" charset="-78"/>
                        </a:rPr>
                        <a:t>لعبة: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وماذا بعد؟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0246648"/>
                  </a:ext>
                </a:extLst>
              </a:tr>
              <a:tr h="724906"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fr-FR" sz="2800" b="1" dirty="0">
                        <a:latin typeface="Adobe Arabic" panose="02040503050201020203" pitchFamily="18" charset="-78"/>
                        <a:cs typeface="Adobe Arabic" panose="02040503050201020203" pitchFamily="18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14350" indent="-514350" algn="r" rtl="1">
                        <a:buFont typeface="+mj-lt"/>
                        <a:buAutoNum type="arabicPeriod" startAt="5"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اختتام الحصة</a:t>
                      </a:r>
                      <a:endParaRPr lang="ar-MA" sz="2800" b="0" kern="1200" dirty="0">
                        <a:solidFill>
                          <a:schemeClr val="tx1"/>
                        </a:solidFill>
                        <a:latin typeface="Adobe Arabic" panose="02040503050201020203" pitchFamily="18" charset="-78"/>
                        <a:ea typeface="+mn-ea"/>
                        <a:cs typeface="Adobe Arabic" panose="02040503050201020203" pitchFamily="18" charset="-78"/>
                      </a:endParaRP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 - تذكير بالواجبات المنزلية</a:t>
                      </a:r>
                    </a:p>
                    <a:p>
                      <a:pPr marL="352425" indent="0" algn="r" rtl="1">
                        <a:buFont typeface="Adobe Arabic" panose="02040503050201020203" pitchFamily="18" charset="-78"/>
                        <a:buNone/>
                      </a:pPr>
                      <a:r>
                        <a:rPr lang="ar-MA" sz="2800" b="0" kern="1200" dirty="0">
                          <a:solidFill>
                            <a:schemeClr val="tx1"/>
                          </a:solidFill>
                          <a:latin typeface="Adobe Arabic" panose="02040503050201020203" pitchFamily="18" charset="-78"/>
                          <a:ea typeface="+mn-ea"/>
                          <a:cs typeface="Adobe Arabic" panose="02040503050201020203" pitchFamily="18" charset="-78"/>
                        </a:rPr>
                        <a:t>- تبصر الحصة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4548469"/>
                  </a:ext>
                </a:extLst>
              </a:tr>
            </a:tbl>
          </a:graphicData>
        </a:graphic>
      </p:graphicFrame>
      <p:grpSp>
        <p:nvGrpSpPr>
          <p:cNvPr id="66" name="Groupe 65">
            <a:extLst>
              <a:ext uri="{FF2B5EF4-FFF2-40B4-BE49-F238E27FC236}">
                <a16:creationId xmlns:a16="http://schemas.microsoft.com/office/drawing/2014/main" id="{A72B98F2-FFEA-28C6-9769-AF30380503B3}"/>
              </a:ext>
            </a:extLst>
          </p:cNvPr>
          <p:cNvGrpSpPr/>
          <p:nvPr/>
        </p:nvGrpSpPr>
        <p:grpSpPr>
          <a:xfrm flipH="1">
            <a:off x="2376609" y="3336636"/>
            <a:ext cx="2010625" cy="698668"/>
            <a:chOff x="3700831" y="3540342"/>
            <a:chExt cx="896197" cy="385540"/>
          </a:xfrm>
        </p:grpSpPr>
        <p:sp>
          <p:nvSpPr>
            <p:cNvPr id="67" name="Rectangle : coins arrondis 66">
              <a:extLst>
                <a:ext uri="{FF2B5EF4-FFF2-40B4-BE49-F238E27FC236}">
                  <a16:creationId xmlns:a16="http://schemas.microsoft.com/office/drawing/2014/main" id="{34AA3812-3D6C-495B-946C-04A48605C08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68" name="Picture 2">
              <a:extLst>
                <a:ext uri="{FF2B5EF4-FFF2-40B4-BE49-F238E27FC236}">
                  <a16:creationId xmlns:a16="http://schemas.microsoft.com/office/drawing/2014/main" id="{1226C0A4-4292-47EF-1AA1-E63038C22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9" name="ZoneTexte 68">
              <a:extLst>
                <a:ext uri="{FF2B5EF4-FFF2-40B4-BE49-F238E27FC236}">
                  <a16:creationId xmlns:a16="http://schemas.microsoft.com/office/drawing/2014/main" id="{AA1C6C27-911A-339B-CE39-229DC876F1F1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05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0" name="Groupe 69">
            <a:extLst>
              <a:ext uri="{FF2B5EF4-FFF2-40B4-BE49-F238E27FC236}">
                <a16:creationId xmlns:a16="http://schemas.microsoft.com/office/drawing/2014/main" id="{7F590FEE-F30C-7A4E-47CD-15296B33A39D}"/>
              </a:ext>
            </a:extLst>
          </p:cNvPr>
          <p:cNvGrpSpPr/>
          <p:nvPr/>
        </p:nvGrpSpPr>
        <p:grpSpPr>
          <a:xfrm flipH="1">
            <a:off x="2353780" y="4936735"/>
            <a:ext cx="2010625" cy="698668"/>
            <a:chOff x="3700831" y="3540342"/>
            <a:chExt cx="896197" cy="385540"/>
          </a:xfrm>
        </p:grpSpPr>
        <p:sp>
          <p:nvSpPr>
            <p:cNvPr id="71" name="Rectangle : coins arrondis 70">
              <a:extLst>
                <a:ext uri="{FF2B5EF4-FFF2-40B4-BE49-F238E27FC236}">
                  <a16:creationId xmlns:a16="http://schemas.microsoft.com/office/drawing/2014/main" id="{1BBD44C4-A87E-EA5E-4227-09A0444EB2BE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2" name="Picture 2">
              <a:extLst>
                <a:ext uri="{FF2B5EF4-FFF2-40B4-BE49-F238E27FC236}">
                  <a16:creationId xmlns:a16="http://schemas.microsoft.com/office/drawing/2014/main" id="{EBB4714D-6696-2C59-6083-E19A4577FF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3" name="ZoneTexte 72">
              <a:extLst>
                <a:ext uri="{FF2B5EF4-FFF2-40B4-BE49-F238E27FC236}">
                  <a16:creationId xmlns:a16="http://schemas.microsoft.com/office/drawing/2014/main" id="{F5C3A839-097D-DAF4-2346-0E31E5605608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55  دقيقة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4" name="Groupe 73">
            <a:extLst>
              <a:ext uri="{FF2B5EF4-FFF2-40B4-BE49-F238E27FC236}">
                <a16:creationId xmlns:a16="http://schemas.microsoft.com/office/drawing/2014/main" id="{B240C497-93B7-D5A5-CC16-0CCCEF6AFA07}"/>
              </a:ext>
            </a:extLst>
          </p:cNvPr>
          <p:cNvGrpSpPr/>
          <p:nvPr/>
        </p:nvGrpSpPr>
        <p:grpSpPr>
          <a:xfrm flipH="1">
            <a:off x="2353780" y="7310491"/>
            <a:ext cx="2010625" cy="698668"/>
            <a:chOff x="3700831" y="3540342"/>
            <a:chExt cx="896197" cy="385540"/>
          </a:xfrm>
        </p:grpSpPr>
        <p:sp>
          <p:nvSpPr>
            <p:cNvPr id="75" name="Rectangle : coins arrondis 74">
              <a:extLst>
                <a:ext uri="{FF2B5EF4-FFF2-40B4-BE49-F238E27FC236}">
                  <a16:creationId xmlns:a16="http://schemas.microsoft.com/office/drawing/2014/main" id="{DBA96D9A-B1AB-3FC4-18F2-0ABC34CE9F49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76" name="Picture 2">
              <a:extLst>
                <a:ext uri="{FF2B5EF4-FFF2-40B4-BE49-F238E27FC236}">
                  <a16:creationId xmlns:a16="http://schemas.microsoft.com/office/drawing/2014/main" id="{BB23B1FB-A001-330E-9C3A-0366729CC5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7" name="ZoneTexte 76">
              <a:extLst>
                <a:ext uri="{FF2B5EF4-FFF2-40B4-BE49-F238E27FC236}">
                  <a16:creationId xmlns:a16="http://schemas.microsoft.com/office/drawing/2014/main" id="{A1644A5B-2517-F4C3-1BDC-8A68A399B5FE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5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78" name="Groupe 77">
            <a:extLst>
              <a:ext uri="{FF2B5EF4-FFF2-40B4-BE49-F238E27FC236}">
                <a16:creationId xmlns:a16="http://schemas.microsoft.com/office/drawing/2014/main" id="{BF30825B-BC58-435B-A42C-8221948DEC05}"/>
              </a:ext>
            </a:extLst>
          </p:cNvPr>
          <p:cNvGrpSpPr/>
          <p:nvPr/>
        </p:nvGrpSpPr>
        <p:grpSpPr>
          <a:xfrm flipH="1">
            <a:off x="2353780" y="2092966"/>
            <a:ext cx="2010625" cy="698668"/>
            <a:chOff x="3700831" y="3540342"/>
            <a:chExt cx="896197" cy="385540"/>
          </a:xfrm>
        </p:grpSpPr>
        <p:sp>
          <p:nvSpPr>
            <p:cNvPr id="79" name="Rectangle : coins arrondis 78">
              <a:extLst>
                <a:ext uri="{FF2B5EF4-FFF2-40B4-BE49-F238E27FC236}">
                  <a16:creationId xmlns:a16="http://schemas.microsoft.com/office/drawing/2014/main" id="{3B94B07B-2099-8DE4-4396-997AB11F99A6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80" name="Picture 2">
              <a:extLst>
                <a:ext uri="{FF2B5EF4-FFF2-40B4-BE49-F238E27FC236}">
                  <a16:creationId xmlns:a16="http://schemas.microsoft.com/office/drawing/2014/main" id="{751C334E-9D7C-EFC5-6038-42F03FAD9A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1" name="ZoneTexte 80">
              <a:extLst>
                <a:ext uri="{FF2B5EF4-FFF2-40B4-BE49-F238E27FC236}">
                  <a16:creationId xmlns:a16="http://schemas.microsoft.com/office/drawing/2014/main" id="{BE08A98F-D854-3397-0154-55F80662A1A3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3 دقائق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6C23A183-CC1F-51C8-8C37-81572760EA95}"/>
              </a:ext>
            </a:extLst>
          </p:cNvPr>
          <p:cNvGrpSpPr/>
          <p:nvPr/>
        </p:nvGrpSpPr>
        <p:grpSpPr>
          <a:xfrm flipH="1">
            <a:off x="2454991" y="8350333"/>
            <a:ext cx="2010625" cy="698668"/>
            <a:chOff x="3700831" y="3540342"/>
            <a:chExt cx="896197" cy="38554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064936FB-F45E-5E99-51D0-38EA46B6D6FC}"/>
                </a:ext>
              </a:extLst>
            </p:cNvPr>
            <p:cNvSpPr/>
            <p:nvPr/>
          </p:nvSpPr>
          <p:spPr>
            <a:xfrm>
              <a:off x="3848841" y="3631230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0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4" name="Picture 2">
              <a:extLst>
                <a:ext uri="{FF2B5EF4-FFF2-40B4-BE49-F238E27FC236}">
                  <a16:creationId xmlns:a16="http://schemas.microsoft.com/office/drawing/2014/main" id="{52D0B7BF-F2F0-3C83-BAE9-123AE915A2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00831" y="3540342"/>
              <a:ext cx="3031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10C4AA61-1EF0-3FFD-E0CD-1292EF045520}"/>
                </a:ext>
              </a:extLst>
            </p:cNvPr>
            <p:cNvSpPr txBox="1"/>
            <p:nvPr/>
          </p:nvSpPr>
          <p:spPr>
            <a:xfrm>
              <a:off x="3996852" y="3647946"/>
              <a:ext cx="527425" cy="2207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685800" rtl="1">
                <a:defRPr/>
              </a:pPr>
              <a:r>
                <a:rPr lang="ar-MA" sz="2000" b="1" dirty="0">
                  <a:solidFill>
                    <a:srgbClr val="106585"/>
                  </a:solidFill>
                  <a:latin typeface="Dosis" pitchFamily="2" charset="0"/>
                </a:rPr>
                <a:t>دقيقتان</a:t>
              </a:r>
              <a:endParaRPr lang="fr-MA" sz="2000" b="1" dirty="0">
                <a:solidFill>
                  <a:srgbClr val="106585"/>
                </a:solidFill>
                <a:latin typeface="Dosis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FF1FCC-A74F-07E9-D68E-52B5BFD108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8AB7E6F7-3FAD-9010-167E-3C426AB3F219}"/>
              </a:ext>
            </a:extLst>
          </p:cNvPr>
          <p:cNvSpPr txBox="1"/>
          <p:nvPr/>
        </p:nvSpPr>
        <p:spPr>
          <a:xfrm>
            <a:off x="160421" y="710975"/>
            <a:ext cx="12336380" cy="83099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تتذكرون النشاط المنزلي الذي كلفتكم به نهاية الحصة السابقة(الصفحة 32). سأراقب ما قمتم به، قبل أن نبدأ حصة اليوم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BA58FBA1-D982-E17E-A055-1E1314CEDAF9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2- أقرأ النص (يوم العيد)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أجيب عن السؤال الأخير من(النشاط3) وأنقل الجواب على دفتري؛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66DD2D4-91AA-359D-618C-F487F19AC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745" y="2350873"/>
            <a:ext cx="4668982" cy="72220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1BA7ED-CE30-0D58-7E3C-B58DD83AC5DD}"/>
              </a:ext>
            </a:extLst>
          </p:cNvPr>
          <p:cNvSpPr/>
          <p:nvPr/>
        </p:nvSpPr>
        <p:spPr>
          <a:xfrm>
            <a:off x="2060520" y="8908473"/>
            <a:ext cx="3495153" cy="48288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9DE027C-671E-5FD2-2774-49DA86729B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02" y="668398"/>
            <a:ext cx="1767993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09544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3B3E83-6109-E0CC-3675-D3BA2B899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5B649852-56F5-6D22-B3D5-9237B25A98F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14206D73-72FA-5A0A-840A-F66D6F75E0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ar-MA" altLang="ja-JP" sz="19500" dirty="0"/>
              <a:t>1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8EFB52CE-5E0B-1267-6B4A-214C40CA08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افتتاح الحصة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>
            <a:extLst>
              <a:ext uri="{FF2B5EF4-FFF2-40B4-BE49-F238E27FC236}">
                <a16:creationId xmlns:a16="http://schemas.microsoft.com/office/drawing/2014/main" id="{E2254ED2-4515-2421-D891-10F1B056EE7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>
            <a:extLst>
              <a:ext uri="{FF2B5EF4-FFF2-40B4-BE49-F238E27FC236}">
                <a16:creationId xmlns:a16="http://schemas.microsoft.com/office/drawing/2014/main" id="{011A56B4-2739-712A-8414-00F609FF690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>
            <a:extLst>
              <a:ext uri="{FF2B5EF4-FFF2-40B4-BE49-F238E27FC236}">
                <a16:creationId xmlns:a16="http://schemas.microsoft.com/office/drawing/2014/main" id="{154E63D5-6A4E-3ECB-6476-499C76572C7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>
            <a:extLst>
              <a:ext uri="{FF2B5EF4-FFF2-40B4-BE49-F238E27FC236}">
                <a16:creationId xmlns:a16="http://schemas.microsoft.com/office/drawing/2014/main" id="{EAD9453F-68E3-C39B-3823-F09860BEC9D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965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BBD2A1A-397F-47FD-07E2-CC7973B4AAA2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مرحبا بكم، سننطلق في حصة اللغة العربية.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F59BCB5-B94F-6202-C02B-273F14871DF2}"/>
              </a:ext>
            </a:extLst>
          </p:cNvPr>
          <p:cNvSpPr/>
          <p:nvPr/>
        </p:nvSpPr>
        <p:spPr>
          <a:xfrm>
            <a:off x="3893127" y="3685309"/>
            <a:ext cx="7841673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سلوك اليوم</a:t>
            </a:r>
            <a:endParaRPr kumimoji="0" lang="fr-FR" sz="6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0D0A9685-5183-B6A8-663E-E24D55208507}"/>
              </a:ext>
            </a:extLst>
          </p:cNvPr>
          <p:cNvSpPr/>
          <p:nvPr/>
        </p:nvSpPr>
        <p:spPr>
          <a:xfrm>
            <a:off x="1080656" y="6511634"/>
            <a:ext cx="9240982" cy="127694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6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dobe Arabic" panose="02040503050201020203" pitchFamily="18" charset="-78"/>
                <a:cs typeface="Adobe Arabic" panose="02040503050201020203" pitchFamily="18" charset="-78"/>
              </a:rPr>
              <a:t>العمل في ثنائيات</a:t>
            </a:r>
            <a:endParaRPr lang="fr-FR" sz="600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Adobe Arabic" panose="02040503050201020203" pitchFamily="18" charset="-78"/>
              <a:cs typeface="Adobe Arabic" panose="02040503050201020203" pitchFamily="18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0D42A93-6B1E-5187-0EB6-29B39AC19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92" y="742174"/>
            <a:ext cx="1710864" cy="130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33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BBBDBE-EBDA-DCD7-A2FA-A3D6552141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8942D4D-0471-6477-9F3F-AF08839F7B89}"/>
              </a:ext>
            </a:extLst>
          </p:cNvPr>
          <p:cNvSpPr txBox="1"/>
          <p:nvPr/>
        </p:nvSpPr>
        <p:spPr>
          <a:xfrm>
            <a:off x="215839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شروط العمل في ثنائيات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1989D0E-6C5B-56AB-232F-70DC720C2D89}"/>
              </a:ext>
            </a:extLst>
          </p:cNvPr>
          <p:cNvSpPr txBox="1"/>
          <p:nvPr/>
        </p:nvSpPr>
        <p:spPr>
          <a:xfrm>
            <a:off x="3333134" y="1508068"/>
            <a:ext cx="10057357" cy="76304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أستعد للعمل مع زميلي/زميلتي مع</a:t>
            </a:r>
            <a:r>
              <a:rPr kumimoji="0" lang="ar-MA" sz="44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ظهور الأيقونة؛</a:t>
            </a:r>
            <a:endParaRPr kumimoji="0" lang="ar-MA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أشارك العمل مع زميلي</a:t>
            </a:r>
            <a:r>
              <a:rPr lang="ar-MA" sz="4400" b="1" dirty="0">
                <a:solidFill>
                  <a:srgbClr val="00B050"/>
                </a:solidFill>
              </a:rPr>
              <a:t> /زميلتي</a:t>
            </a: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 بهدوء؛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أنصحه إذا خالف أحد بنود ميثاق القسم؛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أقدم له المساعدة متى ما طلبها مني؛</a:t>
            </a: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أعيره وسيلتي الخاصة إذا طلبها مني؛</a:t>
            </a:r>
            <a:endParaRPr lang="fr-MA" sz="44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lvl="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srgbClr val="00B050"/>
                </a:solidFill>
                <a:latin typeface="Calibri" panose="020F0502020204030204"/>
                <a:cs typeface="Arial" panose="020B0604020202020204" pitchFamily="34" charset="0"/>
              </a:rPr>
              <a:t>أصحح له خطأه بأدب؛</a:t>
            </a:r>
            <a:endParaRPr lang="fr-MA" sz="4400" b="1" dirty="0">
              <a:solidFill>
                <a:srgbClr val="00B050"/>
              </a:solidFill>
              <a:latin typeface="Calibri" panose="020F0502020204030204"/>
              <a:cs typeface="Arial" panose="020B0604020202020204" pitchFamily="34" charset="0"/>
            </a:endParaRPr>
          </a:p>
          <a:p>
            <a:pPr marL="571500" indent="-571500" algn="r" rt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ar-MA" sz="44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أقبل تصحيحه لخطئي وأستفيد منه؛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AFCE5DF-406A-0980-724C-592B362468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08" y="689461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B352C12F-0070-CDAA-9E96-439AD9937C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5507" y="2164108"/>
            <a:ext cx="1676545" cy="110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24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D74F7-40AA-0C5C-CE92-8F9CC423F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5100107C-2EF5-8A84-8A69-E7FD456C2724}"/>
              </a:ext>
            </a:extLst>
          </p:cNvPr>
          <p:cNvSpPr txBox="1"/>
          <p:nvPr/>
        </p:nvSpPr>
        <p:spPr>
          <a:xfrm>
            <a:off x="340530" y="86793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يصرح الأستاذ بالهدف من الحصة بشكل واضح ومختصر. ويمكن تسجيله على جانب من السبورة.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8F6FF27-27A6-844B-DE02-1E51049440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00" y="689461"/>
            <a:ext cx="1676545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227D002-4EE9-2CB8-E13E-4C1B9C74F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5074" y="3505200"/>
            <a:ext cx="7665851" cy="5853924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A71D17A-60EB-C8FE-F2EE-503A355941E5}"/>
              </a:ext>
            </a:extLst>
          </p:cNvPr>
          <p:cNvSpPr/>
          <p:nvPr/>
        </p:nvSpPr>
        <p:spPr>
          <a:xfrm>
            <a:off x="2154382" y="2466675"/>
            <a:ext cx="9407236" cy="103852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في حصة اليوم سنعمل جميعا على تحقق الهدف الآتي</a:t>
            </a: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553663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kumimoji="1" lang="en-US" altLang="ja-JP" sz="19500"/>
              <a:t>2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5376" y="6225150"/>
            <a:ext cx="4800601" cy="2136496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نشاط اعتيادي</a:t>
            </a:r>
            <a:endParaRPr kumimoji="1" lang="fr-FR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テキスト プレースホルダー 9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3" name="テキスト プレースホルダー 12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2B5FA5B8-60B1-2BED-9977-2EB9882CB6D6}"/>
              </a:ext>
            </a:extLst>
          </p:cNvPr>
          <p:cNvSpPr/>
          <p:nvPr/>
        </p:nvSpPr>
        <p:spPr>
          <a:xfrm>
            <a:off x="1013580" y="4099395"/>
            <a:ext cx="6786529" cy="174337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قراءة فقرة بدقة وطلاقة</a:t>
            </a:r>
          </a:p>
          <a:p>
            <a:pPr marL="857250" marR="0" lvl="0" indent="-85725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ar-MA" sz="60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إمـلاء</a:t>
            </a:r>
            <a:endParaRPr kumimoji="0" lang="fr-FR" sz="6000" b="1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dobe Arabic" panose="02040503050201020203" pitchFamily="18" charset="-78"/>
              <a:ea typeface="+mn-ea"/>
              <a:cs typeface="Adobe Arabic" panose="02040503050201020203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255382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B72988-5FBA-D321-C259-EF87BD8AC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E190684-55DC-5777-7988-F759C5965A18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تابعوا معي، سأقرأ الفقرة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A5E0FA3-827A-B23F-2FEC-2FB7656FAFC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19" y="597713"/>
            <a:ext cx="1472354" cy="135401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7A4471B-E10C-B399-E005-C82B07FE3698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56804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C86C-7DBF-4C9A-9409-3188E8FB42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8008D087-E250-C1A9-10B3-5932C0CB1B4B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ثنائيات، أقرأ لزميلي ويقرأ لي قراءة هامسة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0895F83-64EA-1A3B-6F49-060301B3F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A902CEB0-F79D-E41F-B0EB-1D6E3D92FEF0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0681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2F921F-406B-FDC5-B54B-F01645715E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B88291EF-EBCB-7D06-4BB2-462DF10624DD}"/>
              </a:ext>
            </a:extLst>
          </p:cNvPr>
          <p:cNvSpPr txBox="1"/>
          <p:nvPr/>
        </p:nvSpPr>
        <p:spPr>
          <a:xfrm>
            <a:off x="1379620" y="895642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marR="0" lvl="0" indent="0" algn="just" defTabSz="1074738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قراءات فردية، مع احتساب عدد الأخطاء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9B6D1843-326E-4C41-70DB-6AC30030772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038AD28B-EBB8-6C31-9EED-459F261756F3}"/>
              </a:ext>
            </a:extLst>
          </p:cNvPr>
          <p:cNvSpPr txBox="1"/>
          <p:nvPr/>
        </p:nvSpPr>
        <p:spPr>
          <a:xfrm>
            <a:off x="1745673" y="2546150"/>
            <a:ext cx="11132126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تُعَدُّ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ٱلْغابَةُ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أَهَمَّ عُنْصُرٍ في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وتَعيشُ فيها حَيَواناتٌ عَديدَةٌ.</a:t>
            </a:r>
            <a:r>
              <a:rPr kumimoji="0" lang="ar-MA" sz="8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يُحافِظُ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ٱلزُّوّارُ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عَلى نَظافَةِ </a:t>
            </a:r>
            <a:r>
              <a:rPr kumimoji="0" lang="ar-MA" sz="8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ٱلطَّبيعَةِ</a:t>
            </a:r>
            <a:r>
              <a:rPr kumimoji="0" lang="ar-MA" sz="8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 </a:t>
            </a:r>
            <a:endParaRPr kumimoji="0" lang="fr-MA" sz="8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181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533A270-9253-5E18-1483-5936701E86F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الآن سأملي عليكم كلمات تنتهي بتاء. تذكروا القاعدة التي رأيناها في الحصة السابقة.  اُكتبوا: رسمتُ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D023D53-E614-16BC-426E-84E3F619B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3FA4515-029D-B966-D770-2BFA9958CA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336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E6CD2-EE7B-DB80-6836-B4CA0F5F8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6242E913-A20B-9BC0-F2DB-89F5E327EE9C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22BACA4-66BD-2FAB-BD46-0F68960367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07195A75-6B76-144D-74AB-3CF8A6CDA84C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رَسَمْ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75A6D452-C0A4-E1D1-441C-6A869EFAD9C2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B1F39C87-79AE-8AC4-532E-A0759DD200CC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1808969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6E838-9F31-9889-B03D-FBA79071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3431B3BC-D41B-DE22-66C8-C389B1FC46CE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مكتبة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F7E621-0815-EC3F-3E4E-1DA794606D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474744D-8332-5882-D766-D000979BE9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8287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CCC569-290D-82B6-2AF7-CCB7FA8FC8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1DD18BF-090E-A380-8895-111743361217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A91699E-5CE6-EBC1-6C2B-77B6D9722B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E30E77CE-97DB-B0FD-612F-8FC95E90743A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مَكْتَبَ</a:t>
            </a: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ةٌ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FCFA86-7D28-69AC-BA13-4C5F79B73205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6BDB3A3-796F-E550-5A84-42ABC3697BDA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240503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5C4E8-A05C-E778-2F37-B298376F7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2DB1B572-F89D-5209-0E9F-07C865ACCF0F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صوت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01700C-6124-66F9-4F53-D8F8EE0BC7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6AB37D50-E502-42C7-D195-EF21B052BA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5497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60612B-5AA6-F630-0B98-2E038CB4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403C22-271E-2A22-D989-288D4B139949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EBCA0AF-15D4-F7CC-BBEB-9ED8BC2B4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89B113C-0142-3951-3374-6C393CE92987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239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صَوْتٌ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C2B2689-5770-646F-7913-8AF0C03E547C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FB25501-DEBE-3756-EB0E-35F31984EE52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مبسوطة؟</a:t>
            </a:r>
          </a:p>
        </p:txBody>
      </p:sp>
    </p:spTree>
    <p:extLst>
      <p:ext uri="{BB962C8B-B14F-4D97-AF65-F5344CB8AC3E}">
        <p14:creationId xmlns:p14="http://schemas.microsoft.com/office/powerpoint/2010/main" val="373091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3BE11-E5F5-9A7F-C321-979B3608E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66AF025-73BA-BE11-EBB5-062D0D01300B}"/>
              </a:ext>
            </a:extLst>
          </p:cNvPr>
          <p:cNvSpPr txBox="1"/>
          <p:nvPr/>
        </p:nvSpPr>
        <p:spPr>
          <a:xfrm>
            <a:off x="606497" y="1137851"/>
            <a:ext cx="11973429" cy="4770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اُكتبوا: 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سارةُ</a:t>
            </a:r>
            <a:endParaRPr kumimoji="0" lang="ar-MA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A3D85D13-D376-4A32-EE29-546AB076F7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498" y="957452"/>
            <a:ext cx="1225402" cy="835224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9216E37-C138-A9FC-097E-65911865E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13" y="3378554"/>
            <a:ext cx="8797278" cy="4878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0254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C2054-56DF-0CC9-9E53-38EBF090F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F67C9FC-7DE3-529D-9FCA-5C2D70AFC22E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الكل يرفع اللوحة عند الإشارة، لكي نصحح جميعا.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7E6C7D18-3957-E5D8-FDB2-8EC45DEF51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91" y="687258"/>
            <a:ext cx="1952656" cy="134009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10B7DEC4-6562-286A-3C98-5B17B54C2518}"/>
              </a:ext>
            </a:extLst>
          </p:cNvPr>
          <p:cNvSpPr txBox="1"/>
          <p:nvPr/>
        </p:nvSpPr>
        <p:spPr>
          <a:xfrm>
            <a:off x="2701638" y="2337955"/>
            <a:ext cx="7744689" cy="37702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39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سارَةُ</a:t>
            </a:r>
            <a:endParaRPr kumimoji="0" lang="fr-FR" sz="239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011CCC92-59B3-4F2D-3B9A-88C52A97D4DE}"/>
              </a:ext>
            </a:extLst>
          </p:cNvPr>
          <p:cNvSpPr/>
          <p:nvPr/>
        </p:nvSpPr>
        <p:spPr>
          <a:xfrm>
            <a:off x="1874375" y="6108218"/>
            <a:ext cx="8908472" cy="121454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لاحظوا جيدا، وصححوا.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27AF3D17-ACE2-1DE8-C9F1-04B616A3F18D}"/>
              </a:ext>
            </a:extLst>
          </p:cNvPr>
          <p:cNvSpPr/>
          <p:nvPr/>
        </p:nvSpPr>
        <p:spPr>
          <a:xfrm>
            <a:off x="1874375" y="8061708"/>
            <a:ext cx="8908472" cy="121454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1" i="0" u="none" strike="noStrike" kern="1200" cap="none" spc="0" normalizeH="0" baseline="0" noProof="0" dirty="0">
                <a:ln>
                  <a:noFill/>
                </a:ln>
                <a:solidFill>
                  <a:srgbClr val="106585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 </a:t>
            </a:r>
            <a:r>
              <a:rPr kumimoji="0" lang="ar-MA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dobe Arabic" panose="02040503050201020203" pitchFamily="18" charset="-78"/>
                <a:ea typeface="+mn-ea"/>
                <a:cs typeface="Adobe Arabic" panose="02040503050201020203" pitchFamily="18" charset="-78"/>
              </a:rPr>
              <a:t>من يعلل الجواب؟ لماذا كتبت بتاء مربوطة؟</a:t>
            </a:r>
          </a:p>
        </p:txBody>
      </p:sp>
    </p:spTree>
    <p:extLst>
      <p:ext uri="{BB962C8B-B14F-4D97-AF65-F5344CB8AC3E}">
        <p14:creationId xmlns:p14="http://schemas.microsoft.com/office/powerpoint/2010/main" val="769154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08" y="1925353"/>
            <a:ext cx="4800601" cy="3833763"/>
          </a:xfrm>
        </p:spPr>
        <p:txBody>
          <a:bodyPr/>
          <a:lstStyle/>
          <a:p>
            <a:r>
              <a:rPr kumimoji="1" lang="en-US" altLang="ja-JP" sz="19500" dirty="0"/>
              <a:t>3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5" y="5978909"/>
            <a:ext cx="4800601" cy="236379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80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القراءة والكتابة</a:t>
            </a:r>
            <a:endParaRPr kumimoji="1" lang="fr-FR" altLang="ja-JP" sz="80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D914014D-3C86-D642-31BC-56C49397C663}"/>
              </a:ext>
            </a:extLst>
          </p:cNvPr>
          <p:cNvSpPr/>
          <p:nvPr/>
        </p:nvSpPr>
        <p:spPr>
          <a:xfrm>
            <a:off x="790337" y="3462794"/>
            <a:ext cx="6720083" cy="3361412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تنمية المعجم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قراءة نص بطلاقة والتفاعل معه؛</a:t>
            </a:r>
          </a:p>
          <a:p>
            <a:pPr marL="742950" lvl="1" indent="-285750" algn="r" rtl="1">
              <a:buFontTx/>
              <a:buChar char="-"/>
            </a:pPr>
            <a:r>
              <a:rPr lang="ar-MA" sz="5400" dirty="0">
                <a:latin typeface="Adobe Arabic" panose="02040503050201020203" pitchFamily="18" charset="-78"/>
                <a:cs typeface="Adobe Arabic" panose="02040503050201020203" pitchFamily="18" charset="-78"/>
              </a:rPr>
              <a:t>كتابة: الإجابة عن أسئلة الفهم.</a:t>
            </a:r>
          </a:p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173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3376"/>
    </mc:Choice>
    <mc:Fallback xmlns="">
      <p:transition advTm="337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B40B1-A459-7787-FB83-E639B725A0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48C44DE-2E6C-CA20-FC73-C316C4E1C1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52310DC-07EA-D1A4-88A3-C051D0BC471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لاحظوا كيف سأجد ضد الكلمات الآتية(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يمكن تركيب الكلمات شفهيا في جمل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)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C770D9C-33C7-7B33-A331-5D9E3326A1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714314"/>
              </p:ext>
            </p:extLst>
          </p:nvPr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819A58EE-211D-8B80-50CD-7090E1EF3897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C0A23E6-1140-473D-85B6-9ED83E745F22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967AEFB-01F0-F251-06CD-B4935498BF85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F70B6415-2436-20A2-1A95-AADC97D089BC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AB9FF11-B1EA-5BEE-C882-856D4A77950C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22B96FEA-032F-E46B-EA2D-B50BC3E807F7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746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2707B0-4DBD-75C5-1C08-5A523D18E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FA2D7C69-20E1-2BED-2FB2-2C94DE2429F7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لنقرأ الكلمات قراءة مشتركة، مع إشارتي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E846169-919C-8174-5AD5-3AF6BA2319F1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460B970-50A2-FFE2-DEA0-DD3E2EAD5732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198CBD7-C835-2B7B-0227-AE4268416C2E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D00D592-6556-5E15-89C8-FE55183EF17F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B88F4A12-FCFC-8F15-EF55-11114524F981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3CFD55B0-D7BF-983D-48A8-5FA7161A3122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695457B5-EB0F-C4BF-1FC7-11C2254EEF7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B5584E3-1A0C-B865-3900-A40378F31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776491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4851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F38B1-1577-AD8B-B5B9-282B71F1B4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36149B8-60DF-A2F0-42B0-5BCEC8C71A82}"/>
              </a:ext>
            </a:extLst>
          </p:cNvPr>
          <p:cNvSpPr txBox="1"/>
          <p:nvPr/>
        </p:nvSpPr>
        <p:spPr>
          <a:xfrm>
            <a:off x="215839" y="680195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قراءات فردية جهرية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3AF0149-7D02-311C-7170-B5DB459F29B3}"/>
              </a:ext>
            </a:extLst>
          </p:cNvPr>
          <p:cNvGraphicFramePr>
            <a:graphicFrameLocks noGrp="1"/>
          </p:cNvGraphicFramePr>
          <p:nvPr/>
        </p:nvGraphicFramePr>
        <p:xfrm>
          <a:off x="2050472" y="2504209"/>
          <a:ext cx="9296400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اَلْحاضِرُ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اَلصَّباحُ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تُفْرِغُ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1F513604-204A-9911-F457-31A048DC0B8B}"/>
              </a:ext>
            </a:extLst>
          </p:cNvPr>
          <p:cNvSpPr txBox="1"/>
          <p:nvPr/>
        </p:nvSpPr>
        <p:spPr>
          <a:xfrm>
            <a:off x="3214254" y="329707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A2DCC3D-1209-9CF6-21F3-9A3B50951BA7}"/>
              </a:ext>
            </a:extLst>
          </p:cNvPr>
          <p:cNvSpPr txBox="1"/>
          <p:nvPr/>
        </p:nvSpPr>
        <p:spPr>
          <a:xfrm>
            <a:off x="3228106" y="4747396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اَلْمَساءُ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0FA0871-7024-7DED-DE90-0EC73CF1531E}"/>
              </a:ext>
            </a:extLst>
          </p:cNvPr>
          <p:cNvSpPr txBox="1"/>
          <p:nvPr/>
        </p:nvSpPr>
        <p:spPr>
          <a:xfrm>
            <a:off x="3006435" y="6186394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تَمْلَأُ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181C6783-3ECA-AE23-8F8B-688225057A57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85751FF-6EAC-9514-6189-CF88637A07E3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784F9DA6-8168-BEB5-ADCE-86A25C409EB5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50DFC-ACBC-3F63-294E-85FEF17C179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438065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DCDA1-E584-7C72-F229-B94A41FE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03984AF-FBB0-7610-CF32-F0D31D1EB5A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مجموعة ستبحث عن ضد الكلمات الآتية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E571894-12F6-EEEE-3169-7A031509EE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405514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1028808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3C4094BB-526F-AF4D-4D50-4B1C2574C2EF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BFFAD0E4-8C44-E22C-1375-5F2E28BD9BEB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FF3317B0-95F0-9711-34BD-F8D1328CDA56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B1E87F5F-5237-997E-A10C-FA2B54D737E1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341AFB0C-6066-515E-8B5A-6D5A670DA2B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39" y="645435"/>
            <a:ext cx="1950937" cy="1300625"/>
          </a:xfrm>
          <a:prstGeom prst="rect">
            <a:avLst/>
          </a:prstGeom>
        </p:spPr>
      </p:pic>
      <p:sp>
        <p:nvSpPr>
          <p:cNvPr id="4" name="Flèche : gauche 3">
            <a:extLst>
              <a:ext uri="{FF2B5EF4-FFF2-40B4-BE49-F238E27FC236}">
                <a16:creationId xmlns:a16="http://schemas.microsoft.com/office/drawing/2014/main" id="{23871CAC-1B75-6ABF-980B-1B5E25D09186}"/>
              </a:ext>
            </a:extLst>
          </p:cNvPr>
          <p:cNvSpPr/>
          <p:nvPr/>
        </p:nvSpPr>
        <p:spPr>
          <a:xfrm>
            <a:off x="6594764" y="9336695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661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CEDE3A-6B43-F99E-ED3C-DA438F167A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6990092F-0C02-D1CC-1F68-B72A4A805D1D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لنصحح جماعة: المجموعة الفائزة هي من وجدت أضداد الكلمات الخمس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5BC48A4-39DC-CF74-7F7F-A6E20A5A4F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2377889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58E6FA2D-32D6-6F52-AA38-FB569D3B589D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C4AAEAAF-24B3-8CD5-F01E-6211B754E7F6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A39D3D39-4DA1-E220-D2B0-DCF22D84D538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172F6FDE-6F7F-5063-CD98-087E6D186795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F663D90-4646-B1C7-9049-54A2B4B350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A1BC5DC3-FFBD-C8A5-D3A2-222F59AD67A0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166746E-DF91-3DB6-35E9-BC0C617A28AD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4616069-3306-520C-4F3B-83F5B61B3B04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D835FA01-7031-A5C1-D812-1166300E5A78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037B4FF-D498-AA27-8052-00F279D18CAD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5E164E8A-6E83-22B4-DB9E-D7C6549287CA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6293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44304-5DA7-531A-6CCC-21D2EB1EF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7E86DB1-3729-610D-8246-B9D38494F710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 جهرية للكلمات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627E4F6-1E39-C794-693D-0602A50C7C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898172"/>
              </p:ext>
            </p:extLst>
          </p:nvPr>
        </p:nvGraphicFramePr>
        <p:xfrm>
          <a:off x="2092035" y="2127554"/>
          <a:ext cx="9296400" cy="8117680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4648200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ضِدُّها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ذَهبَ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7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اَلْمَغيبُ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قَريبٌ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اَلْبارِدُ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242519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60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اَلْحُزْنُ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1944171"/>
                  </a:ext>
                </a:extLst>
              </a:tr>
            </a:tbl>
          </a:graphicData>
        </a:graphic>
      </p:graphicFrame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6560A9A-F25B-6568-078B-76409259B725}"/>
              </a:ext>
            </a:extLst>
          </p:cNvPr>
          <p:cNvSpPr/>
          <p:nvPr/>
        </p:nvSpPr>
        <p:spPr>
          <a:xfrm>
            <a:off x="6594764" y="3909821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lèche : gauche 10">
            <a:extLst>
              <a:ext uri="{FF2B5EF4-FFF2-40B4-BE49-F238E27FC236}">
                <a16:creationId xmlns:a16="http://schemas.microsoft.com/office/drawing/2014/main" id="{A3B56381-15B5-6832-EA2A-FAE38D9447C4}"/>
              </a:ext>
            </a:extLst>
          </p:cNvPr>
          <p:cNvSpPr/>
          <p:nvPr/>
        </p:nvSpPr>
        <p:spPr>
          <a:xfrm>
            <a:off x="6594764" y="5315433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9C019DE9-303B-5910-0F15-79D99ED64001}"/>
              </a:ext>
            </a:extLst>
          </p:cNvPr>
          <p:cNvSpPr/>
          <p:nvPr/>
        </p:nvSpPr>
        <p:spPr>
          <a:xfrm>
            <a:off x="6594764" y="672956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lèche : gauche 8">
            <a:extLst>
              <a:ext uri="{FF2B5EF4-FFF2-40B4-BE49-F238E27FC236}">
                <a16:creationId xmlns:a16="http://schemas.microsoft.com/office/drawing/2014/main" id="{C9BD6656-0D8C-BD2D-D5CE-8157BB122009}"/>
              </a:ext>
            </a:extLst>
          </p:cNvPr>
          <p:cNvSpPr/>
          <p:nvPr/>
        </p:nvSpPr>
        <p:spPr>
          <a:xfrm>
            <a:off x="6594764" y="7903980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18BAB78-B776-718F-A0B4-E8D51710338B}"/>
              </a:ext>
            </a:extLst>
          </p:cNvPr>
          <p:cNvSpPr txBox="1"/>
          <p:nvPr/>
        </p:nvSpPr>
        <p:spPr>
          <a:xfrm>
            <a:off x="3179617" y="287739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340DFC5-2F9A-A852-E227-4970536E90E2}"/>
              </a:ext>
            </a:extLst>
          </p:cNvPr>
          <p:cNvSpPr txBox="1"/>
          <p:nvPr/>
        </p:nvSpPr>
        <p:spPr>
          <a:xfrm>
            <a:off x="3179616" y="435050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اَلْشُّروقُ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575929F-BA38-E3D9-B7DF-00F2EECF7A2D}"/>
              </a:ext>
            </a:extLst>
          </p:cNvPr>
          <p:cNvSpPr txBox="1"/>
          <p:nvPr/>
        </p:nvSpPr>
        <p:spPr>
          <a:xfrm>
            <a:off x="2944088" y="600628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بَعيدٌ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253206DE-B726-251D-8402-2CD9C53E709B}"/>
              </a:ext>
            </a:extLst>
          </p:cNvPr>
          <p:cNvSpPr txBox="1"/>
          <p:nvPr/>
        </p:nvSpPr>
        <p:spPr>
          <a:xfrm>
            <a:off x="2944088" y="7436171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FB6E3D5-2BC6-9A85-4B2E-8E81C2CE8856}"/>
              </a:ext>
            </a:extLst>
          </p:cNvPr>
          <p:cNvSpPr txBox="1"/>
          <p:nvPr/>
        </p:nvSpPr>
        <p:spPr>
          <a:xfrm>
            <a:off x="2964868" y="878664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191820D4-5D80-B055-1F34-590352245DDD}"/>
              </a:ext>
            </a:extLst>
          </p:cNvPr>
          <p:cNvSpPr/>
          <p:nvPr/>
        </p:nvSpPr>
        <p:spPr>
          <a:xfrm>
            <a:off x="6594764" y="9329806"/>
            <a:ext cx="978408" cy="360218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676CFF9-798A-33BF-5EE7-91306B593B1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16559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9" grpId="0" animBg="1"/>
      <p:bldP spid="6" grpId="0"/>
      <p:bldP spid="7" grpId="0"/>
      <p:bldP spid="8" grpId="0"/>
      <p:bldP spid="13" grpId="0"/>
      <p:bldP spid="14" grpId="0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9AC3-5D3A-797D-3BF3-19BE4013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E8899C6C-7DAC-5740-1A21-FA13CE1BAAB1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</a:t>
            </a:r>
            <a:r>
              <a:rPr lang="ar-MA" sz="1600" b="1" noProof="0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عليكم كتابة ضد الكلمة على اللوحة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DBCD353-CCCC-24F9-E445-103FE4C215BD}"/>
              </a:ext>
            </a:extLst>
          </p:cNvPr>
          <p:cNvSpPr txBox="1"/>
          <p:nvPr/>
        </p:nvSpPr>
        <p:spPr>
          <a:xfrm>
            <a:off x="2029690" y="245960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جاءَ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D7DCC21-152D-22B4-6AAC-B027889468D4}"/>
              </a:ext>
            </a:extLst>
          </p:cNvPr>
          <p:cNvSpPr txBox="1"/>
          <p:nvPr/>
        </p:nvSpPr>
        <p:spPr>
          <a:xfrm>
            <a:off x="2279075" y="6111737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rtl="1">
              <a:defRPr/>
            </a:pPr>
            <a:r>
              <a:rPr lang="ar-MA" sz="8800" b="1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اَلْحارُّ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51097DD-170E-0156-09D3-D2CD56A5D99A}"/>
              </a:ext>
            </a:extLst>
          </p:cNvPr>
          <p:cNvSpPr txBox="1"/>
          <p:nvPr/>
        </p:nvSpPr>
        <p:spPr>
          <a:xfrm>
            <a:off x="9365674" y="2572125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523F3D9-CB19-0629-10DA-FAF43ACA47E7}"/>
              </a:ext>
            </a:extLst>
          </p:cNvPr>
          <p:cNvSpPr txBox="1"/>
          <p:nvPr/>
        </p:nvSpPr>
        <p:spPr>
          <a:xfrm>
            <a:off x="9206344" y="60063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اَلْماضي</a:t>
            </a:r>
            <a:endParaRPr kumimoji="0" lang="fr-FR" sz="8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1951B883-E406-0D97-F686-63474A306B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76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5958B3-2A03-4395-BA66-E8ABB29F2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46F75272-04B9-823F-F3F8-1944767E0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443F73D2-9151-4A3B-95E4-784578D3A796}"/>
              </a:ext>
            </a:extLst>
          </p:cNvPr>
          <p:cNvSpPr txBox="1"/>
          <p:nvPr/>
        </p:nvSpPr>
        <p:spPr>
          <a:xfrm>
            <a:off x="215839" y="957193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سنحدد توقعات مضمون النص الجديد انطلاقا من عنوانه، تابعوا كيف سأفعل ذلك  عن طريق الخريطة الذهنية للعنوان 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563517C2-1923-64CB-586C-252DE355B49E}"/>
              </a:ext>
            </a:extLst>
          </p:cNvPr>
          <p:cNvSpPr/>
          <p:nvPr/>
        </p:nvSpPr>
        <p:spPr>
          <a:xfrm>
            <a:off x="5193253" y="4187535"/>
            <a:ext cx="3112547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800" b="1" kern="12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</a:t>
            </a:r>
            <a:r>
              <a:rPr lang="ar-MA" sz="48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ٱلْقَريَةِ</a:t>
            </a:r>
            <a:endParaRPr lang="fr-FR" sz="48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0EA03F6E-E42A-D944-B351-9D4191785D9D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879B8263-ECF2-73EA-F7DB-3A192F5EC306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ABCAD15A-6F3D-4410-ACF3-E15690B52B7D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41356FB-1A32-41E4-9E05-13176ECAB017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lvl="0" indent="0"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fr-FR" sz="2400" kern="120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C4DF9247-F79C-CF5A-C1FF-F0376C851604}"/>
              </a:ext>
            </a:extLst>
          </p:cNvPr>
          <p:cNvSpPr/>
          <p:nvPr/>
        </p:nvSpPr>
        <p:spPr>
          <a:xfrm>
            <a:off x="5193253" y="839674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lvl="0" indent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ar-MA" sz="4400" kern="1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kern="1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CA7C2EB4-6995-8FCA-64A7-CEA79126B1FC}"/>
              </a:ext>
            </a:extLst>
          </p:cNvPr>
          <p:cNvSpPr/>
          <p:nvPr/>
        </p:nvSpPr>
        <p:spPr>
          <a:xfrm>
            <a:off x="6141713" y="723944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EFB6E7-6528-F9DA-53F0-5758A06A88E0}"/>
              </a:ext>
            </a:extLst>
          </p:cNvPr>
          <p:cNvSpPr/>
          <p:nvPr/>
        </p:nvSpPr>
        <p:spPr>
          <a:xfrm>
            <a:off x="7574804" y="7282741"/>
            <a:ext cx="5725317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98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B30F2-3225-9DFC-7C46-8C40DC737C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529CA40B-EC02-C58C-C498-671741456AD5}"/>
              </a:ext>
            </a:extLst>
          </p:cNvPr>
          <p:cNvSpPr txBox="1"/>
          <p:nvPr/>
        </p:nvSpPr>
        <p:spPr>
          <a:xfrm>
            <a:off x="447494" y="1214827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ثنائي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ي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نشئ الخريطة الذهنية للعنوان، ويطرح توقعين أو ثلاثة عن مضمون النص</a:t>
            </a: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A148B842-B090-31DB-8CF2-9D8E2D8BA15E}"/>
              </a:ext>
            </a:extLst>
          </p:cNvPr>
          <p:cNvSpPr/>
          <p:nvPr/>
        </p:nvSpPr>
        <p:spPr>
          <a:xfrm>
            <a:off x="5410200" y="4187535"/>
            <a:ext cx="2895600" cy="28956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60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60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CD27F68F-D557-5208-8168-784B4E939A10}"/>
              </a:ext>
            </a:extLst>
          </p:cNvPr>
          <p:cNvSpPr/>
          <p:nvPr/>
        </p:nvSpPr>
        <p:spPr>
          <a:xfrm>
            <a:off x="9619952" y="2781305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lang="ar-MA" sz="4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B313E17-2E78-F083-692F-F3FDDE162588}"/>
              </a:ext>
            </a:extLst>
          </p:cNvPr>
          <p:cNvSpPr/>
          <p:nvPr/>
        </p:nvSpPr>
        <p:spPr>
          <a:xfrm>
            <a:off x="1497713" y="311381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3BF6C7DE-27ED-8AB5-3D65-E8E0E61BCCBA}"/>
              </a:ext>
            </a:extLst>
          </p:cNvPr>
          <p:cNvSpPr/>
          <p:nvPr/>
        </p:nvSpPr>
        <p:spPr>
          <a:xfrm rot="19752768">
            <a:off x="8426276" y="4284542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89886A84-B5DF-1159-230D-CA7A03008279}"/>
              </a:ext>
            </a:extLst>
          </p:cNvPr>
          <p:cNvSpPr/>
          <p:nvPr/>
        </p:nvSpPr>
        <p:spPr>
          <a:xfrm rot="1818720">
            <a:off x="3928223" y="4594848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8C080AF2-F01A-CE5B-FF5B-CEC9CFE4EE6C}"/>
              </a:ext>
            </a:extLst>
          </p:cNvPr>
          <p:cNvSpPr/>
          <p:nvPr/>
        </p:nvSpPr>
        <p:spPr>
          <a:xfrm>
            <a:off x="5667224" y="8528367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marL="0" marR="0" lvl="0" indent="0" algn="ctr" defTabSz="1955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F30BEE95-8718-FD04-E15B-2EB045AD8F83}"/>
              </a:ext>
            </a:extLst>
          </p:cNvPr>
          <p:cNvSpPr/>
          <p:nvPr/>
        </p:nvSpPr>
        <p:spPr>
          <a:xfrm>
            <a:off x="6615684" y="7316547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17D191C-E39A-2624-D416-9C637E19F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35" y="734291"/>
            <a:ext cx="1863383" cy="123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771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83F57-C861-3F70-43D4-D13189383D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2B92D9E-4FBF-7409-06F9-631BDDA34193}"/>
              </a:ext>
            </a:extLst>
          </p:cNvPr>
          <p:cNvSpPr txBox="1"/>
          <p:nvPr/>
        </p:nvSpPr>
        <p:spPr>
          <a:xfrm>
            <a:off x="447494" y="937828"/>
            <a:ext cx="12336380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عرض التوقعات: ستشاركون جميعا في صياغة التوقعات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.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في نظركم عن أي عيد سيتحدث النص؟ ماذا تعرفون عن العيد؟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Forme libre : forme 1">
            <a:extLst>
              <a:ext uri="{FF2B5EF4-FFF2-40B4-BE49-F238E27FC236}">
                <a16:creationId xmlns:a16="http://schemas.microsoft.com/office/drawing/2014/main" id="{0693F2E6-55DD-FD7A-C9F5-DBEBBDEB1F29}"/>
              </a:ext>
            </a:extLst>
          </p:cNvPr>
          <p:cNvSpPr/>
          <p:nvPr/>
        </p:nvSpPr>
        <p:spPr>
          <a:xfrm>
            <a:off x="5410200" y="4015886"/>
            <a:ext cx="2699026" cy="2650500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Forme libre : forme 5">
            <a:extLst>
              <a:ext uri="{FF2B5EF4-FFF2-40B4-BE49-F238E27FC236}">
                <a16:creationId xmlns:a16="http://schemas.microsoft.com/office/drawing/2014/main" id="{549F8327-9CE2-F426-2B05-978DEFF0C220}"/>
              </a:ext>
            </a:extLst>
          </p:cNvPr>
          <p:cNvSpPr/>
          <p:nvPr/>
        </p:nvSpPr>
        <p:spPr>
          <a:xfrm>
            <a:off x="8861731" y="2364763"/>
            <a:ext cx="2308812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عُطْلَةٌ</a:t>
            </a:r>
            <a:endParaRPr kumimoji="0" lang="fr-FR" sz="4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Forme libre : forme 6">
            <a:extLst>
              <a:ext uri="{FF2B5EF4-FFF2-40B4-BE49-F238E27FC236}">
                <a16:creationId xmlns:a16="http://schemas.microsoft.com/office/drawing/2014/main" id="{9DB98A11-DF1A-5A4F-6858-32AF9FC1ACEF}"/>
              </a:ext>
            </a:extLst>
          </p:cNvPr>
          <p:cNvSpPr/>
          <p:nvPr/>
        </p:nvSpPr>
        <p:spPr>
          <a:xfrm>
            <a:off x="2053635" y="2816034"/>
            <a:ext cx="2308813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lvl="0"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فِلاحَةٌ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orme libre : forme 7">
            <a:extLst>
              <a:ext uri="{FF2B5EF4-FFF2-40B4-BE49-F238E27FC236}">
                <a16:creationId xmlns:a16="http://schemas.microsoft.com/office/drawing/2014/main" id="{D3D8F853-3A53-22E1-3AC0-D8C59865709F}"/>
              </a:ext>
            </a:extLst>
          </p:cNvPr>
          <p:cNvSpPr/>
          <p:nvPr/>
        </p:nvSpPr>
        <p:spPr>
          <a:xfrm rot="19752768">
            <a:off x="7821602" y="3783281"/>
            <a:ext cx="1134115" cy="544978"/>
          </a:xfrm>
          <a:custGeom>
            <a:avLst/>
            <a:gdLst>
              <a:gd name="connsiteX0" fmla="*/ 0 w 1134115"/>
              <a:gd name="connsiteY0" fmla="*/ 108996 h 544978"/>
              <a:gd name="connsiteX1" fmla="*/ 861626 w 1134115"/>
              <a:gd name="connsiteY1" fmla="*/ 108996 h 544978"/>
              <a:gd name="connsiteX2" fmla="*/ 861626 w 1134115"/>
              <a:gd name="connsiteY2" fmla="*/ 0 h 544978"/>
              <a:gd name="connsiteX3" fmla="*/ 1134115 w 1134115"/>
              <a:gd name="connsiteY3" fmla="*/ 272489 h 544978"/>
              <a:gd name="connsiteX4" fmla="*/ 861626 w 1134115"/>
              <a:gd name="connsiteY4" fmla="*/ 544978 h 544978"/>
              <a:gd name="connsiteX5" fmla="*/ 861626 w 1134115"/>
              <a:gd name="connsiteY5" fmla="*/ 435982 h 544978"/>
              <a:gd name="connsiteX6" fmla="*/ 0 w 1134115"/>
              <a:gd name="connsiteY6" fmla="*/ 435982 h 544978"/>
              <a:gd name="connsiteX7" fmla="*/ 0 w 1134115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34115" h="544978">
                <a:moveTo>
                  <a:pt x="0" y="108996"/>
                </a:moveTo>
                <a:lnTo>
                  <a:pt x="861626" y="108996"/>
                </a:lnTo>
                <a:lnTo>
                  <a:pt x="861626" y="0"/>
                </a:lnTo>
                <a:lnTo>
                  <a:pt x="1134115" y="272489"/>
                </a:lnTo>
                <a:lnTo>
                  <a:pt x="861626" y="544978"/>
                </a:lnTo>
                <a:lnTo>
                  <a:pt x="861626" y="435982"/>
                </a:lnTo>
                <a:lnTo>
                  <a:pt x="0" y="435982"/>
                </a:lnTo>
                <a:lnTo>
                  <a:pt x="0" y="108996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-1" tIns="108996" rIns="163493" bIns="108995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Forme libre : forme 8">
            <a:extLst>
              <a:ext uri="{FF2B5EF4-FFF2-40B4-BE49-F238E27FC236}">
                <a16:creationId xmlns:a16="http://schemas.microsoft.com/office/drawing/2014/main" id="{E8F68D13-FF76-A7BB-77E3-035CE0E6E8BA}"/>
              </a:ext>
            </a:extLst>
          </p:cNvPr>
          <p:cNvSpPr/>
          <p:nvPr/>
        </p:nvSpPr>
        <p:spPr>
          <a:xfrm rot="1818720">
            <a:off x="4423230" y="3933351"/>
            <a:ext cx="1122764" cy="544979"/>
          </a:xfrm>
          <a:custGeom>
            <a:avLst/>
            <a:gdLst>
              <a:gd name="connsiteX0" fmla="*/ 0 w 1122764"/>
              <a:gd name="connsiteY0" fmla="*/ 108996 h 544978"/>
              <a:gd name="connsiteX1" fmla="*/ 850275 w 1122764"/>
              <a:gd name="connsiteY1" fmla="*/ 108996 h 544978"/>
              <a:gd name="connsiteX2" fmla="*/ 850275 w 1122764"/>
              <a:gd name="connsiteY2" fmla="*/ 0 h 544978"/>
              <a:gd name="connsiteX3" fmla="*/ 1122764 w 1122764"/>
              <a:gd name="connsiteY3" fmla="*/ 272489 h 544978"/>
              <a:gd name="connsiteX4" fmla="*/ 850275 w 1122764"/>
              <a:gd name="connsiteY4" fmla="*/ 544978 h 544978"/>
              <a:gd name="connsiteX5" fmla="*/ 850275 w 1122764"/>
              <a:gd name="connsiteY5" fmla="*/ 435982 h 544978"/>
              <a:gd name="connsiteX6" fmla="*/ 0 w 1122764"/>
              <a:gd name="connsiteY6" fmla="*/ 435982 h 544978"/>
              <a:gd name="connsiteX7" fmla="*/ 0 w 1122764"/>
              <a:gd name="connsiteY7" fmla="*/ 108996 h 544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22764" h="544978">
                <a:moveTo>
                  <a:pt x="1122764" y="435982"/>
                </a:moveTo>
                <a:lnTo>
                  <a:pt x="272489" y="435982"/>
                </a:lnTo>
                <a:lnTo>
                  <a:pt x="272489" y="544978"/>
                </a:lnTo>
                <a:lnTo>
                  <a:pt x="0" y="272489"/>
                </a:lnTo>
                <a:lnTo>
                  <a:pt x="272489" y="0"/>
                </a:lnTo>
                <a:lnTo>
                  <a:pt x="272489" y="108996"/>
                </a:lnTo>
                <a:lnTo>
                  <a:pt x="1122764" y="108996"/>
                </a:lnTo>
                <a:lnTo>
                  <a:pt x="1122764" y="435982"/>
                </a:lnTo>
                <a:close/>
              </a:path>
            </a:pathLst>
          </a:cu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0"/>
              <a:satOff val="0"/>
              <a:lumOff val="0"/>
              <a:alphaOff val="0"/>
            </a:schemeClr>
          </a:fillRef>
          <a:effectRef idx="1">
            <a:schemeClr val="accent4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163493" tIns="108996" rIns="-1" bIns="108996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0" name="Forme libre : forme 9">
            <a:extLst>
              <a:ext uri="{FF2B5EF4-FFF2-40B4-BE49-F238E27FC236}">
                <a16:creationId xmlns:a16="http://schemas.microsoft.com/office/drawing/2014/main" id="{A58A3005-95E1-5466-D9F5-AA18BD9128F8}"/>
              </a:ext>
            </a:extLst>
          </p:cNvPr>
          <p:cNvSpPr/>
          <p:nvPr/>
        </p:nvSpPr>
        <p:spPr>
          <a:xfrm>
            <a:off x="5590597" y="79667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حَصادٌ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2" name="Flèche : bas 11">
            <a:extLst>
              <a:ext uri="{FF2B5EF4-FFF2-40B4-BE49-F238E27FC236}">
                <a16:creationId xmlns:a16="http://schemas.microsoft.com/office/drawing/2014/main" id="{EBAE3C71-7308-268D-1775-2ABD48421272}"/>
              </a:ext>
            </a:extLst>
          </p:cNvPr>
          <p:cNvSpPr/>
          <p:nvPr/>
        </p:nvSpPr>
        <p:spPr>
          <a:xfrm>
            <a:off x="6532556" y="682734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F3ECCF6-2DF8-8900-175B-C96B8D76EA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5" name="Forme libre : forme 4">
            <a:extLst>
              <a:ext uri="{FF2B5EF4-FFF2-40B4-BE49-F238E27FC236}">
                <a16:creationId xmlns:a16="http://schemas.microsoft.com/office/drawing/2014/main" id="{D18D6610-2D0F-269D-FC9F-FCE84EC7A771}"/>
              </a:ext>
            </a:extLst>
          </p:cNvPr>
          <p:cNvSpPr/>
          <p:nvPr/>
        </p:nvSpPr>
        <p:spPr>
          <a:xfrm>
            <a:off x="9353551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3" name="Forme libre : forme 12">
            <a:extLst>
              <a:ext uri="{FF2B5EF4-FFF2-40B4-BE49-F238E27FC236}">
                <a16:creationId xmlns:a16="http://schemas.microsoft.com/office/drawing/2014/main" id="{D1D367BC-9B14-7FCE-274C-A642F8560969}"/>
              </a:ext>
            </a:extLst>
          </p:cNvPr>
          <p:cNvSpPr/>
          <p:nvPr/>
        </p:nvSpPr>
        <p:spPr>
          <a:xfrm>
            <a:off x="1827644" y="6515108"/>
            <a:ext cx="2381551" cy="1602878"/>
          </a:xfrm>
          <a:custGeom>
            <a:avLst/>
            <a:gdLst>
              <a:gd name="connsiteX0" fmla="*/ 0 w 1602878"/>
              <a:gd name="connsiteY0" fmla="*/ 801439 h 1602878"/>
              <a:gd name="connsiteX1" fmla="*/ 801439 w 1602878"/>
              <a:gd name="connsiteY1" fmla="*/ 0 h 1602878"/>
              <a:gd name="connsiteX2" fmla="*/ 1602878 w 1602878"/>
              <a:gd name="connsiteY2" fmla="*/ 801439 h 1602878"/>
              <a:gd name="connsiteX3" fmla="*/ 801439 w 1602878"/>
              <a:gd name="connsiteY3" fmla="*/ 1602878 h 1602878"/>
              <a:gd name="connsiteX4" fmla="*/ 0 w 1602878"/>
              <a:gd name="connsiteY4" fmla="*/ 801439 h 160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2878" h="1602878">
                <a:moveTo>
                  <a:pt x="0" y="801439"/>
                </a:moveTo>
                <a:cubicBezTo>
                  <a:pt x="0" y="358816"/>
                  <a:pt x="358816" y="0"/>
                  <a:pt x="801439" y="0"/>
                </a:cubicBezTo>
                <a:cubicBezTo>
                  <a:pt x="1244062" y="0"/>
                  <a:pt x="1602878" y="358816"/>
                  <a:pt x="1602878" y="801439"/>
                </a:cubicBezTo>
                <a:cubicBezTo>
                  <a:pt x="1602878" y="1244062"/>
                  <a:pt x="1244062" y="1602878"/>
                  <a:pt x="801439" y="1602878"/>
                </a:cubicBezTo>
                <a:cubicBezTo>
                  <a:pt x="358816" y="1602878"/>
                  <a:pt x="0" y="1244062"/>
                  <a:pt x="0" y="801439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4">
              <a:hueOff val="-4464770"/>
              <a:satOff val="26899"/>
              <a:lumOff val="2156"/>
              <a:alphaOff val="0"/>
            </a:schemeClr>
          </a:fillRef>
          <a:effectRef idx="1">
            <a:schemeClr val="accent4">
              <a:hueOff val="-4464770"/>
              <a:satOff val="26899"/>
              <a:lumOff val="2156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290616" tIns="290616" rIns="290616" bIns="290616" numCol="1" spcCol="1270" anchor="ctr" anchorCtr="0">
            <a:noAutofit/>
          </a:bodyPr>
          <a:lstStyle/>
          <a:p>
            <a:pPr algn="ctr" defTabSz="1955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........</a:t>
            </a:r>
            <a:endParaRPr lang="fr-FR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cxnSp>
        <p:nvCxnSpPr>
          <p:cNvPr id="16" name="Connecteur droit avec flèche 15">
            <a:extLst>
              <a:ext uri="{FF2B5EF4-FFF2-40B4-BE49-F238E27FC236}">
                <a16:creationId xmlns:a16="http://schemas.microsoft.com/office/drawing/2014/main" id="{563404E5-7201-80DB-1440-F9B23B42A047}"/>
              </a:ext>
            </a:extLst>
          </p:cNvPr>
          <p:cNvCxnSpPr>
            <a:cxnSpLocks/>
          </p:cNvCxnSpPr>
          <p:nvPr/>
        </p:nvCxnSpPr>
        <p:spPr>
          <a:xfrm flipH="1">
            <a:off x="4209195" y="6012762"/>
            <a:ext cx="930841" cy="6536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0A7FAE0-5219-FFCF-AD9F-9C29D2369AF4}"/>
              </a:ext>
            </a:extLst>
          </p:cNvPr>
          <p:cNvCxnSpPr>
            <a:cxnSpLocks/>
          </p:cNvCxnSpPr>
          <p:nvPr/>
        </p:nvCxnSpPr>
        <p:spPr>
          <a:xfrm>
            <a:off x="8246481" y="6247598"/>
            <a:ext cx="1055532" cy="53501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320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5" grpId="0" animBg="1"/>
      <p:bldP spid="1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52832-AFA4-9FCC-16BF-224A5E0B8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398BA04-108E-6F4C-136D-2E5CD4550D05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يصوغ المتعلمون بمساعدة الأستاذ بعض التوقعات وتسجل على جانب من السبورة.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D43509F-1CD8-D614-713F-D4150284D1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19871A05-C260-0DE3-AA2E-ACA6188258B1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ED0058E-A64C-040F-7DE3-B535C1008084}"/>
              </a:ext>
            </a:extLst>
          </p:cNvPr>
          <p:cNvSpPr/>
          <p:nvPr/>
        </p:nvSpPr>
        <p:spPr>
          <a:xfrm>
            <a:off x="366859" y="3628359"/>
            <a:ext cx="5756850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يَتَحَدَّثُ 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9EEE9FE-ECC9-932D-D927-883BCF0E09D2}"/>
              </a:ext>
            </a:extLst>
          </p:cNvPr>
          <p:cNvSpPr/>
          <p:nvPr/>
        </p:nvSpPr>
        <p:spPr>
          <a:xfrm>
            <a:off x="7956826" y="7213571"/>
            <a:ext cx="5392315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ECA2DE14-D358-A90D-3031-9827EB5F39FB}"/>
              </a:ext>
            </a:extLst>
          </p:cNvPr>
          <p:cNvSpPr/>
          <p:nvPr/>
        </p:nvSpPr>
        <p:spPr>
          <a:xfrm>
            <a:off x="366858" y="7326606"/>
            <a:ext cx="6491141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F681F5E9-4AD0-9A72-1788-F37DE5DA98B5}"/>
              </a:ext>
            </a:extLst>
          </p:cNvPr>
          <p:cNvSpPr/>
          <p:nvPr/>
        </p:nvSpPr>
        <p:spPr>
          <a:xfrm>
            <a:off x="5257800" y="4805075"/>
            <a:ext cx="2699026" cy="2259215"/>
          </a:xfrm>
          <a:custGeom>
            <a:avLst/>
            <a:gdLst>
              <a:gd name="connsiteX0" fmla="*/ 0 w 2895600"/>
              <a:gd name="connsiteY0" fmla="*/ 1447800 h 2895600"/>
              <a:gd name="connsiteX1" fmla="*/ 1447800 w 2895600"/>
              <a:gd name="connsiteY1" fmla="*/ 0 h 2895600"/>
              <a:gd name="connsiteX2" fmla="*/ 2895600 w 2895600"/>
              <a:gd name="connsiteY2" fmla="*/ 1447800 h 2895600"/>
              <a:gd name="connsiteX3" fmla="*/ 1447800 w 2895600"/>
              <a:gd name="connsiteY3" fmla="*/ 2895600 h 2895600"/>
              <a:gd name="connsiteX4" fmla="*/ 0 w 2895600"/>
              <a:gd name="connsiteY4" fmla="*/ 14478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95600" h="2895600">
                <a:moveTo>
                  <a:pt x="0" y="1447800"/>
                </a:moveTo>
                <a:cubicBezTo>
                  <a:pt x="0" y="648202"/>
                  <a:pt x="648202" y="0"/>
                  <a:pt x="1447800" y="0"/>
                </a:cubicBezTo>
                <a:cubicBezTo>
                  <a:pt x="2247398" y="0"/>
                  <a:pt x="2895600" y="648202"/>
                  <a:pt x="2895600" y="1447800"/>
                </a:cubicBezTo>
                <a:cubicBezTo>
                  <a:pt x="2895600" y="2247398"/>
                  <a:pt x="2247398" y="2895600"/>
                  <a:pt x="1447800" y="2895600"/>
                </a:cubicBezTo>
                <a:cubicBezTo>
                  <a:pt x="648202" y="2895600"/>
                  <a:pt x="0" y="2247398"/>
                  <a:pt x="0" y="1447800"/>
                </a:cubicBezTo>
                <a:close/>
              </a:path>
            </a:pathLst>
          </a:custGeom>
          <a:scene3d>
            <a:camera prst="orthographicFront"/>
            <a:lightRig rig="flat" dir="t"/>
          </a:scene3d>
          <a:sp3d prstMaterial="dkEdge">
            <a:bevelT w="8200" h="381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2">
            <a:schemeClr val="accent3">
              <a:hueOff val="0"/>
              <a:satOff val="0"/>
              <a:lumOff val="0"/>
              <a:alphaOff val="0"/>
            </a:schemeClr>
          </a:fillRef>
          <a:effectRef idx="1">
            <a:schemeClr val="accent3">
              <a:hueOff val="0"/>
              <a:satOff val="0"/>
              <a:lumOff val="0"/>
              <a:alphaOff val="0"/>
            </a:schemeClr>
          </a:effectRef>
          <a:fontRef idx="minor">
            <a:schemeClr val="dk1"/>
          </a:fontRef>
        </p:style>
        <p:txBody>
          <a:bodyPr spcFirstLastPara="0" vert="horz" wrap="square" lIns="505331" tIns="505331" rIns="505331" bIns="505331" numCol="1" spcCol="1270" anchor="ctr" anchorCtr="0">
            <a:noAutofit/>
          </a:bodyPr>
          <a:lstStyle/>
          <a:p>
            <a:pPr lvl="0" algn="ctr" defTabSz="2844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ar-MA" sz="5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يَوْمٌ في ٱلْقَريَةِ</a:t>
            </a:r>
            <a:endParaRPr lang="fr-FR" sz="5400" b="1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BED813D-200B-A410-7743-6C6984E6C5EC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4800" b="1" dirty="0">
                <a:solidFill>
                  <a:srgbClr val="FF0000"/>
                </a:solidFill>
              </a:rPr>
              <a:t>اَلتَّوَقُّعاتُ</a:t>
            </a:r>
            <a:endParaRPr lang="fr-MA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523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8" grpId="0" animBg="1"/>
      <p:bldP spid="27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A477F-723D-6088-C04B-A8076DF90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6FCB88EC-F975-5B92-6710-93CB9B0BAA52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اقرؤوا النص قراءة فردية هامسة للتحقق من التوقعات، سأمر بين الصفوف.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22009C3-188A-A37F-C921-0060AB48744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FC6F466-25F7-178E-0C8C-8375B70DD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819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C4FD-76E4-3BD8-0B6B-721B97839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1DACB3-62EE-3A3E-822C-73B43A59464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ناقش مع زميلك  كيف تحققت من التوقعات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C738B5F-53AD-D78F-473C-68CBDA8887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C493AE-F47E-1C7D-5594-ED0B0B841D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8852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F7EE18-E1A6-02B9-9DE9-DD813FC06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6C931B-68FC-3A67-1CB1-C0996FA4E1DE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ما الذي اعتمدتموه للتحقق؟ (توجيههم لتعليل الجواب)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1FD9CCB-E06D-79EA-E82A-6D75D6E1FA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35731A93-EFB7-FEA6-07FF-CDE39B389846}"/>
              </a:ext>
            </a:extLst>
          </p:cNvPr>
          <p:cNvSpPr/>
          <p:nvPr/>
        </p:nvSpPr>
        <p:spPr>
          <a:xfrm>
            <a:off x="7038109" y="3628359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أَتَوَقَّعُ أَنْ يَتَحَدَّثَ َٱلنّصُّ عَنْ أَشْغالِ يَوْمٍ في قَرْيَةٍ.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238496E-1BA3-EA6B-3CAA-AAC2BBC5A393}"/>
              </a:ext>
            </a:extLst>
          </p:cNvPr>
          <p:cNvSpPr/>
          <p:nvPr/>
        </p:nvSpPr>
        <p:spPr>
          <a:xfrm>
            <a:off x="7038109" y="5287042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رُبَّما سَيَتَحَدَّثُ َٱلنّصُّ عَنْ يَوْمِ حَصادٍ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DC2E2C0-6C3D-9DF1-09C0-7FB97790FBC8}"/>
              </a:ext>
            </a:extLst>
          </p:cNvPr>
          <p:cNvSpPr/>
          <p:nvPr/>
        </p:nvSpPr>
        <p:spPr>
          <a:xfrm>
            <a:off x="6858000" y="6767148"/>
            <a:ext cx="649114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أَظُنُّ أَنَّ َ</a:t>
            </a:r>
            <a:r>
              <a:rPr lang="ar-MA" sz="2800" b="1" dirty="0" err="1">
                <a:solidFill>
                  <a:schemeClr val="tx1"/>
                </a:solidFill>
              </a:rPr>
              <a:t>ٱلنّصَّ</a:t>
            </a:r>
            <a:r>
              <a:rPr lang="ar-MA" sz="2800" b="1" dirty="0">
                <a:solidFill>
                  <a:schemeClr val="tx1"/>
                </a:solidFill>
              </a:rPr>
              <a:t> سَيَتَحَدَّثُ عَنْ أَسْرَةٍ قَضَتْ يَوْماً في قَرْيَةٍ.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7846903-A84E-4CBF-64D2-53A0CB3C3359}"/>
              </a:ext>
            </a:extLst>
          </p:cNvPr>
          <p:cNvSpPr/>
          <p:nvPr/>
        </p:nvSpPr>
        <p:spPr>
          <a:xfrm>
            <a:off x="7038109" y="8415406"/>
            <a:ext cx="6311032" cy="9144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ar-MA" sz="2800" b="1" dirty="0">
                <a:solidFill>
                  <a:schemeClr val="tx1"/>
                </a:solidFill>
              </a:rPr>
              <a:t>قد يَتَحَدَّثَ َ</a:t>
            </a:r>
            <a:r>
              <a:rPr lang="ar-MA" sz="2800" b="1" dirty="0" err="1">
                <a:solidFill>
                  <a:schemeClr val="tx1"/>
                </a:solidFill>
              </a:rPr>
              <a:t>ٱلنّصُّ</a:t>
            </a:r>
            <a:r>
              <a:rPr lang="ar-MA" sz="2800" b="1" dirty="0">
                <a:solidFill>
                  <a:schemeClr val="tx1"/>
                </a:solidFill>
              </a:rPr>
              <a:t> عَنْ أَحْداثِ يَوْمٍ لِطِفْلٍ في قَرْيَةٍ.  </a:t>
            </a:r>
            <a:endParaRPr lang="fr-MA" sz="2800" b="1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4967DE-04FF-6CE6-6BB0-3FF9E96C8525}"/>
              </a:ext>
            </a:extLst>
          </p:cNvPr>
          <p:cNvSpPr/>
          <p:nvPr/>
        </p:nvSpPr>
        <p:spPr>
          <a:xfrm>
            <a:off x="4996722" y="2144289"/>
            <a:ext cx="3221182" cy="107842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اَلتَّحَقُّقُ</a:t>
            </a:r>
            <a:endParaRPr kumimoji="0" lang="fr-MA" sz="2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7C05CCA-AAAB-C679-1887-52A39D104F95}"/>
              </a:ext>
            </a:extLst>
          </p:cNvPr>
          <p:cNvSpPr/>
          <p:nvPr/>
        </p:nvSpPr>
        <p:spPr>
          <a:xfrm>
            <a:off x="2916668" y="3628359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EBA53D-389D-5EEA-117B-6F2CE2D89C08}"/>
              </a:ext>
            </a:extLst>
          </p:cNvPr>
          <p:cNvSpPr/>
          <p:nvPr/>
        </p:nvSpPr>
        <p:spPr>
          <a:xfrm>
            <a:off x="2916668" y="5287043"/>
            <a:ext cx="1420378" cy="9144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8CDCE78-7945-1312-310F-2F46BEB2148E}"/>
              </a:ext>
            </a:extLst>
          </p:cNvPr>
          <p:cNvSpPr/>
          <p:nvPr/>
        </p:nvSpPr>
        <p:spPr>
          <a:xfrm>
            <a:off x="2916668" y="6767148"/>
            <a:ext cx="1420378" cy="914399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خَطَأٌ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DF48F94-CEEA-AFF2-8500-49F4E6F50287}"/>
              </a:ext>
            </a:extLst>
          </p:cNvPr>
          <p:cNvSpPr/>
          <p:nvPr/>
        </p:nvSpPr>
        <p:spPr>
          <a:xfrm>
            <a:off x="2916668" y="8415406"/>
            <a:ext cx="1420378" cy="9144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صَحيحٌ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02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7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FF64AE-C30B-CB29-8B77-7DFD186CC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BD225D2-D8F6-F1E1-0154-64CEB418CAFE}"/>
              </a:ext>
            </a:extLst>
          </p:cNvPr>
          <p:cNvSpPr txBox="1"/>
          <p:nvPr/>
        </p:nvSpPr>
        <p:spPr>
          <a:xfrm>
            <a:off x="160421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على كراساتكم ص:33،  ضعوا سطرا تحت الكلمات في النص عبر قراءة مسحية سريعة.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BFD7A413-5D74-67E5-4462-F2F2D71E5D46}"/>
              </a:ext>
            </a:extLst>
          </p:cNvPr>
          <p:cNvSpPr/>
          <p:nvPr/>
        </p:nvSpPr>
        <p:spPr>
          <a:xfrm>
            <a:off x="6263210" y="3210895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اِسْتَنْشَقَ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Organigramme : Alternative 14">
            <a:extLst>
              <a:ext uri="{FF2B5EF4-FFF2-40B4-BE49-F238E27FC236}">
                <a16:creationId xmlns:a16="http://schemas.microsoft.com/office/drawing/2014/main" id="{5D2986E1-B7A4-31E7-9BD7-A527DDDEA834}"/>
              </a:ext>
            </a:extLst>
          </p:cNvPr>
          <p:cNvSpPr/>
          <p:nvPr/>
        </p:nvSpPr>
        <p:spPr>
          <a:xfrm>
            <a:off x="10696925" y="3170549"/>
            <a:ext cx="2028123" cy="842377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40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اَلْماضي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Organigramme : Alternative 16">
            <a:extLst>
              <a:ext uri="{FF2B5EF4-FFF2-40B4-BE49-F238E27FC236}">
                <a16:creationId xmlns:a16="http://schemas.microsoft.com/office/drawing/2014/main" id="{B1AD6576-869E-7D48-B590-8C3276393C94}"/>
              </a:ext>
            </a:extLst>
          </p:cNvPr>
          <p:cNvSpPr/>
          <p:nvPr/>
        </p:nvSpPr>
        <p:spPr>
          <a:xfrm>
            <a:off x="1894896" y="3210896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اَلْمَغيبِ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0" name="Organigramme : Alternative 19">
            <a:extLst>
              <a:ext uri="{FF2B5EF4-FFF2-40B4-BE49-F238E27FC236}">
                <a16:creationId xmlns:a16="http://schemas.microsoft.com/office/drawing/2014/main" id="{145615E8-34D8-5AFB-166A-5A976BD2CD13}"/>
              </a:ext>
            </a:extLst>
          </p:cNvPr>
          <p:cNvSpPr/>
          <p:nvPr/>
        </p:nvSpPr>
        <p:spPr>
          <a:xfrm>
            <a:off x="10848110" y="7034140"/>
            <a:ext cx="1836592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لَذيذاً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rganigramme : Alternative 21">
            <a:extLst>
              <a:ext uri="{FF2B5EF4-FFF2-40B4-BE49-F238E27FC236}">
                <a16:creationId xmlns:a16="http://schemas.microsoft.com/office/drawing/2014/main" id="{9ED54D2D-BF90-E954-64FE-63F076E74B97}"/>
              </a:ext>
            </a:extLst>
          </p:cNvPr>
          <p:cNvSpPr/>
          <p:nvPr/>
        </p:nvSpPr>
        <p:spPr>
          <a:xfrm>
            <a:off x="6453301" y="7034140"/>
            <a:ext cx="2028123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اَلْفَرَحِ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Organigramme : Alternative 24">
            <a:extLst>
              <a:ext uri="{FF2B5EF4-FFF2-40B4-BE49-F238E27FC236}">
                <a16:creationId xmlns:a16="http://schemas.microsoft.com/office/drawing/2014/main" id="{BEE52E8A-BE92-10C4-CDEF-4096BAFF70AC}"/>
              </a:ext>
            </a:extLst>
          </p:cNvPr>
          <p:cNvSpPr/>
          <p:nvPr/>
        </p:nvSpPr>
        <p:spPr>
          <a:xfrm>
            <a:off x="1894896" y="7034140"/>
            <a:ext cx="2093524" cy="802031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اَلْأَجْدادِ</a:t>
            </a:r>
            <a:endParaRPr kumimoji="0" lang="fr-FR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719A3EA-C15A-B10C-A85C-554C086A79C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85873" y="522633"/>
            <a:ext cx="1625695" cy="1429096"/>
          </a:xfrm>
          <a:prstGeom prst="rect">
            <a:avLst/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130150459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533F2-7811-E5B2-0E9B-6F07BF769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5F3318-6A11-B106-FFFA-B03B1FA726B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الفائز من وحد أكبر عدد من الكلمات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84A580-8573-CC9F-17EE-AB0E39F2B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859" y="717170"/>
            <a:ext cx="1676545" cy="128027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DF1A883-C4EE-D7F2-498F-B98AC4A66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sp>
        <p:nvSpPr>
          <p:cNvPr id="5" name="Signe Moins 4">
            <a:extLst>
              <a:ext uri="{FF2B5EF4-FFF2-40B4-BE49-F238E27FC236}">
                <a16:creationId xmlns:a16="http://schemas.microsoft.com/office/drawing/2014/main" id="{83321687-AD52-2B0D-B1EC-37B858136BDF}"/>
              </a:ext>
            </a:extLst>
          </p:cNvPr>
          <p:cNvSpPr/>
          <p:nvPr/>
        </p:nvSpPr>
        <p:spPr>
          <a:xfrm>
            <a:off x="8945737" y="3689261"/>
            <a:ext cx="1298311" cy="180110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6" name="Signe Moins 5">
            <a:extLst>
              <a:ext uri="{FF2B5EF4-FFF2-40B4-BE49-F238E27FC236}">
                <a16:creationId xmlns:a16="http://schemas.microsoft.com/office/drawing/2014/main" id="{23D06E7B-14B7-6B79-FE11-549EC4A12AD0}"/>
              </a:ext>
            </a:extLst>
          </p:cNvPr>
          <p:cNvSpPr/>
          <p:nvPr/>
        </p:nvSpPr>
        <p:spPr>
          <a:xfrm>
            <a:off x="3416604" y="6078192"/>
            <a:ext cx="152946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8" name="Signe Moins 7">
            <a:extLst>
              <a:ext uri="{FF2B5EF4-FFF2-40B4-BE49-F238E27FC236}">
                <a16:creationId xmlns:a16="http://schemas.microsoft.com/office/drawing/2014/main" id="{20309B69-FE66-8836-D7ED-206BB796BC26}"/>
              </a:ext>
            </a:extLst>
          </p:cNvPr>
          <p:cNvSpPr/>
          <p:nvPr/>
        </p:nvSpPr>
        <p:spPr>
          <a:xfrm>
            <a:off x="9817404" y="8480857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4" name="Signe Moins 13">
            <a:extLst>
              <a:ext uri="{FF2B5EF4-FFF2-40B4-BE49-F238E27FC236}">
                <a16:creationId xmlns:a16="http://schemas.microsoft.com/office/drawing/2014/main" id="{1F1C613B-5720-602B-FF3D-DF879F59B5BE}"/>
              </a:ext>
            </a:extLst>
          </p:cNvPr>
          <p:cNvSpPr/>
          <p:nvPr/>
        </p:nvSpPr>
        <p:spPr>
          <a:xfrm>
            <a:off x="3754582" y="4429501"/>
            <a:ext cx="1010281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5" name="Signe Moins 14">
            <a:extLst>
              <a:ext uri="{FF2B5EF4-FFF2-40B4-BE49-F238E27FC236}">
                <a16:creationId xmlns:a16="http://schemas.microsoft.com/office/drawing/2014/main" id="{E534EF3B-DD82-590D-0921-802D4DD00E04}"/>
              </a:ext>
            </a:extLst>
          </p:cNvPr>
          <p:cNvSpPr/>
          <p:nvPr/>
        </p:nvSpPr>
        <p:spPr>
          <a:xfrm>
            <a:off x="9047018" y="4496899"/>
            <a:ext cx="1037991" cy="212726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  <p:sp>
        <p:nvSpPr>
          <p:cNvPr id="16" name="Signe Moins 15">
            <a:extLst>
              <a:ext uri="{FF2B5EF4-FFF2-40B4-BE49-F238E27FC236}">
                <a16:creationId xmlns:a16="http://schemas.microsoft.com/office/drawing/2014/main" id="{6533AB0F-99A2-06BD-DAEF-1809F71138CB}"/>
              </a:ext>
            </a:extLst>
          </p:cNvPr>
          <p:cNvSpPr/>
          <p:nvPr/>
        </p:nvSpPr>
        <p:spPr>
          <a:xfrm>
            <a:off x="881222" y="9262408"/>
            <a:ext cx="1348259" cy="134795"/>
          </a:xfrm>
          <a:prstGeom prst="mathMinus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03082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4" grpId="0" animBg="1"/>
      <p:bldP spid="15" grpId="0" animBg="1"/>
      <p:bldP spid="1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52C68-3264-1A11-73BF-0464BBE32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F7AD9520-8A0B-A245-1CAF-43F9189361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F37D8581-F4EA-6563-4684-E3B8CD8481F8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ركزوا جيدا مع قراءتي للنص. تابعوا ولا ترددوا بعدي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F1C8F52-4923-510E-2C53-9444DD2C01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95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61DC2-6935-425C-710E-9DD69E5F0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F0112923-F785-7B75-5B51-49E52FA2DF93}"/>
              </a:ext>
            </a:extLst>
          </p:cNvPr>
          <p:cNvSpPr txBox="1"/>
          <p:nvPr/>
        </p:nvSpPr>
        <p:spPr>
          <a:xfrm>
            <a:off x="215839" y="957195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من خلال تتبعكم، ما رأيكم في قراءتي؟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E178BD2-4209-16A0-D1C8-60CC4101BEA1}"/>
              </a:ext>
            </a:extLst>
          </p:cNvPr>
          <p:cNvGraphicFramePr>
            <a:graphicFrameLocks noGrp="1"/>
          </p:cNvGraphicFramePr>
          <p:nvPr/>
        </p:nvGraphicFramePr>
        <p:xfrm>
          <a:off x="625493" y="3156155"/>
          <a:ext cx="12416651" cy="5760720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721059">
                  <a:extLst>
                    <a:ext uri="{9D8B030D-6E8A-4147-A177-3AD203B41FA5}">
                      <a16:colId xmlns:a16="http://schemas.microsoft.com/office/drawing/2014/main" val="2628182876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2320669012"/>
                    </a:ext>
                  </a:extLst>
                </a:gridCol>
                <a:gridCol w="1721059">
                  <a:extLst>
                    <a:ext uri="{9D8B030D-6E8A-4147-A177-3AD203B41FA5}">
                      <a16:colId xmlns:a16="http://schemas.microsoft.com/office/drawing/2014/main" val="4213699004"/>
                    </a:ext>
                  </a:extLst>
                </a:gridCol>
                <a:gridCol w="7253474">
                  <a:extLst>
                    <a:ext uri="{9D8B030D-6E8A-4147-A177-3AD203B41FA5}">
                      <a16:colId xmlns:a16="http://schemas.microsoft.com/office/drawing/2014/main" val="372084414"/>
                    </a:ext>
                  </a:extLst>
                </a:gridCol>
              </a:tblGrid>
              <a:tr h="702333">
                <a:tc>
                  <a:txBody>
                    <a:bodyPr/>
                    <a:lstStyle/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متوسط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لا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ctr" rtl="1"/>
                      <a:r>
                        <a:rPr lang="ar-MA" sz="4800" b="1" kern="1200" dirty="0">
                          <a:solidFill>
                            <a:srgbClr val="106585"/>
                          </a:solidFill>
                        </a:rPr>
                        <a:t>نعم</a:t>
                      </a:r>
                      <a:endParaRPr lang="fr-FR" sz="4800" b="1" kern="1200" dirty="0">
                        <a:solidFill>
                          <a:srgbClr val="106585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1945663403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 صَوْتي مَسْموعاً وَواضِحاً؟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93105032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كانَتِ قِراءَتي مُسْتَرْسَلَةً؟</a:t>
                      </a:r>
                      <a:endParaRPr lang="ar-MA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59695494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</a:defRPr>
                      </a:lvl9pPr>
                    </a:lstStyle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- هَلْ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ٱحْتَرَمْتُ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</a:rPr>
                        <a:t> عَلاماتِ ٱلتَّرْقيمِ؟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155058931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كُنْتُ مُسْرِعاً في قِراءَتي؟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426224777"/>
                  </a:ext>
                </a:extLst>
              </a:tr>
              <a:tr h="960120"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endParaRPr lang="fr-FR" sz="5400" b="1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marL="137160" marR="137160" marT="68580" marB="68580"/>
                </a:tc>
                <a:tc>
                  <a:txBody>
                    <a:bodyPr/>
                    <a:lstStyle/>
                    <a:p>
                      <a:pPr algn="r" rtl="1"/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- هَلْ تُريدونَ أَنْ أُعيدَ 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</a:rPr>
                        <a:t>ٱ</a:t>
                      </a:r>
                      <a:r>
                        <a:rPr lang="ar-MA" sz="4000" b="1" kern="1200" dirty="0" err="1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لْقِراءَةَ</a:t>
                      </a:r>
                      <a:r>
                        <a:rPr lang="ar-MA" sz="4000" b="1" kern="1200" dirty="0">
                          <a:solidFill>
                            <a:schemeClr val="tx1"/>
                          </a:solidFill>
                          <a:latin typeface="Arial"/>
                          <a:ea typeface="+mn-ea"/>
                          <a:cs typeface="+mn-cs"/>
                        </a:rPr>
                        <a:t> مَرَّةً ثانِيَةً؟</a:t>
                      </a:r>
                      <a:endParaRPr lang="fr-FR" sz="4000" b="1" kern="1200" dirty="0">
                        <a:solidFill>
                          <a:schemeClr val="tx1"/>
                        </a:solidFill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137160" marR="137160" marT="68580" marB="68580"/>
                </a:tc>
                <a:extLst>
                  <a:ext uri="{0D108BD9-81ED-4DB2-BD59-A6C34878D82A}">
                    <a16:rowId xmlns:a16="http://schemas.microsoft.com/office/drawing/2014/main" val="2837493207"/>
                  </a:ext>
                </a:extLst>
              </a:tr>
            </a:tbl>
          </a:graphicData>
        </a:graphic>
      </p:graphicFrame>
      <p:pic>
        <p:nvPicPr>
          <p:cNvPr id="7" name="Image 6">
            <a:extLst>
              <a:ext uri="{FF2B5EF4-FFF2-40B4-BE49-F238E27FC236}">
                <a16:creationId xmlns:a16="http://schemas.microsoft.com/office/drawing/2014/main" id="{7B12257B-B467-1DB8-50F3-8DFD3708E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60" y="729989"/>
            <a:ext cx="1682642" cy="128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1232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53D6D-FA16-C5E8-0729-502CD858B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D55E459-C29A-4807-6F0B-94AF800651C6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دوركم، كل واحد منكم يقرأ النص قراءة هامسة.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591A1A-7C45-8608-BDFB-B0F737843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0DB03DE-5FC7-32A4-F1E2-71CF51BF1D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550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FB30-603D-433A-B3CA-A97935380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2502481-BA27-F2C7-8BBF-874E26F7F2E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عند إشارتي، كل متعلم يقرأ لزميله قراءة هامسة. أصحح لزميلي.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23D074B-BD85-3291-B2B7-B88EC483A6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664DDC3-564A-ADDA-87CF-42E6EE9290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320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E6520-308A-724F-693D-CCBD7E6A4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CDEDA68-7246-2E33-FCBF-CB676BBA3D4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لنقرأ الفقرة الأولى قراءة مشتركة، نبدأ عند إشارتي.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A9429F3-C9F5-2CE6-085E-C443A51DE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E68377F-C487-664E-A8D0-C877263F0A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01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B84F86-1594-D60F-F387-7B2C608E2C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ECA62755-4FDE-3ADB-7392-2020983870F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سأعين من يقرأ قراءة جهرية، تابعوا بأصبعكم، لإبداء رأيكم في قراءة القارئ(كل متعلم يقرأ فقرة واحدة).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72FE7E-A1B4-AE2C-7CB8-43B20265A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C42FD8F7-D891-3712-6A0E-B819C6873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19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440530-CAF9-3370-F99C-E8349DB79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DED2B89-5D63-8791-E1A9-0AC6F980B5B3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الآن سنبحث عن مرادفات بعض الكلمات في النص، 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سأبدأ انا مع كلمة: السرور 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3151EB7-73A3-4E46-2A9D-87B512D00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101" y="619034"/>
            <a:ext cx="1475360" cy="1353429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4ECBF0-5F41-2158-D955-7C2D664CF1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E887575-B3F6-0EE9-EF32-2044682C1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6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C04806-4BE1-2201-BCE3-C0673BCF1E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051A1139-3C35-BAB8-D711-54A889FAE5A4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دوركم الآن للبحث في ثنائيات عن مرادفات: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بترحاب – الأجواء - الغروب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6BCF2D2-3CA8-082D-8EF4-6DFF89447A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732162"/>
            <a:ext cx="1896020" cy="1255885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8203D484-C1A2-3624-CD11-3DD42E5E6E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5967918E-D273-FDDE-F51C-AAB832AB05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203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55F786-14DF-4D2F-C761-25E606B9D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E222885-2DB7-7869-F00B-38E273936C68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لنصحح جميعا: عليكم تعليل جوابكم: كيف توصلتم إلى تحديد المرادف؟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6B2EB2F8-D253-0B0B-CE3A-D9A5FD8C0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042" y="683322"/>
            <a:ext cx="1682642" cy="128027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1EE3557E-6471-805A-D4B4-4C4777D67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8077256E-9D2C-06F9-A007-B30670D6E5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8582" y="3759071"/>
            <a:ext cx="955963" cy="85961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46760098-8726-92AA-0A0A-2A8AEF3E8E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0473" y="3024780"/>
            <a:ext cx="1149927" cy="85961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A408F647-029F-2C0C-75CC-902FBE06F4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4073" y="6128198"/>
            <a:ext cx="1149927" cy="85961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1BC59E29-F5C8-FB19-6411-E07D72F034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2873" y="7707616"/>
            <a:ext cx="1330035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346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FCC70-1180-6DDE-EA9C-5F85A4AECE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147C895B-3E63-7DC0-91DB-90EDCD101387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الآن، كل مجموعة ستقوم بتركيب الكلمات في جمل مفيدة: اختاروا مرادفا واحدا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A0740E10-723F-6847-0D3C-D252570A85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2630761"/>
              </p:ext>
            </p:extLst>
          </p:nvPr>
        </p:nvGraphicFramePr>
        <p:xfrm>
          <a:off x="1132606" y="2624732"/>
          <a:ext cx="10771911" cy="5236368"/>
        </p:xfrm>
        <a:graphic>
          <a:graphicData uri="http://schemas.openxmlformats.org/drawingml/2006/table">
            <a:tbl>
              <a:tblPr rtl="1" firstRow="1" bandRow="1">
                <a:tableStyleId>{69012ECD-51FC-41F1-AA8D-1B2483CD663E}</a:tableStyleId>
              </a:tblPr>
              <a:tblGrid>
                <a:gridCol w="2362202">
                  <a:extLst>
                    <a:ext uri="{9D8B030D-6E8A-4147-A177-3AD203B41FA5}">
                      <a16:colId xmlns:a16="http://schemas.microsoft.com/office/drawing/2014/main" val="3030813311"/>
                    </a:ext>
                  </a:extLst>
                </a:gridCol>
                <a:gridCol w="2410691">
                  <a:extLst>
                    <a:ext uri="{9D8B030D-6E8A-4147-A177-3AD203B41FA5}">
                      <a16:colId xmlns:a16="http://schemas.microsoft.com/office/drawing/2014/main" val="4048021086"/>
                    </a:ext>
                  </a:extLst>
                </a:gridCol>
                <a:gridCol w="5999018">
                  <a:extLst>
                    <a:ext uri="{9D8B030D-6E8A-4147-A177-3AD203B41FA5}">
                      <a16:colId xmlns:a16="http://schemas.microsoft.com/office/drawing/2014/main" val="381359170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اَلْكَلِمَةُ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مُرادِفُها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تَرْكيبُها في جُمْلَةٍ</a:t>
                      </a:r>
                      <a:endParaRPr lang="fr-FR" sz="54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32444516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kern="120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اَلْفَرَحُ</a:t>
                      </a:r>
                      <a:endParaRPr lang="fr-FR" sz="7200" kern="120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32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2222331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48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بِتِرْحابٍ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32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................................</a:t>
                      </a:r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33428377"/>
                  </a:ext>
                </a:extLst>
              </a:tr>
              <a:tr h="1440656">
                <a:tc>
                  <a:txBody>
                    <a:bodyPr/>
                    <a:lstStyle/>
                    <a:p>
                      <a:pPr algn="ctr" rtl="1"/>
                      <a:r>
                        <a:rPr lang="ar-MA" sz="5400" dirty="0"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اَلْأَجْواءُ</a:t>
                      </a:r>
                      <a:endParaRPr lang="fr-FR" sz="60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endParaRPr lang="fr-FR" sz="4800" dirty="0"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37025710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0CC7984D-1860-D7C8-A292-2791F5CFF274}"/>
              </a:ext>
            </a:extLst>
          </p:cNvPr>
          <p:cNvSpPr txBox="1"/>
          <p:nvPr/>
        </p:nvSpPr>
        <p:spPr>
          <a:xfrm>
            <a:off x="7180117" y="3733984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اَلسُّرورُ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E03D523-F85B-9A0A-0FB9-C35519C48E22}"/>
              </a:ext>
            </a:extLst>
          </p:cNvPr>
          <p:cNvSpPr txBox="1"/>
          <p:nvPr/>
        </p:nvSpPr>
        <p:spPr>
          <a:xfrm>
            <a:off x="1936174" y="3733984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391DC996-BBFE-D500-A200-FFA9C0E8AB74}"/>
              </a:ext>
            </a:extLst>
          </p:cNvPr>
          <p:cNvSpPr txBox="1"/>
          <p:nvPr/>
        </p:nvSpPr>
        <p:spPr>
          <a:xfrm>
            <a:off x="7180116" y="5168022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بِحَفاوَةٍ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6262DCF-3EF0-C4D6-403A-29F355672949}"/>
              </a:ext>
            </a:extLst>
          </p:cNvPr>
          <p:cNvSpPr txBox="1"/>
          <p:nvPr/>
        </p:nvSpPr>
        <p:spPr>
          <a:xfrm>
            <a:off x="7180115" y="6602060"/>
            <a:ext cx="23275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اَلْأَرْجاءُ</a:t>
            </a:r>
            <a:endParaRPr kumimoji="0" lang="fr-FR" sz="5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F0940B2-5ACA-387A-5F06-E50ECCF97175}"/>
              </a:ext>
            </a:extLst>
          </p:cNvPr>
          <p:cNvSpPr txBox="1"/>
          <p:nvPr/>
        </p:nvSpPr>
        <p:spPr>
          <a:xfrm>
            <a:off x="1936173" y="4874212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1839EEA-AD6F-F12A-49D8-74D1841AAEE0}"/>
              </a:ext>
            </a:extLst>
          </p:cNvPr>
          <p:cNvSpPr txBox="1"/>
          <p:nvPr/>
        </p:nvSpPr>
        <p:spPr>
          <a:xfrm>
            <a:off x="1936172" y="6367656"/>
            <a:ext cx="35606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..........................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E7F3AE3-5F35-B535-1E2A-49EDA0C55C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50617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2BEE83-6EF5-D54A-E16F-8D4ED5AC1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32ECE476-268B-5FC3-DCEE-A08E94AFD03F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جماعي، المجموعة الفائزة هي التي وجدت جملا صحيحة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18E5940-7744-7376-F382-39C0D2007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9455" y="2493818"/>
            <a:ext cx="8768634" cy="6671785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B0D45B3-8A82-3F9F-93DB-6A3EEB050F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39" y="646467"/>
            <a:ext cx="1950889" cy="1298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81043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343A-6B58-1123-1E56-DC016F6DA8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8B7B93CA-C478-A881-9718-F33C71D41B54}"/>
              </a:ext>
            </a:extLst>
          </p:cNvPr>
          <p:cNvSpPr txBox="1"/>
          <p:nvPr/>
        </p:nvSpPr>
        <p:spPr>
          <a:xfrm>
            <a:off x="215839" y="95719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سأعرض عليكم بعض الكلمات من التي رأيناها: عليكم كتابة مرادفها على الألواح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EE632A8-D3D2-864D-6495-29BB3723FEEF}"/>
              </a:ext>
            </a:extLst>
          </p:cNvPr>
          <p:cNvSpPr txBox="1"/>
          <p:nvPr/>
        </p:nvSpPr>
        <p:spPr>
          <a:xfrm>
            <a:off x="2195945" y="3003980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بِتِرْحابٍ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183E0D97-A9C4-776A-046A-733B1CE7E7A5}"/>
              </a:ext>
            </a:extLst>
          </p:cNvPr>
          <p:cNvSpPr txBox="1"/>
          <p:nvPr/>
        </p:nvSpPr>
        <p:spPr>
          <a:xfrm>
            <a:off x="8215747" y="3056942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اَلْفَرَحُ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1B283EE3-24C7-6962-E13A-2A0671BEAB47}"/>
              </a:ext>
            </a:extLst>
          </p:cNvPr>
          <p:cNvSpPr txBox="1"/>
          <p:nvPr/>
        </p:nvSpPr>
        <p:spPr>
          <a:xfrm>
            <a:off x="5548744" y="6158763"/>
            <a:ext cx="232756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8800" b="0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اَلْغُروبُ</a:t>
            </a:r>
            <a:endParaRPr kumimoji="0" lang="fr-FR" sz="8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46E3FCAD-B76C-A556-3895-B450D44ECE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839" y="776946"/>
            <a:ext cx="1522323" cy="1037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550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5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AD07F-899F-B8B6-A621-A5591A785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86C4EBA-6576-54A9-AA83-D3A0FEC4E601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defTabSz="685834" rtl="1"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خذوا كراساتكم ص:33، في مجموعاتكم،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ستجيبون عن أسئلة الفهم داخل الإطار الأحمر(أ – ب – ت -ث)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F8FD717-9A5E-6845-38B3-6D3A93A137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DAC6B361-7594-AF29-D7CD-038C77C5B0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1063" y="2161309"/>
            <a:ext cx="5907989" cy="810238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98C38B5-E4DE-AAE9-18E9-2C39073236A9}"/>
              </a:ext>
            </a:extLst>
          </p:cNvPr>
          <p:cNvSpPr/>
          <p:nvPr/>
        </p:nvSpPr>
        <p:spPr>
          <a:xfrm>
            <a:off x="3810002" y="7785814"/>
            <a:ext cx="5333999" cy="1538295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658473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E25CA-3479-08B2-8E9E-FEA0C329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0B66465E-468F-B22F-A2EA-A217A666D11F}"/>
              </a:ext>
            </a:extLst>
          </p:cNvPr>
          <p:cNvSpPr txBox="1"/>
          <p:nvPr/>
        </p:nvSpPr>
        <p:spPr>
          <a:xfrm>
            <a:off x="1379620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977900" lvl="0" algn="r" defTabSz="1074738" rtl="1"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الآن، كل مجموعة تعرض عملها</a:t>
            </a:r>
            <a:r>
              <a:rPr lang="ar-M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، ونصحح جميعا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B94B5DF7-1D48-AF6F-A47B-FEB87FAE15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6338" y="2487845"/>
            <a:ext cx="8797290" cy="672447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D1FC00-78A1-50C9-5E18-D0D4B8F82E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665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E18EB-1F0D-4860-31BC-EE25A97879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CEE8907-AC92-378C-EDA1-26AE064E0E41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تصحيح جماعي على السبورة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B1BB3C6A-DBEA-A507-589E-975D3C854ADC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ذَهَبَ أًيورُ إِلى </a:t>
            </a:r>
            <a:r>
              <a:rPr lang="ar-MA" sz="3200" b="1" dirty="0" err="1">
                <a:solidFill>
                  <a:prstClr val="black"/>
                </a:solidFill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عُطْلَةِ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اؐلصَّيْفِ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اؐلْماضي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MA" sz="28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6CC26CCE-7611-6F61-7248-5F3E9D130C65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</a:rPr>
              <a:t>اِسْتَقْبَلَهُ أَبْناءُ عُمومَتِهِ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بِحَفاوَةٍ وَفَرَحٍ. </a:t>
            </a:r>
            <a:endParaRPr lang="fr-MA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D15EEE7F-0F96-8957-2A9D-35540A70F70F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أَعَدَّتْ </a:t>
            </a:r>
            <a:r>
              <a:rPr lang="ar-MA" sz="3200" b="1" dirty="0" err="1">
                <a:solidFill>
                  <a:prstClr val="black"/>
                </a:solidFill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</a:rPr>
              <a:t> لِلْعَشاءِ</a:t>
            </a:r>
            <a:r>
              <a:rPr lang="ar-MA" b="1" dirty="0"/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طَبَقاً لَذيذاً مِنَ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اؐلثََريدِ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بِلَحْمِ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اؐلدَّجاجِ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40D961B7-8D80-0F76-18E6-3C7327C687C7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ctr" rtl="1"/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متى ذَهَبَ أًيورُ إِلى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D4118883-0750-0DF2-FDC7-AB73966574A5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19CD536F-FBD6-A200-68F9-4F4C6CED1219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ct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كَيْفَ اؐسْتَقْبَلَهُ أَبْناءُ عُمومَتِهِ؟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EE66438C-08AB-A94F-B95C-1D508774372E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3D088A0A-BFC4-A101-1146-97A1107CC801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ماذا أَعَدَّتْ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تِتْريتُ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لِلْعَشاءِ؟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59CA3858-6D1F-606B-2920-01562F865885}"/>
              </a:ext>
            </a:extLst>
          </p:cNvPr>
          <p:cNvSpPr/>
          <p:nvPr/>
        </p:nvSpPr>
        <p:spPr>
          <a:xfrm>
            <a:off x="6997518" y="8032388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132A39E3-EE33-BEA8-0BBE-A5EFB6556E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6818EE8B-1EC4-DEC7-E2AC-7CFE969C4370}"/>
              </a:ext>
            </a:extLst>
          </p:cNvPr>
          <p:cNvSpPr/>
          <p:nvPr/>
        </p:nvSpPr>
        <p:spPr>
          <a:xfrm>
            <a:off x="8088648" y="7400739"/>
            <a:ext cx="5399775" cy="1717940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r" rtl="1">
              <a:lnSpc>
                <a:spcPct val="150000"/>
              </a:lnSpc>
              <a:defRPr/>
            </a:pP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ما اؐلْأَعْمالُ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قامَ بِها أَيورُ صَباحًا في </a:t>
            </a:r>
            <a:r>
              <a:rPr lang="ar-MA" sz="3200" b="1" dirty="0" err="1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اؐلْقَرْيَةِ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؟</a:t>
            </a:r>
            <a:endParaRPr lang="fr-MA" sz="3200" b="1" dirty="0">
              <a:solidFill>
                <a:prstClr val="black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F181CD3D-21C4-FAE2-5ABE-F9A2C6B57B2C}"/>
              </a:ext>
            </a:extLst>
          </p:cNvPr>
          <p:cNvSpPr/>
          <p:nvPr/>
        </p:nvSpPr>
        <p:spPr>
          <a:xfrm>
            <a:off x="502567" y="7148090"/>
            <a:ext cx="6355433" cy="2483296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algn="just" rtl="1">
              <a:lnSpc>
                <a:spcPct val="150000"/>
              </a:lnSpc>
            </a:pPr>
            <a:r>
              <a:rPr lang="ar-MA" sz="3200" b="1" dirty="0">
                <a:solidFill>
                  <a:prstClr val="black"/>
                </a:solidFill>
              </a:rPr>
              <a:t>قامَ أَيورُ صَباحًا بِما يَلي: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شارَكَ</a:t>
            </a:r>
            <a:r>
              <a:rPr lang="he-IL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في سَقْيِ </a:t>
            </a:r>
            <a:r>
              <a:rPr lang="ar-MA" sz="3200" b="1" dirty="0" err="1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</a:t>
            </a:r>
            <a:endParaRPr lang="fr-FR" sz="3200" b="1" dirty="0">
              <a:solidFill>
                <a:srgbClr val="FF0000"/>
              </a:solidFill>
              <a:latin typeface="Calibri" panose="020F0502020204030204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D86CF645-D0B0-51F6-9FC2-E8E4AF056B5D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018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252A0-4B42-7B2A-DF77-14916E9F3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B6E7AA35-FDE5-41FF-5697-5550A216CE4A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 rtl="1">
              <a:defRPr/>
            </a:pP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قراءات فردية: أحدكم يقرأ السؤال والآخر يقرأ الجواب</a:t>
            </a:r>
            <a:endParaRPr lang="fr-FR" sz="360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7" name="Organigramme : Alternative 6">
            <a:extLst>
              <a:ext uri="{FF2B5EF4-FFF2-40B4-BE49-F238E27FC236}">
                <a16:creationId xmlns:a16="http://schemas.microsoft.com/office/drawing/2014/main" id="{E5F887F1-F583-E0EC-EEE9-08DF6FCA0E72}"/>
              </a:ext>
            </a:extLst>
          </p:cNvPr>
          <p:cNvSpPr/>
          <p:nvPr/>
        </p:nvSpPr>
        <p:spPr>
          <a:xfrm>
            <a:off x="377878" y="2433850"/>
            <a:ext cx="6480122" cy="83505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عُطْلَةِ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اؐلصَّيْفِ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اؐلْماضي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M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Organigramme : Alternative 7">
            <a:extLst>
              <a:ext uri="{FF2B5EF4-FFF2-40B4-BE49-F238E27FC236}">
                <a16:creationId xmlns:a16="http://schemas.microsoft.com/office/drawing/2014/main" id="{A9E7B122-51A1-2E3D-823F-6ED068419B2B}"/>
              </a:ext>
            </a:extLst>
          </p:cNvPr>
          <p:cNvSpPr/>
          <p:nvPr/>
        </p:nvSpPr>
        <p:spPr>
          <a:xfrm>
            <a:off x="420890" y="3888798"/>
            <a:ext cx="6269408" cy="935778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اِسْتَقْبَلَهُ أَبْناءُ عُمومَتِهِ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بِحَفاوَةٍ وَفَرِحٍ. 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Organigramme : Alternative 8">
            <a:extLst>
              <a:ext uri="{FF2B5EF4-FFF2-40B4-BE49-F238E27FC236}">
                <a16:creationId xmlns:a16="http://schemas.microsoft.com/office/drawing/2014/main" id="{CF1DF2DA-4605-751A-2B85-457506BE7CB3}"/>
              </a:ext>
            </a:extLst>
          </p:cNvPr>
          <p:cNvSpPr/>
          <p:nvPr/>
        </p:nvSpPr>
        <p:spPr>
          <a:xfrm>
            <a:off x="377878" y="5462425"/>
            <a:ext cx="7466917" cy="951839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</a:t>
            </a:r>
            <a:r>
              <a:rPr kumimoji="0" lang="ar-MA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طَبَقاً لَذيذا مِنَ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اؐلثََريدِ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بِلَحْمِ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اؐلدَّجاجِ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Organigramme : Alternative 4">
            <a:extLst>
              <a:ext uri="{FF2B5EF4-FFF2-40B4-BE49-F238E27FC236}">
                <a16:creationId xmlns:a16="http://schemas.microsoft.com/office/drawing/2014/main" id="{863F66C5-7118-3BCD-09CA-B0A6222347D8}"/>
              </a:ext>
            </a:extLst>
          </p:cNvPr>
          <p:cNvSpPr/>
          <p:nvPr/>
        </p:nvSpPr>
        <p:spPr>
          <a:xfrm>
            <a:off x="8332573" y="2420770"/>
            <a:ext cx="5067440" cy="89255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متى ذَهَبَ أًيورُ إِلى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Flèche : gauche 9">
            <a:extLst>
              <a:ext uri="{FF2B5EF4-FFF2-40B4-BE49-F238E27FC236}">
                <a16:creationId xmlns:a16="http://schemas.microsoft.com/office/drawing/2014/main" id="{8B59EBF3-BCD6-A334-39CF-02AAE1801376}"/>
              </a:ext>
            </a:extLst>
          </p:cNvPr>
          <p:cNvSpPr/>
          <p:nvPr/>
        </p:nvSpPr>
        <p:spPr>
          <a:xfrm>
            <a:off x="7110240" y="2575022"/>
            <a:ext cx="978408" cy="5091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Organigramme : Alternative 10">
            <a:extLst>
              <a:ext uri="{FF2B5EF4-FFF2-40B4-BE49-F238E27FC236}">
                <a16:creationId xmlns:a16="http://schemas.microsoft.com/office/drawing/2014/main" id="{857E5148-5206-EF2B-2F90-DB5215E2081C}"/>
              </a:ext>
            </a:extLst>
          </p:cNvPr>
          <p:cNvSpPr/>
          <p:nvPr/>
        </p:nvSpPr>
        <p:spPr>
          <a:xfrm>
            <a:off x="8631382" y="3850265"/>
            <a:ext cx="4768631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كَيْفَ اؐسْتَقْبَلَهُ أَبْناءُ عُمومَتِهِ؟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Flèche : gauche 11">
            <a:extLst>
              <a:ext uri="{FF2B5EF4-FFF2-40B4-BE49-F238E27FC236}">
                <a16:creationId xmlns:a16="http://schemas.microsoft.com/office/drawing/2014/main" id="{556FD117-9675-CDAB-83A0-DCAB9BF6FD11}"/>
              </a:ext>
            </a:extLst>
          </p:cNvPr>
          <p:cNvSpPr/>
          <p:nvPr/>
        </p:nvSpPr>
        <p:spPr>
          <a:xfrm>
            <a:off x="7171636" y="4065666"/>
            <a:ext cx="978408" cy="429490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rganigramme : Alternative 12">
            <a:extLst>
              <a:ext uri="{FF2B5EF4-FFF2-40B4-BE49-F238E27FC236}">
                <a16:creationId xmlns:a16="http://schemas.microsoft.com/office/drawing/2014/main" id="{2F0CDBE1-51F0-E933-DE85-ED3E0E39AF65}"/>
              </a:ext>
            </a:extLst>
          </p:cNvPr>
          <p:cNvSpPr/>
          <p:nvPr/>
        </p:nvSpPr>
        <p:spPr>
          <a:xfrm>
            <a:off x="9360304" y="5462424"/>
            <a:ext cx="4039709" cy="951839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ct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ماذا أَعَدَّتْ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تِتْريتُ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لِلْعَشاءِ؟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Flèche : gauche 13">
            <a:extLst>
              <a:ext uri="{FF2B5EF4-FFF2-40B4-BE49-F238E27FC236}">
                <a16:creationId xmlns:a16="http://schemas.microsoft.com/office/drawing/2014/main" id="{7942239A-275E-D3E3-F53B-AC0D84C890C2}"/>
              </a:ext>
            </a:extLst>
          </p:cNvPr>
          <p:cNvSpPr/>
          <p:nvPr/>
        </p:nvSpPr>
        <p:spPr>
          <a:xfrm>
            <a:off x="6997518" y="8032419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Organigramme : Alternative 3">
            <a:extLst>
              <a:ext uri="{FF2B5EF4-FFF2-40B4-BE49-F238E27FC236}">
                <a16:creationId xmlns:a16="http://schemas.microsoft.com/office/drawing/2014/main" id="{E6E1AE29-A7D6-9EF1-280F-72CF833A797A}"/>
              </a:ext>
            </a:extLst>
          </p:cNvPr>
          <p:cNvSpPr/>
          <p:nvPr/>
        </p:nvSpPr>
        <p:spPr>
          <a:xfrm>
            <a:off x="8088648" y="7400739"/>
            <a:ext cx="5399775" cy="156315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ما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اؐلْأَعْمالُ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اؐلَّتي</a:t>
            </a:r>
            <a:r>
              <a:rPr lang="ar-MA" sz="3200" b="1" dirty="0">
                <a:solidFill>
                  <a:prstClr val="black"/>
                </a:solidFill>
                <a:latin typeface="Calibri" panose="020F0502020204030204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بِها أَيورُ صَباحًا في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اؐلْقَرْيَةِ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؟</a:t>
            </a:r>
            <a:endParaRPr kumimoji="0" lang="fr-M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3EE66C92-E416-8BA9-5F47-E5E578F35B38}"/>
              </a:ext>
            </a:extLst>
          </p:cNvPr>
          <p:cNvSpPr/>
          <p:nvPr/>
        </p:nvSpPr>
        <p:spPr>
          <a:xfrm>
            <a:off x="571365" y="7407876"/>
            <a:ext cx="6355433" cy="1945451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قامَ أَيورُ صَباحًا بِما يَلي: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شارَكَ</a:t>
            </a:r>
            <a:r>
              <a:rPr kumimoji="0" lang="he-IL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في سَقْيِ </a:t>
            </a:r>
            <a:r>
              <a:rPr kumimoji="0" lang="ar-MA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اؐلذُّرَةِ</a:t>
            </a:r>
            <a:r>
              <a:rPr lang="ar-MA" sz="3200" b="1" dirty="0">
                <a:solidFill>
                  <a:srgbClr val="FF0000"/>
                </a:solidFill>
                <a:latin typeface="Calibri" panose="020F0502020204030204"/>
                <a:cs typeface="Arial" panose="020B0604020202020204" pitchFamily="34" charset="0"/>
              </a:rPr>
              <a:t>........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" name="Flèche : gauche 14">
            <a:extLst>
              <a:ext uri="{FF2B5EF4-FFF2-40B4-BE49-F238E27FC236}">
                <a16:creationId xmlns:a16="http://schemas.microsoft.com/office/drawing/2014/main" id="{77453B9D-006E-03C2-17DD-03C7F40D1D6C}"/>
              </a:ext>
            </a:extLst>
          </p:cNvPr>
          <p:cNvSpPr/>
          <p:nvPr/>
        </p:nvSpPr>
        <p:spPr>
          <a:xfrm>
            <a:off x="8178911" y="5640033"/>
            <a:ext cx="847277" cy="454642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3651C4FA-4EB1-603D-AD4E-2CC32A5CCE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421" y="582456"/>
            <a:ext cx="1639966" cy="142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3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5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4" grpId="0" animBg="1"/>
      <p:bldP spid="6" grpId="0" animBg="1"/>
      <p:bldP spid="15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953C2-C3D1-8204-831C-6E9EFE529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19651D0A-B02D-74ED-ED20-0EB95E886048}"/>
              </a:ext>
            </a:extLst>
          </p:cNvPr>
          <p:cNvSpPr txBox="1"/>
          <p:nvPr/>
        </p:nvSpPr>
        <p:spPr>
          <a:xfrm>
            <a:off x="160421" y="834086"/>
            <a:ext cx="12336380" cy="5847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 الآن، </a:t>
            </a:r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خذوا ألواحكم، كل واحد يكتب جملة جديدة تعلمها هذا اليوم</a:t>
            </a: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2325268A-1001-28C0-1B24-9567388D63E5}"/>
              </a:ext>
            </a:extLst>
          </p:cNvPr>
          <p:cNvSpPr/>
          <p:nvPr/>
        </p:nvSpPr>
        <p:spPr>
          <a:xfrm>
            <a:off x="1219201" y="2521528"/>
            <a:ext cx="11277600" cy="1084117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أكتب على لوحتي 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جملة</a:t>
            </a: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جديدة تعلمتها هذا اليوم: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87888848-E65E-F80C-6E40-97B537C4D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449" y="834085"/>
            <a:ext cx="1650511" cy="111940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5B938C2F-BC8C-5CF0-08E0-02E6E4BCE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456" y="3780155"/>
            <a:ext cx="8506690" cy="583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621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88DB5F-1755-2E4D-AA23-47B6AD877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DEFB8F52-8865-3EE2-618D-AB61CC4D900C}"/>
              </a:ext>
            </a:extLst>
          </p:cNvPr>
          <p:cNvSpPr txBox="1"/>
          <p:nvPr/>
        </p:nvSpPr>
        <p:spPr>
          <a:xfrm>
            <a:off x="271257" y="984904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الآن من يعيد قراءة النص بدقة وطلاقة واسترسال؟</a:t>
            </a:r>
            <a:endParaRPr kumimoji="0" lang="fr-FR" sz="3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7D7FF0F-7260-2D49-F572-4012A1EE4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257" y="610164"/>
            <a:ext cx="1633870" cy="1426588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ADA9A227-FC8F-EE18-4D23-86046E9D7C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342" y="2050474"/>
            <a:ext cx="12773037" cy="75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59066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/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/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en-US" altLang="ja-JP" sz="19500" dirty="0"/>
              <a:t>4</a:t>
            </a:r>
            <a:endParaRPr kumimoji="1" lang="ja-JP" altLang="en-US" sz="19500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3"/>
          </p:nvPr>
        </p:nvSpPr>
        <p:spPr>
          <a:xfrm>
            <a:off x="7926519" y="6250870"/>
            <a:ext cx="4800601" cy="2091830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ألعاب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/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6" name="Organigramme : Alternative 5">
            <a:extLst>
              <a:ext uri="{FF2B5EF4-FFF2-40B4-BE49-F238E27FC236}">
                <a16:creationId xmlns:a16="http://schemas.microsoft.com/office/drawing/2014/main" id="{0C690669-5547-1024-7E46-4029CAEC4595}"/>
              </a:ext>
            </a:extLst>
          </p:cNvPr>
          <p:cNvSpPr/>
          <p:nvPr/>
        </p:nvSpPr>
        <p:spPr>
          <a:xfrm>
            <a:off x="554182" y="4099394"/>
            <a:ext cx="6886337" cy="1173201"/>
          </a:xfrm>
          <a:prstGeom prst="flowChartAlternateProcess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6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لعبة وماذا بعد؟</a:t>
            </a:r>
          </a:p>
          <a:p>
            <a:pPr marL="0" marR="0" lvl="0" indent="0" algn="ct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t> </a:t>
            </a:r>
            <a:endParaRPr kumimoji="0" lang="fr-FR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854512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19B27766-CF1F-0E90-1AFC-2D3D4298239D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16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  <a:cs typeface="Arial" panose="020B0604020202020204" pitchFamily="34" charset="0"/>
              </a:rPr>
              <a:t>في مجموعات، ستتممون بأربع جمل لتكوين فقرة. وأنا أعطيكم الجملة الأولى</a:t>
            </a:r>
            <a:endParaRPr lang="fr-FR" sz="1600" b="1" dirty="0">
              <a:solidFill>
                <a:prstClr val="white">
                  <a:lumMod val="65000"/>
                </a:prstClr>
              </a:solidFill>
              <a:latin typeface="Dosis" pitchFamily="2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025B925-3969-CD72-23E2-2D1EAED5D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343" y="765942"/>
            <a:ext cx="1780186" cy="1182727"/>
          </a:xfrm>
          <a:prstGeom prst="rect">
            <a:avLst/>
          </a:prstGeom>
        </p:spPr>
      </p:pic>
      <p:sp>
        <p:nvSpPr>
          <p:cNvPr id="3" name="Organigramme : Alternative 2">
            <a:extLst>
              <a:ext uri="{FF2B5EF4-FFF2-40B4-BE49-F238E27FC236}">
                <a16:creationId xmlns:a16="http://schemas.microsoft.com/office/drawing/2014/main" id="{88B8A22B-80FD-06D1-3EDE-A4BA00528236}"/>
              </a:ext>
            </a:extLst>
          </p:cNvPr>
          <p:cNvSpPr/>
          <p:nvPr/>
        </p:nvSpPr>
        <p:spPr>
          <a:xfrm>
            <a:off x="1704109" y="3254206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algn="just" rtl="1">
              <a:lnSpc>
                <a:spcPct val="150000"/>
              </a:lnSpc>
              <a:defRPr/>
            </a:pPr>
            <a:r>
              <a:rPr lang="ar-MA" sz="4400" b="1" dirty="0">
                <a:solidFill>
                  <a:schemeClr val="tx1"/>
                </a:solidFill>
              </a:rPr>
              <a:t>......................................................................................................................</a:t>
            </a:r>
            <a:endParaRPr lang="fr-FR" sz="4400" b="1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 lvl="0" algn="just" rtl="1">
              <a:lnSpc>
                <a:spcPct val="150000"/>
              </a:lnSpc>
              <a:defRPr/>
            </a:pP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214394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179168-8232-069A-E0CD-793B57E79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AAEFED61-032C-14A6-EC20-1E7B084ED2EA}"/>
              </a:ext>
            </a:extLst>
          </p:cNvPr>
          <p:cNvSpPr txBox="1"/>
          <p:nvPr/>
        </p:nvSpPr>
        <p:spPr>
          <a:xfrm>
            <a:off x="160421" y="957198"/>
            <a:ext cx="12336380" cy="33855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6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عرض الاعمال. المجموعة الفائزة هي من تقدم فقرة متجانسة بدون أخطاء, مثلا:</a:t>
            </a:r>
            <a:endParaRPr kumimoji="0" lang="fr-FR" sz="1600" b="1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1A55E-D36B-99FB-B174-6538F77B2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655614"/>
            <a:ext cx="1682642" cy="1280271"/>
          </a:xfrm>
          <a:prstGeom prst="rect">
            <a:avLst/>
          </a:prstGeom>
        </p:spPr>
      </p:pic>
      <p:sp>
        <p:nvSpPr>
          <p:cNvPr id="2" name="Organigramme : Alternative 1">
            <a:extLst>
              <a:ext uri="{FF2B5EF4-FFF2-40B4-BE49-F238E27FC236}">
                <a16:creationId xmlns:a16="http://schemas.microsoft.com/office/drawing/2014/main" id="{09F3FC7A-5B65-19E1-0D71-D965F6BC2CDB}"/>
              </a:ext>
            </a:extLst>
          </p:cNvPr>
          <p:cNvSpPr/>
          <p:nvPr/>
        </p:nvSpPr>
        <p:spPr>
          <a:xfrm>
            <a:off x="1565564" y="3240352"/>
            <a:ext cx="10307781" cy="5862084"/>
          </a:xfrm>
          <a:prstGeom prst="flowChartAlternateProcess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t">
            <a:noAutofit/>
          </a:bodyPr>
          <a:lstStyle/>
          <a:p>
            <a:pPr lvl="0" algn="just" rtl="1">
              <a:lnSpc>
                <a:spcPct val="150000"/>
              </a:lnSpc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سافَرْتُ يَوْمَ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لْأَحَدِ </a:t>
            </a:r>
            <a:r>
              <a:rPr lang="ar-MA" sz="4400" b="1" dirty="0">
                <a:solidFill>
                  <a:prstClr val="black"/>
                </a:solidFill>
              </a:rPr>
              <a:t>اؐ</a:t>
            </a: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لْماضي إِلى قَرْيَةِ جَدّي.</a:t>
            </a:r>
          </a:p>
          <a:p>
            <a:pPr marL="0" marR="0" lvl="0" indent="0" algn="just" defTabSz="914349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......................................................................................................................</a:t>
            </a:r>
            <a:endParaRPr kumimoji="0" lang="fr-FR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710221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5BE0C9-C54B-D2CF-0BC3-1F53EE84F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52EBB06-CCA6-FAA6-1982-66E4A242024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8" name="テキスト プレースホルダー 7">
            <a:extLst>
              <a:ext uri="{FF2B5EF4-FFF2-40B4-BE49-F238E27FC236}">
                <a16:creationId xmlns:a16="http://schemas.microsoft.com/office/drawing/2014/main" id="{0E34D6B8-8522-A58B-32EE-6075A6DCB40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926516" y="1925353"/>
            <a:ext cx="4800601" cy="4348082"/>
          </a:xfrm>
        </p:spPr>
        <p:txBody>
          <a:bodyPr/>
          <a:lstStyle/>
          <a:p>
            <a:r>
              <a:rPr kumimoji="1" lang="ar-MA" altLang="ja-JP" sz="19500" dirty="0"/>
              <a:t>5</a:t>
            </a:r>
            <a:endParaRPr kumimoji="1" lang="ja-JP" altLang="en-US" sz="19500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5C558200-1967-A0A1-6AEE-786EC432B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26582" y="6250870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اختتام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3B1347CB-AC3E-7D4D-47A5-D1366EC8B29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B7A10F-2C0B-6279-2023-749AC3F790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5F694CB2-0070-0692-1CCE-226A2B5FF9F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D7F42AF-2528-8CFC-FCBE-0286A9692C3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C1EB0F3F-76C4-B5CC-5F1E-8CD5BD5AC34B}"/>
              </a:ext>
            </a:extLst>
          </p:cNvPr>
          <p:cNvSpPr txBox="1">
            <a:spLocks/>
          </p:cNvSpPr>
          <p:nvPr/>
        </p:nvSpPr>
        <p:spPr>
          <a:xfrm>
            <a:off x="1241714" y="2114550"/>
            <a:ext cx="5033768" cy="687625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الواجبات المنزلية</a:t>
            </a:r>
          </a:p>
          <a:p>
            <a:pPr marL="342900" marR="0" lvl="0" indent="-34290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تبصر الحصة</a:t>
            </a:r>
            <a:endParaRPr kumimoji="0" lang="fr-FR" sz="72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226125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570C6D3E-D944-E7DF-6E2F-7037213AB7FF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منازلكم، ستشتغلون على الكراسة الصفحة</a:t>
            </a:r>
            <a:r>
              <a:rPr kumimoji="0" lang="ar-MA" sz="24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 33، </a:t>
            </a: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سأراقب عملكم بداية الحصة الموالية إن شاء الله.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D012E12E-157F-1F50-18B5-626DB37D1ECA}"/>
              </a:ext>
            </a:extLst>
          </p:cNvPr>
          <p:cNvSpPr txBox="1">
            <a:spLocks/>
          </p:cNvSpPr>
          <p:nvPr/>
        </p:nvSpPr>
        <p:spPr>
          <a:xfrm>
            <a:off x="6553200" y="2350873"/>
            <a:ext cx="5805055" cy="7222004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800" b="1" i="0" u="none" strike="noStrike" kern="1200" cap="none" spc="0" normalizeH="0" baseline="0" noProof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في منزلي سأقوم ب: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1- أنجز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(النشاط1) وأقرأ الكلمات بدقة وسرعة؛</a:t>
            </a: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2- أقرأ النص (يوم في القرية) بدقة وطلاقة واسترسال؛</a:t>
            </a:r>
          </a:p>
          <a:p>
            <a:pPr marL="0" marR="0" lvl="0" indent="0" algn="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3- </a:t>
            </a:r>
            <a:r>
              <a:rPr lang="ar-MA" sz="40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Microsoft Uighur" panose="02000000000000000000" pitchFamily="2" charset="-78"/>
                <a:cs typeface="Microsoft Uighur" panose="02000000000000000000" pitchFamily="2" charset="-78"/>
              </a:rPr>
              <a:t>أجيب عن السؤالين ج – د  من(النشاط3) وأنقل الجواب على دفتري؛</a:t>
            </a:r>
            <a:endParaRPr kumimoji="0" lang="ar-MA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4000" b="0" i="0" u="none" strike="noStrike" kern="1200" cap="none" spc="0" normalizeH="0" baseline="0" noProof="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4- أستعد لعرض إنجازي على أستاذي في الحصة المقبلة.</a:t>
            </a:r>
            <a:endParaRPr kumimoji="0" lang="fr-FR" sz="40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F2FF6F7-C601-CFBC-78D7-2C1B89ECD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878" y="714122"/>
            <a:ext cx="1682642" cy="128636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DAB9CBF-84A8-FF87-F3E7-8B059F41F3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79" y="2184616"/>
            <a:ext cx="5805055" cy="777680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090C0B1-7B06-EE9E-A23B-86219FA9DF26}"/>
              </a:ext>
            </a:extLst>
          </p:cNvPr>
          <p:cNvSpPr/>
          <p:nvPr/>
        </p:nvSpPr>
        <p:spPr>
          <a:xfrm>
            <a:off x="1745674" y="8977745"/>
            <a:ext cx="4239488" cy="748146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125622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15B2C3-4E5C-88A4-3F5C-59BCF0A876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A6468442-C041-F4C1-05C2-88146A38BFB8}"/>
              </a:ext>
            </a:extLst>
          </p:cNvPr>
          <p:cNvSpPr txBox="1"/>
          <p:nvPr/>
        </p:nvSpPr>
        <p:spPr>
          <a:xfrm>
            <a:off x="160421" y="895641"/>
            <a:ext cx="1233638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914349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أنهينا حصة اللغة العربية لهذا اليوم، شكرا لحسن تفاعلكم.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Sous-titre 2">
            <a:extLst>
              <a:ext uri="{FF2B5EF4-FFF2-40B4-BE49-F238E27FC236}">
                <a16:creationId xmlns:a16="http://schemas.microsoft.com/office/drawing/2014/main" id="{42F2735E-45A3-4A19-8BE8-FBDF012F157F}"/>
              </a:ext>
            </a:extLst>
          </p:cNvPr>
          <p:cNvSpPr txBox="1">
            <a:spLocks/>
          </p:cNvSpPr>
          <p:nvPr/>
        </p:nvSpPr>
        <p:spPr>
          <a:xfrm>
            <a:off x="969818" y="3408218"/>
            <a:ext cx="11346873" cy="4488873"/>
          </a:xfrm>
          <a:prstGeom prst="rect">
            <a:avLst/>
          </a:prstGeom>
          <a:solidFill>
            <a:schemeClr val="accent5"/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371600" rtl="1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MA" sz="6600" b="1" i="0" u="none" strike="noStrike" kern="1200" cap="none" spc="0" normalizeH="0" baseline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إلى اللقاء...</a:t>
            </a:r>
            <a:r>
              <a:rPr kumimoji="0" lang="ar-MA" sz="6600" b="1" i="0" u="none" strike="noStrike" kern="1200" cap="none" spc="0" normalizeH="0" noProof="0" dirty="0">
                <a:ln w="0"/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نلتقي في الحصة القادمة إن شاء الله</a:t>
            </a:r>
            <a:endParaRPr kumimoji="0" lang="ar-MA" sz="6600" b="1" i="0" u="none" strike="noStrike" kern="1200" cap="none" spc="0" normalizeH="0" baseline="0" noProof="0" dirty="0">
              <a:ln w="0"/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32847797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6C150-565F-E9B6-B941-7FB1AA509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1C89A226-C4D9-76DA-E051-3BDAECEB5A3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DC7D4EAB-B148-3A9F-D40F-CB0F518F75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73748" y="778324"/>
            <a:ext cx="4400538" cy="1798621"/>
          </a:xfrm>
          <a:noFill/>
        </p:spPr>
        <p:txBody>
          <a:bodyPr anchor="ctr">
            <a:noAutofit/>
          </a:bodyPr>
          <a:lstStyle/>
          <a:p>
            <a:pPr marL="0" indent="0" rtl="1">
              <a:buNone/>
            </a:pPr>
            <a:r>
              <a:rPr kumimoji="1" lang="ar-MA" altLang="ja-JP" sz="10125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  <a:endParaRPr kumimoji="1" lang="fr-FR" altLang="ja-JP" sz="10125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テキスト プレースホルダー 1">
            <a:extLst>
              <a:ext uri="{FF2B5EF4-FFF2-40B4-BE49-F238E27FC236}">
                <a16:creationId xmlns:a16="http://schemas.microsoft.com/office/drawing/2014/main" id="{578337F2-884D-AB4D-5446-BF647AF776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E5D6C05-FE43-AF1C-EF22-E34719EAE9A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D5DD3BA-9463-4504-7BBD-BDF84382148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75C675A-0183-D88B-4CFB-55949492E16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gradFill flip="none" rotWithShape="1">
            <a:gsLst>
              <a:gs pos="0">
                <a:srgbClr val="2683C6">
                  <a:shade val="30000"/>
                  <a:satMod val="115000"/>
                </a:srgbClr>
              </a:gs>
              <a:gs pos="50000">
                <a:srgbClr val="2683C6">
                  <a:shade val="67500"/>
                  <a:satMod val="115000"/>
                </a:srgbClr>
              </a:gs>
              <a:gs pos="100000">
                <a:srgbClr val="2683C6">
                  <a:shade val="100000"/>
                  <a:satMod val="115000"/>
                </a:srgbClr>
              </a:gs>
            </a:gsLst>
            <a:lin ang="2700000" scaled="1"/>
            <a:tileRect/>
          </a:gradFill>
          <a:ln>
            <a:solidFill>
              <a:schemeClr val="bg1"/>
            </a:solidFill>
          </a:ln>
        </p:spPr>
        <p:txBody>
          <a:bodyPr vert="horz" lIns="91440" tIns="45720" rIns="91440" bIns="45720" rtlCol="0">
            <a:normAutofit lnSpcReduction="10000"/>
          </a:bodyPr>
          <a:lstStyle/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10" name="Sous-titre 2">
            <a:extLst>
              <a:ext uri="{FF2B5EF4-FFF2-40B4-BE49-F238E27FC236}">
                <a16:creationId xmlns:a16="http://schemas.microsoft.com/office/drawing/2014/main" id="{D197CD53-4791-9A7C-F938-0D603394B6DA}"/>
              </a:ext>
            </a:extLst>
          </p:cNvPr>
          <p:cNvSpPr txBox="1">
            <a:spLocks/>
          </p:cNvSpPr>
          <p:nvPr/>
        </p:nvSpPr>
        <p:spPr>
          <a:xfrm>
            <a:off x="323828" y="1243981"/>
            <a:ext cx="7116689" cy="709872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342900" indent="-342900" algn="l" defTabSz="1371600" rtl="0" eaLnBrk="1" latinLnBrk="0" hangingPunct="1">
              <a:lnSpc>
                <a:spcPct val="9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يسجل الأستاذ ملاحظاته عن الحصة على المذكرة اليومية، ومدى تفاعل المتعلمين مع مجرياتها؛</a:t>
            </a:r>
          </a:p>
          <a:p>
            <a:pPr lvl="0" algn="ctr" defTabSz="457200" rtl="1">
              <a:lnSpc>
                <a:spcPct val="100000"/>
              </a:lnSpc>
              <a:spcBef>
                <a:spcPts val="0"/>
              </a:spcBef>
              <a:buFontTx/>
              <a:buChar char="-"/>
              <a:defRPr/>
            </a:pPr>
            <a:r>
              <a:rPr lang="ar-MA" sz="5400" dirty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Aptos" panose="02110004020202020204"/>
              </a:rPr>
              <a:t> يسجل النسبة المئوية التي يقدرها لتحقق أهداف الحصة.</a:t>
            </a:r>
          </a:p>
        </p:txBody>
      </p:sp>
    </p:spTree>
    <p:extLst>
      <p:ext uri="{BB962C8B-B14F-4D97-AF65-F5344CB8AC3E}">
        <p14:creationId xmlns:p14="http://schemas.microsoft.com/office/powerpoint/2010/main" val="174748181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3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2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Thème Office 2013 – 2022">
  <a:themeElements>
    <a:clrScheme name="Thème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753</TotalTime>
  <Words>1637</Words>
  <Application>Microsoft Office PowerPoint</Application>
  <PresentationFormat>Personnalisé</PresentationFormat>
  <Paragraphs>333</Paragraphs>
  <Slides>65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14</vt:i4>
      </vt:variant>
      <vt:variant>
        <vt:lpstr>Thème</vt:lpstr>
      </vt:variant>
      <vt:variant>
        <vt:i4>6</vt:i4>
      </vt:variant>
      <vt:variant>
        <vt:lpstr>Titres des diapositives</vt:lpstr>
      </vt:variant>
      <vt:variant>
        <vt:i4>65</vt:i4>
      </vt:variant>
    </vt:vector>
  </HeadingPairs>
  <TitlesOfParts>
    <vt:vector size="85" baseType="lpstr">
      <vt:lpstr>Adobe Arabic</vt:lpstr>
      <vt:lpstr>Air Strip Arabic</vt:lpstr>
      <vt:lpstr>Aptos</vt:lpstr>
      <vt:lpstr>Aptos Display</vt:lpstr>
      <vt:lpstr>Arial</vt:lpstr>
      <vt:lpstr>Calibri</vt:lpstr>
      <vt:lpstr>Calibri Light</vt:lpstr>
      <vt:lpstr>Carelia</vt:lpstr>
      <vt:lpstr>Dosis</vt:lpstr>
      <vt:lpstr>Georgia</vt:lpstr>
      <vt:lpstr>GeosansLight</vt:lpstr>
      <vt:lpstr>Microsoft Uighur</vt:lpstr>
      <vt:lpstr>Times New Roman</vt:lpstr>
      <vt:lpstr>Wingdings</vt:lpstr>
      <vt:lpstr>3_Conception personnalisée</vt:lpstr>
      <vt:lpstr>2_Conception personnalisée</vt:lpstr>
      <vt:lpstr>1_Conception personnalisée</vt:lpstr>
      <vt:lpstr>Conception personnalisée</vt:lpstr>
      <vt:lpstr>Thème Office 2013 – 2022</vt:lpstr>
      <vt:lpstr>2_Thème Office 2013 – 2022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SimpleSmart</dc:creator>
  <cp:lastModifiedBy>FERHANE EL MOSTAFA</cp:lastModifiedBy>
  <cp:revision>2194</cp:revision>
  <dcterms:created xsi:type="dcterms:W3CDTF">2014-10-09T07:32:24Z</dcterms:created>
  <dcterms:modified xsi:type="dcterms:W3CDTF">2025-09-17T16:01:15Z</dcterms:modified>
</cp:coreProperties>
</file>