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5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94" r:id="rId2"/>
    <p:sldMasterId id="2147483882" r:id="rId3"/>
    <p:sldMasterId id="2147483824" r:id="rId4"/>
    <p:sldMasterId id="2147483934" r:id="rId5"/>
    <p:sldMasterId id="2147483982" r:id="rId6"/>
  </p:sldMasterIdLst>
  <p:notesMasterIdLst>
    <p:notesMasterId r:id="rId71"/>
  </p:notesMasterIdLst>
  <p:handoutMasterIdLst>
    <p:handoutMasterId r:id="rId72"/>
  </p:handoutMasterIdLst>
  <p:sldIdLst>
    <p:sldId id="2134808444" r:id="rId7"/>
    <p:sldId id="2134808445" r:id="rId8"/>
    <p:sldId id="2134808446" r:id="rId9"/>
    <p:sldId id="2134808773" r:id="rId10"/>
    <p:sldId id="2134808448" r:id="rId11"/>
    <p:sldId id="2134805155" r:id="rId12"/>
    <p:sldId id="2134808766" r:id="rId13"/>
    <p:sldId id="2134808454" r:id="rId14"/>
    <p:sldId id="2134808450" r:id="rId15"/>
    <p:sldId id="2134808767" r:id="rId16"/>
    <p:sldId id="2134808531" r:id="rId17"/>
    <p:sldId id="542" r:id="rId18"/>
    <p:sldId id="2134808628" r:id="rId19"/>
    <p:sldId id="2134808696" r:id="rId20"/>
    <p:sldId id="2134808697" r:id="rId21"/>
    <p:sldId id="2134808532" r:id="rId22"/>
    <p:sldId id="2134808563" r:id="rId23"/>
    <p:sldId id="2134808690" r:id="rId24"/>
    <p:sldId id="2134808691" r:id="rId25"/>
    <p:sldId id="2134808692" r:id="rId26"/>
    <p:sldId id="2134808693" r:id="rId27"/>
    <p:sldId id="597" r:id="rId28"/>
    <p:sldId id="2134808700" r:id="rId29"/>
    <p:sldId id="2134808768" r:id="rId30"/>
    <p:sldId id="2134808769" r:id="rId31"/>
    <p:sldId id="2134808750" r:id="rId32"/>
    <p:sldId id="2134808711" r:id="rId33"/>
    <p:sldId id="2134808713" r:id="rId34"/>
    <p:sldId id="2134808712" r:id="rId35"/>
    <p:sldId id="2134808714" r:id="rId36"/>
    <p:sldId id="2134808733" r:id="rId37"/>
    <p:sldId id="2134808715" r:id="rId38"/>
    <p:sldId id="2134808706" r:id="rId39"/>
    <p:sldId id="2134808770" r:id="rId40"/>
    <p:sldId id="2134808707" r:id="rId41"/>
    <p:sldId id="2134808698" r:id="rId42"/>
    <p:sldId id="2134808602" r:id="rId43"/>
    <p:sldId id="2134808639" r:id="rId44"/>
    <p:sldId id="2134808640" r:id="rId45"/>
    <p:sldId id="2134808641" r:id="rId46"/>
    <p:sldId id="2134808717" r:id="rId47"/>
    <p:sldId id="2134808771" r:id="rId48"/>
    <p:sldId id="2134808718" r:id="rId49"/>
    <p:sldId id="2134808720" r:id="rId50"/>
    <p:sldId id="2134808735" r:id="rId51"/>
    <p:sldId id="2134808758" r:id="rId52"/>
    <p:sldId id="2134808757" r:id="rId53"/>
    <p:sldId id="2134808760" r:id="rId54"/>
    <p:sldId id="2134808761" r:id="rId55"/>
    <p:sldId id="2134808762" r:id="rId56"/>
    <p:sldId id="2134808772" r:id="rId57"/>
    <p:sldId id="2134808763" r:id="rId58"/>
    <p:sldId id="2134808627" r:id="rId59"/>
    <p:sldId id="2134808723" r:id="rId60"/>
    <p:sldId id="2134808764" r:id="rId61"/>
    <p:sldId id="2134808560" r:id="rId62"/>
    <p:sldId id="2134808678" r:id="rId63"/>
    <p:sldId id="2134808765" r:id="rId64"/>
    <p:sldId id="2134808751" r:id="rId65"/>
    <p:sldId id="2134808583" r:id="rId66"/>
    <p:sldId id="2134808501" r:id="rId67"/>
    <p:sldId id="2134808561" r:id="rId68"/>
    <p:sldId id="2134808503" r:id="rId69"/>
    <p:sldId id="2134808502" r:id="rId70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134808444"/>
            <p14:sldId id="2134808445"/>
            <p14:sldId id="2134808446"/>
            <p14:sldId id="2134808773"/>
            <p14:sldId id="2134808448"/>
            <p14:sldId id="2134805155"/>
            <p14:sldId id="2134808766"/>
          </p14:sldIdLst>
        </p14:section>
        <p14:section name="افتتاح الحصة" id="{B4CCA7F9-F5CC-4171-9420-75CE68236B45}">
          <p14:sldIdLst>
            <p14:sldId id="2134808454"/>
            <p14:sldId id="2134808450"/>
            <p14:sldId id="2134808767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628"/>
            <p14:sldId id="2134808696"/>
            <p14:sldId id="2134808697"/>
            <p14:sldId id="2134808532"/>
            <p14:sldId id="2134808563"/>
            <p14:sldId id="2134808690"/>
            <p14:sldId id="2134808691"/>
            <p14:sldId id="2134808692"/>
            <p14:sldId id="2134808693"/>
          </p14:sldIdLst>
        </p14:section>
        <p14:section name="أنشطة القراءةوالكتابة" id="{A25CF4A3-DA66-4B51-A640-2EC4C5A8918F}">
          <p14:sldIdLst>
            <p14:sldId id="597"/>
            <p14:sldId id="2134808700"/>
            <p14:sldId id="2134808768"/>
            <p14:sldId id="2134808769"/>
            <p14:sldId id="2134808750"/>
            <p14:sldId id="2134808711"/>
            <p14:sldId id="2134808713"/>
            <p14:sldId id="2134808712"/>
            <p14:sldId id="2134808714"/>
            <p14:sldId id="2134808733"/>
            <p14:sldId id="2134808715"/>
            <p14:sldId id="2134808706"/>
            <p14:sldId id="2134808770"/>
            <p14:sldId id="2134808707"/>
            <p14:sldId id="2134808698"/>
            <p14:sldId id="2134808602"/>
            <p14:sldId id="2134808639"/>
            <p14:sldId id="2134808640"/>
            <p14:sldId id="2134808641"/>
            <p14:sldId id="2134808717"/>
            <p14:sldId id="2134808771"/>
            <p14:sldId id="2134808718"/>
            <p14:sldId id="2134808720"/>
            <p14:sldId id="2134808735"/>
            <p14:sldId id="2134808758"/>
            <p14:sldId id="2134808757"/>
            <p14:sldId id="2134808760"/>
            <p14:sldId id="2134808761"/>
            <p14:sldId id="2134808762"/>
            <p14:sldId id="2134808772"/>
            <p14:sldId id="2134808763"/>
            <p14:sldId id="2134808627"/>
            <p14:sldId id="2134808723"/>
            <p14:sldId id="2134808764"/>
            <p14:sldId id="2134808560"/>
            <p14:sldId id="2134808678"/>
          </p14:sldIdLst>
        </p14:section>
        <p14:section name="ألعاب" id="{66953B43-0502-40BE-9D9D-49C14FC1791C}">
          <p14:sldIdLst>
            <p14:sldId id="2134808765"/>
            <p14:sldId id="2134808751"/>
            <p14:sldId id="2134808583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DB4"/>
    <a:srgbClr val="19199B"/>
    <a:srgbClr val="E74C3C"/>
    <a:srgbClr val="D4EAF3"/>
    <a:srgbClr val="FFFFFF"/>
    <a:srgbClr val="10147E"/>
    <a:srgbClr val="0A0C4C"/>
    <a:srgbClr val="B40000"/>
    <a:srgbClr val="8A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232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195" y="53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slide" Target="slides/slide60.xml"/><Relationship Id="rId7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tableStyles" Target="tableStyle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commentAuthors" Target="commentAuthors.xml"/><Relationship Id="rId78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theme" Target="theme/theme1.xml"/><Relationship Id="rId7" Type="http://schemas.openxmlformats.org/officeDocument/2006/relationships/slide" Target="slides/slide1.xml"/><Relationship Id="rId71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FA163132-F41F-48DA-A451-8169FABDCD7A}"/>
    <pc:docChg chg="undo custSel addSld delSld modSld modSection">
      <pc:chgData name="FERHANE EL MOSTAFA" userId="612e3f77-08f4-424c-9bd0-6ac275dcda07" providerId="ADAL" clId="{FA163132-F41F-48DA-A451-8169FABDCD7A}" dt="2025-08-30T14:44:42.685" v="1315" actId="20577"/>
      <pc:docMkLst>
        <pc:docMk/>
      </pc:docMkLst>
      <pc:sldChg chg="del">
        <pc:chgData name="FERHANE EL MOSTAFA" userId="612e3f77-08f4-424c-9bd0-6ac275dcda07" providerId="ADAL" clId="{FA163132-F41F-48DA-A451-8169FABDCD7A}" dt="2025-08-29T09:26:01.240" v="26" actId="47"/>
        <pc:sldMkLst>
          <pc:docMk/>
          <pc:sldMk cId="1948545125" sldId="838"/>
        </pc:sldMkLst>
      </pc:sldChg>
      <pc:sldChg chg="del">
        <pc:chgData name="FERHANE EL MOSTAFA" userId="612e3f77-08f4-424c-9bd0-6ac275dcda07" providerId="ADAL" clId="{FA163132-F41F-48DA-A451-8169FABDCD7A}" dt="2025-08-29T09:26:05.477" v="27" actId="47"/>
        <pc:sldMkLst>
          <pc:docMk/>
          <pc:sldMk cId="1702143944" sldId="989"/>
        </pc:sldMkLst>
      </pc:sldChg>
      <pc:sldChg chg="modSp mod">
        <pc:chgData name="FERHANE EL MOSTAFA" userId="612e3f77-08f4-424c-9bd0-6ac275dcda07" providerId="ADAL" clId="{FA163132-F41F-48DA-A451-8169FABDCD7A}" dt="2025-08-29T09:25:23.959" v="24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FA163132-F41F-48DA-A451-8169FABDCD7A}" dt="2025-08-29T09:25:23.959" v="24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mod">
        <pc:chgData name="FERHANE EL MOSTAFA" userId="612e3f77-08f4-424c-9bd0-6ac275dcda07" providerId="ADAL" clId="{FA163132-F41F-48DA-A451-8169FABDCD7A}" dt="2025-08-29T09:24:30.907" v="1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FA163132-F41F-48DA-A451-8169FABDCD7A}" dt="2025-08-29T09:24:30.907" v="1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del">
        <pc:chgData name="FERHANE EL MOSTAFA" userId="612e3f77-08f4-424c-9bd0-6ac275dcda07" providerId="ADAL" clId="{FA163132-F41F-48DA-A451-8169FABDCD7A}" dt="2025-08-30T08:22:11.073" v="1259" actId="47"/>
        <pc:sldMkLst>
          <pc:docMk/>
          <pc:sldMk cId="2533095450" sldId="2134808447"/>
        </pc:sldMkLst>
      </pc:sldChg>
      <pc:sldChg chg="modSp mod">
        <pc:chgData name="FERHANE EL MOSTAFA" userId="612e3f77-08f4-424c-9bd0-6ac275dcda07" providerId="ADAL" clId="{FA163132-F41F-48DA-A451-8169FABDCD7A}" dt="2025-08-30T14:38:26.197" v="1260" actId="1076"/>
        <pc:sldMkLst>
          <pc:docMk/>
          <pc:sldMk cId="1118925082" sldId="2134808448"/>
        </pc:sldMkLst>
        <pc:spChg chg="mod">
          <ac:chgData name="FERHANE EL MOSTAFA" userId="612e3f77-08f4-424c-9bd0-6ac275dcda07" providerId="ADAL" clId="{FA163132-F41F-48DA-A451-8169FABDCD7A}" dt="2025-08-30T14:38:26.197" v="1260" actId="1076"/>
          <ac:spMkLst>
            <pc:docMk/>
            <pc:sldMk cId="1118925082" sldId="2134808448"/>
            <ac:spMk id="17" creationId="{5AC32C25-E301-0508-FC5C-9E1914EC275A}"/>
          </ac:spMkLst>
        </pc:spChg>
      </pc:sldChg>
      <pc:sldChg chg="add">
        <pc:chgData name="FERHANE EL MOSTAFA" userId="612e3f77-08f4-424c-9bd0-6ac275dcda07" providerId="ADAL" clId="{FA163132-F41F-48DA-A451-8169FABDCD7A}" dt="2025-08-29T09:39:49.027" v="84"/>
        <pc:sldMkLst>
          <pc:docMk/>
          <pc:sldMk cId="2097033110" sldId="2134808450"/>
        </pc:sldMkLst>
      </pc:sldChg>
      <pc:sldChg chg="del">
        <pc:chgData name="FERHANE EL MOSTAFA" userId="612e3f77-08f4-424c-9bd0-6ac275dcda07" providerId="ADAL" clId="{FA163132-F41F-48DA-A451-8169FABDCD7A}" dt="2025-08-29T09:39:45.772" v="83" actId="47"/>
        <pc:sldMkLst>
          <pc:docMk/>
          <pc:sldMk cId="368224478" sldId="2134808451"/>
        </pc:sldMkLst>
      </pc:sldChg>
      <pc:sldChg chg="modSp mod">
        <pc:chgData name="FERHANE EL MOSTAFA" userId="612e3f77-08f4-424c-9bd0-6ac275dcda07" providerId="ADAL" clId="{FA163132-F41F-48DA-A451-8169FABDCD7A}" dt="2025-08-29T09:46:23.435" v="165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FA163132-F41F-48DA-A451-8169FABDCD7A}" dt="2025-08-29T09:46:23.435" v="165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mod">
        <pc:chgData name="FERHANE EL MOSTAFA" userId="612e3f77-08f4-424c-9bd0-6ac275dcda07" providerId="ADAL" clId="{FA163132-F41F-48DA-A451-8169FABDCD7A}" dt="2025-08-29T10:56:56.338" v="1197" actId="14100"/>
        <pc:sldMkLst>
          <pc:docMk/>
          <pc:sldMk cId="512562272" sldId="2134808561"/>
        </pc:sldMkLst>
        <pc:spChg chg="mod">
          <ac:chgData name="FERHANE EL MOSTAFA" userId="612e3f77-08f4-424c-9bd0-6ac275dcda07" providerId="ADAL" clId="{FA163132-F41F-48DA-A451-8169FABDCD7A}" dt="2025-08-29T10:55:57.580" v="1166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FA163132-F41F-48DA-A451-8169FABDCD7A}" dt="2025-08-29T10:56:34.865" v="1194" actId="20577"/>
          <ac:spMkLst>
            <pc:docMk/>
            <pc:sldMk cId="512562272" sldId="2134808561"/>
            <ac:spMk id="4" creationId="{D012E12E-157F-1F50-18B5-626DB37D1ECA}"/>
          </ac:spMkLst>
        </pc:spChg>
        <pc:spChg chg="add mod">
          <ac:chgData name="FERHANE EL MOSTAFA" userId="612e3f77-08f4-424c-9bd0-6ac275dcda07" providerId="ADAL" clId="{FA163132-F41F-48DA-A451-8169FABDCD7A}" dt="2025-08-29T10:56:56.338" v="1197" actId="14100"/>
          <ac:spMkLst>
            <pc:docMk/>
            <pc:sldMk cId="512562272" sldId="2134808561"/>
            <ac:spMk id="10" creationId="{6E994A2C-DCAC-E456-0803-23BF51FAC877}"/>
          </ac:spMkLst>
        </pc:spChg>
        <pc:picChg chg="add mod">
          <ac:chgData name="FERHANE EL MOSTAFA" userId="612e3f77-08f4-424c-9bd0-6ac275dcda07" providerId="ADAL" clId="{FA163132-F41F-48DA-A451-8169FABDCD7A}" dt="2025-08-29T10:55:45.809" v="1164" actId="14100"/>
          <ac:picMkLst>
            <pc:docMk/>
            <pc:sldMk cId="512562272" sldId="2134808561"/>
            <ac:picMk id="8" creationId="{1799AB87-142F-7086-8C03-DA2648DDABA7}"/>
          </ac:picMkLst>
        </pc:picChg>
      </pc:sldChg>
      <pc:sldChg chg="modSp">
        <pc:chgData name="FERHANE EL MOSTAFA" userId="612e3f77-08f4-424c-9bd0-6ac275dcda07" providerId="ADAL" clId="{FA163132-F41F-48DA-A451-8169FABDCD7A}" dt="2025-08-29T09:46:38.263" v="178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FA163132-F41F-48DA-A451-8169FABDCD7A}" dt="2025-08-29T09:46:34.372" v="173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FA163132-F41F-48DA-A451-8169FABDCD7A}" dt="2025-08-29T09:46:38.263" v="178" actId="20577"/>
          <ac:spMkLst>
            <pc:docMk/>
            <pc:sldMk cId="1808969683" sldId="2134808563"/>
            <ac:spMk id="5" creationId="{B1F39C87-79AE-8AC4-532E-A0759DD200CC}"/>
          </ac:spMkLst>
        </pc:spChg>
      </pc:sldChg>
      <pc:sldChg chg="modSp add mod">
        <pc:chgData name="FERHANE EL MOSTAFA" userId="612e3f77-08f4-424c-9bd0-6ac275dcda07" providerId="ADAL" clId="{FA163132-F41F-48DA-A451-8169FABDCD7A}" dt="2025-08-29T09:28:14.927" v="72" actId="6549"/>
        <pc:sldMkLst>
          <pc:docMk/>
          <pc:sldMk cId="1097258087" sldId="2134808583"/>
        </pc:sldMkLst>
        <pc:graphicFrameChg chg="mod modGraphic">
          <ac:chgData name="FERHANE EL MOSTAFA" userId="612e3f77-08f4-424c-9bd0-6ac275dcda07" providerId="ADAL" clId="{FA163132-F41F-48DA-A451-8169FABDCD7A}" dt="2025-08-29T09:28:14.927" v="72" actId="6549"/>
          <ac:graphicFrameMkLst>
            <pc:docMk/>
            <pc:sldMk cId="1097258087" sldId="2134808583"/>
            <ac:graphicFrameMk id="3" creationId="{6EFCEFFE-4A00-7FED-9745-A8F1DA4CF61C}"/>
          </ac:graphicFrameMkLst>
        </pc:graphicFrameChg>
      </pc:sldChg>
      <pc:sldChg chg="modSp mod">
        <pc:chgData name="FERHANE EL MOSTAFA" userId="612e3f77-08f4-424c-9bd0-6ac275dcda07" providerId="ADAL" clId="{FA163132-F41F-48DA-A451-8169FABDCD7A}" dt="2025-08-30T14:42:59.065" v="1305" actId="20577"/>
        <pc:sldMkLst>
          <pc:docMk/>
          <pc:sldMk cId="2180123270" sldId="2134808602"/>
        </pc:sldMkLst>
        <pc:spChg chg="mod">
          <ac:chgData name="FERHANE EL MOSTAFA" userId="612e3f77-08f4-424c-9bd0-6ac275dcda07" providerId="ADAL" clId="{FA163132-F41F-48DA-A451-8169FABDCD7A}" dt="2025-08-30T14:42:59.065" v="1305" actId="20577"/>
          <ac:spMkLst>
            <pc:docMk/>
            <pc:sldMk cId="2180123270" sldId="2134808602"/>
            <ac:spMk id="2" creationId="{F0112923-F785-7B75-5B51-49E52FA2DF93}"/>
          </ac:spMkLst>
        </pc:spChg>
      </pc:sldChg>
      <pc:sldChg chg="modSp mod">
        <pc:chgData name="FERHANE EL MOSTAFA" userId="612e3f77-08f4-424c-9bd0-6ac275dcda07" providerId="ADAL" clId="{FA163132-F41F-48DA-A451-8169FABDCD7A}" dt="2025-08-30T14:39:10.383" v="1262" actId="207"/>
        <pc:sldMkLst>
          <pc:docMk/>
          <pc:sldMk cId="4156804253" sldId="2134808628"/>
        </pc:sldMkLst>
        <pc:spChg chg="mod">
          <ac:chgData name="FERHANE EL MOSTAFA" userId="612e3f77-08f4-424c-9bd0-6ac275dcda07" providerId="ADAL" clId="{FA163132-F41F-48DA-A451-8169FABDCD7A}" dt="2025-08-30T14:39:10.383" v="1262" actId="207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 modAnim">
        <pc:chgData name="FERHANE EL MOSTAFA" userId="612e3f77-08f4-424c-9bd0-6ac275dcda07" providerId="ADAL" clId="{FA163132-F41F-48DA-A451-8169FABDCD7A}" dt="2025-08-30T14:43:04.038" v="1306"/>
        <pc:sldMkLst>
          <pc:docMk/>
          <pc:sldMk cId="3555504287" sldId="2134808639"/>
        </pc:sldMkLst>
        <pc:picChg chg="add mod">
          <ac:chgData name="FERHANE EL MOSTAFA" userId="612e3f77-08f4-424c-9bd0-6ac275dcda07" providerId="ADAL" clId="{FA163132-F41F-48DA-A451-8169FABDCD7A}" dt="2025-08-29T10:04:16.748" v="400"/>
          <ac:picMkLst>
            <pc:docMk/>
            <pc:sldMk cId="3555504287" sldId="2134808639"/>
            <ac:picMk id="3" creationId="{1A4987EA-CB91-97C3-5BFB-B10668EE12F8}"/>
          </ac:picMkLst>
        </pc:picChg>
      </pc:sldChg>
      <pc:sldChg chg="addSp delSp modSp mod modAnim">
        <pc:chgData name="FERHANE EL MOSTAFA" userId="612e3f77-08f4-424c-9bd0-6ac275dcda07" providerId="ADAL" clId="{FA163132-F41F-48DA-A451-8169FABDCD7A}" dt="2025-08-30T14:43:06.960" v="1307"/>
        <pc:sldMkLst>
          <pc:docMk/>
          <pc:sldMk cId="2115320888" sldId="2134808640"/>
        </pc:sldMkLst>
        <pc:picChg chg="add mod">
          <ac:chgData name="FERHANE EL MOSTAFA" userId="612e3f77-08f4-424c-9bd0-6ac275dcda07" providerId="ADAL" clId="{FA163132-F41F-48DA-A451-8169FABDCD7A}" dt="2025-08-29T10:04:20.152" v="402"/>
          <ac:picMkLst>
            <pc:docMk/>
            <pc:sldMk cId="2115320888" sldId="2134808640"/>
            <ac:picMk id="3" creationId="{C2CC4BC7-0FD0-C694-E03F-4AA3EFD433E2}"/>
          </ac:picMkLst>
        </pc:picChg>
      </pc:sldChg>
      <pc:sldChg chg="addSp delSp modSp mod modAnim">
        <pc:chgData name="FERHANE EL MOSTAFA" userId="612e3f77-08f4-424c-9bd0-6ac275dcda07" providerId="ADAL" clId="{FA163132-F41F-48DA-A451-8169FABDCD7A}" dt="2025-08-30T14:43:10.135" v="1308"/>
        <pc:sldMkLst>
          <pc:docMk/>
          <pc:sldMk cId="322019483" sldId="2134808641"/>
        </pc:sldMkLst>
        <pc:picChg chg="add mod">
          <ac:chgData name="FERHANE EL MOSTAFA" userId="612e3f77-08f4-424c-9bd0-6ac275dcda07" providerId="ADAL" clId="{FA163132-F41F-48DA-A451-8169FABDCD7A}" dt="2025-08-29T10:04:24.509" v="404"/>
          <ac:picMkLst>
            <pc:docMk/>
            <pc:sldMk cId="322019483" sldId="2134808641"/>
            <ac:picMk id="3" creationId="{B95D8BDF-AD4F-ADB8-4B41-6CEC040F0A33}"/>
          </ac:picMkLst>
        </pc:picChg>
      </pc:sldChg>
      <pc:sldChg chg="del">
        <pc:chgData name="FERHANE EL MOSTAFA" userId="612e3f77-08f4-424c-9bd0-6ac275dcda07" providerId="ADAL" clId="{FA163132-F41F-48DA-A451-8169FABDCD7A}" dt="2025-08-29T09:51:58.383" v="224" actId="47"/>
        <pc:sldMkLst>
          <pc:docMk/>
          <pc:sldMk cId="2487464742" sldId="2134808671"/>
        </pc:sldMkLst>
      </pc:sldChg>
      <pc:sldChg chg="addSp delSp modSp mod">
        <pc:chgData name="FERHANE EL MOSTAFA" userId="612e3f77-08f4-424c-9bd0-6ac275dcda07" providerId="ADAL" clId="{FA163132-F41F-48DA-A451-8169FABDCD7A}" dt="2025-08-29T10:04:54.400" v="419"/>
        <pc:sldMkLst>
          <pc:docMk/>
          <pc:sldMk cId="4220590668" sldId="2134808678"/>
        </pc:sldMkLst>
        <pc:picChg chg="add mod">
          <ac:chgData name="FERHANE EL MOSTAFA" userId="612e3f77-08f4-424c-9bd0-6ac275dcda07" providerId="ADAL" clId="{FA163132-F41F-48DA-A451-8169FABDCD7A}" dt="2025-08-29T10:04:54.400" v="419"/>
          <ac:picMkLst>
            <pc:docMk/>
            <pc:sldMk cId="4220590668" sldId="2134808678"/>
            <ac:picMk id="3" creationId="{7DB2C899-56A3-B8BD-1734-56C4FB534C02}"/>
          </ac:picMkLst>
        </pc:picChg>
      </pc:sldChg>
      <pc:sldChg chg="modSp mod">
        <pc:chgData name="FERHANE EL MOSTAFA" userId="612e3f77-08f4-424c-9bd0-6ac275dcda07" providerId="ADAL" clId="{FA163132-F41F-48DA-A451-8169FABDCD7A}" dt="2025-08-29T09:49:48.653" v="202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FA163132-F41F-48DA-A451-8169FABDCD7A}" dt="2025-08-29T09:49:48.653" v="202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FA163132-F41F-48DA-A451-8169FABDCD7A}" dt="2025-08-29T09:49:59.572" v="213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FA163132-F41F-48DA-A451-8169FABDCD7A}" dt="2025-08-29T09:49:59.572" v="213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FA163132-F41F-48DA-A451-8169FABDCD7A}" dt="2025-08-29T09:47:54.710" v="198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mod">
        <pc:chgData name="FERHANE EL MOSTAFA" userId="612e3f77-08f4-424c-9bd0-6ac275dcda07" providerId="ADAL" clId="{FA163132-F41F-48DA-A451-8169FABDCD7A}" dt="2025-08-29T09:50:50.698" v="217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FA163132-F41F-48DA-A451-8169FABDCD7A}" dt="2025-08-29T09:50:50.698" v="217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">
        <pc:chgData name="FERHANE EL MOSTAFA" userId="612e3f77-08f4-424c-9bd0-6ac275dcda07" providerId="ADAL" clId="{FA163132-F41F-48DA-A451-8169FABDCD7A}" dt="2025-08-29T09:51:00.854" v="223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FA163132-F41F-48DA-A451-8169FABDCD7A}" dt="2025-08-29T09:51:00.854" v="223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addSp delSp modSp mod delAnim modAnim">
        <pc:chgData name="FERHANE EL MOSTAFA" userId="612e3f77-08f4-424c-9bd0-6ac275dcda07" providerId="ADAL" clId="{FA163132-F41F-48DA-A451-8169FABDCD7A}" dt="2025-08-30T14:39:19.153" v="1263" actId="207"/>
        <pc:sldMkLst>
          <pc:docMk/>
          <pc:sldMk cId="3630681292" sldId="2134808696"/>
        </pc:sldMkLst>
        <pc:spChg chg="add mod">
          <ac:chgData name="FERHANE EL MOSTAFA" userId="612e3f77-08f4-424c-9bd0-6ac275dcda07" providerId="ADAL" clId="{FA163132-F41F-48DA-A451-8169FABDCD7A}" dt="2025-08-30T14:39:19.153" v="1263" actId="207"/>
          <ac:spMkLst>
            <pc:docMk/>
            <pc:sldMk cId="3630681292" sldId="2134808696"/>
            <ac:spMk id="3" creationId="{4094A55D-2DC3-9123-E0C5-A91DA2FBB7D2}"/>
          </ac:spMkLst>
        </pc:spChg>
      </pc:sldChg>
      <pc:sldChg chg="addSp delSp modSp mod delAnim modAnim">
        <pc:chgData name="FERHANE EL MOSTAFA" userId="612e3f77-08f4-424c-9bd0-6ac275dcda07" providerId="ADAL" clId="{FA163132-F41F-48DA-A451-8169FABDCD7A}" dt="2025-08-30T14:39:36.624" v="1266" actId="108"/>
        <pc:sldMkLst>
          <pc:docMk/>
          <pc:sldMk cId="3631818263" sldId="2134808697"/>
        </pc:sldMkLst>
        <pc:spChg chg="add mod">
          <ac:chgData name="FERHANE EL MOSTAFA" userId="612e3f77-08f4-424c-9bd0-6ac275dcda07" providerId="ADAL" clId="{FA163132-F41F-48DA-A451-8169FABDCD7A}" dt="2025-08-30T14:39:36.624" v="1266" actId="108"/>
          <ac:spMkLst>
            <pc:docMk/>
            <pc:sldMk cId="3631818263" sldId="2134808697"/>
            <ac:spMk id="2" creationId="{EAC73C05-FBBC-F7E1-3EE3-55F88ADDFC6A}"/>
          </ac:spMkLst>
        </pc:spChg>
      </pc:sldChg>
      <pc:sldChg chg="addSp delSp modSp mod modAnim">
        <pc:chgData name="FERHANE EL MOSTAFA" userId="612e3f77-08f4-424c-9bd0-6ac275dcda07" providerId="ADAL" clId="{FA163132-F41F-48DA-A451-8169FABDCD7A}" dt="2025-08-30T14:42:53.012" v="1304"/>
        <pc:sldMkLst>
          <pc:docMk/>
          <pc:sldMk cId="1075695747" sldId="2134808698"/>
        </pc:sldMkLst>
        <pc:picChg chg="add mod">
          <ac:chgData name="FERHANE EL MOSTAFA" userId="612e3f77-08f4-424c-9bd0-6ac275dcda07" providerId="ADAL" clId="{FA163132-F41F-48DA-A451-8169FABDCD7A}" dt="2025-08-29T10:04:12.483" v="398"/>
          <ac:picMkLst>
            <pc:docMk/>
            <pc:sldMk cId="1075695747" sldId="2134808698"/>
            <ac:picMk id="5" creationId="{8DAFB0B2-1312-1008-06DF-6EAF257599BB}"/>
          </ac:picMkLst>
        </pc:picChg>
      </pc:sldChg>
      <pc:sldChg chg="modSp mod">
        <pc:chgData name="FERHANE EL MOSTAFA" userId="612e3f77-08f4-424c-9bd0-6ac275dcda07" providerId="ADAL" clId="{FA163132-F41F-48DA-A451-8169FABDCD7A}" dt="2025-08-29T09:53:10.872" v="280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FA163132-F41F-48DA-A451-8169FABDCD7A}" dt="2025-08-29T09:52:04.946" v="226" actId="6549"/>
          <ac:spMkLst>
            <pc:docMk/>
            <pc:sldMk cId="175661024" sldId="2134808700"/>
            <ac:spMk id="3" creationId="{303984AF-FBB0-7610-CF32-F0D31D1EB5AD}"/>
          </ac:spMkLst>
        </pc:spChg>
        <pc:graphicFrameChg chg="modGraphic">
          <ac:chgData name="FERHANE EL MOSTAFA" userId="612e3f77-08f4-424c-9bd0-6ac275dcda07" providerId="ADAL" clId="{FA163132-F41F-48DA-A451-8169FABDCD7A}" dt="2025-08-29T09:53:10.872" v="280" actId="20577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modSp mod">
        <pc:chgData name="FERHANE EL MOSTAFA" userId="612e3f77-08f4-424c-9bd0-6ac275dcda07" providerId="ADAL" clId="{FA163132-F41F-48DA-A451-8169FABDCD7A}" dt="2025-08-29T10:08:33.113" v="496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FA163132-F41F-48DA-A451-8169FABDCD7A}" dt="2025-08-29T10:05:36.313" v="421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FA163132-F41F-48DA-A451-8169FABDCD7A}" dt="2025-08-29T10:08:33.113" v="496" actId="20577"/>
          <ac:spMkLst>
            <pc:docMk/>
            <pc:sldMk cId="1301504599" sldId="2134808706"/>
            <ac:spMk id="3" creationId="{D1667CBE-ECA4-4090-DB9A-9AF58AE24DDD}"/>
          </ac:spMkLst>
        </pc:spChg>
        <pc:spChg chg="mod">
          <ac:chgData name="FERHANE EL MOSTAFA" userId="612e3f77-08f4-424c-9bd0-6ac275dcda07" providerId="ADAL" clId="{FA163132-F41F-48DA-A451-8169FABDCD7A}" dt="2025-08-29T10:06:41.235" v="458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FA163132-F41F-48DA-A451-8169FABDCD7A}" dt="2025-08-29T10:06:25.943" v="434" actId="2057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FA163132-F41F-48DA-A451-8169FABDCD7A}" dt="2025-08-29T10:06:48.861" v="466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FA163132-F41F-48DA-A451-8169FABDCD7A}" dt="2025-08-29T10:08:00.283" v="474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FA163132-F41F-48DA-A451-8169FABDCD7A}" dt="2025-08-29T10:08:05.814" v="482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FA163132-F41F-48DA-A451-8169FABDCD7A}" dt="2025-08-29T10:08:12.337" v="490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addSp delSp modSp mod delAnim modAnim">
        <pc:chgData name="FERHANE EL MOSTAFA" userId="612e3f77-08f4-424c-9bd0-6ac275dcda07" providerId="ADAL" clId="{FA163132-F41F-48DA-A451-8169FABDCD7A}" dt="2025-08-29T17:39:48.950" v="1257"/>
        <pc:sldMkLst>
          <pc:docMk/>
          <pc:sldMk cId="1030826978" sldId="2134808707"/>
        </pc:sldMkLst>
        <pc:spChg chg="add mod">
          <ac:chgData name="FERHANE EL MOSTAFA" userId="612e3f77-08f4-424c-9bd0-6ac275dcda07" providerId="ADAL" clId="{FA163132-F41F-48DA-A451-8169FABDCD7A}" dt="2025-08-29T17:38:32.110" v="1250" actId="14100"/>
          <ac:spMkLst>
            <pc:docMk/>
            <pc:sldMk cId="1030826978" sldId="2134808707"/>
            <ac:spMk id="12" creationId="{7A839CEC-731F-D3E8-6B54-7D1954AD8ED5}"/>
          </ac:spMkLst>
        </pc:spChg>
        <pc:spChg chg="add mod">
          <ac:chgData name="FERHANE EL MOSTAFA" userId="612e3f77-08f4-424c-9bd0-6ac275dcda07" providerId="ADAL" clId="{FA163132-F41F-48DA-A451-8169FABDCD7A}" dt="2025-08-29T17:37:48.634" v="1233" actId="14100"/>
          <ac:spMkLst>
            <pc:docMk/>
            <pc:sldMk cId="1030826978" sldId="2134808707"/>
            <ac:spMk id="13" creationId="{56F16C7D-2017-D52E-43AA-FE5E85953330}"/>
          </ac:spMkLst>
        </pc:spChg>
        <pc:spChg chg="add mod">
          <ac:chgData name="FERHANE EL MOSTAFA" userId="612e3f77-08f4-424c-9bd0-6ac275dcda07" providerId="ADAL" clId="{FA163132-F41F-48DA-A451-8169FABDCD7A}" dt="2025-08-29T17:37:38.152" v="1230" actId="1076"/>
          <ac:spMkLst>
            <pc:docMk/>
            <pc:sldMk cId="1030826978" sldId="2134808707"/>
            <ac:spMk id="14" creationId="{0AA25900-AF9B-F619-1BA8-2F7E07C53BE4}"/>
          </ac:spMkLst>
        </pc:spChg>
        <pc:spChg chg="add mod">
          <ac:chgData name="FERHANE EL MOSTAFA" userId="612e3f77-08f4-424c-9bd0-6ac275dcda07" providerId="ADAL" clId="{FA163132-F41F-48DA-A451-8169FABDCD7A}" dt="2025-08-29T17:37:25.656" v="1228" actId="1076"/>
          <ac:spMkLst>
            <pc:docMk/>
            <pc:sldMk cId="1030826978" sldId="2134808707"/>
            <ac:spMk id="15" creationId="{E3F64C73-CB03-BFBE-B676-788C296A942B}"/>
          </ac:spMkLst>
        </pc:spChg>
        <pc:spChg chg="add mod">
          <ac:chgData name="FERHANE EL MOSTAFA" userId="612e3f77-08f4-424c-9bd0-6ac275dcda07" providerId="ADAL" clId="{FA163132-F41F-48DA-A451-8169FABDCD7A}" dt="2025-08-29T17:36:56.711" v="1222" actId="1076"/>
          <ac:spMkLst>
            <pc:docMk/>
            <pc:sldMk cId="1030826978" sldId="2134808707"/>
            <ac:spMk id="16" creationId="{ED150672-1529-ED19-10C0-4124C4057247}"/>
          </ac:spMkLst>
        </pc:spChg>
        <pc:spChg chg="add mod">
          <ac:chgData name="FERHANE EL MOSTAFA" userId="612e3f77-08f4-424c-9bd0-6ac275dcda07" providerId="ADAL" clId="{FA163132-F41F-48DA-A451-8169FABDCD7A}" dt="2025-08-29T17:36:47.115" v="1220" actId="14100"/>
          <ac:spMkLst>
            <pc:docMk/>
            <pc:sldMk cId="1030826978" sldId="2134808707"/>
            <ac:spMk id="17" creationId="{30EA02AF-D628-2692-A9DB-DDFE2CAE035A}"/>
          </ac:spMkLst>
        </pc:spChg>
        <pc:spChg chg="add mod">
          <ac:chgData name="FERHANE EL MOSTAFA" userId="612e3f77-08f4-424c-9bd0-6ac275dcda07" providerId="ADAL" clId="{FA163132-F41F-48DA-A451-8169FABDCD7A}" dt="2025-08-29T17:36:26.090" v="1218" actId="1076"/>
          <ac:spMkLst>
            <pc:docMk/>
            <pc:sldMk cId="1030826978" sldId="2134808707"/>
            <ac:spMk id="18" creationId="{5A366B9E-71ED-28E9-D8FB-69B09DC78CA1}"/>
          </ac:spMkLst>
        </pc:spChg>
        <pc:picChg chg="add mod">
          <ac:chgData name="FERHANE EL MOSTAFA" userId="612e3f77-08f4-424c-9bd0-6ac275dcda07" providerId="ADAL" clId="{FA163132-F41F-48DA-A451-8169FABDCD7A}" dt="2025-08-29T17:38:20.030" v="1247" actId="1076"/>
          <ac:picMkLst>
            <pc:docMk/>
            <pc:sldMk cId="1030826978" sldId="2134808707"/>
            <ac:picMk id="4" creationId="{EBD073EE-4A96-F78A-73E3-E59753E27EA7}"/>
          </ac:picMkLst>
        </pc:picChg>
      </pc:sldChg>
      <pc:sldChg chg="modSp mod">
        <pc:chgData name="FERHANE EL MOSTAFA" userId="612e3f77-08f4-424c-9bd0-6ac275dcda07" providerId="ADAL" clId="{FA163132-F41F-48DA-A451-8169FABDCD7A}" dt="2025-08-29T10:01:31.647" v="379" actId="20577"/>
        <pc:sldMkLst>
          <pc:docMk/>
          <pc:sldMk cId="2380771049" sldId="2134808711"/>
        </pc:sldMkLst>
        <pc:spChg chg="mod">
          <ac:chgData name="FERHANE EL MOSTAFA" userId="612e3f77-08f4-424c-9bd0-6ac275dcda07" providerId="ADAL" clId="{FA163132-F41F-48DA-A451-8169FABDCD7A}" dt="2025-08-29T10:01:31.647" v="379" actId="20577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">
        <pc:chgData name="FERHANE EL MOSTAFA" userId="612e3f77-08f4-424c-9bd0-6ac275dcda07" providerId="ADAL" clId="{FA163132-F41F-48DA-A451-8169FABDCD7A}" dt="2025-08-29T10:01:53.693" v="381"/>
        <pc:sldMkLst>
          <pc:docMk/>
          <pc:sldMk cId="2554523360" sldId="2134808712"/>
        </pc:sldMkLst>
        <pc:spChg chg="mod">
          <ac:chgData name="FERHANE EL MOSTAFA" userId="612e3f77-08f4-424c-9bd0-6ac275dcda07" providerId="ADAL" clId="{FA163132-F41F-48DA-A451-8169FABDCD7A}" dt="2025-08-29T10:01:53.693" v="381"/>
          <ac:spMkLst>
            <pc:docMk/>
            <pc:sldMk cId="2554523360" sldId="2134808712"/>
            <ac:spMk id="4" creationId="{F681F5E9-4AD0-9A72-1788-F37DE5DA98B5}"/>
          </ac:spMkLst>
        </pc:spChg>
      </pc:sldChg>
      <pc:sldChg chg="modSp mod modAnim">
        <pc:chgData name="FERHANE EL MOSTAFA" userId="612e3f77-08f4-424c-9bd0-6ac275dcda07" providerId="ADAL" clId="{FA163132-F41F-48DA-A451-8169FABDCD7A}" dt="2025-08-30T14:41:42.313" v="1303"/>
        <pc:sldMkLst>
          <pc:docMk/>
          <pc:sldMk cId="3733205394" sldId="2134808713"/>
        </pc:sldMkLst>
        <pc:spChg chg="mod">
          <ac:chgData name="FERHANE EL MOSTAFA" userId="612e3f77-08f4-424c-9bd0-6ac275dcda07" providerId="ADAL" clId="{FA163132-F41F-48DA-A451-8169FABDCD7A}" dt="2025-08-29T10:01:48.862" v="38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FA163132-F41F-48DA-A451-8169FABDCD7A}" dt="2025-08-30T14:41:15.468" v="1302" actId="20577"/>
          <ac:spMkLst>
            <pc:docMk/>
            <pc:sldMk cId="3733205394" sldId="2134808713"/>
            <ac:spMk id="3" creationId="{A2B92D9E-4FBF-7409-06F9-631BDDA34193}"/>
          </ac:spMkLst>
        </pc:spChg>
      </pc:sldChg>
      <pc:sldChg chg="addSp delSp modSp mod">
        <pc:chgData name="FERHANE EL MOSTAFA" userId="612e3f77-08f4-424c-9bd0-6ac275dcda07" providerId="ADAL" clId="{FA163132-F41F-48DA-A451-8169FABDCD7A}" dt="2025-08-29T10:03:45.099" v="385" actId="14100"/>
        <pc:sldMkLst>
          <pc:docMk/>
          <pc:sldMk cId="1705819537" sldId="2134808714"/>
        </pc:sldMkLst>
        <pc:picChg chg="add mod">
          <ac:chgData name="FERHANE EL MOSTAFA" userId="612e3f77-08f4-424c-9bd0-6ac275dcda07" providerId="ADAL" clId="{FA163132-F41F-48DA-A451-8169FABDCD7A}" dt="2025-08-29T10:03:45.099" v="385" actId="14100"/>
          <ac:picMkLst>
            <pc:docMk/>
            <pc:sldMk cId="1705819537" sldId="2134808714"/>
            <ac:picMk id="5" creationId="{D345A4F7-D172-64F4-E86A-FD1FA80D337F}"/>
          </ac:picMkLst>
        </pc:picChg>
      </pc:sldChg>
      <pc:sldChg chg="addSp delSp modSp mod delAnim modAnim">
        <pc:chgData name="FERHANE EL MOSTAFA" userId="612e3f77-08f4-424c-9bd0-6ac275dcda07" providerId="ADAL" clId="{FA163132-F41F-48DA-A451-8169FABDCD7A}" dt="2025-08-29T10:30:35.829" v="772" actId="1076"/>
        <pc:sldMkLst>
          <pc:docMk/>
          <pc:sldMk cId="11916258" sldId="2134808717"/>
        </pc:sldMkLst>
        <pc:spChg chg="mod">
          <ac:chgData name="FERHANE EL MOSTAFA" userId="612e3f77-08f4-424c-9bd0-6ac275dcda07" providerId="ADAL" clId="{FA163132-F41F-48DA-A451-8169FABDCD7A}" dt="2025-08-29T10:30:28.483" v="771" actId="20577"/>
          <ac:spMkLst>
            <pc:docMk/>
            <pc:sldMk cId="11916258" sldId="2134808717"/>
            <ac:spMk id="2" creationId="{ADED2B89-5D63-8791-E1A9-0AC6F980B5B3}"/>
          </ac:spMkLst>
        </pc:spChg>
        <pc:picChg chg="add mod">
          <ac:chgData name="FERHANE EL MOSTAFA" userId="612e3f77-08f4-424c-9bd0-6ac275dcda07" providerId="ADAL" clId="{FA163132-F41F-48DA-A451-8169FABDCD7A}" dt="2025-08-29T10:18:24.095" v="656" actId="1076"/>
          <ac:picMkLst>
            <pc:docMk/>
            <pc:sldMk cId="11916258" sldId="2134808717"/>
            <ac:picMk id="4" creationId="{3EBD8C96-151D-2383-5DBD-7DDEECEB85E9}"/>
          </ac:picMkLst>
        </pc:picChg>
        <pc:picChg chg="add mod">
          <ac:chgData name="FERHANE EL MOSTAFA" userId="612e3f77-08f4-424c-9bd0-6ac275dcda07" providerId="ADAL" clId="{FA163132-F41F-48DA-A451-8169FABDCD7A}" dt="2025-08-29T10:30:35.829" v="772" actId="1076"/>
          <ac:picMkLst>
            <pc:docMk/>
            <pc:sldMk cId="11916258" sldId="2134808717"/>
            <ac:picMk id="6" creationId="{1ED7E525-DFDE-89C2-53CB-B28E8449D951}"/>
          </ac:picMkLst>
        </pc:picChg>
      </pc:sldChg>
      <pc:sldChg chg="addSp delSp modSp mod delAnim modAnim">
        <pc:chgData name="FERHANE EL MOSTAFA" userId="612e3f77-08f4-424c-9bd0-6ac275dcda07" providerId="ADAL" clId="{FA163132-F41F-48DA-A451-8169FABDCD7A}" dt="2025-08-29T10:38:52.034" v="803"/>
        <pc:sldMkLst>
          <pc:docMk/>
          <pc:sldMk cId="342120363" sldId="2134808718"/>
        </pc:sldMkLst>
        <pc:spChg chg="mod">
          <ac:chgData name="FERHANE EL MOSTAFA" userId="612e3f77-08f4-424c-9bd0-6ac275dcda07" providerId="ADAL" clId="{FA163132-F41F-48DA-A451-8169FABDCD7A}" dt="2025-08-29T10:38:52.034" v="803"/>
          <ac:spMkLst>
            <pc:docMk/>
            <pc:sldMk cId="342120363" sldId="2134808718"/>
            <ac:spMk id="2" creationId="{051A1139-3C35-BAB8-D711-54A889FAE5A4}"/>
          </ac:spMkLst>
        </pc:spChg>
        <pc:picChg chg="add mod">
          <ac:chgData name="FERHANE EL MOSTAFA" userId="612e3f77-08f4-424c-9bd0-6ac275dcda07" providerId="ADAL" clId="{FA163132-F41F-48DA-A451-8169FABDCD7A}" dt="2025-08-29T10:26:52.135" v="725" actId="1076"/>
          <ac:picMkLst>
            <pc:docMk/>
            <pc:sldMk cId="342120363" sldId="2134808718"/>
            <ac:picMk id="3" creationId="{779D5A3D-1629-DCE1-3EBE-A74F4AF5E6FC}"/>
          </ac:picMkLst>
        </pc:picChg>
        <pc:picChg chg="add mod">
          <ac:chgData name="FERHANE EL MOSTAFA" userId="612e3f77-08f4-424c-9bd0-6ac275dcda07" providerId="ADAL" clId="{FA163132-F41F-48DA-A451-8169FABDCD7A}" dt="2025-08-29T10:28:02.436" v="740" actId="14100"/>
          <ac:picMkLst>
            <pc:docMk/>
            <pc:sldMk cId="342120363" sldId="2134808718"/>
            <ac:picMk id="10" creationId="{67BEAF65-CA46-7230-201D-C60084C09EAF}"/>
          </ac:picMkLst>
        </pc:picChg>
        <pc:picChg chg="add mod">
          <ac:chgData name="FERHANE EL MOSTAFA" userId="612e3f77-08f4-424c-9bd0-6ac275dcda07" providerId="ADAL" clId="{FA163132-F41F-48DA-A451-8169FABDCD7A}" dt="2025-08-29T10:27:53.761" v="739" actId="14100"/>
          <ac:picMkLst>
            <pc:docMk/>
            <pc:sldMk cId="342120363" sldId="2134808718"/>
            <ac:picMk id="11" creationId="{C08825E5-9045-4E05-9219-5DC198CE94B4}"/>
          </ac:picMkLst>
        </pc:picChg>
        <pc:picChg chg="add mod">
          <ac:chgData name="FERHANE EL MOSTAFA" userId="612e3f77-08f4-424c-9bd0-6ac275dcda07" providerId="ADAL" clId="{FA163132-F41F-48DA-A451-8169FABDCD7A}" dt="2025-08-29T10:30:52.551" v="774" actId="1076"/>
          <ac:picMkLst>
            <pc:docMk/>
            <pc:sldMk cId="342120363" sldId="2134808718"/>
            <ac:picMk id="12" creationId="{49E15F47-658A-D843-4C63-8EA1735DABA7}"/>
          </ac:picMkLst>
        </pc:picChg>
        <pc:picChg chg="add mod">
          <ac:chgData name="FERHANE EL MOSTAFA" userId="612e3f77-08f4-424c-9bd0-6ac275dcda07" providerId="ADAL" clId="{FA163132-F41F-48DA-A451-8169FABDCD7A}" dt="2025-08-29T10:31:25.809" v="778" actId="14100"/>
          <ac:picMkLst>
            <pc:docMk/>
            <pc:sldMk cId="342120363" sldId="2134808718"/>
            <ac:picMk id="13" creationId="{CC858B24-2667-D4CC-FB64-8129BAA9FAA3}"/>
          </ac:picMkLst>
        </pc:picChg>
        <pc:picChg chg="add mod">
          <ac:chgData name="FERHANE EL MOSTAFA" userId="612e3f77-08f4-424c-9bd0-6ac275dcda07" providerId="ADAL" clId="{FA163132-F41F-48DA-A451-8169FABDCD7A}" dt="2025-08-29T10:36:08.133" v="781" actId="14100"/>
          <ac:picMkLst>
            <pc:docMk/>
            <pc:sldMk cId="342120363" sldId="2134808718"/>
            <ac:picMk id="14" creationId="{E36C97E8-CE60-F8E2-A79C-DDF041033D25}"/>
          </ac:picMkLst>
        </pc:picChg>
        <pc:picChg chg="add mod">
          <ac:chgData name="FERHANE EL MOSTAFA" userId="612e3f77-08f4-424c-9bd0-6ac275dcda07" providerId="ADAL" clId="{FA163132-F41F-48DA-A451-8169FABDCD7A}" dt="2025-08-29T10:38:38.592" v="802"/>
          <ac:picMkLst>
            <pc:docMk/>
            <pc:sldMk cId="342120363" sldId="2134808718"/>
            <ac:picMk id="15" creationId="{9A068D22-76CA-DA38-60C0-36CA3769A819}"/>
          </ac:picMkLst>
        </pc:picChg>
      </pc:sldChg>
      <pc:sldChg chg="addSp delSp modSp del mod delAnim">
        <pc:chgData name="FERHANE EL MOSTAFA" userId="612e3f77-08f4-424c-9bd0-6ac275dcda07" providerId="ADAL" clId="{FA163132-F41F-48DA-A451-8169FABDCD7A}" dt="2025-08-29T10:38:58.412" v="804" actId="47"/>
        <pc:sldMkLst>
          <pc:docMk/>
          <pc:sldMk cId="2143469606" sldId="2134808719"/>
        </pc:sldMkLst>
      </pc:sldChg>
      <pc:sldChg chg="addSp modSp mod">
        <pc:chgData name="FERHANE EL MOSTAFA" userId="612e3f77-08f4-424c-9bd0-6ac275dcda07" providerId="ADAL" clId="{FA163132-F41F-48DA-A451-8169FABDCD7A}" dt="2025-08-29T10:42:56.843" v="938" actId="1076"/>
        <pc:sldMkLst>
          <pc:docMk/>
          <pc:sldMk cId="827506173" sldId="2134808720"/>
        </pc:sldMkLst>
        <pc:spChg chg="mod">
          <ac:chgData name="FERHANE EL MOSTAFA" userId="612e3f77-08f4-424c-9bd0-6ac275dcda07" providerId="ADAL" clId="{FA163132-F41F-48DA-A451-8169FABDCD7A}" dt="2025-08-29T10:42:56.843" v="938" actId="1076"/>
          <ac:spMkLst>
            <pc:docMk/>
            <pc:sldMk cId="827506173" sldId="2134808720"/>
            <ac:spMk id="4" creationId="{4F260F22-7889-E489-BD72-4E5BCF5A391F}"/>
          </ac:spMkLst>
        </pc:spChg>
        <pc:spChg chg="add mod">
          <ac:chgData name="FERHANE EL MOSTAFA" userId="612e3f77-08f4-424c-9bd0-6ac275dcda07" providerId="ADAL" clId="{FA163132-F41F-48DA-A451-8169FABDCD7A}" dt="2025-08-29T10:42:38.703" v="935" actId="20577"/>
          <ac:spMkLst>
            <pc:docMk/>
            <pc:sldMk cId="827506173" sldId="2134808720"/>
            <ac:spMk id="5" creationId="{A00EC5A0-0DBC-79D7-B219-6058310CA23B}"/>
          </ac:spMkLst>
        </pc:spChg>
        <pc:spChg chg="mod">
          <ac:chgData name="FERHANE EL MOSTAFA" userId="612e3f77-08f4-424c-9bd0-6ac275dcda07" providerId="ADAL" clId="{FA163132-F41F-48DA-A451-8169FABDCD7A}" dt="2025-08-29T10:42:14.493" v="920" actId="1076"/>
          <ac:spMkLst>
            <pc:docMk/>
            <pc:sldMk cId="827506173" sldId="2134808720"/>
            <ac:spMk id="6" creationId="{0CC7984D-1860-D7C8-A292-2791F5CFF274}"/>
          </ac:spMkLst>
        </pc:spChg>
        <pc:spChg chg="mod">
          <ac:chgData name="FERHANE EL MOSTAFA" userId="612e3f77-08f4-424c-9bd0-6ac275dcda07" providerId="ADAL" clId="{FA163132-F41F-48DA-A451-8169FABDCD7A}" dt="2025-08-29T10:42:51.055" v="937" actId="20577"/>
          <ac:spMkLst>
            <pc:docMk/>
            <pc:sldMk cId="827506173" sldId="2134808720"/>
            <ac:spMk id="14" creationId="{391DC996-BBFE-D500-A200-FFA9C0E8AB74}"/>
          </ac:spMkLst>
        </pc:spChg>
        <pc:spChg chg="mod">
          <ac:chgData name="FERHANE EL MOSTAFA" userId="612e3f77-08f4-424c-9bd0-6ac275dcda07" providerId="ADAL" clId="{FA163132-F41F-48DA-A451-8169FABDCD7A}" dt="2025-08-29T10:42:17.847" v="921" actId="1076"/>
          <ac:spMkLst>
            <pc:docMk/>
            <pc:sldMk cId="827506173" sldId="2134808720"/>
            <ac:spMk id="15" creationId="{96262DCF-3EF0-C4D6-403A-29F355672949}"/>
          </ac:spMkLst>
        </pc:spChg>
        <pc:graphicFrameChg chg="mod modGraphic">
          <ac:chgData name="FERHANE EL MOSTAFA" userId="612e3f77-08f4-424c-9bd0-6ac275dcda07" providerId="ADAL" clId="{FA163132-F41F-48DA-A451-8169FABDCD7A}" dt="2025-08-29T10:42:26.178" v="927" actId="20577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</pc:sldChg>
      <pc:sldChg chg="addSp delSp modSp mod">
        <pc:chgData name="FERHANE EL MOSTAFA" userId="612e3f77-08f4-424c-9bd0-6ac275dcda07" providerId="ADAL" clId="{FA163132-F41F-48DA-A451-8169FABDCD7A}" dt="2025-08-30T14:44:42.685" v="1315" actId="20577"/>
        <pc:sldMkLst>
          <pc:docMk/>
          <pc:sldMk cId="2746584739" sldId="2134808723"/>
        </pc:sldMkLst>
        <pc:spChg chg="mod">
          <ac:chgData name="FERHANE EL MOSTAFA" userId="612e3f77-08f4-424c-9bd0-6ac275dcda07" providerId="ADAL" clId="{FA163132-F41F-48DA-A451-8169FABDCD7A}" dt="2025-08-30T14:44:42.685" v="1315" actId="20577"/>
          <ac:spMkLst>
            <pc:docMk/>
            <pc:sldMk cId="2746584739" sldId="2134808723"/>
            <ac:spMk id="2" creationId="{B86C4EBA-6576-54A9-AA83-D3A0FEC4E601}"/>
          </ac:spMkLst>
        </pc:spChg>
        <pc:spChg chg="add mod">
          <ac:chgData name="FERHANE EL MOSTAFA" userId="612e3f77-08f4-424c-9bd0-6ac275dcda07" providerId="ADAL" clId="{FA163132-F41F-48DA-A451-8169FABDCD7A}" dt="2025-08-30T14:44:37.457" v="1313" actId="14100"/>
          <ac:spMkLst>
            <pc:docMk/>
            <pc:sldMk cId="2746584739" sldId="2134808723"/>
            <ac:spMk id="8" creationId="{5951303E-05BD-846D-016D-8277431A62BA}"/>
          </ac:spMkLst>
        </pc:spChg>
        <pc:picChg chg="add mod">
          <ac:chgData name="FERHANE EL MOSTAFA" userId="612e3f77-08f4-424c-9bd0-6ac275dcda07" providerId="ADAL" clId="{FA163132-F41F-48DA-A451-8169FABDCD7A}" dt="2025-08-30T14:44:29.903" v="1312" actId="1076"/>
          <ac:picMkLst>
            <pc:docMk/>
            <pc:sldMk cId="2746584739" sldId="2134808723"/>
            <ac:picMk id="6" creationId="{8DE92686-188F-CFE3-36D3-1227079C08F1}"/>
          </ac:picMkLst>
        </pc:picChg>
      </pc:sldChg>
      <pc:sldChg chg="del">
        <pc:chgData name="FERHANE EL MOSTAFA" userId="612e3f77-08f4-424c-9bd0-6ac275dcda07" providerId="ADAL" clId="{FA163132-F41F-48DA-A451-8169FABDCD7A}" dt="2025-08-29T09:26:06.514" v="28" actId="47"/>
        <pc:sldMkLst>
          <pc:docMk/>
          <pc:sldMk cId="3657102211" sldId="2134808725"/>
        </pc:sldMkLst>
      </pc:sldChg>
      <pc:sldChg chg="addSp delSp modSp mod">
        <pc:chgData name="FERHANE EL MOSTAFA" userId="612e3f77-08f4-424c-9bd0-6ac275dcda07" providerId="ADAL" clId="{FA163132-F41F-48DA-A451-8169FABDCD7A}" dt="2025-08-29T10:03:54.049" v="387"/>
        <pc:sldMkLst>
          <pc:docMk/>
          <pc:sldMk cId="3471885217" sldId="2134808733"/>
        </pc:sldMkLst>
        <pc:picChg chg="add mod">
          <ac:chgData name="FERHANE EL MOSTAFA" userId="612e3f77-08f4-424c-9bd0-6ac275dcda07" providerId="ADAL" clId="{FA163132-F41F-48DA-A451-8169FABDCD7A}" dt="2025-08-29T10:03:54.049" v="387"/>
          <ac:picMkLst>
            <pc:docMk/>
            <pc:sldMk cId="3471885217" sldId="2134808733"/>
            <ac:picMk id="3" creationId="{4527ED09-8BDA-FAD9-D32F-FD85C817B3AE}"/>
          </ac:picMkLst>
        </pc:picChg>
      </pc:sldChg>
      <pc:sldChg chg="modSp">
        <pc:chgData name="FERHANE EL MOSTAFA" userId="612e3f77-08f4-424c-9bd0-6ac275dcda07" providerId="ADAL" clId="{FA163132-F41F-48DA-A451-8169FABDCD7A}" dt="2025-08-30T14:43:39.345" v="1309" actId="20577"/>
        <pc:sldMkLst>
          <pc:docMk/>
          <pc:sldMk cId="2349550496" sldId="2134808735"/>
        </pc:sldMkLst>
        <pc:spChg chg="mod">
          <ac:chgData name="FERHANE EL MOSTAFA" userId="612e3f77-08f4-424c-9bd0-6ac275dcda07" providerId="ADAL" clId="{FA163132-F41F-48DA-A451-8169FABDCD7A}" dt="2025-08-29T10:43:25.830" v="948" actId="20577"/>
          <ac:spMkLst>
            <pc:docMk/>
            <pc:sldMk cId="2349550496" sldId="2134808735"/>
            <ac:spMk id="3" creationId="{8B7B93CA-C478-A881-9718-F33C71D41B54}"/>
          </ac:spMkLst>
        </pc:spChg>
        <pc:spChg chg="mod">
          <ac:chgData name="FERHANE EL MOSTAFA" userId="612e3f77-08f4-424c-9bd0-6ac275dcda07" providerId="ADAL" clId="{FA163132-F41F-48DA-A451-8169FABDCD7A}" dt="2025-08-30T14:43:39.345" v="1309" actId="20577"/>
          <ac:spMkLst>
            <pc:docMk/>
            <pc:sldMk cId="2349550496" sldId="2134808735"/>
            <ac:spMk id="6" creationId="{CEE632A8-D3D2-864D-6495-29BB3723FEEF}"/>
          </ac:spMkLst>
        </pc:spChg>
        <pc:spChg chg="mod">
          <ac:chgData name="FERHANE EL MOSTAFA" userId="612e3f77-08f4-424c-9bd0-6ac275dcda07" providerId="ADAL" clId="{FA163132-F41F-48DA-A451-8169FABDCD7A}" dt="2025-08-29T10:43:19.383" v="944" actId="20577"/>
          <ac:spMkLst>
            <pc:docMk/>
            <pc:sldMk cId="2349550496" sldId="2134808735"/>
            <ac:spMk id="14" creationId="{183E0D97-A9C4-776A-046A-733B1CE7E7A5}"/>
          </ac:spMkLst>
        </pc:spChg>
      </pc:sldChg>
      <pc:sldChg chg="del">
        <pc:chgData name="FERHANE EL MOSTAFA" userId="612e3f77-08f4-424c-9bd0-6ac275dcda07" providerId="ADAL" clId="{FA163132-F41F-48DA-A451-8169FABDCD7A}" dt="2025-08-29T09:45:53.733" v="157" actId="47"/>
        <pc:sldMkLst>
          <pc:docMk/>
          <pc:sldMk cId="1013569934" sldId="2134808739"/>
        </pc:sldMkLst>
      </pc:sldChg>
      <pc:sldChg chg="del">
        <pc:chgData name="FERHANE EL MOSTAFA" userId="612e3f77-08f4-424c-9bd0-6ac275dcda07" providerId="ADAL" clId="{FA163132-F41F-48DA-A451-8169FABDCD7A}" dt="2025-08-29T09:39:43.462" v="82" actId="47"/>
        <pc:sldMkLst>
          <pc:docMk/>
          <pc:sldMk cId="4285607448" sldId="2134808745"/>
        </pc:sldMkLst>
      </pc:sldChg>
      <pc:sldChg chg="delSp modSp mod delAnim">
        <pc:chgData name="FERHANE EL MOSTAFA" userId="612e3f77-08f4-424c-9bd0-6ac275dcda07" providerId="ADAL" clId="{FA163132-F41F-48DA-A451-8169FABDCD7A}" dt="2025-08-29T09:59:40.435" v="375" actId="20577"/>
        <pc:sldMkLst>
          <pc:docMk/>
          <pc:sldMk cId="3628690232" sldId="2134808750"/>
        </pc:sldMkLst>
        <pc:spChg chg="mod">
          <ac:chgData name="FERHANE EL MOSTAFA" userId="612e3f77-08f4-424c-9bd0-6ac275dcda07" providerId="ADAL" clId="{FA163132-F41F-48DA-A451-8169FABDCD7A}" dt="2025-08-29T09:58:57.556" v="355" actId="20577"/>
          <ac:spMkLst>
            <pc:docMk/>
            <pc:sldMk cId="3628690232" sldId="2134808750"/>
            <ac:spMk id="3" creationId="{5671EBF5-F1EC-3545-6F8A-BE24439E0C9C}"/>
          </ac:spMkLst>
        </pc:spChg>
        <pc:spChg chg="mod">
          <ac:chgData name="FERHANE EL MOSTAFA" userId="612e3f77-08f4-424c-9bd0-6ac275dcda07" providerId="ADAL" clId="{FA163132-F41F-48DA-A451-8169FABDCD7A}" dt="2025-08-29T09:59:40.435" v="375" actId="20577"/>
          <ac:spMkLst>
            <pc:docMk/>
            <pc:sldMk cId="3628690232" sldId="2134808750"/>
            <ac:spMk id="6" creationId="{3F5DC233-AB6B-7C00-E27C-5E10DDD836F9}"/>
          </ac:spMkLst>
        </pc:spChg>
        <pc:spChg chg="mod">
          <ac:chgData name="FERHANE EL MOSTAFA" userId="612e3f77-08f4-424c-9bd0-6ac275dcda07" providerId="ADAL" clId="{FA163132-F41F-48DA-A451-8169FABDCD7A}" dt="2025-08-29T09:59:27.736" v="369" actId="20577"/>
          <ac:spMkLst>
            <pc:docMk/>
            <pc:sldMk cId="3628690232" sldId="2134808750"/>
            <ac:spMk id="14" creationId="{B28FAB64-E6A8-D565-F318-CED416D53954}"/>
          </ac:spMkLst>
        </pc:spChg>
      </pc:sldChg>
      <pc:sldChg chg="modSp add mod">
        <pc:chgData name="FERHANE EL MOSTAFA" userId="612e3f77-08f4-424c-9bd0-6ac275dcda07" providerId="ADAL" clId="{FA163132-F41F-48DA-A451-8169FABDCD7A}" dt="2025-08-29T09:27:46.899" v="69" actId="20577"/>
        <pc:sldMkLst>
          <pc:docMk/>
          <pc:sldMk cId="2922113435" sldId="2134808751"/>
        </pc:sldMkLst>
        <pc:spChg chg="mod">
          <ac:chgData name="FERHANE EL MOSTAFA" userId="612e3f77-08f4-424c-9bd0-6ac275dcda07" providerId="ADAL" clId="{FA163132-F41F-48DA-A451-8169FABDCD7A}" dt="2025-08-29T09:27:46.899" v="69" actId="20577"/>
          <ac:spMkLst>
            <pc:docMk/>
            <pc:sldMk cId="2922113435" sldId="2134808751"/>
            <ac:spMk id="2" creationId="{89B6A75A-A5A4-AB83-0054-AFCB3D346A32}"/>
          </ac:spMkLst>
        </pc:spChg>
        <pc:graphicFrameChg chg="modGraphic">
          <ac:chgData name="FERHANE EL MOSTAFA" userId="612e3f77-08f4-424c-9bd0-6ac275dcda07" providerId="ADAL" clId="{FA163132-F41F-48DA-A451-8169FABDCD7A}" dt="2025-08-29T09:27:29.559" v="53" actId="6549"/>
          <ac:graphicFrameMkLst>
            <pc:docMk/>
            <pc:sldMk cId="2922113435" sldId="2134808751"/>
            <ac:graphicFrameMk id="4" creationId="{75BF85F0-4DFF-9070-8D6E-04910381A98A}"/>
          </ac:graphicFrameMkLst>
        </pc:graphicFrameChg>
      </pc:sldChg>
      <pc:sldChg chg="del">
        <pc:chgData name="FERHANE EL MOSTAFA" userId="612e3f77-08f4-424c-9bd0-6ac275dcda07" providerId="ADAL" clId="{FA163132-F41F-48DA-A451-8169FABDCD7A}" dt="2025-08-29T09:29:26.371" v="81" actId="47"/>
        <pc:sldMkLst>
          <pc:docMk/>
          <pc:sldMk cId="3672763390" sldId="2134808752"/>
        </pc:sldMkLst>
      </pc:sldChg>
      <pc:sldChg chg="del">
        <pc:chgData name="FERHANE EL MOSTAFA" userId="612e3f77-08f4-424c-9bd0-6ac275dcda07" providerId="ADAL" clId="{FA163132-F41F-48DA-A451-8169FABDCD7A}" dt="2025-08-29T09:51:59.462" v="225" actId="47"/>
        <pc:sldMkLst>
          <pc:docMk/>
          <pc:sldMk cId="1659941931" sldId="2134808753"/>
        </pc:sldMkLst>
      </pc:sldChg>
      <pc:sldChg chg="del">
        <pc:chgData name="FERHANE EL MOSTAFA" userId="612e3f77-08f4-424c-9bd0-6ac275dcda07" providerId="ADAL" clId="{FA163132-F41F-48DA-A451-8169FABDCD7A}" dt="2025-08-29T09:56:39.776" v="343" actId="47"/>
        <pc:sldMkLst>
          <pc:docMk/>
          <pc:sldMk cId="2951963151" sldId="2134808754"/>
        </pc:sldMkLst>
      </pc:sldChg>
      <pc:sldChg chg="del">
        <pc:chgData name="FERHANE EL MOSTAFA" userId="612e3f77-08f4-424c-9bd0-6ac275dcda07" providerId="ADAL" clId="{FA163132-F41F-48DA-A451-8169FABDCD7A}" dt="2025-08-29T09:59:16.624" v="359" actId="47"/>
        <pc:sldMkLst>
          <pc:docMk/>
          <pc:sldMk cId="322785338" sldId="2134808755"/>
        </pc:sldMkLst>
      </pc:sldChg>
      <pc:sldChg chg="del">
        <pc:chgData name="FERHANE EL MOSTAFA" userId="612e3f77-08f4-424c-9bd0-6ac275dcda07" providerId="ADAL" clId="{FA163132-F41F-48DA-A451-8169FABDCD7A}" dt="2025-08-29T10:09:19.597" v="501" actId="47"/>
        <pc:sldMkLst>
          <pc:docMk/>
          <pc:sldMk cId="93297" sldId="2134808756"/>
        </pc:sldMkLst>
      </pc:sldChg>
      <pc:sldChg chg="modSp mod modAnim">
        <pc:chgData name="FERHANE EL MOSTAFA" userId="612e3f77-08f4-424c-9bd0-6ac275dcda07" providerId="ADAL" clId="{FA163132-F41F-48DA-A451-8169FABDCD7A}" dt="2025-08-29T10:45:03.191" v="977" actId="20577"/>
        <pc:sldMkLst>
          <pc:docMk/>
          <pc:sldMk cId="3245557733" sldId="2134808757"/>
        </pc:sldMkLst>
        <pc:spChg chg="mod">
          <ac:chgData name="FERHANE EL MOSTAFA" userId="612e3f77-08f4-424c-9bd0-6ac275dcda07" providerId="ADAL" clId="{FA163132-F41F-48DA-A451-8169FABDCD7A}" dt="2025-08-29T10:44:54.630" v="967" actId="20577"/>
          <ac:spMkLst>
            <pc:docMk/>
            <pc:sldMk cId="3245557733" sldId="2134808757"/>
            <ac:spMk id="2" creationId="{1DE60D1A-6D9D-9BBC-98FE-627F5AA6E19B}"/>
          </ac:spMkLst>
        </pc:spChg>
        <pc:spChg chg="mod">
          <ac:chgData name="FERHANE EL MOSTAFA" userId="612e3f77-08f4-424c-9bd0-6ac275dcda07" providerId="ADAL" clId="{FA163132-F41F-48DA-A451-8169FABDCD7A}" dt="2025-08-29T10:45:03.191" v="977" actId="20577"/>
          <ac:spMkLst>
            <pc:docMk/>
            <pc:sldMk cId="3245557733" sldId="2134808757"/>
            <ac:spMk id="6" creationId="{C4DE3010-DBA5-FF0A-2214-7796BE7D0543}"/>
          </ac:spMkLst>
        </pc:spChg>
      </pc:sldChg>
      <pc:sldChg chg="del">
        <pc:chgData name="FERHANE EL MOSTAFA" userId="612e3f77-08f4-424c-9bd0-6ac275dcda07" providerId="ADAL" clId="{FA163132-F41F-48DA-A451-8169FABDCD7A}" dt="2025-08-29T10:49:41.843" v="1068" actId="47"/>
        <pc:sldMkLst>
          <pc:docMk/>
          <pc:sldMk cId="877773967" sldId="2134808759"/>
        </pc:sldMkLst>
      </pc:sldChg>
      <pc:sldChg chg="modSp mod">
        <pc:chgData name="FERHANE EL MOSTAFA" userId="612e3f77-08f4-424c-9bd0-6ac275dcda07" providerId="ADAL" clId="{FA163132-F41F-48DA-A451-8169FABDCD7A}" dt="2025-08-29T10:48:20.147" v="1060" actId="108"/>
        <pc:sldMkLst>
          <pc:docMk/>
          <pc:sldMk cId="2656362713" sldId="2134808761"/>
        </pc:sldMkLst>
        <pc:spChg chg="mod">
          <ac:chgData name="FERHANE EL MOSTAFA" userId="612e3f77-08f4-424c-9bd0-6ac275dcda07" providerId="ADAL" clId="{FA163132-F41F-48DA-A451-8169FABDCD7A}" dt="2025-08-29T10:48:15.131" v="1059" actId="14100"/>
          <ac:spMkLst>
            <pc:docMk/>
            <pc:sldMk cId="2656362713" sldId="2134808761"/>
            <ac:spMk id="6" creationId="{8A8BC18A-E2C8-673A-F710-A5F79BA74DA6}"/>
          </ac:spMkLst>
        </pc:spChg>
        <pc:spChg chg="mod">
          <ac:chgData name="FERHANE EL MOSTAFA" userId="612e3f77-08f4-424c-9bd0-6ac275dcda07" providerId="ADAL" clId="{FA163132-F41F-48DA-A451-8169FABDCD7A}" dt="2025-08-29T10:48:20.147" v="1060" actId="108"/>
          <ac:spMkLst>
            <pc:docMk/>
            <pc:sldMk cId="2656362713" sldId="2134808761"/>
            <ac:spMk id="7" creationId="{5F7E3065-4EFB-4648-776C-39DF9A73DBC2}"/>
          </ac:spMkLst>
        </pc:spChg>
      </pc:sldChg>
      <pc:sldChg chg="add">
        <pc:chgData name="FERHANE EL MOSTAFA" userId="612e3f77-08f4-424c-9bd0-6ac275dcda07" providerId="ADAL" clId="{FA163132-F41F-48DA-A451-8169FABDCD7A}" dt="2025-08-29T09:25:58.054" v="25"/>
        <pc:sldMkLst>
          <pc:docMk/>
          <pc:sldMk cId="3527258764" sldId="2134808765"/>
        </pc:sldMkLst>
      </pc:sldChg>
      <pc:sldChg chg="addSp delSp modSp add mod">
        <pc:chgData name="FERHANE EL MOSTAFA" userId="612e3f77-08f4-424c-9bd0-6ac275dcda07" providerId="ADAL" clId="{FA163132-F41F-48DA-A451-8169FABDCD7A}" dt="2025-08-29T09:29:21.360" v="80" actId="20577"/>
        <pc:sldMkLst>
          <pc:docMk/>
          <pc:sldMk cId="277484116" sldId="2134808766"/>
        </pc:sldMkLst>
        <pc:spChg chg="mod">
          <ac:chgData name="FERHANE EL MOSTAFA" userId="612e3f77-08f4-424c-9bd0-6ac275dcda07" providerId="ADAL" clId="{FA163132-F41F-48DA-A451-8169FABDCD7A}" dt="2025-08-29T09:29:21.360" v="80" actId="20577"/>
          <ac:spMkLst>
            <pc:docMk/>
            <pc:sldMk cId="277484116" sldId="2134808766"/>
            <ac:spMk id="2" creationId="{570C6D3E-D944-E7DF-6E2F-7037213AB7FF}"/>
          </ac:spMkLst>
        </pc:spChg>
        <pc:picChg chg="add mod">
          <ac:chgData name="FERHANE EL MOSTAFA" userId="612e3f77-08f4-424c-9bd0-6ac275dcda07" providerId="ADAL" clId="{FA163132-F41F-48DA-A451-8169FABDCD7A}" dt="2025-08-29T09:29:00.199" v="75"/>
          <ac:picMkLst>
            <pc:docMk/>
            <pc:sldMk cId="277484116" sldId="2134808766"/>
            <ac:picMk id="3" creationId="{F6E25FA8-F30C-5A2F-BB98-C0301FDE58A6}"/>
          </ac:picMkLst>
        </pc:picChg>
      </pc:sldChg>
      <pc:sldChg chg="modSp add mod">
        <pc:chgData name="FERHANE EL MOSTAFA" userId="612e3f77-08f4-424c-9bd0-6ac275dcda07" providerId="ADAL" clId="{FA163132-F41F-48DA-A451-8169FABDCD7A}" dt="2025-08-29T09:40:13.496" v="108" actId="20577"/>
        <pc:sldMkLst>
          <pc:docMk/>
          <pc:sldMk cId="3729271322" sldId="2134808767"/>
        </pc:sldMkLst>
        <pc:spChg chg="mod">
          <ac:chgData name="FERHANE EL MOSTAFA" userId="612e3f77-08f4-424c-9bd0-6ac275dcda07" providerId="ADAL" clId="{FA163132-F41F-48DA-A451-8169FABDCD7A}" dt="2025-08-29T09:40:13.496" v="108" actId="20577"/>
          <ac:spMkLst>
            <pc:docMk/>
            <pc:sldMk cId="3729271322" sldId="2134808767"/>
            <ac:spMk id="6" creationId="{58942D4D-0471-6477-9F3F-AF08839F7B89}"/>
          </ac:spMkLst>
        </pc:spChg>
      </pc:sldChg>
      <pc:sldChg chg="addSp delSp modSp add mod modAnim">
        <pc:chgData name="FERHANE EL MOSTAFA" userId="612e3f77-08f4-424c-9bd0-6ac275dcda07" providerId="ADAL" clId="{FA163132-F41F-48DA-A451-8169FABDCD7A}" dt="2025-08-29T09:55:28.430" v="342" actId="20577"/>
        <pc:sldMkLst>
          <pc:docMk/>
          <pc:sldMk cId="2580960556" sldId="2134808768"/>
        </pc:sldMkLst>
        <pc:spChg chg="mod">
          <ac:chgData name="FERHANE EL MOSTAFA" userId="612e3f77-08f4-424c-9bd0-6ac275dcda07" providerId="ADAL" clId="{FA163132-F41F-48DA-A451-8169FABDCD7A}" dt="2025-08-29T09:53:52.486" v="285"/>
          <ac:spMkLst>
            <pc:docMk/>
            <pc:sldMk cId="2580960556" sldId="2134808768"/>
            <ac:spMk id="3" creationId="{C3F75327-B094-778B-F56D-BB911C959718}"/>
          </ac:spMkLst>
        </pc:spChg>
        <pc:spChg chg="add mod">
          <ac:chgData name="FERHANE EL MOSTAFA" userId="612e3f77-08f4-424c-9bd0-6ac275dcda07" providerId="ADAL" clId="{FA163132-F41F-48DA-A451-8169FABDCD7A}" dt="2025-08-29T09:54:11.493" v="294" actId="20577"/>
          <ac:spMkLst>
            <pc:docMk/>
            <pc:sldMk cId="2580960556" sldId="2134808768"/>
            <ac:spMk id="7" creationId="{EF3F072A-5D5B-DC75-4ACA-79B68DD45E4F}"/>
          </ac:spMkLst>
        </pc:spChg>
        <pc:spChg chg="add mod">
          <ac:chgData name="FERHANE EL MOSTAFA" userId="612e3f77-08f4-424c-9bd0-6ac275dcda07" providerId="ADAL" clId="{FA163132-F41F-48DA-A451-8169FABDCD7A}" dt="2025-08-29T09:54:32.081" v="306" actId="20577"/>
          <ac:spMkLst>
            <pc:docMk/>
            <pc:sldMk cId="2580960556" sldId="2134808768"/>
            <ac:spMk id="8" creationId="{6C36D03B-E6BA-7F34-15EB-B25FE573F750}"/>
          </ac:spMkLst>
        </pc:spChg>
        <pc:spChg chg="add mod">
          <ac:chgData name="FERHANE EL MOSTAFA" userId="612e3f77-08f4-424c-9bd0-6ac275dcda07" providerId="ADAL" clId="{FA163132-F41F-48DA-A451-8169FABDCD7A}" dt="2025-08-29T09:54:53.203" v="319" actId="20577"/>
          <ac:spMkLst>
            <pc:docMk/>
            <pc:sldMk cId="2580960556" sldId="2134808768"/>
            <ac:spMk id="13" creationId="{1E9B03F3-C0B2-EBD6-C2D9-D42295AF16B6}"/>
          </ac:spMkLst>
        </pc:spChg>
        <pc:spChg chg="add mod">
          <ac:chgData name="FERHANE EL MOSTAFA" userId="612e3f77-08f4-424c-9bd0-6ac275dcda07" providerId="ADAL" clId="{FA163132-F41F-48DA-A451-8169FABDCD7A}" dt="2025-08-29T09:55:10.183" v="330" actId="20577"/>
          <ac:spMkLst>
            <pc:docMk/>
            <pc:sldMk cId="2580960556" sldId="2134808768"/>
            <ac:spMk id="14" creationId="{80E04539-67D7-3CE7-50C0-C0610DB83032}"/>
          </ac:spMkLst>
        </pc:spChg>
        <pc:spChg chg="add mod">
          <ac:chgData name="FERHANE EL MOSTAFA" userId="612e3f77-08f4-424c-9bd0-6ac275dcda07" providerId="ADAL" clId="{FA163132-F41F-48DA-A451-8169FABDCD7A}" dt="2025-08-29T09:55:28.430" v="342" actId="20577"/>
          <ac:spMkLst>
            <pc:docMk/>
            <pc:sldMk cId="2580960556" sldId="2134808768"/>
            <ac:spMk id="15" creationId="{0922CA8A-700A-A0F0-1B20-A599AF645EE9}"/>
          </ac:spMkLst>
        </pc:spChg>
        <pc:picChg chg="add mod">
          <ac:chgData name="FERHANE EL MOSTAFA" userId="612e3f77-08f4-424c-9bd0-6ac275dcda07" providerId="ADAL" clId="{FA163132-F41F-48DA-A451-8169FABDCD7A}" dt="2025-08-29T09:53:39.469" v="284"/>
          <ac:picMkLst>
            <pc:docMk/>
            <pc:sldMk cId="2580960556" sldId="2134808768"/>
            <ac:picMk id="6" creationId="{7D336829-0850-76AB-14CF-70F0C3B56DEC}"/>
          </ac:picMkLst>
        </pc:picChg>
      </pc:sldChg>
      <pc:sldChg chg="addSp delSp modSp add mod modAnim">
        <pc:chgData name="FERHANE EL MOSTAFA" userId="612e3f77-08f4-424c-9bd0-6ac275dcda07" providerId="ADAL" clId="{FA163132-F41F-48DA-A451-8169FABDCD7A}" dt="2025-08-29T09:58:41.561" v="348"/>
        <pc:sldMkLst>
          <pc:docMk/>
          <pc:sldMk cId="1236098193" sldId="2134808769"/>
        </pc:sldMkLst>
        <pc:spChg chg="mod">
          <ac:chgData name="FERHANE EL MOSTAFA" userId="612e3f77-08f4-424c-9bd0-6ac275dcda07" providerId="ADAL" clId="{FA163132-F41F-48DA-A451-8169FABDCD7A}" dt="2025-08-29T09:58:31.700" v="347"/>
          <ac:spMkLst>
            <pc:docMk/>
            <pc:sldMk cId="1236098193" sldId="2134808769"/>
            <ac:spMk id="3" creationId="{1FE261C9-88BA-F94F-522D-F5300D089B0A}"/>
          </ac:spMkLst>
        </pc:spChg>
        <pc:picChg chg="add mod">
          <ac:chgData name="FERHANE EL MOSTAFA" userId="612e3f77-08f4-424c-9bd0-6ac275dcda07" providerId="ADAL" clId="{FA163132-F41F-48DA-A451-8169FABDCD7A}" dt="2025-08-29T09:58:21.203" v="346"/>
          <ac:picMkLst>
            <pc:docMk/>
            <pc:sldMk cId="1236098193" sldId="2134808769"/>
            <ac:picMk id="4" creationId="{35DF0306-A44C-5A53-43A8-9DCE6CC5B0AE}"/>
          </ac:picMkLst>
        </pc:picChg>
      </pc:sldChg>
      <pc:sldChg chg="addSp delSp modSp add mod">
        <pc:chgData name="FERHANE EL MOSTAFA" userId="612e3f77-08f4-424c-9bd0-6ac275dcda07" providerId="ADAL" clId="{FA163132-F41F-48DA-A451-8169FABDCD7A}" dt="2025-08-29T10:09:13.935" v="500"/>
        <pc:sldMkLst>
          <pc:docMk/>
          <pc:sldMk cId="3512481618" sldId="2134808770"/>
        </pc:sldMkLst>
        <pc:spChg chg="mod">
          <ac:chgData name="FERHANE EL MOSTAFA" userId="612e3f77-08f4-424c-9bd0-6ac275dcda07" providerId="ADAL" clId="{FA163132-F41F-48DA-A451-8169FABDCD7A}" dt="2025-08-29T10:09:13.935" v="500"/>
          <ac:spMkLst>
            <pc:docMk/>
            <pc:sldMk cId="3512481618" sldId="2134808770"/>
            <ac:spMk id="2" creationId="{FFAD6F70-E474-1FDE-F8A3-A8A7384C83DF}"/>
          </ac:spMkLst>
        </pc:spChg>
        <pc:picChg chg="add mod">
          <ac:chgData name="FERHANE EL MOSTAFA" userId="612e3f77-08f4-424c-9bd0-6ac275dcda07" providerId="ADAL" clId="{FA163132-F41F-48DA-A451-8169FABDCD7A}" dt="2025-08-29T10:09:03.873" v="499"/>
          <ac:picMkLst>
            <pc:docMk/>
            <pc:sldMk cId="3512481618" sldId="2134808770"/>
            <ac:picMk id="5" creationId="{26FFFF87-CCA4-02A8-361F-DA87559BC3E9}"/>
          </ac:picMkLst>
        </pc:picChg>
      </pc:sldChg>
      <pc:sldChg chg="addSp delSp modSp add mod delAnim modAnim">
        <pc:chgData name="FERHANE EL MOSTAFA" userId="612e3f77-08f4-424c-9bd0-6ac275dcda07" providerId="ADAL" clId="{FA163132-F41F-48DA-A451-8169FABDCD7A}" dt="2025-08-29T10:38:25.085" v="800"/>
        <pc:sldMkLst>
          <pc:docMk/>
          <pc:sldMk cId="42414819" sldId="2134808771"/>
        </pc:sldMkLst>
        <pc:spChg chg="mod">
          <ac:chgData name="FERHANE EL MOSTAFA" userId="612e3f77-08f4-424c-9bd0-6ac275dcda07" providerId="ADAL" clId="{FA163132-F41F-48DA-A451-8169FABDCD7A}" dt="2025-08-29T10:37:59.402" v="795" actId="6549"/>
          <ac:spMkLst>
            <pc:docMk/>
            <pc:sldMk cId="42414819" sldId="2134808771"/>
            <ac:spMk id="2" creationId="{E2207096-1037-6304-4531-B74F85EC76D7}"/>
          </ac:spMkLst>
        </pc:spChg>
        <pc:picChg chg="add mod">
          <ac:chgData name="FERHANE EL MOSTAFA" userId="612e3f77-08f4-424c-9bd0-6ac275dcda07" providerId="ADAL" clId="{FA163132-F41F-48DA-A451-8169FABDCD7A}" dt="2025-08-29T10:37:30.073" v="791"/>
          <ac:picMkLst>
            <pc:docMk/>
            <pc:sldMk cId="42414819" sldId="2134808771"/>
            <ac:picMk id="5" creationId="{CCD5DF0C-AAF2-97CB-9BED-B368CBEE8CE9}"/>
          </ac:picMkLst>
        </pc:picChg>
        <pc:picChg chg="add mod">
          <ac:chgData name="FERHANE EL MOSTAFA" userId="612e3f77-08f4-424c-9bd0-6ac275dcda07" providerId="ADAL" clId="{FA163132-F41F-48DA-A451-8169FABDCD7A}" dt="2025-08-29T10:38:11.547" v="798" actId="1076"/>
          <ac:picMkLst>
            <pc:docMk/>
            <pc:sldMk cId="42414819" sldId="2134808771"/>
            <ac:picMk id="6" creationId="{EF459BA4-C4E0-A4F3-D6F5-A8F98E8850DB}"/>
          </ac:picMkLst>
        </pc:picChg>
      </pc:sldChg>
      <pc:sldChg chg="addSp delSp modSp add mod">
        <pc:chgData name="FERHANE EL MOSTAFA" userId="612e3f77-08f4-424c-9bd0-6ac275dcda07" providerId="ADAL" clId="{FA163132-F41F-48DA-A451-8169FABDCD7A}" dt="2025-08-29T10:52:02.206" v="1128" actId="20577"/>
        <pc:sldMkLst>
          <pc:docMk/>
          <pc:sldMk cId="1029906763" sldId="2134808772"/>
        </pc:sldMkLst>
        <pc:spChg chg="mod">
          <ac:chgData name="FERHANE EL MOSTAFA" userId="612e3f77-08f4-424c-9bd0-6ac275dcda07" providerId="ADAL" clId="{FA163132-F41F-48DA-A451-8169FABDCD7A}" dt="2025-08-29T10:51:35.369" v="1120" actId="20577"/>
          <ac:spMkLst>
            <pc:docMk/>
            <pc:sldMk cId="1029906763" sldId="2134808772"/>
            <ac:spMk id="6" creationId="{4AF356CA-0B1F-1875-37DD-C161B897C564}"/>
          </ac:spMkLst>
        </pc:spChg>
        <pc:spChg chg="mod">
          <ac:chgData name="FERHANE EL MOSTAFA" userId="612e3f77-08f4-424c-9bd0-6ac275dcda07" providerId="ADAL" clId="{FA163132-F41F-48DA-A451-8169FABDCD7A}" dt="2025-08-29T10:51:47.339" v="1122" actId="6549"/>
          <ac:spMkLst>
            <pc:docMk/>
            <pc:sldMk cId="1029906763" sldId="2134808772"/>
            <ac:spMk id="7" creationId="{F89FEC2F-65DF-9FA8-380C-3FCDD5FDAEAB}"/>
          </ac:spMkLst>
        </pc:spChg>
        <pc:spChg chg="mod">
          <ac:chgData name="FERHANE EL MOSTAFA" userId="612e3f77-08f4-424c-9bd0-6ac275dcda07" providerId="ADAL" clId="{FA163132-F41F-48DA-A451-8169FABDCD7A}" dt="2025-08-29T10:52:02.206" v="1128" actId="20577"/>
          <ac:spMkLst>
            <pc:docMk/>
            <pc:sldMk cId="1029906763" sldId="2134808772"/>
            <ac:spMk id="10" creationId="{7E3932BA-AB66-FFA0-A3B2-34FDC606755D}"/>
          </ac:spMkLst>
        </pc:spChg>
        <pc:spChg chg="mod">
          <ac:chgData name="FERHANE EL MOSTAFA" userId="612e3f77-08f4-424c-9bd0-6ac275dcda07" providerId="ADAL" clId="{FA163132-F41F-48DA-A451-8169FABDCD7A}" dt="2025-08-29T10:50:28.961" v="1093" actId="14100"/>
          <ac:spMkLst>
            <pc:docMk/>
            <pc:sldMk cId="1029906763" sldId="2134808772"/>
            <ac:spMk id="12" creationId="{5A1E2A76-AB5F-A765-291F-6AA1FF9CB8D1}"/>
          </ac:spMkLst>
        </pc:spChg>
        <pc:spChg chg="add mod">
          <ac:chgData name="FERHANE EL MOSTAFA" userId="612e3f77-08f4-424c-9bd0-6ac275dcda07" providerId="ADAL" clId="{FA163132-F41F-48DA-A451-8169FABDCD7A}" dt="2025-08-29T10:51:32.869" v="1119" actId="1076"/>
          <ac:spMkLst>
            <pc:docMk/>
            <pc:sldMk cId="1029906763" sldId="2134808772"/>
            <ac:spMk id="14" creationId="{7B51E476-552F-49DF-F0D6-6ED4A17B0E94}"/>
          </ac:spMkLst>
        </pc:spChg>
      </pc:sldChg>
      <pc:sldChg chg="add">
        <pc:chgData name="FERHANE EL MOSTAFA" userId="612e3f77-08f4-424c-9bd0-6ac275dcda07" providerId="ADAL" clId="{FA163132-F41F-48DA-A451-8169FABDCD7A}" dt="2025-08-30T08:22:08.812" v="1258"/>
        <pc:sldMkLst>
          <pc:docMk/>
          <pc:sldMk cId="3606150809" sldId="2134808773"/>
        </pc:sldMkLst>
      </pc:sldChg>
    </pc:docChg>
  </pc:docChgLst>
  <pc:docChgLst>
    <pc:chgData name="FERHANE EL MOSTAFA" userId="612e3f77-08f4-424c-9bd0-6ac275dcda07" providerId="ADAL" clId="{0E1024C3-58F3-4E60-9D56-58152775B348}"/>
    <pc:docChg chg="modSld">
      <pc:chgData name="FERHANE EL MOSTAFA" userId="612e3f77-08f4-424c-9bd0-6ac275dcda07" providerId="ADAL" clId="{0E1024C3-58F3-4E60-9D56-58152775B348}" dt="2025-09-05T18:48:36.389" v="0" actId="20577"/>
      <pc:docMkLst>
        <pc:docMk/>
      </pc:docMkLst>
      <pc:sldChg chg="modSp mod">
        <pc:chgData name="FERHANE EL MOSTAFA" userId="612e3f77-08f4-424c-9bd0-6ac275dcda07" providerId="ADAL" clId="{0E1024C3-58F3-4E60-9D56-58152775B348}" dt="2025-09-05T18:48:36.389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E1024C3-58F3-4E60-9D56-58152775B348}" dt="2025-09-05T18:48:36.389" v="0" actId="20577"/>
          <ac:spMkLst>
            <pc:docMk/>
            <pc:sldMk cId="0" sldId="2134808444"/>
            <ac:spMk id="16" creationId="{1011D395-B48B-1A0E-A8D8-19564F8D3BB7}"/>
          </ac:spMkLst>
        </pc:spChg>
      </pc:sldChg>
    </pc:docChg>
  </pc:docChgLst>
  <pc:docChgLst>
    <pc:chgData name="FERHANE EL MOSTAFA" userId="612e3f77-08f4-424c-9bd0-6ac275dcda07" providerId="ADAL" clId="{A64A7F10-220F-4C8C-89FD-321083E4E9DC}"/>
    <pc:docChg chg="undo custSel addSld delSld modSld modSection">
      <pc:chgData name="FERHANE EL MOSTAFA" userId="612e3f77-08f4-424c-9bd0-6ac275dcda07" providerId="ADAL" clId="{A64A7F10-220F-4C8C-89FD-321083E4E9DC}" dt="2025-08-19T19:47:04.283" v="4191" actId="20577"/>
      <pc:docMkLst>
        <pc:docMk/>
      </pc:docMkLst>
      <pc:sldChg chg="addSp modSp mod">
        <pc:chgData name="FERHANE EL MOSTAFA" userId="612e3f77-08f4-424c-9bd0-6ac275dcda07" providerId="ADAL" clId="{A64A7F10-220F-4C8C-89FD-321083E4E9DC}" dt="2025-08-19T10:42:01.488" v="54" actId="14100"/>
        <pc:sldMkLst>
          <pc:docMk/>
          <pc:sldMk cId="1861730519" sldId="597"/>
        </pc:sldMkLst>
        <pc:spChg chg="add mod">
          <ac:chgData name="FERHANE EL MOSTAFA" userId="612e3f77-08f4-424c-9bd0-6ac275dcda07" providerId="ADAL" clId="{A64A7F10-220F-4C8C-89FD-321083E4E9DC}" dt="2025-08-19T10:42:01.488" v="54" actId="14100"/>
          <ac:spMkLst>
            <pc:docMk/>
            <pc:sldMk cId="1861730519" sldId="597"/>
            <ac:spMk id="6" creationId="{D914014D-3C86-D642-31BC-56C49397C663}"/>
          </ac:spMkLst>
        </pc:spChg>
      </pc:sldChg>
      <pc:sldChg chg="addSp modSp mod">
        <pc:chgData name="FERHANE EL MOSTAFA" userId="612e3f77-08f4-424c-9bd0-6ac275dcda07" providerId="ADAL" clId="{A64A7F10-220F-4C8C-89FD-321083E4E9DC}" dt="2025-08-19T19:33:14.766" v="3790" actId="20577"/>
        <pc:sldMkLst>
          <pc:docMk/>
          <pc:sldMk cId="1948545125" sldId="838"/>
        </pc:sldMkLst>
      </pc:sldChg>
      <pc:sldChg chg="del">
        <pc:chgData name="FERHANE EL MOSTAFA" userId="612e3f77-08f4-424c-9bd0-6ac275dcda07" providerId="ADAL" clId="{A64A7F10-220F-4C8C-89FD-321083E4E9DC}" dt="2025-08-19T19:38:10.526" v="4027" actId="47"/>
        <pc:sldMkLst>
          <pc:docMk/>
          <pc:sldMk cId="3308383923" sldId="985"/>
        </pc:sldMkLst>
      </pc:sldChg>
      <pc:sldChg chg="del">
        <pc:chgData name="FERHANE EL MOSTAFA" userId="612e3f77-08f4-424c-9bd0-6ac275dcda07" providerId="ADAL" clId="{A64A7F10-220F-4C8C-89FD-321083E4E9DC}" dt="2025-08-19T19:30:22.990" v="3755" actId="47"/>
        <pc:sldMkLst>
          <pc:docMk/>
          <pc:sldMk cId="307478271" sldId="988"/>
        </pc:sldMkLst>
      </pc:sldChg>
      <pc:sldChg chg="addSp modSp mod">
        <pc:chgData name="FERHANE EL MOSTAFA" userId="612e3f77-08f4-424c-9bd0-6ac275dcda07" providerId="ADAL" clId="{A64A7F10-220F-4C8C-89FD-321083E4E9DC}" dt="2025-08-19T19:43:53.529" v="4094" actId="403"/>
        <pc:sldMkLst>
          <pc:docMk/>
          <pc:sldMk cId="1702143944" sldId="989"/>
        </pc:sldMkLst>
      </pc:sldChg>
      <pc:sldChg chg="del">
        <pc:chgData name="FERHANE EL MOSTAFA" userId="612e3f77-08f4-424c-9bd0-6ac275dcda07" providerId="ADAL" clId="{A64A7F10-220F-4C8C-89FD-321083E4E9DC}" dt="2025-08-19T19:38:38.892" v="4030" actId="47"/>
        <pc:sldMkLst>
          <pc:docMk/>
          <pc:sldMk cId="3696151667" sldId="990"/>
        </pc:sldMkLst>
      </pc:sldChg>
      <pc:sldChg chg="modSp mod">
        <pc:chgData name="FERHANE EL MOSTAFA" userId="612e3f77-08f4-424c-9bd0-6ac275dcda07" providerId="ADAL" clId="{A64A7F10-220F-4C8C-89FD-321083E4E9DC}" dt="2025-08-19T19:32:59.983" v="3780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A64A7F10-220F-4C8C-89FD-321083E4E9DC}" dt="2025-08-19T19:32:59.983" v="3780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add mod">
        <pc:chgData name="FERHANE EL MOSTAFA" userId="612e3f77-08f4-424c-9bd0-6ac275dcda07" providerId="ADAL" clId="{A64A7F10-220F-4C8C-89FD-321083E4E9DC}" dt="2025-08-19T19:38:13.896" v="4028" actId="20577"/>
        <pc:sldMkLst>
          <pc:docMk/>
          <pc:sldMk cId="3222612512" sldId="2134808501"/>
        </pc:sldMkLst>
        <pc:spChg chg="mod">
          <ac:chgData name="FERHANE EL MOSTAFA" userId="612e3f77-08f4-424c-9bd0-6ac275dcda07" providerId="ADAL" clId="{A64A7F10-220F-4C8C-89FD-321083E4E9DC}" dt="2025-08-19T19:38:13.896" v="4028" actId="20577"/>
          <ac:spMkLst>
            <pc:docMk/>
            <pc:sldMk cId="3222612512" sldId="2134808501"/>
            <ac:spMk id="8" creationId="{0E34D6B8-8522-A58B-32EE-6075A6DCB402}"/>
          </ac:spMkLst>
        </pc:spChg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1747481819" sldId="2134808502"/>
        </pc:sldMkLst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2328477974" sldId="2134808503"/>
        </pc:sldMkLst>
      </pc:sldChg>
      <pc:sldChg chg="addSp delSp modSp add mod">
        <pc:chgData name="FERHANE EL MOSTAFA" userId="612e3f77-08f4-424c-9bd0-6ac275dcda07" providerId="ADAL" clId="{A64A7F10-220F-4C8C-89FD-321083E4E9DC}" dt="2025-08-19T18:20:56.238" v="3633" actId="21"/>
        <pc:sldMkLst>
          <pc:docMk/>
          <pc:sldMk cId="2254889488" sldId="2134808547"/>
        </pc:sldMkLst>
      </pc:sldChg>
      <pc:sldChg chg="modSp add mod">
        <pc:chgData name="FERHANE EL MOSTAFA" userId="612e3f77-08f4-424c-9bd0-6ac275dcda07" providerId="ADAL" clId="{A64A7F10-220F-4C8C-89FD-321083E4E9DC}" dt="2025-08-19T19:30:52.429" v="3766" actId="20577"/>
        <pc:sldMkLst>
          <pc:docMk/>
          <pc:sldMk cId="2796215011" sldId="2134808560"/>
        </pc:sldMkLst>
        <pc:spChg chg="mod">
          <ac:chgData name="FERHANE EL MOSTAFA" userId="612e3f77-08f4-424c-9bd0-6ac275dcda07" providerId="ADAL" clId="{A64A7F10-220F-4C8C-89FD-321083E4E9DC}" dt="2025-08-19T19:30:47.729" v="3761" actId="20577"/>
          <ac:spMkLst>
            <pc:docMk/>
            <pc:sldMk cId="2796215011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A64A7F10-220F-4C8C-89FD-321083E4E9DC}" dt="2025-08-19T19:30:52.429" v="3766" actId="20577"/>
          <ac:spMkLst>
            <pc:docMk/>
            <pc:sldMk cId="2796215011" sldId="2134808560"/>
            <ac:spMk id="6" creationId="{2325268A-1001-28C0-1B24-9567388D63E5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9:40:43.425" v="4085" actId="1076"/>
        <pc:sldMkLst>
          <pc:docMk/>
          <pc:sldMk cId="512562272" sldId="2134808561"/>
        </pc:sldMkLst>
        <pc:spChg chg="mod">
          <ac:chgData name="FERHANE EL MOSTAFA" userId="612e3f77-08f4-424c-9bd0-6ac275dcda07" providerId="ADAL" clId="{A64A7F10-220F-4C8C-89FD-321083E4E9DC}" dt="2025-08-19T19:39:26.532" v="4040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A64A7F10-220F-4C8C-89FD-321083E4E9DC}" dt="2025-08-19T19:40:11.291" v="4079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add del">
        <pc:chgData name="FERHANE EL MOSTAFA" userId="612e3f77-08f4-424c-9bd0-6ac275dcda07" providerId="ADAL" clId="{A64A7F10-220F-4C8C-89FD-321083E4E9DC}" dt="2025-08-19T11:49:36.125" v="1180" actId="2696"/>
        <pc:sldMkLst>
          <pc:docMk/>
          <pc:sldMk cId="998925571" sldId="2134808602"/>
        </pc:sldMkLst>
      </pc:sldChg>
      <pc:sldChg chg="add">
        <pc:chgData name="FERHANE EL MOSTAFA" userId="612e3f77-08f4-424c-9bd0-6ac275dcda07" providerId="ADAL" clId="{A64A7F10-220F-4C8C-89FD-321083E4E9DC}" dt="2025-08-19T11:49:43.718" v="1181"/>
        <pc:sldMkLst>
          <pc:docMk/>
          <pc:sldMk cId="2180123270" sldId="2134808602"/>
        </pc:sldMkLst>
      </pc:sldChg>
      <pc:sldChg chg="modSp add mod">
        <pc:chgData name="FERHANE EL MOSTAFA" userId="612e3f77-08f4-424c-9bd0-6ac275dcda07" providerId="ADAL" clId="{A64A7F10-220F-4C8C-89FD-321083E4E9DC}" dt="2025-08-19T18:22:27.195" v="3647" actId="20577"/>
        <pc:sldMkLst>
          <pc:docMk/>
          <pc:sldMk cId="253666560" sldId="2134808627"/>
        </pc:sldMkLst>
      </pc:sldChg>
      <pc:sldChg chg="addSp delSp modSp add mod">
        <pc:chgData name="FERHANE EL MOSTAFA" userId="612e3f77-08f4-424c-9bd0-6ac275dcda07" providerId="ADAL" clId="{A64A7F10-220F-4C8C-89FD-321083E4E9DC}" dt="2025-08-19T10:44:04.460" v="96" actId="1076"/>
        <pc:sldMkLst>
          <pc:docMk/>
          <pc:sldMk cId="1596164037" sldId="2134808628"/>
        </pc:sldMkLst>
      </pc:sldChg>
      <pc:sldChg chg="add del">
        <pc:chgData name="FERHANE EL MOSTAFA" userId="612e3f77-08f4-424c-9bd0-6ac275dcda07" providerId="ADAL" clId="{A64A7F10-220F-4C8C-89FD-321083E4E9DC}" dt="2025-08-19T11:50:04.608" v="1184" actId="47"/>
        <pc:sldMkLst>
          <pc:docMk/>
          <pc:sldMk cId="2139915436" sldId="2134808630"/>
        </pc:sldMkLst>
      </pc:sldChg>
      <pc:sldChg chg="add del">
        <pc:chgData name="FERHANE EL MOSTAFA" userId="612e3f77-08f4-424c-9bd0-6ac275dcda07" providerId="ADAL" clId="{A64A7F10-220F-4C8C-89FD-321083E4E9DC}" dt="2025-08-19T11:50:14.259" v="1187" actId="47"/>
        <pc:sldMkLst>
          <pc:docMk/>
          <pc:sldMk cId="1401053377" sldId="2134808634"/>
        </pc:sldMkLst>
      </pc:sldChg>
      <pc:sldChg chg="add del">
        <pc:chgData name="FERHANE EL MOSTAFA" userId="612e3f77-08f4-424c-9bd0-6ac275dcda07" providerId="ADAL" clId="{A64A7F10-220F-4C8C-89FD-321083E4E9DC}" dt="2025-08-19T11:50:56.446" v="1189" actId="47"/>
        <pc:sldMkLst>
          <pc:docMk/>
          <pc:sldMk cId="2200463605" sldId="2134808638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17.082" v="1193"/>
        <pc:sldMkLst>
          <pc:docMk/>
          <pc:sldMk cId="3555504287" sldId="2134808639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24.701" v="1195"/>
        <pc:sldMkLst>
          <pc:docMk/>
          <pc:sldMk cId="2115320888" sldId="2134808640"/>
        </pc:sldMkLst>
      </pc:sldChg>
      <pc:sldChg chg="addSp delSp modSp add mod modAnim">
        <pc:chgData name="FERHANE EL MOSTAFA" userId="612e3f77-08f4-424c-9bd0-6ac275dcda07" providerId="ADAL" clId="{A64A7F10-220F-4C8C-89FD-321083E4E9DC}" dt="2025-08-19T11:52:27.351" v="1232" actId="20577"/>
        <pc:sldMkLst>
          <pc:docMk/>
          <pc:sldMk cId="322019483" sldId="2134808641"/>
        </pc:sldMkLst>
        <pc:spChg chg="mod">
          <ac:chgData name="FERHANE EL MOSTAFA" userId="612e3f77-08f4-424c-9bd0-6ac275dcda07" providerId="ADAL" clId="{A64A7F10-220F-4C8C-89FD-321083E4E9DC}" dt="2025-08-19T11:52:27.351" v="1232" actId="20577"/>
          <ac:spMkLst>
            <pc:docMk/>
            <pc:sldMk cId="322019483" sldId="2134808641"/>
            <ac:spMk id="2" creationId="{ECA62755-4FDE-3ADB-7392-2020983870F3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1:51:44.304" v="1204" actId="20577"/>
        <pc:sldMkLst>
          <pc:docMk/>
          <pc:sldMk cId="1231011705" sldId="2134808643"/>
        </pc:sldMkLst>
      </pc:sldChg>
      <pc:sldChg chg="add del">
        <pc:chgData name="FERHANE EL MOSTAFA" userId="612e3f77-08f4-424c-9bd0-6ac275dcda07" providerId="ADAL" clId="{A64A7F10-220F-4C8C-89FD-321083E4E9DC}" dt="2025-08-19T11:50:10.869" v="1186" actId="47"/>
        <pc:sldMkLst>
          <pc:docMk/>
          <pc:sldMk cId="2757630257" sldId="2134808650"/>
        </pc:sldMkLst>
      </pc:sldChg>
      <pc:sldChg chg="add del">
        <pc:chgData name="FERHANE EL MOSTAFA" userId="612e3f77-08f4-424c-9bd0-6ac275dcda07" providerId="ADAL" clId="{A64A7F10-220F-4C8C-89FD-321083E4E9DC}" dt="2025-08-19T11:50:16.303" v="1188" actId="47"/>
        <pc:sldMkLst>
          <pc:docMk/>
          <pc:sldMk cId="3157513240" sldId="2134808651"/>
        </pc:sldMkLst>
      </pc:sldChg>
      <pc:sldChg chg="add del">
        <pc:chgData name="FERHANE EL MOSTAFA" userId="612e3f77-08f4-424c-9bd0-6ac275dcda07" providerId="ADAL" clId="{A64A7F10-220F-4C8C-89FD-321083E4E9DC}" dt="2025-08-19T19:30:21.323" v="3754" actId="47"/>
        <pc:sldMkLst>
          <pc:docMk/>
          <pc:sldMk cId="3701968933" sldId="2134808652"/>
        </pc:sldMkLst>
      </pc:sldChg>
      <pc:sldChg chg="modSp add mod">
        <pc:chgData name="FERHANE EL MOSTAFA" userId="612e3f77-08f4-424c-9bd0-6ac275dcda07" providerId="ADAL" clId="{A64A7F10-220F-4C8C-89FD-321083E4E9DC}" dt="2025-08-19T19:28:56.713" v="3747" actId="20577"/>
        <pc:sldMkLst>
          <pc:docMk/>
          <pc:sldMk cId="2150186220" sldId="2134808654"/>
        </pc:sldMkLst>
      </pc:sldChg>
      <pc:sldChg chg="add del">
        <pc:chgData name="FERHANE EL MOSTAFA" userId="612e3f77-08f4-424c-9bd0-6ac275dcda07" providerId="ADAL" clId="{A64A7F10-220F-4C8C-89FD-321083E4E9DC}" dt="2025-08-19T11:50:06.038" v="1185" actId="47"/>
        <pc:sldMkLst>
          <pc:docMk/>
          <pc:sldMk cId="2189944454" sldId="2134808665"/>
        </pc:sldMkLst>
      </pc:sldChg>
      <pc:sldChg chg="delSp modSp add mod delAnim">
        <pc:chgData name="FERHANE EL MOSTAFA" userId="612e3f77-08f4-424c-9bd0-6ac275dcda07" providerId="ADAL" clId="{A64A7F10-220F-4C8C-89FD-321083E4E9DC}" dt="2025-08-19T11:21:45.721" v="443" actId="478"/>
        <pc:sldMkLst>
          <pc:docMk/>
          <pc:sldMk cId="2487464742" sldId="2134808671"/>
        </pc:sldMkLst>
      </pc:sldChg>
      <pc:sldChg chg="add del">
        <pc:chgData name="FERHANE EL MOSTAFA" userId="612e3f77-08f4-424c-9bd0-6ac275dcda07" providerId="ADAL" clId="{A64A7F10-220F-4C8C-89FD-321083E4E9DC}" dt="2025-08-19T11:36:28.802" v="803" actId="47"/>
        <pc:sldMkLst>
          <pc:docMk/>
          <pc:sldMk cId="3727604126" sldId="2134808673"/>
        </pc:sldMkLst>
      </pc:sldChg>
      <pc:sldChg chg="addSp delSp modSp add mod delAnim">
        <pc:chgData name="FERHANE EL MOSTAFA" userId="612e3f77-08f4-424c-9bd0-6ac275dcda07" providerId="ADAL" clId="{A64A7F10-220F-4C8C-89FD-321083E4E9DC}" dt="2025-08-19T19:31:11.919" v="3769" actId="1076"/>
        <pc:sldMkLst>
          <pc:docMk/>
          <pc:sldMk cId="4220590668" sldId="2134808678"/>
        </pc:sldMkLst>
      </pc:sldChg>
      <pc:sldChg chg="addSp delSp modSp add del mod">
        <pc:chgData name="FERHANE EL MOSTAFA" userId="612e3f77-08f4-424c-9bd0-6ac275dcda07" providerId="ADAL" clId="{A64A7F10-220F-4C8C-89FD-321083E4E9DC}" dt="2025-08-19T11:32:12.162" v="760" actId="47"/>
        <pc:sldMkLst>
          <pc:docMk/>
          <pc:sldMk cId="488445246" sldId="2134808684"/>
        </pc:sldMkLst>
      </pc:sldChg>
      <pc:sldChg chg="add del">
        <pc:chgData name="FERHANE EL MOSTAFA" userId="612e3f77-08f4-424c-9bd0-6ac275dcda07" providerId="ADAL" clId="{A64A7F10-220F-4C8C-89FD-321083E4E9DC}" dt="2025-08-19T11:50:00.482" v="1182" actId="47"/>
        <pc:sldMkLst>
          <pc:docMk/>
          <pc:sldMk cId="2407232" sldId="2134808685"/>
        </pc:sldMkLst>
      </pc:sldChg>
      <pc:sldChg chg="add del">
        <pc:chgData name="FERHANE EL MOSTAFA" userId="612e3f77-08f4-424c-9bd0-6ac275dcda07" providerId="ADAL" clId="{A64A7F10-220F-4C8C-89FD-321083E4E9DC}" dt="2025-08-19T11:50:03.083" v="1183" actId="47"/>
        <pc:sldMkLst>
          <pc:docMk/>
          <pc:sldMk cId="657170249" sldId="2134808686"/>
        </pc:sldMkLst>
      </pc:sldChg>
      <pc:sldChg chg="addSp delSp modSp add mod">
        <pc:chgData name="FERHANE EL MOSTAFA" userId="612e3f77-08f4-424c-9bd0-6ac275dcda07" providerId="ADAL" clId="{A64A7F10-220F-4C8C-89FD-321083E4E9DC}" dt="2025-08-19T11:33:31.942" v="788" actId="14100"/>
        <pc:sldMkLst>
          <pc:docMk/>
          <pc:sldMk cId="1775406601" sldId="2134808696"/>
        </pc:sldMkLst>
      </pc:sldChg>
      <pc:sldChg chg="addSp delSp modSp add mod">
        <pc:chgData name="FERHANE EL MOSTAFA" userId="612e3f77-08f4-424c-9bd0-6ac275dcda07" providerId="ADAL" clId="{A64A7F10-220F-4C8C-89FD-321083E4E9DC}" dt="2025-08-19T10:46:21.525" v="224" actId="1076"/>
        <pc:sldMkLst>
          <pc:docMk/>
          <pc:sldMk cId="2758474391" sldId="2134808697"/>
        </pc:sldMkLst>
      </pc:sldChg>
      <pc:sldChg chg="addSp delSp modSp add mod modAnim">
        <pc:chgData name="FERHANE EL MOSTAFA" userId="612e3f77-08f4-424c-9bd0-6ac275dcda07" providerId="ADAL" clId="{A64A7F10-220F-4C8C-89FD-321083E4E9DC}" dt="2025-08-19T11:49:25.912" v="1179"/>
        <pc:sldMkLst>
          <pc:docMk/>
          <pc:sldMk cId="1075695747" sldId="2134808698"/>
        </pc:sldMkLst>
      </pc:sldChg>
      <pc:sldChg chg="addSp delSp modSp add mod modAnim">
        <pc:chgData name="FERHANE EL MOSTAFA" userId="612e3f77-08f4-424c-9bd0-6ac275dcda07" providerId="ADAL" clId="{A64A7F10-220F-4C8C-89FD-321083E4E9DC}" dt="2025-08-19T11:34:18.492" v="794"/>
        <pc:sldMkLst>
          <pc:docMk/>
          <pc:sldMk cId="2876529393" sldId="2134808699"/>
        </pc:sldMkLst>
      </pc:sldChg>
      <pc:sldChg chg="addSp delSp modSp add mod delAnim">
        <pc:chgData name="FERHANE EL MOSTAFA" userId="612e3f77-08f4-424c-9bd0-6ac275dcda07" providerId="ADAL" clId="{A64A7F10-220F-4C8C-89FD-321083E4E9DC}" dt="2025-08-19T11:33:45.043" v="789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A64A7F10-220F-4C8C-89FD-321083E4E9DC}" dt="2025-08-19T11:33:45.043" v="789" actId="20577"/>
          <ac:spMkLst>
            <pc:docMk/>
            <pc:sldMk cId="175661024" sldId="2134808700"/>
            <ac:spMk id="3" creationId="{303984AF-FBB0-7610-CF32-F0D31D1EB5AD}"/>
          </ac:spMkLst>
        </pc:spChg>
        <pc:spChg chg="add mod">
          <ac:chgData name="FERHANE EL MOSTAFA" userId="612e3f77-08f4-424c-9bd0-6ac275dcda07" providerId="ADAL" clId="{A64A7F10-220F-4C8C-89FD-321083E4E9DC}" dt="2025-08-19T11:26:42.976" v="590" actId="1076"/>
          <ac:spMkLst>
            <pc:docMk/>
            <pc:sldMk cId="175661024" sldId="2134808700"/>
            <ac:spMk id="9" creationId="{B1E87F5F-5237-997E-A10C-FA2B54D737E1}"/>
          </ac:spMkLst>
        </pc:spChg>
        <pc:graphicFrameChg chg="mod modGraphic">
          <ac:chgData name="FERHANE EL MOSTAFA" userId="612e3f77-08f4-424c-9bd0-6ac275dcda07" providerId="ADAL" clId="{A64A7F10-220F-4C8C-89FD-321083E4E9DC}" dt="2025-08-19T11:26:33.519" v="588" actId="2165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addSp modSp add del mod modAnim">
        <pc:chgData name="FERHANE EL MOSTAFA" userId="612e3f77-08f4-424c-9bd0-6ac275dcda07" providerId="ADAL" clId="{A64A7F10-220F-4C8C-89FD-321083E4E9DC}" dt="2025-08-19T11:35:05.501" v="795" actId="47"/>
        <pc:sldMkLst>
          <pc:docMk/>
          <pc:sldMk cId="717802901" sldId="2134808701"/>
        </pc:sldMkLst>
      </pc:sldChg>
      <pc:sldChg chg="addSp delSp modSp add del mod">
        <pc:chgData name="FERHANE EL MOSTAFA" userId="612e3f77-08f4-424c-9bd0-6ac275dcda07" providerId="ADAL" clId="{A64A7F10-220F-4C8C-89FD-321083E4E9DC}" dt="2025-08-19T11:32:41.139" v="765" actId="47"/>
        <pc:sldMkLst>
          <pc:docMk/>
          <pc:sldMk cId="655233060" sldId="2134808702"/>
        </pc:sldMkLst>
      </pc:sldChg>
      <pc:sldChg chg="addSp delSp modSp add mod delAnim">
        <pc:chgData name="FERHANE EL MOSTAFA" userId="612e3f77-08f4-424c-9bd0-6ac275dcda07" providerId="ADAL" clId="{A64A7F10-220F-4C8C-89FD-321083E4E9DC}" dt="2025-08-19T11:35:16.735" v="800" actId="478"/>
        <pc:sldMkLst>
          <pc:docMk/>
          <pc:sldMk cId="3483167129" sldId="2134808703"/>
        </pc:sldMkLst>
      </pc:sldChg>
      <pc:sldChg chg="addSp delSp modSp add mod">
        <pc:chgData name="FERHANE EL MOSTAFA" userId="612e3f77-08f4-424c-9bd0-6ac275dcda07" providerId="ADAL" clId="{A64A7F10-220F-4C8C-89FD-321083E4E9DC}" dt="2025-08-19T11:32:37.986" v="764"/>
        <pc:sldMkLst>
          <pc:docMk/>
          <pc:sldMk cId="3197194160" sldId="2134808704"/>
        </pc:sldMkLst>
      </pc:sldChg>
      <pc:sldChg chg="addSp delSp modSp add mod modAnim">
        <pc:chgData name="FERHANE EL MOSTAFA" userId="612e3f77-08f4-424c-9bd0-6ac275dcda07" providerId="ADAL" clId="{A64A7F10-220F-4C8C-89FD-321083E4E9DC}" dt="2025-08-19T11:35:57.418" v="802"/>
        <pc:sldMkLst>
          <pc:docMk/>
          <pc:sldMk cId="2303604193" sldId="2134808705"/>
        </pc:sldMkLst>
      </pc:sldChg>
      <pc:sldChg chg="addSp delSp modSp add mod">
        <pc:chgData name="FERHANE EL MOSTAFA" userId="612e3f77-08f4-424c-9bd0-6ac275dcda07" providerId="ADAL" clId="{A64A7F10-220F-4C8C-89FD-321083E4E9DC}" dt="2025-08-19T11:47:01.753" v="1153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A64A7F10-220F-4C8C-89FD-321083E4E9DC}" dt="2025-08-19T11:40:07.425" v="971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A64A7F10-220F-4C8C-89FD-321083E4E9DC}" dt="2025-08-19T11:47:01.753" v="1153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A64A7F10-220F-4C8C-89FD-321083E4E9DC}" dt="2025-08-19T11:43:52.965" v="1109" actId="20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A64A7F10-220F-4C8C-89FD-321083E4E9DC}" dt="2025-08-19T11:39:03.271" v="921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A64A7F10-220F-4C8C-89FD-321083E4E9DC}" dt="2025-08-19T11:39:27.691" v="931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A64A7F10-220F-4C8C-89FD-321083E4E9DC}" dt="2025-08-19T11:39:39.590" v="941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A64A7F10-220F-4C8C-89FD-321083E4E9DC}" dt="2025-08-19T11:39:47.488" v="949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1:41:59.517" v="1005"/>
        <pc:sldMkLst>
          <pc:docMk/>
          <pc:sldMk cId="1030826978" sldId="2134808707"/>
        </pc:sldMkLst>
        <pc:spChg chg="mod">
          <ac:chgData name="FERHANE EL MOSTAFA" userId="612e3f77-08f4-424c-9bd0-6ac275dcda07" providerId="ADAL" clId="{A64A7F10-220F-4C8C-89FD-321083E4E9DC}" dt="2025-08-19T11:40:50.774" v="994" actId="20577"/>
          <ac:spMkLst>
            <pc:docMk/>
            <pc:sldMk cId="1030826978" sldId="2134808707"/>
            <ac:spMk id="2" creationId="{575F3318-6A11-B106-FFFA-B03B1FA726B4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1:47:57.744" v="1170" actId="20577"/>
        <pc:sldMkLst>
          <pc:docMk/>
          <pc:sldMk cId="4268842225" sldId="2134808708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1:48:52.447" v="1177"/>
        <pc:sldMkLst>
          <pc:docMk/>
          <pc:sldMk cId="596647479" sldId="2134808709"/>
        </pc:sldMkLst>
      </pc:sldChg>
      <pc:sldChg chg="addSp delSp modSp add del mod delAnim modAnim">
        <pc:chgData name="FERHANE EL MOSTAFA" userId="612e3f77-08f4-424c-9bd0-6ac275dcda07" providerId="ADAL" clId="{A64A7F10-220F-4C8C-89FD-321083E4E9DC}" dt="2025-08-19T12:45:56.594" v="1310" actId="2696"/>
        <pc:sldMkLst>
          <pc:docMk/>
          <pc:sldMk cId="515443587" sldId="2134808710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7:18:27.522" v="2212" actId="20577"/>
        <pc:sldMkLst>
          <pc:docMk/>
          <pc:sldMk cId="3184985472" sldId="2134808710"/>
        </pc:sldMkLst>
      </pc:sldChg>
      <pc:sldChg chg="add del">
        <pc:chgData name="FERHANE EL MOSTAFA" userId="612e3f77-08f4-424c-9bd0-6ac275dcda07" providerId="ADAL" clId="{A64A7F10-220F-4C8C-89FD-321083E4E9DC}" dt="2025-08-19T11:51:09.528" v="1192"/>
        <pc:sldMkLst>
          <pc:docMk/>
          <pc:sldMk cId="4086094678" sldId="2134808710"/>
        </pc:sldMkLst>
      </pc:sldChg>
      <pc:sldChg chg="addSp delSp modSp add mod">
        <pc:chgData name="FERHANE EL MOSTAFA" userId="612e3f77-08f4-424c-9bd0-6ac275dcda07" providerId="ADAL" clId="{A64A7F10-220F-4C8C-89FD-321083E4E9DC}" dt="2025-08-19T16:59:38.182" v="1765" actId="20577"/>
        <pc:sldMkLst>
          <pc:docMk/>
          <pc:sldMk cId="2380771049" sldId="2134808711"/>
        </pc:sldMkLst>
        <pc:spChg chg="mod">
          <ac:chgData name="FERHANE EL MOSTAFA" userId="612e3f77-08f4-424c-9bd0-6ac275dcda07" providerId="ADAL" clId="{A64A7F10-220F-4C8C-89FD-321083E4E9DC}" dt="2025-08-19T16:59:38.182" v="1765" actId="20577"/>
          <ac:spMkLst>
            <pc:docMk/>
            <pc:sldMk cId="2380771049" sldId="2134808711"/>
            <ac:spMk id="3" creationId="{529CA40B-EC02-C58C-C498-671741456AD5}"/>
          </ac:spMkLst>
        </pc:spChg>
        <pc:spChg chg="mod">
          <ac:chgData name="FERHANE EL MOSTAFA" userId="612e3f77-08f4-424c-9bd0-6ac275dcda07" providerId="ADAL" clId="{A64A7F10-220F-4C8C-89FD-321083E4E9DC}" dt="2025-08-19T12:55:01.767" v="1449" actId="20577"/>
          <ac:spMkLst>
            <pc:docMk/>
            <pc:sldMk cId="2380771049" sldId="2134808711"/>
            <ac:spMk id="6" creationId="{CD27F68F-D557-5208-8168-784B4E939A10}"/>
          </ac:spMkLst>
        </pc:spChg>
        <pc:spChg chg="mod">
          <ac:chgData name="FERHANE EL MOSTAFA" userId="612e3f77-08f4-424c-9bd0-6ac275dcda07" providerId="ADAL" clId="{A64A7F10-220F-4C8C-89FD-321083E4E9DC}" dt="2025-08-19T12:55:07.032" v="1455" actId="20577"/>
          <ac:spMkLst>
            <pc:docMk/>
            <pc:sldMk cId="2380771049" sldId="2134808711"/>
            <ac:spMk id="7" creationId="{9B313E17-2E78-F083-692F-F3FDDE162588}"/>
          </ac:spMkLst>
        </pc:spChg>
        <pc:spChg chg="mod">
          <ac:chgData name="FERHANE EL MOSTAFA" userId="612e3f77-08f4-424c-9bd0-6ac275dcda07" providerId="ADAL" clId="{A64A7F10-220F-4C8C-89FD-321083E4E9DC}" dt="2025-08-19T12:55:12.193" v="1462" actId="20577"/>
          <ac:spMkLst>
            <pc:docMk/>
            <pc:sldMk cId="2380771049" sldId="2134808711"/>
            <ac:spMk id="10" creationId="{8C080AF2-F01A-CE5B-FF5B-CEC9CFE4EE6C}"/>
          </ac:spMkLst>
        </pc:spChg>
        <pc:picChg chg="add mod">
          <ac:chgData name="FERHANE EL MOSTAFA" userId="612e3f77-08f4-424c-9bd0-6ac275dcda07" providerId="ADAL" clId="{A64A7F10-220F-4C8C-89FD-321083E4E9DC}" dt="2025-08-19T12:59:37.695" v="1556"/>
          <ac:picMkLst>
            <pc:docMk/>
            <pc:sldMk cId="2380771049" sldId="2134808711"/>
            <ac:picMk id="11" creationId="{317D191C-E39A-2624-D416-9C637E19FC8F}"/>
          </ac:picMkLst>
        </pc:picChg>
      </pc:sldChg>
      <pc:sldChg chg="addSp delSp modSp add del mod delAnim">
        <pc:chgData name="FERHANE EL MOSTAFA" userId="612e3f77-08f4-424c-9bd0-6ac275dcda07" providerId="ADAL" clId="{A64A7F10-220F-4C8C-89FD-321083E4E9DC}" dt="2025-08-19T16:55:17.715" v="1722" actId="2696"/>
        <pc:sldMkLst>
          <pc:docMk/>
          <pc:sldMk cId="2435056264" sldId="2134808712"/>
        </pc:sldMkLst>
      </pc:sldChg>
      <pc:sldChg chg="addSp modSp add mod modAnim">
        <pc:chgData name="FERHANE EL MOSTAFA" userId="612e3f77-08f4-424c-9bd0-6ac275dcda07" providerId="ADAL" clId="{A64A7F10-220F-4C8C-89FD-321083E4E9DC}" dt="2025-08-19T17:37:15.500" v="2560"/>
        <pc:sldMkLst>
          <pc:docMk/>
          <pc:sldMk cId="2554523360" sldId="2134808712"/>
        </pc:sldMkLst>
        <pc:spChg chg="mod">
          <ac:chgData name="FERHANE EL MOSTAFA" userId="612e3f77-08f4-424c-9bd0-6ac275dcda07" providerId="ADAL" clId="{A64A7F10-220F-4C8C-89FD-321083E4E9DC}" dt="2025-08-19T17:13:04.668" v="2108" actId="20577"/>
          <ac:spMkLst>
            <pc:docMk/>
            <pc:sldMk cId="2554523360" sldId="2134808712"/>
            <ac:spMk id="2" creationId="{1398BA04-108E-6F4C-136D-2E5CD4550D05}"/>
          </ac:spMkLst>
        </pc:spChg>
        <pc:spChg chg="add mod">
          <ac:chgData name="FERHANE EL MOSTAFA" userId="612e3f77-08f4-424c-9bd0-6ac275dcda07" providerId="ADAL" clId="{A64A7F10-220F-4C8C-89FD-321083E4E9DC}" dt="2025-08-19T17:24:11.182" v="2300" actId="14100"/>
          <ac:spMkLst>
            <pc:docMk/>
            <pc:sldMk cId="2554523360" sldId="2134808712"/>
            <ac:spMk id="4" creationId="{F681F5E9-4AD0-9A72-1788-F37DE5DA98B5}"/>
          </ac:spMkLst>
        </pc:spChg>
        <pc:spChg chg="add mod">
          <ac:chgData name="FERHANE EL MOSTAFA" userId="612e3f77-08f4-424c-9bd0-6ac275dcda07" providerId="ADAL" clId="{A64A7F10-220F-4C8C-89FD-321083E4E9DC}" dt="2025-08-19T17:22:20.134" v="2272" actId="1076"/>
          <ac:spMkLst>
            <pc:docMk/>
            <pc:sldMk cId="2554523360" sldId="2134808712"/>
            <ac:spMk id="5" creationId="{2BED813D-200B-A410-7743-6C6984E6C5EC}"/>
          </ac:spMkLst>
        </pc:spChg>
        <pc:spChg chg="add mod">
          <ac:chgData name="FERHANE EL MOSTAFA" userId="612e3f77-08f4-424c-9bd0-6ac275dcda07" providerId="ADAL" clId="{A64A7F10-220F-4C8C-89FD-321083E4E9DC}" dt="2025-08-19T17:22:36.471" v="2277" actId="14100"/>
          <ac:spMkLst>
            <pc:docMk/>
            <pc:sldMk cId="2554523360" sldId="2134808712"/>
            <ac:spMk id="25" creationId="{19871A05-C260-0DE3-AA2E-ACA6188258B1}"/>
          </ac:spMkLst>
        </pc:spChg>
        <pc:spChg chg="add mod">
          <ac:chgData name="FERHANE EL MOSTAFA" userId="612e3f77-08f4-424c-9bd0-6ac275dcda07" providerId="ADAL" clId="{A64A7F10-220F-4C8C-89FD-321083E4E9DC}" dt="2025-08-19T17:24:54.402" v="2303" actId="207"/>
          <ac:spMkLst>
            <pc:docMk/>
            <pc:sldMk cId="2554523360" sldId="2134808712"/>
            <ac:spMk id="26" creationId="{6ED0058E-A64C-040F-7DE3-B535C1008084}"/>
          </ac:spMkLst>
        </pc:spChg>
        <pc:spChg chg="add mod">
          <ac:chgData name="FERHANE EL MOSTAFA" userId="612e3f77-08f4-424c-9bd0-6ac275dcda07" providerId="ADAL" clId="{A64A7F10-220F-4C8C-89FD-321083E4E9DC}" dt="2025-08-19T17:25:00.178" v="2305" actId="207"/>
          <ac:spMkLst>
            <pc:docMk/>
            <pc:sldMk cId="2554523360" sldId="2134808712"/>
            <ac:spMk id="28" creationId="{F9EEE9FE-ECC9-932D-D927-883BCF0E09D2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7:13:36.301" v="2115" actId="21"/>
        <pc:sldMkLst>
          <pc:docMk/>
          <pc:sldMk cId="3733205394" sldId="2134808713"/>
        </pc:sldMkLst>
        <pc:spChg chg="mod">
          <ac:chgData name="FERHANE EL MOSTAFA" userId="612e3f77-08f4-424c-9bd0-6ac275dcda07" providerId="ADAL" clId="{A64A7F10-220F-4C8C-89FD-321083E4E9DC}" dt="2025-08-19T17:06:11.133" v="1890" actId="1410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A64A7F10-220F-4C8C-89FD-321083E4E9DC}" dt="2025-08-19T17:12:04.088" v="1994" actId="20577"/>
          <ac:spMkLst>
            <pc:docMk/>
            <pc:sldMk cId="3733205394" sldId="2134808713"/>
            <ac:spMk id="3" creationId="{A2B92D9E-4FBF-7409-06F9-631BDDA34193}"/>
          </ac:spMkLst>
        </pc:spChg>
        <pc:spChg chg="mod">
          <ac:chgData name="FERHANE EL MOSTAFA" userId="612e3f77-08f4-424c-9bd0-6ac275dcda07" providerId="ADAL" clId="{A64A7F10-220F-4C8C-89FD-321083E4E9DC}" dt="2025-08-19T17:07:43.485" v="1942" actId="1076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A64A7F10-220F-4C8C-89FD-321083E4E9DC}" dt="2025-08-19T17:08:57.873" v="1946" actId="1076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A64A7F10-220F-4C8C-89FD-321083E4E9DC}" dt="2025-08-19T17:07:39.672" v="1940" actId="1076"/>
          <ac:spMkLst>
            <pc:docMk/>
            <pc:sldMk cId="3733205394" sldId="2134808713"/>
            <ac:spMk id="8" creationId="{D3D8F853-3A53-22E1-3AC0-D8C59865709F}"/>
          </ac:spMkLst>
        </pc:spChg>
        <pc:spChg chg="mod">
          <ac:chgData name="FERHANE EL MOSTAFA" userId="612e3f77-08f4-424c-9bd0-6ac275dcda07" providerId="ADAL" clId="{A64A7F10-220F-4C8C-89FD-321083E4E9DC}" dt="2025-08-19T17:01:36.418" v="1802" actId="1076"/>
          <ac:spMkLst>
            <pc:docMk/>
            <pc:sldMk cId="3733205394" sldId="2134808713"/>
            <ac:spMk id="9" creationId="{E8F68D13-FF76-A7BB-77E3-035CE0E6E8BA}"/>
          </ac:spMkLst>
        </pc:spChg>
        <pc:spChg chg="mod">
          <ac:chgData name="FERHANE EL MOSTAFA" userId="612e3f77-08f4-424c-9bd0-6ac275dcda07" providerId="ADAL" clId="{A64A7F10-220F-4C8C-89FD-321083E4E9DC}" dt="2025-08-19T17:07:49.006" v="1944" actId="1076"/>
          <ac:spMkLst>
            <pc:docMk/>
            <pc:sldMk cId="3733205394" sldId="2134808713"/>
            <ac:spMk id="10" creationId="{A58A3005-95E1-5466-D9F5-AA18BD9128F8}"/>
          </ac:spMkLst>
        </pc:spChg>
        <pc:spChg chg="mod">
          <ac:chgData name="FERHANE EL MOSTAFA" userId="612e3f77-08f4-424c-9bd0-6ac275dcda07" providerId="ADAL" clId="{A64A7F10-220F-4C8C-89FD-321083E4E9DC}" dt="2025-08-19T17:07:47.461" v="1943" actId="1076"/>
          <ac:spMkLst>
            <pc:docMk/>
            <pc:sldMk cId="3733205394" sldId="2134808713"/>
            <ac:spMk id="12" creationId="{EBAE3C71-7308-268D-1775-2ABD48421272}"/>
          </ac:spMkLst>
        </pc:spChg>
        <pc:picChg chg="add mod">
          <ac:chgData name="FERHANE EL MOSTAFA" userId="612e3f77-08f4-424c-9bd0-6ac275dcda07" providerId="ADAL" clId="{A64A7F10-220F-4C8C-89FD-321083E4E9DC}" dt="2025-08-19T16:55:45.839" v="1726"/>
          <ac:picMkLst>
            <pc:docMk/>
            <pc:sldMk cId="3733205394" sldId="2134808713"/>
            <ac:picMk id="4" creationId="{2F3ECCF6-2DF8-8900-175B-C96B8D76EA93}"/>
          </ac:picMkLst>
        </pc:picChg>
      </pc:sldChg>
      <pc:sldChg chg="addSp delSp modSp add mod delAnim">
        <pc:chgData name="FERHANE EL MOSTAFA" userId="612e3f77-08f4-424c-9bd0-6ac275dcda07" providerId="ADAL" clId="{A64A7F10-220F-4C8C-89FD-321083E4E9DC}" dt="2025-08-19T17:26:50.568" v="2396"/>
        <pc:sldMkLst>
          <pc:docMk/>
          <pc:sldMk cId="1705819537" sldId="2134808714"/>
        </pc:sldMkLst>
        <pc:spChg chg="mod">
          <ac:chgData name="FERHANE EL MOSTAFA" userId="612e3f77-08f4-424c-9bd0-6ac275dcda07" providerId="ADAL" clId="{A64A7F10-220F-4C8C-89FD-321083E4E9DC}" dt="2025-08-19T17:26:32.031" v="2394" actId="20577"/>
          <ac:spMkLst>
            <pc:docMk/>
            <pc:sldMk cId="1705819537" sldId="2134808714"/>
            <ac:spMk id="2" creationId="{6FCB88EC-F975-5B92-6710-93CB9B0BAA52}"/>
          </ac:spMkLst>
        </pc:spChg>
        <pc:picChg chg="add mod">
          <ac:chgData name="FERHANE EL MOSTAFA" userId="612e3f77-08f4-424c-9bd0-6ac275dcda07" providerId="ADAL" clId="{A64A7F10-220F-4C8C-89FD-321083E4E9DC}" dt="2025-08-19T17:26:50.568" v="2396"/>
          <ac:picMkLst>
            <pc:docMk/>
            <pc:sldMk cId="1705819537" sldId="2134808714"/>
            <ac:picMk id="3" creationId="{022009C3-188A-A37F-C921-0060AB487442}"/>
          </ac:picMkLst>
        </pc:picChg>
      </pc:sldChg>
      <pc:sldChg chg="addSp delSp modSp add mod delAnim modAnim">
        <pc:chgData name="FERHANE EL MOSTAFA" userId="612e3f77-08f4-424c-9bd0-6ac275dcda07" providerId="ADAL" clId="{A64A7F10-220F-4C8C-89FD-321083E4E9DC}" dt="2025-08-19T17:38:32.667" v="2568"/>
        <pc:sldMkLst>
          <pc:docMk/>
          <pc:sldMk cId="1366020049" sldId="2134808715"/>
        </pc:sldMkLst>
        <pc:spChg chg="mod">
          <ac:chgData name="FERHANE EL MOSTAFA" userId="612e3f77-08f4-424c-9bd0-6ac275dcda07" providerId="ADAL" clId="{A64A7F10-220F-4C8C-89FD-321083E4E9DC}" dt="2025-08-19T17:28:25.614" v="2468" actId="20577"/>
          <ac:spMkLst>
            <pc:docMk/>
            <pc:sldMk cId="1366020049" sldId="2134808715"/>
            <ac:spMk id="2" creationId="{BE6C931B-68FC-3A67-1CB1-C0996FA4E1DE}"/>
          </ac:spMkLst>
        </pc:spChg>
        <pc:spChg chg="mod">
          <ac:chgData name="FERHANE EL MOSTAFA" userId="612e3f77-08f4-424c-9bd0-6ac275dcda07" providerId="ADAL" clId="{A64A7F10-220F-4C8C-89FD-321083E4E9DC}" dt="2025-08-19T17:34:26.205" v="2533" actId="207"/>
          <ac:spMkLst>
            <pc:docMk/>
            <pc:sldMk cId="1366020049" sldId="2134808715"/>
            <ac:spMk id="5" creationId="{C14967DE-04FF-6CE6-6BB0-3FF9E96C8525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7:44:28.227" v="2641" actId="20577"/>
        <pc:sldMkLst>
          <pc:docMk/>
          <pc:sldMk cId="483109708" sldId="2134808716"/>
        </pc:sldMkLst>
      </pc:sldChg>
      <pc:sldChg chg="addSp modSp add mod modAnim">
        <pc:chgData name="FERHANE EL MOSTAFA" userId="612e3f77-08f4-424c-9bd0-6ac275dcda07" providerId="ADAL" clId="{A64A7F10-220F-4C8C-89FD-321083E4E9DC}" dt="2025-08-19T17:46:56.720" v="2748" actId="1076"/>
        <pc:sldMkLst>
          <pc:docMk/>
          <pc:sldMk cId="11916258" sldId="2134808717"/>
        </pc:sldMkLst>
        <pc:spChg chg="mod">
          <ac:chgData name="FERHANE EL MOSTAFA" userId="612e3f77-08f4-424c-9bd0-6ac275dcda07" providerId="ADAL" clId="{A64A7F10-220F-4C8C-89FD-321083E4E9DC}" dt="2025-08-19T17:46:18.934" v="2742" actId="20577"/>
          <ac:spMkLst>
            <pc:docMk/>
            <pc:sldMk cId="11916258" sldId="2134808717"/>
            <ac:spMk id="2" creationId="{ADED2B89-5D63-8791-E1A9-0AC6F980B5B3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7:48:02.698" v="2808"/>
        <pc:sldMkLst>
          <pc:docMk/>
          <pc:sldMk cId="342120363" sldId="2134808718"/>
        </pc:sldMkLst>
        <pc:spChg chg="mod">
          <ac:chgData name="FERHANE EL MOSTAFA" userId="612e3f77-08f4-424c-9bd0-6ac275dcda07" providerId="ADAL" clId="{A64A7F10-220F-4C8C-89FD-321083E4E9DC}" dt="2025-08-19T17:47:52.391" v="2807" actId="20577"/>
          <ac:spMkLst>
            <pc:docMk/>
            <pc:sldMk cId="342120363" sldId="2134808718"/>
            <ac:spMk id="2" creationId="{051A1139-3C35-BAB8-D711-54A889FAE5A4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7:50:14.640" v="2895"/>
        <pc:sldMkLst>
          <pc:docMk/>
          <pc:sldMk cId="2143469606" sldId="2134808719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8:05:35.785" v="3429" actId="20577"/>
        <pc:sldMkLst>
          <pc:docMk/>
          <pc:sldMk cId="827506173" sldId="2134808720"/>
        </pc:sldMkLst>
        <pc:spChg chg="mod">
          <ac:chgData name="FERHANE EL MOSTAFA" userId="612e3f77-08f4-424c-9bd0-6ac275dcda07" providerId="ADAL" clId="{A64A7F10-220F-4C8C-89FD-321083E4E9DC}" dt="2025-08-19T17:52:31.140" v="3012" actId="20577"/>
          <ac:spMkLst>
            <pc:docMk/>
            <pc:sldMk cId="827506173" sldId="2134808720"/>
            <ac:spMk id="3" creationId="{147C895B-3E63-7DC0-91DB-90EDCD101387}"/>
          </ac:spMkLst>
        </pc:spChg>
        <pc:spChg chg="mod">
          <ac:chgData name="FERHANE EL MOSTAFA" userId="612e3f77-08f4-424c-9bd0-6ac275dcda07" providerId="ADAL" clId="{A64A7F10-220F-4C8C-89FD-321083E4E9DC}" dt="2025-08-19T17:57:37.695" v="3198" actId="1076"/>
          <ac:spMkLst>
            <pc:docMk/>
            <pc:sldMk cId="827506173" sldId="2134808720"/>
            <ac:spMk id="6" creationId="{0CC7984D-1860-D7C8-A292-2791F5CFF274}"/>
          </ac:spMkLst>
        </pc:spChg>
        <pc:spChg chg="add mod">
          <ac:chgData name="FERHANE EL MOSTAFA" userId="612e3f77-08f4-424c-9bd0-6ac275dcda07" providerId="ADAL" clId="{A64A7F10-220F-4C8C-89FD-321083E4E9DC}" dt="2025-08-19T17:57:41.712" v="3199" actId="1076"/>
          <ac:spMkLst>
            <pc:docMk/>
            <pc:sldMk cId="827506173" sldId="2134808720"/>
            <ac:spMk id="14" creationId="{391DC996-BBFE-D500-A200-FFA9C0E8AB74}"/>
          </ac:spMkLst>
        </pc:spChg>
        <pc:spChg chg="add mod">
          <ac:chgData name="FERHANE EL MOSTAFA" userId="612e3f77-08f4-424c-9bd0-6ac275dcda07" providerId="ADAL" clId="{A64A7F10-220F-4C8C-89FD-321083E4E9DC}" dt="2025-08-19T18:05:35.785" v="3429" actId="20577"/>
          <ac:spMkLst>
            <pc:docMk/>
            <pc:sldMk cId="827506173" sldId="2134808720"/>
            <ac:spMk id="15" creationId="{96262DCF-3EF0-C4D6-403A-29F355672949}"/>
          </ac:spMkLst>
        </pc:spChg>
        <pc:graphicFrameChg chg="mod modGraphic">
          <ac:chgData name="FERHANE EL MOSTAFA" userId="612e3f77-08f4-424c-9bd0-6ac275dcda07" providerId="ADAL" clId="{A64A7F10-220F-4C8C-89FD-321083E4E9DC}" dt="2025-08-19T17:57:32.949" v="3197" actId="1076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</pc:sldChg>
      <pc:sldChg chg="addSp delSp modSp add mod modAnim">
        <pc:chgData name="FERHANE EL MOSTAFA" userId="612e3f77-08f4-424c-9bd0-6ac275dcda07" providerId="ADAL" clId="{A64A7F10-220F-4C8C-89FD-321083E4E9DC}" dt="2025-08-19T18:12:24.266" v="3514" actId="20577"/>
        <pc:sldMkLst>
          <pc:docMk/>
          <pc:sldMk cId="3033448778" sldId="2134808721"/>
        </pc:sldMkLst>
      </pc:sldChg>
      <pc:sldChg chg="addSp delSp modSp add mod modAnim">
        <pc:chgData name="FERHANE EL MOSTAFA" userId="612e3f77-08f4-424c-9bd0-6ac275dcda07" providerId="ADAL" clId="{A64A7F10-220F-4C8C-89FD-321083E4E9DC}" dt="2025-08-19T18:13:12.410" v="3545"/>
        <pc:sldMkLst>
          <pc:docMk/>
          <pc:sldMk cId="851597282" sldId="2134808722"/>
        </pc:sldMkLst>
      </pc:sldChg>
      <pc:sldChg chg="addSp delSp modSp add mod">
        <pc:chgData name="FERHANE EL MOSTAFA" userId="612e3f77-08f4-424c-9bd0-6ac275dcda07" providerId="ADAL" clId="{A64A7F10-220F-4C8C-89FD-321083E4E9DC}" dt="2025-08-19T18:23:05.073" v="3675" actId="20577"/>
        <pc:sldMkLst>
          <pc:docMk/>
          <pc:sldMk cId="2746584739" sldId="2134808723"/>
        </pc:sldMkLst>
        <pc:spChg chg="mod">
          <ac:chgData name="FERHANE EL MOSTAFA" userId="612e3f77-08f4-424c-9bd0-6ac275dcda07" providerId="ADAL" clId="{A64A7F10-220F-4C8C-89FD-321083E4E9DC}" dt="2025-08-19T18:23:05.073" v="3675" actId="20577"/>
          <ac:spMkLst>
            <pc:docMk/>
            <pc:sldMk cId="2746584739" sldId="2134808723"/>
            <ac:spMk id="2" creationId="{B86C4EBA-6576-54A9-AA83-D3A0FEC4E601}"/>
          </ac:spMkLst>
        </pc:spChg>
        <pc:picChg chg="add mod">
          <ac:chgData name="FERHANE EL MOSTAFA" userId="612e3f77-08f4-424c-9bd0-6ac275dcda07" providerId="ADAL" clId="{A64A7F10-220F-4C8C-89FD-321083E4E9DC}" dt="2025-08-19T18:21:26.851" v="3635"/>
          <ac:picMkLst>
            <pc:docMk/>
            <pc:sldMk cId="2746584739" sldId="2134808723"/>
            <ac:picMk id="5" creationId="{6F8FD717-9A5E-6845-38B3-6D3A93A13770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9:30:06.548" v="3753"/>
        <pc:sldMkLst>
          <pc:docMk/>
          <pc:sldMk cId="1058716187" sldId="2134808724"/>
        </pc:sldMkLst>
      </pc:sldChg>
      <pc:sldChg chg="addSp delSp modSp add mod">
        <pc:chgData name="FERHANE EL MOSTAFA" userId="612e3f77-08f4-424c-9bd0-6ac275dcda07" providerId="ADAL" clId="{A64A7F10-220F-4C8C-89FD-321083E4E9DC}" dt="2025-08-19T19:46:24.307" v="4146" actId="20577"/>
        <pc:sldMkLst>
          <pc:docMk/>
          <pc:sldMk cId="3657102211" sldId="2134808725"/>
        </pc:sldMkLst>
      </pc:sldChg>
      <pc:sldChg chg="addSp delSp modSp add mod">
        <pc:chgData name="FERHANE EL MOSTAFA" userId="612e3f77-08f4-424c-9bd0-6ac275dcda07" providerId="ADAL" clId="{A64A7F10-220F-4C8C-89FD-321083E4E9DC}" dt="2025-08-19T19:47:04.283" v="4191" actId="20577"/>
        <pc:sldMkLst>
          <pc:docMk/>
          <pc:sldMk cId="2783003011" sldId="2134808726"/>
        </pc:sldMkLst>
      </pc:sldChg>
      <pc:sldMasterChg chg="delSldLayout">
        <pc:chgData name="FERHANE EL MOSTAFA" userId="612e3f77-08f4-424c-9bd0-6ac275dcda07" providerId="ADAL" clId="{A64A7F10-220F-4C8C-89FD-321083E4E9DC}" dt="2025-08-19T19:38:10.526" v="4027" actId="47"/>
        <pc:sldMasterMkLst>
          <pc:docMk/>
          <pc:sldMasterMk cId="540381291" sldId="2147483934"/>
        </pc:sldMasterMkLst>
        <pc:sldLayoutChg chg="del">
          <pc:chgData name="FERHANE EL MOSTAFA" userId="612e3f77-08f4-424c-9bd0-6ac275dcda07" providerId="ADAL" clId="{A64A7F10-220F-4C8C-89FD-321083E4E9DC}" dt="2025-08-19T19:38:10.526" v="4027" actId="47"/>
          <pc:sldLayoutMkLst>
            <pc:docMk/>
            <pc:sldMasterMk cId="540381291" sldId="2147483934"/>
            <pc:sldLayoutMk cId="1892700019" sldId="2147483946"/>
          </pc:sldLayoutMkLst>
        </pc:sldLayoutChg>
      </pc:sldMasterChg>
    </pc:docChg>
  </pc:docChgLst>
  <pc:docChgLst>
    <pc:chgData name="FERHANE EL MOSTAFA" userId="612e3f77-08f4-424c-9bd0-6ac275dcda07" providerId="ADAL" clId="{61656FBC-2B91-4CDD-AA49-01491A594FA8}"/>
    <pc:docChg chg="custSel addSld delSld modSld modSection">
      <pc:chgData name="FERHANE EL MOSTAFA" userId="612e3f77-08f4-424c-9bd0-6ac275dcda07" providerId="ADAL" clId="{61656FBC-2B91-4CDD-AA49-01491A594FA8}" dt="2025-08-24T20:39:48.532" v="340"/>
      <pc:docMkLst>
        <pc:docMk/>
      </pc:docMkLst>
      <pc:sldChg chg="modSp mod">
        <pc:chgData name="FERHANE EL MOSTAFA" userId="612e3f77-08f4-424c-9bd0-6ac275dcda07" providerId="ADAL" clId="{61656FBC-2B91-4CDD-AA49-01491A594FA8}" dt="2025-08-24T20:15:41.400" v="1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61656FBC-2B91-4CDD-AA49-01491A594FA8}" dt="2025-08-24T20:15:37.537" v="0" actId="20577"/>
          <ac:spMkLst>
            <pc:docMk/>
            <pc:sldMk cId="0" sldId="2134808444"/>
            <ac:spMk id="9" creationId="{45B0A1E8-F2BA-31DC-A793-BDED4E478A5A}"/>
          </ac:spMkLst>
        </pc:spChg>
        <pc:spChg chg="mod">
          <ac:chgData name="FERHANE EL MOSTAFA" userId="612e3f77-08f4-424c-9bd0-6ac275dcda07" providerId="ADAL" clId="{61656FBC-2B91-4CDD-AA49-01491A594FA8}" dt="2025-08-24T20:15:41.400" v="1" actId="20577"/>
          <ac:spMkLst>
            <pc:docMk/>
            <pc:sldMk cId="0" sldId="2134808444"/>
            <ac:spMk id="16" creationId="{1011D395-B48B-1A0E-A8D8-19564F8D3BB7}"/>
          </ac:spMkLst>
        </pc:spChg>
      </pc:sldChg>
      <pc:sldChg chg="del">
        <pc:chgData name="FERHANE EL MOSTAFA" userId="612e3f77-08f4-424c-9bd0-6ac275dcda07" providerId="ADAL" clId="{61656FBC-2B91-4CDD-AA49-01491A594FA8}" dt="2025-08-24T20:19:55.121" v="15" actId="47"/>
        <pc:sldMkLst>
          <pc:docMk/>
          <pc:sldMk cId="2097033110" sldId="2134808450"/>
        </pc:sldMkLst>
      </pc:sldChg>
      <pc:sldChg chg="del">
        <pc:chgData name="FERHANE EL MOSTAFA" userId="612e3f77-08f4-424c-9bd0-6ac275dcda07" providerId="ADAL" clId="{61656FBC-2B91-4CDD-AA49-01491A594FA8}" dt="2025-08-24T20:20:36.533" v="29" actId="47"/>
        <pc:sldMkLst>
          <pc:docMk/>
          <pc:sldMk cId="368224478" sldId="2134808451"/>
        </pc:sldMkLst>
      </pc:sldChg>
      <pc:sldChg chg="modSp mod">
        <pc:chgData name="FERHANE EL MOSTAFA" userId="612e3f77-08f4-424c-9bd0-6ac275dcda07" providerId="ADAL" clId="{61656FBC-2B91-4CDD-AA49-01491A594FA8}" dt="2025-08-24T20:34:53.807" v="254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61656FBC-2B91-4CDD-AA49-01491A594FA8}" dt="2025-08-24T20:34:53.807" v="254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">
        <pc:chgData name="FERHANE EL MOSTAFA" userId="612e3f77-08f4-424c-9bd0-6ac275dcda07" providerId="ADAL" clId="{61656FBC-2B91-4CDD-AA49-01491A594FA8}" dt="2025-08-24T20:34:14.804" v="234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61656FBC-2B91-4CDD-AA49-01491A594FA8}" dt="2025-08-24T20:34:10.606" v="229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61656FBC-2B91-4CDD-AA49-01491A594FA8}" dt="2025-08-24T20:34:14.804" v="234" actId="20577"/>
          <ac:spMkLst>
            <pc:docMk/>
            <pc:sldMk cId="1808969683" sldId="2134808563"/>
            <ac:spMk id="5" creationId="{B1F39C87-79AE-8AC4-532E-A0759DD200CC}"/>
          </ac:spMkLst>
        </pc:spChg>
      </pc:sldChg>
      <pc:sldChg chg="modSp mod">
        <pc:chgData name="FERHANE EL MOSTAFA" userId="612e3f77-08f4-424c-9bd0-6ac275dcda07" providerId="ADAL" clId="{61656FBC-2B91-4CDD-AA49-01491A594FA8}" dt="2025-08-24T20:32:42.591" v="201" actId="1076"/>
        <pc:sldMkLst>
          <pc:docMk/>
          <pc:sldMk cId="4156804253" sldId="2134808628"/>
        </pc:sldMkLst>
        <pc:spChg chg="mod">
          <ac:chgData name="FERHANE EL MOSTAFA" userId="612e3f77-08f4-424c-9bd0-6ac275dcda07" providerId="ADAL" clId="{61656FBC-2B91-4CDD-AA49-01491A594FA8}" dt="2025-08-24T20:32:42.591" v="201" actId="1076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 delAnim">
        <pc:chgData name="FERHANE EL MOSTAFA" userId="612e3f77-08f4-424c-9bd0-6ac275dcda07" providerId="ADAL" clId="{61656FBC-2B91-4CDD-AA49-01491A594FA8}" dt="2025-08-24T20:39:04.868" v="319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61656FBC-2B91-4CDD-AA49-01491A594FA8}" dt="2025-08-24T20:39:08.534" v="321"/>
        <pc:sldMkLst>
          <pc:docMk/>
          <pc:sldMk cId="2115320888" sldId="2134808640"/>
        </pc:sldMkLst>
      </pc:sldChg>
      <pc:sldChg chg="addSp delSp modSp mod">
        <pc:chgData name="FERHANE EL MOSTAFA" userId="612e3f77-08f4-424c-9bd0-6ac275dcda07" providerId="ADAL" clId="{61656FBC-2B91-4CDD-AA49-01491A594FA8}" dt="2025-08-24T20:39:15.430" v="325"/>
        <pc:sldMkLst>
          <pc:docMk/>
          <pc:sldMk cId="322019483" sldId="2134808641"/>
        </pc:sldMkLst>
      </pc:sldChg>
      <pc:sldChg chg="addSp delSp modSp mod delAnim">
        <pc:chgData name="FERHANE EL MOSTAFA" userId="612e3f77-08f4-424c-9bd0-6ac275dcda07" providerId="ADAL" clId="{61656FBC-2B91-4CDD-AA49-01491A594FA8}" dt="2025-08-24T20:39:12.006" v="323"/>
        <pc:sldMkLst>
          <pc:docMk/>
          <pc:sldMk cId="1231011705" sldId="2134808643"/>
        </pc:sldMkLst>
      </pc:sldChg>
      <pc:sldChg chg="addSp delSp modSp mod">
        <pc:chgData name="FERHANE EL MOSTAFA" userId="612e3f77-08f4-424c-9bd0-6ac275dcda07" providerId="ADAL" clId="{61656FBC-2B91-4CDD-AA49-01491A594FA8}" dt="2025-08-24T20:39:48.532" v="340"/>
        <pc:sldMkLst>
          <pc:docMk/>
          <pc:sldMk cId="4220590668" sldId="2134808678"/>
        </pc:sldMkLst>
      </pc:sldChg>
      <pc:sldChg chg="modSp mod">
        <pc:chgData name="FERHANE EL MOSTAFA" userId="612e3f77-08f4-424c-9bd0-6ac275dcda07" providerId="ADAL" clId="{61656FBC-2B91-4CDD-AA49-01491A594FA8}" dt="2025-08-24T20:35:09.491" v="258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61656FBC-2B91-4CDD-AA49-01491A594FA8}" dt="2025-08-24T20:35:09.491" v="258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61656FBC-2B91-4CDD-AA49-01491A594FA8}" dt="2025-08-24T20:35:29.433" v="267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61656FBC-2B91-4CDD-AA49-01491A594FA8}" dt="2025-08-24T20:35:22.670" v="262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61656FBC-2B91-4CDD-AA49-01491A594FA8}" dt="2025-08-24T20:35:29.433" v="267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mod">
        <pc:chgData name="FERHANE EL MOSTAFA" userId="612e3f77-08f4-424c-9bd0-6ac275dcda07" providerId="ADAL" clId="{61656FBC-2B91-4CDD-AA49-01491A594FA8}" dt="2025-08-24T20:35:50.966" v="271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61656FBC-2B91-4CDD-AA49-01491A594FA8}" dt="2025-08-24T20:35:50.966" v="271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">
        <pc:chgData name="FERHANE EL MOSTAFA" userId="612e3f77-08f4-424c-9bd0-6ac275dcda07" providerId="ADAL" clId="{61656FBC-2B91-4CDD-AA49-01491A594FA8}" dt="2025-08-24T20:35:57.306" v="275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61656FBC-2B91-4CDD-AA49-01491A594FA8}" dt="2025-08-24T20:35:57.306" v="275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mod">
        <pc:chgData name="FERHANE EL MOSTAFA" userId="612e3f77-08f4-424c-9bd0-6ac275dcda07" providerId="ADAL" clId="{61656FBC-2B91-4CDD-AA49-01491A594FA8}" dt="2025-08-24T20:36:07.570" v="278" actId="20577"/>
        <pc:sldMkLst>
          <pc:docMk/>
          <pc:sldMk cId="3557025472" sldId="2134808694"/>
        </pc:sldMkLst>
      </pc:sldChg>
      <pc:sldChg chg="modSp mod">
        <pc:chgData name="FERHANE EL MOSTAFA" userId="612e3f77-08f4-424c-9bd0-6ac275dcda07" providerId="ADAL" clId="{61656FBC-2B91-4CDD-AA49-01491A594FA8}" dt="2025-08-24T20:36:40.403" v="297" actId="14100"/>
        <pc:sldMkLst>
          <pc:docMk/>
          <pc:sldMk cId="769154890" sldId="2134808695"/>
        </pc:sldMkLst>
      </pc:sldChg>
      <pc:sldChg chg="addSp delSp modSp mod delAnim modAnim">
        <pc:chgData name="FERHANE EL MOSTAFA" userId="612e3f77-08f4-424c-9bd0-6ac275dcda07" providerId="ADAL" clId="{61656FBC-2B91-4CDD-AA49-01491A594FA8}" dt="2025-08-24T20:32:50.711" v="203"/>
        <pc:sldMkLst>
          <pc:docMk/>
          <pc:sldMk cId="3630681292" sldId="2134808696"/>
        </pc:sldMkLst>
      </pc:sldChg>
      <pc:sldChg chg="addSp delSp modSp mod delAnim modAnim">
        <pc:chgData name="FERHANE EL MOSTAFA" userId="612e3f77-08f4-424c-9bd0-6ac275dcda07" providerId="ADAL" clId="{61656FBC-2B91-4CDD-AA49-01491A594FA8}" dt="2025-08-24T20:32:57.198" v="205"/>
        <pc:sldMkLst>
          <pc:docMk/>
          <pc:sldMk cId="3631818263" sldId="2134808697"/>
        </pc:sldMkLst>
      </pc:sldChg>
      <pc:sldChg chg="addSp delSp modSp mod delAnim">
        <pc:chgData name="FERHANE EL MOSTAFA" userId="612e3f77-08f4-424c-9bd0-6ac275dcda07" providerId="ADAL" clId="{61656FBC-2B91-4CDD-AA49-01491A594FA8}" dt="2025-08-24T20:38:59.901" v="317"/>
        <pc:sldMkLst>
          <pc:docMk/>
          <pc:sldMk cId="1075695747" sldId="2134808698"/>
        </pc:sldMkLst>
      </pc:sldChg>
      <pc:sldChg chg="addSp delSp modSp mod delAnim">
        <pc:chgData name="FERHANE EL MOSTAFA" userId="612e3f77-08f4-424c-9bd0-6ac275dcda07" providerId="ADAL" clId="{61656FBC-2B91-4CDD-AA49-01491A594FA8}" dt="2025-08-24T20:38:56.476" v="315"/>
        <pc:sldMkLst>
          <pc:docMk/>
          <pc:sldMk cId="1030826978" sldId="2134808707"/>
        </pc:sldMkLst>
      </pc:sldChg>
      <pc:sldChg chg="addSp delSp modSp mod">
        <pc:chgData name="FERHANE EL MOSTAFA" userId="612e3f77-08f4-424c-9bd0-6ac275dcda07" providerId="ADAL" clId="{61656FBC-2B91-4CDD-AA49-01491A594FA8}" dt="2025-08-24T20:38:35.202" v="305" actId="14100"/>
        <pc:sldMkLst>
          <pc:docMk/>
          <pc:sldMk cId="1705819537" sldId="2134808714"/>
        </pc:sldMkLst>
      </pc:sldChg>
      <pc:sldChg chg="addSp delSp modSp mod">
        <pc:chgData name="FERHANE EL MOSTAFA" userId="612e3f77-08f4-424c-9bd0-6ac275dcda07" providerId="ADAL" clId="{61656FBC-2B91-4CDD-AA49-01491A594FA8}" dt="2025-08-24T20:39:22.352" v="328"/>
        <pc:sldMkLst>
          <pc:docMk/>
          <pc:sldMk cId="11916258" sldId="2134808717"/>
        </pc:sldMkLst>
      </pc:sldChg>
      <pc:sldChg chg="addSp delSp modSp mod">
        <pc:chgData name="FERHANE EL MOSTAFA" userId="612e3f77-08f4-424c-9bd0-6ac275dcda07" providerId="ADAL" clId="{61656FBC-2B91-4CDD-AA49-01491A594FA8}" dt="2025-08-24T20:39:29.365" v="331"/>
        <pc:sldMkLst>
          <pc:docMk/>
          <pc:sldMk cId="342120363" sldId="2134808718"/>
        </pc:sldMkLst>
      </pc:sldChg>
      <pc:sldChg chg="addSp delSp modSp mod delAnim">
        <pc:chgData name="FERHANE EL MOSTAFA" userId="612e3f77-08f4-424c-9bd0-6ac275dcda07" providerId="ADAL" clId="{61656FBC-2B91-4CDD-AA49-01491A594FA8}" dt="2025-08-24T20:39:39.927" v="338"/>
        <pc:sldMkLst>
          <pc:docMk/>
          <pc:sldMk cId="2143469606" sldId="2134808719"/>
        </pc:sldMkLst>
      </pc:sldChg>
      <pc:sldChg chg="addSp delSp modSp mod delAnim">
        <pc:chgData name="FERHANE EL MOSTAFA" userId="612e3f77-08f4-424c-9bd0-6ac275dcda07" providerId="ADAL" clId="{61656FBC-2B91-4CDD-AA49-01491A594FA8}" dt="2025-08-24T20:38:42.152" v="307"/>
        <pc:sldMkLst>
          <pc:docMk/>
          <pc:sldMk cId="3471885217" sldId="2134808733"/>
        </pc:sldMkLst>
      </pc:sldChg>
      <pc:sldChg chg="del">
        <pc:chgData name="FERHANE EL MOSTAFA" userId="612e3f77-08f4-424c-9bd0-6ac275dcda07" providerId="ADAL" clId="{61656FBC-2B91-4CDD-AA49-01491A594FA8}" dt="2025-08-24T20:19:21.878" v="13" actId="47"/>
        <pc:sldMkLst>
          <pc:docMk/>
          <pc:sldMk cId="876863649" sldId="2134808737"/>
        </pc:sldMkLst>
      </pc:sldChg>
      <pc:sldChg chg="del">
        <pc:chgData name="FERHANE EL MOSTAFA" userId="612e3f77-08f4-424c-9bd0-6ac275dcda07" providerId="ADAL" clId="{61656FBC-2B91-4CDD-AA49-01491A594FA8}" dt="2025-08-24T20:33:03.729" v="207" actId="47"/>
        <pc:sldMkLst>
          <pc:docMk/>
          <pc:sldMk cId="2991432417" sldId="2134808738"/>
        </pc:sldMkLst>
      </pc:sldChg>
      <pc:sldChg chg="del">
        <pc:chgData name="FERHANE EL MOSTAFA" userId="612e3f77-08f4-424c-9bd0-6ac275dcda07" providerId="ADAL" clId="{61656FBC-2B91-4CDD-AA49-01491A594FA8}" dt="2025-08-24T20:33:02.338" v="206" actId="47"/>
        <pc:sldMkLst>
          <pc:docMk/>
          <pc:sldMk cId="1013569934" sldId="2134808739"/>
        </pc:sldMkLst>
      </pc:sldChg>
      <pc:sldChg chg="addSp delSp modSp add mod">
        <pc:chgData name="FERHANE EL MOSTAFA" userId="612e3f77-08f4-424c-9bd0-6ac275dcda07" providerId="ADAL" clId="{61656FBC-2B91-4CDD-AA49-01491A594FA8}" dt="2025-08-24T20:19:15.221" v="12" actId="20577"/>
        <pc:sldMkLst>
          <pc:docMk/>
          <pc:sldMk cId="3936123366" sldId="2134808744"/>
        </pc:sldMkLst>
      </pc:sldChg>
      <pc:sldChg chg="add">
        <pc:chgData name="FERHANE EL MOSTAFA" userId="612e3f77-08f4-424c-9bd0-6ac275dcda07" providerId="ADAL" clId="{61656FBC-2B91-4CDD-AA49-01491A594FA8}" dt="2025-08-24T20:19:51.412" v="14"/>
        <pc:sldMkLst>
          <pc:docMk/>
          <pc:sldMk cId="4285607448" sldId="2134808745"/>
        </pc:sldMkLst>
      </pc:sldChg>
      <pc:sldChg chg="modSp add mod">
        <pc:chgData name="FERHANE EL MOSTAFA" userId="612e3f77-08f4-424c-9bd0-6ac275dcda07" providerId="ADAL" clId="{61656FBC-2B91-4CDD-AA49-01491A594FA8}" dt="2025-08-24T20:20:23.438" v="28" actId="20577"/>
        <pc:sldMkLst>
          <pc:docMk/>
          <pc:sldMk cId="776497217" sldId="2134808746"/>
        </pc:sldMkLst>
      </pc:sldChg>
      <pc:sldMasterChg chg="delSldLayout">
        <pc:chgData name="FERHANE EL MOSTAFA" userId="612e3f77-08f4-424c-9bd0-6ac275dcda07" providerId="ADAL" clId="{61656FBC-2B91-4CDD-AA49-01491A594FA8}" dt="2025-08-24T20:19:21.878" v="13" actId="47"/>
        <pc:sldMasterMkLst>
          <pc:docMk/>
          <pc:sldMasterMk cId="3077954908" sldId="2147483982"/>
        </pc:sldMasterMkLst>
        <pc:sldLayoutChg chg="del">
          <pc:chgData name="FERHANE EL MOSTAFA" userId="612e3f77-08f4-424c-9bd0-6ac275dcda07" providerId="ADAL" clId="{61656FBC-2B91-4CDD-AA49-01491A594FA8}" dt="2025-08-24T20:19:21.878" v="13" actId="47"/>
          <pc:sldLayoutMkLst>
            <pc:docMk/>
            <pc:sldMasterMk cId="3077954908" sldId="2147483982"/>
            <pc:sldLayoutMk cId="3393542091" sldId="2147483994"/>
          </pc:sldLayoutMkLst>
        </pc:sldLayoutChg>
      </pc:sldMasterChg>
    </pc:docChg>
  </pc:docChgLst>
  <pc:docChgLst>
    <pc:chgData name="FERHANE EL MOSTAFA" userId="612e3f77-08f4-424c-9bd0-6ac275dcda07" providerId="ADAL" clId="{DC45ABEC-B678-4592-B1B5-F810431A7E59}"/>
    <pc:docChg chg="undo custSel addSld delSld modSld delMainMaster modSection">
      <pc:chgData name="FERHANE EL MOSTAFA" userId="612e3f77-08f4-424c-9bd0-6ac275dcda07" providerId="ADAL" clId="{DC45ABEC-B678-4592-B1B5-F810431A7E59}" dt="2025-08-17T11:37:49.464" v="914" actId="20577"/>
      <pc:docMkLst>
        <pc:docMk/>
      </pc:docMkLst>
      <pc:sldChg chg="del">
        <pc:chgData name="FERHANE EL MOSTAFA" userId="612e3f77-08f4-424c-9bd0-6ac275dcda07" providerId="ADAL" clId="{DC45ABEC-B678-4592-B1B5-F810431A7E59}" dt="2025-08-17T10:22:49.587" v="2" actId="47"/>
        <pc:sldMkLst>
          <pc:docMk/>
          <pc:sldMk cId="0" sldId="257"/>
        </pc:sldMkLst>
      </pc:sldChg>
      <pc:sldChg chg="del">
        <pc:chgData name="FERHANE EL MOSTAFA" userId="612e3f77-08f4-424c-9bd0-6ac275dcda07" providerId="ADAL" clId="{DC45ABEC-B678-4592-B1B5-F810431A7E59}" dt="2025-08-17T10:26:26.290" v="53" actId="47"/>
        <pc:sldMkLst>
          <pc:docMk/>
          <pc:sldMk cId="254142550" sldId="345"/>
        </pc:sldMkLst>
      </pc:sldChg>
      <pc:sldChg chg="add del">
        <pc:chgData name="FERHANE EL MOSTAFA" userId="612e3f77-08f4-424c-9bd0-6ac275dcda07" providerId="ADAL" clId="{DC45ABEC-B678-4592-B1B5-F810431A7E59}" dt="2025-08-17T10:23:41.481" v="13" actId="47"/>
        <pc:sldMkLst>
          <pc:docMk/>
          <pc:sldMk cId="389635199" sldId="467"/>
        </pc:sldMkLst>
      </pc:sldChg>
      <pc:sldChg chg="addSp modSp mod">
        <pc:chgData name="FERHANE EL MOSTAFA" userId="612e3f77-08f4-424c-9bd0-6ac275dcda07" providerId="ADAL" clId="{DC45ABEC-B678-4592-B1B5-F810431A7E59}" dt="2025-08-17T11:05:37.437" v="368" actId="1076"/>
        <pc:sldMkLst>
          <pc:docMk/>
          <pc:sldMk cId="2425538299" sldId="542"/>
        </pc:sldMkLst>
        <pc:spChg chg="add mod">
          <ac:chgData name="FERHANE EL MOSTAFA" userId="612e3f77-08f4-424c-9bd0-6ac275dcda07" providerId="ADAL" clId="{DC45ABEC-B678-4592-B1B5-F810431A7E59}" dt="2025-08-17T11:05:37.437" v="368" actId="1076"/>
          <ac:spMkLst>
            <pc:docMk/>
            <pc:sldMk cId="2425538299" sldId="542"/>
            <ac:spMk id="2" creationId="{2B5FA5B8-60B1-2BED-9977-2EB9882CB6D6}"/>
          </ac:spMkLst>
        </pc:spChg>
      </pc:sldChg>
      <pc:sldChg chg="del">
        <pc:chgData name="FERHANE EL MOSTAFA" userId="612e3f77-08f4-424c-9bd0-6ac275dcda07" providerId="ADAL" clId="{DC45ABEC-B678-4592-B1B5-F810431A7E59}" dt="2025-08-17T11:04:22.938" v="353" actId="47"/>
        <pc:sldMkLst>
          <pc:docMk/>
          <pc:sldMk cId="3622702464" sldId="953"/>
        </pc:sldMkLst>
      </pc:sldChg>
      <pc:sldChg chg="addSp modSp mod">
        <pc:chgData name="FERHANE EL MOSTAFA" userId="612e3f77-08f4-424c-9bd0-6ac275dcda07" providerId="ADAL" clId="{DC45ABEC-B678-4592-B1B5-F810431A7E59}" dt="2025-08-17T11:30:32.338" v="778" actId="20577"/>
        <pc:sldMkLst>
          <pc:docMk/>
          <pc:sldMk cId="4221709158" sldId="987"/>
        </pc:sldMkLst>
      </pc:sldChg>
      <pc:sldChg chg="del">
        <pc:chgData name="FERHANE EL MOSTAFA" userId="612e3f77-08f4-424c-9bd0-6ac275dcda07" providerId="ADAL" clId="{DC45ABEC-B678-4592-B1B5-F810431A7E59}" dt="2025-08-17T10:23:23.163" v="10" actId="47"/>
        <pc:sldMkLst>
          <pc:docMk/>
          <pc:sldMk cId="1082456540" sldId="2134804867"/>
        </pc:sldMkLst>
      </pc:sldChg>
      <pc:sldChg chg="del">
        <pc:chgData name="FERHANE EL MOSTAFA" userId="612e3f77-08f4-424c-9bd0-6ac275dcda07" providerId="ADAL" clId="{DC45ABEC-B678-4592-B1B5-F810431A7E59}" dt="2025-08-17T10:23:26.008" v="11" actId="47"/>
        <pc:sldMkLst>
          <pc:docMk/>
          <pc:sldMk cId="1113929566" sldId="2134805101"/>
        </pc:sldMkLst>
      </pc:sldChg>
      <pc:sldChg chg="modSp mod">
        <pc:chgData name="FERHANE EL MOSTAFA" userId="612e3f77-08f4-424c-9bd0-6ac275dcda07" providerId="ADAL" clId="{DC45ABEC-B678-4592-B1B5-F810431A7E59}" dt="2025-08-17T10:39:44.640" v="164" actId="20577"/>
        <pc:sldMkLst>
          <pc:docMk/>
          <pc:sldMk cId="969077855" sldId="2134805155"/>
        </pc:sldMkLst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7" creationId="{A1644A5B-2517-F4C3-1BDC-8A68A399B5FE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79" creationId="{3B94B07B-2099-8DE4-4396-997AB11F99A6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81" creationId="{BE08A98F-D854-3397-0154-55F80662A1A3}"/>
          </ac:spMkLst>
        </pc:spChg>
        <pc:grpChg chg="mod">
          <ac:chgData name="FERHANE EL MOSTAFA" userId="612e3f77-08f4-424c-9bd0-6ac275dcda07" providerId="ADAL" clId="{DC45ABEC-B678-4592-B1B5-F810431A7E59}" dt="2025-08-17T10:25:22.722" v="49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DC45ABEC-B678-4592-B1B5-F810431A7E59}" dt="2025-08-17T10:25:15.340" v="47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DC45ABEC-B678-4592-B1B5-F810431A7E59}" dt="2025-08-17T10:25:35.134" v="51" actId="1076"/>
          <ac:grpSpMkLst>
            <pc:docMk/>
            <pc:sldMk cId="969077855" sldId="2134805155"/>
            <ac:grpSpMk id="74" creationId="{B240C497-93B7-D5A5-CC16-0CCCEF6AFA07}"/>
          </ac:grpSpMkLst>
        </pc:grpChg>
        <pc:grpChg chg="mod">
          <ac:chgData name="FERHANE EL MOSTAFA" userId="612e3f77-08f4-424c-9bd0-6ac275dcda07" providerId="ADAL" clId="{DC45ABEC-B678-4592-B1B5-F810431A7E59}" dt="2025-08-17T10:25:08.027" v="46" actId="1076"/>
          <ac:grpSpMkLst>
            <pc:docMk/>
            <pc:sldMk cId="969077855" sldId="2134805155"/>
            <ac:grpSpMk id="78" creationId="{BF30825B-BC58-435B-A42C-8221948DEC05}"/>
          </ac:grpSpMkLst>
        </pc:grpChg>
        <pc:graphicFrameChg chg="mod modGraphic">
          <ac:chgData name="FERHANE EL MOSTAFA" userId="612e3f77-08f4-424c-9bd0-6ac275dcda07" providerId="ADAL" clId="{DC45ABEC-B678-4592-B1B5-F810431A7E59}" dt="2025-08-17T10:39:44.640" v="164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  <pc:picChg chg="mod">
          <ac:chgData name="FERHANE EL MOSTAFA" userId="612e3f77-08f4-424c-9bd0-6ac275dcda07" providerId="ADAL" clId="{DC45ABEC-B678-4592-B1B5-F810431A7E59}" dt="2025-08-17T10:25:22.722" v="49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DC45ABEC-B678-4592-B1B5-F810431A7E59}" dt="2025-08-17T10:25:15.340" v="47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DC45ABEC-B678-4592-B1B5-F810431A7E59}" dt="2025-08-17T10:25:35.134" v="51" actId="1076"/>
          <ac:picMkLst>
            <pc:docMk/>
            <pc:sldMk cId="969077855" sldId="2134805155"/>
            <ac:picMk id="76" creationId="{BB23B1FB-A001-330E-9C3A-0366729CC5F4}"/>
          </ac:picMkLst>
        </pc:picChg>
        <pc:picChg chg="mod">
          <ac:chgData name="FERHANE EL MOSTAFA" userId="612e3f77-08f4-424c-9bd0-6ac275dcda07" providerId="ADAL" clId="{DC45ABEC-B678-4592-B1B5-F810431A7E59}" dt="2025-08-17T10:25:08.027" v="46" actId="1076"/>
          <ac:picMkLst>
            <pc:docMk/>
            <pc:sldMk cId="969077855" sldId="2134805155"/>
            <ac:picMk id="80" creationId="{751C334E-9D7C-EFC5-6038-42F03FAD9AD9}"/>
          </ac:picMkLst>
        </pc:picChg>
      </pc:sldChg>
      <pc:sldChg chg="del">
        <pc:chgData name="FERHANE EL MOSTAFA" userId="612e3f77-08f4-424c-9bd0-6ac275dcda07" providerId="ADAL" clId="{DC45ABEC-B678-4592-B1B5-F810431A7E59}" dt="2025-08-17T10:23:44.437" v="14" actId="47"/>
        <pc:sldMkLst>
          <pc:docMk/>
          <pc:sldMk cId="3727397737" sldId="2134805392"/>
        </pc:sldMkLst>
      </pc:sldChg>
      <pc:sldChg chg="del">
        <pc:chgData name="FERHANE EL MOSTAFA" userId="612e3f77-08f4-424c-9bd0-6ac275dcda07" providerId="ADAL" clId="{DC45ABEC-B678-4592-B1B5-F810431A7E59}" dt="2025-08-17T10:23:28.041" v="12" actId="47"/>
        <pc:sldMkLst>
          <pc:docMk/>
          <pc:sldMk cId="2635296759" sldId="2134808443"/>
        </pc:sldMkLst>
      </pc:sldChg>
      <pc:sldChg chg="modSp add mod">
        <pc:chgData name="FERHANE EL MOSTAFA" userId="612e3f77-08f4-424c-9bd0-6ac275dcda07" providerId="ADAL" clId="{DC45ABEC-B678-4592-B1B5-F810431A7E59}" dt="2025-08-17T10:23:02.918" v="9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DC45ABEC-B678-4592-B1B5-F810431A7E59}" dt="2025-08-17T10:22:58.227" v="8" actId="20577"/>
          <ac:spMkLst>
            <pc:docMk/>
            <pc:sldMk cId="0" sldId="2134808444"/>
            <ac:spMk id="4" creationId="{480176DD-AD75-E05C-FFEB-51070627313B}"/>
          </ac:spMkLst>
        </pc:spChg>
        <pc:spChg chg="mod">
          <ac:chgData name="FERHANE EL MOSTAFA" userId="612e3f77-08f4-424c-9bd0-6ac275dcda07" providerId="ADAL" clId="{DC45ABEC-B678-4592-B1B5-F810431A7E59}" dt="2025-08-17T10:23:02.918" v="9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689964165" sldId="2134808445"/>
        </pc:sldMkLst>
      </pc:sldChg>
      <pc:sldChg chg="modSp add mod">
        <pc:chgData name="FERHANE EL MOSTAFA" userId="612e3f77-08f4-424c-9bd0-6ac275dcda07" providerId="ADAL" clId="{DC45ABEC-B678-4592-B1B5-F810431A7E59}" dt="2025-08-17T10:35:43.895" v="110" actId="20577"/>
        <pc:sldMkLst>
          <pc:docMk/>
          <pc:sldMk cId="2973949677" sldId="2134808446"/>
        </pc:sldMkLst>
        <pc:spChg chg="mod">
          <ac:chgData name="FERHANE EL MOSTAFA" userId="612e3f77-08f4-424c-9bd0-6ac275dcda07" providerId="ADAL" clId="{DC45ABEC-B678-4592-B1B5-F810431A7E59}" dt="2025-08-17T10:35:39.592" v="108" actId="20577"/>
          <ac:spMkLst>
            <pc:docMk/>
            <pc:sldMk cId="2973949677" sldId="2134808446"/>
            <ac:spMk id="13" creationId="{21CEE908-A23E-3615-FC3A-B9D65947341C}"/>
          </ac:spMkLst>
        </pc:spChg>
        <pc:spChg chg="mod">
          <ac:chgData name="FERHANE EL MOSTAFA" userId="612e3f77-08f4-424c-9bd0-6ac275dcda07" providerId="ADAL" clId="{DC45ABEC-B678-4592-B1B5-F810431A7E59}" dt="2025-08-17T10:35:43.895" v="110" actId="20577"/>
          <ac:spMkLst>
            <pc:docMk/>
            <pc:sldMk cId="2973949677" sldId="2134808446"/>
            <ac:spMk id="14" creationId="{2C5D3884-B682-E82B-6AA4-10FF3C852B6C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2533095450" sldId="2134808447"/>
        </pc:sldMkLst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1118925082" sldId="2134808448"/>
        </pc:sldMkLst>
      </pc:sldChg>
      <pc:sldChg chg="add del">
        <pc:chgData name="FERHANE EL MOSTAFA" userId="612e3f77-08f4-424c-9bd0-6ac275dcda07" providerId="ADAL" clId="{DC45ABEC-B678-4592-B1B5-F810431A7E59}" dt="2025-08-17T10:25:03.981" v="45" actId="47"/>
        <pc:sldMkLst>
          <pc:docMk/>
          <pc:sldMk cId="474600501" sldId="2134808449"/>
        </pc:sldMkLst>
      </pc:sldChg>
      <pc:sldChg chg="modSp add mod">
        <pc:chgData name="FERHANE EL MOSTAFA" userId="612e3f77-08f4-424c-9bd0-6ac275dcda07" providerId="ADAL" clId="{DC45ABEC-B678-4592-B1B5-F810431A7E59}" dt="2025-08-17T10:50:43.214" v="168" actId="108"/>
        <pc:sldMkLst>
          <pc:docMk/>
          <pc:sldMk cId="2097033110" sldId="2134808450"/>
        </pc:sldMkLst>
      </pc:sldChg>
      <pc:sldChg chg="addSp delSp modSp add mod delAnim modAnim">
        <pc:chgData name="FERHANE EL MOSTAFA" userId="612e3f77-08f4-424c-9bd0-6ac275dcda07" providerId="ADAL" clId="{DC45ABEC-B678-4592-B1B5-F810431A7E59}" dt="2025-08-17T11:03:57.056" v="352" actId="207"/>
        <pc:sldMkLst>
          <pc:docMk/>
          <pc:sldMk cId="368224478" sldId="2134808451"/>
        </pc:sldMkLst>
      </pc:sldChg>
      <pc:sldChg chg="add">
        <pc:chgData name="FERHANE EL MOSTAFA" userId="612e3f77-08f4-424c-9bd0-6ac275dcda07" providerId="ADAL" clId="{DC45ABEC-B678-4592-B1B5-F810431A7E59}" dt="2025-08-17T10:26:23.520" v="52"/>
        <pc:sldMkLst>
          <pc:docMk/>
          <pc:sldMk cId="1769652138" sldId="2134808454"/>
        </pc:sldMkLst>
      </pc:sldChg>
      <pc:sldChg chg="add">
        <pc:chgData name="FERHANE EL MOSTAFA" userId="612e3f77-08f4-424c-9bd0-6ac275dcda07" providerId="ADAL" clId="{DC45ABEC-B678-4592-B1B5-F810431A7E59}" dt="2025-08-17T10:38:37.199" v="163"/>
        <pc:sldMkLst>
          <pc:docMk/>
          <pc:sldMk cId="553663480" sldId="2134808531"/>
        </pc:sldMkLst>
      </pc:sldChg>
      <pc:sldChg chg="modSp add mod">
        <pc:chgData name="FERHANE EL MOSTAFA" userId="612e3f77-08f4-424c-9bd0-6ac275dcda07" providerId="ADAL" clId="{DC45ABEC-B678-4592-B1B5-F810431A7E59}" dt="2025-08-17T11:37:07.614" v="896" actId="6549"/>
        <pc:sldMkLst>
          <pc:docMk/>
          <pc:sldMk cId="2639336920" sldId="2134808532"/>
        </pc:sldMkLst>
        <pc:spChg chg="mod">
          <ac:chgData name="FERHANE EL MOSTAFA" userId="612e3f77-08f4-424c-9bd0-6ac275dcda07" providerId="ADAL" clId="{DC45ABEC-B678-4592-B1B5-F810431A7E59}" dt="2025-08-17T11:37:07.614" v="896" actId="6549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add del mod">
        <pc:chgData name="FERHANE EL MOSTAFA" userId="612e3f77-08f4-424c-9bd0-6ac275dcda07" providerId="ADAL" clId="{DC45ABEC-B678-4592-B1B5-F810431A7E59}" dt="2025-08-17T10:32:14.864" v="71" actId="47"/>
        <pc:sldMkLst>
          <pc:docMk/>
          <pc:sldMk cId="512562272" sldId="2134808561"/>
        </pc:sldMkLst>
      </pc:sldChg>
      <pc:sldChg chg="addSp modSp add mod modAnim">
        <pc:chgData name="FERHANE EL MOSTAFA" userId="612e3f77-08f4-424c-9bd0-6ac275dcda07" providerId="ADAL" clId="{DC45ABEC-B678-4592-B1B5-F810431A7E59}" dt="2025-08-17T11:36:55.149" v="894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DC45ABEC-B678-4592-B1B5-F810431A7E59}" dt="2025-08-17T11:36:55.149" v="894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DC45ABEC-B678-4592-B1B5-F810431A7E59}" dt="2025-08-17T11:32:11.669" v="816" actId="1076"/>
          <ac:spMkLst>
            <pc:docMk/>
            <pc:sldMk cId="1808969683" sldId="2134808563"/>
            <ac:spMk id="4" creationId="{75A6D452-C0A4-E1D1-441C-6A869EFAD9C2}"/>
          </ac:spMkLst>
        </pc:spChg>
        <pc:spChg chg="add mod">
          <ac:chgData name="FERHANE EL MOSTAFA" userId="612e3f77-08f4-424c-9bd0-6ac275dcda07" providerId="ADAL" clId="{DC45ABEC-B678-4592-B1B5-F810431A7E59}" dt="2025-08-17T11:33:21.427" v="861" actId="207"/>
          <ac:spMkLst>
            <pc:docMk/>
            <pc:sldMk cId="1808969683" sldId="2134808563"/>
            <ac:spMk id="5" creationId="{B1F39C87-79AE-8AC4-532E-A0759DD200CC}"/>
          </ac:spMkLst>
        </pc:spChg>
      </pc:sldChg>
      <pc:sldChg chg="addSp delSp modSp add mod">
        <pc:chgData name="FERHANE EL MOSTAFA" userId="612e3f77-08f4-424c-9bd0-6ac275dcda07" providerId="ADAL" clId="{DC45ABEC-B678-4592-B1B5-F810431A7E59}" dt="2025-08-17T10:31:57.973" v="70" actId="20577"/>
        <pc:sldMkLst>
          <pc:docMk/>
          <pc:sldMk cId="2881457431" sldId="2134808689"/>
        </pc:sldMkLst>
      </pc:sldChg>
      <pc:sldChg chg="modSp add mod">
        <pc:chgData name="FERHANE EL MOSTAFA" userId="612e3f77-08f4-424c-9bd0-6ac275dcda07" providerId="ADAL" clId="{DC45ABEC-B678-4592-B1B5-F810431A7E59}" dt="2025-08-17T11:35:09.591" v="869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DC45ABEC-B678-4592-B1B5-F810431A7E59}" dt="2025-08-17T11:35:09.591" v="869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 add">
        <pc:chgData name="FERHANE EL MOSTAFA" userId="612e3f77-08f4-424c-9bd0-6ac275dcda07" providerId="ADAL" clId="{DC45ABEC-B678-4592-B1B5-F810431A7E59}" dt="2025-08-17T11:35:29.212" v="885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DC45ABEC-B678-4592-B1B5-F810431A7E59}" dt="2025-08-17T11:35:24.548" v="879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DC45ABEC-B678-4592-B1B5-F810431A7E59}" dt="2025-08-17T11:35:29.212" v="885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19.883" v="900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DC45ABEC-B678-4592-B1B5-F810431A7E59}" dt="2025-08-17T11:37:19.883" v="900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add">
        <pc:chgData name="FERHANE EL MOSTAFA" userId="612e3f77-08f4-424c-9bd0-6ac275dcda07" providerId="ADAL" clId="{DC45ABEC-B678-4592-B1B5-F810431A7E59}" dt="2025-08-17T11:37:24.526" v="904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DC45ABEC-B678-4592-B1B5-F810431A7E59}" dt="2025-08-17T11:37:24.526" v="904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41.352" v="908" actId="20577"/>
        <pc:sldMkLst>
          <pc:docMk/>
          <pc:sldMk cId="3557025472" sldId="2134808694"/>
        </pc:sldMkLst>
      </pc:sldChg>
      <pc:sldChg chg="modSp add">
        <pc:chgData name="FERHANE EL MOSTAFA" userId="612e3f77-08f4-424c-9bd0-6ac275dcda07" providerId="ADAL" clId="{DC45ABEC-B678-4592-B1B5-F810431A7E59}" dt="2025-08-17T11:37:49.464" v="914" actId="20577"/>
        <pc:sldMkLst>
          <pc:docMk/>
          <pc:sldMk cId="769154890" sldId="2134808695"/>
        </pc:sldMkLst>
      </pc:sldChg>
      <pc:sldMasterChg chg="del delSldLayout">
        <pc:chgData name="FERHANE EL MOSTAFA" userId="612e3f77-08f4-424c-9bd0-6ac275dcda07" providerId="ADAL" clId="{DC45ABEC-B678-4592-B1B5-F810431A7E59}" dt="2025-08-17T10:32:14.864" v="71" actId="47"/>
        <pc:sldMasterMkLst>
          <pc:docMk/>
          <pc:sldMasterMk cId="242943511" sldId="2147483950"/>
        </pc:sldMasterMkLst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445245562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084679083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84900857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1465880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40535759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4674089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94002793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15565725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885136060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615733402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32589735" sldId="214748396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5497120" sldId="214748396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620975842" sldId="214748396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79519818" sldId="214748396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096850194" sldId="214748396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571586595" sldId="214748396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742436302" sldId="214748396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311758364" sldId="214748396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824676116" sldId="214748396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901545687" sldId="214748397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355515942" sldId="214748397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83438931" sldId="214748397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93967923" sldId="214748397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94803486" sldId="214748397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964557275" sldId="214748397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4149876687" sldId="214748397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747735838" sldId="214748397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010967" sldId="214748397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56855254" sldId="214748397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81775893" sldId="214748398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391772076" sldId="2147483981"/>
          </pc:sldLayoutMkLst>
        </pc:sldLayoutChg>
      </pc:sldMasterChg>
      <pc:sldMasterChg chg="del delSldLayout">
        <pc:chgData name="FERHANE EL MOSTAFA" userId="612e3f77-08f4-424c-9bd0-6ac275dcda07" providerId="ADAL" clId="{DC45ABEC-B678-4592-B1B5-F810431A7E59}" dt="2025-08-17T10:23:41.481" v="13" actId="47"/>
        <pc:sldMasterMkLst>
          <pc:docMk/>
          <pc:sldMasterMk cId="3926379368" sldId="2147483950"/>
        </pc:sldMasterMkLst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301260065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40272504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211108941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91386068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502066883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19613043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210003774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534066846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867731955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757445276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889543173" sldId="2147483961"/>
          </pc:sldLayoutMkLst>
        </pc:sldLayoutChg>
      </pc:sldMasterChg>
    </pc:docChg>
  </pc:docChgLst>
  <pc:docChgLst>
    <pc:chgData name="FERHANE EL MOSTAFA" userId="612e3f77-08f4-424c-9bd0-6ac275dcda07" providerId="ADAL" clId="{E9335B58-7A16-4D04-8706-A96DA3B839FA}"/>
    <pc:docChg chg="undo custSel addSld delSld modSld modSection">
      <pc:chgData name="FERHANE EL MOSTAFA" userId="612e3f77-08f4-424c-9bd0-6ac275dcda07" providerId="ADAL" clId="{E9335B58-7A16-4D04-8706-A96DA3B839FA}" dt="2025-08-28T07:50:37.685" v="2241" actId="47"/>
      <pc:docMkLst>
        <pc:docMk/>
      </pc:docMkLst>
      <pc:sldChg chg="modSp mod">
        <pc:chgData name="FERHANE EL MOSTAFA" userId="612e3f77-08f4-424c-9bd0-6ac275dcda07" providerId="ADAL" clId="{E9335B58-7A16-4D04-8706-A96DA3B839FA}" dt="2025-08-25T19:17:06.149" v="2175" actId="20577"/>
        <pc:sldMkLst>
          <pc:docMk/>
          <pc:sldMk cId="1702143944" sldId="989"/>
        </pc:sldMkLst>
      </pc:sldChg>
      <pc:sldChg chg="modSp mod">
        <pc:chgData name="FERHANE EL MOSTAFA" userId="612e3f77-08f4-424c-9bd0-6ac275dcda07" providerId="ADAL" clId="{E9335B58-7A16-4D04-8706-A96DA3B839FA}" dt="2025-08-25T16:15:14.815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E9335B58-7A16-4D04-8706-A96DA3B839FA}" dt="2025-08-25T16:15:14.815" v="0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modSp add mod modAnim">
        <pc:chgData name="FERHANE EL MOSTAFA" userId="612e3f77-08f4-424c-9bd0-6ac275dcda07" providerId="ADAL" clId="{E9335B58-7A16-4D04-8706-A96DA3B839FA}" dt="2025-08-25T16:20:22.238" v="76" actId="1076"/>
        <pc:sldMkLst>
          <pc:docMk/>
          <pc:sldMk cId="368224478" sldId="2134808451"/>
        </pc:sldMkLst>
      </pc:sldChg>
      <pc:sldChg chg="modSp mod">
        <pc:chgData name="FERHANE EL MOSTAFA" userId="612e3f77-08f4-424c-9bd0-6ac275dcda07" providerId="ADAL" clId="{E9335B58-7A16-4D04-8706-A96DA3B839FA}" dt="2025-08-25T17:01:10.351" v="637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E9335B58-7A16-4D04-8706-A96DA3B839FA}" dt="2025-08-25T17:01:10.351" v="637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mod">
        <pc:chgData name="FERHANE EL MOSTAFA" userId="612e3f77-08f4-424c-9bd0-6ac275dcda07" providerId="ADAL" clId="{E9335B58-7A16-4D04-8706-A96DA3B839FA}" dt="2025-08-25T19:19:21.153" v="2240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E9335B58-7A16-4D04-8706-A96DA3B839FA}" dt="2025-08-25T19:19:21.153" v="2240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">
        <pc:chgData name="FERHANE EL MOSTAFA" userId="612e3f77-08f4-424c-9bd0-6ac275dcda07" providerId="ADAL" clId="{E9335B58-7A16-4D04-8706-A96DA3B839FA}" dt="2025-08-25T17:01:29.369" v="648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E9335B58-7A16-4D04-8706-A96DA3B839FA}" dt="2025-08-25T17:01:21.823" v="643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E9335B58-7A16-4D04-8706-A96DA3B839FA}" dt="2025-08-25T17:01:29.369" v="648" actId="20577"/>
          <ac:spMkLst>
            <pc:docMk/>
            <pc:sldMk cId="1808969683" sldId="2134808563"/>
            <ac:spMk id="5" creationId="{B1F39C87-79AE-8AC4-532E-A0759DD200CC}"/>
          </ac:spMkLst>
        </pc:spChg>
      </pc:sldChg>
      <pc:sldChg chg="del">
        <pc:chgData name="FERHANE EL MOSTAFA" userId="612e3f77-08f4-424c-9bd0-6ac275dcda07" providerId="ADAL" clId="{E9335B58-7A16-4D04-8706-A96DA3B839FA}" dt="2025-08-25T19:08:56.300" v="1932" actId="2696"/>
        <pc:sldMkLst>
          <pc:docMk/>
          <pc:sldMk cId="253666560" sldId="2134808627"/>
        </pc:sldMkLst>
      </pc:sldChg>
      <pc:sldChg chg="modSp add mod">
        <pc:chgData name="FERHANE EL MOSTAFA" userId="612e3f77-08f4-424c-9bd0-6ac275dcda07" providerId="ADAL" clId="{E9335B58-7A16-4D04-8706-A96DA3B839FA}" dt="2025-08-25T19:10:09.334" v="2031" actId="1076"/>
        <pc:sldMkLst>
          <pc:docMk/>
          <pc:sldMk cId="1554118466" sldId="2134808627"/>
        </pc:sldMkLst>
        <pc:spChg chg="mod">
          <ac:chgData name="FERHANE EL MOSTAFA" userId="612e3f77-08f4-424c-9bd0-6ac275dcda07" providerId="ADAL" clId="{E9335B58-7A16-4D04-8706-A96DA3B839FA}" dt="2025-08-25T19:10:07.627" v="2030" actId="20577"/>
          <ac:spMkLst>
            <pc:docMk/>
            <pc:sldMk cId="1554118466" sldId="2134808627"/>
            <ac:spMk id="6" creationId="{0B66465E-468F-B22F-A2EA-A217A666D11F}"/>
          </ac:spMkLst>
        </pc:spChg>
        <pc:picChg chg="mod">
          <ac:chgData name="FERHANE EL MOSTAFA" userId="612e3f77-08f4-424c-9bd0-6ac275dcda07" providerId="ADAL" clId="{E9335B58-7A16-4D04-8706-A96DA3B839FA}" dt="2025-08-25T19:10:09.334" v="2031" actId="1076"/>
          <ac:picMkLst>
            <pc:docMk/>
            <pc:sldMk cId="1554118466" sldId="2134808627"/>
            <ac:picMk id="4" creationId="{B94B5DF7-1D48-AF6F-A47B-FEB87FAE15A0}"/>
          </ac:picMkLst>
        </pc:picChg>
      </pc:sldChg>
      <pc:sldChg chg="modSp mod addAnim delAnim">
        <pc:chgData name="FERHANE EL MOSTAFA" userId="612e3f77-08f4-424c-9bd0-6ac275dcda07" providerId="ADAL" clId="{E9335B58-7A16-4D04-8706-A96DA3B839FA}" dt="2025-08-25T16:32:04.428" v="189" actId="13900"/>
        <pc:sldMkLst>
          <pc:docMk/>
          <pc:sldMk cId="4156804253" sldId="2134808628"/>
        </pc:sldMkLst>
        <pc:spChg chg="mod">
          <ac:chgData name="FERHANE EL MOSTAFA" userId="612e3f77-08f4-424c-9bd0-6ac275dcda07" providerId="ADAL" clId="{E9335B58-7A16-4D04-8706-A96DA3B839FA}" dt="2025-08-25T16:32:04.428" v="189" actId="13900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">
        <pc:chgData name="FERHANE EL MOSTAFA" userId="612e3f77-08f4-424c-9bd0-6ac275dcda07" providerId="ADAL" clId="{E9335B58-7A16-4D04-8706-A96DA3B839FA}" dt="2025-08-25T17:46:48.472" v="1232"/>
        <pc:sldMkLst>
          <pc:docMk/>
          <pc:sldMk cId="3555504287" sldId="2134808639"/>
        </pc:sldMkLst>
      </pc:sldChg>
      <pc:sldChg chg="addSp delSp modSp mod">
        <pc:chgData name="FERHANE EL MOSTAFA" userId="612e3f77-08f4-424c-9bd0-6ac275dcda07" providerId="ADAL" clId="{E9335B58-7A16-4D04-8706-A96DA3B839FA}" dt="2025-08-25T17:46:52.240" v="1234"/>
        <pc:sldMkLst>
          <pc:docMk/>
          <pc:sldMk cId="2115320888" sldId="2134808640"/>
        </pc:sldMkLst>
      </pc:sldChg>
      <pc:sldChg chg="addSp delSp modSp mod">
        <pc:chgData name="FERHANE EL MOSTAFA" userId="612e3f77-08f4-424c-9bd0-6ac275dcda07" providerId="ADAL" clId="{E9335B58-7A16-4D04-8706-A96DA3B839FA}" dt="2025-08-25T17:46:56.225" v="1236"/>
        <pc:sldMkLst>
          <pc:docMk/>
          <pc:sldMk cId="322019483" sldId="2134808641"/>
        </pc:sldMkLst>
      </pc:sldChg>
      <pc:sldChg chg="modSp mod">
        <pc:chgData name="FERHANE EL MOSTAFA" userId="612e3f77-08f4-424c-9bd0-6ac275dcda07" providerId="ADAL" clId="{E9335B58-7A16-4D04-8706-A96DA3B839FA}" dt="2025-08-25T17:11:25.193" v="750" actId="2165"/>
        <pc:sldMkLst>
          <pc:docMk/>
          <pc:sldMk cId="2487464742" sldId="2134808671"/>
        </pc:sldMkLst>
      </pc:sldChg>
      <pc:sldChg chg="addSp delSp modSp mod">
        <pc:chgData name="FERHANE EL MOSTAFA" userId="612e3f77-08f4-424c-9bd0-6ac275dcda07" providerId="ADAL" clId="{E9335B58-7A16-4D04-8706-A96DA3B839FA}" dt="2025-08-25T17:47:27.347" v="1251"/>
        <pc:sldMkLst>
          <pc:docMk/>
          <pc:sldMk cId="4220590668" sldId="2134808678"/>
        </pc:sldMkLst>
      </pc:sldChg>
      <pc:sldChg chg="modSp mod">
        <pc:chgData name="FERHANE EL MOSTAFA" userId="612e3f77-08f4-424c-9bd0-6ac275dcda07" providerId="ADAL" clId="{E9335B58-7A16-4D04-8706-A96DA3B839FA}" dt="2025-08-25T17:01:43.630" v="652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E9335B58-7A16-4D04-8706-A96DA3B839FA}" dt="2025-08-25T17:01:43.630" v="652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E9335B58-7A16-4D04-8706-A96DA3B839FA}" dt="2025-08-25T17:01:58.269" v="665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E9335B58-7A16-4D04-8706-A96DA3B839FA}" dt="2025-08-25T17:01:54.095" v="660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E9335B58-7A16-4D04-8706-A96DA3B839FA}" dt="2025-08-25T17:01:58.269" v="665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mod">
        <pc:chgData name="FERHANE EL MOSTAFA" userId="612e3f77-08f4-424c-9bd0-6ac275dcda07" providerId="ADAL" clId="{E9335B58-7A16-4D04-8706-A96DA3B839FA}" dt="2025-08-25T17:02:20.071" v="673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E9335B58-7A16-4D04-8706-A96DA3B839FA}" dt="2025-08-25T17:02:20.071" v="673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">
        <pc:chgData name="FERHANE EL MOSTAFA" userId="612e3f77-08f4-424c-9bd0-6ac275dcda07" providerId="ADAL" clId="{E9335B58-7A16-4D04-8706-A96DA3B839FA}" dt="2025-08-25T17:02:30.375" v="680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E9335B58-7A16-4D04-8706-A96DA3B839FA}" dt="2025-08-25T17:02:26.836" v="675" actId="20577"/>
          <ac:spMkLst>
            <pc:docMk/>
            <pc:sldMk cId="3730913070" sldId="2134808693"/>
            <ac:spMk id="3" creationId="{F89B113C-0142-3951-3374-6C393CE92987}"/>
          </ac:spMkLst>
        </pc:spChg>
        <pc:spChg chg="mod">
          <ac:chgData name="FERHANE EL MOSTAFA" userId="612e3f77-08f4-424c-9bd0-6ac275dcda07" providerId="ADAL" clId="{E9335B58-7A16-4D04-8706-A96DA3B839FA}" dt="2025-08-25T17:02:30.375" v="680" actId="20577"/>
          <ac:spMkLst>
            <pc:docMk/>
            <pc:sldMk cId="3730913070" sldId="2134808693"/>
            <ac:spMk id="5" creationId="{DFB25501-DEBE-3756-EB0E-35F31984EE52}"/>
          </ac:spMkLst>
        </pc:spChg>
      </pc:sldChg>
      <pc:sldChg chg="del">
        <pc:chgData name="FERHANE EL MOSTAFA" userId="612e3f77-08f4-424c-9bd0-6ac275dcda07" providerId="ADAL" clId="{E9335B58-7A16-4D04-8706-A96DA3B839FA}" dt="2025-08-25T17:02:35.218" v="681" actId="47"/>
        <pc:sldMkLst>
          <pc:docMk/>
          <pc:sldMk cId="3557025472" sldId="2134808694"/>
        </pc:sldMkLst>
      </pc:sldChg>
      <pc:sldChg chg="del">
        <pc:chgData name="FERHANE EL MOSTAFA" userId="612e3f77-08f4-424c-9bd0-6ac275dcda07" providerId="ADAL" clId="{E9335B58-7A16-4D04-8706-A96DA3B839FA}" dt="2025-08-25T17:02:37.210" v="682" actId="47"/>
        <pc:sldMkLst>
          <pc:docMk/>
          <pc:sldMk cId="769154890" sldId="2134808695"/>
        </pc:sldMkLst>
      </pc:sldChg>
      <pc:sldChg chg="addSp delSp modSp mod delAnim modAnim">
        <pc:chgData name="FERHANE EL MOSTAFA" userId="612e3f77-08f4-424c-9bd0-6ac275dcda07" providerId="ADAL" clId="{E9335B58-7A16-4D04-8706-A96DA3B839FA}" dt="2025-08-25T16:32:23.595" v="191"/>
        <pc:sldMkLst>
          <pc:docMk/>
          <pc:sldMk cId="3630681292" sldId="2134808696"/>
        </pc:sldMkLst>
      </pc:sldChg>
      <pc:sldChg chg="addSp delSp modSp mod delAnim modAnim">
        <pc:chgData name="FERHANE EL MOSTAFA" userId="612e3f77-08f4-424c-9bd0-6ac275dcda07" providerId="ADAL" clId="{E9335B58-7A16-4D04-8706-A96DA3B839FA}" dt="2025-08-25T16:32:28.495" v="193"/>
        <pc:sldMkLst>
          <pc:docMk/>
          <pc:sldMk cId="3631818263" sldId="2134808697"/>
        </pc:sldMkLst>
      </pc:sldChg>
      <pc:sldChg chg="addSp delSp modSp mod">
        <pc:chgData name="FERHANE EL MOSTAFA" userId="612e3f77-08f4-424c-9bd0-6ac275dcda07" providerId="ADAL" clId="{E9335B58-7A16-4D04-8706-A96DA3B839FA}" dt="2025-08-25T17:46:43.706" v="1230"/>
        <pc:sldMkLst>
          <pc:docMk/>
          <pc:sldMk cId="1075695747" sldId="2134808698"/>
        </pc:sldMkLst>
      </pc:sldChg>
      <pc:sldChg chg="addSp modSp add del mod">
        <pc:chgData name="FERHANE EL MOSTAFA" userId="612e3f77-08f4-424c-9bd0-6ac275dcda07" providerId="ADAL" clId="{E9335B58-7A16-4D04-8706-A96DA3B839FA}" dt="2025-08-25T17:16:35.947" v="826" actId="1076"/>
        <pc:sldMkLst>
          <pc:docMk/>
          <pc:sldMk cId="175661024" sldId="2134808700"/>
        </pc:sldMkLst>
        <pc:spChg chg="add mod">
          <ac:chgData name="FERHANE EL MOSTAFA" userId="612e3f77-08f4-424c-9bd0-6ac275dcda07" providerId="ADAL" clId="{E9335B58-7A16-4D04-8706-A96DA3B839FA}" dt="2025-08-25T17:16:35.947" v="826" actId="1076"/>
          <ac:spMkLst>
            <pc:docMk/>
            <pc:sldMk cId="175661024" sldId="2134808700"/>
            <ac:spMk id="5" creationId="{C5C634A7-D26F-38FD-7B27-4B575F6CF201}"/>
          </ac:spMkLst>
        </pc:spChg>
        <pc:graphicFrameChg chg="mod modGraphic">
          <ac:chgData name="FERHANE EL MOSTAFA" userId="612e3f77-08f4-424c-9bd0-6ac275dcda07" providerId="ADAL" clId="{E9335B58-7A16-4D04-8706-A96DA3B839FA}" dt="2025-08-25T17:16:26.388" v="824" actId="20577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modSp mod">
        <pc:chgData name="FERHANE EL MOSTAFA" userId="612e3f77-08f4-424c-9bd0-6ac275dcda07" providerId="ADAL" clId="{E9335B58-7A16-4D04-8706-A96DA3B839FA}" dt="2025-08-25T17:44:27.223" v="1193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E9335B58-7A16-4D04-8706-A96DA3B839FA}" dt="2025-08-25T17:42:52.940" v="1105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E9335B58-7A16-4D04-8706-A96DA3B839FA}" dt="2025-08-25T17:44:27.223" v="1193" actId="20577"/>
          <ac:spMkLst>
            <pc:docMk/>
            <pc:sldMk cId="1301504599" sldId="2134808706"/>
            <ac:spMk id="3" creationId="{D1667CBE-ECA4-4090-DB9A-9AF58AE24DDD}"/>
          </ac:spMkLst>
        </pc:spChg>
        <pc:spChg chg="mod">
          <ac:chgData name="FERHANE EL MOSTAFA" userId="612e3f77-08f4-424c-9bd0-6ac275dcda07" providerId="ADAL" clId="{E9335B58-7A16-4D04-8706-A96DA3B839FA}" dt="2025-08-25T17:43:25.812" v="1124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E9335B58-7A16-4D04-8706-A96DA3B839FA}" dt="2025-08-25T17:43:13.731" v="1115" actId="2057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E9335B58-7A16-4D04-8706-A96DA3B839FA}" dt="2025-08-25T17:43:42.198" v="1147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E9335B58-7A16-4D04-8706-A96DA3B839FA}" dt="2025-08-25T17:43:48.725" v="1153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E9335B58-7A16-4D04-8706-A96DA3B839FA}" dt="2025-08-25T17:43:58.333" v="1161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E9335B58-7A16-4D04-8706-A96DA3B839FA}" dt="2025-08-25T17:44:09.824" v="1173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addSp delSp modSp mod delAnim modAnim">
        <pc:chgData name="FERHANE EL MOSTAFA" userId="612e3f77-08f4-424c-9bd0-6ac275dcda07" providerId="ADAL" clId="{E9335B58-7A16-4D04-8706-A96DA3B839FA}" dt="2025-08-25T17:56:42.036" v="1282" actId="14100"/>
        <pc:sldMkLst>
          <pc:docMk/>
          <pc:sldMk cId="1030826978" sldId="2134808707"/>
        </pc:sldMkLst>
      </pc:sldChg>
      <pc:sldChg chg="modSp mod">
        <pc:chgData name="FERHANE EL MOSTAFA" userId="612e3f77-08f4-424c-9bd0-6ac275dcda07" providerId="ADAL" clId="{E9335B58-7A16-4D04-8706-A96DA3B839FA}" dt="2025-08-25T17:22:26.042" v="955" actId="403"/>
        <pc:sldMkLst>
          <pc:docMk/>
          <pc:sldMk cId="2380771049" sldId="2134808711"/>
        </pc:sldMkLst>
        <pc:spChg chg="mod">
          <ac:chgData name="FERHANE EL MOSTAFA" userId="612e3f77-08f4-424c-9bd0-6ac275dcda07" providerId="ADAL" clId="{E9335B58-7A16-4D04-8706-A96DA3B839FA}" dt="2025-08-25T17:22:26.042" v="955" actId="403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">
        <pc:chgData name="FERHANE EL MOSTAFA" userId="612e3f77-08f4-424c-9bd0-6ac275dcda07" providerId="ADAL" clId="{E9335B58-7A16-4D04-8706-A96DA3B839FA}" dt="2025-08-25T17:25:22.859" v="1057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E9335B58-7A16-4D04-8706-A96DA3B839FA}" dt="2025-08-25T17:22:44.833" v="957"/>
          <ac:spMkLst>
            <pc:docMk/>
            <pc:sldMk cId="2554523360" sldId="2134808712"/>
            <ac:spMk id="4" creationId="{F681F5E9-4AD0-9A72-1788-F37DE5DA98B5}"/>
          </ac:spMkLst>
        </pc:spChg>
        <pc:spChg chg="mod">
          <ac:chgData name="FERHANE EL MOSTAFA" userId="612e3f77-08f4-424c-9bd0-6ac275dcda07" providerId="ADAL" clId="{E9335B58-7A16-4D04-8706-A96DA3B839FA}" dt="2025-08-25T17:25:01.124" v="1022" actId="20577"/>
          <ac:spMkLst>
            <pc:docMk/>
            <pc:sldMk cId="2554523360" sldId="2134808712"/>
            <ac:spMk id="25" creationId="{19871A05-C260-0DE3-AA2E-ACA6188258B1}"/>
          </ac:spMkLst>
        </pc:spChg>
        <pc:spChg chg="mod">
          <ac:chgData name="FERHANE EL MOSTAFA" userId="612e3f77-08f4-424c-9bd0-6ac275dcda07" providerId="ADAL" clId="{E9335B58-7A16-4D04-8706-A96DA3B839FA}" dt="2025-08-25T17:25:16.476" v="1045" actId="20577"/>
          <ac:spMkLst>
            <pc:docMk/>
            <pc:sldMk cId="2554523360" sldId="2134808712"/>
            <ac:spMk id="26" creationId="{6ED0058E-A64C-040F-7DE3-B535C1008084}"/>
          </ac:spMkLst>
        </pc:spChg>
        <pc:spChg chg="mod">
          <ac:chgData name="FERHANE EL MOSTAFA" userId="612e3f77-08f4-424c-9bd0-6ac275dcda07" providerId="ADAL" clId="{E9335B58-7A16-4D04-8706-A96DA3B839FA}" dt="2025-08-25T17:25:22.859" v="1057" actId="20577"/>
          <ac:spMkLst>
            <pc:docMk/>
            <pc:sldMk cId="2554523360" sldId="2134808712"/>
            <ac:spMk id="28" creationId="{F9EEE9FE-ECC9-932D-D927-883BCF0E09D2}"/>
          </ac:spMkLst>
        </pc:spChg>
      </pc:sldChg>
      <pc:sldChg chg="modSp mod">
        <pc:chgData name="FERHANE EL MOSTAFA" userId="612e3f77-08f4-424c-9bd0-6ac275dcda07" providerId="ADAL" clId="{E9335B58-7A16-4D04-8706-A96DA3B839FA}" dt="2025-08-25T17:24:39.133" v="1004" actId="20577"/>
        <pc:sldMkLst>
          <pc:docMk/>
          <pc:sldMk cId="3733205394" sldId="2134808713"/>
        </pc:sldMkLst>
        <pc:spChg chg="mod">
          <ac:chgData name="FERHANE EL MOSTAFA" userId="612e3f77-08f4-424c-9bd0-6ac275dcda07" providerId="ADAL" clId="{E9335B58-7A16-4D04-8706-A96DA3B839FA}" dt="2025-08-25T17:22:39.329" v="956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E9335B58-7A16-4D04-8706-A96DA3B839FA}" dt="2025-08-25T17:24:39.133" v="1004" actId="20577"/>
          <ac:spMkLst>
            <pc:docMk/>
            <pc:sldMk cId="3733205394" sldId="2134808713"/>
            <ac:spMk id="3" creationId="{A2B92D9E-4FBF-7409-06F9-631BDDA34193}"/>
          </ac:spMkLst>
        </pc:spChg>
      </pc:sldChg>
      <pc:sldChg chg="addSp delSp modSp mod delAnim">
        <pc:chgData name="FERHANE EL MOSTAFA" userId="612e3f77-08f4-424c-9bd0-6ac275dcda07" providerId="ADAL" clId="{E9335B58-7A16-4D04-8706-A96DA3B839FA}" dt="2025-08-25T17:26:17.264" v="1070" actId="1076"/>
        <pc:sldMkLst>
          <pc:docMk/>
          <pc:sldMk cId="1366020049" sldId="2134808715"/>
        </pc:sldMkLst>
        <pc:spChg chg="mod">
          <ac:chgData name="FERHANE EL MOSTAFA" userId="612e3f77-08f4-424c-9bd0-6ac275dcda07" providerId="ADAL" clId="{E9335B58-7A16-4D04-8706-A96DA3B839FA}" dt="2025-08-25T17:26:17.264" v="1070" actId="1076"/>
          <ac:spMkLst>
            <pc:docMk/>
            <pc:sldMk cId="1366020049" sldId="2134808715"/>
            <ac:spMk id="5" creationId="{C14967DE-04FF-6CE6-6BB0-3FF9E96C8525}"/>
          </ac:spMkLst>
        </pc:spChg>
        <pc:picChg chg="add mod">
          <ac:chgData name="FERHANE EL MOSTAFA" userId="612e3f77-08f4-424c-9bd0-6ac275dcda07" providerId="ADAL" clId="{E9335B58-7A16-4D04-8706-A96DA3B839FA}" dt="2025-08-25T17:26:07.770" v="1069" actId="14100"/>
          <ac:picMkLst>
            <pc:docMk/>
            <pc:sldMk cId="1366020049" sldId="2134808715"/>
            <ac:picMk id="4" creationId="{F9E769B7-6F34-3996-7B7E-0A45115EF1D1}"/>
          </ac:picMkLst>
        </pc:picChg>
      </pc:sldChg>
      <pc:sldChg chg="addSp delSp modSp mod delAnim modAnim">
        <pc:chgData name="FERHANE EL MOSTAFA" userId="612e3f77-08f4-424c-9bd0-6ac275dcda07" providerId="ADAL" clId="{E9335B58-7A16-4D04-8706-A96DA3B839FA}" dt="2025-08-25T18:02:45.412" v="1317" actId="1076"/>
        <pc:sldMkLst>
          <pc:docMk/>
          <pc:sldMk cId="11916258" sldId="2134808717"/>
        </pc:sldMkLst>
        <pc:spChg chg="mod">
          <ac:chgData name="FERHANE EL MOSTAFA" userId="612e3f77-08f4-424c-9bd0-6ac275dcda07" providerId="ADAL" clId="{E9335B58-7A16-4D04-8706-A96DA3B839FA}" dt="2025-08-25T18:02:22.275" v="1313" actId="20577"/>
          <ac:spMkLst>
            <pc:docMk/>
            <pc:sldMk cId="11916258" sldId="2134808717"/>
            <ac:spMk id="2" creationId="{ADED2B89-5D63-8791-E1A9-0AC6F980B5B3}"/>
          </ac:spMkLst>
        </pc:spChg>
      </pc:sldChg>
      <pc:sldChg chg="addSp delSp modSp mod delAnim modAnim">
        <pc:chgData name="FERHANE EL MOSTAFA" userId="612e3f77-08f4-424c-9bd0-6ac275dcda07" providerId="ADAL" clId="{E9335B58-7A16-4D04-8706-A96DA3B839FA}" dt="2025-08-25T18:08:05.684" v="1375" actId="6549"/>
        <pc:sldMkLst>
          <pc:docMk/>
          <pc:sldMk cId="342120363" sldId="2134808718"/>
        </pc:sldMkLst>
        <pc:spChg chg="mod">
          <ac:chgData name="FERHANE EL MOSTAFA" userId="612e3f77-08f4-424c-9bd0-6ac275dcda07" providerId="ADAL" clId="{E9335B58-7A16-4D04-8706-A96DA3B839FA}" dt="2025-08-25T18:08:05.684" v="1375" actId="6549"/>
          <ac:spMkLst>
            <pc:docMk/>
            <pc:sldMk cId="342120363" sldId="2134808718"/>
            <ac:spMk id="2" creationId="{051A1139-3C35-BAB8-D711-54A889FAE5A4}"/>
          </ac:spMkLst>
        </pc:spChg>
      </pc:sldChg>
      <pc:sldChg chg="addSp delSp modSp mod delAnim modAnim">
        <pc:chgData name="FERHANE EL MOSTAFA" userId="612e3f77-08f4-424c-9bd0-6ac275dcda07" providerId="ADAL" clId="{E9335B58-7A16-4D04-8706-A96DA3B839FA}" dt="2025-08-25T18:58:18.613" v="1722" actId="14100"/>
        <pc:sldMkLst>
          <pc:docMk/>
          <pc:sldMk cId="2143469606" sldId="2134808719"/>
        </pc:sldMkLst>
      </pc:sldChg>
      <pc:sldChg chg="modSp add del mod">
        <pc:chgData name="FERHANE EL MOSTAFA" userId="612e3f77-08f4-424c-9bd0-6ac275dcda07" providerId="ADAL" clId="{E9335B58-7A16-4D04-8706-A96DA3B839FA}" dt="2025-08-25T18:12:17.644" v="1496" actId="20577"/>
        <pc:sldMkLst>
          <pc:docMk/>
          <pc:sldMk cId="827506173" sldId="2134808720"/>
        </pc:sldMkLst>
        <pc:spChg chg="mod">
          <ac:chgData name="FERHANE EL MOSTAFA" userId="612e3f77-08f4-424c-9bd0-6ac275dcda07" providerId="ADAL" clId="{E9335B58-7A16-4D04-8706-A96DA3B839FA}" dt="2025-08-25T18:12:17.644" v="1496" actId="20577"/>
          <ac:spMkLst>
            <pc:docMk/>
            <pc:sldMk cId="827506173" sldId="2134808720"/>
            <ac:spMk id="4" creationId="{4F260F22-7889-E489-BD72-4E5BCF5A391F}"/>
          </ac:spMkLst>
        </pc:spChg>
        <pc:spChg chg="mod">
          <ac:chgData name="FERHANE EL MOSTAFA" userId="612e3f77-08f4-424c-9bd0-6ac275dcda07" providerId="ADAL" clId="{E9335B58-7A16-4D04-8706-A96DA3B839FA}" dt="2025-08-25T18:10:21.473" v="1416" actId="20577"/>
          <ac:spMkLst>
            <pc:docMk/>
            <pc:sldMk cId="827506173" sldId="2134808720"/>
            <ac:spMk id="6" creationId="{0CC7984D-1860-D7C8-A292-2791F5CFF274}"/>
          </ac:spMkLst>
        </pc:spChg>
        <pc:spChg chg="mod">
          <ac:chgData name="FERHANE EL MOSTAFA" userId="612e3f77-08f4-424c-9bd0-6ac275dcda07" providerId="ADAL" clId="{E9335B58-7A16-4D04-8706-A96DA3B839FA}" dt="2025-08-25T18:10:40.338" v="1434" actId="20577"/>
          <ac:spMkLst>
            <pc:docMk/>
            <pc:sldMk cId="827506173" sldId="2134808720"/>
            <ac:spMk id="14" creationId="{391DC996-BBFE-D500-A200-FFA9C0E8AB74}"/>
          </ac:spMkLst>
        </pc:spChg>
        <pc:spChg chg="mod">
          <ac:chgData name="FERHANE EL MOSTAFA" userId="612e3f77-08f4-424c-9bd0-6ac275dcda07" providerId="ADAL" clId="{E9335B58-7A16-4D04-8706-A96DA3B839FA}" dt="2025-08-25T18:11:03.531" v="1449" actId="20577"/>
          <ac:spMkLst>
            <pc:docMk/>
            <pc:sldMk cId="827506173" sldId="2134808720"/>
            <ac:spMk id="15" creationId="{96262DCF-3EF0-C4D6-403A-29F355672949}"/>
          </ac:spMkLst>
        </pc:spChg>
        <pc:graphicFrameChg chg="mod modGraphic">
          <ac:chgData name="FERHANE EL MOSTAFA" userId="612e3f77-08f4-424c-9bd0-6ac275dcda07" providerId="ADAL" clId="{E9335B58-7A16-4D04-8706-A96DA3B839FA}" dt="2025-08-25T18:12:04.003" v="1484" actId="108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</pc:sldChg>
      <pc:sldChg chg="addSp delSp modSp mod">
        <pc:chgData name="FERHANE EL MOSTAFA" userId="612e3f77-08f4-424c-9bd0-6ac275dcda07" providerId="ADAL" clId="{E9335B58-7A16-4D04-8706-A96DA3B839FA}" dt="2025-08-25T19:12:11.618" v="2087" actId="14100"/>
        <pc:sldMkLst>
          <pc:docMk/>
          <pc:sldMk cId="2746584739" sldId="2134808723"/>
        </pc:sldMkLst>
        <pc:spChg chg="mod">
          <ac:chgData name="FERHANE EL MOSTAFA" userId="612e3f77-08f4-424c-9bd0-6ac275dcda07" providerId="ADAL" clId="{E9335B58-7A16-4D04-8706-A96DA3B839FA}" dt="2025-08-25T19:11:16.001" v="2081" actId="20577"/>
          <ac:spMkLst>
            <pc:docMk/>
            <pc:sldMk cId="2746584739" sldId="2134808723"/>
            <ac:spMk id="2" creationId="{B86C4EBA-6576-54A9-AA83-D3A0FEC4E601}"/>
          </ac:spMkLst>
        </pc:spChg>
      </pc:sldChg>
      <pc:sldChg chg="addSp delSp modSp mod">
        <pc:chgData name="FERHANE EL MOSTAFA" userId="612e3f77-08f4-424c-9bd0-6ac275dcda07" providerId="ADAL" clId="{E9335B58-7A16-4D04-8706-A96DA3B839FA}" dt="2025-08-25T19:17:16.891" v="2177"/>
        <pc:sldMkLst>
          <pc:docMk/>
          <pc:sldMk cId="3657102211" sldId="2134808725"/>
        </pc:sldMkLst>
      </pc:sldChg>
      <pc:sldChg chg="del">
        <pc:chgData name="FERHANE EL MOSTAFA" userId="612e3f77-08f4-424c-9bd0-6ac275dcda07" providerId="ADAL" clId="{E9335B58-7A16-4D04-8706-A96DA3B839FA}" dt="2025-08-25T18:08:24.250" v="1377" actId="47"/>
        <pc:sldMkLst>
          <pc:docMk/>
          <pc:sldMk cId="4012810430" sldId="2134808734"/>
        </pc:sldMkLst>
      </pc:sldChg>
      <pc:sldChg chg="modSp mod">
        <pc:chgData name="FERHANE EL MOSTAFA" userId="612e3f77-08f4-424c-9bd0-6ac275dcda07" providerId="ADAL" clId="{E9335B58-7A16-4D04-8706-A96DA3B839FA}" dt="2025-08-25T18:12:56.890" v="1518" actId="20577"/>
        <pc:sldMkLst>
          <pc:docMk/>
          <pc:sldMk cId="2349550496" sldId="2134808735"/>
        </pc:sldMkLst>
        <pc:spChg chg="mod">
          <ac:chgData name="FERHANE EL MOSTAFA" userId="612e3f77-08f4-424c-9bd0-6ac275dcda07" providerId="ADAL" clId="{E9335B58-7A16-4D04-8706-A96DA3B839FA}" dt="2025-08-25T18:12:27.618" v="1497" actId="6549"/>
          <ac:spMkLst>
            <pc:docMk/>
            <pc:sldMk cId="2349550496" sldId="2134808735"/>
            <ac:spMk id="3" creationId="{8B7B93CA-C478-A881-9718-F33C71D41B54}"/>
          </ac:spMkLst>
        </pc:spChg>
        <pc:spChg chg="mod">
          <ac:chgData name="FERHANE EL MOSTAFA" userId="612e3f77-08f4-424c-9bd0-6ac275dcda07" providerId="ADAL" clId="{E9335B58-7A16-4D04-8706-A96DA3B839FA}" dt="2025-08-25T18:12:56.890" v="1518" actId="20577"/>
          <ac:spMkLst>
            <pc:docMk/>
            <pc:sldMk cId="2349550496" sldId="2134808735"/>
            <ac:spMk id="6" creationId="{CEE632A8-D3D2-864D-6495-29BB3723FEEF}"/>
          </ac:spMkLst>
        </pc:spChg>
        <pc:spChg chg="mod">
          <ac:chgData name="FERHANE EL MOSTAFA" userId="612e3f77-08f4-424c-9bd0-6ac275dcda07" providerId="ADAL" clId="{E9335B58-7A16-4D04-8706-A96DA3B839FA}" dt="2025-08-25T18:12:42.784" v="1505" actId="20577"/>
          <ac:spMkLst>
            <pc:docMk/>
            <pc:sldMk cId="2349550496" sldId="2134808735"/>
            <ac:spMk id="14" creationId="{183E0D97-A9C4-776A-046A-733B1CE7E7A5}"/>
          </ac:spMkLst>
        </pc:spChg>
      </pc:sldChg>
      <pc:sldChg chg="add del">
        <pc:chgData name="FERHANE EL MOSTAFA" userId="612e3f77-08f4-424c-9bd0-6ac275dcda07" providerId="ADAL" clId="{E9335B58-7A16-4D04-8706-A96DA3B839FA}" dt="2025-08-28T07:50:37.685" v="2241" actId="47"/>
        <pc:sldMkLst>
          <pc:docMk/>
          <pc:sldMk cId="2991432417" sldId="2134808738"/>
        </pc:sldMkLst>
      </pc:sldChg>
      <pc:sldChg chg="addSp delSp modSp add mod delAnim modAnim">
        <pc:chgData name="FERHANE EL MOSTAFA" userId="612e3f77-08f4-424c-9bd0-6ac275dcda07" providerId="ADAL" clId="{E9335B58-7A16-4D04-8706-A96DA3B839FA}" dt="2025-08-25T17:00:36.899" v="619"/>
        <pc:sldMkLst>
          <pc:docMk/>
          <pc:sldMk cId="1013569934" sldId="2134808739"/>
        </pc:sldMkLst>
      </pc:sldChg>
      <pc:sldChg chg="del">
        <pc:chgData name="FERHANE EL MOSTAFA" userId="612e3f77-08f4-424c-9bd0-6ac275dcda07" providerId="ADAL" clId="{E9335B58-7A16-4D04-8706-A96DA3B839FA}" dt="2025-08-25T16:16:51.074" v="7" actId="47"/>
        <pc:sldMkLst>
          <pc:docMk/>
          <pc:sldMk cId="3936123366" sldId="2134808744"/>
        </pc:sldMkLst>
      </pc:sldChg>
      <pc:sldChg chg="del">
        <pc:chgData name="FERHANE EL MOSTAFA" userId="612e3f77-08f4-424c-9bd0-6ac275dcda07" providerId="ADAL" clId="{E9335B58-7A16-4D04-8706-A96DA3B839FA}" dt="2025-08-25T16:17:42.427" v="8" actId="47"/>
        <pc:sldMkLst>
          <pc:docMk/>
          <pc:sldMk cId="776497217" sldId="2134808746"/>
        </pc:sldMkLst>
      </pc:sldChg>
      <pc:sldChg chg="del">
        <pc:chgData name="FERHANE EL MOSTAFA" userId="612e3f77-08f4-424c-9bd0-6ac275dcda07" providerId="ADAL" clId="{E9335B58-7A16-4D04-8706-A96DA3B839FA}" dt="2025-08-25T17:12:00.930" v="755" actId="47"/>
        <pc:sldMkLst>
          <pc:docMk/>
          <pc:sldMk cId="4149361874" sldId="2134808747"/>
        </pc:sldMkLst>
      </pc:sldChg>
      <pc:sldChg chg="del">
        <pc:chgData name="FERHANE EL MOSTAFA" userId="612e3f77-08f4-424c-9bd0-6ac275dcda07" providerId="ADAL" clId="{E9335B58-7A16-4D04-8706-A96DA3B839FA}" dt="2025-08-25T17:17:39.143" v="845" actId="47"/>
        <pc:sldMkLst>
          <pc:docMk/>
          <pc:sldMk cId="3208143455" sldId="2134808748"/>
        </pc:sldMkLst>
      </pc:sldChg>
      <pc:sldChg chg="del">
        <pc:chgData name="FERHANE EL MOSTAFA" userId="612e3f77-08f4-424c-9bd0-6ac275dcda07" providerId="ADAL" clId="{E9335B58-7A16-4D04-8706-A96DA3B839FA}" dt="2025-08-25T17:19:52.758" v="931" actId="47"/>
        <pc:sldMkLst>
          <pc:docMk/>
          <pc:sldMk cId="1507961294" sldId="2134808749"/>
        </pc:sldMkLst>
      </pc:sldChg>
      <pc:sldChg chg="modSp mod">
        <pc:chgData name="FERHANE EL MOSTAFA" userId="612e3f77-08f4-424c-9bd0-6ac275dcda07" providerId="ADAL" clId="{E9335B58-7A16-4D04-8706-A96DA3B839FA}" dt="2025-08-25T17:20:54.568" v="942" actId="108"/>
        <pc:sldMkLst>
          <pc:docMk/>
          <pc:sldMk cId="3628690232" sldId="2134808750"/>
        </pc:sldMkLst>
        <pc:spChg chg="mod">
          <ac:chgData name="FERHANE EL MOSTAFA" userId="612e3f77-08f4-424c-9bd0-6ac275dcda07" providerId="ADAL" clId="{E9335B58-7A16-4D04-8706-A96DA3B839FA}" dt="2025-08-25T17:20:35.561" v="940" actId="14100"/>
          <ac:spMkLst>
            <pc:docMk/>
            <pc:sldMk cId="3628690232" sldId="2134808750"/>
            <ac:spMk id="6" creationId="{3F5DC233-AB6B-7C00-E27C-5E10DDD836F9}"/>
          </ac:spMkLst>
        </pc:spChg>
        <pc:spChg chg="mod">
          <ac:chgData name="FERHANE EL MOSTAFA" userId="612e3f77-08f4-424c-9bd0-6ac275dcda07" providerId="ADAL" clId="{E9335B58-7A16-4D04-8706-A96DA3B839FA}" dt="2025-08-25T17:20:07.245" v="937" actId="20577"/>
          <ac:spMkLst>
            <pc:docMk/>
            <pc:sldMk cId="3628690232" sldId="2134808750"/>
            <ac:spMk id="14" creationId="{B28FAB64-E6A8-D565-F318-CED416D53954}"/>
          </ac:spMkLst>
        </pc:spChg>
      </pc:sldChg>
      <pc:sldChg chg="del">
        <pc:chgData name="FERHANE EL MOSTAFA" userId="612e3f77-08f4-424c-9bd0-6ac275dcda07" providerId="ADAL" clId="{E9335B58-7A16-4D04-8706-A96DA3B839FA}" dt="2025-08-25T17:45:25.742" v="1213" actId="47"/>
        <pc:sldMkLst>
          <pc:docMk/>
          <pc:sldMk cId="2487561617" sldId="2134808751"/>
        </pc:sldMkLst>
      </pc:sldChg>
      <pc:sldChg chg="addSp delSp modSp add mod">
        <pc:chgData name="FERHANE EL MOSTAFA" userId="612e3f77-08f4-424c-9bd0-6ac275dcda07" providerId="ADAL" clId="{E9335B58-7A16-4D04-8706-A96DA3B839FA}" dt="2025-08-25T16:16:39.764" v="6" actId="20577"/>
        <pc:sldMkLst>
          <pc:docMk/>
          <pc:sldMk cId="3672763390" sldId="2134808752"/>
        </pc:sldMkLst>
      </pc:sldChg>
      <pc:sldChg chg="addSp delSp modSp add mod delAnim modAnim">
        <pc:chgData name="FERHANE EL MOSTAFA" userId="612e3f77-08f4-424c-9bd0-6ac275dcda07" providerId="ADAL" clId="{E9335B58-7A16-4D04-8706-A96DA3B839FA}" dt="2025-08-25T17:28:57.155" v="1103" actId="2165"/>
        <pc:sldMkLst>
          <pc:docMk/>
          <pc:sldMk cId="1659941931" sldId="2134808753"/>
        </pc:sldMkLst>
      </pc:sldChg>
      <pc:sldChg chg="addSp delSp modSp add mod modAnim">
        <pc:chgData name="FERHANE EL MOSTAFA" userId="612e3f77-08f4-424c-9bd0-6ac275dcda07" providerId="ADAL" clId="{E9335B58-7A16-4D04-8706-A96DA3B839FA}" dt="2025-08-25T17:19:18.814" v="926" actId="20577"/>
        <pc:sldMkLst>
          <pc:docMk/>
          <pc:sldMk cId="2951963151" sldId="2134808754"/>
        </pc:sldMkLst>
      </pc:sldChg>
      <pc:sldChg chg="addSp delSp modSp add mod">
        <pc:chgData name="FERHANE EL MOSTAFA" userId="612e3f77-08f4-424c-9bd0-6ac275dcda07" providerId="ADAL" clId="{E9335B58-7A16-4D04-8706-A96DA3B839FA}" dt="2025-08-25T17:19:50.288" v="930"/>
        <pc:sldMkLst>
          <pc:docMk/>
          <pc:sldMk cId="322785338" sldId="2134808755"/>
        </pc:sldMkLst>
      </pc:sldChg>
      <pc:sldChg chg="addSp delSp modSp add mod">
        <pc:chgData name="FERHANE EL MOSTAFA" userId="612e3f77-08f4-424c-9bd0-6ac275dcda07" providerId="ADAL" clId="{E9335B58-7A16-4D04-8706-A96DA3B839FA}" dt="2025-08-25T17:45:23.508" v="1212"/>
        <pc:sldMkLst>
          <pc:docMk/>
          <pc:sldMk cId="93297" sldId="2134808756"/>
        </pc:sldMkLst>
      </pc:sldChg>
      <pc:sldChg chg="delSp modSp add del mod delAnim">
        <pc:chgData name="FERHANE EL MOSTAFA" userId="612e3f77-08f4-424c-9bd0-6ac275dcda07" providerId="ADAL" clId="{E9335B58-7A16-4D04-8706-A96DA3B839FA}" dt="2025-08-25T18:42:39.483" v="1534" actId="47"/>
        <pc:sldMkLst>
          <pc:docMk/>
          <pc:sldMk cId="1531233171" sldId="2134808757"/>
        </pc:sldMkLst>
      </pc:sldChg>
      <pc:sldChg chg="addSp delSp modSp add mod addAnim delAnim">
        <pc:chgData name="FERHANE EL MOSTAFA" userId="612e3f77-08f4-424c-9bd0-6ac275dcda07" providerId="ADAL" clId="{E9335B58-7A16-4D04-8706-A96DA3B839FA}" dt="2025-08-25T19:04:45.244" v="1808" actId="20577"/>
        <pc:sldMkLst>
          <pc:docMk/>
          <pc:sldMk cId="3245557733" sldId="2134808757"/>
        </pc:sldMkLst>
        <pc:spChg chg="mod">
          <ac:chgData name="FERHANE EL MOSTAFA" userId="612e3f77-08f4-424c-9bd0-6ac275dcda07" providerId="ADAL" clId="{E9335B58-7A16-4D04-8706-A96DA3B839FA}" dt="2025-08-25T18:49:57.259" v="1685" actId="20577"/>
          <ac:spMkLst>
            <pc:docMk/>
            <pc:sldMk cId="3245557733" sldId="2134808757"/>
            <ac:spMk id="3" creationId="{5BE71C7F-12A7-7198-E664-A4748F79CE4D}"/>
          </ac:spMkLst>
        </pc:spChg>
        <pc:spChg chg="mod">
          <ac:chgData name="FERHANE EL MOSTAFA" userId="612e3f77-08f4-424c-9bd0-6ac275dcda07" providerId="ADAL" clId="{E9335B58-7A16-4D04-8706-A96DA3B839FA}" dt="2025-08-25T18:59:02.143" v="1737" actId="20577"/>
          <ac:spMkLst>
            <pc:docMk/>
            <pc:sldMk cId="3245557733" sldId="2134808757"/>
            <ac:spMk id="6" creationId="{C4DE3010-DBA5-FF0A-2214-7796BE7D0543}"/>
          </ac:spMkLst>
        </pc:spChg>
        <pc:spChg chg="mod">
          <ac:chgData name="FERHANE EL MOSTAFA" userId="612e3f77-08f4-424c-9bd0-6ac275dcda07" providerId="ADAL" clId="{E9335B58-7A16-4D04-8706-A96DA3B839FA}" dt="2025-08-25T19:04:40.473" v="1800" actId="20577"/>
          <ac:spMkLst>
            <pc:docMk/>
            <pc:sldMk cId="3245557733" sldId="2134808757"/>
            <ac:spMk id="7" creationId="{413790F5-54A0-4C9F-4626-5181330F0E66}"/>
          </ac:spMkLst>
        </pc:spChg>
        <pc:spChg chg="mod">
          <ac:chgData name="FERHANE EL MOSTAFA" userId="612e3f77-08f4-424c-9bd0-6ac275dcda07" providerId="ADAL" clId="{E9335B58-7A16-4D04-8706-A96DA3B839FA}" dt="2025-08-25T19:04:45.244" v="1808" actId="20577"/>
          <ac:spMkLst>
            <pc:docMk/>
            <pc:sldMk cId="3245557733" sldId="2134808757"/>
            <ac:spMk id="10" creationId="{CB0150AC-F44F-8EAE-D35A-901005996F8B}"/>
          </ac:spMkLst>
        </pc:spChg>
        <pc:picChg chg="add mod">
          <ac:chgData name="FERHANE EL MOSTAFA" userId="612e3f77-08f4-424c-9bd0-6ac275dcda07" providerId="ADAL" clId="{E9335B58-7A16-4D04-8706-A96DA3B839FA}" dt="2025-08-25T18:47:05.212" v="1609"/>
          <ac:picMkLst>
            <pc:docMk/>
            <pc:sldMk cId="3245557733" sldId="2134808757"/>
            <ac:picMk id="11" creationId="{5B313A3C-877F-E557-7F78-81D6A7A0EBE7}"/>
          </ac:picMkLst>
        </pc:picChg>
      </pc:sldChg>
      <pc:sldChg chg="modSp add mod">
        <pc:chgData name="FERHANE EL MOSTAFA" userId="612e3f77-08f4-424c-9bd0-6ac275dcda07" providerId="ADAL" clId="{E9335B58-7A16-4D04-8706-A96DA3B839FA}" dt="2025-08-25T18:46:21.273" v="1607" actId="1076"/>
        <pc:sldMkLst>
          <pc:docMk/>
          <pc:sldMk cId="3524382113" sldId="2134808758"/>
        </pc:sldMkLst>
        <pc:spChg chg="mod">
          <ac:chgData name="FERHANE EL MOSTAFA" userId="612e3f77-08f4-424c-9bd0-6ac275dcda07" providerId="ADAL" clId="{E9335B58-7A16-4D04-8706-A96DA3B839FA}" dt="2025-08-25T18:46:21.273" v="1607" actId="1076"/>
          <ac:spMkLst>
            <pc:docMk/>
            <pc:sldMk cId="3524382113" sldId="2134808758"/>
            <ac:spMk id="6" creationId="{72060FCD-8D4E-1BF5-6543-12C482056128}"/>
          </ac:spMkLst>
        </pc:spChg>
      </pc:sldChg>
      <pc:sldChg chg="addSp delSp modSp add mod addAnim delAnim">
        <pc:chgData name="FERHANE EL MOSTAFA" userId="612e3f77-08f4-424c-9bd0-6ac275dcda07" providerId="ADAL" clId="{E9335B58-7A16-4D04-8706-A96DA3B839FA}" dt="2025-08-25T19:06:38.221" v="1837" actId="20577"/>
        <pc:sldMkLst>
          <pc:docMk/>
          <pc:sldMk cId="877773967" sldId="2134808759"/>
        </pc:sldMkLst>
      </pc:sldChg>
      <pc:sldChg chg="modSp add mod">
        <pc:chgData name="FERHANE EL MOSTAFA" userId="612e3f77-08f4-424c-9bd0-6ac275dcda07" providerId="ADAL" clId="{E9335B58-7A16-4D04-8706-A96DA3B839FA}" dt="2025-08-25T18:57:27.057" v="1720" actId="20577"/>
        <pc:sldMkLst>
          <pc:docMk/>
          <pc:sldMk cId="3710887481" sldId="2134808760"/>
        </pc:sldMkLst>
        <pc:spChg chg="mod">
          <ac:chgData name="FERHANE EL MOSTAFA" userId="612e3f77-08f4-424c-9bd0-6ac275dcda07" providerId="ADAL" clId="{E9335B58-7A16-4D04-8706-A96DA3B839FA}" dt="2025-08-25T18:57:27.057" v="1720" actId="20577"/>
          <ac:spMkLst>
            <pc:docMk/>
            <pc:sldMk cId="3710887481" sldId="2134808760"/>
            <ac:spMk id="6" creationId="{C3F1DD0A-CCB0-F00A-1C4F-81D2BAD7B70C}"/>
          </ac:spMkLst>
        </pc:spChg>
      </pc:sldChg>
      <pc:sldChg chg="modSp add">
        <pc:chgData name="FERHANE EL MOSTAFA" userId="612e3f77-08f4-424c-9bd0-6ac275dcda07" providerId="ADAL" clId="{E9335B58-7A16-4D04-8706-A96DA3B839FA}" dt="2025-08-25T19:05:35.655" v="1819" actId="20577"/>
        <pc:sldMkLst>
          <pc:docMk/>
          <pc:sldMk cId="2656362713" sldId="2134808761"/>
        </pc:sldMkLst>
        <pc:spChg chg="mod">
          <ac:chgData name="FERHANE EL MOSTAFA" userId="612e3f77-08f4-424c-9bd0-6ac275dcda07" providerId="ADAL" clId="{E9335B58-7A16-4D04-8706-A96DA3B839FA}" dt="2025-08-25T19:01:31.545" v="1778" actId="20577"/>
          <ac:spMkLst>
            <pc:docMk/>
            <pc:sldMk cId="2656362713" sldId="2134808761"/>
            <ac:spMk id="6" creationId="{8A8BC18A-E2C8-673A-F710-A5F79BA74DA6}"/>
          </ac:spMkLst>
        </pc:spChg>
        <pc:spChg chg="mod">
          <ac:chgData name="FERHANE EL MOSTAFA" userId="612e3f77-08f4-424c-9bd0-6ac275dcda07" providerId="ADAL" clId="{E9335B58-7A16-4D04-8706-A96DA3B839FA}" dt="2025-08-25T19:05:35.655" v="1819" actId="20577"/>
          <ac:spMkLst>
            <pc:docMk/>
            <pc:sldMk cId="2656362713" sldId="2134808761"/>
            <ac:spMk id="7" creationId="{5F7E3065-4EFB-4648-776C-39DF9A73DBC2}"/>
          </ac:spMkLst>
        </pc:spChg>
      </pc:sldChg>
      <pc:sldChg chg="modSp add mod">
        <pc:chgData name="FERHANE EL MOSTAFA" userId="612e3f77-08f4-424c-9bd0-6ac275dcda07" providerId="ADAL" clId="{E9335B58-7A16-4D04-8706-A96DA3B839FA}" dt="2025-08-25T19:02:53.640" v="1786" actId="20577"/>
        <pc:sldMkLst>
          <pc:docMk/>
          <pc:sldMk cId="2580822413" sldId="2134808762"/>
        </pc:sldMkLst>
        <pc:spChg chg="mod">
          <ac:chgData name="FERHANE EL MOSTAFA" userId="612e3f77-08f4-424c-9bd0-6ac275dcda07" providerId="ADAL" clId="{E9335B58-7A16-4D04-8706-A96DA3B839FA}" dt="2025-08-25T19:02:53.640" v="1786" actId="20577"/>
          <ac:spMkLst>
            <pc:docMk/>
            <pc:sldMk cId="2580822413" sldId="2134808762"/>
            <ac:spMk id="6" creationId="{372DF528-A443-F8E4-B0E5-E7BB6365DB0A}"/>
          </ac:spMkLst>
        </pc:spChg>
      </pc:sldChg>
      <pc:sldChg chg="modSp add mod">
        <pc:chgData name="FERHANE EL MOSTAFA" userId="612e3f77-08f4-424c-9bd0-6ac275dcda07" providerId="ADAL" clId="{E9335B58-7A16-4D04-8706-A96DA3B839FA}" dt="2025-08-25T19:08:44.656" v="1931" actId="20577"/>
        <pc:sldMkLst>
          <pc:docMk/>
          <pc:sldMk cId="2077746138" sldId="2134808763"/>
        </pc:sldMkLst>
        <pc:spChg chg="mod">
          <ac:chgData name="FERHANE EL MOSTAFA" userId="612e3f77-08f4-424c-9bd0-6ac275dcda07" providerId="ADAL" clId="{E9335B58-7A16-4D04-8706-A96DA3B839FA}" dt="2025-08-25T19:08:44.656" v="1931" actId="20577"/>
          <ac:spMkLst>
            <pc:docMk/>
            <pc:sldMk cId="2077746138" sldId="2134808763"/>
            <ac:spMk id="3" creationId="{25416204-A3D9-D9B6-3A8F-5F276CE0777E}"/>
          </ac:spMkLst>
        </pc:spChg>
        <pc:spChg chg="mod">
          <ac:chgData name="FERHANE EL MOSTAFA" userId="612e3f77-08f4-424c-9bd0-6ac275dcda07" providerId="ADAL" clId="{E9335B58-7A16-4D04-8706-A96DA3B839FA}" dt="2025-08-25T19:08:12.949" v="1914" actId="20577"/>
          <ac:spMkLst>
            <pc:docMk/>
            <pc:sldMk cId="2077746138" sldId="2134808763"/>
            <ac:spMk id="6" creationId="{72F24414-3EDE-CF68-8607-03807CEE450B}"/>
          </ac:spMkLst>
        </pc:spChg>
      </pc:sldChg>
      <pc:sldChg chg="addSp delSp modSp add mod delAnim">
        <pc:chgData name="FERHANE EL MOSTAFA" userId="612e3f77-08f4-424c-9bd0-6ac275dcda07" providerId="ADAL" clId="{E9335B58-7A16-4D04-8706-A96DA3B839FA}" dt="2025-08-25T19:13:52.485" v="2115" actId="1076"/>
        <pc:sldMkLst>
          <pc:docMk/>
          <pc:sldMk cId="2405242064" sldId="2134808764"/>
        </pc:sldMkLst>
        <pc:spChg chg="mod">
          <ac:chgData name="FERHANE EL MOSTAFA" userId="612e3f77-08f4-424c-9bd0-6ac275dcda07" providerId="ADAL" clId="{E9335B58-7A16-4D04-8706-A96DA3B839FA}" dt="2025-08-25T19:13:12.231" v="2106" actId="20577"/>
          <ac:spMkLst>
            <pc:docMk/>
            <pc:sldMk cId="2405242064" sldId="2134808764"/>
            <ac:spMk id="2" creationId="{3217A6A7-19F7-F3D9-0DCA-D71F38D2C6F8}"/>
          </ac:spMkLst>
        </pc:spChg>
        <pc:picChg chg="add mod">
          <ac:chgData name="FERHANE EL MOSTAFA" userId="612e3f77-08f4-424c-9bd0-6ac275dcda07" providerId="ADAL" clId="{E9335B58-7A16-4D04-8706-A96DA3B839FA}" dt="2025-08-25T19:13:38.488" v="2112"/>
          <ac:picMkLst>
            <pc:docMk/>
            <pc:sldMk cId="2405242064" sldId="2134808764"/>
            <ac:picMk id="4" creationId="{A62E8DC8-2644-3E60-F07F-18090BE66FB7}"/>
          </ac:picMkLst>
        </pc:picChg>
        <pc:picChg chg="add mod">
          <ac:chgData name="FERHANE EL MOSTAFA" userId="612e3f77-08f4-424c-9bd0-6ac275dcda07" providerId="ADAL" clId="{E9335B58-7A16-4D04-8706-A96DA3B839FA}" dt="2025-08-25T19:13:52.485" v="2115" actId="1076"/>
          <ac:picMkLst>
            <pc:docMk/>
            <pc:sldMk cId="2405242064" sldId="2134808764"/>
            <ac:picMk id="5" creationId="{3DABD174-E635-B9C5-ECA7-3C12DFEFC624}"/>
          </ac:picMkLst>
        </pc:picChg>
      </pc:sldChg>
    </pc:docChg>
  </pc:docChgLst>
  <pc:docChgLst>
    <pc:chgData name="FERHANE EL MOSTAFA" userId="612e3f77-08f4-424c-9bd0-6ac275dcda07" providerId="ADAL" clId="{03ECC52A-3917-4E4A-BCC6-67EB2827AB44}"/>
    <pc:docChg chg="undo custSel addSld delSld modSld modSection">
      <pc:chgData name="FERHANE EL MOSTAFA" userId="612e3f77-08f4-424c-9bd0-6ac275dcda07" providerId="ADAL" clId="{03ECC52A-3917-4E4A-BCC6-67EB2827AB44}" dt="2025-08-20T23:24:15.910" v="2360" actId="5793"/>
      <pc:docMkLst>
        <pc:docMk/>
      </pc:docMkLst>
      <pc:sldChg chg="modSp mod">
        <pc:chgData name="FERHANE EL MOSTAFA" userId="612e3f77-08f4-424c-9bd0-6ac275dcda07" providerId="ADAL" clId="{03ECC52A-3917-4E4A-BCC6-67EB2827AB44}" dt="2025-08-20T20:13:28.773" v="83" actId="12"/>
        <pc:sldMkLst>
          <pc:docMk/>
          <pc:sldMk cId="2425538299" sldId="542"/>
        </pc:sldMkLst>
        <pc:spChg chg="mod">
          <ac:chgData name="FERHANE EL MOSTAFA" userId="612e3f77-08f4-424c-9bd0-6ac275dcda07" providerId="ADAL" clId="{03ECC52A-3917-4E4A-BCC6-67EB2827AB44}" dt="2025-08-20T20:13:28.773" v="83" actId="12"/>
          <ac:spMkLst>
            <pc:docMk/>
            <pc:sldMk cId="2425538299" sldId="542"/>
            <ac:spMk id="2" creationId="{2B5FA5B8-60B1-2BED-9977-2EB9882CB6D6}"/>
          </ac:spMkLst>
        </pc:spChg>
      </pc:sldChg>
      <pc:sldChg chg="modSp mod">
        <pc:chgData name="FERHANE EL MOSTAFA" userId="612e3f77-08f4-424c-9bd0-6ac275dcda07" providerId="ADAL" clId="{03ECC52A-3917-4E4A-BCC6-67EB2827AB44}" dt="2025-08-20T20:21:57.717" v="220" actId="6549"/>
        <pc:sldMkLst>
          <pc:docMk/>
          <pc:sldMk cId="1861730519" sldId="597"/>
        </pc:sldMkLst>
        <pc:spChg chg="mod">
          <ac:chgData name="FERHANE EL MOSTAFA" userId="612e3f77-08f4-424c-9bd0-6ac275dcda07" providerId="ADAL" clId="{03ECC52A-3917-4E4A-BCC6-67EB2827AB44}" dt="2025-08-20T20:21:57.717" v="220" actId="6549"/>
          <ac:spMkLst>
            <pc:docMk/>
            <pc:sldMk cId="1861730519" sldId="597"/>
            <ac:spMk id="6" creationId="{D914014D-3C86-D642-31BC-56C49397C663}"/>
          </ac:spMkLst>
        </pc:spChg>
      </pc:sldChg>
      <pc:sldChg chg="del">
        <pc:chgData name="FERHANE EL MOSTAFA" userId="612e3f77-08f4-424c-9bd0-6ac275dcda07" providerId="ADAL" clId="{03ECC52A-3917-4E4A-BCC6-67EB2827AB44}" dt="2025-08-20T20:17:27.672" v="92" actId="47"/>
        <pc:sldMkLst>
          <pc:docMk/>
          <pc:sldMk cId="4221709158" sldId="987"/>
        </pc:sldMkLst>
      </pc:sldChg>
      <pc:sldChg chg="modSp mod">
        <pc:chgData name="FERHANE EL MOSTAFA" userId="612e3f77-08f4-424c-9bd0-6ac275dcda07" providerId="ADAL" clId="{03ECC52A-3917-4E4A-BCC6-67EB2827AB44}" dt="2025-08-20T23:22:00.450" v="2205" actId="1076"/>
        <pc:sldMkLst>
          <pc:docMk/>
          <pc:sldMk cId="1702143944" sldId="989"/>
        </pc:sldMkLst>
      </pc:sldChg>
      <pc:sldChg chg="modSp mod">
        <pc:chgData name="FERHANE EL MOSTAFA" userId="612e3f77-08f4-424c-9bd0-6ac275dcda07" providerId="ADAL" clId="{03ECC52A-3917-4E4A-BCC6-67EB2827AB44}" dt="2025-08-20T20:10:16.805" v="5" actId="20577"/>
        <pc:sldMkLst>
          <pc:docMk/>
          <pc:sldMk cId="969077855" sldId="2134805155"/>
        </pc:sldMkLst>
        <pc:graphicFrameChg chg="mod modGraphic">
          <ac:chgData name="FERHANE EL MOSTAFA" userId="612e3f77-08f4-424c-9bd0-6ac275dcda07" providerId="ADAL" clId="{03ECC52A-3917-4E4A-BCC6-67EB2827AB44}" dt="2025-08-20T20:10:16.805" v="5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mod">
        <pc:chgData name="FERHANE EL MOSTAFA" userId="612e3f77-08f4-424c-9bd0-6ac275dcda07" providerId="ADAL" clId="{03ECC52A-3917-4E4A-BCC6-67EB2827AB44}" dt="2025-08-20T20:06:43.293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3ECC52A-3917-4E4A-BCC6-67EB2827AB44}" dt="2025-08-20T20:06:43.293" v="0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modSp mod">
        <pc:chgData name="FERHANE EL MOSTAFA" userId="612e3f77-08f4-424c-9bd0-6ac275dcda07" providerId="ADAL" clId="{03ECC52A-3917-4E4A-BCC6-67EB2827AB44}" dt="2025-08-20T20:11:58.087" v="27" actId="6549"/>
        <pc:sldMkLst>
          <pc:docMk/>
          <pc:sldMk cId="368224478" sldId="2134808451"/>
        </pc:sldMkLst>
      </pc:sldChg>
      <pc:sldChg chg="modSp mod">
        <pc:chgData name="FERHANE EL MOSTAFA" userId="612e3f77-08f4-424c-9bd0-6ac275dcda07" providerId="ADAL" clId="{03ECC52A-3917-4E4A-BCC6-67EB2827AB44}" dt="2025-08-20T20:18:56.429" v="154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03ECC52A-3917-4E4A-BCC6-67EB2827AB44}" dt="2025-08-20T20:18:56.429" v="154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del mod">
        <pc:chgData name="FERHANE EL MOSTAFA" userId="612e3f77-08f4-424c-9bd0-6ac275dcda07" providerId="ADAL" clId="{03ECC52A-3917-4E4A-BCC6-67EB2827AB44}" dt="2025-08-20T22:58:57.397" v="1911" actId="47"/>
        <pc:sldMkLst>
          <pc:docMk/>
          <pc:sldMk cId="2254889488" sldId="2134808547"/>
        </pc:sldMkLst>
      </pc:sldChg>
      <pc:sldChg chg="addSp delSp modSp mod">
        <pc:chgData name="FERHANE EL MOSTAFA" userId="612e3f77-08f4-424c-9bd0-6ac275dcda07" providerId="ADAL" clId="{03ECC52A-3917-4E4A-BCC6-67EB2827AB44}" dt="2025-08-20T23:24:15.910" v="2360" actId="5793"/>
        <pc:sldMkLst>
          <pc:docMk/>
          <pc:sldMk cId="512562272" sldId="2134808561"/>
        </pc:sldMkLst>
        <pc:spChg chg="mod">
          <ac:chgData name="FERHANE EL MOSTAFA" userId="612e3f77-08f4-424c-9bd0-6ac275dcda07" providerId="ADAL" clId="{03ECC52A-3917-4E4A-BCC6-67EB2827AB44}" dt="2025-08-20T23:24:15.910" v="2360" actId="5793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">
        <pc:chgData name="FERHANE EL MOSTAFA" userId="612e3f77-08f4-424c-9bd0-6ac275dcda07" providerId="ADAL" clId="{03ECC52A-3917-4E4A-BCC6-67EB2827AB44}" dt="2025-08-20T20:19:08.554" v="166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03ECC52A-3917-4E4A-BCC6-67EB2827AB44}" dt="2025-08-20T20:19:08.554" v="166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modSp mod">
        <pc:chgData name="FERHANE EL MOSTAFA" userId="612e3f77-08f4-424c-9bd0-6ac275dcda07" providerId="ADAL" clId="{03ECC52A-3917-4E4A-BCC6-67EB2827AB44}" dt="2025-08-20T23:02:21.587" v="1959" actId="20577"/>
        <pc:sldMkLst>
          <pc:docMk/>
          <pc:sldMk cId="253666560" sldId="2134808627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596164037" sldId="2134808628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47.508" v="87"/>
        <pc:sldMkLst>
          <pc:docMk/>
          <pc:sldMk cId="4156804253" sldId="2134808628"/>
        </pc:sldMkLst>
        <pc:spChg chg="add mod">
          <ac:chgData name="FERHANE EL MOSTAFA" userId="612e3f77-08f4-424c-9bd0-6ac275dcda07" providerId="ADAL" clId="{03ECC52A-3917-4E4A-BCC6-67EB2827AB44}" dt="2025-08-20T20:16:47.508" v="87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38:54.867" v="1621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03ECC52A-3917-4E4A-BCC6-67EB2827AB44}" dt="2025-08-20T22:38:58.950" v="1623"/>
        <pc:sldMkLst>
          <pc:docMk/>
          <pc:sldMk cId="2115320888" sldId="2134808640"/>
        </pc:sldMkLst>
      </pc:sldChg>
      <pc:sldChg chg="addSp delSp modSp mod delAnim">
        <pc:chgData name="FERHANE EL MOSTAFA" userId="612e3f77-08f4-424c-9bd0-6ac275dcda07" providerId="ADAL" clId="{03ECC52A-3917-4E4A-BCC6-67EB2827AB44}" dt="2025-08-20T22:39:11.164" v="1627"/>
        <pc:sldMkLst>
          <pc:docMk/>
          <pc:sldMk cId="322019483" sldId="2134808641"/>
        </pc:sldMkLst>
      </pc:sldChg>
      <pc:sldChg chg="addSp delSp modSp mod delAnim">
        <pc:chgData name="FERHANE EL MOSTAFA" userId="612e3f77-08f4-424c-9bd0-6ac275dcda07" providerId="ADAL" clId="{03ECC52A-3917-4E4A-BCC6-67EB2827AB44}" dt="2025-08-20T22:39:05.118" v="1625"/>
        <pc:sldMkLst>
          <pc:docMk/>
          <pc:sldMk cId="1231011705" sldId="2134808643"/>
        </pc:sldMkLst>
      </pc:sldChg>
      <pc:sldChg chg="addSp modSp mod modAnim">
        <pc:chgData name="FERHANE EL MOSTAFA" userId="612e3f77-08f4-424c-9bd0-6ac275dcda07" providerId="ADAL" clId="{03ECC52A-3917-4E4A-BCC6-67EB2827AB44}" dt="2025-08-20T23:18:55.884" v="2128"/>
        <pc:sldMkLst>
          <pc:docMk/>
          <pc:sldMk cId="2150186220" sldId="2134808654"/>
        </pc:sldMkLst>
      </pc:sldChg>
      <pc:sldChg chg="modSp mod">
        <pc:chgData name="FERHANE EL MOSTAFA" userId="612e3f77-08f4-424c-9bd0-6ac275dcda07" providerId="ADAL" clId="{03ECC52A-3917-4E4A-BCC6-67EB2827AB44}" dt="2025-08-20T20:25:53.641" v="373" actId="20577"/>
        <pc:sldMkLst>
          <pc:docMk/>
          <pc:sldMk cId="2487464742" sldId="2134808671"/>
        </pc:sldMkLst>
      </pc:sldChg>
      <pc:sldChg chg="addSp delSp modSp mod">
        <pc:chgData name="FERHANE EL MOSTAFA" userId="612e3f77-08f4-424c-9bd0-6ac275dcda07" providerId="ADAL" clId="{03ECC52A-3917-4E4A-BCC6-67EB2827AB44}" dt="2025-08-20T23:20:10.527" v="2135"/>
        <pc:sldMkLst>
          <pc:docMk/>
          <pc:sldMk cId="4220590668" sldId="2134808678"/>
        </pc:sldMkLst>
      </pc:sldChg>
      <pc:sldChg chg="del">
        <pc:chgData name="FERHANE EL MOSTAFA" userId="612e3f77-08f4-424c-9bd0-6ac275dcda07" providerId="ADAL" clId="{03ECC52A-3917-4E4A-BCC6-67EB2827AB44}" dt="2025-08-20T20:11:24.088" v="13" actId="47"/>
        <pc:sldMkLst>
          <pc:docMk/>
          <pc:sldMk cId="2881457431" sldId="2134808689"/>
        </pc:sldMkLst>
      </pc:sldChg>
      <pc:sldChg chg="modSp mod">
        <pc:chgData name="FERHANE EL MOSTAFA" userId="612e3f77-08f4-424c-9bd0-6ac275dcda07" providerId="ADAL" clId="{03ECC52A-3917-4E4A-BCC6-67EB2827AB44}" dt="2025-08-20T20:20:05.152" v="171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03ECC52A-3917-4E4A-BCC6-67EB2827AB44}" dt="2025-08-20T20:20:05.152" v="171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03ECC52A-3917-4E4A-BCC6-67EB2827AB44}" dt="2025-08-20T20:20:31.136" v="189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03ECC52A-3917-4E4A-BCC6-67EB2827AB44}" dt="2025-08-20T20:20:31.136" v="189" actId="20577"/>
          <ac:spMkLst>
            <pc:docMk/>
            <pc:sldMk cId="2405031514" sldId="2134808691"/>
            <ac:spMk id="3" creationId="{E30E77CE-97DB-B0FD-612F-8FC95E90743A}"/>
          </ac:spMkLst>
        </pc:spChg>
      </pc:sldChg>
      <pc:sldChg chg="modSp mod">
        <pc:chgData name="FERHANE EL MOSTAFA" userId="612e3f77-08f4-424c-9bd0-6ac275dcda07" providerId="ADAL" clId="{03ECC52A-3917-4E4A-BCC6-67EB2827AB44}" dt="2025-08-20T20:21:05.804" v="195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03ECC52A-3917-4E4A-BCC6-67EB2827AB44}" dt="2025-08-20T20:21:05.804" v="195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modAnim">
        <pc:chgData name="FERHANE EL MOSTAFA" userId="612e3f77-08f4-424c-9bd0-6ac275dcda07" providerId="ADAL" clId="{03ECC52A-3917-4E4A-BCC6-67EB2827AB44}" dt="2025-08-20T20:21:17.797" v="205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03ECC52A-3917-4E4A-BCC6-67EB2827AB44}" dt="2025-08-20T20:21:17.797" v="205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mod">
        <pc:chgData name="FERHANE EL MOSTAFA" userId="612e3f77-08f4-424c-9bd0-6ac275dcda07" providerId="ADAL" clId="{03ECC52A-3917-4E4A-BCC6-67EB2827AB44}" dt="2025-08-20T20:21:41.703" v="213" actId="20577"/>
        <pc:sldMkLst>
          <pc:docMk/>
          <pc:sldMk cId="3557025472" sldId="2134808694"/>
        </pc:sldMkLst>
      </pc:sldChg>
      <pc:sldChg chg="modSp">
        <pc:chgData name="FERHANE EL MOSTAFA" userId="612e3f77-08f4-424c-9bd0-6ac275dcda07" providerId="ADAL" clId="{03ECC52A-3917-4E4A-BCC6-67EB2827AB44}" dt="2025-08-20T20:21:49.492" v="219" actId="20577"/>
        <pc:sldMkLst>
          <pc:docMk/>
          <pc:sldMk cId="769154890" sldId="2134808695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775406601" sldId="2134808696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53.607" v="89"/>
        <pc:sldMkLst>
          <pc:docMk/>
          <pc:sldMk cId="3630681292" sldId="2134808696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2758474391" sldId="2134808697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7:01.202" v="91"/>
        <pc:sldMkLst>
          <pc:docMk/>
          <pc:sldMk cId="3631818263" sldId="2134808697"/>
        </pc:sldMkLst>
      </pc:sldChg>
      <pc:sldChg chg="addSp delSp modSp mod delAnim">
        <pc:chgData name="FERHANE EL MOSTAFA" userId="612e3f77-08f4-424c-9bd0-6ac275dcda07" providerId="ADAL" clId="{03ECC52A-3917-4E4A-BCC6-67EB2827AB44}" dt="2025-08-20T22:38:48.884" v="1619"/>
        <pc:sldMkLst>
          <pc:docMk/>
          <pc:sldMk cId="1075695747" sldId="2134808698"/>
        </pc:sldMkLst>
      </pc:sldChg>
      <pc:sldChg chg="del">
        <pc:chgData name="FERHANE EL MOSTAFA" userId="612e3f77-08f4-424c-9bd0-6ac275dcda07" providerId="ADAL" clId="{03ECC52A-3917-4E4A-BCC6-67EB2827AB44}" dt="2025-08-20T20:28:42.146" v="386" actId="47"/>
        <pc:sldMkLst>
          <pc:docMk/>
          <pc:sldMk cId="2876529393" sldId="2134808699"/>
        </pc:sldMkLst>
      </pc:sldChg>
      <pc:sldChg chg="addSp delSp modSp mod">
        <pc:chgData name="FERHANE EL MOSTAFA" userId="612e3f77-08f4-424c-9bd0-6ac275dcda07" providerId="ADAL" clId="{03ECC52A-3917-4E4A-BCC6-67EB2827AB44}" dt="2025-08-20T21:44:41.880" v="518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03ECC52A-3917-4E4A-BCC6-67EB2827AB44}" dt="2025-08-20T21:41:33.857" v="467" actId="20577"/>
          <ac:spMkLst>
            <pc:docMk/>
            <pc:sldMk cId="175661024" sldId="2134808700"/>
            <ac:spMk id="3" creationId="{303984AF-FBB0-7610-CF32-F0D31D1EB5AD}"/>
          </ac:spMkLst>
        </pc:spChg>
        <pc:graphicFrameChg chg="modGraphic">
          <ac:chgData name="FERHANE EL MOSTAFA" userId="612e3f77-08f4-424c-9bd0-6ac275dcda07" providerId="ADAL" clId="{03ECC52A-3917-4E4A-BCC6-67EB2827AB44}" dt="2025-08-20T21:44:41.880" v="518" actId="20577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del">
        <pc:chgData name="FERHANE EL MOSTAFA" userId="612e3f77-08f4-424c-9bd0-6ac275dcda07" providerId="ADAL" clId="{03ECC52A-3917-4E4A-BCC6-67EB2827AB44}" dt="2025-08-20T21:53:55.398" v="663" actId="47"/>
        <pc:sldMkLst>
          <pc:docMk/>
          <pc:sldMk cId="3483167129" sldId="2134808703"/>
        </pc:sldMkLst>
      </pc:sldChg>
      <pc:sldChg chg="del">
        <pc:chgData name="FERHANE EL MOSTAFA" userId="612e3f77-08f4-424c-9bd0-6ac275dcda07" providerId="ADAL" clId="{03ECC52A-3917-4E4A-BCC6-67EB2827AB44}" dt="2025-08-20T21:54:01.589" v="664" actId="47"/>
        <pc:sldMkLst>
          <pc:docMk/>
          <pc:sldMk cId="3197194160" sldId="2134808704"/>
        </pc:sldMkLst>
      </pc:sldChg>
      <pc:sldChg chg="del">
        <pc:chgData name="FERHANE EL MOSTAFA" userId="612e3f77-08f4-424c-9bd0-6ac275dcda07" providerId="ADAL" clId="{03ECC52A-3917-4E4A-BCC6-67EB2827AB44}" dt="2025-08-20T22:00:05.815" v="792" actId="47"/>
        <pc:sldMkLst>
          <pc:docMk/>
          <pc:sldMk cId="2303604193" sldId="2134808705"/>
        </pc:sldMkLst>
      </pc:sldChg>
      <pc:sldChg chg="addSp delSp modSp mod modAnim">
        <pc:chgData name="FERHANE EL MOSTAFA" userId="612e3f77-08f4-424c-9bd0-6ac275dcda07" providerId="ADAL" clId="{03ECC52A-3917-4E4A-BCC6-67EB2827AB44}" dt="2025-08-20T22:38:11.390" v="1615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03ECC52A-3917-4E4A-BCC6-67EB2827AB44}" dt="2025-08-20T22:38:11.390" v="1615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03ECC52A-3917-4E4A-BCC6-67EB2827AB44}" dt="2025-08-20T22:31:25.484" v="1455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03ECC52A-3917-4E4A-BCC6-67EB2827AB44}" dt="2025-08-20T22:30:56.223" v="1428" actId="2057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03ECC52A-3917-4E4A-BCC6-67EB2827AB44}" dt="2025-08-20T22:31:37.971" v="1466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03ECC52A-3917-4E4A-BCC6-67EB2827AB44}" dt="2025-08-20T22:31:47.322" v="1473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03ECC52A-3917-4E4A-BCC6-67EB2827AB44}" dt="2025-08-20T22:31:59.428" v="1482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03ECC52A-3917-4E4A-BCC6-67EB2827AB44}" dt="2025-08-20T22:32:15.475" v="1493" actId="20577"/>
          <ac:spMkLst>
            <pc:docMk/>
            <pc:sldMk cId="1301504599" sldId="2134808706"/>
            <ac:spMk id="25" creationId="{BEE52E8A-BE92-10C4-CDEF-4096BAFF70AC}"/>
          </ac:spMkLst>
        </pc:spChg>
        <pc:picChg chg="add mod">
          <ac:chgData name="FERHANE EL MOSTAFA" userId="612e3f77-08f4-424c-9bd0-6ac275dcda07" providerId="ADAL" clId="{03ECC52A-3917-4E4A-BCC6-67EB2827AB44}" dt="2025-08-20T22:26:46.190" v="1414"/>
          <ac:picMkLst>
            <pc:docMk/>
            <pc:sldMk cId="1301504599" sldId="2134808706"/>
            <ac:picMk id="4" creationId="{4719A3EA-C15A-B10C-A85C-554C086A79CF}"/>
          </ac:picMkLst>
        </pc:picChg>
      </pc:sldChg>
      <pc:sldChg chg="addSp delSp modSp mod delAnim modAnim">
        <pc:chgData name="FERHANE EL MOSTAFA" userId="612e3f77-08f4-424c-9bd0-6ac275dcda07" providerId="ADAL" clId="{03ECC52A-3917-4E4A-BCC6-67EB2827AB44}" dt="2025-08-20T22:36:49.505" v="1585" actId="14100"/>
        <pc:sldMkLst>
          <pc:docMk/>
          <pc:sldMk cId="1030826978" sldId="2134808707"/>
        </pc:sldMkLst>
        <pc:spChg chg="mod">
          <ac:chgData name="FERHANE EL MOSTAFA" userId="612e3f77-08f4-424c-9bd0-6ac275dcda07" providerId="ADAL" clId="{03ECC52A-3917-4E4A-BCC6-67EB2827AB44}" dt="2025-08-20T22:34:04.199" v="1556" actId="20577"/>
          <ac:spMkLst>
            <pc:docMk/>
            <pc:sldMk cId="1030826978" sldId="2134808707"/>
            <ac:spMk id="2" creationId="{575F3318-6A11-B106-FFFA-B03B1FA726B4}"/>
          </ac:spMkLst>
        </pc:spChg>
        <pc:picChg chg="add mod">
          <ac:chgData name="FERHANE EL MOSTAFA" userId="612e3f77-08f4-424c-9bd0-6ac275dcda07" providerId="ADAL" clId="{03ECC52A-3917-4E4A-BCC6-67EB2827AB44}" dt="2025-08-20T22:33:45.952" v="1510"/>
          <ac:picMkLst>
            <pc:docMk/>
            <pc:sldMk cId="1030826978" sldId="2134808707"/>
            <ac:picMk id="3" creationId="{1384A580-8573-CC9F-17EE-AB0E39F2B037}"/>
          </ac:picMkLst>
        </pc:picChg>
      </pc:sldChg>
      <pc:sldChg chg="del">
        <pc:chgData name="FERHANE EL MOSTAFA" userId="612e3f77-08f4-424c-9bd0-6ac275dcda07" providerId="ADAL" clId="{03ECC52A-3917-4E4A-BCC6-67EB2827AB44}" dt="2025-08-20T22:38:28.649" v="1616" actId="47"/>
        <pc:sldMkLst>
          <pc:docMk/>
          <pc:sldMk cId="4268842225" sldId="2134808708"/>
        </pc:sldMkLst>
      </pc:sldChg>
      <pc:sldChg chg="del">
        <pc:chgData name="FERHANE EL MOSTAFA" userId="612e3f77-08f4-424c-9bd0-6ac275dcda07" providerId="ADAL" clId="{03ECC52A-3917-4E4A-BCC6-67EB2827AB44}" dt="2025-08-20T22:38:30.512" v="1617" actId="47"/>
        <pc:sldMkLst>
          <pc:docMk/>
          <pc:sldMk cId="596647479" sldId="2134808709"/>
        </pc:sldMkLst>
      </pc:sldChg>
      <pc:sldChg chg="modSp mod">
        <pc:chgData name="FERHANE EL MOSTAFA" userId="612e3f77-08f4-424c-9bd0-6ac275dcda07" providerId="ADAL" clId="{03ECC52A-3917-4E4A-BCC6-67EB2827AB44}" dt="2025-08-20T21:58:51.290" v="791" actId="14100"/>
        <pc:sldMkLst>
          <pc:docMk/>
          <pc:sldMk cId="3184985472" sldId="2134808710"/>
        </pc:sldMkLst>
      </pc:sldChg>
      <pc:sldChg chg="modSp">
        <pc:chgData name="FERHANE EL MOSTAFA" userId="612e3f77-08f4-424c-9bd0-6ac275dcda07" providerId="ADAL" clId="{03ECC52A-3917-4E4A-BCC6-67EB2827AB44}" dt="2025-08-20T22:12:14.871" v="1069"/>
        <pc:sldMkLst>
          <pc:docMk/>
          <pc:sldMk cId="2380771049" sldId="2134808711"/>
        </pc:sldMkLst>
        <pc:spChg chg="mod">
          <ac:chgData name="FERHANE EL MOSTAFA" userId="612e3f77-08f4-424c-9bd0-6ac275dcda07" providerId="ADAL" clId="{03ECC52A-3917-4E4A-BCC6-67EB2827AB44}" dt="2025-08-20T22:12:14.871" v="1069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 mod">
        <pc:chgData name="FERHANE EL MOSTAFA" userId="612e3f77-08f4-424c-9bd0-6ac275dcda07" providerId="ADAL" clId="{03ECC52A-3917-4E4A-BCC6-67EB2827AB44}" dt="2025-08-20T22:24:08.428" v="1343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03ECC52A-3917-4E4A-BCC6-67EB2827AB44}" dt="2025-08-20T22:13:54.374" v="1101" actId="20577"/>
          <ac:spMkLst>
            <pc:docMk/>
            <pc:sldMk cId="2554523360" sldId="2134808712"/>
            <ac:spMk id="25" creationId="{19871A05-C260-0DE3-AA2E-ACA6188258B1}"/>
          </ac:spMkLst>
        </pc:spChg>
        <pc:spChg chg="mod">
          <ac:chgData name="FERHANE EL MOSTAFA" userId="612e3f77-08f4-424c-9bd0-6ac275dcda07" providerId="ADAL" clId="{03ECC52A-3917-4E4A-BCC6-67EB2827AB44}" dt="2025-08-20T22:24:08.428" v="1343" actId="20577"/>
          <ac:spMkLst>
            <pc:docMk/>
            <pc:sldMk cId="2554523360" sldId="2134808712"/>
            <ac:spMk id="26" creationId="{6ED0058E-A64C-040F-7DE3-B535C1008084}"/>
          </ac:spMkLst>
        </pc:spChg>
        <pc:spChg chg="mod">
          <ac:chgData name="FERHANE EL MOSTAFA" userId="612e3f77-08f4-424c-9bd0-6ac275dcda07" providerId="ADAL" clId="{03ECC52A-3917-4E4A-BCC6-67EB2827AB44}" dt="2025-08-20T22:15:48.647" v="1170"/>
          <ac:spMkLst>
            <pc:docMk/>
            <pc:sldMk cId="2554523360" sldId="2134808712"/>
            <ac:spMk id="28" creationId="{F9EEE9FE-ECC9-932D-D927-883BCF0E09D2}"/>
          </ac:spMkLst>
        </pc:spChg>
      </pc:sldChg>
      <pc:sldChg chg="modSp">
        <pc:chgData name="FERHANE EL MOSTAFA" userId="612e3f77-08f4-424c-9bd0-6ac275dcda07" providerId="ADAL" clId="{03ECC52A-3917-4E4A-BCC6-67EB2827AB44}" dt="2025-08-20T22:13:28.719" v="1099" actId="20577"/>
        <pc:sldMkLst>
          <pc:docMk/>
          <pc:sldMk cId="3733205394" sldId="2134808713"/>
        </pc:sldMkLst>
        <pc:spChg chg="mod">
          <ac:chgData name="FERHANE EL MOSTAFA" userId="612e3f77-08f4-424c-9bd0-6ac275dcda07" providerId="ADAL" clId="{03ECC52A-3917-4E4A-BCC6-67EB2827AB44}" dt="2025-08-20T22:12:35.170" v="107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03ECC52A-3917-4E4A-BCC6-67EB2827AB44}" dt="2025-08-20T22:12:47.348" v="1071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03ECC52A-3917-4E4A-BCC6-67EB2827AB44}" dt="2025-08-20T22:12:58.137" v="1072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03ECC52A-3917-4E4A-BCC6-67EB2827AB44}" dt="2025-08-20T22:13:11.994" v="1073"/>
          <ac:spMkLst>
            <pc:docMk/>
            <pc:sldMk cId="3733205394" sldId="2134808713"/>
            <ac:spMk id="10" creationId="{A58A3005-95E1-5466-D9F5-AA18BD9128F8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19:03.708" v="1244" actId="20577"/>
        <pc:sldMkLst>
          <pc:docMk/>
          <pc:sldMk cId="1705819537" sldId="2134808714"/>
        </pc:sldMkLst>
        <pc:spChg chg="mod">
          <ac:chgData name="FERHANE EL MOSTAFA" userId="612e3f77-08f4-424c-9bd0-6ac275dcda07" providerId="ADAL" clId="{03ECC52A-3917-4E4A-BCC6-67EB2827AB44}" dt="2025-08-20T22:19:03.708" v="1244" actId="20577"/>
          <ac:spMkLst>
            <pc:docMk/>
            <pc:sldMk cId="1705819537" sldId="2134808714"/>
            <ac:spMk id="2" creationId="{6FCB88EC-F975-5B92-6710-93CB9B0BAA52}"/>
          </ac:spMkLst>
        </pc:spChg>
      </pc:sldChg>
      <pc:sldChg chg="modSp mod modAnim">
        <pc:chgData name="FERHANE EL MOSTAFA" userId="612e3f77-08f4-424c-9bd0-6ac275dcda07" providerId="ADAL" clId="{03ECC52A-3917-4E4A-BCC6-67EB2827AB44}" dt="2025-08-20T22:25:14.717" v="1351"/>
        <pc:sldMkLst>
          <pc:docMk/>
          <pc:sldMk cId="1366020049" sldId="2134808715"/>
        </pc:sldMkLst>
      </pc:sldChg>
      <pc:sldChg chg="addSp delSp modSp del mod delAnim">
        <pc:chgData name="FERHANE EL MOSTAFA" userId="612e3f77-08f4-424c-9bd0-6ac275dcda07" providerId="ADAL" clId="{03ECC52A-3917-4E4A-BCC6-67EB2827AB44}" dt="2025-08-20T22:47:22.921" v="1714" actId="47"/>
        <pc:sldMkLst>
          <pc:docMk/>
          <pc:sldMk cId="483109708" sldId="2134808716"/>
        </pc:sldMkLst>
      </pc:sldChg>
      <pc:sldChg chg="addSp delSp modSp mod delAnim modAnim">
        <pc:chgData name="FERHANE EL MOSTAFA" userId="612e3f77-08f4-424c-9bd0-6ac275dcda07" providerId="ADAL" clId="{03ECC52A-3917-4E4A-BCC6-67EB2827AB44}" dt="2025-08-20T22:47:15.643" v="1713" actId="20577"/>
        <pc:sldMkLst>
          <pc:docMk/>
          <pc:sldMk cId="11916258" sldId="2134808717"/>
        </pc:sldMkLst>
        <pc:spChg chg="mod">
          <ac:chgData name="FERHANE EL MOSTAFA" userId="612e3f77-08f4-424c-9bd0-6ac275dcda07" providerId="ADAL" clId="{03ECC52A-3917-4E4A-BCC6-67EB2827AB44}" dt="2025-08-20T22:47:15.643" v="1713" actId="20577"/>
          <ac:spMkLst>
            <pc:docMk/>
            <pc:sldMk cId="11916258" sldId="2134808717"/>
            <ac:spMk id="2" creationId="{ADED2B89-5D63-8791-E1A9-0AC6F980B5B3}"/>
          </ac:spMkLst>
        </pc:spChg>
      </pc:sldChg>
      <pc:sldChg chg="addSp delSp modSp mod modAnim">
        <pc:chgData name="FERHANE EL MOSTAFA" userId="612e3f77-08f4-424c-9bd0-6ac275dcda07" providerId="ADAL" clId="{03ECC52A-3917-4E4A-BCC6-67EB2827AB44}" dt="2025-08-20T22:46:24.510" v="1702"/>
        <pc:sldMkLst>
          <pc:docMk/>
          <pc:sldMk cId="342120363" sldId="2134808718"/>
        </pc:sldMkLst>
        <pc:spChg chg="mod">
          <ac:chgData name="FERHANE EL MOSTAFA" userId="612e3f77-08f4-424c-9bd0-6ac275dcda07" providerId="ADAL" clId="{03ECC52A-3917-4E4A-BCC6-67EB2827AB44}" dt="2025-08-20T22:43:38.932" v="1685"/>
          <ac:spMkLst>
            <pc:docMk/>
            <pc:sldMk cId="342120363" sldId="2134808718"/>
            <ac:spMk id="2" creationId="{051A1139-3C35-BAB8-D711-54A889FAE5A4}"/>
          </ac:spMkLst>
        </pc:spChg>
      </pc:sldChg>
      <pc:sldChg chg="addSp delSp modSp mod delAnim modAnim">
        <pc:chgData name="FERHANE EL MOSTAFA" userId="612e3f77-08f4-424c-9bd0-6ac275dcda07" providerId="ADAL" clId="{03ECC52A-3917-4E4A-BCC6-67EB2827AB44}" dt="2025-08-20T22:46:20.829" v="1701"/>
        <pc:sldMkLst>
          <pc:docMk/>
          <pc:sldMk cId="2143469606" sldId="2134808719"/>
        </pc:sldMkLst>
      </pc:sldChg>
      <pc:sldChg chg="addSp delSp modSp mod">
        <pc:chgData name="FERHANE EL MOSTAFA" userId="612e3f77-08f4-424c-9bd0-6ac275dcda07" providerId="ADAL" clId="{03ECC52A-3917-4E4A-BCC6-67EB2827AB44}" dt="2025-08-20T22:52:47.482" v="1797" actId="1076"/>
        <pc:sldMkLst>
          <pc:docMk/>
          <pc:sldMk cId="827506173" sldId="2134808720"/>
        </pc:sldMkLst>
        <pc:spChg chg="mod">
          <ac:chgData name="FERHANE EL MOSTAFA" userId="612e3f77-08f4-424c-9bd0-6ac275dcda07" providerId="ADAL" clId="{03ECC52A-3917-4E4A-BCC6-67EB2827AB44}" dt="2025-08-20T22:48:37.412" v="1722" actId="20577"/>
          <ac:spMkLst>
            <pc:docMk/>
            <pc:sldMk cId="827506173" sldId="2134808720"/>
            <ac:spMk id="3" creationId="{147C895B-3E63-7DC0-91DB-90EDCD101387}"/>
          </ac:spMkLst>
        </pc:spChg>
        <pc:spChg chg="mod">
          <ac:chgData name="FERHANE EL MOSTAFA" userId="612e3f77-08f4-424c-9bd0-6ac275dcda07" providerId="ADAL" clId="{03ECC52A-3917-4E4A-BCC6-67EB2827AB44}" dt="2025-08-20T22:49:09.977" v="1744" actId="20577"/>
          <ac:spMkLst>
            <pc:docMk/>
            <pc:sldMk cId="827506173" sldId="2134808720"/>
            <ac:spMk id="6" creationId="{0CC7984D-1860-D7C8-A292-2791F5CFF274}"/>
          </ac:spMkLst>
        </pc:spChg>
        <pc:spChg chg="mod">
          <ac:chgData name="FERHANE EL MOSTAFA" userId="612e3f77-08f4-424c-9bd0-6ac275dcda07" providerId="ADAL" clId="{03ECC52A-3917-4E4A-BCC6-67EB2827AB44}" dt="2025-08-20T22:49:40.378" v="1766" actId="20577"/>
          <ac:spMkLst>
            <pc:docMk/>
            <pc:sldMk cId="827506173" sldId="2134808720"/>
            <ac:spMk id="14" creationId="{391DC996-BBFE-D500-A200-FFA9C0E8AB74}"/>
          </ac:spMkLst>
        </pc:spChg>
        <pc:spChg chg="mod">
          <ac:chgData name="FERHANE EL MOSTAFA" userId="612e3f77-08f4-424c-9bd0-6ac275dcda07" providerId="ADAL" clId="{03ECC52A-3917-4E4A-BCC6-67EB2827AB44}" dt="2025-08-20T22:51:47.708" v="1794" actId="20577"/>
          <ac:spMkLst>
            <pc:docMk/>
            <pc:sldMk cId="827506173" sldId="2134808720"/>
            <ac:spMk id="15" creationId="{96262DCF-3EF0-C4D6-403A-29F355672949}"/>
          </ac:spMkLst>
        </pc:spChg>
        <pc:graphicFrameChg chg="modGraphic">
          <ac:chgData name="FERHANE EL MOSTAFA" userId="612e3f77-08f4-424c-9bd0-6ac275dcda07" providerId="ADAL" clId="{03ECC52A-3917-4E4A-BCC6-67EB2827AB44}" dt="2025-08-20T22:50:14.209" v="1782" actId="20577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</pc:sldChg>
      <pc:sldChg chg="del">
        <pc:chgData name="FERHANE EL MOSTAFA" userId="612e3f77-08f4-424c-9bd0-6ac275dcda07" providerId="ADAL" clId="{03ECC52A-3917-4E4A-BCC6-67EB2827AB44}" dt="2025-08-20T22:55:43.543" v="1869" actId="47"/>
        <pc:sldMkLst>
          <pc:docMk/>
          <pc:sldMk cId="3033448778" sldId="2134808721"/>
        </pc:sldMkLst>
      </pc:sldChg>
      <pc:sldChg chg="del">
        <pc:chgData name="FERHANE EL MOSTAFA" userId="612e3f77-08f4-424c-9bd0-6ac275dcda07" providerId="ADAL" clId="{03ECC52A-3917-4E4A-BCC6-67EB2827AB44}" dt="2025-08-20T22:58:25.492" v="1908" actId="47"/>
        <pc:sldMkLst>
          <pc:docMk/>
          <pc:sldMk cId="851597282" sldId="2134808722"/>
        </pc:sldMkLst>
      </pc:sldChg>
      <pc:sldChg chg="addSp delSp modSp mod">
        <pc:chgData name="FERHANE EL MOSTAFA" userId="612e3f77-08f4-424c-9bd0-6ac275dcda07" providerId="ADAL" clId="{03ECC52A-3917-4E4A-BCC6-67EB2827AB44}" dt="2025-08-20T23:01:44.533" v="1942" actId="478"/>
        <pc:sldMkLst>
          <pc:docMk/>
          <pc:sldMk cId="2746584739" sldId="2134808723"/>
        </pc:sldMkLst>
        <pc:spChg chg="mod">
          <ac:chgData name="FERHANE EL MOSTAFA" userId="612e3f77-08f4-424c-9bd0-6ac275dcda07" providerId="ADAL" clId="{03ECC52A-3917-4E4A-BCC6-67EB2827AB44}" dt="2025-08-20T22:59:23.246" v="1931" actId="20577"/>
          <ac:spMkLst>
            <pc:docMk/>
            <pc:sldMk cId="2746584739" sldId="2134808723"/>
            <ac:spMk id="2" creationId="{B86C4EBA-6576-54A9-AA83-D3A0FEC4E601}"/>
          </ac:spMkLst>
        </pc:spChg>
      </pc:sldChg>
      <pc:sldChg chg="del">
        <pc:chgData name="FERHANE EL MOSTAFA" userId="612e3f77-08f4-424c-9bd0-6ac275dcda07" providerId="ADAL" clId="{03ECC52A-3917-4E4A-BCC6-67EB2827AB44}" dt="2025-08-20T23:19:48.350" v="2133" actId="47"/>
        <pc:sldMkLst>
          <pc:docMk/>
          <pc:sldMk cId="1058716187" sldId="2134808724"/>
        </pc:sldMkLst>
      </pc:sldChg>
      <pc:sldChg chg="addSp delSp modSp mod">
        <pc:chgData name="FERHANE EL MOSTAFA" userId="612e3f77-08f4-424c-9bd0-6ac275dcda07" providerId="ADAL" clId="{03ECC52A-3917-4E4A-BCC6-67EB2827AB44}" dt="2025-08-20T23:22:23.559" v="2326" actId="20577"/>
        <pc:sldMkLst>
          <pc:docMk/>
          <pc:sldMk cId="3657102211" sldId="2134808725"/>
        </pc:sldMkLst>
      </pc:sldChg>
      <pc:sldChg chg="del">
        <pc:chgData name="FERHANE EL MOSTAFA" userId="612e3f77-08f4-424c-9bd0-6ac275dcda07" providerId="ADAL" clId="{03ECC52A-3917-4E4A-BCC6-67EB2827AB44}" dt="2025-08-20T23:22:28.140" v="2327" actId="47"/>
        <pc:sldMkLst>
          <pc:docMk/>
          <pc:sldMk cId="2783003011" sldId="2134808726"/>
        </pc:sldMkLst>
      </pc:sldChg>
      <pc:sldChg chg="addSp delSp modSp add mod">
        <pc:chgData name="FERHANE EL MOSTAFA" userId="612e3f77-08f4-424c-9bd0-6ac275dcda07" providerId="ADAL" clId="{03ECC52A-3917-4E4A-BCC6-67EB2827AB44}" dt="2025-08-20T20:11:20.212" v="12" actId="478"/>
        <pc:sldMkLst>
          <pc:docMk/>
          <pc:sldMk cId="1670954483" sldId="2134808727"/>
        </pc:sldMkLst>
      </pc:sldChg>
      <pc:sldChg chg="addSp delSp modSp add mod modAnim">
        <pc:chgData name="FERHANE EL MOSTAFA" userId="612e3f77-08f4-424c-9bd0-6ac275dcda07" providerId="ADAL" clId="{03ECC52A-3917-4E4A-BCC6-67EB2827AB44}" dt="2025-08-20T21:40:58.711" v="423"/>
        <pc:sldMkLst>
          <pc:docMk/>
          <pc:sldMk cId="2670485127" sldId="2134808728"/>
        </pc:sldMkLst>
      </pc:sldChg>
      <pc:sldChg chg="addSp delSp modSp add mod modAnim">
        <pc:chgData name="FERHANE EL MOSTAFA" userId="612e3f77-08f4-424c-9bd0-6ac275dcda07" providerId="ADAL" clId="{03ECC52A-3917-4E4A-BCC6-67EB2827AB44}" dt="2025-08-20T21:40:48.936" v="422"/>
        <pc:sldMkLst>
          <pc:docMk/>
          <pc:sldMk cId="3443806565" sldId="2134808729"/>
        </pc:sldMkLst>
      </pc:sldChg>
      <pc:sldChg chg="addSp delSp modSp add mod modAnim">
        <pc:chgData name="FERHANE EL MOSTAFA" userId="612e3f77-08f4-424c-9bd0-6ac275dcda07" providerId="ADAL" clId="{03ECC52A-3917-4E4A-BCC6-67EB2827AB44}" dt="2025-08-20T22:09:55.066" v="1048" actId="20577"/>
        <pc:sldMkLst>
          <pc:docMk/>
          <pc:sldMk cId="3816293835" sldId="2134808730"/>
        </pc:sldMkLst>
      </pc:sldChg>
      <pc:sldChg chg="addSp delSp modSp add mod modAnim">
        <pc:chgData name="FERHANE EL MOSTAFA" userId="612e3f77-08f4-424c-9bd0-6ac275dcda07" providerId="ADAL" clId="{03ECC52A-3917-4E4A-BCC6-67EB2827AB44}" dt="2025-08-20T22:10:13.030" v="1049"/>
        <pc:sldMkLst>
          <pc:docMk/>
          <pc:sldMk cId="2516559366" sldId="2134808731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2:11:43.582" v="1068"/>
        <pc:sldMkLst>
          <pc:docMk/>
          <pc:sldMk cId="2985476707" sldId="2134808732"/>
        </pc:sldMkLst>
      </pc:sldChg>
      <pc:sldChg chg="addSp delSp modSp add mod">
        <pc:chgData name="FERHANE EL MOSTAFA" userId="612e3f77-08f4-424c-9bd0-6ac275dcda07" providerId="ADAL" clId="{03ECC52A-3917-4E4A-BCC6-67EB2827AB44}" dt="2025-08-20T22:20:07.593" v="1295" actId="20577"/>
        <pc:sldMkLst>
          <pc:docMk/>
          <pc:sldMk cId="3471885217" sldId="2134808733"/>
        </pc:sldMkLst>
        <pc:spChg chg="mod">
          <ac:chgData name="FERHANE EL MOSTAFA" userId="612e3f77-08f4-424c-9bd0-6ac275dcda07" providerId="ADAL" clId="{03ECC52A-3917-4E4A-BCC6-67EB2827AB44}" dt="2025-08-20T22:20:07.593" v="1295" actId="20577"/>
          <ac:spMkLst>
            <pc:docMk/>
            <pc:sldMk cId="3471885217" sldId="2134808733"/>
            <ac:spMk id="2" creationId="{191DACB3-62EE-3A3E-822C-73B43A594647}"/>
          </ac:spMkLst>
        </pc:spChg>
        <pc:picChg chg="add mod">
          <ac:chgData name="FERHANE EL MOSTAFA" userId="612e3f77-08f4-424c-9bd0-6ac275dcda07" providerId="ADAL" clId="{03ECC52A-3917-4E4A-BCC6-67EB2827AB44}" dt="2025-08-20T22:19:38.979" v="1247"/>
          <ac:picMkLst>
            <pc:docMk/>
            <pc:sldMk cId="3471885217" sldId="2134808733"/>
            <ac:picMk id="4" creationId="{AFC493AE-F47E-1C7D-5594-ED0B0B841D4A}"/>
          </ac:picMkLst>
        </pc:picChg>
      </pc:sldChg>
      <pc:sldChg chg="addSp delSp modSp add del mod">
        <pc:chgData name="FERHANE EL MOSTAFA" userId="612e3f77-08f4-424c-9bd0-6ac275dcda07" providerId="ADAL" clId="{03ECC52A-3917-4E4A-BCC6-67EB2827AB44}" dt="2025-08-20T22:58:00.529" v="1904" actId="2696"/>
        <pc:sldMkLst>
          <pc:docMk/>
          <pc:sldMk cId="2532175873" sldId="2134808734"/>
        </pc:sldMkLst>
      </pc:sldChg>
      <pc:sldChg chg="modSp add mod">
        <pc:chgData name="FERHANE EL MOSTAFA" userId="612e3f77-08f4-424c-9bd0-6ac275dcda07" providerId="ADAL" clId="{03ECC52A-3917-4E4A-BCC6-67EB2827AB44}" dt="2025-08-20T22:58:21.973" v="1907" actId="20577"/>
        <pc:sldMkLst>
          <pc:docMk/>
          <pc:sldMk cId="4012810430" sldId="2134808734"/>
        </pc:sldMkLst>
      </pc:sldChg>
      <pc:sldChg chg="delSp modSp add mod delAnim">
        <pc:chgData name="FERHANE EL MOSTAFA" userId="612e3f77-08f4-424c-9bd0-6ac275dcda07" providerId="ADAL" clId="{03ECC52A-3917-4E4A-BCC6-67EB2827AB44}" dt="2025-08-20T22:57:38.277" v="1903" actId="1076"/>
        <pc:sldMkLst>
          <pc:docMk/>
          <pc:sldMk cId="2349550496" sldId="2134808735"/>
        </pc:sldMkLst>
        <pc:spChg chg="mod">
          <ac:chgData name="FERHANE EL MOSTAFA" userId="612e3f77-08f4-424c-9bd0-6ac275dcda07" providerId="ADAL" clId="{03ECC52A-3917-4E4A-BCC6-67EB2827AB44}" dt="2025-08-20T22:56:22.202" v="1877" actId="20577"/>
          <ac:spMkLst>
            <pc:docMk/>
            <pc:sldMk cId="2349550496" sldId="2134808735"/>
            <ac:spMk id="3" creationId="{8B7B93CA-C478-A881-9718-F33C71D41B54}"/>
          </ac:spMkLst>
        </pc:spChg>
        <pc:spChg chg="mod">
          <ac:chgData name="FERHANE EL MOSTAFA" userId="612e3f77-08f4-424c-9bd0-6ac275dcda07" providerId="ADAL" clId="{03ECC52A-3917-4E4A-BCC6-67EB2827AB44}" dt="2025-08-20T22:57:34.050" v="1902" actId="1076"/>
          <ac:spMkLst>
            <pc:docMk/>
            <pc:sldMk cId="2349550496" sldId="2134808735"/>
            <ac:spMk id="6" creationId="{CEE632A8-D3D2-864D-6495-29BB3723FEEF}"/>
          </ac:spMkLst>
        </pc:spChg>
        <pc:spChg chg="mod">
          <ac:chgData name="FERHANE EL MOSTAFA" userId="612e3f77-08f4-424c-9bd0-6ac275dcda07" providerId="ADAL" clId="{03ECC52A-3917-4E4A-BCC6-67EB2827AB44}" dt="2025-08-20T22:57:38.277" v="1903" actId="1076"/>
          <ac:spMkLst>
            <pc:docMk/>
            <pc:sldMk cId="2349550496" sldId="2134808735"/>
            <ac:spMk id="14" creationId="{183E0D97-A9C4-776A-046A-733B1CE7E7A5}"/>
          </ac:spMkLst>
        </pc:spChg>
      </pc:sldChg>
      <pc:sldChg chg="addSp delSp modSp add mod">
        <pc:chgData name="FERHANE EL MOSTAFA" userId="612e3f77-08f4-424c-9bd0-6ac275dcda07" providerId="ADAL" clId="{03ECC52A-3917-4E4A-BCC6-67EB2827AB44}" dt="2025-08-20T23:19:45.359" v="2132"/>
        <pc:sldMkLst>
          <pc:docMk/>
          <pc:sldMk cId="3074834879" sldId="213480873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58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B287B5-BC48-15F2-8857-FFDDA243D7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FD70E16-BDD1-9D82-087A-5D0E86D49F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CAEF58-BF28-F5A6-769F-E025E977D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22732A-D714-0411-231A-93FB4822C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813350-ECEF-E391-6C04-18B632918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4227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34FC37-05E4-279C-69FF-5EF8345D9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765F83F-9129-0D85-C5AF-EC0C6A55B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27E9F7-7577-0230-40B7-C6AC2164A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1BCFA4-29D4-43C5-E210-90B2AABF5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C4739A-4060-56C7-6352-C6DF99C5C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919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BEA59D-E8BA-0E0F-CCE4-B19FB0508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8CF272F-DBBA-B000-ACE3-557C32BDEF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5A75D7-2564-C8DC-8D33-70E46261E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73A034-C41A-E7D8-0653-45AB2BF6C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9F0469-6120-9524-6AA5-BA4188DE8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78559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93D5AB-45A9-5C4A-6F47-7F26B8A0A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CE43DA-C65D-07BF-AAC6-C527FFEA1B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D48DFFC-2CA1-BCB6-18C6-24ED423B74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0CDF9F7-5D1F-0C5C-F592-4A6C44376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E76434-1072-1505-459C-A9581957F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7AC3A11-A2FA-736C-EFA9-68A325C09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8875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C910FE-05E2-0E88-D6A0-03F46BF35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329A86C-1807-6A54-3081-A541AAF4F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9813CF-1E5D-76BE-401B-D994E1799D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3DE1887-7603-669F-FA3B-50A5473590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B7D44ED-FF0C-79B1-E02F-740D22A079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12326C8-D854-BBE4-E51F-95719A4AB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75F6B9D-D7B0-7ED9-FE58-43010098A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BBDF9E4-4E22-4133-DD2A-F61D3282E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37411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A5E356-FBA3-7D96-1FBC-3C192EEDF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0FABA93-AACF-3D94-ED71-AA29112F1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04232D9-1290-A798-D97C-8B785CF1A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DC80E17-36AD-A248-C02B-5CB2C22B5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70241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20FD99-5CB7-CE58-FB54-C786B4C50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A33CE91-1954-3765-6D61-1484ECC77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E9B5236-2E38-4E77-EBC4-932CCE421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18181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8445A3-06CB-6064-73EE-962B0DB12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EA4F7E-5AA5-0D68-2912-2095F70CD2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F03CF98-5DEF-24D7-078E-C6666B477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A3ECB72-875F-7168-6C9E-94C55C7F4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688B6BA-8FA3-B43A-E358-19ADB23D9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97C5391-7797-FCB2-16AF-BC61D36A5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5696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3FA441-9812-2019-06C7-3203D484B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33FF6C7-29C9-09DA-8D66-30974A4282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40CA51-33DF-B14D-C8A2-46EC0E6B85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0B01590-7CC7-25EF-CE65-BA4420A42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8EF1A4F-A09F-F720-BEC8-815780B45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E10F736-1ACC-482C-1C7D-2C6559CA2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40489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4554B6-20EB-1E76-79EA-E6C473112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EB0B28-E0DB-DAB5-90BE-620D697FC3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FE870A-5DB8-ACFF-C844-911BADAC5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41B39A-2D05-52E1-C348-BD087868F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E3A715-D31D-8D73-1648-414F89688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58244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2FFFFAB-C3F9-948A-C5DD-4B2363B2A8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AB5E961-1D64-13AE-860A-C565D7FC28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EE28DD-CD45-CCD8-F84A-D6000CF12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726AF9-7CE7-B59C-1576-24BAC078A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3E0BD8-E9DF-89EA-7F63-3CF2E1A9C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44511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B75388DA-0E5A-9141-F6E7-89BB6C2CDC8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848351611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FD8688E8-809C-3C14-0EC6-19316ED8560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618970915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613384986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201955632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505099"/>
      </p:ext>
    </p:extLst>
  </p:cSld>
  <p:clrMapOvr>
    <a:masterClrMapping/>
  </p:clrMapOvr>
  <p:hf hdr="0" ft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32891"/>
      </p:ext>
    </p:extLst>
  </p:cSld>
  <p:clrMapOvr>
    <a:masterClrMapping/>
  </p:clrMapOvr>
  <p:hf hdr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615645"/>
      </p:ext>
    </p:extLst>
  </p:cSld>
  <p:clrMapOvr>
    <a:masterClrMapping/>
  </p:clrMapOvr>
  <p:hf hdr="0" ft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849425"/>
      </p:ext>
    </p:extLst>
  </p:cSld>
  <p:clrMapOvr>
    <a:masterClrMapping/>
  </p:clrMapOvr>
  <p:hf hdr="0" ft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27385"/>
      </p:ext>
    </p:extLst>
  </p:cSld>
  <p:clrMapOvr>
    <a:masterClrMapping/>
  </p:clrMapOvr>
  <p:hf hdr="0" ft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035132"/>
      </p:ext>
    </p:extLst>
  </p:cSld>
  <p:clrMapOvr>
    <a:masterClrMapping/>
  </p:clrMapOvr>
  <p:hf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784634"/>
      </p:ext>
    </p:extLst>
  </p:cSld>
  <p:clrMapOvr>
    <a:masterClrMapping/>
  </p:clrMapOvr>
  <p:hf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819656"/>
      </p:ext>
    </p:extLst>
  </p:cSld>
  <p:clrMapOvr>
    <a:masterClrMapping/>
  </p:clrMapOvr>
  <p:hf hdr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83654"/>
      </p:ext>
    </p:extLst>
  </p:cSld>
  <p:clrMapOvr>
    <a:masterClrMapping/>
  </p:clrMapOvr>
  <p:hf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810360"/>
      </p:ext>
    </p:extLst>
  </p:cSld>
  <p:clrMapOvr>
    <a:masterClrMapping/>
  </p:clrMapOvr>
  <p:hf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196540"/>
      </p:ext>
    </p:extLst>
  </p:cSld>
  <p:clrMapOvr>
    <a:masterClrMapping/>
  </p:clrMapOvr>
  <p:hf hdr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23099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2731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56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774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167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4031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2568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833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1962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412694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41110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75026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00944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29308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60674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63771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58068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76576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806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26" Type="http://schemas.openxmlformats.org/officeDocument/2006/relationships/slideLayout" Target="../slideLayouts/slideLayout70.xml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5" Type="http://schemas.openxmlformats.org/officeDocument/2006/relationships/slideLayout" Target="../slideLayouts/slideLayout69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29" Type="http://schemas.openxmlformats.org/officeDocument/2006/relationships/slideLayout" Target="../slideLayouts/slideLayout73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slideLayout" Target="../slideLayouts/slideLayout68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slideLayout" Target="../slideLayouts/slideLayout67.xml"/><Relationship Id="rId28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Relationship Id="rId27" Type="http://schemas.openxmlformats.org/officeDocument/2006/relationships/slideLayout" Target="../slideLayouts/slideLayout71.xml"/><Relationship Id="rId30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26" Type="http://schemas.openxmlformats.org/officeDocument/2006/relationships/slideLayout" Target="../slideLayouts/slideLayout99.xml"/><Relationship Id="rId3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94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5" Type="http://schemas.openxmlformats.org/officeDocument/2006/relationships/slideLayout" Target="../slideLayouts/slideLayout98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3.xml"/><Relationship Id="rId29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24" Type="http://schemas.openxmlformats.org/officeDocument/2006/relationships/slideLayout" Target="../slideLayouts/slideLayout97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slideLayout" Target="../slideLayouts/slideLayout96.xml"/><Relationship Id="rId28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31" Type="http://schemas.openxmlformats.org/officeDocument/2006/relationships/theme" Target="../theme/theme6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slideLayout" Target="../slideLayouts/slideLayout95.xml"/><Relationship Id="rId27" Type="http://schemas.openxmlformats.org/officeDocument/2006/relationships/slideLayout" Target="../slideLayouts/slideLayout100.xml"/><Relationship Id="rId30" Type="http://schemas.openxmlformats.org/officeDocument/2006/relationships/slideLayout" Target="../slideLayouts/slideLayout1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464E78A-C52D-F799-2CB8-1FAF16490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832DEF-3C5C-1D37-6B0D-B43D7BFD22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E7B776-0F28-5C8F-1EBD-A6EA87E4E4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271F5A-65C6-55F2-EA72-656A2A38BC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6076B1-841E-586D-FC8D-D275AD341A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838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838" r:id="rId19"/>
    <p:sldLayoutId id="2147483650" r:id="rId20"/>
    <p:sldLayoutId id="2147483651" r:id="rId21"/>
    <p:sldLayoutId id="2147483652" r:id="rId22"/>
    <p:sldLayoutId id="2147483653" r:id="rId23"/>
    <p:sldLayoutId id="2147483654" r:id="rId24"/>
    <p:sldLayoutId id="2147483655" r:id="rId25"/>
    <p:sldLayoutId id="2147483656" r:id="rId26"/>
    <p:sldLayoutId id="2147483657" r:id="rId27"/>
    <p:sldLayoutId id="2147483658" r:id="rId28"/>
    <p:sldLayoutId id="2147483877" r:id="rId29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7954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  <p:sldLayoutId id="2147483995" r:id="rId12"/>
    <p:sldLayoutId id="2147483996" r:id="rId13"/>
    <p:sldLayoutId id="2147483997" r:id="rId14"/>
    <p:sldLayoutId id="2147483998" r:id="rId15"/>
    <p:sldLayoutId id="2147483999" r:id="rId16"/>
    <p:sldLayoutId id="2147484000" r:id="rId17"/>
    <p:sldLayoutId id="2147484001" r:id="rId18"/>
    <p:sldLayoutId id="2147484002" r:id="rId19"/>
    <p:sldLayoutId id="2147484003" r:id="rId20"/>
    <p:sldLayoutId id="2147484004" r:id="rId21"/>
    <p:sldLayoutId id="2147484005" r:id="rId22"/>
    <p:sldLayoutId id="2147484006" r:id="rId23"/>
    <p:sldLayoutId id="2147484007" r:id="rId24"/>
    <p:sldLayoutId id="2147484008" r:id="rId25"/>
    <p:sldLayoutId id="2147484009" r:id="rId26"/>
    <p:sldLayoutId id="2147484010" r:id="rId27"/>
    <p:sldLayoutId id="2147484011" r:id="rId28"/>
    <p:sldLayoutId id="2147484012" r:id="rId29"/>
    <p:sldLayoutId id="2147484013" r:id="rId30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slideLayout" Target="../slideLayouts/slideLayout51.xml"/><Relationship Id="rId1" Type="http://schemas.openxmlformats.org/officeDocument/2006/relationships/tags" Target="../tags/tag1.xml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6.xml"/><Relationship Id="rId5" Type="http://schemas.openxmlformats.org/officeDocument/2006/relationships/image" Target="../media/image12.jpe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2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0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0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8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0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0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0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0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0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دعم التعلمات الأساس</a:t>
            </a:r>
          </a:p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– اللغة العربية –</a:t>
            </a:r>
            <a:endParaRPr kumimoji="0" lang="en-US" sz="765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328161" y="9202937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- نسخة قيد التطوير -</a:t>
            </a:r>
            <a:endParaRPr kumimoji="0" lang="fr-MA" sz="2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52293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85834" rtl="1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المستوى</a:t>
              </a:r>
            </a:p>
            <a:p>
              <a:pPr marL="0" marR="0" lvl="0" indent="0" algn="ctr" defTabSz="685834" rtl="0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6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   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43400" y="666750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391604" y="6232200"/>
              <a:ext cx="3418547" cy="813494"/>
              <a:chOff x="5366709" y="6759892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66709" y="6759892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5402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marR="0" lvl="0" indent="0" algn="ctr" defTabSz="685834" rtl="0" eaLnBrk="1" fontAlgn="auto" latinLnBrk="0" hangingPunct="1">
                  <a:lnSpc>
                    <a:spcPts val="5139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الحصة </a:t>
                </a: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11</a:t>
                </a:r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أقصوصة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المسار </a:t>
              </a: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</a:t>
              </a:r>
              <a:endPara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64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4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33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للأستاذ(ة)</a:t>
            </a: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7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بالأستاذ(ة)</a:t>
            </a:r>
            <a:endParaRPr kumimoji="0" lang="fr-MA" sz="27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31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689964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نهاية حصة اليوم، سيكون 80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%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من المتعلمين على الأقل قادرين على: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202AE5-5468-7FCD-3B7B-D4DBB9C10F9D}"/>
              </a:ext>
            </a:extLst>
          </p:cNvPr>
          <p:cNvGrpSpPr/>
          <p:nvPr/>
        </p:nvGrpSpPr>
        <p:grpSpPr>
          <a:xfrm>
            <a:off x="2191897" y="5143500"/>
            <a:ext cx="9344906" cy="2386443"/>
            <a:chOff x="2191897" y="5143500"/>
            <a:chExt cx="9344906" cy="238644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841AB-7BBF-E5DF-ECC0-9422AF094E7E}"/>
                </a:ext>
              </a:extLst>
            </p:cNvPr>
            <p:cNvGrpSpPr/>
            <p:nvPr/>
          </p:nvGrpSpPr>
          <p:grpSpPr>
            <a:xfrm>
              <a:off x="2191897" y="5143500"/>
              <a:ext cx="9344906" cy="2125580"/>
              <a:chOff x="3334343" y="5038743"/>
              <a:chExt cx="9344906" cy="212558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1CEE908-A23E-3615-FC3A-B9D65947341C}"/>
                  </a:ext>
                </a:extLst>
              </p:cNvPr>
              <p:cNvSpPr txBox="1"/>
              <p:nvPr/>
            </p:nvSpPr>
            <p:spPr>
              <a:xfrm>
                <a:off x="3334343" y="5038743"/>
                <a:ext cx="8547581" cy="204671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إغناء المعجم</a:t>
                </a: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 بكلمات جديدة</a:t>
                </a: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.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C5D3884-B682-E82B-6AA4-10FF3C852B6C}"/>
                  </a:ext>
                </a:extLst>
              </p:cNvPr>
              <p:cNvSpPr txBox="1"/>
              <p:nvPr/>
            </p:nvSpPr>
            <p:spPr>
              <a:xfrm>
                <a:off x="3334343" y="5848578"/>
                <a:ext cx="8547581" cy="131574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قراءة النص بطلاقة؛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58D2DF3-961E-8A7D-17FC-5F277D49F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115132"/>
                <a:ext cx="455010" cy="466386"/>
              </a:xfrm>
              <a:prstGeom prst="rect">
                <a:avLst/>
              </a:prstGeom>
              <a:grpFill/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E45C8C2-A260-187B-8057-CB1939722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938550"/>
                <a:ext cx="455010" cy="466386"/>
              </a:xfrm>
              <a:prstGeom prst="rect">
                <a:avLst/>
              </a:prstGeom>
              <a:grpFill/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60BF530-5C47-5E22-B48F-3B4AD00C4432}"/>
                </a:ext>
              </a:extLst>
            </p:cNvPr>
            <p:cNvSpPr txBox="1"/>
            <p:nvPr/>
          </p:nvSpPr>
          <p:spPr>
            <a:xfrm>
              <a:off x="2191897" y="6883612"/>
              <a:ext cx="8547581" cy="6463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9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</a:t>
              </a: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الإجابة عن أسئلة الفهم.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96261F-CA9E-9687-9AE9-A6C2F0C2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81793" y="6973584"/>
              <a:ext cx="455010" cy="4663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F298197-ED65-321A-257C-E57D4E4F9314}"/>
              </a:ext>
            </a:extLst>
          </p:cNvPr>
          <p:cNvSpPr/>
          <p:nvPr/>
        </p:nvSpPr>
        <p:spPr>
          <a:xfrm>
            <a:off x="4218682" y="1688821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73949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150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398695" y="903792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214400" y="633735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6D4B1528-9D12-0841-83D5-9EFFE0B110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127434" y="2391436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18925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983197" y="835347"/>
            <a:ext cx="12001500" cy="8880153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311155" y="1706706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4199"/>
              </a:lnSpc>
              <a:defRPr/>
            </a:pPr>
            <a:r>
              <a:rPr lang="ar-MA" sz="4400" b="1" dirty="0">
                <a:solidFill>
                  <a:srgbClr val="1F497D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هيكلة الحصة</a:t>
            </a:r>
            <a:endParaRPr lang="en-US" sz="4400" b="1" dirty="0">
              <a:solidFill>
                <a:srgbClr val="1F497D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071626"/>
              </p:ext>
            </p:extLst>
          </p:nvPr>
        </p:nvGraphicFramePr>
        <p:xfrm>
          <a:off x="1860223" y="2203580"/>
          <a:ext cx="9989603" cy="71628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329868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264431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6395304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724906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تعلم سلوك اليوم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742950" marR="0" lvl="1" indent="-285750" algn="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فقرة بسيطة بدقة وطلاقة؛ 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إملاء كلمات تتضمن صعوبة إملائية: الهمزة المتطرفة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3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أنشطة القراءة والكتابة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تنمية المعجم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نص بطلاقة والتفاعل معه؛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كتابة: الإجابة عن أسئلة الفهم.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4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كلمات تبتدئ بحرف...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5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اختتام الحصة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تذكير بالواجبات المنزلية</a:t>
                      </a: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- تبصر الحصة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376609" y="3336636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05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353780" y="4936735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55 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353780" y="7310491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353780" y="2092966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3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23A183-CC1F-51C8-8C37-81572760EA95}"/>
              </a:ext>
            </a:extLst>
          </p:cNvPr>
          <p:cNvGrpSpPr/>
          <p:nvPr/>
        </p:nvGrpSpPr>
        <p:grpSpPr>
          <a:xfrm flipH="1">
            <a:off x="2454991" y="8350333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4936FB-F45E-5E99-51D0-38EA46B6D6FC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52D0B7BF-F2F0-3C83-BAE9-123AE915A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0C4AA61-1EF0-3FFD-E0CD-1292EF045520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دقيقتان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تتذكرون النشاط المنزلي الذي كلفتكم به نهاية الحصة السابقة(الصفحة 42). سأراقب ما قمتم به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5320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أتمم الجدول(النشاط1) بضد الكلمات؛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أقرأ النص (زيارة مفيدة)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أجيب عن السؤال –ج- (النشاط3) وأنقل الجواب على دفتري؛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19B28D2-8C2C-BF61-551B-E1E3530078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9" y="2350874"/>
            <a:ext cx="5805056" cy="722200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E83F0FD-99B4-0C34-C640-AAC177003AE4}"/>
              </a:ext>
            </a:extLst>
          </p:cNvPr>
          <p:cNvSpPr/>
          <p:nvPr/>
        </p:nvSpPr>
        <p:spPr>
          <a:xfrm>
            <a:off x="811586" y="8936182"/>
            <a:ext cx="5173578" cy="34636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6E25FA8-F30C-5A2F-BB98-C0301FDE58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02" y="668398"/>
            <a:ext cx="1767993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84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0A9685-5183-B6A8-663E-E24D55208507}"/>
              </a:ext>
            </a:extLst>
          </p:cNvPr>
          <p:cNvSpPr/>
          <p:nvPr/>
        </p:nvSpPr>
        <p:spPr>
          <a:xfrm>
            <a:off x="1080656" y="6511634"/>
            <a:ext cx="9240982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ptos" panose="020B0004020202020204" pitchFamily="34" charset="0"/>
                <a:cs typeface="Sakkal Majalla" panose="02000000000000000000" pitchFamily="2" charset="-78"/>
              </a:rPr>
              <a:t>الاستماع وأخذ الإذن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3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 سنتذكر شروط الاستماع وأخذ الإذن, يمكنكم إضافة شروط اخرى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989D0E-6C5B-56AB-232F-70DC720C2D89}"/>
              </a:ext>
            </a:extLst>
          </p:cNvPr>
          <p:cNvSpPr txBox="1"/>
          <p:nvPr/>
        </p:nvSpPr>
        <p:spPr>
          <a:xfrm>
            <a:off x="1454727" y="1329596"/>
            <a:ext cx="11595304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685800" marR="0" lvl="0" indent="-68580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أستمع جيدا  لنمذجة أستاذي؛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685800" marR="0" lvl="0" indent="-68580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أستمع جيدا  لتعليمات أستاذي؛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685800" marR="0" lvl="0" indent="-68580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أستمع جيدا لأجوبة زملائي؛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685800" marR="0" lvl="0" indent="-68580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أتتبع القراءة الهامسة لزميلي؛ 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685800" marR="0" lvl="0" indent="-68580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آخذ الإذن من أستاذي برفع الأصبع؛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685800" marR="0" lvl="0" indent="-68580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آخذ الإذن من أستاذي قبل الكلام وقبل الخروج للمرحاض؛ 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685800" marR="0" lvl="0" indent="-68580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آخذ الإذن من زميلي لأستعمل وسيلته(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قلم، لوحة، طباشير...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)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FCE5DF-406A-0980-724C-592B36246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08" y="689461"/>
            <a:ext cx="1676545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352C12F-0070-CDAA-9E96-439AD9937C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737" y="4706478"/>
            <a:ext cx="1553989" cy="126197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F6CDAF8-B620-1721-7333-3A206309003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39" y="2341029"/>
            <a:ext cx="1472354" cy="1354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271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B5FA5B8-60B1-2BED-9977-2EB9882CB6D6}"/>
              </a:ext>
            </a:extLst>
          </p:cNvPr>
          <p:cNvSpPr/>
          <p:nvPr/>
        </p:nvSpPr>
        <p:spPr>
          <a:xfrm>
            <a:off x="1013580" y="4099395"/>
            <a:ext cx="6786529" cy="174337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857250" marR="0" lvl="0" indent="-85725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قراءة فقرة بدقة وطلاقة</a:t>
            </a:r>
          </a:p>
          <a:p>
            <a:pPr marL="857250" marR="0" lvl="0" indent="-85725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إمـلاء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72988-5FBA-D321-C259-EF87BD8AC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E190684-55DC-5777-7988-F759C5965A18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تابعوا معي، سأقرأ الفقرة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A5E0FA3-827A-B23F-2FEC-2FB7656FAF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19" y="597713"/>
            <a:ext cx="1472354" cy="135401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7A4471B-E10C-B399-E005-C82B07FE3698}"/>
              </a:ext>
            </a:extLst>
          </p:cNvPr>
          <p:cNvSpPr txBox="1"/>
          <p:nvPr/>
        </p:nvSpPr>
        <p:spPr>
          <a:xfrm>
            <a:off x="317919" y="1816894"/>
            <a:ext cx="12982444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بِٱلصَّبْرِ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وَ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ٱلْمُثَابَرَةِ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يُمْكِنُ لِكُلِّ طِفْلٍ أَنْ يُحَقِّقَ أَحْلَامَهُ. فَكُلُّ نَجَاحٍ يَبْدَأُ بِخُطُوَاتٍ صَغِيرَةٍ، وَإِرَادَةٍ قَوِيَّةٍ.</a:t>
            </a:r>
            <a:b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لَا تَسْتَسْلِمْ عِنْدَ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ٱلْفَشَلِ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بَلْ تَعَلَّمْ مِنْهُ، وَحَاوِلْ مَرَّاتٍ أُخْرَى. 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56804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BC86C-7DBF-4C9A-9409-3188E8FB4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8008D087-E250-C1A9-10B3-5932C0CB1B4B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ثنائيات، أقرأ لزميلي ويقرأ لي قراءة هامسة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0895F83-64EA-1A3B-6F49-060301B3F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094A55D-2DC3-9123-E0C5-A91DA2FBB7D2}"/>
              </a:ext>
            </a:extLst>
          </p:cNvPr>
          <p:cNvSpPr txBox="1"/>
          <p:nvPr/>
        </p:nvSpPr>
        <p:spPr>
          <a:xfrm>
            <a:off x="317919" y="1816894"/>
            <a:ext cx="12982444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بِٱلصَّبْرِ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َٱلْمُثَابَرَةِ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يُمْكِنُ لِكُلِّ طِفْلٍ أَنْ يُحَقِّقَ أَحْلَامَهُ. فَكُلُّ نَجَاحٍ يَبْدَأُ بِخُطُوَاتٍ صَغِيرَةٍ، وَإِرَادَةٍ قَوِيَّةٍ.</a:t>
            </a:r>
            <a:b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لَا تَسْتَسْلِمْ عِنْدَ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ٱلْفَشَلِ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بَلْ تَعَلَّمْ مِنْهُ، وَحَاوِلْ مَرَّاتٍ أُخْرَى. 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0681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F921F-406B-FDC5-B54B-F0164571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88291EF-EBCB-7D06-4BB2-462DF10624DD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قراءات فردية، مع احتساب عدد الأخطاء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B6D1843-326E-4C41-70DB-6AC30030772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AC73C05-FBBC-F7E1-3EE3-55F88ADDFC6A}"/>
              </a:ext>
            </a:extLst>
          </p:cNvPr>
          <p:cNvSpPr txBox="1"/>
          <p:nvPr/>
        </p:nvSpPr>
        <p:spPr>
          <a:xfrm>
            <a:off x="317919" y="1816894"/>
            <a:ext cx="12982444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بِٱلصَّبْرِ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</a:t>
            </a:r>
            <a:r>
              <a:rPr lang="ar-MA" sz="8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ٱلْمُثَابَرَةِ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يُمْكِنُ لِكُلِّ طِفْلٍ أَنْ يُحَقِّقَ أَحْلَامَهُ. فَكُلُّ نَجَاحٍ يَبْدَأُ بِخُطُوَاتٍ صَغِيرَةٍ، وَإِرَادَةٍ قَوِيَّةٍ.</a:t>
            </a:r>
            <a:b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لَا تَسْتَسْلِمْ عِنْدَ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ٱلْفَشَلِ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بَلْ تَعَلَّمْ مِنْهُ، وَحَاوِلْ مَرَّاتٍ أُخْرَى. 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1818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533A270-9253-5E18-1483-5936701E86F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الآن سأملي عليكم كلمات بها همزة متوسطة. تذكروا القاعدة،  واكتبوا: تفاؤل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023D53-E614-16BC-426E-84E3F619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A4515-029D-B966-D770-2BFA9958C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369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6CD2-EE7B-DB80-6836-B4CA0F5F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242E913-A20B-9BC0-F2DB-89F5E327EE9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2BACA4-66BD-2FAB-BD46-0F6896036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7195A75-6B76-144D-74AB-3CF8A6CDA84C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تَفاؤُلٌ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5A6D452-C0A4-E1D1-441C-6A869EFAD9C2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1F39C87-79AE-8AC4-532E-A0759DD200CC}"/>
              </a:ext>
            </a:extLst>
          </p:cNvPr>
          <p:cNvSpPr/>
          <p:nvPr/>
        </p:nvSpPr>
        <p:spPr>
          <a:xfrm>
            <a:off x="1874375" y="8061708"/>
            <a:ext cx="890847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من يعلل الجواب؟ لماذا كتبت الهمزة على الواو؟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089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6E838-9F31-9889-B03D-FBA790716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431B3BC-D41B-DE22-66C8-C389B1FC46CE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تأخر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4F7E621-0815-EC3F-3E4E-1DA794606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74744D-8332-5882-D766-D000979BE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8287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CC569-290D-82B6-2AF7-CCB7FA8FC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1DD18BF-090E-A380-8895-111743361217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A91699E-5CE6-EBC1-6C2B-77B6D9722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30E77CE-97DB-B0FD-612F-8FC95E90743A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تَأَخَّرَ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FCFA86-7D28-69AC-BA13-4C5F79B73205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6BDB3A3-796F-E550-5A84-42ABC3697BDA}"/>
              </a:ext>
            </a:extLst>
          </p:cNvPr>
          <p:cNvSpPr/>
          <p:nvPr/>
        </p:nvSpPr>
        <p:spPr>
          <a:xfrm>
            <a:off x="1510145" y="8061708"/>
            <a:ext cx="927270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من يعلل الجواب؟ لماذا </a:t>
            </a:r>
            <a:r>
              <a:rPr lang="ar-MA" sz="5400" b="1" dirty="0">
                <a:solidFill>
                  <a:srgbClr val="00B05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كتبت الهمزة على الألف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؟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0503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5C4E8-A05C-E778-2F37-B298376F7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DB1B572-F89D-5209-0E9F-07C865ACCF0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رئيس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B01700C-6124-66F9-4F53-D8F8EE0BC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AB37D50-E502-42C7-D195-EF21B052BA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5497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0612B-5AA6-F630-0B98-2E038CB46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9403C22-271E-2A22-D989-288D4B139949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BCA0AF-15D4-F7CC-BBEB-9ED8BC2B4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89B113C-0142-3951-3374-6C393CE92987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رَئيسٌ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C2B2689-5770-646F-7913-8AF0C03E547C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FB25501-DEBE-3756-EB0E-35F31984EE52}"/>
              </a:ext>
            </a:extLst>
          </p:cNvPr>
          <p:cNvSpPr/>
          <p:nvPr/>
        </p:nvSpPr>
        <p:spPr>
          <a:xfrm>
            <a:off x="1874374" y="8061708"/>
            <a:ext cx="9139989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من يعلل الجواب؟ لماذا كتبت </a:t>
            </a:r>
            <a:r>
              <a:rPr lang="ar-MA" sz="5400" b="1" dirty="0">
                <a:solidFill>
                  <a:srgbClr val="00B05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الهمزة على  الياء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؟</a:t>
            </a:r>
            <a:endParaRPr kumimoji="0" lang="ar-MA" sz="88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30913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en-US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D914014D-3C86-D642-31BC-56C49397C663}"/>
              </a:ext>
            </a:extLst>
          </p:cNvPr>
          <p:cNvSpPr/>
          <p:nvPr/>
        </p:nvSpPr>
        <p:spPr>
          <a:xfrm>
            <a:off x="790337" y="3466838"/>
            <a:ext cx="6720083" cy="3250576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تنمية المعجم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قراءة نص بطلاقة والتفاعل معه؛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كتابة: الإجابة عن أسئلة الفهم.</a:t>
            </a:r>
          </a:p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DCDA1-E584-7C72-F229-B94A41FE2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03984AF-FBB0-7610-CF32-F0D31D1EB5AD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كل ثنائي سيبحث عن مضارع  الأفعال الآتية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 مع شكلها شكلا تاما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E571894-12F6-EEEE-3169-7A031509EE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6006916"/>
              </p:ext>
            </p:extLst>
          </p:nvPr>
        </p:nvGraphicFramePr>
        <p:xfrm>
          <a:off x="2216725" y="2127554"/>
          <a:ext cx="9171710" cy="7878130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585855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585855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883991">
                <a:tc>
                  <a:txBody>
                    <a:bodyPr/>
                    <a:lstStyle/>
                    <a:p>
                      <a:pPr marL="0" marR="0" lvl="0" indent="0" algn="ct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</a:t>
                      </a:r>
                      <a:r>
                        <a:rPr lang="ar-MA" sz="5400" b="1" kern="1200" dirty="0" err="1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5400" dirty="0" err="1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لْماضي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مُضارِعُهُ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وَجَدَتْ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بَدَأَتْ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سَمِعَتْ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عادَتْ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بَحَثَتْ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1950232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3C4094BB-526F-AF4D-4D50-4B1C2574C2EF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BFFAD0E4-8C44-E22C-1375-5F2E28BD9BEB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FF3317B0-95F0-9711-34BD-F8D1328CDA56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B1E87F5F-5237-997E-A10C-FA2B54D737E1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4822196-27EA-3109-39C9-1391D5B576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  <p:sp>
        <p:nvSpPr>
          <p:cNvPr id="5" name="Flèche : gauche 4">
            <a:extLst>
              <a:ext uri="{FF2B5EF4-FFF2-40B4-BE49-F238E27FC236}">
                <a16:creationId xmlns:a16="http://schemas.microsoft.com/office/drawing/2014/main" id="{C5C634A7-D26F-38FD-7B27-4B575F6CF201}"/>
              </a:ext>
            </a:extLst>
          </p:cNvPr>
          <p:cNvSpPr/>
          <p:nvPr/>
        </p:nvSpPr>
        <p:spPr>
          <a:xfrm>
            <a:off x="6594764" y="9149697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6610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3CDB5B-C1FA-F3D1-9680-1F6712512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3F75327-B094-778B-F56D-BB911C959718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لنصحح جماعة: الثنائي الفائز هو من وجد مضارع اكبر عدد من الأفعال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9F949CB-5222-9AB1-A299-8A8D8CB2A050}"/>
              </a:ext>
            </a:extLst>
          </p:cNvPr>
          <p:cNvGraphicFramePr>
            <a:graphicFrameLocks noGrp="1"/>
          </p:cNvGraphicFramePr>
          <p:nvPr/>
        </p:nvGraphicFramePr>
        <p:xfrm>
          <a:off x="2216725" y="2127554"/>
          <a:ext cx="9171710" cy="7878130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585855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585855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883991">
                <a:tc>
                  <a:txBody>
                    <a:bodyPr/>
                    <a:lstStyle/>
                    <a:p>
                      <a:pPr marL="0" marR="0" lvl="0" indent="0" algn="ct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</a:t>
                      </a:r>
                      <a:r>
                        <a:rPr lang="ar-MA" sz="5400" b="1" kern="1200" dirty="0" err="1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5400" dirty="0" err="1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لْماضي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مُضارِعُهُ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وَجَدَتْ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بَدَأَتْ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سَمِعَتْ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عادَتْ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بَحَثَتْ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1950232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6513C467-A73F-2871-D425-E6B74480975E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FAABFE6E-FDCA-6F93-B95B-8A0CC5DBD018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8E10C3BA-E2CC-4CF0-0591-3A1209B52282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3BFDFF2B-01BA-FCA3-5285-DABBD53FB140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lèche : gauche 4">
            <a:extLst>
              <a:ext uri="{FF2B5EF4-FFF2-40B4-BE49-F238E27FC236}">
                <a16:creationId xmlns:a16="http://schemas.microsoft.com/office/drawing/2014/main" id="{44CB34AE-13A1-C688-356F-E3F8621D43AF}"/>
              </a:ext>
            </a:extLst>
          </p:cNvPr>
          <p:cNvSpPr/>
          <p:nvPr/>
        </p:nvSpPr>
        <p:spPr>
          <a:xfrm>
            <a:off x="6594764" y="9149697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336829-0850-76AB-14CF-70F0C3B56D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F3F072A-5D5B-DC75-4ACA-79B68DD45E4F}"/>
              </a:ext>
            </a:extLst>
          </p:cNvPr>
          <p:cNvSpPr txBox="1"/>
          <p:nvPr/>
        </p:nvSpPr>
        <p:spPr>
          <a:xfrm>
            <a:off x="2524992" y="2873303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تَجِ</a:t>
            </a: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C36D03B-E6BA-7F34-15EB-B25FE573F750}"/>
              </a:ext>
            </a:extLst>
          </p:cNvPr>
          <p:cNvSpPr txBox="1"/>
          <p:nvPr/>
        </p:nvSpPr>
        <p:spPr>
          <a:xfrm>
            <a:off x="2614215" y="4270039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تَبْدَأُ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E9B03F3-C0B2-EBD6-C2D9-D42295AF16B6}"/>
              </a:ext>
            </a:extLst>
          </p:cNvPr>
          <p:cNvSpPr txBox="1"/>
          <p:nvPr/>
        </p:nvSpPr>
        <p:spPr>
          <a:xfrm>
            <a:off x="2587337" y="5825120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تَسْمَعُ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0E04539-67D7-3CE7-50C0-C0610DB83032}"/>
              </a:ext>
            </a:extLst>
          </p:cNvPr>
          <p:cNvSpPr txBox="1"/>
          <p:nvPr/>
        </p:nvSpPr>
        <p:spPr>
          <a:xfrm>
            <a:off x="2614215" y="7089778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تَعودُ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922CA8A-700A-A0F0-1B20-A599AF645EE9}"/>
              </a:ext>
            </a:extLst>
          </p:cNvPr>
          <p:cNvSpPr txBox="1"/>
          <p:nvPr/>
        </p:nvSpPr>
        <p:spPr>
          <a:xfrm>
            <a:off x="2587337" y="8462967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تَبْحَثُ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80960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3" grpId="0"/>
      <p:bldP spid="14" grpId="0"/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D09169-3024-FEE3-EC8A-6699F76A3F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FE261C9-88BA-F94F-522D-F5300D089B0A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جهرية للأفعال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8FE4FC6-0B9F-CE64-A432-34627257E398}"/>
              </a:ext>
            </a:extLst>
          </p:cNvPr>
          <p:cNvGraphicFramePr>
            <a:graphicFrameLocks noGrp="1"/>
          </p:cNvGraphicFramePr>
          <p:nvPr/>
        </p:nvGraphicFramePr>
        <p:xfrm>
          <a:off x="2216725" y="2127554"/>
          <a:ext cx="9171710" cy="7878130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585855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585855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883991">
                <a:tc>
                  <a:txBody>
                    <a:bodyPr/>
                    <a:lstStyle/>
                    <a:p>
                      <a:pPr marL="0" marR="0" lvl="0" indent="0" algn="ct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</a:t>
                      </a:r>
                      <a:r>
                        <a:rPr lang="ar-MA" sz="5400" b="1" kern="1200" dirty="0" err="1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5400" dirty="0" err="1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لْماضي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مُضارِعُهُ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وَجَدَتْ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بَدَأَتْ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سَمِعَتْ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عادَتْ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بَحَثَتْ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1950232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426D6EF8-0EB7-7E9F-FCBD-11E0BEA72807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5813DD9A-7797-2881-DA35-9FE2E191E611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294EDEBF-37A0-7AC1-2FAB-CE2AAD77AAE6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80744E82-0902-4874-EF6C-734B2A9E535D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lèche : gauche 4">
            <a:extLst>
              <a:ext uri="{FF2B5EF4-FFF2-40B4-BE49-F238E27FC236}">
                <a16:creationId xmlns:a16="http://schemas.microsoft.com/office/drawing/2014/main" id="{0EA2F75C-C1FB-61E2-C47A-EF47F7CE6E57}"/>
              </a:ext>
            </a:extLst>
          </p:cNvPr>
          <p:cNvSpPr/>
          <p:nvPr/>
        </p:nvSpPr>
        <p:spPr>
          <a:xfrm>
            <a:off x="6594764" y="9149697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F4D49EE-5C21-AF8D-292B-9C2445984B07}"/>
              </a:ext>
            </a:extLst>
          </p:cNvPr>
          <p:cNvSpPr txBox="1"/>
          <p:nvPr/>
        </p:nvSpPr>
        <p:spPr>
          <a:xfrm>
            <a:off x="2524992" y="2873303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تَجِدُ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E52985A-5F79-EC76-83EF-F6EC43A03686}"/>
              </a:ext>
            </a:extLst>
          </p:cNvPr>
          <p:cNvSpPr txBox="1"/>
          <p:nvPr/>
        </p:nvSpPr>
        <p:spPr>
          <a:xfrm>
            <a:off x="2614215" y="4270039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تَبْدَأُ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A7552EF-B4C8-5663-70B5-D918934EC057}"/>
              </a:ext>
            </a:extLst>
          </p:cNvPr>
          <p:cNvSpPr txBox="1"/>
          <p:nvPr/>
        </p:nvSpPr>
        <p:spPr>
          <a:xfrm>
            <a:off x="2587337" y="5825120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تَسْمَعُ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F7330C8-9CF2-C114-4C8D-24909A1A9B71}"/>
              </a:ext>
            </a:extLst>
          </p:cNvPr>
          <p:cNvSpPr txBox="1"/>
          <p:nvPr/>
        </p:nvSpPr>
        <p:spPr>
          <a:xfrm>
            <a:off x="2614215" y="7089778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تَعودُ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D0A91A7-6FF9-8B9C-29B8-95E613AAA742}"/>
              </a:ext>
            </a:extLst>
          </p:cNvPr>
          <p:cNvSpPr txBox="1"/>
          <p:nvPr/>
        </p:nvSpPr>
        <p:spPr>
          <a:xfrm>
            <a:off x="2587337" y="8462967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تَبْحَثُ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5DF0306-A44C-5A53-43A8-9DCE6CC5B0A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2360981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732588-C3AB-6B4F-9A8C-D26650708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671EBF5-F1EC-3545-6F8A-BE24439E0C9C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سأعرض عليكم فعلين: عليكم كتابة مضارعها مع الشكل التام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F5DC233-AB6B-7C00-E27C-5E10DDD836F9}"/>
              </a:ext>
            </a:extLst>
          </p:cNvPr>
          <p:cNvSpPr txBox="1"/>
          <p:nvPr/>
        </p:nvSpPr>
        <p:spPr>
          <a:xfrm>
            <a:off x="1738162" y="4579177"/>
            <a:ext cx="3124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عادَتْ</a:t>
            </a:r>
            <a:endParaRPr lang="fr-FR" sz="88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28FAB64-E6A8-D565-F318-CED416D53954}"/>
              </a:ext>
            </a:extLst>
          </p:cNvPr>
          <p:cNvSpPr txBox="1"/>
          <p:nvPr/>
        </p:nvSpPr>
        <p:spPr>
          <a:xfrm>
            <a:off x="8631384" y="4579177"/>
            <a:ext cx="232756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بَدَأَتْ</a:t>
            </a:r>
            <a:endParaRPr lang="fr-FR" sz="88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8800" b="1" i="0" u="none" strike="noStrike" kern="1200" cap="none" spc="0" normalizeH="0" baseline="0" noProof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E808ADD-E8D5-F5D8-4702-CB7AEEA801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776946"/>
            <a:ext cx="1522323" cy="103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690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B30F2-3225-9DFC-7C46-8C40DC737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29CA40B-EC02-C58C-C498-671741456AD5}"/>
              </a:ext>
            </a:extLst>
          </p:cNvPr>
          <p:cNvSpPr txBox="1"/>
          <p:nvPr/>
        </p:nvSpPr>
        <p:spPr>
          <a:xfrm>
            <a:off x="253531" y="84075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كل ثنائي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ي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نشئ الخريطة الذهنية لعنوان نصنا الجديد، ويطرح توقعين.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سأمر بين الصفوف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A148B842-B090-31DB-8CF2-9D8E2D8BA15E}"/>
              </a:ext>
            </a:extLst>
          </p:cNvPr>
          <p:cNvSpPr/>
          <p:nvPr/>
        </p:nvSpPr>
        <p:spPr>
          <a:xfrm>
            <a:off x="5410200" y="4187535"/>
            <a:ext cx="2895600" cy="28956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ar-MA" sz="6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6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رِحْلَةٌ وَعِبْرَةٌ</a:t>
            </a:r>
            <a:endParaRPr lang="fr-MA" sz="6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FR" sz="6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D27F68F-D557-5208-8168-784B4E939A10}"/>
              </a:ext>
            </a:extLst>
          </p:cNvPr>
          <p:cNvSpPr/>
          <p:nvPr/>
        </p:nvSpPr>
        <p:spPr>
          <a:xfrm>
            <a:off x="9619952" y="2781305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B313E17-2E78-F083-692F-F3FDDE162588}"/>
              </a:ext>
            </a:extLst>
          </p:cNvPr>
          <p:cNvSpPr/>
          <p:nvPr/>
        </p:nvSpPr>
        <p:spPr>
          <a:xfrm>
            <a:off x="1497713" y="311381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3BF6C7DE-27ED-8AB5-3D65-E8E0E61BCCBA}"/>
              </a:ext>
            </a:extLst>
          </p:cNvPr>
          <p:cNvSpPr/>
          <p:nvPr/>
        </p:nvSpPr>
        <p:spPr>
          <a:xfrm rot="19752768">
            <a:off x="8426276" y="4284542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89886A84-B5DF-1159-230D-CA7A03008279}"/>
              </a:ext>
            </a:extLst>
          </p:cNvPr>
          <p:cNvSpPr/>
          <p:nvPr/>
        </p:nvSpPr>
        <p:spPr>
          <a:xfrm rot="1818720">
            <a:off x="3928223" y="4594848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8C080AF2-F01A-CE5B-FF5B-CEC9CFE4EE6C}"/>
              </a:ext>
            </a:extLst>
          </p:cNvPr>
          <p:cNvSpPr/>
          <p:nvPr/>
        </p:nvSpPr>
        <p:spPr>
          <a:xfrm>
            <a:off x="5667224" y="8528367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F30BEE95-8718-FD04-E15B-2EB045AD8F83}"/>
              </a:ext>
            </a:extLst>
          </p:cNvPr>
          <p:cNvSpPr/>
          <p:nvPr/>
        </p:nvSpPr>
        <p:spPr>
          <a:xfrm>
            <a:off x="6615684" y="7316547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17D191C-E39A-2624-D416-9C637E19F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7710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83F57-C861-3F70-43D4-D13189383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2B92D9E-4FBF-7409-06F9-631BDDA34193}"/>
              </a:ext>
            </a:extLst>
          </p:cNvPr>
          <p:cNvSpPr txBox="1"/>
          <p:nvPr/>
        </p:nvSpPr>
        <p:spPr>
          <a:xfrm>
            <a:off x="447494" y="937828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عرض التوقعات: ستشاركون في صياغة التوقعات.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في نظركم عن أية رحلة سيتحدث النص؟ هل سبق أن قمتم برحلة؟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0693F2E6-55DD-FD7A-C9F5-DBEBBDEB1F29}"/>
              </a:ext>
            </a:extLst>
          </p:cNvPr>
          <p:cNvSpPr/>
          <p:nvPr/>
        </p:nvSpPr>
        <p:spPr>
          <a:xfrm>
            <a:off x="5410200" y="4015886"/>
            <a:ext cx="2699026" cy="26505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رِحْلَةٌ وَعِبْرَةٌ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549F8327-9CE2-F426-2B05-978DEFF0C220}"/>
              </a:ext>
            </a:extLst>
          </p:cNvPr>
          <p:cNvSpPr/>
          <p:nvPr/>
        </p:nvSpPr>
        <p:spPr>
          <a:xfrm>
            <a:off x="8861731" y="2364763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DB98A11-DF1A-5A4F-6858-32AF9FC1ACEF}"/>
              </a:ext>
            </a:extLst>
          </p:cNvPr>
          <p:cNvSpPr/>
          <p:nvPr/>
        </p:nvSpPr>
        <p:spPr>
          <a:xfrm>
            <a:off x="2053635" y="281603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.......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D3D8F853-3A53-22E1-3AC0-D8C59865709F}"/>
              </a:ext>
            </a:extLst>
          </p:cNvPr>
          <p:cNvSpPr/>
          <p:nvPr/>
        </p:nvSpPr>
        <p:spPr>
          <a:xfrm rot="19752768">
            <a:off x="7821602" y="3783281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E8F68D13-FF76-A7BB-77E3-035CE0E6E8BA}"/>
              </a:ext>
            </a:extLst>
          </p:cNvPr>
          <p:cNvSpPr/>
          <p:nvPr/>
        </p:nvSpPr>
        <p:spPr>
          <a:xfrm rot="1818720">
            <a:off x="4423230" y="3933351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A58A3005-95E1-5466-D9F5-AA18BD9128F8}"/>
              </a:ext>
            </a:extLst>
          </p:cNvPr>
          <p:cNvSpPr/>
          <p:nvPr/>
        </p:nvSpPr>
        <p:spPr>
          <a:xfrm>
            <a:off x="5667224" y="7966708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........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EBAE3C71-7308-268D-1775-2ABD48421272}"/>
              </a:ext>
            </a:extLst>
          </p:cNvPr>
          <p:cNvSpPr/>
          <p:nvPr/>
        </p:nvSpPr>
        <p:spPr>
          <a:xfrm>
            <a:off x="6532556" y="682734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F3ECCF6-2DF8-8900-175B-C96B8D76E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2053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52832-AFA4-9FCC-16BF-224A5E0B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398BA04-108E-6F4C-136D-2E5CD4550D05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يصوغ المتعلمون بمساعدة الأستاذ بعض التوقعات وتسجل على جانب من السبورة. مثلا: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D43509F-1CD8-D614-713F-D4150284D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9871A05-C260-0DE3-AA2E-ACA6188258B1}"/>
              </a:ext>
            </a:extLst>
          </p:cNvPr>
          <p:cNvSpPr/>
          <p:nvPr/>
        </p:nvSpPr>
        <p:spPr>
          <a:xfrm>
            <a:off x="7107381" y="3628359"/>
            <a:ext cx="6241759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أَتَوَقَّعُ أَنْ يَتَحَدَّثَ </a:t>
            </a:r>
            <a:r>
              <a:rPr lang="ar-MA" sz="3200" b="1" dirty="0" err="1">
                <a:solidFill>
                  <a:schemeClr val="tx1"/>
                </a:solidFill>
              </a:rPr>
              <a:t>ٱلنَّصُّ</a:t>
            </a:r>
            <a:r>
              <a:rPr lang="ar-MA" sz="3200" b="1" dirty="0">
                <a:solidFill>
                  <a:schemeClr val="tx1"/>
                </a:solidFill>
              </a:rPr>
              <a:t> عَنْ............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ED0058E-A64C-040F-7DE3-B535C1008084}"/>
              </a:ext>
            </a:extLst>
          </p:cNvPr>
          <p:cNvSpPr/>
          <p:nvPr/>
        </p:nvSpPr>
        <p:spPr>
          <a:xfrm>
            <a:off x="366858" y="3628359"/>
            <a:ext cx="6491142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قد يَتَحَدَّثُ ٱلنَّصُّ عَنْ ............  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EEE9FE-ECC9-932D-D927-883BCF0E09D2}"/>
              </a:ext>
            </a:extLst>
          </p:cNvPr>
          <p:cNvSpPr/>
          <p:nvPr/>
        </p:nvSpPr>
        <p:spPr>
          <a:xfrm>
            <a:off x="3165477" y="7732254"/>
            <a:ext cx="6657396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رُبَّما سَيَتَحَدَّثُ ٱلنَّصُّ عَنْ ............. 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F681F5E9-4AD0-9A72-1788-F37DE5DA98B5}"/>
              </a:ext>
            </a:extLst>
          </p:cNvPr>
          <p:cNvSpPr/>
          <p:nvPr/>
        </p:nvSpPr>
        <p:spPr>
          <a:xfrm>
            <a:off x="5257800" y="4805075"/>
            <a:ext cx="2699026" cy="2259215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رِحْلَةٌ وَعِبْرَةٌ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ED813D-200B-A410-7743-6C6984E6C5EC}"/>
              </a:ext>
            </a:extLst>
          </p:cNvPr>
          <p:cNvSpPr/>
          <p:nvPr/>
        </p:nvSpPr>
        <p:spPr>
          <a:xfrm>
            <a:off x="4996722" y="2144289"/>
            <a:ext cx="3221182" cy="1078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FF0000"/>
                </a:solidFill>
              </a:rPr>
              <a:t>اَلتَّوَقُّعاتُ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523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8" grpId="0" animBg="1"/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A477F-723D-6088-C04B-A8076DF90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B88EC-F975-5B92-6710-93CB9B0BAA52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اقرؤوا النص قراءة فردية هامسة للتحقق من التوقعات، سأمر بين الصفوف.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22009C3-188A-A37F-C921-0060AB48744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345A4F7-D172-64F4-E86A-FD1FA80D33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40" y="2090778"/>
            <a:ext cx="13266052" cy="762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8195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0C4FD-76E4-3BD8-0B6B-721B97839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1DACB3-62EE-3A3E-822C-73B43A594647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ناقش مع زميلك  كيف تحققت من التوقعات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FC493AE-F47E-1C7D-5594-ED0B0B841D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527ED09-8BDA-FAD9-D32F-FD85C817B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40" y="2090778"/>
            <a:ext cx="13266052" cy="762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8852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7EE18-E1A6-02B9-9DE9-DD813FC06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6C931B-68FC-3A67-1CB1-C0996FA4E1D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ما الذي اعتمدتموه للتحقق؟ (توجيههم لتعليل الجواب)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FD9CCB-E06D-79EA-E82A-6D75D6E1F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14967DE-04FF-6CE6-6BB0-3FF9E96C8525}"/>
              </a:ext>
            </a:extLst>
          </p:cNvPr>
          <p:cNvSpPr/>
          <p:nvPr/>
        </p:nvSpPr>
        <p:spPr>
          <a:xfrm>
            <a:off x="5024432" y="2551527"/>
            <a:ext cx="3221182" cy="10784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اَلتَّحَقُّـقُ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9E769B7-6F34-3996-7B7E-0A45115EF1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4873" y="3851565"/>
            <a:ext cx="7443651" cy="5684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0200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F64AE-C30B-CB29-8B77-7DFD186CC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BD225D2-D8F6-F1E1-0154-64CEB418CAFE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على كراساتكم ص:43،  ضعوا سطرا تحت الكلمات في النص عبر قراءة مسحية سريعة.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BFD7A413-5D74-67E5-4462-F2F2D71E5D46}"/>
              </a:ext>
            </a:extLst>
          </p:cNvPr>
          <p:cNvSpPr/>
          <p:nvPr/>
        </p:nvSpPr>
        <p:spPr>
          <a:xfrm>
            <a:off x="6263210" y="3210895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اِنْشَغَلَتْ</a:t>
            </a:r>
            <a:r>
              <a:rPr lang="ar-MA" b="1" dirty="0"/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5D2986E1-B7A4-31E7-9BD7-A527DDDEA834}"/>
              </a:ext>
            </a:extLst>
          </p:cNvPr>
          <p:cNvSpPr/>
          <p:nvPr/>
        </p:nvSpPr>
        <p:spPr>
          <a:xfrm>
            <a:off x="10696925" y="3170549"/>
            <a:ext cx="2028123" cy="842377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حَذَّرَ</a:t>
            </a:r>
            <a:r>
              <a:rPr lang="ar-MA" b="1" dirty="0"/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B1AD6576-869E-7D48-B590-8C3276393C94}"/>
              </a:ext>
            </a:extLst>
          </p:cNvPr>
          <p:cNvSpPr/>
          <p:nvPr/>
        </p:nvSpPr>
        <p:spPr>
          <a:xfrm>
            <a:off x="1894896" y="3210896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لَمَحَتْ</a:t>
            </a:r>
            <a:r>
              <a:rPr lang="ar-MA" b="1" dirty="0"/>
              <a:t>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145615E8-34D8-5AFB-166A-5A976BD2CD13}"/>
              </a:ext>
            </a:extLst>
          </p:cNvPr>
          <p:cNvSpPr/>
          <p:nvPr/>
        </p:nvSpPr>
        <p:spPr>
          <a:xfrm>
            <a:off x="10888456" y="6032644"/>
            <a:ext cx="1836592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تَجْمَعُ</a:t>
            </a:r>
            <a:r>
              <a:rPr lang="ar-MA" b="1" dirty="0"/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9ED54D2D-BF90-E954-64FE-63F076E74B97}"/>
              </a:ext>
            </a:extLst>
          </p:cNvPr>
          <p:cNvSpPr/>
          <p:nvPr/>
        </p:nvSpPr>
        <p:spPr>
          <a:xfrm>
            <a:off x="6372618" y="6092031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وَجَدَتْ</a:t>
            </a:r>
            <a:r>
              <a:rPr lang="ar-MA" b="1" dirty="0"/>
              <a:t>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BEE52E8A-BE92-10C4-CDEF-4096BAFF70AC}"/>
              </a:ext>
            </a:extLst>
          </p:cNvPr>
          <p:cNvSpPr/>
          <p:nvPr/>
        </p:nvSpPr>
        <p:spPr>
          <a:xfrm>
            <a:off x="1811568" y="6092031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تَسْمَعُ</a:t>
            </a:r>
            <a:r>
              <a:rPr lang="ar-MA" b="1" dirty="0"/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719A3EA-C15A-B10C-A85C-554C086A79C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D1667CBE-ECA4-4090-DB9A-9AF58AE24DDD}"/>
              </a:ext>
            </a:extLst>
          </p:cNvPr>
          <p:cNvSpPr/>
          <p:nvPr/>
        </p:nvSpPr>
        <p:spPr>
          <a:xfrm>
            <a:off x="6520142" y="8408192"/>
            <a:ext cx="1836592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عادَتْ</a:t>
            </a:r>
            <a:r>
              <a:rPr lang="ar-MA" b="1" dirty="0"/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5045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686224-9D19-CE0C-63C5-828CB90BE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FAD6F70-E474-1FDE-F8A3-A8A7384C83DF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عند إشارتي، قارن ما توصلت إليه مع زميلك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9772AE61-7F48-79D5-7E81-DC4E29DF3285}"/>
              </a:ext>
            </a:extLst>
          </p:cNvPr>
          <p:cNvSpPr/>
          <p:nvPr/>
        </p:nvSpPr>
        <p:spPr>
          <a:xfrm>
            <a:off x="6263210" y="3210895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اِنْشَغَلَتْ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9CBA5DD6-ECD3-10F2-67FB-3D83702DF4B5}"/>
              </a:ext>
            </a:extLst>
          </p:cNvPr>
          <p:cNvSpPr/>
          <p:nvPr/>
        </p:nvSpPr>
        <p:spPr>
          <a:xfrm>
            <a:off x="10696925" y="3170549"/>
            <a:ext cx="2028123" cy="842377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حَذَّرَ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63FE083E-7982-515A-1E68-D7FE11D94CD9}"/>
              </a:ext>
            </a:extLst>
          </p:cNvPr>
          <p:cNvSpPr/>
          <p:nvPr/>
        </p:nvSpPr>
        <p:spPr>
          <a:xfrm>
            <a:off x="1894896" y="3210896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لَمَحَتْ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B5EADB4A-8DF2-3BBB-E633-B8DDDED46523}"/>
              </a:ext>
            </a:extLst>
          </p:cNvPr>
          <p:cNvSpPr/>
          <p:nvPr/>
        </p:nvSpPr>
        <p:spPr>
          <a:xfrm>
            <a:off x="10888456" y="6032644"/>
            <a:ext cx="1836592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تَجْمَعُ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C125DB7E-25A6-C7DC-4D33-5EC395C30D62}"/>
              </a:ext>
            </a:extLst>
          </p:cNvPr>
          <p:cNvSpPr/>
          <p:nvPr/>
        </p:nvSpPr>
        <p:spPr>
          <a:xfrm>
            <a:off x="6372618" y="6092031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وَجَدَتْ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4AD94907-9538-F44E-DC85-3CE3B3E6B1B3}"/>
              </a:ext>
            </a:extLst>
          </p:cNvPr>
          <p:cNvSpPr/>
          <p:nvPr/>
        </p:nvSpPr>
        <p:spPr>
          <a:xfrm>
            <a:off x="1811568" y="6092031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تَسْمَعُ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6A27CE55-FECC-0E68-0174-486606DE4F81}"/>
              </a:ext>
            </a:extLst>
          </p:cNvPr>
          <p:cNvSpPr/>
          <p:nvPr/>
        </p:nvSpPr>
        <p:spPr>
          <a:xfrm>
            <a:off x="6520142" y="8408192"/>
            <a:ext cx="1836592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عادَتْ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6FFFF87-CCA4-02A8-361F-DA87559BC3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4816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533F2-7811-E5B2-0E9B-6F07BF769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5F3318-6A11-B106-FFFA-B03B1FA726B4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 ونتشارك ما توصلتم إليه: الفائزان هما من وجدا أكبر عدد من الكلمات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384A580-8573-CC9F-17EE-AB0E39F2B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BD073EE-4A96-F78A-73E3-E59753E27E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39" y="2155643"/>
            <a:ext cx="13266052" cy="7628268"/>
          </a:xfrm>
          <a:prstGeom prst="rect">
            <a:avLst/>
          </a:prstGeom>
        </p:spPr>
      </p:pic>
      <p:sp>
        <p:nvSpPr>
          <p:cNvPr id="12" name="Signe Moins 11">
            <a:extLst>
              <a:ext uri="{FF2B5EF4-FFF2-40B4-BE49-F238E27FC236}">
                <a16:creationId xmlns:a16="http://schemas.microsoft.com/office/drawing/2014/main" id="{7A839CEC-731F-D3E8-6B54-7D1954AD8ED5}"/>
              </a:ext>
            </a:extLst>
          </p:cNvPr>
          <p:cNvSpPr/>
          <p:nvPr/>
        </p:nvSpPr>
        <p:spPr>
          <a:xfrm>
            <a:off x="5784651" y="3461318"/>
            <a:ext cx="1073349" cy="183425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3" name="Signe Moins 12">
            <a:extLst>
              <a:ext uri="{FF2B5EF4-FFF2-40B4-BE49-F238E27FC236}">
                <a16:creationId xmlns:a16="http://schemas.microsoft.com/office/drawing/2014/main" id="{56F16C7D-2017-D52E-43AA-FE5E85953330}"/>
              </a:ext>
            </a:extLst>
          </p:cNvPr>
          <p:cNvSpPr/>
          <p:nvPr/>
        </p:nvSpPr>
        <p:spPr>
          <a:xfrm>
            <a:off x="4849091" y="4844758"/>
            <a:ext cx="1404595" cy="183425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Signe Moins 13">
            <a:extLst>
              <a:ext uri="{FF2B5EF4-FFF2-40B4-BE49-F238E27FC236}">
                <a16:creationId xmlns:a16="http://schemas.microsoft.com/office/drawing/2014/main" id="{0AA25900-AF9B-F619-1BA8-2F7E07C53BE4}"/>
              </a:ext>
            </a:extLst>
          </p:cNvPr>
          <p:cNvSpPr/>
          <p:nvPr/>
        </p:nvSpPr>
        <p:spPr>
          <a:xfrm>
            <a:off x="11103577" y="4869006"/>
            <a:ext cx="1187956" cy="159177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5" name="Signe Moins 14">
            <a:extLst>
              <a:ext uri="{FF2B5EF4-FFF2-40B4-BE49-F238E27FC236}">
                <a16:creationId xmlns:a16="http://schemas.microsoft.com/office/drawing/2014/main" id="{E3F64C73-CB03-BFBE-B676-788C296A942B}"/>
              </a:ext>
            </a:extLst>
          </p:cNvPr>
          <p:cNvSpPr/>
          <p:nvPr/>
        </p:nvSpPr>
        <p:spPr>
          <a:xfrm>
            <a:off x="7121236" y="8825345"/>
            <a:ext cx="1271085" cy="249305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Signe Moins 15">
            <a:extLst>
              <a:ext uri="{FF2B5EF4-FFF2-40B4-BE49-F238E27FC236}">
                <a16:creationId xmlns:a16="http://schemas.microsoft.com/office/drawing/2014/main" id="{ED150672-1529-ED19-10C0-4124C4057247}"/>
              </a:ext>
            </a:extLst>
          </p:cNvPr>
          <p:cNvSpPr/>
          <p:nvPr/>
        </p:nvSpPr>
        <p:spPr>
          <a:xfrm>
            <a:off x="9421092" y="6199982"/>
            <a:ext cx="1187956" cy="159177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7" name="Signe Moins 16">
            <a:extLst>
              <a:ext uri="{FF2B5EF4-FFF2-40B4-BE49-F238E27FC236}">
                <a16:creationId xmlns:a16="http://schemas.microsoft.com/office/drawing/2014/main" id="{30EA02AF-D628-2692-A9DB-DDFE2CAE035A}"/>
              </a:ext>
            </a:extLst>
          </p:cNvPr>
          <p:cNvSpPr/>
          <p:nvPr/>
        </p:nvSpPr>
        <p:spPr>
          <a:xfrm>
            <a:off x="1856509" y="7433037"/>
            <a:ext cx="1333288" cy="173108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Signe Moins 17">
            <a:extLst>
              <a:ext uri="{FF2B5EF4-FFF2-40B4-BE49-F238E27FC236}">
                <a16:creationId xmlns:a16="http://schemas.microsoft.com/office/drawing/2014/main" id="{5A366B9E-71ED-28E9-D8FB-69B09DC78CA1}"/>
              </a:ext>
            </a:extLst>
          </p:cNvPr>
          <p:cNvSpPr/>
          <p:nvPr/>
        </p:nvSpPr>
        <p:spPr>
          <a:xfrm>
            <a:off x="11116814" y="9468351"/>
            <a:ext cx="1174719" cy="188267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0826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52C68-3264-1A11-73BF-0464BBE32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7AD9520-8A0B-A245-1CAF-43F918936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37D8581-F4EA-6563-4684-E3B8CD8481F8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ركزوا جيدا مع قراءتي للنص. تابعوا ولا ترددوا بعدي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DAFB0B2-1312-1008-06DF-6EAF257599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40" y="2090778"/>
            <a:ext cx="13266052" cy="762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695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61DC2-6935-425C-710E-9DD69E5F0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0112923-F785-7B75-5B51-49E52FA2DF93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خلال تتبعكم، ما رأيكم في قراءتي؟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E178BD2-4209-16A0-D1C8-60CC4101BEA1}"/>
              </a:ext>
            </a:extLst>
          </p:cNvPr>
          <p:cNvGraphicFramePr>
            <a:graphicFrameLocks noGrp="1"/>
          </p:cNvGraphicFramePr>
          <p:nvPr/>
        </p:nvGraphicFramePr>
        <p:xfrm>
          <a:off x="625493" y="3156155"/>
          <a:ext cx="12416651" cy="57607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721059">
                  <a:extLst>
                    <a:ext uri="{9D8B030D-6E8A-4147-A177-3AD203B41FA5}">
                      <a16:colId xmlns:a16="http://schemas.microsoft.com/office/drawing/2014/main" val="2628182876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7253474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702333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متوسط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لا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نعم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 صَوْتي مَسْموعاً وَواضِحاً؟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كانَتِ قِراءَتي مُسْتَرْسَلَةً؟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ٱحْتَرَمْتُ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 عَلاماتِ ٱلتَّرْقيمِ؟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كُنْتُ مُسْرِعاً في قِراءَتي؟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2622477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تُريدونَ أَنْ أُعيدَ 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ٱ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لْقِراءَةَ مَرَّةً ثانِيَةً؟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837493207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7B12257B-B467-1DB8-50F3-8DFD3708E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1232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3D6D-FA16-C5E8-0729-502CD858B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55E459-C29A-4807-6F0B-94AF800651C6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واحد منكم يقرأ النص قراءة هامسة.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591A1A-7C45-8608-BDFB-B0F73784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A4987EA-CB91-97C3-5BFB-B10668EE1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40" y="2090778"/>
            <a:ext cx="13266052" cy="762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04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FFB30-603D-433A-B3CA-A97935380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2502481-BA27-F2C7-8BBF-874E26F7F2EA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كل متعلم يقرأ لزميله قراءة هامسة. أصحح لزميلي.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3D074B-BD85-3291-B2B7-B88EC483A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2CC4BC7-0FD0-C694-E03F-4AA3EFD433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40" y="2090778"/>
            <a:ext cx="13266052" cy="762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32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84F86-1594-D60F-F387-7B2C608E2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A62755-4FDE-3ADB-7392-2020983870F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سأعين من يقرأ قراءة جهرية، تابعوا بأصبعكم، لإبداء رأيكم في قراءة القارئ(كل متعلم يقرأ فقرة واحدة).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72FE7E-A1B4-AE2C-7CB8-43B20265A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95D8BDF-AD4F-ADB8-4B41-6CEC040F0A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40" y="2090778"/>
            <a:ext cx="13266052" cy="762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19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440530-CAF9-3370-F99C-E8349DB79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DED2B89-5D63-8791-E1A9-0AC6F980B5B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الآن سنبحث عن أضداد بعض الكلمات في النص،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سأبدأ انا مع كلمة: شائعة (ضدها يدل على القلة والندرة)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3151EB7-73A3-4E46-2A9D-87B512D00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EBD8C96-151D-2383-5DBD-7DDEECEB85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57" y="2081681"/>
            <a:ext cx="13266052" cy="762826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ED7E525-DFDE-89C2-53CB-B28E8449D9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328" y="4308764"/>
            <a:ext cx="831272" cy="696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6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636E3-CCA4-E2AD-1F9D-02F6F4F21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2207096-1037-6304-4531-B74F85EC76D7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دوركم للبحث في ثنائيات عن أضداد الكلمات في النص: اِطْمأنَّتْ -  تَسَرُّعٍ – قويّا - أمنًٌ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885996E-1065-31D0-0A7C-2CB849F88D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40" y="2090778"/>
            <a:ext cx="13266052" cy="76282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CD5DF0C-AAF2-97CB-9BED-B368CBEE8C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530" y="732162"/>
            <a:ext cx="1896020" cy="125588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F459BA4-C4E0-A4F3-D6F5-A8F98E8850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68" y="4232189"/>
            <a:ext cx="831272" cy="696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481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04806-4BE1-2201-BCE3-C0673BCF1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51A1139-3C35-BAB8-D711-54A889FAE5A4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لنصحح جميعا: عليكم تعليل جوابكم: كيف توصلتم إلى تحديد المرادف؟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79D5A3D-1629-DCE1-3EBE-A74F4AF5E6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1988047"/>
            <a:ext cx="13266052" cy="762826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7BEAF65-CA46-7230-201D-C60084C09E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9890" y="7396576"/>
            <a:ext cx="623455" cy="64386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08825E5-9045-4E05-9219-5DC198CE94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1" y="3491345"/>
            <a:ext cx="872836" cy="64386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9E15F47-658A-D843-4C63-8EA1735DAB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619" y="4135207"/>
            <a:ext cx="831272" cy="69615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C858B24-2667-D4CC-FB64-8129BAA9FA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109" y="5480250"/>
            <a:ext cx="1274619" cy="64386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36C97E8-CE60-F8E2-A79C-DDF041033D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5382" y="7396576"/>
            <a:ext cx="959974" cy="69615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A068D22-76CA-DA38-60C0-36CA3769A8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20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FCC70-1180-6DDE-EA9C-5F85A4AEC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47C895B-3E63-7DC0-91DB-90EDCD101387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يقرأ الكلمات قراءة جهرية  (يمكن تركيبها في جمل شفهيا)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0740E10-723F-6847-0D3C-D252570A85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6385467"/>
              </p:ext>
            </p:extLst>
          </p:nvPr>
        </p:nvGraphicFramePr>
        <p:xfrm>
          <a:off x="3158837" y="1797700"/>
          <a:ext cx="6761018" cy="8274555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3346165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3414853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3207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ضِدُّها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68497">
                <a:tc>
                  <a:txBody>
                    <a:bodyPr/>
                    <a:lstStyle/>
                    <a:p>
                      <a:pPr algn="ctr" rtl="1"/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شائِعَةٌ</a:t>
                      </a:r>
                      <a:endParaRPr lang="fr-FR" sz="7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68497">
                <a:tc>
                  <a:txBody>
                    <a:bodyPr/>
                    <a:lstStyle/>
                    <a:p>
                      <a:pPr algn="ctr" rtl="1"/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اِطْمَأَنَّتْ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68497">
                <a:tc>
                  <a:txBody>
                    <a:bodyPr/>
                    <a:lstStyle/>
                    <a:p>
                      <a:pPr algn="ctr" rtl="1"/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تَسَرُّعٍ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68497">
                <a:tc>
                  <a:txBody>
                    <a:bodyPr/>
                    <a:lstStyle/>
                    <a:p>
                      <a:pPr algn="ctr" rtl="1"/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قَوِيّاً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2730881"/>
                  </a:ext>
                </a:extLst>
              </a:tr>
              <a:tr h="1468497">
                <a:tc>
                  <a:txBody>
                    <a:bodyPr/>
                    <a:lstStyle/>
                    <a:p>
                      <a:pPr algn="ctr" rtl="1"/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أَمْنٌ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9435176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0CC7984D-1860-D7C8-A292-2791F5CFF274}"/>
              </a:ext>
            </a:extLst>
          </p:cNvPr>
          <p:cNvSpPr txBox="1"/>
          <p:nvPr/>
        </p:nvSpPr>
        <p:spPr>
          <a:xfrm>
            <a:off x="3622962" y="2946967"/>
            <a:ext cx="23275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نادِرَةٌ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91DC996-BBFE-D500-A200-FFA9C0E8AB74}"/>
              </a:ext>
            </a:extLst>
          </p:cNvPr>
          <p:cNvSpPr txBox="1"/>
          <p:nvPr/>
        </p:nvSpPr>
        <p:spPr>
          <a:xfrm>
            <a:off x="3622962" y="4305694"/>
            <a:ext cx="23275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اِرْتَعَبَتْ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6262DCF-3EF0-C4D6-403A-29F355672949}"/>
              </a:ext>
            </a:extLst>
          </p:cNvPr>
          <p:cNvSpPr txBox="1"/>
          <p:nvPr/>
        </p:nvSpPr>
        <p:spPr>
          <a:xfrm>
            <a:off x="3622961" y="5915642"/>
            <a:ext cx="23275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تَــأَنٍّ</a:t>
            </a:r>
            <a:endParaRPr kumimoji="0" lang="fr-FR" sz="6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F260F22-7889-E489-BD72-4E5BCF5A391F}"/>
              </a:ext>
            </a:extLst>
          </p:cNvPr>
          <p:cNvSpPr txBox="1"/>
          <p:nvPr/>
        </p:nvSpPr>
        <p:spPr>
          <a:xfrm>
            <a:off x="3622959" y="7324748"/>
            <a:ext cx="23275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خَفيفاً</a:t>
            </a:r>
            <a:endParaRPr kumimoji="0" lang="fr-FR" sz="6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9A6F27E-1F03-65AF-0787-86D74B39F2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00EC5A0-0DBC-79D7-B219-6058310CA23B}"/>
              </a:ext>
            </a:extLst>
          </p:cNvPr>
          <p:cNvSpPr txBox="1"/>
          <p:nvPr/>
        </p:nvSpPr>
        <p:spPr>
          <a:xfrm>
            <a:off x="3622960" y="8775808"/>
            <a:ext cx="23275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خَطَرٌ</a:t>
            </a:r>
            <a:endParaRPr kumimoji="0" lang="fr-FR" sz="6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2750617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E343A-6B58-1123-1E56-DC016F6DA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B7B93CA-C478-A881-9718-F33C71D41B54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سأعرض عليكم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كلمتين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 عليكم كتابة الضد المناسب على ألواحكم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EE632A8-D3D2-864D-6495-29BB3723FEEF}"/>
              </a:ext>
            </a:extLst>
          </p:cNvPr>
          <p:cNvSpPr txBox="1"/>
          <p:nvPr/>
        </p:nvSpPr>
        <p:spPr>
          <a:xfrm>
            <a:off x="1524000" y="4553233"/>
            <a:ext cx="32350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تَأَنٍّ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83E0D97-A9C4-776A-046A-733B1CE7E7A5}"/>
              </a:ext>
            </a:extLst>
          </p:cNvPr>
          <p:cNvSpPr txBox="1"/>
          <p:nvPr/>
        </p:nvSpPr>
        <p:spPr>
          <a:xfrm>
            <a:off x="8728365" y="4553233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أَمْنٌ</a:t>
            </a:r>
            <a:endParaRPr kumimoji="0" lang="ar-MA" sz="8800" b="1" i="0" u="none" strike="noStrike" kern="1200" cap="none" spc="0" normalizeH="0" baseline="0" noProof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6E3FCAD-B76C-A556-3895-B450D44EC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776946"/>
            <a:ext cx="1522323" cy="103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550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0CCFB-2DDA-2DF1-F9D0-3CAA82B14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2060FCD-8D4E-1BF5-6543-12C482056128}"/>
              </a:ext>
            </a:extLst>
          </p:cNvPr>
          <p:cNvSpPr txBox="1"/>
          <p:nvPr/>
        </p:nvSpPr>
        <p:spPr>
          <a:xfrm>
            <a:off x="606498" y="751527"/>
            <a:ext cx="11973429" cy="8617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الآن، اكتبوا كلمة وردت في بداية القصة 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  <a:cs typeface="Arial" panose="020B0604020202020204" pitchFamily="34" charset="0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3911F84-DC74-222A-A794-26E3C4713B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14D1644-953B-F64F-E49D-FC48CE5FFA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38211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84B4C7-2E2B-772F-4B1D-E9BEFD30F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BE71C7F-12A7-7198-E664-A4748F79CE4D}"/>
              </a:ext>
            </a:extLst>
          </p:cNvPr>
          <p:cNvSpPr txBox="1"/>
          <p:nvPr/>
        </p:nvSpPr>
        <p:spPr>
          <a:xfrm>
            <a:off x="447494" y="937828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ارفعوا الألواح عند إشارتي. سنكتب الكلمة التي تكررت كثيرا عندكم، مثلا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DE60D1A-6D9D-9BBC-98FE-627F5AA6E19B}"/>
              </a:ext>
            </a:extLst>
          </p:cNvPr>
          <p:cNvSpPr/>
          <p:nvPr/>
        </p:nvSpPr>
        <p:spPr>
          <a:xfrm>
            <a:off x="5410200" y="4015886"/>
            <a:ext cx="2699026" cy="26505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ar-MA" sz="5400" b="1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54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رِحْلَةٌ وَعِبْرَةٌ</a:t>
            </a:r>
            <a:endParaRPr lang="fr-MA" sz="5400" b="1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ctr" defTabSz="2844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4DE3010-DBA5-FF0A-2214-7796BE7D0543}"/>
              </a:ext>
            </a:extLst>
          </p:cNvPr>
          <p:cNvSpPr/>
          <p:nvPr/>
        </p:nvSpPr>
        <p:spPr>
          <a:xfrm>
            <a:off x="8861731" y="2364763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البداية: خَرَجَتْ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413790F5-54A0-4C9F-4626-5181330F0E66}"/>
              </a:ext>
            </a:extLst>
          </p:cNvPr>
          <p:cNvSpPr/>
          <p:nvPr/>
        </p:nvSpPr>
        <p:spPr>
          <a:xfrm>
            <a:off x="2053635" y="281603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الوسط: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DFFCC273-A0FE-4EE4-BED1-D47694EFC922}"/>
              </a:ext>
            </a:extLst>
          </p:cNvPr>
          <p:cNvSpPr/>
          <p:nvPr/>
        </p:nvSpPr>
        <p:spPr>
          <a:xfrm rot="19752768">
            <a:off x="7821602" y="3783281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37779068-1338-C5A5-C5FC-395F9BDAD676}"/>
              </a:ext>
            </a:extLst>
          </p:cNvPr>
          <p:cNvSpPr/>
          <p:nvPr/>
        </p:nvSpPr>
        <p:spPr>
          <a:xfrm rot="1818720">
            <a:off x="4423230" y="3933351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B0150AC-F44F-8EAE-D35A-901005996F8B}"/>
              </a:ext>
            </a:extLst>
          </p:cNvPr>
          <p:cNvSpPr/>
          <p:nvPr/>
        </p:nvSpPr>
        <p:spPr>
          <a:xfrm>
            <a:off x="5667224" y="7966708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النهاية: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F9CDBD24-9ABD-C909-7BD3-E918DF3A746A}"/>
              </a:ext>
            </a:extLst>
          </p:cNvPr>
          <p:cNvSpPr/>
          <p:nvPr/>
        </p:nvSpPr>
        <p:spPr>
          <a:xfrm>
            <a:off x="6532556" y="682734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B313A3C-877F-E557-7F78-81D6A7A0EB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557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8976A5-2446-15E1-AE59-29D598553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C3F1DD0A-CCB0-F00A-1C4F-81D2BAD7B70C}"/>
              </a:ext>
            </a:extLst>
          </p:cNvPr>
          <p:cNvSpPr txBox="1"/>
          <p:nvPr/>
        </p:nvSpPr>
        <p:spPr>
          <a:xfrm>
            <a:off x="606498" y="751527"/>
            <a:ext cx="11973429" cy="8617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اكتبوا كلمة وردت في وسط القصة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C8E89BC-E846-6963-8BB9-1B86ACE285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2AA20A-583E-4DA5-221C-47E89E275B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88748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AAB657-C9B5-62EA-966C-557CB9ECF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8D44DCD-8020-23C5-CB8A-E003D4015025}"/>
              </a:ext>
            </a:extLst>
          </p:cNvPr>
          <p:cNvSpPr txBox="1"/>
          <p:nvPr/>
        </p:nvSpPr>
        <p:spPr>
          <a:xfrm>
            <a:off x="447494" y="937828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ارفعوا الألواح عند إشارتي. سنكتب الكلمة التي تكررت كثيرا عندكم، مثلا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2E249EB0-6555-3123-52C8-8D6A79B65534}"/>
              </a:ext>
            </a:extLst>
          </p:cNvPr>
          <p:cNvSpPr/>
          <p:nvPr/>
        </p:nvSpPr>
        <p:spPr>
          <a:xfrm>
            <a:off x="5410200" y="4015886"/>
            <a:ext cx="2699026" cy="26505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marL="0" marR="0" lvl="0" indent="0" algn="ctr" defTabSz="2844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وَطَنـي </a:t>
            </a:r>
            <a:r>
              <a:rPr kumimoji="0" lang="ar-SA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ٱلْمَغْرِبُ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8A8BC18A-E2C8-673A-F710-A5F79BA74DA6}"/>
              </a:ext>
            </a:extLst>
          </p:cNvPr>
          <p:cNvSpPr/>
          <p:nvPr/>
        </p:nvSpPr>
        <p:spPr>
          <a:xfrm>
            <a:off x="8861731" y="2189018"/>
            <a:ext cx="2647088" cy="1953491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ar-MA" sz="44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solidFill>
                  <a:schemeClr val="accen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البداية</a:t>
            </a: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خَرَجَتْ اَلْغابَةُ- لبنى....</a:t>
            </a:r>
            <a:endParaRPr lang="fr-FR" sz="44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5F7E3065-4EFB-4648-776C-39DF9A73DBC2}"/>
              </a:ext>
            </a:extLst>
          </p:cNvPr>
          <p:cNvSpPr/>
          <p:nvPr/>
        </p:nvSpPr>
        <p:spPr>
          <a:xfrm>
            <a:off x="2053635" y="281603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solidFill>
                  <a:schemeClr val="accen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الوسط</a:t>
            </a: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انشغلتْ – تعمقتْ - لمحتْ</a:t>
            </a:r>
          </a:p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fr-FR" sz="44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DDA07D53-2512-167E-C416-289D729C3358}"/>
              </a:ext>
            </a:extLst>
          </p:cNvPr>
          <p:cNvSpPr/>
          <p:nvPr/>
        </p:nvSpPr>
        <p:spPr>
          <a:xfrm rot="19752768">
            <a:off x="7821602" y="3783281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67447AFF-96D0-BD57-A465-14981A2C5A50}"/>
              </a:ext>
            </a:extLst>
          </p:cNvPr>
          <p:cNvSpPr/>
          <p:nvPr/>
        </p:nvSpPr>
        <p:spPr>
          <a:xfrm rot="1818720">
            <a:off x="4423230" y="3933351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6972831F-1126-CB1F-E154-2E0F8F64A68C}"/>
              </a:ext>
            </a:extLst>
          </p:cNvPr>
          <p:cNvSpPr/>
          <p:nvPr/>
        </p:nvSpPr>
        <p:spPr>
          <a:xfrm>
            <a:off x="5667224" y="7966708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1E5A227E-EB90-7766-8031-B8B4DF7867DC}"/>
              </a:ext>
            </a:extLst>
          </p:cNvPr>
          <p:cNvSpPr/>
          <p:nvPr/>
        </p:nvSpPr>
        <p:spPr>
          <a:xfrm>
            <a:off x="6532556" y="682734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F2B299E-65D7-0D23-B413-61CB61E18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362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E0C3FC-C846-5BA9-1FCE-30A502070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72DF528-A443-F8E4-B0E5-E7BB6365DB0A}"/>
              </a:ext>
            </a:extLst>
          </p:cNvPr>
          <p:cNvSpPr txBox="1"/>
          <p:nvPr/>
        </p:nvSpPr>
        <p:spPr>
          <a:xfrm>
            <a:off x="606498" y="751527"/>
            <a:ext cx="11973429" cy="8617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اكتبوا كلمة وردت في نهاية القصة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EA4E644-B919-27FF-6F80-11A429B23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E267243-2CE5-09CF-C428-C8D3A9AF87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82241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400DB1-1ADE-1844-2B73-A0AFAFC6C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E728614-FE8B-C364-8E1D-FB62135A75FC}"/>
              </a:ext>
            </a:extLst>
          </p:cNvPr>
          <p:cNvSpPr txBox="1"/>
          <p:nvPr/>
        </p:nvSpPr>
        <p:spPr>
          <a:xfrm>
            <a:off x="447494" y="937828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ارفعوا الألواح عند إشارتي. سنكتب الكلمة التي تكررت كثيرا عندكم، مثلا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C54E9EDC-DA35-3086-5A62-28BB3DAED3F4}"/>
              </a:ext>
            </a:extLst>
          </p:cNvPr>
          <p:cNvSpPr/>
          <p:nvPr/>
        </p:nvSpPr>
        <p:spPr>
          <a:xfrm>
            <a:off x="5410200" y="4015886"/>
            <a:ext cx="2699026" cy="26505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marL="0" marR="0" lvl="0" indent="0" algn="ctr" defTabSz="2844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وَطَنـي </a:t>
            </a:r>
            <a:r>
              <a:rPr kumimoji="0" lang="ar-SA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ٱلْمَغْرِبُ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4AF356CA-0B1F-1875-37DD-C161B897C564}"/>
              </a:ext>
            </a:extLst>
          </p:cNvPr>
          <p:cNvSpPr/>
          <p:nvPr/>
        </p:nvSpPr>
        <p:spPr>
          <a:xfrm>
            <a:off x="8861731" y="2465421"/>
            <a:ext cx="2647088" cy="1953491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ar-MA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ar-MA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خَرَجَتْ- اَلْغابَةُ- لبنى....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</a:p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F89FEC2F-65DF-9FA8-380C-3FCDD5FDAEAB}"/>
              </a:ext>
            </a:extLst>
          </p:cNvPr>
          <p:cNvSpPr/>
          <p:nvPr/>
        </p:nvSpPr>
        <p:spPr>
          <a:xfrm>
            <a:off x="2053635" y="281603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الوسط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انشغلتْ تعمقتْ - لمحتْ</a:t>
            </a:r>
          </a:p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47FF0D6C-7D20-CAEE-0D1C-7E79D13F92FF}"/>
              </a:ext>
            </a:extLst>
          </p:cNvPr>
          <p:cNvSpPr/>
          <p:nvPr/>
        </p:nvSpPr>
        <p:spPr>
          <a:xfrm rot="19752768">
            <a:off x="7821602" y="3783281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D73E3AF5-FF29-12BD-5134-8A9E0793EDB2}"/>
              </a:ext>
            </a:extLst>
          </p:cNvPr>
          <p:cNvSpPr/>
          <p:nvPr/>
        </p:nvSpPr>
        <p:spPr>
          <a:xfrm rot="1818720">
            <a:off x="4423230" y="3933351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7E3932BA-AB66-FFA0-A3B2-34FDC606755D}"/>
              </a:ext>
            </a:extLst>
          </p:cNvPr>
          <p:cNvSpPr/>
          <p:nvPr/>
        </p:nvSpPr>
        <p:spPr>
          <a:xfrm>
            <a:off x="5909540" y="8152623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b="1" dirty="0">
                <a:solidFill>
                  <a:srgbClr val="4472C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النهاية</a:t>
            </a: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</a:p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وصلتْ – وجدتْ - فرِحَ</a:t>
            </a:r>
          </a:p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5A1E2A76-AB5F-A765-291F-6AA1FF9CB8D1}"/>
              </a:ext>
            </a:extLst>
          </p:cNvPr>
          <p:cNvSpPr/>
          <p:nvPr/>
        </p:nvSpPr>
        <p:spPr>
          <a:xfrm>
            <a:off x="6615684" y="6800182"/>
            <a:ext cx="484632" cy="63970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2670167-4C3D-E12A-0E48-1303D12FCC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B51E476-552F-49DF-F0D6-6ED4A17B0E94}"/>
              </a:ext>
            </a:extLst>
          </p:cNvPr>
          <p:cNvSpPr txBox="1"/>
          <p:nvPr/>
        </p:nvSpPr>
        <p:spPr>
          <a:xfrm>
            <a:off x="10674927" y="1938486"/>
            <a:ext cx="688570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4400" b="1" dirty="0">
                <a:solidFill>
                  <a:srgbClr val="4472C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البداية</a:t>
            </a:r>
            <a:r>
              <a:rPr lang="ar-MA" sz="1800" b="1" dirty="0">
                <a:solidFill>
                  <a:srgbClr val="4472C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9906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D801C5-228C-E511-A38D-51D2FB1D5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2F24414-3EDE-CF68-8607-03807CEE450B}"/>
              </a:ext>
            </a:extLst>
          </p:cNvPr>
          <p:cNvSpPr txBox="1"/>
          <p:nvPr/>
        </p:nvSpPr>
        <p:spPr>
          <a:xfrm>
            <a:off x="160421" y="957198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في مجموعات، ستقومون بالربط بين الكلمات لإعادة سرد الحكاية، اكتبوها على دفاتركم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2598D1E-D3DA-5D64-81B7-3AD7CD1850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25416204-A3D9-D9B6-3A8F-5F276CE0777E}"/>
              </a:ext>
            </a:extLst>
          </p:cNvPr>
          <p:cNvSpPr/>
          <p:nvPr/>
        </p:nvSpPr>
        <p:spPr>
          <a:xfrm>
            <a:off x="1565564" y="3240352"/>
            <a:ext cx="10307781" cy="5862084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اَلْكَلِماتُ: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......................................................................................................................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774613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E25CA-3479-08B2-8E9E-FEA0C329D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B66465E-468F-B22F-A2EA-A217A666D11F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الآن، كل مجموعة تعرض عملها، ونصحح جميعا. المجموعة الفائزة من تمكنت من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عادة كتابة القصة باستعمال الكلمات المسجلة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94B5DF7-1D48-AF6F-A47B-FEB87FAE1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902" y="2487845"/>
            <a:ext cx="8797290" cy="672447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1D1FC00-78A1-50C9-5E18-D0D4B8F82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11846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AD07F-899F-B8B6-A621-A5591A785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86C4EBA-6576-54A9-AA83-D3A0FEC4E601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685834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خذوا كراساتكم </a:t>
            </a: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ص:43،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في مجموعاتكم،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ستستخلصون العبرة من الحكاية وتسجلونها على كراساتكم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F8FD717-9A5E-6845-38B3-6D3A93A137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DE92686-188F-CFE3-36D3-1227079C0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981" y="1948669"/>
            <a:ext cx="6027496" cy="813348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951303E-05BD-846D-016D-8277431A62BA}"/>
              </a:ext>
            </a:extLst>
          </p:cNvPr>
          <p:cNvSpPr/>
          <p:nvPr/>
        </p:nvSpPr>
        <p:spPr>
          <a:xfrm>
            <a:off x="3144981" y="9157855"/>
            <a:ext cx="5498958" cy="59574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658473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58E8E6-1072-A5BC-3A61-CAA2C9FC0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217A6A7-19F7-F3D9-0DCA-D71F38D2C6F8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عليكم تعليل جوابكم: كيف توصلتم إلى استخلاص العبرة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62E8DC8-2644-3E60-F07F-18090BE66F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902" y="2487845"/>
            <a:ext cx="8797290" cy="672447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DABD174-E635-B9C5-ECA7-3C12DFEFC6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57" y="732094"/>
            <a:ext cx="1780186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24206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53C2-C3D1-8204-831C-6E9EFE529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651D0A-B02D-74ED-ED20-0EB95E886048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خذوا ألواحكم، كل واحد يكتب جملة جديدة تعلمها هذا اليوم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25268A-1001-28C0-1B24-9567388D63E5}"/>
              </a:ext>
            </a:extLst>
          </p:cNvPr>
          <p:cNvSpPr/>
          <p:nvPr/>
        </p:nvSpPr>
        <p:spPr>
          <a:xfrm>
            <a:off x="1219201" y="2521528"/>
            <a:ext cx="11277600" cy="108411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أكتب على لوحتي 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جملة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جديدة تعلمتها هذا اليوم: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888848-E65E-F80C-6E40-97B537C4D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49" y="834085"/>
            <a:ext cx="1650511" cy="11194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938C2F-BC8C-5CF0-08E0-02E6E4BCE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456" y="3780155"/>
            <a:ext cx="8506690" cy="583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1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8DB5F-1755-2E4D-AA23-47B6AD877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FB8F52-8865-3EE2-618D-AB61CC4D900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من يعيد قراءة النص بدقة وطلاقة واسترسال؟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7D7FF0F-7260-2D49-F572-4012A1EE4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DB2C899-56A3-B8BD-1734-56C4FB534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40" y="2090778"/>
            <a:ext cx="13266052" cy="762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59066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en-US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9" y="6250870"/>
            <a:ext cx="4800601" cy="2091830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ألعاب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0C690669-5547-1024-7E46-4029CAEC4595}"/>
              </a:ext>
            </a:extLst>
          </p:cNvPr>
          <p:cNvSpPr/>
          <p:nvPr/>
        </p:nvSpPr>
        <p:spPr>
          <a:xfrm>
            <a:off x="554182" y="4099394"/>
            <a:ext cx="6886337" cy="117320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لعبة كلمات تبتدئ ب: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725876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9B6A75A-A5A4-AB83-0054-AFCB3D346A32}"/>
              </a:ext>
            </a:extLst>
          </p:cNvPr>
          <p:cNvSpPr txBox="1"/>
          <p:nvPr/>
        </p:nvSpPr>
        <p:spPr>
          <a:xfrm>
            <a:off x="997527" y="464754"/>
            <a:ext cx="11499274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سنلعب الآن لعبة كلمات  تبتدئ بحرف...  المجموعة الفائزة هي من ستحصل على أكبر عدد من الكمات</a:t>
            </a:r>
            <a:r>
              <a: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حروف اليوم: م – هـ - ع – خ -  ت</a:t>
            </a: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DD036A5-DAAD-5F56-8997-92085CAA2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26" y="637749"/>
            <a:ext cx="1950889" cy="1298561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5BF85F0-4DFF-9070-8D6E-04910381A9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2315518"/>
              </p:ext>
            </p:extLst>
          </p:nvPr>
        </p:nvGraphicFramePr>
        <p:xfrm>
          <a:off x="775858" y="3162300"/>
          <a:ext cx="11970324" cy="5830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869">
                  <a:extLst>
                    <a:ext uri="{9D8B030D-6E8A-4147-A177-3AD203B41FA5}">
                      <a16:colId xmlns:a16="http://schemas.microsoft.com/office/drawing/2014/main" val="1567088654"/>
                    </a:ext>
                  </a:extLst>
                </a:gridCol>
                <a:gridCol w="977904">
                  <a:extLst>
                    <a:ext uri="{9D8B030D-6E8A-4147-A177-3AD203B41FA5}">
                      <a16:colId xmlns:a16="http://schemas.microsoft.com/office/drawing/2014/main" val="2974381966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1116391338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2369374826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680435304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4047037293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588347725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980614559"/>
                    </a:ext>
                  </a:extLst>
                </a:gridCol>
                <a:gridCol w="1673269">
                  <a:extLst>
                    <a:ext uri="{9D8B030D-6E8A-4147-A177-3AD203B41FA5}">
                      <a16:colId xmlns:a16="http://schemas.microsoft.com/office/drawing/2014/main" val="1690902461"/>
                    </a:ext>
                  </a:extLst>
                </a:gridCol>
              </a:tblGrid>
              <a:tr h="1401690"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chemeClr val="accent1"/>
                          </a:solidFill>
                        </a:rPr>
                        <a:t>المجموع</a:t>
                      </a:r>
                      <a:endParaRPr lang="fr-MA" sz="320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دولة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مدينة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خضر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فاكهة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حيوان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بنت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ولد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الحرف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4243540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pPr algn="ctr"/>
                      <a:endParaRPr lang="fr-M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b="1" dirty="0"/>
                        <a:t>هـ</a:t>
                      </a:r>
                      <a:endParaRPr lang="fr-MA" sz="5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5682157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b="1" dirty="0"/>
                        <a:t>عـ</a:t>
                      </a:r>
                      <a:endParaRPr lang="fr-MA" sz="5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4414682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b="1" dirty="0"/>
                        <a:t>خـ</a:t>
                      </a:r>
                      <a:endParaRPr lang="fr-MA" sz="5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27272260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b="1" dirty="0"/>
                        <a:t>ت</a:t>
                      </a:r>
                      <a:endParaRPr lang="fr-MA" sz="5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51315780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MA" sz="3200" b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المجموع</a:t>
                      </a:r>
                      <a:endParaRPr lang="fr-MA" sz="3200" b="1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539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211343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A65F3-544D-E086-5EC4-6A4FD760E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774EEF-8191-CA85-F8D7-67C77970451A}"/>
              </a:ext>
            </a:extLst>
          </p:cNvPr>
          <p:cNvSpPr txBox="1"/>
          <p:nvPr/>
        </p:nvSpPr>
        <p:spPr>
          <a:xfrm>
            <a:off x="997527" y="316636"/>
            <a:ext cx="11499274" cy="16196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عرض عمل المجموعات، وتتويج المجموعة الفائزة.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F9EA8D9-08AB-1AAF-A4D1-7EB5E9E959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81" y="728426"/>
            <a:ext cx="1682642" cy="1280271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6EFCEFFE-4A00-7FED-9745-A8F1DA4CF6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6231371"/>
              </p:ext>
            </p:extLst>
          </p:nvPr>
        </p:nvGraphicFramePr>
        <p:xfrm>
          <a:off x="775858" y="3162300"/>
          <a:ext cx="11970324" cy="5830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869">
                  <a:extLst>
                    <a:ext uri="{9D8B030D-6E8A-4147-A177-3AD203B41FA5}">
                      <a16:colId xmlns:a16="http://schemas.microsoft.com/office/drawing/2014/main" val="1567088654"/>
                    </a:ext>
                  </a:extLst>
                </a:gridCol>
                <a:gridCol w="977904">
                  <a:extLst>
                    <a:ext uri="{9D8B030D-6E8A-4147-A177-3AD203B41FA5}">
                      <a16:colId xmlns:a16="http://schemas.microsoft.com/office/drawing/2014/main" val="2974381966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1116391338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2369374826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680435304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4047037293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588347725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980614559"/>
                    </a:ext>
                  </a:extLst>
                </a:gridCol>
                <a:gridCol w="1673269">
                  <a:extLst>
                    <a:ext uri="{9D8B030D-6E8A-4147-A177-3AD203B41FA5}">
                      <a16:colId xmlns:a16="http://schemas.microsoft.com/office/drawing/2014/main" val="1690902461"/>
                    </a:ext>
                  </a:extLst>
                </a:gridCol>
              </a:tblGrid>
              <a:tr h="1401690"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chemeClr val="accent1"/>
                          </a:solidFill>
                        </a:rPr>
                        <a:t>المجموع</a:t>
                      </a:r>
                      <a:endParaRPr lang="fr-MA" sz="320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دولة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مدينة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خضر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فاكهة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حيوان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بنت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ولد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الحرف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4243540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pPr algn="ctr"/>
                      <a:endParaRPr lang="fr-M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b="1" dirty="0"/>
                        <a:t>هـ</a:t>
                      </a:r>
                      <a:endParaRPr lang="fr-MA" sz="5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5682157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b="1" dirty="0"/>
                        <a:t>عـ</a:t>
                      </a:r>
                      <a:endParaRPr lang="fr-MA" sz="5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4414682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b="1" dirty="0"/>
                        <a:t>خـ</a:t>
                      </a:r>
                      <a:endParaRPr lang="fr-MA" sz="5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27272260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b="1" dirty="0"/>
                        <a:t>ت</a:t>
                      </a:r>
                      <a:endParaRPr lang="fr-MA" sz="5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51315780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MA" sz="3200" b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المجموع</a:t>
                      </a:r>
                      <a:endParaRPr lang="fr-MA" sz="3200" b="1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539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725808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الكراسة الصفحة: 43، 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9898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أقرأ الأفعال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(النشاط1)؛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2- أقرأ النص (رحلة وعبرة)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أجيب عن السؤال الثاني (النشاط3) وأنقل الجواب على دفتري؛</a:t>
            </a:r>
            <a:endParaRPr kumimoji="0" lang="ar-MA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F2FF6F7-C601-CFBC-78D7-2C1B89ECD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714122"/>
            <a:ext cx="1682642" cy="128636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799AB87-142F-7086-8C03-DA2648DDAB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657" y="2350873"/>
            <a:ext cx="5850835" cy="722200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E994A2C-DCAC-E456-0803-23BF51FAC877}"/>
              </a:ext>
            </a:extLst>
          </p:cNvPr>
          <p:cNvSpPr/>
          <p:nvPr/>
        </p:nvSpPr>
        <p:spPr>
          <a:xfrm>
            <a:off x="526473" y="7800109"/>
            <a:ext cx="5409391" cy="103909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1287</TotalTime>
  <Words>1506</Words>
  <Application>Microsoft Office PowerPoint</Application>
  <PresentationFormat>Personnalisé</PresentationFormat>
  <Paragraphs>320</Paragraphs>
  <Slides>64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64</vt:i4>
      </vt:variant>
    </vt:vector>
  </HeadingPairs>
  <TitlesOfParts>
    <vt:vector size="84" baseType="lpstr"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2_Conception personnalisée</vt:lpstr>
      <vt:lpstr>1_Conception personnalisée</vt:lpstr>
      <vt:lpstr>Conception personnalisée</vt:lpstr>
      <vt:lpstr>Thème Office 2013 – 2022</vt:lpstr>
      <vt:lpstr>2_Thème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2200</cp:revision>
  <dcterms:created xsi:type="dcterms:W3CDTF">2014-10-09T07:32:24Z</dcterms:created>
  <dcterms:modified xsi:type="dcterms:W3CDTF">2025-09-17T16:03:56Z</dcterms:modified>
</cp:coreProperties>
</file>