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94" r:id="rId2"/>
    <p:sldMasterId id="2147483882" r:id="rId3"/>
    <p:sldMasterId id="2147483824" r:id="rId4"/>
    <p:sldMasterId id="2147483934" r:id="rId5"/>
    <p:sldMasterId id="2147483982" r:id="rId6"/>
  </p:sldMasterIdLst>
  <p:notesMasterIdLst>
    <p:notesMasterId r:id="rId74"/>
  </p:notesMasterIdLst>
  <p:handoutMasterIdLst>
    <p:handoutMasterId r:id="rId75"/>
  </p:handoutMasterIdLst>
  <p:sldIdLst>
    <p:sldId id="2134808444" r:id="rId7"/>
    <p:sldId id="2134808445" r:id="rId8"/>
    <p:sldId id="2134808446" r:id="rId9"/>
    <p:sldId id="2134808765" r:id="rId10"/>
    <p:sldId id="2134808448" r:id="rId11"/>
    <p:sldId id="2134805155" r:id="rId12"/>
    <p:sldId id="2134808752" r:id="rId13"/>
    <p:sldId id="2134808454" r:id="rId14"/>
    <p:sldId id="2134808745" r:id="rId15"/>
    <p:sldId id="2134808451" r:id="rId16"/>
    <p:sldId id="2134808531" r:id="rId17"/>
    <p:sldId id="542" r:id="rId18"/>
    <p:sldId id="2134808628" r:id="rId19"/>
    <p:sldId id="2134808696" r:id="rId20"/>
    <p:sldId id="2134808697" r:id="rId21"/>
    <p:sldId id="2134808739" r:id="rId22"/>
    <p:sldId id="2134808532" r:id="rId23"/>
    <p:sldId id="2134808563" r:id="rId24"/>
    <p:sldId id="2134808690" r:id="rId25"/>
    <p:sldId id="2134808691" r:id="rId26"/>
    <p:sldId id="2134808692" r:id="rId27"/>
    <p:sldId id="2134808693" r:id="rId28"/>
    <p:sldId id="597" r:id="rId29"/>
    <p:sldId id="2134808671" r:id="rId30"/>
    <p:sldId id="2134808753" r:id="rId31"/>
    <p:sldId id="2134808700" r:id="rId32"/>
    <p:sldId id="2134808754" r:id="rId33"/>
    <p:sldId id="2134808755" r:id="rId34"/>
    <p:sldId id="2134808750" r:id="rId35"/>
    <p:sldId id="2134808711" r:id="rId36"/>
    <p:sldId id="2134808713" r:id="rId37"/>
    <p:sldId id="2134808712" r:id="rId38"/>
    <p:sldId id="2134808714" r:id="rId39"/>
    <p:sldId id="2134808733" r:id="rId40"/>
    <p:sldId id="2134808715" r:id="rId41"/>
    <p:sldId id="2134808706" r:id="rId42"/>
    <p:sldId id="2134808756" r:id="rId43"/>
    <p:sldId id="2134808707" r:id="rId44"/>
    <p:sldId id="2134808698" r:id="rId45"/>
    <p:sldId id="2134808602" r:id="rId46"/>
    <p:sldId id="2134808639" r:id="rId47"/>
    <p:sldId id="2134808640" r:id="rId48"/>
    <p:sldId id="2134808641" r:id="rId49"/>
    <p:sldId id="2134808717" r:id="rId50"/>
    <p:sldId id="2134808718" r:id="rId51"/>
    <p:sldId id="2134808719" r:id="rId52"/>
    <p:sldId id="2134808720" r:id="rId53"/>
    <p:sldId id="2134808735" r:id="rId54"/>
    <p:sldId id="2134808758" r:id="rId55"/>
    <p:sldId id="2134808757" r:id="rId56"/>
    <p:sldId id="2134808760" r:id="rId57"/>
    <p:sldId id="2134808761" r:id="rId58"/>
    <p:sldId id="2134808762" r:id="rId59"/>
    <p:sldId id="2134808759" r:id="rId60"/>
    <p:sldId id="2134808763" r:id="rId61"/>
    <p:sldId id="2134808627" r:id="rId62"/>
    <p:sldId id="2134808723" r:id="rId63"/>
    <p:sldId id="2134808764" r:id="rId64"/>
    <p:sldId id="2134808560" r:id="rId65"/>
    <p:sldId id="2134808678" r:id="rId66"/>
    <p:sldId id="838" r:id="rId67"/>
    <p:sldId id="989" r:id="rId68"/>
    <p:sldId id="2134808725" r:id="rId69"/>
    <p:sldId id="2134808501" r:id="rId70"/>
    <p:sldId id="2134808561" r:id="rId71"/>
    <p:sldId id="2134808503" r:id="rId72"/>
    <p:sldId id="2134808502" r:id="rId73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444"/>
            <p14:sldId id="2134808445"/>
            <p14:sldId id="2134808446"/>
            <p14:sldId id="2134808765"/>
            <p14:sldId id="2134808448"/>
            <p14:sldId id="2134805155"/>
            <p14:sldId id="2134808752"/>
          </p14:sldIdLst>
        </p14:section>
        <p14:section name="افتتاح الحصة" id="{B4CCA7F9-F5CC-4171-9420-75CE68236B45}">
          <p14:sldIdLst>
            <p14:sldId id="2134808454"/>
            <p14:sldId id="2134808745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28"/>
            <p14:sldId id="2134808696"/>
            <p14:sldId id="2134808697"/>
            <p14:sldId id="2134808739"/>
            <p14:sldId id="2134808532"/>
            <p14:sldId id="2134808563"/>
            <p14:sldId id="2134808690"/>
            <p14:sldId id="2134808691"/>
            <p14:sldId id="2134808692"/>
            <p14:sldId id="2134808693"/>
          </p14:sldIdLst>
        </p14:section>
        <p14:section name="أنشطة القراءةوالكتابة" id="{A25CF4A3-DA66-4B51-A640-2EC4C5A8918F}">
          <p14:sldIdLst>
            <p14:sldId id="597"/>
            <p14:sldId id="2134808671"/>
            <p14:sldId id="2134808753"/>
            <p14:sldId id="2134808700"/>
            <p14:sldId id="2134808754"/>
            <p14:sldId id="2134808755"/>
            <p14:sldId id="2134808750"/>
            <p14:sldId id="2134808711"/>
            <p14:sldId id="2134808713"/>
            <p14:sldId id="2134808712"/>
            <p14:sldId id="2134808714"/>
            <p14:sldId id="2134808733"/>
            <p14:sldId id="2134808715"/>
            <p14:sldId id="2134808706"/>
            <p14:sldId id="2134808756"/>
            <p14:sldId id="2134808707"/>
            <p14:sldId id="2134808698"/>
            <p14:sldId id="2134808602"/>
            <p14:sldId id="2134808639"/>
            <p14:sldId id="2134808640"/>
            <p14:sldId id="2134808641"/>
            <p14:sldId id="2134808717"/>
            <p14:sldId id="2134808718"/>
            <p14:sldId id="2134808719"/>
            <p14:sldId id="2134808720"/>
            <p14:sldId id="2134808735"/>
            <p14:sldId id="2134808758"/>
            <p14:sldId id="2134808757"/>
            <p14:sldId id="2134808760"/>
            <p14:sldId id="2134808761"/>
            <p14:sldId id="2134808762"/>
            <p14:sldId id="2134808759"/>
            <p14:sldId id="2134808763"/>
            <p14:sldId id="2134808627"/>
            <p14:sldId id="2134808723"/>
            <p14:sldId id="2134808764"/>
            <p14:sldId id="2134808560"/>
            <p14:sldId id="2134808678"/>
          </p14:sldIdLst>
        </p14:section>
        <p14:section name="ألعاب" id="{66953B43-0502-40BE-9D9D-49C14FC1791C}">
          <p14:sldIdLst>
            <p14:sldId id="838"/>
            <p14:sldId id="989"/>
            <p14:sldId id="2134808725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DB4"/>
    <a:srgbClr val="19199B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32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195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notesMaster" Target="notesMasters/notesMaster1.xml"/><Relationship Id="rId79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viewProps" Target="viewProps.xml"/><Relationship Id="rId81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commentAuthors" Target="commentAuthors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A64A7F10-220F-4C8C-89FD-321083E4E9DC}"/>
    <pc:docChg chg="undo custSel addSld delSld modSld modSection">
      <pc:chgData name="FERHANE EL MOSTAFA" userId="612e3f77-08f4-424c-9bd0-6ac275dcda07" providerId="ADAL" clId="{A64A7F10-220F-4C8C-89FD-321083E4E9DC}" dt="2025-08-19T19:47:04.283" v="4191" actId="20577"/>
      <pc:docMkLst>
        <pc:docMk/>
      </pc:docMkLst>
      <pc:sldChg chg="addSp modSp mod">
        <pc:chgData name="FERHANE EL MOSTAFA" userId="612e3f77-08f4-424c-9bd0-6ac275dcda07" providerId="ADAL" clId="{A64A7F10-220F-4C8C-89FD-321083E4E9DC}" dt="2025-08-19T10:42:01.488" v="54" actId="14100"/>
        <pc:sldMkLst>
          <pc:docMk/>
          <pc:sldMk cId="1861730519" sldId="597"/>
        </pc:sldMkLst>
        <pc:spChg chg="add mod">
          <ac:chgData name="FERHANE EL MOSTAFA" userId="612e3f77-08f4-424c-9bd0-6ac275dcda07" providerId="ADAL" clId="{A64A7F10-220F-4C8C-89FD-321083E4E9DC}" dt="2025-08-19T10:42:01.488" v="54" actId="14100"/>
          <ac:spMkLst>
            <pc:docMk/>
            <pc:sldMk cId="1861730519" sldId="597"/>
            <ac:spMk id="6" creationId="{D914014D-3C86-D642-31BC-56C49397C663}"/>
          </ac:spMkLst>
        </pc:spChg>
      </pc:sldChg>
      <pc:sldChg chg="addSp modSp mod">
        <pc:chgData name="FERHANE EL MOSTAFA" userId="612e3f77-08f4-424c-9bd0-6ac275dcda07" providerId="ADAL" clId="{A64A7F10-220F-4C8C-89FD-321083E4E9DC}" dt="2025-08-19T19:33:14.766" v="3790" actId="20577"/>
        <pc:sldMkLst>
          <pc:docMk/>
          <pc:sldMk cId="1948545125" sldId="838"/>
        </pc:sldMkLst>
        <pc:spChg chg="add mod">
          <ac:chgData name="FERHANE EL MOSTAFA" userId="612e3f77-08f4-424c-9bd0-6ac275dcda07" providerId="ADAL" clId="{A64A7F10-220F-4C8C-89FD-321083E4E9DC}" dt="2025-08-19T19:33:14.766" v="3790" actId="20577"/>
          <ac:spMkLst>
            <pc:docMk/>
            <pc:sldMk cId="1948545125" sldId="838"/>
            <ac:spMk id="6" creationId="{0C690669-5547-1024-7E46-4029CAEC4595}"/>
          </ac:spMkLst>
        </pc:spChg>
      </pc:sldChg>
      <pc:sldChg chg="del">
        <pc:chgData name="FERHANE EL MOSTAFA" userId="612e3f77-08f4-424c-9bd0-6ac275dcda07" providerId="ADAL" clId="{A64A7F10-220F-4C8C-89FD-321083E4E9DC}" dt="2025-08-19T19:38:10.526" v="4027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A64A7F10-220F-4C8C-89FD-321083E4E9DC}" dt="2025-08-19T19:30:22.990" v="3755" actId="47"/>
        <pc:sldMkLst>
          <pc:docMk/>
          <pc:sldMk cId="307478271" sldId="988"/>
        </pc:sldMkLst>
      </pc:sldChg>
      <pc:sldChg chg="addSp modSp mod">
        <pc:chgData name="FERHANE EL MOSTAFA" userId="612e3f77-08f4-424c-9bd0-6ac275dcda07" providerId="ADAL" clId="{A64A7F10-220F-4C8C-89FD-321083E4E9DC}" dt="2025-08-19T19:43:53.529" v="4094" actId="403"/>
        <pc:sldMkLst>
          <pc:docMk/>
          <pc:sldMk cId="1702143944" sldId="989"/>
        </pc:sldMkLst>
        <pc:spChg chg="add mod">
          <ac:chgData name="FERHANE EL MOSTAFA" userId="612e3f77-08f4-424c-9bd0-6ac275dcda07" providerId="ADAL" clId="{A64A7F10-220F-4C8C-89FD-321083E4E9DC}" dt="2025-08-19T19:43:53.529" v="4094" actId="403"/>
          <ac:spMkLst>
            <pc:docMk/>
            <pc:sldMk cId="1702143944" sldId="989"/>
            <ac:spMk id="3" creationId="{88B8A22B-80FD-06D1-3EDE-A4BA00528236}"/>
          </ac:spMkLst>
        </pc:spChg>
        <pc:spChg chg="mod">
          <ac:chgData name="FERHANE EL MOSTAFA" userId="612e3f77-08f4-424c-9bd0-6ac275dcda07" providerId="ADAL" clId="{A64A7F10-220F-4C8C-89FD-321083E4E9DC}" dt="2025-08-19T19:34:28.543" v="3876" actId="20577"/>
          <ac:spMkLst>
            <pc:docMk/>
            <pc:sldMk cId="1702143944" sldId="989"/>
            <ac:spMk id="6" creationId="{19B27766-CF1F-0E90-1AFC-2D3D4298239D}"/>
          </ac:spMkLst>
        </pc:spChg>
        <pc:picChg chg="add mod">
          <ac:chgData name="FERHANE EL MOSTAFA" userId="612e3f77-08f4-424c-9bd0-6ac275dcda07" providerId="ADAL" clId="{A64A7F10-220F-4C8C-89FD-321083E4E9DC}" dt="2025-08-19T19:34:48.891" v="3877"/>
          <ac:picMkLst>
            <pc:docMk/>
            <pc:sldMk cId="1702143944" sldId="989"/>
            <ac:picMk id="2" creationId="{5025B925-3969-CD72-23E2-2D1EAED5DBA8}"/>
          </ac:picMkLst>
        </pc:picChg>
      </pc:sldChg>
      <pc:sldChg chg="del">
        <pc:chgData name="FERHANE EL MOSTAFA" userId="612e3f77-08f4-424c-9bd0-6ac275dcda07" providerId="ADAL" clId="{A64A7F10-220F-4C8C-89FD-321083E4E9DC}" dt="2025-08-19T19:38:38.892" v="4030" actId="47"/>
        <pc:sldMkLst>
          <pc:docMk/>
          <pc:sldMk cId="3696151667" sldId="990"/>
        </pc:sldMkLst>
      </pc:sldChg>
      <pc:sldChg chg="modSp mod">
        <pc:chgData name="FERHANE EL MOSTAFA" userId="612e3f77-08f4-424c-9bd0-6ac275dcda07" providerId="ADAL" clId="{A64A7F10-220F-4C8C-89FD-321083E4E9DC}" dt="2025-08-19T19:32:59.983" v="3780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A64A7F10-220F-4C8C-89FD-321083E4E9DC}" dt="2025-08-19T19:32:59.983" v="3780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A64A7F10-220F-4C8C-89FD-321083E4E9DC}" dt="2025-08-19T19:38:13.896" v="4028" actId="20577"/>
        <pc:sldMkLst>
          <pc:docMk/>
          <pc:sldMk cId="3222612512" sldId="2134808501"/>
        </pc:sldMkLst>
        <pc:spChg chg="mod">
          <ac:chgData name="FERHANE EL MOSTAFA" userId="612e3f77-08f4-424c-9bd0-6ac275dcda07" providerId="ADAL" clId="{A64A7F10-220F-4C8C-89FD-321083E4E9DC}" dt="2025-08-19T19:38:13.896" v="4028" actId="20577"/>
          <ac:spMkLst>
            <pc:docMk/>
            <pc:sldMk cId="3222612512" sldId="2134808501"/>
            <ac:spMk id="8" creationId="{0E34D6B8-8522-A58B-32EE-6075A6DCB402}"/>
          </ac:spMkLst>
        </pc:spChg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2328477974" sldId="2134808503"/>
        </pc:sldMkLst>
      </pc:sldChg>
      <pc:sldChg chg="addSp delSp modSp add mod">
        <pc:chgData name="FERHANE EL MOSTAFA" userId="612e3f77-08f4-424c-9bd0-6ac275dcda07" providerId="ADAL" clId="{A64A7F10-220F-4C8C-89FD-321083E4E9DC}" dt="2025-08-19T18:20:56.238" v="3633" actId="21"/>
        <pc:sldMkLst>
          <pc:docMk/>
          <pc:sldMk cId="2254889488" sldId="2134808547"/>
        </pc:sldMkLst>
      </pc:sldChg>
      <pc:sldChg chg="modSp add mod">
        <pc:chgData name="FERHANE EL MOSTAFA" userId="612e3f77-08f4-424c-9bd0-6ac275dcda07" providerId="ADAL" clId="{A64A7F10-220F-4C8C-89FD-321083E4E9DC}" dt="2025-08-19T19:30:52.429" v="3766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A64A7F10-220F-4C8C-89FD-321083E4E9DC}" dt="2025-08-19T19:30:47.729" v="3761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A64A7F10-220F-4C8C-89FD-321083E4E9DC}" dt="2025-08-19T19:30:52.429" v="3766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9:40:43.425" v="4085" actId="1076"/>
        <pc:sldMkLst>
          <pc:docMk/>
          <pc:sldMk cId="512562272" sldId="2134808561"/>
        </pc:sldMkLst>
        <pc:spChg chg="mod">
          <ac:chgData name="FERHANE EL MOSTAFA" userId="612e3f77-08f4-424c-9bd0-6ac275dcda07" providerId="ADAL" clId="{A64A7F10-220F-4C8C-89FD-321083E4E9DC}" dt="2025-08-19T19:39:26.532" v="404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A64A7F10-220F-4C8C-89FD-321083E4E9DC}" dt="2025-08-19T19:40:11.291" v="4079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 del">
        <pc:chgData name="FERHANE EL MOSTAFA" userId="612e3f77-08f4-424c-9bd0-6ac275dcda07" providerId="ADAL" clId="{A64A7F10-220F-4C8C-89FD-321083E4E9DC}" dt="2025-08-19T11:49:36.125" v="1180" actId="2696"/>
        <pc:sldMkLst>
          <pc:docMk/>
          <pc:sldMk cId="998925571" sldId="2134808602"/>
        </pc:sldMkLst>
      </pc:sldChg>
      <pc:sldChg chg="add">
        <pc:chgData name="FERHANE EL MOSTAFA" userId="612e3f77-08f4-424c-9bd0-6ac275dcda07" providerId="ADAL" clId="{A64A7F10-220F-4C8C-89FD-321083E4E9DC}" dt="2025-08-19T11:49:43.718" v="1181"/>
        <pc:sldMkLst>
          <pc:docMk/>
          <pc:sldMk cId="2180123270" sldId="2134808602"/>
        </pc:sldMkLst>
      </pc:sldChg>
      <pc:sldChg chg="modSp add mod">
        <pc:chgData name="FERHANE EL MOSTAFA" userId="612e3f77-08f4-424c-9bd0-6ac275dcda07" providerId="ADAL" clId="{A64A7F10-220F-4C8C-89FD-321083E4E9DC}" dt="2025-08-19T18:22:27.195" v="3647" actId="20577"/>
        <pc:sldMkLst>
          <pc:docMk/>
          <pc:sldMk cId="253666560" sldId="2134808627"/>
        </pc:sldMkLst>
      </pc:sldChg>
      <pc:sldChg chg="addSp delSp modSp add mod">
        <pc:chgData name="FERHANE EL MOSTAFA" userId="612e3f77-08f4-424c-9bd0-6ac275dcda07" providerId="ADAL" clId="{A64A7F10-220F-4C8C-89FD-321083E4E9DC}" dt="2025-08-19T10:44:04.460" v="96" actId="1076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A64A7F10-220F-4C8C-89FD-321083E4E9DC}" dt="2025-08-19T11:50:04.608" v="1184" actId="47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A64A7F10-220F-4C8C-89FD-321083E4E9DC}" dt="2025-08-19T11:50:14.259" v="1187" actId="47"/>
        <pc:sldMkLst>
          <pc:docMk/>
          <pc:sldMk cId="1401053377" sldId="2134808634"/>
        </pc:sldMkLst>
      </pc:sldChg>
      <pc:sldChg chg="add del">
        <pc:chgData name="FERHANE EL MOSTAFA" userId="612e3f77-08f4-424c-9bd0-6ac275dcda07" providerId="ADAL" clId="{A64A7F10-220F-4C8C-89FD-321083E4E9DC}" dt="2025-08-19T11:50:56.446" v="1189" actId="47"/>
        <pc:sldMkLst>
          <pc:docMk/>
          <pc:sldMk cId="2200463605" sldId="2134808638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17.082" v="1193"/>
        <pc:sldMkLst>
          <pc:docMk/>
          <pc:sldMk cId="3555504287" sldId="2134808639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24.701" v="1195"/>
        <pc:sldMkLst>
          <pc:docMk/>
          <pc:sldMk cId="2115320888" sldId="2134808640"/>
        </pc:sldMkLst>
      </pc:sldChg>
      <pc:sldChg chg="addSp delSp modSp add mod modAnim">
        <pc:chgData name="FERHANE EL MOSTAFA" userId="612e3f77-08f4-424c-9bd0-6ac275dcda07" providerId="ADAL" clId="{A64A7F10-220F-4C8C-89FD-321083E4E9DC}" dt="2025-08-19T11:52:27.351" v="1232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A64A7F10-220F-4C8C-89FD-321083E4E9DC}" dt="2025-08-19T11:52:27.351" v="1232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51:44.304" v="1204" actId="20577"/>
        <pc:sldMkLst>
          <pc:docMk/>
          <pc:sldMk cId="1231011705" sldId="2134808643"/>
        </pc:sldMkLst>
      </pc:sldChg>
      <pc:sldChg chg="add del">
        <pc:chgData name="FERHANE EL MOSTAFA" userId="612e3f77-08f4-424c-9bd0-6ac275dcda07" providerId="ADAL" clId="{A64A7F10-220F-4C8C-89FD-321083E4E9DC}" dt="2025-08-19T11:50:10.869" v="1186" actId="47"/>
        <pc:sldMkLst>
          <pc:docMk/>
          <pc:sldMk cId="2757630257" sldId="2134808650"/>
        </pc:sldMkLst>
      </pc:sldChg>
      <pc:sldChg chg="add del">
        <pc:chgData name="FERHANE EL MOSTAFA" userId="612e3f77-08f4-424c-9bd0-6ac275dcda07" providerId="ADAL" clId="{A64A7F10-220F-4C8C-89FD-321083E4E9DC}" dt="2025-08-19T11:50:16.303" v="1188" actId="47"/>
        <pc:sldMkLst>
          <pc:docMk/>
          <pc:sldMk cId="3157513240" sldId="2134808651"/>
        </pc:sldMkLst>
      </pc:sldChg>
      <pc:sldChg chg="add del">
        <pc:chgData name="FERHANE EL MOSTAFA" userId="612e3f77-08f4-424c-9bd0-6ac275dcda07" providerId="ADAL" clId="{A64A7F10-220F-4C8C-89FD-321083E4E9DC}" dt="2025-08-19T19:30:21.323" v="3754" actId="47"/>
        <pc:sldMkLst>
          <pc:docMk/>
          <pc:sldMk cId="3701968933" sldId="2134808652"/>
        </pc:sldMkLst>
      </pc:sldChg>
      <pc:sldChg chg="modSp add mod">
        <pc:chgData name="FERHANE EL MOSTAFA" userId="612e3f77-08f4-424c-9bd0-6ac275dcda07" providerId="ADAL" clId="{A64A7F10-220F-4C8C-89FD-321083E4E9DC}" dt="2025-08-19T19:28:56.713" v="3747" actId="20577"/>
        <pc:sldMkLst>
          <pc:docMk/>
          <pc:sldMk cId="2150186220" sldId="2134808654"/>
        </pc:sldMkLst>
      </pc:sldChg>
      <pc:sldChg chg="add del">
        <pc:chgData name="FERHANE EL MOSTAFA" userId="612e3f77-08f4-424c-9bd0-6ac275dcda07" providerId="ADAL" clId="{A64A7F10-220F-4C8C-89FD-321083E4E9DC}" dt="2025-08-19T11:50:06.038" v="1185" actId="47"/>
        <pc:sldMkLst>
          <pc:docMk/>
          <pc:sldMk cId="2189944454" sldId="2134808665"/>
        </pc:sldMkLst>
      </pc:sldChg>
      <pc:sldChg chg="delSp modSp add mod delAnim">
        <pc:chgData name="FERHANE EL MOSTAFA" userId="612e3f77-08f4-424c-9bd0-6ac275dcda07" providerId="ADAL" clId="{A64A7F10-220F-4C8C-89FD-321083E4E9DC}" dt="2025-08-19T11:21:45.721" v="443" actId="478"/>
        <pc:sldMkLst>
          <pc:docMk/>
          <pc:sldMk cId="2487464742" sldId="2134808671"/>
        </pc:sldMkLst>
        <pc:spChg chg="mod">
          <ac:chgData name="FERHANE EL MOSTAFA" userId="612e3f77-08f4-424c-9bd0-6ac275dcda07" providerId="ADAL" clId="{A64A7F10-220F-4C8C-89FD-321083E4E9DC}" dt="2025-08-19T11:19:07.201" v="341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A64A7F10-220F-4C8C-89FD-321083E4E9DC}" dt="2025-08-19T11:21:11.626" v="420" actId="20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A64A7F10-220F-4C8C-89FD-321083E4E9DC}" dt="2025-08-19T11:21:22.390" v="430" actId="20577"/>
          <ac:spMkLst>
            <pc:docMk/>
            <pc:sldMk cId="2487464742" sldId="2134808671"/>
            <ac:spMk id="7" creationId="{AC0A23E6-1140-473D-85B6-9ED83E745F22}"/>
          </ac:spMkLst>
        </pc:spChg>
        <pc:spChg chg="mod">
          <ac:chgData name="FERHANE EL MOSTAFA" userId="612e3f77-08f4-424c-9bd0-6ac275dcda07" providerId="ADAL" clId="{A64A7F10-220F-4C8C-89FD-321083E4E9DC}" dt="2025-08-19T11:21:30.673" v="439" actId="20577"/>
          <ac:spMkLst>
            <pc:docMk/>
            <pc:sldMk cId="2487464742" sldId="2134808671"/>
            <ac:spMk id="8" creationId="{D967AEFB-01F0-F251-06CD-B4935498BF85}"/>
          </ac:spMkLst>
        </pc:spChg>
        <pc:graphicFrameChg chg="mod modGraphic">
          <ac:chgData name="FERHANE EL MOSTAFA" userId="612e3f77-08f4-424c-9bd0-6ac275dcda07" providerId="ADAL" clId="{A64A7F10-220F-4C8C-89FD-321083E4E9DC}" dt="2025-08-19T11:21:40.075" v="440" actId="2165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 del">
        <pc:chgData name="FERHANE EL MOSTAFA" userId="612e3f77-08f4-424c-9bd0-6ac275dcda07" providerId="ADAL" clId="{A64A7F10-220F-4C8C-89FD-321083E4E9DC}" dt="2025-08-19T11:36:28.802" v="803" actId="47"/>
        <pc:sldMkLst>
          <pc:docMk/>
          <pc:sldMk cId="3727604126" sldId="2134808673"/>
        </pc:sldMkLst>
      </pc:sldChg>
      <pc:sldChg chg="addSp delSp modSp add mod delAnim">
        <pc:chgData name="FERHANE EL MOSTAFA" userId="612e3f77-08f4-424c-9bd0-6ac275dcda07" providerId="ADAL" clId="{A64A7F10-220F-4C8C-89FD-321083E4E9DC}" dt="2025-08-19T19:31:11.919" v="3769" actId="1076"/>
        <pc:sldMkLst>
          <pc:docMk/>
          <pc:sldMk cId="4220590668" sldId="2134808678"/>
        </pc:sldMkLst>
      </pc:sldChg>
      <pc:sldChg chg="addSp delSp modSp add del mod">
        <pc:chgData name="FERHANE EL MOSTAFA" userId="612e3f77-08f4-424c-9bd0-6ac275dcda07" providerId="ADAL" clId="{A64A7F10-220F-4C8C-89FD-321083E4E9DC}" dt="2025-08-19T11:32:12.162" v="760" actId="47"/>
        <pc:sldMkLst>
          <pc:docMk/>
          <pc:sldMk cId="488445246" sldId="2134808684"/>
        </pc:sldMkLst>
      </pc:sldChg>
      <pc:sldChg chg="add del">
        <pc:chgData name="FERHANE EL MOSTAFA" userId="612e3f77-08f4-424c-9bd0-6ac275dcda07" providerId="ADAL" clId="{A64A7F10-220F-4C8C-89FD-321083E4E9DC}" dt="2025-08-19T11:50:00.482" v="1182" actId="47"/>
        <pc:sldMkLst>
          <pc:docMk/>
          <pc:sldMk cId="2407232" sldId="2134808685"/>
        </pc:sldMkLst>
      </pc:sldChg>
      <pc:sldChg chg="add del">
        <pc:chgData name="FERHANE EL MOSTAFA" userId="612e3f77-08f4-424c-9bd0-6ac275dcda07" providerId="ADAL" clId="{A64A7F10-220F-4C8C-89FD-321083E4E9DC}" dt="2025-08-19T11:50:03.083" v="1183" actId="47"/>
        <pc:sldMkLst>
          <pc:docMk/>
          <pc:sldMk cId="657170249" sldId="2134808686"/>
        </pc:sldMkLst>
      </pc:sldChg>
      <pc:sldChg chg="addSp delSp modSp add mod">
        <pc:chgData name="FERHANE EL MOSTAFA" userId="612e3f77-08f4-424c-9bd0-6ac275dcda07" providerId="ADAL" clId="{A64A7F10-220F-4C8C-89FD-321083E4E9DC}" dt="2025-08-19T11:33:31.942" v="788" actId="14100"/>
        <pc:sldMkLst>
          <pc:docMk/>
          <pc:sldMk cId="1775406601" sldId="2134808696"/>
        </pc:sldMkLst>
      </pc:sldChg>
      <pc:sldChg chg="addSp delSp modSp add mod">
        <pc:chgData name="FERHANE EL MOSTAFA" userId="612e3f77-08f4-424c-9bd0-6ac275dcda07" providerId="ADAL" clId="{A64A7F10-220F-4C8C-89FD-321083E4E9DC}" dt="2025-08-19T10:46:21.525" v="224" actId="1076"/>
        <pc:sldMkLst>
          <pc:docMk/>
          <pc:sldMk cId="2758474391" sldId="213480869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9:25.912" v="1179"/>
        <pc:sldMkLst>
          <pc:docMk/>
          <pc:sldMk cId="1075695747" sldId="2134808698"/>
        </pc:sldMkLst>
      </pc:sldChg>
      <pc:sldChg chg="addSp delSp modSp add mod modAnim">
        <pc:chgData name="FERHANE EL MOSTAFA" userId="612e3f77-08f4-424c-9bd0-6ac275dcda07" providerId="ADAL" clId="{A64A7F10-220F-4C8C-89FD-321083E4E9DC}" dt="2025-08-19T11:34:18.492" v="794"/>
        <pc:sldMkLst>
          <pc:docMk/>
          <pc:sldMk cId="2876529393" sldId="2134808699"/>
        </pc:sldMkLst>
      </pc:sldChg>
      <pc:sldChg chg="addSp delSp modSp add mod delAnim">
        <pc:chgData name="FERHANE EL MOSTAFA" userId="612e3f77-08f4-424c-9bd0-6ac275dcda07" providerId="ADAL" clId="{A64A7F10-220F-4C8C-89FD-321083E4E9DC}" dt="2025-08-19T11:33:45.043" v="789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A64A7F10-220F-4C8C-89FD-321083E4E9DC}" dt="2025-08-19T11:33:45.043" v="789" actId="20577"/>
          <ac:spMkLst>
            <pc:docMk/>
            <pc:sldMk cId="175661024" sldId="2134808700"/>
            <ac:spMk id="3" creationId="{303984AF-FBB0-7610-CF32-F0D31D1EB5AD}"/>
          </ac:spMkLst>
        </pc:spChg>
        <pc:spChg chg="add mod">
          <ac:chgData name="FERHANE EL MOSTAFA" userId="612e3f77-08f4-424c-9bd0-6ac275dcda07" providerId="ADAL" clId="{A64A7F10-220F-4C8C-89FD-321083E4E9DC}" dt="2025-08-19T11:26:42.976" v="590" actId="1076"/>
          <ac:spMkLst>
            <pc:docMk/>
            <pc:sldMk cId="175661024" sldId="2134808700"/>
            <ac:spMk id="9" creationId="{B1E87F5F-5237-997E-A10C-FA2B54D737E1}"/>
          </ac:spMkLst>
        </pc:spChg>
        <pc:graphicFrameChg chg="mod modGraphic">
          <ac:chgData name="FERHANE EL MOSTAFA" userId="612e3f77-08f4-424c-9bd0-6ac275dcda07" providerId="ADAL" clId="{A64A7F10-220F-4C8C-89FD-321083E4E9DC}" dt="2025-08-19T11:26:33.519" v="588" actId="2165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addSp modSp add del mod modAnim">
        <pc:chgData name="FERHANE EL MOSTAFA" userId="612e3f77-08f4-424c-9bd0-6ac275dcda07" providerId="ADAL" clId="{A64A7F10-220F-4C8C-89FD-321083E4E9DC}" dt="2025-08-19T11:35:05.501" v="795" actId="47"/>
        <pc:sldMkLst>
          <pc:docMk/>
          <pc:sldMk cId="717802901" sldId="2134808701"/>
        </pc:sldMkLst>
      </pc:sldChg>
      <pc:sldChg chg="addSp delSp modSp add del mod">
        <pc:chgData name="FERHANE EL MOSTAFA" userId="612e3f77-08f4-424c-9bd0-6ac275dcda07" providerId="ADAL" clId="{A64A7F10-220F-4C8C-89FD-321083E4E9DC}" dt="2025-08-19T11:32:41.139" v="765" actId="47"/>
        <pc:sldMkLst>
          <pc:docMk/>
          <pc:sldMk cId="655233060" sldId="2134808702"/>
        </pc:sldMkLst>
      </pc:sldChg>
      <pc:sldChg chg="addSp delSp modSp add mod delAnim">
        <pc:chgData name="FERHANE EL MOSTAFA" userId="612e3f77-08f4-424c-9bd0-6ac275dcda07" providerId="ADAL" clId="{A64A7F10-220F-4C8C-89FD-321083E4E9DC}" dt="2025-08-19T11:35:16.735" v="800" actId="478"/>
        <pc:sldMkLst>
          <pc:docMk/>
          <pc:sldMk cId="3483167129" sldId="2134808703"/>
        </pc:sldMkLst>
      </pc:sldChg>
      <pc:sldChg chg="addSp delSp modSp add mod">
        <pc:chgData name="FERHANE EL MOSTAFA" userId="612e3f77-08f4-424c-9bd0-6ac275dcda07" providerId="ADAL" clId="{A64A7F10-220F-4C8C-89FD-321083E4E9DC}" dt="2025-08-19T11:32:37.986" v="764"/>
        <pc:sldMkLst>
          <pc:docMk/>
          <pc:sldMk cId="3197194160" sldId="2134808704"/>
        </pc:sldMkLst>
      </pc:sldChg>
      <pc:sldChg chg="addSp delSp modSp add mod modAnim">
        <pc:chgData name="FERHANE EL MOSTAFA" userId="612e3f77-08f4-424c-9bd0-6ac275dcda07" providerId="ADAL" clId="{A64A7F10-220F-4C8C-89FD-321083E4E9DC}" dt="2025-08-19T11:35:57.418" v="802"/>
        <pc:sldMkLst>
          <pc:docMk/>
          <pc:sldMk cId="2303604193" sldId="2134808705"/>
        </pc:sldMkLst>
      </pc:sldChg>
      <pc:sldChg chg="addSp delSp modSp add mod">
        <pc:chgData name="FERHANE EL MOSTAFA" userId="612e3f77-08f4-424c-9bd0-6ac275dcda07" providerId="ADAL" clId="{A64A7F10-220F-4C8C-89FD-321083E4E9DC}" dt="2025-08-19T11:47:01.753" v="115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A64A7F10-220F-4C8C-89FD-321083E4E9DC}" dt="2025-08-19T11:40:07.425" v="97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A64A7F10-220F-4C8C-89FD-321083E4E9DC}" dt="2025-08-19T11:47:01.753" v="1153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A64A7F10-220F-4C8C-89FD-321083E4E9DC}" dt="2025-08-19T11:43:52.965" v="1109" actId="20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A64A7F10-220F-4C8C-89FD-321083E4E9DC}" dt="2025-08-19T11:39:03.271" v="921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A64A7F10-220F-4C8C-89FD-321083E4E9DC}" dt="2025-08-19T11:39:27.691" v="931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A64A7F10-220F-4C8C-89FD-321083E4E9DC}" dt="2025-08-19T11:39:39.590" v="94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A64A7F10-220F-4C8C-89FD-321083E4E9DC}" dt="2025-08-19T11:39:47.488" v="949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1:41:59.517" v="1005"/>
        <pc:sldMkLst>
          <pc:docMk/>
          <pc:sldMk cId="1030826978" sldId="2134808707"/>
        </pc:sldMkLst>
        <pc:spChg chg="mod">
          <ac:chgData name="FERHANE EL MOSTAFA" userId="612e3f77-08f4-424c-9bd0-6ac275dcda07" providerId="ADAL" clId="{A64A7F10-220F-4C8C-89FD-321083E4E9DC}" dt="2025-08-19T11:40:50.774" v="994" actId="20577"/>
          <ac:spMkLst>
            <pc:docMk/>
            <pc:sldMk cId="1030826978" sldId="2134808707"/>
            <ac:spMk id="2" creationId="{575F3318-6A11-B106-FFFA-B03B1FA726B4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47:57.744" v="1170" actId="20577"/>
        <pc:sldMkLst>
          <pc:docMk/>
          <pc:sldMk cId="4268842225" sldId="2134808708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1:48:52.447" v="1177"/>
        <pc:sldMkLst>
          <pc:docMk/>
          <pc:sldMk cId="596647479" sldId="2134808709"/>
        </pc:sldMkLst>
      </pc:sldChg>
      <pc:sldChg chg="addSp delSp modSp add del mod delAnim modAnim">
        <pc:chgData name="FERHANE EL MOSTAFA" userId="612e3f77-08f4-424c-9bd0-6ac275dcda07" providerId="ADAL" clId="{A64A7F10-220F-4C8C-89FD-321083E4E9DC}" dt="2025-08-19T12:45:56.594" v="1310" actId="2696"/>
        <pc:sldMkLst>
          <pc:docMk/>
          <pc:sldMk cId="515443587" sldId="2134808710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7:18:27.522" v="2212" actId="20577"/>
        <pc:sldMkLst>
          <pc:docMk/>
          <pc:sldMk cId="3184985472" sldId="2134808710"/>
        </pc:sldMkLst>
      </pc:sldChg>
      <pc:sldChg chg="add del">
        <pc:chgData name="FERHANE EL MOSTAFA" userId="612e3f77-08f4-424c-9bd0-6ac275dcda07" providerId="ADAL" clId="{A64A7F10-220F-4C8C-89FD-321083E4E9DC}" dt="2025-08-19T11:51:09.528" v="1192"/>
        <pc:sldMkLst>
          <pc:docMk/>
          <pc:sldMk cId="4086094678" sldId="2134808710"/>
        </pc:sldMkLst>
      </pc:sldChg>
      <pc:sldChg chg="addSp delSp modSp add mod">
        <pc:chgData name="FERHANE EL MOSTAFA" userId="612e3f77-08f4-424c-9bd0-6ac275dcda07" providerId="ADAL" clId="{A64A7F10-220F-4C8C-89FD-321083E4E9DC}" dt="2025-08-19T16:59:38.182" v="1765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A64A7F10-220F-4C8C-89FD-321083E4E9DC}" dt="2025-08-19T16:59:38.182" v="1765" actId="20577"/>
          <ac:spMkLst>
            <pc:docMk/>
            <pc:sldMk cId="2380771049" sldId="2134808711"/>
            <ac:spMk id="3" creationId="{529CA40B-EC02-C58C-C498-671741456AD5}"/>
          </ac:spMkLst>
        </pc:spChg>
        <pc:spChg chg="mod">
          <ac:chgData name="FERHANE EL MOSTAFA" userId="612e3f77-08f4-424c-9bd0-6ac275dcda07" providerId="ADAL" clId="{A64A7F10-220F-4C8C-89FD-321083E4E9DC}" dt="2025-08-19T12:55:01.767" v="1449" actId="20577"/>
          <ac:spMkLst>
            <pc:docMk/>
            <pc:sldMk cId="2380771049" sldId="2134808711"/>
            <ac:spMk id="6" creationId="{CD27F68F-D557-5208-8168-784B4E939A10}"/>
          </ac:spMkLst>
        </pc:spChg>
        <pc:spChg chg="mod">
          <ac:chgData name="FERHANE EL MOSTAFA" userId="612e3f77-08f4-424c-9bd0-6ac275dcda07" providerId="ADAL" clId="{A64A7F10-220F-4C8C-89FD-321083E4E9DC}" dt="2025-08-19T12:55:07.032" v="1455" actId="20577"/>
          <ac:spMkLst>
            <pc:docMk/>
            <pc:sldMk cId="2380771049" sldId="2134808711"/>
            <ac:spMk id="7" creationId="{9B313E17-2E78-F083-692F-F3FDDE162588}"/>
          </ac:spMkLst>
        </pc:spChg>
        <pc:spChg chg="mod">
          <ac:chgData name="FERHANE EL MOSTAFA" userId="612e3f77-08f4-424c-9bd0-6ac275dcda07" providerId="ADAL" clId="{A64A7F10-220F-4C8C-89FD-321083E4E9DC}" dt="2025-08-19T12:55:12.193" v="1462" actId="20577"/>
          <ac:spMkLst>
            <pc:docMk/>
            <pc:sldMk cId="2380771049" sldId="2134808711"/>
            <ac:spMk id="10" creationId="{8C080AF2-F01A-CE5B-FF5B-CEC9CFE4EE6C}"/>
          </ac:spMkLst>
        </pc:spChg>
        <pc:picChg chg="add mod">
          <ac:chgData name="FERHANE EL MOSTAFA" userId="612e3f77-08f4-424c-9bd0-6ac275dcda07" providerId="ADAL" clId="{A64A7F10-220F-4C8C-89FD-321083E4E9DC}" dt="2025-08-19T12:59:37.695" v="1556"/>
          <ac:picMkLst>
            <pc:docMk/>
            <pc:sldMk cId="2380771049" sldId="2134808711"/>
            <ac:picMk id="11" creationId="{317D191C-E39A-2624-D416-9C637E19FC8F}"/>
          </ac:picMkLst>
        </pc:picChg>
      </pc:sldChg>
      <pc:sldChg chg="addSp delSp modSp add del mod delAnim">
        <pc:chgData name="FERHANE EL MOSTAFA" userId="612e3f77-08f4-424c-9bd0-6ac275dcda07" providerId="ADAL" clId="{A64A7F10-220F-4C8C-89FD-321083E4E9DC}" dt="2025-08-19T16:55:17.715" v="1722" actId="2696"/>
        <pc:sldMkLst>
          <pc:docMk/>
          <pc:sldMk cId="2435056264" sldId="2134808712"/>
        </pc:sldMkLst>
      </pc:sldChg>
      <pc:sldChg chg="addSp modSp add mod modAnim">
        <pc:chgData name="FERHANE EL MOSTAFA" userId="612e3f77-08f4-424c-9bd0-6ac275dcda07" providerId="ADAL" clId="{A64A7F10-220F-4C8C-89FD-321083E4E9DC}" dt="2025-08-19T17:37:15.500" v="2560"/>
        <pc:sldMkLst>
          <pc:docMk/>
          <pc:sldMk cId="2554523360" sldId="2134808712"/>
        </pc:sldMkLst>
        <pc:spChg chg="mod">
          <ac:chgData name="FERHANE EL MOSTAFA" userId="612e3f77-08f4-424c-9bd0-6ac275dcda07" providerId="ADAL" clId="{A64A7F10-220F-4C8C-89FD-321083E4E9DC}" dt="2025-08-19T17:13:04.668" v="2108" actId="20577"/>
          <ac:spMkLst>
            <pc:docMk/>
            <pc:sldMk cId="2554523360" sldId="2134808712"/>
            <ac:spMk id="2" creationId="{1398BA04-108E-6F4C-136D-2E5CD4550D05}"/>
          </ac:spMkLst>
        </pc:spChg>
        <pc:spChg chg="add mod">
          <ac:chgData name="FERHANE EL MOSTAFA" userId="612e3f77-08f4-424c-9bd0-6ac275dcda07" providerId="ADAL" clId="{A64A7F10-220F-4C8C-89FD-321083E4E9DC}" dt="2025-08-19T17:24:11.182" v="2300" actId="14100"/>
          <ac:spMkLst>
            <pc:docMk/>
            <pc:sldMk cId="2554523360" sldId="2134808712"/>
            <ac:spMk id="4" creationId="{F681F5E9-4AD0-9A72-1788-F37DE5DA98B5}"/>
          </ac:spMkLst>
        </pc:spChg>
        <pc:spChg chg="add mod">
          <ac:chgData name="FERHANE EL MOSTAFA" userId="612e3f77-08f4-424c-9bd0-6ac275dcda07" providerId="ADAL" clId="{A64A7F10-220F-4C8C-89FD-321083E4E9DC}" dt="2025-08-19T17:22:20.134" v="2272" actId="1076"/>
          <ac:spMkLst>
            <pc:docMk/>
            <pc:sldMk cId="2554523360" sldId="2134808712"/>
            <ac:spMk id="5" creationId="{2BED813D-200B-A410-7743-6C6984E6C5EC}"/>
          </ac:spMkLst>
        </pc:spChg>
        <pc:spChg chg="add mod">
          <ac:chgData name="FERHANE EL MOSTAFA" userId="612e3f77-08f4-424c-9bd0-6ac275dcda07" providerId="ADAL" clId="{A64A7F10-220F-4C8C-89FD-321083E4E9DC}" dt="2025-08-19T17:22:36.471" v="2277" actId="14100"/>
          <ac:spMkLst>
            <pc:docMk/>
            <pc:sldMk cId="2554523360" sldId="2134808712"/>
            <ac:spMk id="25" creationId="{19871A05-C260-0DE3-AA2E-ACA6188258B1}"/>
          </ac:spMkLst>
        </pc:spChg>
        <pc:spChg chg="add mod">
          <ac:chgData name="FERHANE EL MOSTAFA" userId="612e3f77-08f4-424c-9bd0-6ac275dcda07" providerId="ADAL" clId="{A64A7F10-220F-4C8C-89FD-321083E4E9DC}" dt="2025-08-19T17:24:54.402" v="2303" actId="207"/>
          <ac:spMkLst>
            <pc:docMk/>
            <pc:sldMk cId="2554523360" sldId="2134808712"/>
            <ac:spMk id="26" creationId="{6ED0058E-A64C-040F-7DE3-B535C1008084}"/>
          </ac:spMkLst>
        </pc:spChg>
        <pc:spChg chg="add mod">
          <ac:chgData name="FERHANE EL MOSTAFA" userId="612e3f77-08f4-424c-9bd0-6ac275dcda07" providerId="ADAL" clId="{A64A7F10-220F-4C8C-89FD-321083E4E9DC}" dt="2025-08-19T17:25:00.178" v="2305" actId="20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7:13:36.301" v="2115" actId="21"/>
        <pc:sldMkLst>
          <pc:docMk/>
          <pc:sldMk cId="3733205394" sldId="2134808713"/>
        </pc:sldMkLst>
        <pc:spChg chg="mod">
          <ac:chgData name="FERHANE EL MOSTAFA" userId="612e3f77-08f4-424c-9bd0-6ac275dcda07" providerId="ADAL" clId="{A64A7F10-220F-4C8C-89FD-321083E4E9DC}" dt="2025-08-19T17:06:11.133" v="1890" actId="1410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A64A7F10-220F-4C8C-89FD-321083E4E9DC}" dt="2025-08-19T17:12:04.088" v="1994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A64A7F10-220F-4C8C-89FD-321083E4E9DC}" dt="2025-08-19T17:07:43.485" v="1942" actId="1076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A64A7F10-220F-4C8C-89FD-321083E4E9DC}" dt="2025-08-19T17:08:57.873" v="1946" actId="1076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A64A7F10-220F-4C8C-89FD-321083E4E9DC}" dt="2025-08-19T17:07:39.672" v="1940" actId="1076"/>
          <ac:spMkLst>
            <pc:docMk/>
            <pc:sldMk cId="3733205394" sldId="2134808713"/>
            <ac:spMk id="8" creationId="{D3D8F853-3A53-22E1-3AC0-D8C59865709F}"/>
          </ac:spMkLst>
        </pc:spChg>
        <pc:spChg chg="mod">
          <ac:chgData name="FERHANE EL MOSTAFA" userId="612e3f77-08f4-424c-9bd0-6ac275dcda07" providerId="ADAL" clId="{A64A7F10-220F-4C8C-89FD-321083E4E9DC}" dt="2025-08-19T17:01:36.418" v="1802" actId="1076"/>
          <ac:spMkLst>
            <pc:docMk/>
            <pc:sldMk cId="3733205394" sldId="2134808713"/>
            <ac:spMk id="9" creationId="{E8F68D13-FF76-A7BB-77E3-035CE0E6E8BA}"/>
          </ac:spMkLst>
        </pc:spChg>
        <pc:spChg chg="mod">
          <ac:chgData name="FERHANE EL MOSTAFA" userId="612e3f77-08f4-424c-9bd0-6ac275dcda07" providerId="ADAL" clId="{A64A7F10-220F-4C8C-89FD-321083E4E9DC}" dt="2025-08-19T17:07:49.006" v="1944" actId="1076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A64A7F10-220F-4C8C-89FD-321083E4E9DC}" dt="2025-08-19T17:07:47.461" v="1943" actId="1076"/>
          <ac:spMkLst>
            <pc:docMk/>
            <pc:sldMk cId="3733205394" sldId="2134808713"/>
            <ac:spMk id="12" creationId="{EBAE3C71-7308-268D-1775-2ABD48421272}"/>
          </ac:spMkLst>
        </pc:spChg>
        <pc:picChg chg="add mod">
          <ac:chgData name="FERHANE EL MOSTAFA" userId="612e3f77-08f4-424c-9bd0-6ac275dcda07" providerId="ADAL" clId="{A64A7F10-220F-4C8C-89FD-321083E4E9DC}" dt="2025-08-19T16:55:45.839" v="1726"/>
          <ac:picMkLst>
            <pc:docMk/>
            <pc:sldMk cId="3733205394" sldId="2134808713"/>
            <ac:picMk id="4" creationId="{2F3ECCF6-2DF8-8900-175B-C96B8D76EA93}"/>
          </ac:picMkLst>
        </pc:picChg>
      </pc:sldChg>
      <pc:sldChg chg="addSp delSp modSp add mod delAnim">
        <pc:chgData name="FERHANE EL MOSTAFA" userId="612e3f77-08f4-424c-9bd0-6ac275dcda07" providerId="ADAL" clId="{A64A7F10-220F-4C8C-89FD-321083E4E9DC}" dt="2025-08-19T17:26:50.568" v="2396"/>
        <pc:sldMkLst>
          <pc:docMk/>
          <pc:sldMk cId="1705819537" sldId="2134808714"/>
        </pc:sldMkLst>
        <pc:spChg chg="mod">
          <ac:chgData name="FERHANE EL MOSTAFA" userId="612e3f77-08f4-424c-9bd0-6ac275dcda07" providerId="ADAL" clId="{A64A7F10-220F-4C8C-89FD-321083E4E9DC}" dt="2025-08-19T17:26:32.031" v="239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A64A7F10-220F-4C8C-89FD-321083E4E9DC}" dt="2025-08-19T17:26:50.568" v="2396"/>
          <ac:picMkLst>
            <pc:docMk/>
            <pc:sldMk cId="1705819537" sldId="2134808714"/>
            <ac:picMk id="3" creationId="{022009C3-188A-A37F-C921-0060AB487442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7:38:32.667" v="2568"/>
        <pc:sldMkLst>
          <pc:docMk/>
          <pc:sldMk cId="1366020049" sldId="2134808715"/>
        </pc:sldMkLst>
        <pc:spChg chg="mod">
          <ac:chgData name="FERHANE EL MOSTAFA" userId="612e3f77-08f4-424c-9bd0-6ac275dcda07" providerId="ADAL" clId="{A64A7F10-220F-4C8C-89FD-321083E4E9DC}" dt="2025-08-19T17:28:25.614" v="2468" actId="20577"/>
          <ac:spMkLst>
            <pc:docMk/>
            <pc:sldMk cId="1366020049" sldId="2134808715"/>
            <ac:spMk id="2" creationId="{BE6C931B-68FC-3A67-1CB1-C0996FA4E1DE}"/>
          </ac:spMkLst>
        </pc:spChg>
        <pc:spChg chg="mod">
          <ac:chgData name="FERHANE EL MOSTAFA" userId="612e3f77-08f4-424c-9bd0-6ac275dcda07" providerId="ADAL" clId="{A64A7F10-220F-4C8C-89FD-321083E4E9DC}" dt="2025-08-19T17:34:26.205" v="2533" actId="207"/>
          <ac:spMkLst>
            <pc:docMk/>
            <pc:sldMk cId="1366020049" sldId="2134808715"/>
            <ac:spMk id="5" creationId="{C14967DE-04FF-6CE6-6BB0-3FF9E96C852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7:44:28.227" v="2641" actId="20577"/>
        <pc:sldMkLst>
          <pc:docMk/>
          <pc:sldMk cId="483109708" sldId="2134808716"/>
        </pc:sldMkLst>
      </pc:sldChg>
      <pc:sldChg chg="addSp modSp add mod modAnim">
        <pc:chgData name="FERHANE EL MOSTAFA" userId="612e3f77-08f4-424c-9bd0-6ac275dcda07" providerId="ADAL" clId="{A64A7F10-220F-4C8C-89FD-321083E4E9DC}" dt="2025-08-19T17:46:56.720" v="2748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A64A7F10-220F-4C8C-89FD-321083E4E9DC}" dt="2025-08-19T17:46:18.934" v="2742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7:48:02.698" v="2808"/>
        <pc:sldMkLst>
          <pc:docMk/>
          <pc:sldMk cId="342120363" sldId="2134808718"/>
        </pc:sldMkLst>
        <pc:spChg chg="mod">
          <ac:chgData name="FERHANE EL MOSTAFA" userId="612e3f77-08f4-424c-9bd0-6ac275dcda07" providerId="ADAL" clId="{A64A7F10-220F-4C8C-89FD-321083E4E9DC}" dt="2025-08-19T17:47:52.391" v="2807" actId="20577"/>
          <ac:spMkLst>
            <pc:docMk/>
            <pc:sldMk cId="342120363" sldId="2134808718"/>
            <ac:spMk id="2" creationId="{051A1139-3C35-BAB8-D711-54A889FAE5A4}"/>
          </ac:spMkLst>
        </pc:spChg>
        <pc:picChg chg="add mod">
          <ac:chgData name="FERHANE EL MOSTAFA" userId="612e3f77-08f4-424c-9bd0-6ac275dcda07" providerId="ADAL" clId="{A64A7F10-220F-4C8C-89FD-321083E4E9DC}" dt="2025-08-19T17:48:02.698" v="2808"/>
          <ac:picMkLst>
            <pc:docMk/>
            <pc:sldMk cId="342120363" sldId="2134808718"/>
            <ac:picMk id="6" creationId="{66BCF2D2-3CA8-082D-8EF4-6DFF89447AC8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7:50:14.640" v="2895"/>
        <pc:sldMkLst>
          <pc:docMk/>
          <pc:sldMk cId="2143469606" sldId="2134808719"/>
        </pc:sldMkLst>
        <pc:spChg chg="mod">
          <ac:chgData name="FERHANE EL MOSTAFA" userId="612e3f77-08f4-424c-9bd0-6ac275dcda07" providerId="ADAL" clId="{A64A7F10-220F-4C8C-89FD-321083E4E9DC}" dt="2025-08-19T17:49:01.018" v="2885" actId="20577"/>
          <ac:spMkLst>
            <pc:docMk/>
            <pc:sldMk cId="2143469606" sldId="2134808719"/>
            <ac:spMk id="2" creationId="{BE222885-2DB7-7869-F00B-38E273936C68}"/>
          </ac:spMkLst>
        </pc:spChg>
        <pc:picChg chg="add mod">
          <ac:chgData name="FERHANE EL MOSTAFA" userId="612e3f77-08f4-424c-9bd0-6ac275dcda07" providerId="ADAL" clId="{A64A7F10-220F-4C8C-89FD-321083E4E9DC}" dt="2025-08-19T17:48:21.234" v="2811"/>
          <ac:picMkLst>
            <pc:docMk/>
            <pc:sldMk cId="2143469606" sldId="2134808719"/>
            <ac:picMk id="3" creationId="{6B2EB2F8-D253-0B0B-CE3A-D9A5FD8C01AD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8:05:35.785" v="3429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A64A7F10-220F-4C8C-89FD-321083E4E9DC}" dt="2025-08-19T17:52:31.140" v="301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A64A7F10-220F-4C8C-89FD-321083E4E9DC}" dt="2025-08-19T17:57:37.695" v="3198" actId="1076"/>
          <ac:spMkLst>
            <pc:docMk/>
            <pc:sldMk cId="827506173" sldId="2134808720"/>
            <ac:spMk id="6" creationId="{0CC7984D-1860-D7C8-A292-2791F5CFF274}"/>
          </ac:spMkLst>
        </pc:spChg>
        <pc:spChg chg="add mod">
          <ac:chgData name="FERHANE EL MOSTAFA" userId="612e3f77-08f4-424c-9bd0-6ac275dcda07" providerId="ADAL" clId="{A64A7F10-220F-4C8C-89FD-321083E4E9DC}" dt="2025-08-19T17:57:41.712" v="3199" actId="1076"/>
          <ac:spMkLst>
            <pc:docMk/>
            <pc:sldMk cId="827506173" sldId="2134808720"/>
            <ac:spMk id="14" creationId="{391DC996-BBFE-D500-A200-FFA9C0E8AB74}"/>
          </ac:spMkLst>
        </pc:spChg>
        <pc:spChg chg="add mod">
          <ac:chgData name="FERHANE EL MOSTAFA" userId="612e3f77-08f4-424c-9bd0-6ac275dcda07" providerId="ADAL" clId="{A64A7F10-220F-4C8C-89FD-321083E4E9DC}" dt="2025-08-19T18:05:35.785" v="3429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 modGraphic">
          <ac:chgData name="FERHANE EL MOSTAFA" userId="612e3f77-08f4-424c-9bd0-6ac275dcda07" providerId="ADAL" clId="{A64A7F10-220F-4C8C-89FD-321083E4E9DC}" dt="2025-08-19T17:57:32.949" v="3197" actId="1076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add mod modAnim">
        <pc:chgData name="FERHANE EL MOSTAFA" userId="612e3f77-08f4-424c-9bd0-6ac275dcda07" providerId="ADAL" clId="{A64A7F10-220F-4C8C-89FD-321083E4E9DC}" dt="2025-08-19T18:12:24.266" v="3514" actId="20577"/>
        <pc:sldMkLst>
          <pc:docMk/>
          <pc:sldMk cId="3033448778" sldId="2134808721"/>
        </pc:sldMkLst>
      </pc:sldChg>
      <pc:sldChg chg="addSp delSp modSp add mod modAnim">
        <pc:chgData name="FERHANE EL MOSTAFA" userId="612e3f77-08f4-424c-9bd0-6ac275dcda07" providerId="ADAL" clId="{A64A7F10-220F-4C8C-89FD-321083E4E9DC}" dt="2025-08-19T18:13:12.410" v="3545"/>
        <pc:sldMkLst>
          <pc:docMk/>
          <pc:sldMk cId="851597282" sldId="2134808722"/>
        </pc:sldMkLst>
      </pc:sldChg>
      <pc:sldChg chg="addSp delSp modSp add mod">
        <pc:chgData name="FERHANE EL MOSTAFA" userId="612e3f77-08f4-424c-9bd0-6ac275dcda07" providerId="ADAL" clId="{A64A7F10-220F-4C8C-89FD-321083E4E9DC}" dt="2025-08-19T18:23:05.073" v="367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A64A7F10-220F-4C8C-89FD-321083E4E9DC}" dt="2025-08-19T18:23:05.073" v="3675" actId="20577"/>
          <ac:spMkLst>
            <pc:docMk/>
            <pc:sldMk cId="2746584739" sldId="2134808723"/>
            <ac:spMk id="2" creationId="{B86C4EBA-6576-54A9-AA83-D3A0FEC4E601}"/>
          </ac:spMkLst>
        </pc:spChg>
        <pc:picChg chg="add mod">
          <ac:chgData name="FERHANE EL MOSTAFA" userId="612e3f77-08f4-424c-9bd0-6ac275dcda07" providerId="ADAL" clId="{A64A7F10-220F-4C8C-89FD-321083E4E9DC}" dt="2025-08-19T18:21:26.851" v="3635"/>
          <ac:picMkLst>
            <pc:docMk/>
            <pc:sldMk cId="2746584739" sldId="2134808723"/>
            <ac:picMk id="5" creationId="{6F8FD717-9A5E-6845-38B3-6D3A93A1377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9:30:06.548" v="3753"/>
        <pc:sldMkLst>
          <pc:docMk/>
          <pc:sldMk cId="1058716187" sldId="2134808724"/>
        </pc:sldMkLst>
      </pc:sldChg>
      <pc:sldChg chg="addSp delSp modSp add mod">
        <pc:chgData name="FERHANE EL MOSTAFA" userId="612e3f77-08f4-424c-9bd0-6ac275dcda07" providerId="ADAL" clId="{A64A7F10-220F-4C8C-89FD-321083E4E9DC}" dt="2025-08-19T19:46:24.307" v="4146" actId="20577"/>
        <pc:sldMkLst>
          <pc:docMk/>
          <pc:sldMk cId="3657102211" sldId="2134808725"/>
        </pc:sldMkLst>
        <pc:spChg chg="mod">
          <ac:chgData name="FERHANE EL MOSTAFA" userId="612e3f77-08f4-424c-9bd0-6ac275dcda07" providerId="ADAL" clId="{A64A7F10-220F-4C8C-89FD-321083E4E9DC}" dt="2025-08-19T19:46:24.307" v="4146" actId="20577"/>
          <ac:spMkLst>
            <pc:docMk/>
            <pc:sldMk cId="3657102211" sldId="2134808725"/>
            <ac:spMk id="6" creationId="{AAEFED61-032C-14A6-EC20-1E7B084ED2EA}"/>
          </ac:spMkLst>
        </pc:spChg>
        <pc:picChg chg="add mod">
          <ac:chgData name="FERHANE EL MOSTAFA" userId="612e3f77-08f4-424c-9bd0-6ac275dcda07" providerId="ADAL" clId="{A64A7F10-220F-4C8C-89FD-321083E4E9DC}" dt="2025-08-19T19:37:00.874" v="3951"/>
          <ac:picMkLst>
            <pc:docMk/>
            <pc:sldMk cId="3657102211" sldId="2134808725"/>
            <ac:picMk id="4" creationId="{5241A55E-D36B-99FB-B174-6538F77B2BFF}"/>
          </ac:picMkLst>
        </pc:picChg>
      </pc:sldChg>
      <pc:sldChg chg="addSp delSp modSp add mod">
        <pc:chgData name="FERHANE EL MOSTAFA" userId="612e3f77-08f4-424c-9bd0-6ac275dcda07" providerId="ADAL" clId="{A64A7F10-220F-4C8C-89FD-321083E4E9DC}" dt="2025-08-19T19:47:04.283" v="4191" actId="20577"/>
        <pc:sldMkLst>
          <pc:docMk/>
          <pc:sldMk cId="2783003011" sldId="2134808726"/>
        </pc:sldMkLst>
      </pc:sldChg>
      <pc:sldMasterChg chg="delSldLayout">
        <pc:chgData name="FERHANE EL MOSTAFA" userId="612e3f77-08f4-424c-9bd0-6ac275dcda07" providerId="ADAL" clId="{A64A7F10-220F-4C8C-89FD-321083E4E9DC}" dt="2025-08-19T19:38:10.526" v="4027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A64A7F10-220F-4C8C-89FD-321083E4E9DC}" dt="2025-08-19T19:38:10.526" v="4027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7:31.958" v="0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7:31.958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E1024C3-58F3-4E60-9D56-58152775B348}" dt="2025-09-05T18:47:31.958" v="0" actId="20577"/>
          <ac:spMkLst>
            <pc:docMk/>
            <pc:sldMk cId="0" sldId="2134808444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61656FBC-2B91-4CDD-AA49-01491A594FA8}"/>
    <pc:docChg chg="custSel addSld delSld modSld modSection">
      <pc:chgData name="FERHANE EL MOSTAFA" userId="612e3f77-08f4-424c-9bd0-6ac275dcda07" providerId="ADAL" clId="{61656FBC-2B91-4CDD-AA49-01491A594FA8}" dt="2025-08-24T20:39:48.532" v="340"/>
      <pc:docMkLst>
        <pc:docMk/>
      </pc:docMkLst>
      <pc:sldChg chg="modSp mod">
        <pc:chgData name="FERHANE EL MOSTAFA" userId="612e3f77-08f4-424c-9bd0-6ac275dcda07" providerId="ADAL" clId="{61656FBC-2B91-4CDD-AA49-01491A594FA8}" dt="2025-08-24T20:15:41.400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61656FBC-2B91-4CDD-AA49-01491A594FA8}" dt="2025-08-24T20:15:37.537" v="0" actId="20577"/>
          <ac:spMkLst>
            <pc:docMk/>
            <pc:sldMk cId="0" sldId="2134808444"/>
            <ac:spMk id="9" creationId="{45B0A1E8-F2BA-31DC-A793-BDED4E478A5A}"/>
          </ac:spMkLst>
        </pc:spChg>
        <pc:spChg chg="mod">
          <ac:chgData name="FERHANE EL MOSTAFA" userId="612e3f77-08f4-424c-9bd0-6ac275dcda07" providerId="ADAL" clId="{61656FBC-2B91-4CDD-AA49-01491A594FA8}" dt="2025-08-24T20:15:41.400" v="1" actId="20577"/>
          <ac:spMkLst>
            <pc:docMk/>
            <pc:sldMk cId="0" sldId="2134808444"/>
            <ac:spMk id="16" creationId="{1011D395-B48B-1A0E-A8D8-19564F8D3BB7}"/>
          </ac:spMkLst>
        </pc:spChg>
      </pc:sldChg>
      <pc:sldChg chg="del">
        <pc:chgData name="FERHANE EL MOSTAFA" userId="612e3f77-08f4-424c-9bd0-6ac275dcda07" providerId="ADAL" clId="{61656FBC-2B91-4CDD-AA49-01491A594FA8}" dt="2025-08-24T20:19:55.121" v="15" actId="47"/>
        <pc:sldMkLst>
          <pc:docMk/>
          <pc:sldMk cId="2097033110" sldId="2134808450"/>
        </pc:sldMkLst>
      </pc:sldChg>
      <pc:sldChg chg="del">
        <pc:chgData name="FERHANE EL MOSTAFA" userId="612e3f77-08f4-424c-9bd0-6ac275dcda07" providerId="ADAL" clId="{61656FBC-2B91-4CDD-AA49-01491A594FA8}" dt="2025-08-24T20:20:36.533" v="29" actId="47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61656FBC-2B91-4CDD-AA49-01491A594FA8}" dt="2025-08-24T20:34:53.807" v="2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61656FBC-2B91-4CDD-AA49-01491A594FA8}" dt="2025-08-24T20:34:53.807" v="2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">
        <pc:chgData name="FERHANE EL MOSTAFA" userId="612e3f77-08f4-424c-9bd0-6ac275dcda07" providerId="ADAL" clId="{61656FBC-2B91-4CDD-AA49-01491A594FA8}" dt="2025-08-24T20:34:14.804" v="23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61656FBC-2B91-4CDD-AA49-01491A594FA8}" dt="2025-08-24T20:34:10.606" v="229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61656FBC-2B91-4CDD-AA49-01491A594FA8}" dt="2025-08-24T20:34:14.804" v="234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modSp mod">
        <pc:chgData name="FERHANE EL MOSTAFA" userId="612e3f77-08f4-424c-9bd0-6ac275dcda07" providerId="ADAL" clId="{61656FBC-2B91-4CDD-AA49-01491A594FA8}" dt="2025-08-24T20:32:42.591" v="201" actId="1076"/>
        <pc:sldMkLst>
          <pc:docMk/>
          <pc:sldMk cId="4156804253" sldId="2134808628"/>
        </pc:sldMkLst>
        <pc:spChg chg="mod">
          <ac:chgData name="FERHANE EL MOSTAFA" userId="612e3f77-08f4-424c-9bd0-6ac275dcda07" providerId="ADAL" clId="{61656FBC-2B91-4CDD-AA49-01491A594FA8}" dt="2025-08-24T20:32:42.591" v="201" actId="1076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61656FBC-2B91-4CDD-AA49-01491A594FA8}" dt="2025-08-24T20:39:04.868" v="319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61656FBC-2B91-4CDD-AA49-01491A594FA8}" dt="2025-08-24T20:39:08.534" v="321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61656FBC-2B91-4CDD-AA49-01491A594FA8}" dt="2025-08-24T20:39:15.430" v="325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61656FBC-2B91-4CDD-AA49-01491A594FA8}" dt="2025-08-24T20:39:12.006" v="323"/>
        <pc:sldMkLst>
          <pc:docMk/>
          <pc:sldMk cId="1231011705" sldId="2134808643"/>
        </pc:sldMkLst>
      </pc:sldChg>
      <pc:sldChg chg="addSp delSp modSp mod">
        <pc:chgData name="FERHANE EL MOSTAFA" userId="612e3f77-08f4-424c-9bd0-6ac275dcda07" providerId="ADAL" clId="{61656FBC-2B91-4CDD-AA49-01491A594FA8}" dt="2025-08-24T20:39:48.532" v="340"/>
        <pc:sldMkLst>
          <pc:docMk/>
          <pc:sldMk cId="4220590668" sldId="2134808678"/>
        </pc:sldMkLst>
      </pc:sldChg>
      <pc:sldChg chg="modSp mod">
        <pc:chgData name="FERHANE EL MOSTAFA" userId="612e3f77-08f4-424c-9bd0-6ac275dcda07" providerId="ADAL" clId="{61656FBC-2B91-4CDD-AA49-01491A594FA8}" dt="2025-08-24T20:35:09.491" v="258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61656FBC-2B91-4CDD-AA49-01491A594FA8}" dt="2025-08-24T20:35:09.491" v="258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61656FBC-2B91-4CDD-AA49-01491A594FA8}" dt="2025-08-24T20:35:29.433" v="267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61656FBC-2B91-4CDD-AA49-01491A594FA8}" dt="2025-08-24T20:35:22.670" v="262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61656FBC-2B91-4CDD-AA49-01491A594FA8}" dt="2025-08-24T20:35:29.433" v="267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61656FBC-2B91-4CDD-AA49-01491A594FA8}" dt="2025-08-24T20:35:50.966" v="271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61656FBC-2B91-4CDD-AA49-01491A594FA8}" dt="2025-08-24T20:35:50.966" v="271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61656FBC-2B91-4CDD-AA49-01491A594FA8}" dt="2025-08-24T20:35:57.306" v="27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61656FBC-2B91-4CDD-AA49-01491A594FA8}" dt="2025-08-24T20:35:57.306" v="27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61656FBC-2B91-4CDD-AA49-01491A594FA8}" dt="2025-08-24T20:36:07.570" v="278" actId="20577"/>
        <pc:sldMkLst>
          <pc:docMk/>
          <pc:sldMk cId="3557025472" sldId="2134808694"/>
        </pc:sldMkLst>
      </pc:sldChg>
      <pc:sldChg chg="modSp mod">
        <pc:chgData name="FERHANE EL MOSTAFA" userId="612e3f77-08f4-424c-9bd0-6ac275dcda07" providerId="ADAL" clId="{61656FBC-2B91-4CDD-AA49-01491A594FA8}" dt="2025-08-24T20:36:40.403" v="297" actId="14100"/>
        <pc:sldMkLst>
          <pc:docMk/>
          <pc:sldMk cId="769154890" sldId="2134808695"/>
        </pc:sldMkLst>
      </pc:sldChg>
      <pc:sldChg chg="addSp delSp modSp mod delAnim modAnim">
        <pc:chgData name="FERHANE EL MOSTAFA" userId="612e3f77-08f4-424c-9bd0-6ac275dcda07" providerId="ADAL" clId="{61656FBC-2B91-4CDD-AA49-01491A594FA8}" dt="2025-08-24T20:32:50.711" v="203"/>
        <pc:sldMkLst>
          <pc:docMk/>
          <pc:sldMk cId="3630681292" sldId="2134808696"/>
        </pc:sldMkLst>
      </pc:sldChg>
      <pc:sldChg chg="addSp delSp modSp mod delAnim modAnim">
        <pc:chgData name="FERHANE EL MOSTAFA" userId="612e3f77-08f4-424c-9bd0-6ac275dcda07" providerId="ADAL" clId="{61656FBC-2B91-4CDD-AA49-01491A594FA8}" dt="2025-08-24T20:32:57.198" v="205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61656FBC-2B91-4CDD-AA49-01491A594FA8}" dt="2025-08-24T20:38:59.901" v="317"/>
        <pc:sldMkLst>
          <pc:docMk/>
          <pc:sldMk cId="1075695747" sldId="2134808698"/>
        </pc:sldMkLst>
      </pc:sldChg>
      <pc:sldChg chg="addSp delSp modSp mod delAnim">
        <pc:chgData name="FERHANE EL MOSTAFA" userId="612e3f77-08f4-424c-9bd0-6ac275dcda07" providerId="ADAL" clId="{61656FBC-2B91-4CDD-AA49-01491A594FA8}" dt="2025-08-24T20:38:56.476" v="315"/>
        <pc:sldMkLst>
          <pc:docMk/>
          <pc:sldMk cId="1030826978" sldId="2134808707"/>
        </pc:sldMkLst>
      </pc:sldChg>
      <pc:sldChg chg="addSp delSp modSp mod">
        <pc:chgData name="FERHANE EL MOSTAFA" userId="612e3f77-08f4-424c-9bd0-6ac275dcda07" providerId="ADAL" clId="{61656FBC-2B91-4CDD-AA49-01491A594FA8}" dt="2025-08-24T20:38:35.202" v="305" actId="14100"/>
        <pc:sldMkLst>
          <pc:docMk/>
          <pc:sldMk cId="1705819537" sldId="2134808714"/>
        </pc:sldMkLst>
      </pc:sldChg>
      <pc:sldChg chg="addSp delSp modSp mod">
        <pc:chgData name="FERHANE EL MOSTAFA" userId="612e3f77-08f4-424c-9bd0-6ac275dcda07" providerId="ADAL" clId="{61656FBC-2B91-4CDD-AA49-01491A594FA8}" dt="2025-08-24T20:39:22.352" v="328"/>
        <pc:sldMkLst>
          <pc:docMk/>
          <pc:sldMk cId="11916258" sldId="2134808717"/>
        </pc:sldMkLst>
      </pc:sldChg>
      <pc:sldChg chg="addSp delSp modSp mod">
        <pc:chgData name="FERHANE EL MOSTAFA" userId="612e3f77-08f4-424c-9bd0-6ac275dcda07" providerId="ADAL" clId="{61656FBC-2B91-4CDD-AA49-01491A594FA8}" dt="2025-08-24T20:39:29.365" v="331"/>
        <pc:sldMkLst>
          <pc:docMk/>
          <pc:sldMk cId="342120363" sldId="2134808718"/>
        </pc:sldMkLst>
      </pc:sldChg>
      <pc:sldChg chg="addSp delSp modSp mod delAnim">
        <pc:chgData name="FERHANE EL MOSTAFA" userId="612e3f77-08f4-424c-9bd0-6ac275dcda07" providerId="ADAL" clId="{61656FBC-2B91-4CDD-AA49-01491A594FA8}" dt="2025-08-24T20:39:39.927" v="338"/>
        <pc:sldMkLst>
          <pc:docMk/>
          <pc:sldMk cId="2143469606" sldId="2134808719"/>
        </pc:sldMkLst>
      </pc:sldChg>
      <pc:sldChg chg="addSp delSp modSp mod delAnim">
        <pc:chgData name="FERHANE EL MOSTAFA" userId="612e3f77-08f4-424c-9bd0-6ac275dcda07" providerId="ADAL" clId="{61656FBC-2B91-4CDD-AA49-01491A594FA8}" dt="2025-08-24T20:38:42.152" v="307"/>
        <pc:sldMkLst>
          <pc:docMk/>
          <pc:sldMk cId="3471885217" sldId="2134808733"/>
        </pc:sldMkLst>
      </pc:sldChg>
      <pc:sldChg chg="del">
        <pc:chgData name="FERHANE EL MOSTAFA" userId="612e3f77-08f4-424c-9bd0-6ac275dcda07" providerId="ADAL" clId="{61656FBC-2B91-4CDD-AA49-01491A594FA8}" dt="2025-08-24T20:19:21.878" v="13" actId="47"/>
        <pc:sldMkLst>
          <pc:docMk/>
          <pc:sldMk cId="876863649" sldId="2134808737"/>
        </pc:sldMkLst>
      </pc:sldChg>
      <pc:sldChg chg="del">
        <pc:chgData name="FERHANE EL MOSTAFA" userId="612e3f77-08f4-424c-9bd0-6ac275dcda07" providerId="ADAL" clId="{61656FBC-2B91-4CDD-AA49-01491A594FA8}" dt="2025-08-24T20:33:03.729" v="207" actId="47"/>
        <pc:sldMkLst>
          <pc:docMk/>
          <pc:sldMk cId="2991432417" sldId="2134808738"/>
        </pc:sldMkLst>
      </pc:sldChg>
      <pc:sldChg chg="del">
        <pc:chgData name="FERHANE EL MOSTAFA" userId="612e3f77-08f4-424c-9bd0-6ac275dcda07" providerId="ADAL" clId="{61656FBC-2B91-4CDD-AA49-01491A594FA8}" dt="2025-08-24T20:33:02.338" v="206" actId="47"/>
        <pc:sldMkLst>
          <pc:docMk/>
          <pc:sldMk cId="1013569934" sldId="2134808739"/>
        </pc:sldMkLst>
      </pc:sldChg>
      <pc:sldChg chg="addSp delSp modSp add mod">
        <pc:chgData name="FERHANE EL MOSTAFA" userId="612e3f77-08f4-424c-9bd0-6ac275dcda07" providerId="ADAL" clId="{61656FBC-2B91-4CDD-AA49-01491A594FA8}" dt="2025-08-24T20:19:15.221" v="12" actId="20577"/>
        <pc:sldMkLst>
          <pc:docMk/>
          <pc:sldMk cId="3936123366" sldId="2134808744"/>
        </pc:sldMkLst>
      </pc:sldChg>
      <pc:sldChg chg="add">
        <pc:chgData name="FERHANE EL MOSTAFA" userId="612e3f77-08f4-424c-9bd0-6ac275dcda07" providerId="ADAL" clId="{61656FBC-2B91-4CDD-AA49-01491A594FA8}" dt="2025-08-24T20:19:51.412" v="14"/>
        <pc:sldMkLst>
          <pc:docMk/>
          <pc:sldMk cId="4285607448" sldId="2134808745"/>
        </pc:sldMkLst>
      </pc:sldChg>
      <pc:sldChg chg="modSp add mod">
        <pc:chgData name="FERHANE EL MOSTAFA" userId="612e3f77-08f4-424c-9bd0-6ac275dcda07" providerId="ADAL" clId="{61656FBC-2B91-4CDD-AA49-01491A594FA8}" dt="2025-08-24T20:20:23.438" v="28" actId="20577"/>
        <pc:sldMkLst>
          <pc:docMk/>
          <pc:sldMk cId="776497217" sldId="2134808746"/>
        </pc:sldMkLst>
      </pc:sldChg>
      <pc:sldMasterChg chg="delSldLayout">
        <pc:chgData name="FERHANE EL MOSTAFA" userId="612e3f77-08f4-424c-9bd0-6ac275dcda07" providerId="ADAL" clId="{61656FBC-2B91-4CDD-AA49-01491A594FA8}" dt="2025-08-24T20:19:21.878" v="13" actId="47"/>
        <pc:sldMasterMkLst>
          <pc:docMk/>
          <pc:sldMasterMk cId="3077954908" sldId="2147483982"/>
        </pc:sldMasterMkLst>
        <pc:sldLayoutChg chg="del">
          <pc:chgData name="FERHANE EL MOSTAFA" userId="612e3f77-08f4-424c-9bd0-6ac275dcda07" providerId="ADAL" clId="{61656FBC-2B91-4CDD-AA49-01491A594FA8}" dt="2025-08-24T20:19:21.878" v="13" actId="47"/>
          <pc:sldLayoutMkLst>
            <pc:docMk/>
            <pc:sldMasterMk cId="3077954908" sldId="2147483982"/>
            <pc:sldLayoutMk cId="3393542091" sldId="2147483994"/>
          </pc:sldLayoutMkLst>
        </pc:sldLayoutChg>
      </pc:sldMasterChg>
    </pc:docChg>
  </pc:docChgLst>
  <pc:docChgLst>
    <pc:chgData name="FERHANE EL MOSTAFA" userId="612e3f77-08f4-424c-9bd0-6ac275dcda07" providerId="ADAL" clId="{DC45ABEC-B678-4592-B1B5-F810431A7E59}"/>
    <pc:docChg chg="undo custSel addSld delSld modSld delMainMaster modSection">
      <pc:chgData name="FERHANE EL MOSTAFA" userId="612e3f77-08f4-424c-9bd0-6ac275dcda07" providerId="ADAL" clId="{DC45ABEC-B678-4592-B1B5-F810431A7E59}" dt="2025-08-17T11:37:49.464" v="914" actId="20577"/>
      <pc:docMkLst>
        <pc:docMk/>
      </pc:docMkLst>
      <pc:sldChg chg="del">
        <pc:chgData name="FERHANE EL MOSTAFA" userId="612e3f77-08f4-424c-9bd0-6ac275dcda07" providerId="ADAL" clId="{DC45ABEC-B678-4592-B1B5-F810431A7E59}" dt="2025-08-17T10:22:49.587" v="2" actId="47"/>
        <pc:sldMkLst>
          <pc:docMk/>
          <pc:sldMk cId="0" sldId="257"/>
        </pc:sldMkLst>
      </pc:sldChg>
      <pc:sldChg chg="del">
        <pc:chgData name="FERHANE EL MOSTAFA" userId="612e3f77-08f4-424c-9bd0-6ac275dcda07" providerId="ADAL" clId="{DC45ABEC-B678-4592-B1B5-F810431A7E59}" dt="2025-08-17T10:26:26.290" v="53" actId="47"/>
        <pc:sldMkLst>
          <pc:docMk/>
          <pc:sldMk cId="254142550" sldId="345"/>
        </pc:sldMkLst>
      </pc:sldChg>
      <pc:sldChg chg="add del">
        <pc:chgData name="FERHANE EL MOSTAFA" userId="612e3f77-08f4-424c-9bd0-6ac275dcda07" providerId="ADAL" clId="{DC45ABEC-B678-4592-B1B5-F810431A7E59}" dt="2025-08-17T10:23:41.481" v="13" actId="47"/>
        <pc:sldMkLst>
          <pc:docMk/>
          <pc:sldMk cId="389635199" sldId="467"/>
        </pc:sldMkLst>
      </pc:sldChg>
      <pc:sldChg chg="addSp modSp mod">
        <pc:chgData name="FERHANE EL MOSTAFA" userId="612e3f77-08f4-424c-9bd0-6ac275dcda07" providerId="ADAL" clId="{DC45ABEC-B678-4592-B1B5-F810431A7E59}" dt="2025-08-17T11:05:37.437" v="368" actId="1076"/>
        <pc:sldMkLst>
          <pc:docMk/>
          <pc:sldMk cId="2425538299" sldId="542"/>
        </pc:sldMkLst>
        <pc:spChg chg="add mod">
          <ac:chgData name="FERHANE EL MOSTAFA" userId="612e3f77-08f4-424c-9bd0-6ac275dcda07" providerId="ADAL" clId="{DC45ABEC-B678-4592-B1B5-F810431A7E59}" dt="2025-08-17T11:05:37.437" v="368" actId="1076"/>
          <ac:spMkLst>
            <pc:docMk/>
            <pc:sldMk cId="2425538299" sldId="542"/>
            <ac:spMk id="2" creationId="{2B5FA5B8-60B1-2BED-9977-2EB9882CB6D6}"/>
          </ac:spMkLst>
        </pc:spChg>
      </pc:sldChg>
      <pc:sldChg chg="del">
        <pc:chgData name="FERHANE EL MOSTAFA" userId="612e3f77-08f4-424c-9bd0-6ac275dcda07" providerId="ADAL" clId="{DC45ABEC-B678-4592-B1B5-F810431A7E59}" dt="2025-08-17T11:04:22.938" v="353" actId="47"/>
        <pc:sldMkLst>
          <pc:docMk/>
          <pc:sldMk cId="3622702464" sldId="953"/>
        </pc:sldMkLst>
      </pc:sldChg>
      <pc:sldChg chg="addSp modSp mod">
        <pc:chgData name="FERHANE EL MOSTAFA" userId="612e3f77-08f4-424c-9bd0-6ac275dcda07" providerId="ADAL" clId="{DC45ABEC-B678-4592-B1B5-F810431A7E59}" dt="2025-08-17T11:30:32.338" v="778" actId="20577"/>
        <pc:sldMkLst>
          <pc:docMk/>
          <pc:sldMk cId="4221709158" sldId="987"/>
        </pc:sldMkLst>
      </pc:sldChg>
      <pc:sldChg chg="del">
        <pc:chgData name="FERHANE EL MOSTAFA" userId="612e3f77-08f4-424c-9bd0-6ac275dcda07" providerId="ADAL" clId="{DC45ABEC-B678-4592-B1B5-F810431A7E59}" dt="2025-08-17T10:23:23.163" v="10" actId="47"/>
        <pc:sldMkLst>
          <pc:docMk/>
          <pc:sldMk cId="1082456540" sldId="2134804867"/>
        </pc:sldMkLst>
      </pc:sldChg>
      <pc:sldChg chg="del">
        <pc:chgData name="FERHANE EL MOSTAFA" userId="612e3f77-08f4-424c-9bd0-6ac275dcda07" providerId="ADAL" clId="{DC45ABEC-B678-4592-B1B5-F810431A7E59}" dt="2025-08-17T10:23:26.008" v="11" actId="4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DC45ABEC-B678-4592-B1B5-F810431A7E59}" dt="2025-08-17T10:39:44.640" v="164" actId="20577"/>
        <pc:sldMkLst>
          <pc:docMk/>
          <pc:sldMk cId="969077855" sldId="2134805155"/>
        </pc:sldMkLst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DC45ABEC-B678-4592-B1B5-F810431A7E59}" dt="2025-08-17T10:25:22.722" v="49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DC45ABEC-B678-4592-B1B5-F810431A7E59}" dt="2025-08-17T10:25:15.340" v="47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DC45ABEC-B678-4592-B1B5-F810431A7E59}" dt="2025-08-17T10:25:35.134" v="51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DC45ABEC-B678-4592-B1B5-F810431A7E59}" dt="2025-08-17T10:25:08.027" v="46" actId="1076"/>
          <ac:grpSpMkLst>
            <pc:docMk/>
            <pc:sldMk cId="969077855" sldId="2134805155"/>
            <ac:grpSpMk id="78" creationId="{BF30825B-BC58-435B-A42C-8221948DEC05}"/>
          </ac:grpSpMkLst>
        </pc:grpChg>
        <pc:graphicFrameChg chg="mod modGraphic">
          <ac:chgData name="FERHANE EL MOSTAFA" userId="612e3f77-08f4-424c-9bd0-6ac275dcda07" providerId="ADAL" clId="{DC45ABEC-B678-4592-B1B5-F810431A7E59}" dt="2025-08-17T10:39:44.640" v="16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DC45ABEC-B678-4592-B1B5-F810431A7E59}" dt="2025-08-17T10:25:22.722" v="49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DC45ABEC-B678-4592-B1B5-F810431A7E59}" dt="2025-08-17T10:25:15.340" v="47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DC45ABEC-B678-4592-B1B5-F810431A7E59}" dt="2025-08-17T10:25:35.134" v="51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DC45ABEC-B678-4592-B1B5-F810431A7E59}" dt="2025-08-17T10:25:08.027" v="46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del">
        <pc:chgData name="FERHANE EL MOSTAFA" userId="612e3f77-08f4-424c-9bd0-6ac275dcda07" providerId="ADAL" clId="{DC45ABEC-B678-4592-B1B5-F810431A7E59}" dt="2025-08-17T10:23:44.437" v="14" actId="47"/>
        <pc:sldMkLst>
          <pc:docMk/>
          <pc:sldMk cId="3727397737" sldId="2134805392"/>
        </pc:sldMkLst>
      </pc:sldChg>
      <pc:sldChg chg="del">
        <pc:chgData name="FERHANE EL MOSTAFA" userId="612e3f77-08f4-424c-9bd0-6ac275dcda07" providerId="ADAL" clId="{DC45ABEC-B678-4592-B1B5-F810431A7E59}" dt="2025-08-17T10:23:28.041" v="12" actId="47"/>
        <pc:sldMkLst>
          <pc:docMk/>
          <pc:sldMk cId="2635296759" sldId="2134808443"/>
        </pc:sldMkLst>
      </pc:sldChg>
      <pc:sldChg chg="modSp add mod">
        <pc:chgData name="FERHANE EL MOSTAFA" userId="612e3f77-08f4-424c-9bd0-6ac275dcda07" providerId="ADAL" clId="{DC45ABEC-B678-4592-B1B5-F810431A7E59}" dt="2025-08-17T10:23:02.918" v="9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DC45ABEC-B678-4592-B1B5-F810431A7E59}" dt="2025-08-17T10:22:58.227" v="8" actId="20577"/>
          <ac:spMkLst>
            <pc:docMk/>
            <pc:sldMk cId="0" sldId="2134808444"/>
            <ac:spMk id="4" creationId="{480176DD-AD75-E05C-FFEB-51070627313B}"/>
          </ac:spMkLst>
        </pc:spChg>
        <pc:spChg chg="mod">
          <ac:chgData name="FERHANE EL MOSTAFA" userId="612e3f77-08f4-424c-9bd0-6ac275dcda07" providerId="ADAL" clId="{DC45ABEC-B678-4592-B1B5-F810431A7E59}" dt="2025-08-17T10:23:02.918" v="9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689964165" sldId="2134808445"/>
        </pc:sldMkLst>
      </pc:sldChg>
      <pc:sldChg chg="modSp add mod">
        <pc:chgData name="FERHANE EL MOSTAFA" userId="612e3f77-08f4-424c-9bd0-6ac275dcda07" providerId="ADAL" clId="{DC45ABEC-B678-4592-B1B5-F810431A7E59}" dt="2025-08-17T10:35:43.895" v="110" actId="20577"/>
        <pc:sldMkLst>
          <pc:docMk/>
          <pc:sldMk cId="2973949677" sldId="2134808446"/>
        </pc:sldMkLst>
        <pc:spChg chg="mod">
          <ac:chgData name="FERHANE EL MOSTAFA" userId="612e3f77-08f4-424c-9bd0-6ac275dcda07" providerId="ADAL" clId="{DC45ABEC-B678-4592-B1B5-F810431A7E59}" dt="2025-08-17T10:35:39.592" v="108" actId="20577"/>
          <ac:spMkLst>
            <pc:docMk/>
            <pc:sldMk cId="2973949677" sldId="2134808446"/>
            <ac:spMk id="13" creationId="{21CEE908-A23E-3615-FC3A-B9D65947341C}"/>
          </ac:spMkLst>
        </pc:spChg>
        <pc:spChg chg="mod">
          <ac:chgData name="FERHANE EL MOSTAFA" userId="612e3f77-08f4-424c-9bd0-6ac275dcda07" providerId="ADAL" clId="{DC45ABEC-B678-4592-B1B5-F810431A7E59}" dt="2025-08-17T10:35:43.895" v="110" actId="20577"/>
          <ac:spMkLst>
            <pc:docMk/>
            <pc:sldMk cId="2973949677" sldId="2134808446"/>
            <ac:spMk id="14" creationId="{2C5D3884-B682-E82B-6AA4-10FF3C852B6C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2533095450" sldId="2134808447"/>
        </pc:sldMkLst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1118925082" sldId="2134808448"/>
        </pc:sldMkLst>
      </pc:sldChg>
      <pc:sldChg chg="add del">
        <pc:chgData name="FERHANE EL MOSTAFA" userId="612e3f77-08f4-424c-9bd0-6ac275dcda07" providerId="ADAL" clId="{DC45ABEC-B678-4592-B1B5-F810431A7E59}" dt="2025-08-17T10:25:03.981" v="45" actId="47"/>
        <pc:sldMkLst>
          <pc:docMk/>
          <pc:sldMk cId="474600501" sldId="2134808449"/>
        </pc:sldMkLst>
      </pc:sldChg>
      <pc:sldChg chg="modSp add mod">
        <pc:chgData name="FERHANE EL MOSTAFA" userId="612e3f77-08f4-424c-9bd0-6ac275dcda07" providerId="ADAL" clId="{DC45ABEC-B678-4592-B1B5-F810431A7E59}" dt="2025-08-17T10:50:43.214" v="168" actId="108"/>
        <pc:sldMkLst>
          <pc:docMk/>
          <pc:sldMk cId="2097033110" sldId="2134808450"/>
        </pc:sldMkLst>
      </pc:sldChg>
      <pc:sldChg chg="addSp delSp modSp add mod delAnim modAnim">
        <pc:chgData name="FERHANE EL MOSTAFA" userId="612e3f77-08f4-424c-9bd0-6ac275dcda07" providerId="ADAL" clId="{DC45ABEC-B678-4592-B1B5-F810431A7E59}" dt="2025-08-17T11:03:57.056" v="352" actId="207"/>
        <pc:sldMkLst>
          <pc:docMk/>
          <pc:sldMk cId="368224478" sldId="2134808451"/>
        </pc:sldMkLst>
      </pc:sldChg>
      <pc:sldChg chg="add">
        <pc:chgData name="FERHANE EL MOSTAFA" userId="612e3f77-08f4-424c-9bd0-6ac275dcda07" providerId="ADAL" clId="{DC45ABEC-B678-4592-B1B5-F810431A7E59}" dt="2025-08-17T10:26:23.520" v="52"/>
        <pc:sldMkLst>
          <pc:docMk/>
          <pc:sldMk cId="1769652138" sldId="2134808454"/>
        </pc:sldMkLst>
      </pc:sldChg>
      <pc:sldChg chg="add">
        <pc:chgData name="FERHANE EL MOSTAFA" userId="612e3f77-08f4-424c-9bd0-6ac275dcda07" providerId="ADAL" clId="{DC45ABEC-B678-4592-B1B5-F810431A7E59}" dt="2025-08-17T10:38:37.199" v="163"/>
        <pc:sldMkLst>
          <pc:docMk/>
          <pc:sldMk cId="553663480" sldId="2134808531"/>
        </pc:sldMkLst>
      </pc:sldChg>
      <pc:sldChg chg="modSp add mod">
        <pc:chgData name="FERHANE EL MOSTAFA" userId="612e3f77-08f4-424c-9bd0-6ac275dcda07" providerId="ADAL" clId="{DC45ABEC-B678-4592-B1B5-F810431A7E59}" dt="2025-08-17T11:37:07.614" v="896" actId="6549"/>
        <pc:sldMkLst>
          <pc:docMk/>
          <pc:sldMk cId="2639336920" sldId="2134808532"/>
        </pc:sldMkLst>
        <pc:spChg chg="mod">
          <ac:chgData name="FERHANE EL MOSTAFA" userId="612e3f77-08f4-424c-9bd0-6ac275dcda07" providerId="ADAL" clId="{DC45ABEC-B678-4592-B1B5-F810431A7E59}" dt="2025-08-17T11:37:07.614" v="896" actId="6549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add del mod">
        <pc:chgData name="FERHANE EL MOSTAFA" userId="612e3f77-08f4-424c-9bd0-6ac275dcda07" providerId="ADAL" clId="{DC45ABEC-B678-4592-B1B5-F810431A7E59}" dt="2025-08-17T10:32:14.864" v="71" actId="47"/>
        <pc:sldMkLst>
          <pc:docMk/>
          <pc:sldMk cId="512562272" sldId="2134808561"/>
        </pc:sldMkLst>
      </pc:sldChg>
      <pc:sldChg chg="addSp modSp add mod modAnim">
        <pc:chgData name="FERHANE EL MOSTAFA" userId="612e3f77-08f4-424c-9bd0-6ac275dcda07" providerId="ADAL" clId="{DC45ABEC-B678-4592-B1B5-F810431A7E59}" dt="2025-08-17T11:36:55.149" v="89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DC45ABEC-B678-4592-B1B5-F810431A7E59}" dt="2025-08-17T11:36:55.149" v="894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DC45ABEC-B678-4592-B1B5-F810431A7E59}" dt="2025-08-17T11:32:11.669" v="816" actId="1076"/>
          <ac:spMkLst>
            <pc:docMk/>
            <pc:sldMk cId="1808969683" sldId="2134808563"/>
            <ac:spMk id="4" creationId="{75A6D452-C0A4-E1D1-441C-6A869EFAD9C2}"/>
          </ac:spMkLst>
        </pc:spChg>
        <pc:spChg chg="add mod">
          <ac:chgData name="FERHANE EL MOSTAFA" userId="612e3f77-08f4-424c-9bd0-6ac275dcda07" providerId="ADAL" clId="{DC45ABEC-B678-4592-B1B5-F810431A7E59}" dt="2025-08-17T11:33:21.427" v="861" actId="207"/>
          <ac:spMkLst>
            <pc:docMk/>
            <pc:sldMk cId="1808969683" sldId="2134808563"/>
            <ac:spMk id="5" creationId="{B1F39C87-79AE-8AC4-532E-A0759DD200CC}"/>
          </ac:spMkLst>
        </pc:spChg>
      </pc:sldChg>
      <pc:sldChg chg="addSp delSp modSp add mod">
        <pc:chgData name="FERHANE EL MOSTAFA" userId="612e3f77-08f4-424c-9bd0-6ac275dcda07" providerId="ADAL" clId="{DC45ABEC-B678-4592-B1B5-F810431A7E59}" dt="2025-08-17T10:31:57.973" v="70" actId="20577"/>
        <pc:sldMkLst>
          <pc:docMk/>
          <pc:sldMk cId="2881457431" sldId="2134808689"/>
        </pc:sldMkLst>
      </pc:sldChg>
      <pc:sldChg chg="modSp add mod">
        <pc:chgData name="FERHANE EL MOSTAFA" userId="612e3f77-08f4-424c-9bd0-6ac275dcda07" providerId="ADAL" clId="{DC45ABEC-B678-4592-B1B5-F810431A7E59}" dt="2025-08-17T11:35:09.591" v="869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DC45ABEC-B678-4592-B1B5-F810431A7E59}" dt="2025-08-17T11:35:09.591" v="869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 add">
        <pc:chgData name="FERHANE EL MOSTAFA" userId="612e3f77-08f4-424c-9bd0-6ac275dcda07" providerId="ADAL" clId="{DC45ABEC-B678-4592-B1B5-F810431A7E59}" dt="2025-08-17T11:35:29.212" v="88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DC45ABEC-B678-4592-B1B5-F810431A7E59}" dt="2025-08-17T11:35:24.548" v="879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DC45ABEC-B678-4592-B1B5-F810431A7E59}" dt="2025-08-17T11:35:29.212" v="88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19.883" v="900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DC45ABEC-B678-4592-B1B5-F810431A7E59}" dt="2025-08-17T11:37:19.883" v="900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add">
        <pc:chgData name="FERHANE EL MOSTAFA" userId="612e3f77-08f4-424c-9bd0-6ac275dcda07" providerId="ADAL" clId="{DC45ABEC-B678-4592-B1B5-F810431A7E59}" dt="2025-08-17T11:37:24.526" v="904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DC45ABEC-B678-4592-B1B5-F810431A7E59}" dt="2025-08-17T11:37:24.526" v="904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41.352" v="908" actId="20577"/>
        <pc:sldMkLst>
          <pc:docMk/>
          <pc:sldMk cId="3557025472" sldId="2134808694"/>
        </pc:sldMkLst>
      </pc:sldChg>
      <pc:sldChg chg="modSp add">
        <pc:chgData name="FERHANE EL MOSTAFA" userId="612e3f77-08f4-424c-9bd0-6ac275dcda07" providerId="ADAL" clId="{DC45ABEC-B678-4592-B1B5-F810431A7E59}" dt="2025-08-17T11:37:49.464" v="914" actId="20577"/>
        <pc:sldMkLst>
          <pc:docMk/>
          <pc:sldMk cId="769154890" sldId="2134808695"/>
        </pc:sldMkLst>
      </pc:sldChg>
      <pc:sldMasterChg chg="del delSldLayout">
        <pc:chgData name="FERHANE EL MOSTAFA" userId="612e3f77-08f4-424c-9bd0-6ac275dcda07" providerId="ADAL" clId="{DC45ABEC-B678-4592-B1B5-F810431A7E59}" dt="2025-08-17T10:32:14.864" v="71" actId="47"/>
        <pc:sldMasterMkLst>
          <pc:docMk/>
          <pc:sldMasterMk cId="242943511" sldId="2147483950"/>
        </pc:sldMasterMkLst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445245562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084679083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84900857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1465880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40535759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4674089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94002793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15565725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885136060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615733402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32589735" sldId="214748396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5497120" sldId="214748396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620975842" sldId="214748396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79519818" sldId="214748396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096850194" sldId="214748396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571586595" sldId="214748396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742436302" sldId="214748396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311758364" sldId="214748396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824676116" sldId="214748396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901545687" sldId="214748397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355515942" sldId="214748397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83438931" sldId="214748397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93967923" sldId="214748397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94803486" sldId="214748397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964557275" sldId="214748397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4149876687" sldId="214748397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747735838" sldId="214748397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010967" sldId="214748397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56855254" sldId="214748397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81775893" sldId="214748398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391772076" sldId="2147483981"/>
          </pc:sldLayoutMkLst>
        </pc:sldLayoutChg>
      </pc:sldMasterChg>
      <pc:sldMasterChg chg="del delSldLayout">
        <pc:chgData name="FERHANE EL MOSTAFA" userId="612e3f77-08f4-424c-9bd0-6ac275dcda07" providerId="ADAL" clId="{DC45ABEC-B678-4592-B1B5-F810431A7E59}" dt="2025-08-17T10:23:41.481" v="13" actId="47"/>
        <pc:sldMasterMkLst>
          <pc:docMk/>
          <pc:sldMasterMk cId="3926379368" sldId="2147483950"/>
        </pc:sldMasterMkLst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301260065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40272504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211108941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91386068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502066883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19613043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210003774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534066846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867731955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757445276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889543173" sldId="2147483961"/>
          </pc:sldLayoutMkLst>
        </pc:sldLayoutChg>
      </pc:sldMasterChg>
    </pc:docChg>
  </pc:docChgLst>
  <pc:docChgLst>
    <pc:chgData name="FERHANE EL MOSTAFA" userId="612e3f77-08f4-424c-9bd0-6ac275dcda07" providerId="ADAL" clId="{E9335B58-7A16-4D04-8706-A96DA3B839FA}"/>
    <pc:docChg chg="undo custSel addSld delSld modSld modSection">
      <pc:chgData name="FERHANE EL MOSTAFA" userId="612e3f77-08f4-424c-9bd0-6ac275dcda07" providerId="ADAL" clId="{E9335B58-7A16-4D04-8706-A96DA3B839FA}" dt="2025-08-30T11:13:50.626" v="2288" actId="20577"/>
      <pc:docMkLst>
        <pc:docMk/>
      </pc:docMkLst>
      <pc:sldChg chg="modSp mod">
        <pc:chgData name="FERHANE EL MOSTAFA" userId="612e3f77-08f4-424c-9bd0-6ac275dcda07" providerId="ADAL" clId="{E9335B58-7A16-4D04-8706-A96DA3B839FA}" dt="2025-08-25T19:17:06.149" v="2175" actId="20577"/>
        <pc:sldMkLst>
          <pc:docMk/>
          <pc:sldMk cId="1702143944" sldId="989"/>
        </pc:sldMkLst>
        <pc:spChg chg="mod">
          <ac:chgData name="FERHANE EL MOSTAFA" userId="612e3f77-08f4-424c-9bd0-6ac275dcda07" providerId="ADAL" clId="{E9335B58-7A16-4D04-8706-A96DA3B839FA}" dt="2025-08-25T19:17:06.149" v="2175" actId="20577"/>
          <ac:spMkLst>
            <pc:docMk/>
            <pc:sldMk cId="1702143944" sldId="989"/>
            <ac:spMk id="3" creationId="{88B8A22B-80FD-06D1-3EDE-A4BA00528236}"/>
          </ac:spMkLst>
        </pc:spChg>
      </pc:sldChg>
      <pc:sldChg chg="modSp mod">
        <pc:chgData name="FERHANE EL MOSTAFA" userId="612e3f77-08f4-424c-9bd0-6ac275dcda07" providerId="ADAL" clId="{E9335B58-7A16-4D04-8706-A96DA3B839FA}" dt="2025-08-25T16:15:14.815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E9335B58-7A16-4D04-8706-A96DA3B839FA}" dt="2025-08-25T16:15:14.815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del">
        <pc:chgData name="FERHANE EL MOSTAFA" userId="612e3f77-08f4-424c-9bd0-6ac275dcda07" providerId="ADAL" clId="{E9335B58-7A16-4D04-8706-A96DA3B839FA}" dt="2025-08-30T08:20:51.208" v="2243" actId="47"/>
        <pc:sldMkLst>
          <pc:docMk/>
          <pc:sldMk cId="2533095450" sldId="2134808447"/>
        </pc:sldMkLst>
      </pc:sldChg>
      <pc:sldChg chg="modSp mod">
        <pc:chgData name="FERHANE EL MOSTAFA" userId="612e3f77-08f4-424c-9bd0-6ac275dcda07" providerId="ADAL" clId="{E9335B58-7A16-4D04-8706-A96DA3B839FA}" dt="2025-08-30T11:06:22.697" v="2244" actId="1076"/>
        <pc:sldMkLst>
          <pc:docMk/>
          <pc:sldMk cId="1118925082" sldId="2134808448"/>
        </pc:sldMkLst>
        <pc:spChg chg="mod">
          <ac:chgData name="FERHANE EL MOSTAFA" userId="612e3f77-08f4-424c-9bd0-6ac275dcda07" providerId="ADAL" clId="{E9335B58-7A16-4D04-8706-A96DA3B839FA}" dt="2025-08-30T11:06:22.697" v="2244" actId="1076"/>
          <ac:spMkLst>
            <pc:docMk/>
            <pc:sldMk cId="1118925082" sldId="2134808448"/>
            <ac:spMk id="17" creationId="{5AC32C25-E301-0508-FC5C-9E1914EC275A}"/>
          </ac:spMkLst>
        </pc:spChg>
      </pc:sldChg>
      <pc:sldChg chg="modSp add mod modAnim">
        <pc:chgData name="FERHANE EL MOSTAFA" userId="612e3f77-08f4-424c-9bd0-6ac275dcda07" providerId="ADAL" clId="{E9335B58-7A16-4D04-8706-A96DA3B839FA}" dt="2025-08-25T16:20:22.238" v="76" actId="1076"/>
        <pc:sldMkLst>
          <pc:docMk/>
          <pc:sldMk cId="368224478" sldId="2134808451"/>
        </pc:sldMkLst>
        <pc:spChg chg="mod">
          <ac:chgData name="FERHANE EL MOSTAFA" userId="612e3f77-08f4-424c-9bd0-6ac275dcda07" providerId="ADAL" clId="{E9335B58-7A16-4D04-8706-A96DA3B839FA}" dt="2025-08-25T16:20:11.455" v="74" actId="14100"/>
          <ac:spMkLst>
            <pc:docMk/>
            <pc:sldMk cId="368224478" sldId="2134808451"/>
            <ac:spMk id="3" creationId="{41989D0E-6C5B-56AB-232F-70DC720C2D89}"/>
          </ac:spMkLst>
        </pc:spChg>
        <pc:picChg chg="mod">
          <ac:chgData name="FERHANE EL MOSTAFA" userId="612e3f77-08f4-424c-9bd0-6ac275dcda07" providerId="ADAL" clId="{E9335B58-7A16-4D04-8706-A96DA3B839FA}" dt="2025-08-25T16:20:20.118" v="75" actId="1076"/>
          <ac:picMkLst>
            <pc:docMk/>
            <pc:sldMk cId="368224478" sldId="2134808451"/>
            <ac:picMk id="7" creationId="{2A540AA0-685E-FA0C-90D0-F74555F73F5A}"/>
          </ac:picMkLst>
        </pc:picChg>
        <pc:picChg chg="mod">
          <ac:chgData name="FERHANE EL MOSTAFA" userId="612e3f77-08f4-424c-9bd0-6ac275dcda07" providerId="ADAL" clId="{E9335B58-7A16-4D04-8706-A96DA3B839FA}" dt="2025-08-25T16:20:22.238" v="76" actId="1076"/>
          <ac:picMkLst>
            <pc:docMk/>
            <pc:sldMk cId="368224478" sldId="2134808451"/>
            <ac:picMk id="8" creationId="{B1A64193-72E2-3D36-D31B-EEF034252ED8}"/>
          </ac:picMkLst>
        </pc:picChg>
      </pc:sldChg>
      <pc:sldChg chg="modSp mod">
        <pc:chgData name="FERHANE EL MOSTAFA" userId="612e3f77-08f4-424c-9bd0-6ac275dcda07" providerId="ADAL" clId="{E9335B58-7A16-4D04-8706-A96DA3B839FA}" dt="2025-08-25T17:01:10.351" v="637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E9335B58-7A16-4D04-8706-A96DA3B839FA}" dt="2025-08-25T17:01:10.351" v="637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30T11:13:50.626" v="2288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E9335B58-7A16-4D04-8706-A96DA3B839FA}" dt="2025-08-30T11:13:50.626" v="2288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E9335B58-7A16-4D04-8706-A96DA3B839FA}" dt="2025-08-25T19:19:21.153" v="2240" actId="20577"/>
          <ac:spMkLst>
            <pc:docMk/>
            <pc:sldMk cId="512562272" sldId="2134808561"/>
            <ac:spMk id="4" creationId="{D012E12E-157F-1F50-18B5-626DB37D1ECA}"/>
          </ac:spMkLst>
        </pc:spChg>
        <pc:spChg chg="add mod">
          <ac:chgData name="FERHANE EL MOSTAFA" userId="612e3f77-08f4-424c-9bd0-6ac275dcda07" providerId="ADAL" clId="{E9335B58-7A16-4D04-8706-A96DA3B839FA}" dt="2025-08-25T19:18:31.646" v="2194" actId="14100"/>
          <ac:spMkLst>
            <pc:docMk/>
            <pc:sldMk cId="512562272" sldId="2134808561"/>
            <ac:spMk id="7" creationId="{E3A96359-583D-FAF1-B494-2A26AA947D5D}"/>
          </ac:spMkLst>
        </pc:spChg>
        <pc:picChg chg="add mod">
          <ac:chgData name="FERHANE EL MOSTAFA" userId="612e3f77-08f4-424c-9bd0-6ac275dcda07" providerId="ADAL" clId="{E9335B58-7A16-4D04-8706-A96DA3B839FA}" dt="2025-08-25T19:17:51.111" v="2186" actId="14100"/>
          <ac:picMkLst>
            <pc:docMk/>
            <pc:sldMk cId="512562272" sldId="2134808561"/>
            <ac:picMk id="3" creationId="{23784413-E720-829F-C9B8-B7B43765F7FA}"/>
          </ac:picMkLst>
        </pc:picChg>
      </pc:sldChg>
      <pc:sldChg chg="modSp">
        <pc:chgData name="FERHANE EL MOSTAFA" userId="612e3f77-08f4-424c-9bd0-6ac275dcda07" providerId="ADAL" clId="{E9335B58-7A16-4D04-8706-A96DA3B839FA}" dt="2025-08-25T17:01:29.369" v="648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E9335B58-7A16-4D04-8706-A96DA3B839FA}" dt="2025-08-25T17:01:21.823" v="643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E9335B58-7A16-4D04-8706-A96DA3B839FA}" dt="2025-08-25T17:01:29.369" v="648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modSp mod">
        <pc:chgData name="FERHANE EL MOSTAFA" userId="612e3f77-08f4-424c-9bd0-6ac275dcda07" providerId="ADAL" clId="{E9335B58-7A16-4D04-8706-A96DA3B839FA}" dt="2025-08-30T11:12:08.233" v="2283" actId="20577"/>
        <pc:sldMkLst>
          <pc:docMk/>
          <pc:sldMk cId="2180123270" sldId="2134808602"/>
        </pc:sldMkLst>
        <pc:spChg chg="mod">
          <ac:chgData name="FERHANE EL MOSTAFA" userId="612e3f77-08f4-424c-9bd0-6ac275dcda07" providerId="ADAL" clId="{E9335B58-7A16-4D04-8706-A96DA3B839FA}" dt="2025-08-30T11:12:08.233" v="2283" actId="20577"/>
          <ac:spMkLst>
            <pc:docMk/>
            <pc:sldMk cId="2180123270" sldId="2134808602"/>
            <ac:spMk id="2" creationId="{F0112923-F785-7B75-5B51-49E52FA2DF93}"/>
          </ac:spMkLst>
        </pc:spChg>
      </pc:sldChg>
      <pc:sldChg chg="del">
        <pc:chgData name="FERHANE EL MOSTAFA" userId="612e3f77-08f4-424c-9bd0-6ac275dcda07" providerId="ADAL" clId="{E9335B58-7A16-4D04-8706-A96DA3B839FA}" dt="2025-08-25T19:08:56.300" v="1932" actId="2696"/>
        <pc:sldMkLst>
          <pc:docMk/>
          <pc:sldMk cId="253666560" sldId="2134808627"/>
        </pc:sldMkLst>
      </pc:sldChg>
      <pc:sldChg chg="modSp add mod">
        <pc:chgData name="FERHANE EL MOSTAFA" userId="612e3f77-08f4-424c-9bd0-6ac275dcda07" providerId="ADAL" clId="{E9335B58-7A16-4D04-8706-A96DA3B839FA}" dt="2025-08-25T19:10:09.334" v="2031" actId="1076"/>
        <pc:sldMkLst>
          <pc:docMk/>
          <pc:sldMk cId="1554118466" sldId="2134808627"/>
        </pc:sldMkLst>
        <pc:spChg chg="mod">
          <ac:chgData name="FERHANE EL MOSTAFA" userId="612e3f77-08f4-424c-9bd0-6ac275dcda07" providerId="ADAL" clId="{E9335B58-7A16-4D04-8706-A96DA3B839FA}" dt="2025-08-25T19:10:07.627" v="2030" actId="20577"/>
          <ac:spMkLst>
            <pc:docMk/>
            <pc:sldMk cId="1554118466" sldId="2134808627"/>
            <ac:spMk id="6" creationId="{0B66465E-468F-B22F-A2EA-A217A666D11F}"/>
          </ac:spMkLst>
        </pc:spChg>
        <pc:picChg chg="mod">
          <ac:chgData name="FERHANE EL MOSTAFA" userId="612e3f77-08f4-424c-9bd0-6ac275dcda07" providerId="ADAL" clId="{E9335B58-7A16-4D04-8706-A96DA3B839FA}" dt="2025-08-25T19:10:09.334" v="2031" actId="1076"/>
          <ac:picMkLst>
            <pc:docMk/>
            <pc:sldMk cId="1554118466" sldId="2134808627"/>
            <ac:picMk id="4" creationId="{B94B5DF7-1D48-AF6F-A47B-FEB87FAE15A0}"/>
          </ac:picMkLst>
        </pc:picChg>
      </pc:sldChg>
      <pc:sldChg chg="modSp mod addAnim delAnim">
        <pc:chgData name="FERHANE EL MOSTAFA" userId="612e3f77-08f4-424c-9bd0-6ac275dcda07" providerId="ADAL" clId="{E9335B58-7A16-4D04-8706-A96DA3B839FA}" dt="2025-08-25T16:32:04.428" v="189" actId="13900"/>
        <pc:sldMkLst>
          <pc:docMk/>
          <pc:sldMk cId="4156804253" sldId="2134808628"/>
        </pc:sldMkLst>
        <pc:spChg chg="mod">
          <ac:chgData name="FERHANE EL MOSTAFA" userId="612e3f77-08f4-424c-9bd0-6ac275dcda07" providerId="ADAL" clId="{E9335B58-7A16-4D04-8706-A96DA3B839FA}" dt="2025-08-25T16:32:04.428" v="189" actId="13900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modAnim">
        <pc:chgData name="FERHANE EL MOSTAFA" userId="612e3f77-08f4-424c-9bd0-6ac275dcda07" providerId="ADAL" clId="{E9335B58-7A16-4D04-8706-A96DA3B839FA}" dt="2025-08-30T11:12:16.418" v="2284"/>
        <pc:sldMkLst>
          <pc:docMk/>
          <pc:sldMk cId="3555504287" sldId="2134808639"/>
        </pc:sldMkLst>
        <pc:picChg chg="add mod">
          <ac:chgData name="FERHANE EL MOSTAFA" userId="612e3f77-08f4-424c-9bd0-6ac275dcda07" providerId="ADAL" clId="{E9335B58-7A16-4D04-8706-A96DA3B839FA}" dt="2025-08-25T17:46:48.472" v="1232"/>
          <ac:picMkLst>
            <pc:docMk/>
            <pc:sldMk cId="3555504287" sldId="2134808639"/>
            <ac:picMk id="4" creationId="{1D31B779-B748-ED20-2A2C-A35459766B3A}"/>
          </ac:picMkLst>
        </pc:picChg>
      </pc:sldChg>
      <pc:sldChg chg="addSp delSp modSp mod modAnim">
        <pc:chgData name="FERHANE EL MOSTAFA" userId="612e3f77-08f4-424c-9bd0-6ac275dcda07" providerId="ADAL" clId="{E9335B58-7A16-4D04-8706-A96DA3B839FA}" dt="2025-08-30T11:12:21" v="2285"/>
        <pc:sldMkLst>
          <pc:docMk/>
          <pc:sldMk cId="2115320888" sldId="2134808640"/>
        </pc:sldMkLst>
        <pc:picChg chg="add mod">
          <ac:chgData name="FERHANE EL MOSTAFA" userId="612e3f77-08f4-424c-9bd0-6ac275dcda07" providerId="ADAL" clId="{E9335B58-7A16-4D04-8706-A96DA3B839FA}" dt="2025-08-25T17:46:52.240" v="1234"/>
          <ac:picMkLst>
            <pc:docMk/>
            <pc:sldMk cId="2115320888" sldId="2134808640"/>
            <ac:picMk id="5" creationId="{35C08FF0-C086-FF5B-FFDF-0B10699EE7B7}"/>
          </ac:picMkLst>
        </pc:picChg>
      </pc:sldChg>
      <pc:sldChg chg="addSp delSp modSp mod modAnim">
        <pc:chgData name="FERHANE EL MOSTAFA" userId="612e3f77-08f4-424c-9bd0-6ac275dcda07" providerId="ADAL" clId="{E9335B58-7A16-4D04-8706-A96DA3B839FA}" dt="2025-08-30T11:12:24.393" v="2286"/>
        <pc:sldMkLst>
          <pc:docMk/>
          <pc:sldMk cId="322019483" sldId="2134808641"/>
        </pc:sldMkLst>
        <pc:picChg chg="add mod">
          <ac:chgData name="FERHANE EL MOSTAFA" userId="612e3f77-08f4-424c-9bd0-6ac275dcda07" providerId="ADAL" clId="{E9335B58-7A16-4D04-8706-A96DA3B839FA}" dt="2025-08-25T17:46:56.225" v="1236"/>
          <ac:picMkLst>
            <pc:docMk/>
            <pc:sldMk cId="322019483" sldId="2134808641"/>
            <ac:picMk id="4" creationId="{887BE8D9-3293-EF12-BF8A-91B8FB89443A}"/>
          </ac:picMkLst>
        </pc:picChg>
      </pc:sldChg>
      <pc:sldChg chg="modSp mod">
        <pc:chgData name="FERHANE EL MOSTAFA" userId="612e3f77-08f4-424c-9bd0-6ac275dcda07" providerId="ADAL" clId="{E9335B58-7A16-4D04-8706-A96DA3B839FA}" dt="2025-08-25T17:11:25.193" v="750" actId="2165"/>
        <pc:sldMkLst>
          <pc:docMk/>
          <pc:sldMk cId="2487464742" sldId="2134808671"/>
        </pc:sldMkLst>
        <pc:spChg chg="mod">
          <ac:chgData name="FERHANE EL MOSTAFA" userId="612e3f77-08f4-424c-9bd0-6ac275dcda07" providerId="ADAL" clId="{E9335B58-7A16-4D04-8706-A96DA3B839FA}" dt="2025-08-25T17:10:55.915" v="731" actId="2057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E9335B58-7A16-4D04-8706-A96DA3B839FA}" dt="2025-08-25T17:11:01.117" v="737" actId="20577"/>
          <ac:spMkLst>
            <pc:docMk/>
            <pc:sldMk cId="2487464742" sldId="2134808671"/>
            <ac:spMk id="7" creationId="{AC0A23E6-1140-473D-85B6-9ED83E745F22}"/>
          </ac:spMkLst>
        </pc:spChg>
        <pc:spChg chg="mod">
          <ac:chgData name="FERHANE EL MOSTAFA" userId="612e3f77-08f4-424c-9bd0-6ac275dcda07" providerId="ADAL" clId="{E9335B58-7A16-4D04-8706-A96DA3B839FA}" dt="2025-08-25T17:11:12.516" v="749" actId="20577"/>
          <ac:spMkLst>
            <pc:docMk/>
            <pc:sldMk cId="2487464742" sldId="2134808671"/>
            <ac:spMk id="8" creationId="{D967AEFB-01F0-F251-06CD-B4935498BF85}"/>
          </ac:spMkLst>
        </pc:spChg>
        <pc:graphicFrameChg chg="modGraphic">
          <ac:chgData name="FERHANE EL MOSTAFA" userId="612e3f77-08f4-424c-9bd0-6ac275dcda07" providerId="ADAL" clId="{E9335B58-7A16-4D04-8706-A96DA3B839FA}" dt="2025-08-25T17:11:25.193" v="750" actId="2165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Sp delSp modSp mod">
        <pc:chgData name="FERHANE EL MOSTAFA" userId="612e3f77-08f4-424c-9bd0-6ac275dcda07" providerId="ADAL" clId="{E9335B58-7A16-4D04-8706-A96DA3B839FA}" dt="2025-08-25T17:47:27.347" v="1251"/>
        <pc:sldMkLst>
          <pc:docMk/>
          <pc:sldMk cId="4220590668" sldId="2134808678"/>
        </pc:sldMkLst>
        <pc:picChg chg="add mod">
          <ac:chgData name="FERHANE EL MOSTAFA" userId="612e3f77-08f4-424c-9bd0-6ac275dcda07" providerId="ADAL" clId="{E9335B58-7A16-4D04-8706-A96DA3B839FA}" dt="2025-08-25T17:47:27.347" v="1251"/>
          <ac:picMkLst>
            <pc:docMk/>
            <pc:sldMk cId="4220590668" sldId="2134808678"/>
            <ac:picMk id="4" creationId="{D67DF965-1FB0-4E66-0AC3-27A60E66D686}"/>
          </ac:picMkLst>
        </pc:picChg>
      </pc:sldChg>
      <pc:sldChg chg="modSp mod">
        <pc:chgData name="FERHANE EL MOSTAFA" userId="612e3f77-08f4-424c-9bd0-6ac275dcda07" providerId="ADAL" clId="{E9335B58-7A16-4D04-8706-A96DA3B839FA}" dt="2025-08-25T17:01:43.630" v="652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E9335B58-7A16-4D04-8706-A96DA3B839FA}" dt="2025-08-25T17:01:43.630" v="652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E9335B58-7A16-4D04-8706-A96DA3B839FA}" dt="2025-08-25T17:01:58.269" v="66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E9335B58-7A16-4D04-8706-A96DA3B839FA}" dt="2025-08-25T17:01:54.095" v="660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E9335B58-7A16-4D04-8706-A96DA3B839FA}" dt="2025-08-25T17:01:58.269" v="66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E9335B58-7A16-4D04-8706-A96DA3B839FA}" dt="2025-08-25T17:02:20.071" v="673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E9335B58-7A16-4D04-8706-A96DA3B839FA}" dt="2025-08-25T17:02:20.071" v="673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E9335B58-7A16-4D04-8706-A96DA3B839FA}" dt="2025-08-25T17:02:30.375" v="680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E9335B58-7A16-4D04-8706-A96DA3B839FA}" dt="2025-08-25T17:02:26.836" v="675" actId="20577"/>
          <ac:spMkLst>
            <pc:docMk/>
            <pc:sldMk cId="3730913070" sldId="2134808693"/>
            <ac:spMk id="3" creationId="{F89B113C-0142-3951-3374-6C393CE92987}"/>
          </ac:spMkLst>
        </pc:spChg>
        <pc:spChg chg="mod">
          <ac:chgData name="FERHANE EL MOSTAFA" userId="612e3f77-08f4-424c-9bd0-6ac275dcda07" providerId="ADAL" clId="{E9335B58-7A16-4D04-8706-A96DA3B839FA}" dt="2025-08-25T17:02:30.375" v="680" actId="20577"/>
          <ac:spMkLst>
            <pc:docMk/>
            <pc:sldMk cId="3730913070" sldId="2134808693"/>
            <ac:spMk id="5" creationId="{DFB25501-DEBE-3756-EB0E-35F31984EE52}"/>
          </ac:spMkLst>
        </pc:spChg>
      </pc:sldChg>
      <pc:sldChg chg="del">
        <pc:chgData name="FERHANE EL MOSTAFA" userId="612e3f77-08f4-424c-9bd0-6ac275dcda07" providerId="ADAL" clId="{E9335B58-7A16-4D04-8706-A96DA3B839FA}" dt="2025-08-25T17:02:35.218" v="681" actId="47"/>
        <pc:sldMkLst>
          <pc:docMk/>
          <pc:sldMk cId="3557025472" sldId="2134808694"/>
        </pc:sldMkLst>
      </pc:sldChg>
      <pc:sldChg chg="del">
        <pc:chgData name="FERHANE EL MOSTAFA" userId="612e3f77-08f4-424c-9bd0-6ac275dcda07" providerId="ADAL" clId="{E9335B58-7A16-4D04-8706-A96DA3B839FA}" dt="2025-08-25T17:02:37.210" v="682" actId="47"/>
        <pc:sldMkLst>
          <pc:docMk/>
          <pc:sldMk cId="769154890" sldId="2134808695"/>
        </pc:sldMkLst>
      </pc:sldChg>
      <pc:sldChg chg="addSp delSp modSp mod delAnim modAnim">
        <pc:chgData name="FERHANE EL MOSTAFA" userId="612e3f77-08f4-424c-9bd0-6ac275dcda07" providerId="ADAL" clId="{E9335B58-7A16-4D04-8706-A96DA3B839FA}" dt="2025-08-25T16:32:23.595" v="191"/>
        <pc:sldMkLst>
          <pc:docMk/>
          <pc:sldMk cId="3630681292" sldId="2134808696"/>
        </pc:sldMkLst>
        <pc:spChg chg="add mod">
          <ac:chgData name="FERHANE EL MOSTAFA" userId="612e3f77-08f4-424c-9bd0-6ac275dcda07" providerId="ADAL" clId="{E9335B58-7A16-4D04-8706-A96DA3B839FA}" dt="2025-08-25T16:32:23.595" v="191"/>
          <ac:spMkLst>
            <pc:docMk/>
            <pc:sldMk cId="3630681292" sldId="2134808696"/>
            <ac:spMk id="4" creationId="{0F61015B-A168-7835-1C20-B0080B23D05E}"/>
          </ac:spMkLst>
        </pc:spChg>
      </pc:sldChg>
      <pc:sldChg chg="addSp delSp modSp mod delAnim modAnim">
        <pc:chgData name="FERHANE EL MOSTAFA" userId="612e3f77-08f4-424c-9bd0-6ac275dcda07" providerId="ADAL" clId="{E9335B58-7A16-4D04-8706-A96DA3B839FA}" dt="2025-08-25T16:32:28.495" v="193"/>
        <pc:sldMkLst>
          <pc:docMk/>
          <pc:sldMk cId="3631818263" sldId="2134808697"/>
        </pc:sldMkLst>
        <pc:spChg chg="add mod">
          <ac:chgData name="FERHANE EL MOSTAFA" userId="612e3f77-08f4-424c-9bd0-6ac275dcda07" providerId="ADAL" clId="{E9335B58-7A16-4D04-8706-A96DA3B839FA}" dt="2025-08-25T16:32:28.495" v="193"/>
          <ac:spMkLst>
            <pc:docMk/>
            <pc:sldMk cId="3631818263" sldId="2134808697"/>
            <ac:spMk id="4" creationId="{661F6DC3-68E4-4AAB-6398-5A7288E35B3B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25T17:46:43.706" v="1230"/>
        <pc:sldMkLst>
          <pc:docMk/>
          <pc:sldMk cId="1075695747" sldId="2134808698"/>
        </pc:sldMkLst>
        <pc:picChg chg="add mod">
          <ac:chgData name="FERHANE EL MOSTAFA" userId="612e3f77-08f4-424c-9bd0-6ac275dcda07" providerId="ADAL" clId="{E9335B58-7A16-4D04-8706-A96DA3B839FA}" dt="2025-08-25T17:46:43.706" v="1230"/>
          <ac:picMkLst>
            <pc:docMk/>
            <pc:sldMk cId="1075695747" sldId="2134808698"/>
            <ac:picMk id="2" creationId="{DDB98610-2B22-1B1A-0A9B-2FCF41A88979}"/>
          </ac:picMkLst>
        </pc:picChg>
      </pc:sldChg>
      <pc:sldChg chg="addSp modSp add del mod">
        <pc:chgData name="FERHANE EL MOSTAFA" userId="612e3f77-08f4-424c-9bd0-6ac275dcda07" providerId="ADAL" clId="{E9335B58-7A16-4D04-8706-A96DA3B839FA}" dt="2025-08-25T17:16:35.947" v="826" actId="1076"/>
        <pc:sldMkLst>
          <pc:docMk/>
          <pc:sldMk cId="175661024" sldId="2134808700"/>
        </pc:sldMkLst>
        <pc:spChg chg="add mod">
          <ac:chgData name="FERHANE EL MOSTAFA" userId="612e3f77-08f4-424c-9bd0-6ac275dcda07" providerId="ADAL" clId="{E9335B58-7A16-4D04-8706-A96DA3B839FA}" dt="2025-08-25T17:16:35.947" v="826" actId="1076"/>
          <ac:spMkLst>
            <pc:docMk/>
            <pc:sldMk cId="175661024" sldId="2134808700"/>
            <ac:spMk id="5" creationId="{C5C634A7-D26F-38FD-7B27-4B575F6CF201}"/>
          </ac:spMkLst>
        </pc:spChg>
        <pc:graphicFrameChg chg="mod modGraphic">
          <ac:chgData name="FERHANE EL MOSTAFA" userId="612e3f77-08f4-424c-9bd0-6ac275dcda07" providerId="ADAL" clId="{E9335B58-7A16-4D04-8706-A96DA3B839FA}" dt="2025-08-25T17:16:26.388" v="824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modSp mod">
        <pc:chgData name="FERHANE EL MOSTAFA" userId="612e3f77-08f4-424c-9bd0-6ac275dcda07" providerId="ADAL" clId="{E9335B58-7A16-4D04-8706-A96DA3B839FA}" dt="2025-08-25T17:44:27.223" v="119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E9335B58-7A16-4D04-8706-A96DA3B839FA}" dt="2025-08-25T17:42:52.940" v="110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E9335B58-7A16-4D04-8706-A96DA3B839FA}" dt="2025-08-25T17:44:27.223" v="1193" actId="20577"/>
          <ac:spMkLst>
            <pc:docMk/>
            <pc:sldMk cId="1301504599" sldId="2134808706"/>
            <ac:spMk id="3" creationId="{D1667CBE-ECA4-4090-DB9A-9AF58AE24DDD}"/>
          </ac:spMkLst>
        </pc:spChg>
        <pc:spChg chg="mod">
          <ac:chgData name="FERHANE EL MOSTAFA" userId="612e3f77-08f4-424c-9bd0-6ac275dcda07" providerId="ADAL" clId="{E9335B58-7A16-4D04-8706-A96DA3B839FA}" dt="2025-08-25T17:43:25.812" v="1124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E9335B58-7A16-4D04-8706-A96DA3B839FA}" dt="2025-08-25T17:43:13.731" v="1115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E9335B58-7A16-4D04-8706-A96DA3B839FA}" dt="2025-08-25T17:43:42.198" v="1147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E9335B58-7A16-4D04-8706-A96DA3B839FA}" dt="2025-08-25T17:43:48.725" v="115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E9335B58-7A16-4D04-8706-A96DA3B839FA}" dt="2025-08-25T17:43:58.333" v="116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E9335B58-7A16-4D04-8706-A96DA3B839FA}" dt="2025-08-25T17:44:09.824" v="1173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mod delAnim modAnim">
        <pc:chgData name="FERHANE EL MOSTAFA" userId="612e3f77-08f4-424c-9bd0-6ac275dcda07" providerId="ADAL" clId="{E9335B58-7A16-4D04-8706-A96DA3B839FA}" dt="2025-08-25T17:56:42.036" v="1282" actId="14100"/>
        <pc:sldMkLst>
          <pc:docMk/>
          <pc:sldMk cId="1030826978" sldId="2134808707"/>
        </pc:sldMkLst>
        <pc:picChg chg="add mod">
          <ac:chgData name="FERHANE EL MOSTAFA" userId="612e3f77-08f4-424c-9bd0-6ac275dcda07" providerId="ADAL" clId="{E9335B58-7A16-4D04-8706-A96DA3B839FA}" dt="2025-08-25T17:46:34.050" v="1228" actId="14100"/>
          <ac:picMkLst>
            <pc:docMk/>
            <pc:sldMk cId="1030826978" sldId="2134808707"/>
            <ac:picMk id="13" creationId="{90225B19-A6E2-A4E6-3728-BB1A1D52B303}"/>
          </ac:picMkLst>
        </pc:picChg>
        <pc:picChg chg="add mod">
          <ac:chgData name="FERHANE EL MOSTAFA" userId="612e3f77-08f4-424c-9bd0-6ac275dcda07" providerId="ADAL" clId="{E9335B58-7A16-4D04-8706-A96DA3B839FA}" dt="2025-08-25T17:56:42.036" v="1282" actId="14100"/>
          <ac:picMkLst>
            <pc:docMk/>
            <pc:sldMk cId="1030826978" sldId="2134808707"/>
            <ac:picMk id="14" creationId="{BDF6727A-BCDB-3C37-7E37-8E5D2A0131B6}"/>
          </ac:picMkLst>
        </pc:picChg>
        <pc:picChg chg="add mod">
          <ac:chgData name="FERHANE EL MOSTAFA" userId="612e3f77-08f4-424c-9bd0-6ac275dcda07" providerId="ADAL" clId="{E9335B58-7A16-4D04-8706-A96DA3B839FA}" dt="2025-08-25T17:56:13.348" v="1277" actId="14100"/>
          <ac:picMkLst>
            <pc:docMk/>
            <pc:sldMk cId="1030826978" sldId="2134808707"/>
            <ac:picMk id="15" creationId="{1D492736-0A0B-1778-867B-5B5B72012411}"/>
          </ac:picMkLst>
        </pc:picChg>
        <pc:picChg chg="add mod">
          <ac:chgData name="FERHANE EL MOSTAFA" userId="612e3f77-08f4-424c-9bd0-6ac275dcda07" providerId="ADAL" clId="{E9335B58-7A16-4D04-8706-A96DA3B839FA}" dt="2025-08-25T17:55:55.930" v="1274" actId="14100"/>
          <ac:picMkLst>
            <pc:docMk/>
            <pc:sldMk cId="1030826978" sldId="2134808707"/>
            <ac:picMk id="16" creationId="{C939895B-9B8F-0DC4-FB90-235E2FFD571F}"/>
          </ac:picMkLst>
        </pc:picChg>
        <pc:picChg chg="add mod">
          <ac:chgData name="FERHANE EL MOSTAFA" userId="612e3f77-08f4-424c-9bd0-6ac275dcda07" providerId="ADAL" clId="{E9335B58-7A16-4D04-8706-A96DA3B839FA}" dt="2025-08-25T17:55:41.283" v="1272" actId="14100"/>
          <ac:picMkLst>
            <pc:docMk/>
            <pc:sldMk cId="1030826978" sldId="2134808707"/>
            <ac:picMk id="17" creationId="{68BF1D7B-B4AA-55DC-CAE0-D4D50F1F0BB0}"/>
          </ac:picMkLst>
        </pc:picChg>
        <pc:picChg chg="add mod">
          <ac:chgData name="FERHANE EL MOSTAFA" userId="612e3f77-08f4-424c-9bd0-6ac275dcda07" providerId="ADAL" clId="{E9335B58-7A16-4D04-8706-A96DA3B839FA}" dt="2025-08-25T17:55:26.571" v="1270" actId="14100"/>
          <ac:picMkLst>
            <pc:docMk/>
            <pc:sldMk cId="1030826978" sldId="2134808707"/>
            <ac:picMk id="18" creationId="{B38427A3-6F0D-C21F-9655-388AB5D302B8}"/>
          </ac:picMkLst>
        </pc:picChg>
        <pc:picChg chg="add mod">
          <ac:chgData name="FERHANE EL MOSTAFA" userId="612e3f77-08f4-424c-9bd0-6ac275dcda07" providerId="ADAL" clId="{E9335B58-7A16-4D04-8706-A96DA3B839FA}" dt="2025-08-25T17:55:09.757" v="1267" actId="14100"/>
          <ac:picMkLst>
            <pc:docMk/>
            <pc:sldMk cId="1030826978" sldId="2134808707"/>
            <ac:picMk id="19" creationId="{48B9D9AD-104F-D5C4-4A47-469D582A01D9}"/>
          </ac:picMkLst>
        </pc:picChg>
        <pc:picChg chg="add mod">
          <ac:chgData name="FERHANE EL MOSTAFA" userId="612e3f77-08f4-424c-9bd0-6ac275dcda07" providerId="ADAL" clId="{E9335B58-7A16-4D04-8706-A96DA3B839FA}" dt="2025-08-25T17:54:10.412" v="1263" actId="14100"/>
          <ac:picMkLst>
            <pc:docMk/>
            <pc:sldMk cId="1030826978" sldId="2134808707"/>
            <ac:picMk id="20" creationId="{091190E3-AB59-F792-2C2C-6482DACA94C8}"/>
          </ac:picMkLst>
        </pc:picChg>
      </pc:sldChg>
      <pc:sldChg chg="modSp mod">
        <pc:chgData name="FERHANE EL MOSTAFA" userId="612e3f77-08f4-424c-9bd0-6ac275dcda07" providerId="ADAL" clId="{E9335B58-7A16-4D04-8706-A96DA3B839FA}" dt="2025-08-25T17:22:26.042" v="955" actId="403"/>
        <pc:sldMkLst>
          <pc:docMk/>
          <pc:sldMk cId="2380771049" sldId="2134808711"/>
        </pc:sldMkLst>
        <pc:spChg chg="mod">
          <ac:chgData name="FERHANE EL MOSTAFA" userId="612e3f77-08f4-424c-9bd0-6ac275dcda07" providerId="ADAL" clId="{E9335B58-7A16-4D04-8706-A96DA3B839FA}" dt="2025-08-25T17:22:26.042" v="955" actId="403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">
        <pc:chgData name="FERHANE EL MOSTAFA" userId="612e3f77-08f4-424c-9bd0-6ac275dcda07" providerId="ADAL" clId="{E9335B58-7A16-4D04-8706-A96DA3B839FA}" dt="2025-08-25T17:25:22.859" v="1057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E9335B58-7A16-4D04-8706-A96DA3B839FA}" dt="2025-08-25T17:22:44.833" v="957"/>
          <ac:spMkLst>
            <pc:docMk/>
            <pc:sldMk cId="2554523360" sldId="2134808712"/>
            <ac:spMk id="4" creationId="{F681F5E9-4AD0-9A72-1788-F37DE5DA98B5}"/>
          </ac:spMkLst>
        </pc:spChg>
        <pc:spChg chg="mod">
          <ac:chgData name="FERHANE EL MOSTAFA" userId="612e3f77-08f4-424c-9bd0-6ac275dcda07" providerId="ADAL" clId="{E9335B58-7A16-4D04-8706-A96DA3B839FA}" dt="2025-08-25T17:25:01.124" v="1022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E9335B58-7A16-4D04-8706-A96DA3B839FA}" dt="2025-08-25T17:25:16.476" v="1045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E9335B58-7A16-4D04-8706-A96DA3B839FA}" dt="2025-08-25T17:25:22.859" v="1057" actId="2057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 mod">
        <pc:chgData name="FERHANE EL MOSTAFA" userId="612e3f77-08f4-424c-9bd0-6ac275dcda07" providerId="ADAL" clId="{E9335B58-7A16-4D04-8706-A96DA3B839FA}" dt="2025-08-30T11:11:16.056" v="2282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E9335B58-7A16-4D04-8706-A96DA3B839FA}" dt="2025-08-25T17:22:39.329" v="956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E9335B58-7A16-4D04-8706-A96DA3B839FA}" dt="2025-08-30T11:11:16.056" v="2282" actId="20577"/>
          <ac:spMkLst>
            <pc:docMk/>
            <pc:sldMk cId="3733205394" sldId="2134808713"/>
            <ac:spMk id="3" creationId="{A2B92D9E-4FBF-7409-06F9-631BDDA34193}"/>
          </ac:spMkLst>
        </pc:spChg>
      </pc:sldChg>
      <pc:sldChg chg="addSp delSp modSp add del mod">
        <pc:chgData name="FERHANE EL MOSTAFA" userId="612e3f77-08f4-424c-9bd0-6ac275dcda07" providerId="ADAL" clId="{E9335B58-7A16-4D04-8706-A96DA3B839FA}" dt="2025-08-30T11:09:57.350" v="2250"/>
        <pc:sldMkLst>
          <pc:docMk/>
          <pc:sldMk cId="1705819537" sldId="2134808714"/>
        </pc:sldMkLst>
        <pc:picChg chg="add mod">
          <ac:chgData name="FERHANE EL MOSTAFA" userId="612e3f77-08f4-424c-9bd0-6ac275dcda07" providerId="ADAL" clId="{E9335B58-7A16-4D04-8706-A96DA3B839FA}" dt="2025-08-30T11:09:57.350" v="2250"/>
          <ac:picMkLst>
            <pc:docMk/>
            <pc:sldMk cId="1705819537" sldId="2134808714"/>
            <ac:picMk id="4" creationId="{623A4751-556D-50C7-2B6D-291FE9AB8ED1}"/>
          </ac:picMkLst>
        </pc:picChg>
      </pc:sldChg>
      <pc:sldChg chg="addSp delSp modSp mod delAnim">
        <pc:chgData name="FERHANE EL MOSTAFA" userId="612e3f77-08f4-424c-9bd0-6ac275dcda07" providerId="ADAL" clId="{E9335B58-7A16-4D04-8706-A96DA3B839FA}" dt="2025-08-25T17:26:17.264" v="1070" actId="1076"/>
        <pc:sldMkLst>
          <pc:docMk/>
          <pc:sldMk cId="1366020049" sldId="2134808715"/>
        </pc:sldMkLst>
        <pc:spChg chg="mod">
          <ac:chgData name="FERHANE EL MOSTAFA" userId="612e3f77-08f4-424c-9bd0-6ac275dcda07" providerId="ADAL" clId="{E9335B58-7A16-4D04-8706-A96DA3B839FA}" dt="2025-08-25T17:26:17.264" v="1070" actId="1076"/>
          <ac:spMkLst>
            <pc:docMk/>
            <pc:sldMk cId="1366020049" sldId="2134808715"/>
            <ac:spMk id="5" creationId="{C14967DE-04FF-6CE6-6BB0-3FF9E96C8525}"/>
          </ac:spMkLst>
        </pc:spChg>
        <pc:picChg chg="add mod">
          <ac:chgData name="FERHANE EL MOSTAFA" userId="612e3f77-08f4-424c-9bd0-6ac275dcda07" providerId="ADAL" clId="{E9335B58-7A16-4D04-8706-A96DA3B839FA}" dt="2025-08-25T17:26:07.770" v="1069" actId="14100"/>
          <ac:picMkLst>
            <pc:docMk/>
            <pc:sldMk cId="1366020049" sldId="2134808715"/>
            <ac:picMk id="4" creationId="{F9E769B7-6F34-3996-7B7E-0A45115EF1D1}"/>
          </ac:picMkLst>
        </pc:picChg>
      </pc:sldChg>
      <pc:sldChg chg="addSp delSp modSp mod delAnim modAnim">
        <pc:chgData name="FERHANE EL MOSTAFA" userId="612e3f77-08f4-424c-9bd0-6ac275dcda07" providerId="ADAL" clId="{E9335B58-7A16-4D04-8706-A96DA3B839FA}" dt="2025-08-25T18:02:45.412" v="1317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E9335B58-7A16-4D04-8706-A96DA3B839FA}" dt="2025-08-25T18:02:22.275" v="1313" actId="20577"/>
          <ac:spMkLst>
            <pc:docMk/>
            <pc:sldMk cId="11916258" sldId="2134808717"/>
            <ac:spMk id="2" creationId="{ADED2B89-5D63-8791-E1A9-0AC6F980B5B3}"/>
          </ac:spMkLst>
        </pc:spChg>
        <pc:picChg chg="add mod">
          <ac:chgData name="FERHANE EL MOSTAFA" userId="612e3f77-08f4-424c-9bd0-6ac275dcda07" providerId="ADAL" clId="{E9335B58-7A16-4D04-8706-A96DA3B839FA}" dt="2025-08-25T17:47:03.452" v="1240"/>
          <ac:picMkLst>
            <pc:docMk/>
            <pc:sldMk cId="11916258" sldId="2134808717"/>
            <ac:picMk id="5" creationId="{E55DDC05-D43E-88F7-71E0-66AD7A0237FA}"/>
          </ac:picMkLst>
        </pc:picChg>
        <pc:picChg chg="add mod">
          <ac:chgData name="FERHANE EL MOSTAFA" userId="612e3f77-08f4-424c-9bd0-6ac275dcda07" providerId="ADAL" clId="{E9335B58-7A16-4D04-8706-A96DA3B839FA}" dt="2025-08-25T18:02:45.412" v="1317" actId="1076"/>
          <ac:picMkLst>
            <pc:docMk/>
            <pc:sldMk cId="11916258" sldId="2134808717"/>
            <ac:picMk id="7" creationId="{700C47E5-C423-73F0-B98F-B767436C96B8}"/>
          </ac:picMkLst>
        </pc:picChg>
      </pc:sldChg>
      <pc:sldChg chg="addSp delSp modSp mod delAnim modAnim">
        <pc:chgData name="FERHANE EL MOSTAFA" userId="612e3f77-08f4-424c-9bd0-6ac275dcda07" providerId="ADAL" clId="{E9335B58-7A16-4D04-8706-A96DA3B839FA}" dt="2025-08-25T18:08:05.684" v="1375" actId="6549"/>
        <pc:sldMkLst>
          <pc:docMk/>
          <pc:sldMk cId="342120363" sldId="2134808718"/>
        </pc:sldMkLst>
        <pc:spChg chg="mod">
          <ac:chgData name="FERHANE EL MOSTAFA" userId="612e3f77-08f4-424c-9bd0-6ac275dcda07" providerId="ADAL" clId="{E9335B58-7A16-4D04-8706-A96DA3B839FA}" dt="2025-08-25T18:08:05.684" v="1375" actId="6549"/>
          <ac:spMkLst>
            <pc:docMk/>
            <pc:sldMk cId="342120363" sldId="2134808718"/>
            <ac:spMk id="2" creationId="{051A1139-3C35-BAB8-D711-54A889FAE5A4}"/>
          </ac:spMkLst>
        </pc:spChg>
        <pc:picChg chg="add mod">
          <ac:chgData name="FERHANE EL MOSTAFA" userId="612e3f77-08f4-424c-9bd0-6ac275dcda07" providerId="ADAL" clId="{E9335B58-7A16-4D04-8706-A96DA3B839FA}" dt="2025-08-25T17:47:09.957" v="1243"/>
          <ac:picMkLst>
            <pc:docMk/>
            <pc:sldMk cId="342120363" sldId="2134808718"/>
            <ac:picMk id="5" creationId="{E526B1E5-DD81-B30A-DBB7-150D5D421389}"/>
          </ac:picMkLst>
        </pc:picChg>
        <pc:picChg chg="add mod">
          <ac:chgData name="FERHANE EL MOSTAFA" userId="612e3f77-08f4-424c-9bd0-6ac275dcda07" providerId="ADAL" clId="{E9335B58-7A16-4D04-8706-A96DA3B839FA}" dt="2025-08-25T18:02:50.681" v="1318"/>
          <ac:picMkLst>
            <pc:docMk/>
            <pc:sldMk cId="342120363" sldId="2134808718"/>
            <ac:picMk id="7" creationId="{B66B8E14-6071-D34A-09E6-B7F58977AA77}"/>
          </ac:picMkLst>
        </pc:picChg>
      </pc:sldChg>
      <pc:sldChg chg="addSp delSp modSp mod delAnim modAnim">
        <pc:chgData name="FERHANE EL MOSTAFA" userId="612e3f77-08f4-424c-9bd0-6ac275dcda07" providerId="ADAL" clId="{E9335B58-7A16-4D04-8706-A96DA3B839FA}" dt="2025-08-25T18:58:18.613" v="1722" actId="14100"/>
        <pc:sldMkLst>
          <pc:docMk/>
          <pc:sldMk cId="2143469606" sldId="2134808719"/>
        </pc:sldMkLst>
        <pc:picChg chg="add mod">
          <ac:chgData name="FERHANE EL MOSTAFA" userId="612e3f77-08f4-424c-9bd0-6ac275dcda07" providerId="ADAL" clId="{E9335B58-7A16-4D04-8706-A96DA3B839FA}" dt="2025-08-25T17:47:20.798" v="1249"/>
          <ac:picMkLst>
            <pc:docMk/>
            <pc:sldMk cId="2143469606" sldId="2134808719"/>
            <ac:picMk id="8" creationId="{41AB8BF6-E2F9-1300-E233-F2CCB45F4E07}"/>
          </ac:picMkLst>
        </pc:picChg>
        <pc:picChg chg="add mod">
          <ac:chgData name="FERHANE EL MOSTAFA" userId="612e3f77-08f4-424c-9bd0-6ac275dcda07" providerId="ADAL" clId="{E9335B58-7A16-4D04-8706-A96DA3B839FA}" dt="2025-08-25T18:03:00.717" v="1321"/>
          <ac:picMkLst>
            <pc:docMk/>
            <pc:sldMk cId="2143469606" sldId="2134808719"/>
            <ac:picMk id="10" creationId="{DDFC3B10-CF9F-A0FE-AB66-B8776D47A4B0}"/>
          </ac:picMkLst>
        </pc:picChg>
        <pc:picChg chg="add mod">
          <ac:chgData name="FERHANE EL MOSTAFA" userId="612e3f77-08f4-424c-9bd0-6ac275dcda07" providerId="ADAL" clId="{E9335B58-7A16-4D04-8706-A96DA3B839FA}" dt="2025-08-25T18:07:14.363" v="1365" actId="14100"/>
          <ac:picMkLst>
            <pc:docMk/>
            <pc:sldMk cId="2143469606" sldId="2134808719"/>
            <ac:picMk id="11" creationId="{7ADC4800-137D-59A1-EDE8-E3F51CDEAFA3}"/>
          </ac:picMkLst>
        </pc:picChg>
        <pc:picChg chg="add mod">
          <ac:chgData name="FERHANE EL MOSTAFA" userId="612e3f77-08f4-424c-9bd0-6ac275dcda07" providerId="ADAL" clId="{E9335B58-7A16-4D04-8706-A96DA3B839FA}" dt="2025-08-25T18:58:18.613" v="1722" actId="14100"/>
          <ac:picMkLst>
            <pc:docMk/>
            <pc:sldMk cId="2143469606" sldId="2134808719"/>
            <ac:picMk id="12" creationId="{C4CE8DA3-33F0-C7D0-7487-5061C0F677E6}"/>
          </ac:picMkLst>
        </pc:picChg>
        <pc:picChg chg="add mod">
          <ac:chgData name="FERHANE EL MOSTAFA" userId="612e3f77-08f4-424c-9bd0-6ac275dcda07" providerId="ADAL" clId="{E9335B58-7A16-4D04-8706-A96DA3B839FA}" dt="2025-08-25T18:06:32.162" v="1357" actId="14100"/>
          <ac:picMkLst>
            <pc:docMk/>
            <pc:sldMk cId="2143469606" sldId="2134808719"/>
            <ac:picMk id="13" creationId="{C798CCF3-FAE3-0C94-A6C8-2CCC13548983}"/>
          </ac:picMkLst>
        </pc:picChg>
      </pc:sldChg>
      <pc:sldChg chg="modSp add del mod">
        <pc:chgData name="FERHANE EL MOSTAFA" userId="612e3f77-08f4-424c-9bd0-6ac275dcda07" providerId="ADAL" clId="{E9335B58-7A16-4D04-8706-A96DA3B839FA}" dt="2025-08-25T18:12:17.644" v="1496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E9335B58-7A16-4D04-8706-A96DA3B839FA}" dt="2025-08-25T18:12:17.644" v="1496" actId="20577"/>
          <ac:spMkLst>
            <pc:docMk/>
            <pc:sldMk cId="827506173" sldId="2134808720"/>
            <ac:spMk id="4" creationId="{4F260F22-7889-E489-BD72-4E5BCF5A391F}"/>
          </ac:spMkLst>
        </pc:spChg>
        <pc:spChg chg="mod">
          <ac:chgData name="FERHANE EL MOSTAFA" userId="612e3f77-08f4-424c-9bd0-6ac275dcda07" providerId="ADAL" clId="{E9335B58-7A16-4D04-8706-A96DA3B839FA}" dt="2025-08-25T18:10:21.473" v="1416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E9335B58-7A16-4D04-8706-A96DA3B839FA}" dt="2025-08-25T18:10:40.338" v="1434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E9335B58-7A16-4D04-8706-A96DA3B839FA}" dt="2025-08-25T18:11:03.531" v="1449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 modGraphic">
          <ac:chgData name="FERHANE EL MOSTAFA" userId="612e3f77-08f4-424c-9bd0-6ac275dcda07" providerId="ADAL" clId="{E9335B58-7A16-4D04-8706-A96DA3B839FA}" dt="2025-08-25T18:12:04.003" v="1484" actId="108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mod">
        <pc:chgData name="FERHANE EL MOSTAFA" userId="612e3f77-08f4-424c-9bd0-6ac275dcda07" providerId="ADAL" clId="{E9335B58-7A16-4D04-8706-A96DA3B839FA}" dt="2025-08-25T19:12:11.618" v="2087" actId="14100"/>
        <pc:sldMkLst>
          <pc:docMk/>
          <pc:sldMk cId="2746584739" sldId="2134808723"/>
        </pc:sldMkLst>
        <pc:spChg chg="mod">
          <ac:chgData name="FERHANE EL MOSTAFA" userId="612e3f77-08f4-424c-9bd0-6ac275dcda07" providerId="ADAL" clId="{E9335B58-7A16-4D04-8706-A96DA3B839FA}" dt="2025-08-25T19:11:16.001" v="2081" actId="20577"/>
          <ac:spMkLst>
            <pc:docMk/>
            <pc:sldMk cId="2746584739" sldId="2134808723"/>
            <ac:spMk id="2" creationId="{B86C4EBA-6576-54A9-AA83-D3A0FEC4E601}"/>
          </ac:spMkLst>
        </pc:spChg>
        <pc:spChg chg="add mod">
          <ac:chgData name="FERHANE EL MOSTAFA" userId="612e3f77-08f4-424c-9bd0-6ac275dcda07" providerId="ADAL" clId="{E9335B58-7A16-4D04-8706-A96DA3B839FA}" dt="2025-08-25T19:12:11.618" v="2087" actId="14100"/>
          <ac:spMkLst>
            <pc:docMk/>
            <pc:sldMk cId="2746584739" sldId="2134808723"/>
            <ac:spMk id="7" creationId="{3D492838-A6C6-6635-FB99-76609FB77A73}"/>
          </ac:spMkLst>
        </pc:spChg>
        <pc:picChg chg="add mod">
          <ac:chgData name="FERHANE EL MOSTAFA" userId="612e3f77-08f4-424c-9bd0-6ac275dcda07" providerId="ADAL" clId="{E9335B58-7A16-4D04-8706-A96DA3B839FA}" dt="2025-08-25T19:11:57.284" v="2083" actId="1076"/>
          <ac:picMkLst>
            <pc:docMk/>
            <pc:sldMk cId="2746584739" sldId="2134808723"/>
            <ac:picMk id="4" creationId="{2B44B012-FF80-BA38-E8AF-1D402819C8A7}"/>
          </ac:picMkLst>
        </pc:picChg>
      </pc:sldChg>
      <pc:sldChg chg="addSp delSp modSp mod">
        <pc:chgData name="FERHANE EL MOSTAFA" userId="612e3f77-08f4-424c-9bd0-6ac275dcda07" providerId="ADAL" clId="{E9335B58-7A16-4D04-8706-A96DA3B839FA}" dt="2025-08-25T19:17:16.891" v="2177"/>
        <pc:sldMkLst>
          <pc:docMk/>
          <pc:sldMk cId="3657102211" sldId="2134808725"/>
        </pc:sldMkLst>
        <pc:spChg chg="add mod">
          <ac:chgData name="FERHANE EL MOSTAFA" userId="612e3f77-08f4-424c-9bd0-6ac275dcda07" providerId="ADAL" clId="{E9335B58-7A16-4D04-8706-A96DA3B839FA}" dt="2025-08-25T19:17:16.891" v="2177"/>
          <ac:spMkLst>
            <pc:docMk/>
            <pc:sldMk cId="3657102211" sldId="2134808725"/>
            <ac:spMk id="5" creationId="{E6BB1FAB-D54A-CAC1-0EDB-3C3228B72113}"/>
          </ac:spMkLst>
        </pc:spChg>
        <pc:spChg chg="mod">
          <ac:chgData name="FERHANE EL MOSTAFA" userId="612e3f77-08f4-424c-9bd0-6ac275dcda07" providerId="ADAL" clId="{E9335B58-7A16-4D04-8706-A96DA3B839FA}" dt="2025-08-25T19:16:38.266" v="2170" actId="20577"/>
          <ac:spMkLst>
            <pc:docMk/>
            <pc:sldMk cId="3657102211" sldId="2134808725"/>
            <ac:spMk id="6" creationId="{AAEFED61-032C-14A6-EC20-1E7B084ED2EA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30T11:10:00.701" v="2252"/>
        <pc:sldMkLst>
          <pc:docMk/>
          <pc:sldMk cId="3471885217" sldId="2134808733"/>
        </pc:sldMkLst>
        <pc:picChg chg="add mod">
          <ac:chgData name="FERHANE EL MOSTAFA" userId="612e3f77-08f4-424c-9bd0-6ac275dcda07" providerId="ADAL" clId="{E9335B58-7A16-4D04-8706-A96DA3B839FA}" dt="2025-08-30T11:10:00.701" v="2252"/>
          <ac:picMkLst>
            <pc:docMk/>
            <pc:sldMk cId="3471885217" sldId="2134808733"/>
            <ac:picMk id="3" creationId="{1E55583C-1A37-3F2C-1A40-65B567DA1F88}"/>
          </ac:picMkLst>
        </pc:picChg>
      </pc:sldChg>
      <pc:sldChg chg="del">
        <pc:chgData name="FERHANE EL MOSTAFA" userId="612e3f77-08f4-424c-9bd0-6ac275dcda07" providerId="ADAL" clId="{E9335B58-7A16-4D04-8706-A96DA3B839FA}" dt="2025-08-25T18:08:24.250" v="1377" actId="47"/>
        <pc:sldMkLst>
          <pc:docMk/>
          <pc:sldMk cId="4012810430" sldId="2134808734"/>
        </pc:sldMkLst>
      </pc:sldChg>
      <pc:sldChg chg="modSp mod">
        <pc:chgData name="FERHANE EL MOSTAFA" userId="612e3f77-08f4-424c-9bd0-6ac275dcda07" providerId="ADAL" clId="{E9335B58-7A16-4D04-8706-A96DA3B839FA}" dt="2025-08-25T18:12:56.890" v="1518" actId="20577"/>
        <pc:sldMkLst>
          <pc:docMk/>
          <pc:sldMk cId="2349550496" sldId="2134808735"/>
        </pc:sldMkLst>
        <pc:spChg chg="mod">
          <ac:chgData name="FERHANE EL MOSTAFA" userId="612e3f77-08f4-424c-9bd0-6ac275dcda07" providerId="ADAL" clId="{E9335B58-7A16-4D04-8706-A96DA3B839FA}" dt="2025-08-25T18:12:27.618" v="1497" actId="6549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E9335B58-7A16-4D04-8706-A96DA3B839FA}" dt="2025-08-25T18:12:56.890" v="1518" actId="20577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E9335B58-7A16-4D04-8706-A96DA3B839FA}" dt="2025-08-25T18:12:42.784" v="1505" actId="20577"/>
          <ac:spMkLst>
            <pc:docMk/>
            <pc:sldMk cId="2349550496" sldId="2134808735"/>
            <ac:spMk id="14" creationId="{183E0D97-A9C4-776A-046A-733B1CE7E7A5}"/>
          </ac:spMkLst>
        </pc:spChg>
      </pc:sldChg>
      <pc:sldChg chg="add del">
        <pc:chgData name="FERHANE EL MOSTAFA" userId="612e3f77-08f4-424c-9bd0-6ac275dcda07" providerId="ADAL" clId="{E9335B58-7A16-4D04-8706-A96DA3B839FA}" dt="2025-08-28T07:50:37.685" v="2241" actId="47"/>
        <pc:sldMkLst>
          <pc:docMk/>
          <pc:sldMk cId="2991432417" sldId="2134808738"/>
        </pc:sldMkLst>
      </pc:sldChg>
      <pc:sldChg chg="addSp delSp modSp add mod delAnim modAnim">
        <pc:chgData name="FERHANE EL MOSTAFA" userId="612e3f77-08f4-424c-9bd0-6ac275dcda07" providerId="ADAL" clId="{E9335B58-7A16-4D04-8706-A96DA3B839FA}" dt="2025-08-25T17:00:36.899" v="619"/>
        <pc:sldMkLst>
          <pc:docMk/>
          <pc:sldMk cId="1013569934" sldId="2134808739"/>
        </pc:sldMkLst>
        <pc:spChg chg="mod">
          <ac:chgData name="FERHANE EL MOSTAFA" userId="612e3f77-08f4-424c-9bd0-6ac275dcda07" providerId="ADAL" clId="{E9335B58-7A16-4D04-8706-A96DA3B839FA}" dt="2025-08-25T16:34:18.774" v="213" actId="20577"/>
          <ac:spMkLst>
            <pc:docMk/>
            <pc:sldMk cId="1013569934" sldId="2134808739"/>
            <ac:spMk id="2" creationId="{38C43E28-4041-5DA1-58A5-FAAF0063FDC0}"/>
          </ac:spMkLst>
        </pc:spChg>
        <pc:spChg chg="mod">
          <ac:chgData name="FERHANE EL MOSTAFA" userId="612e3f77-08f4-424c-9bd0-6ac275dcda07" providerId="ADAL" clId="{E9335B58-7A16-4D04-8706-A96DA3B839FA}" dt="2025-08-25T16:58:25.349" v="600" actId="14100"/>
          <ac:spMkLst>
            <pc:docMk/>
            <pc:sldMk cId="1013569934" sldId="2134808739"/>
            <ac:spMk id="4" creationId="{EF6CE4B6-FDFD-22B8-8C43-7BABC4C77836}"/>
          </ac:spMkLst>
        </pc:spChg>
        <pc:spChg chg="mod">
          <ac:chgData name="FERHANE EL MOSTAFA" userId="612e3f77-08f4-424c-9bd0-6ac275dcda07" providerId="ADAL" clId="{E9335B58-7A16-4D04-8706-A96DA3B839FA}" dt="2025-08-25T16:58:49.120" v="605" actId="1076"/>
          <ac:spMkLst>
            <pc:docMk/>
            <pc:sldMk cId="1013569934" sldId="2134808739"/>
            <ac:spMk id="5" creationId="{8BB6EEAE-3E05-2596-E2A3-A10DCFFC7665}"/>
          </ac:spMkLst>
        </pc:spChg>
        <pc:spChg chg="mod">
          <ac:chgData name="FERHANE EL MOSTAFA" userId="612e3f77-08f4-424c-9bd0-6ac275dcda07" providerId="ADAL" clId="{E9335B58-7A16-4D04-8706-A96DA3B839FA}" dt="2025-08-25T16:57:05.131" v="587" actId="14100"/>
          <ac:spMkLst>
            <pc:docMk/>
            <pc:sldMk cId="1013569934" sldId="2134808739"/>
            <ac:spMk id="6" creationId="{8E923DD0-243A-EB64-733C-FF45F9D64FC2}"/>
          </ac:spMkLst>
        </pc:spChg>
        <pc:spChg chg="mod">
          <ac:chgData name="FERHANE EL MOSTAFA" userId="612e3f77-08f4-424c-9bd0-6ac275dcda07" providerId="ADAL" clId="{E9335B58-7A16-4D04-8706-A96DA3B839FA}" dt="2025-08-25T16:59:52.749" v="616" actId="403"/>
          <ac:spMkLst>
            <pc:docMk/>
            <pc:sldMk cId="1013569934" sldId="2134808739"/>
            <ac:spMk id="7" creationId="{919A0483-3CB9-4483-E568-A422A8CE071D}"/>
          </ac:spMkLst>
        </pc:spChg>
        <pc:spChg chg="add mod">
          <ac:chgData name="FERHANE EL MOSTAFA" userId="612e3f77-08f4-424c-9bd0-6ac275dcda07" providerId="ADAL" clId="{E9335B58-7A16-4D04-8706-A96DA3B839FA}" dt="2025-08-25T16:59:02.685" v="606" actId="14100"/>
          <ac:spMkLst>
            <pc:docMk/>
            <pc:sldMk cId="1013569934" sldId="2134808739"/>
            <ac:spMk id="8" creationId="{29EBD44B-69E6-5D0E-78BD-C4C649A69FF5}"/>
          </ac:spMkLst>
        </pc:spChg>
        <pc:spChg chg="mod">
          <ac:chgData name="FERHANE EL MOSTAFA" userId="612e3f77-08f4-424c-9bd0-6ac275dcda07" providerId="ADAL" clId="{E9335B58-7A16-4D04-8706-A96DA3B839FA}" dt="2025-08-25T16:58:32.083" v="601" actId="1076"/>
          <ac:spMkLst>
            <pc:docMk/>
            <pc:sldMk cId="1013569934" sldId="2134808739"/>
            <ac:spMk id="9" creationId="{F56B544D-4EE2-999E-AEE1-9D273158D2E2}"/>
          </ac:spMkLst>
        </pc:spChg>
      </pc:sldChg>
      <pc:sldChg chg="del">
        <pc:chgData name="FERHANE EL MOSTAFA" userId="612e3f77-08f4-424c-9bd0-6ac275dcda07" providerId="ADAL" clId="{E9335B58-7A16-4D04-8706-A96DA3B839FA}" dt="2025-08-25T16:16:51.074" v="7" actId="47"/>
        <pc:sldMkLst>
          <pc:docMk/>
          <pc:sldMk cId="3936123366" sldId="2134808744"/>
        </pc:sldMkLst>
      </pc:sldChg>
      <pc:sldChg chg="del">
        <pc:chgData name="FERHANE EL MOSTAFA" userId="612e3f77-08f4-424c-9bd0-6ac275dcda07" providerId="ADAL" clId="{E9335B58-7A16-4D04-8706-A96DA3B839FA}" dt="2025-08-25T16:17:42.427" v="8" actId="47"/>
        <pc:sldMkLst>
          <pc:docMk/>
          <pc:sldMk cId="776497217" sldId="2134808746"/>
        </pc:sldMkLst>
      </pc:sldChg>
      <pc:sldChg chg="del">
        <pc:chgData name="FERHANE EL MOSTAFA" userId="612e3f77-08f4-424c-9bd0-6ac275dcda07" providerId="ADAL" clId="{E9335B58-7A16-4D04-8706-A96DA3B839FA}" dt="2025-08-25T17:12:00.930" v="755" actId="47"/>
        <pc:sldMkLst>
          <pc:docMk/>
          <pc:sldMk cId="4149361874" sldId="2134808747"/>
        </pc:sldMkLst>
      </pc:sldChg>
      <pc:sldChg chg="del">
        <pc:chgData name="FERHANE EL MOSTAFA" userId="612e3f77-08f4-424c-9bd0-6ac275dcda07" providerId="ADAL" clId="{E9335B58-7A16-4D04-8706-A96DA3B839FA}" dt="2025-08-25T17:17:39.143" v="845" actId="47"/>
        <pc:sldMkLst>
          <pc:docMk/>
          <pc:sldMk cId="3208143455" sldId="2134808748"/>
        </pc:sldMkLst>
      </pc:sldChg>
      <pc:sldChg chg="del">
        <pc:chgData name="FERHANE EL MOSTAFA" userId="612e3f77-08f4-424c-9bd0-6ac275dcda07" providerId="ADAL" clId="{E9335B58-7A16-4D04-8706-A96DA3B839FA}" dt="2025-08-25T17:19:52.758" v="931" actId="47"/>
        <pc:sldMkLst>
          <pc:docMk/>
          <pc:sldMk cId="1507961294" sldId="2134808749"/>
        </pc:sldMkLst>
      </pc:sldChg>
      <pc:sldChg chg="modSp mod">
        <pc:chgData name="FERHANE EL MOSTAFA" userId="612e3f77-08f4-424c-9bd0-6ac275dcda07" providerId="ADAL" clId="{E9335B58-7A16-4D04-8706-A96DA3B839FA}" dt="2025-08-25T17:20:54.568" v="942" actId="108"/>
        <pc:sldMkLst>
          <pc:docMk/>
          <pc:sldMk cId="3628690232" sldId="2134808750"/>
        </pc:sldMkLst>
        <pc:spChg chg="mod">
          <ac:chgData name="FERHANE EL MOSTAFA" userId="612e3f77-08f4-424c-9bd0-6ac275dcda07" providerId="ADAL" clId="{E9335B58-7A16-4D04-8706-A96DA3B839FA}" dt="2025-08-25T17:20:54.568" v="942" actId="108"/>
          <ac:spMkLst>
            <pc:docMk/>
            <pc:sldMk cId="3628690232" sldId="2134808750"/>
            <ac:spMk id="5" creationId="{4E9FE167-54B1-376F-6113-316C88A26ED1}"/>
          </ac:spMkLst>
        </pc:spChg>
        <pc:spChg chg="mod">
          <ac:chgData name="FERHANE EL MOSTAFA" userId="612e3f77-08f4-424c-9bd0-6ac275dcda07" providerId="ADAL" clId="{E9335B58-7A16-4D04-8706-A96DA3B839FA}" dt="2025-08-25T17:20:35.561" v="940" actId="14100"/>
          <ac:spMkLst>
            <pc:docMk/>
            <pc:sldMk cId="3628690232" sldId="2134808750"/>
            <ac:spMk id="6" creationId="{3F5DC233-AB6B-7C00-E27C-5E10DDD836F9}"/>
          </ac:spMkLst>
        </pc:spChg>
        <pc:spChg chg="mod">
          <ac:chgData name="FERHANE EL MOSTAFA" userId="612e3f77-08f4-424c-9bd0-6ac275dcda07" providerId="ADAL" clId="{E9335B58-7A16-4D04-8706-A96DA3B839FA}" dt="2025-08-25T17:20:07.245" v="937" actId="20577"/>
          <ac:spMkLst>
            <pc:docMk/>
            <pc:sldMk cId="3628690232" sldId="2134808750"/>
            <ac:spMk id="14" creationId="{B28FAB64-E6A8-D565-F318-CED416D53954}"/>
          </ac:spMkLst>
        </pc:spChg>
      </pc:sldChg>
      <pc:sldChg chg="del">
        <pc:chgData name="FERHANE EL MOSTAFA" userId="612e3f77-08f4-424c-9bd0-6ac275dcda07" providerId="ADAL" clId="{E9335B58-7A16-4D04-8706-A96DA3B839FA}" dt="2025-08-25T17:45:25.742" v="1213" actId="47"/>
        <pc:sldMkLst>
          <pc:docMk/>
          <pc:sldMk cId="2487561617" sldId="2134808751"/>
        </pc:sldMkLst>
      </pc:sldChg>
      <pc:sldChg chg="addSp delSp modSp add mod">
        <pc:chgData name="FERHANE EL MOSTAFA" userId="612e3f77-08f4-424c-9bd0-6ac275dcda07" providerId="ADAL" clId="{E9335B58-7A16-4D04-8706-A96DA3B839FA}" dt="2025-08-25T16:16:39.764" v="6" actId="20577"/>
        <pc:sldMkLst>
          <pc:docMk/>
          <pc:sldMk cId="3672763390" sldId="2134808752"/>
        </pc:sldMkLst>
        <pc:spChg chg="mod">
          <ac:chgData name="FERHANE EL MOSTAFA" userId="612e3f77-08f4-424c-9bd0-6ac275dcda07" providerId="ADAL" clId="{E9335B58-7A16-4D04-8706-A96DA3B839FA}" dt="2025-08-25T16:16:39.764" v="6" actId="20577"/>
          <ac:spMkLst>
            <pc:docMk/>
            <pc:sldMk cId="3672763390" sldId="2134808752"/>
            <ac:spMk id="2" creationId="{570C6D3E-D944-E7DF-6E2F-7037213AB7FF}"/>
          </ac:spMkLst>
        </pc:spChg>
        <pc:picChg chg="add mod">
          <ac:chgData name="FERHANE EL MOSTAFA" userId="612e3f77-08f4-424c-9bd0-6ac275dcda07" providerId="ADAL" clId="{E9335B58-7A16-4D04-8706-A96DA3B839FA}" dt="2025-08-25T16:16:18.095" v="3"/>
          <ac:picMkLst>
            <pc:docMk/>
            <pc:sldMk cId="3672763390" sldId="2134808752"/>
            <ac:picMk id="6" creationId="{CEB32677-E279-03ED-270C-04E5C3F78CC5}"/>
          </ac:picMkLst>
        </pc:picChg>
      </pc:sldChg>
      <pc:sldChg chg="addSp delSp modSp add mod delAnim modAnim">
        <pc:chgData name="FERHANE EL MOSTAFA" userId="612e3f77-08f4-424c-9bd0-6ac275dcda07" providerId="ADAL" clId="{E9335B58-7A16-4D04-8706-A96DA3B839FA}" dt="2025-08-30T11:07:32.019" v="2245"/>
        <pc:sldMkLst>
          <pc:docMk/>
          <pc:sldMk cId="1659941931" sldId="2134808753"/>
        </pc:sldMkLst>
        <pc:spChg chg="mod">
          <ac:chgData name="FERHANE EL MOSTAFA" userId="612e3f77-08f4-424c-9bd0-6ac275dcda07" providerId="ADAL" clId="{E9335B58-7A16-4D04-8706-A96DA3B839FA}" dt="2025-08-25T17:11:53.391" v="754"/>
          <ac:spMkLst>
            <pc:docMk/>
            <pc:sldMk cId="1659941931" sldId="2134808753"/>
            <ac:spMk id="3" creationId="{9EE457A5-322C-9082-DA63-761EB81CC8DA}"/>
          </ac:spMkLst>
        </pc:spChg>
        <pc:graphicFrameChg chg="modGraphic">
          <ac:chgData name="FERHANE EL MOSTAFA" userId="612e3f77-08f4-424c-9bd0-6ac275dcda07" providerId="ADAL" clId="{E9335B58-7A16-4D04-8706-A96DA3B839FA}" dt="2025-08-25T17:28:57.155" v="1103" actId="2165"/>
          <ac:graphicFrameMkLst>
            <pc:docMk/>
            <pc:sldMk cId="1659941931" sldId="2134808753"/>
            <ac:graphicFrameMk id="2" creationId="{73E73880-2E2F-A3DD-FAD8-4B65468E1272}"/>
          </ac:graphicFrameMkLst>
        </pc:graphicFrameChg>
        <pc:picChg chg="add mod">
          <ac:chgData name="FERHANE EL MOSTAFA" userId="612e3f77-08f4-424c-9bd0-6ac275dcda07" providerId="ADAL" clId="{E9335B58-7A16-4D04-8706-A96DA3B839FA}" dt="2025-08-25T17:11:45.056" v="753"/>
          <ac:picMkLst>
            <pc:docMk/>
            <pc:sldMk cId="1659941931" sldId="2134808753"/>
            <ac:picMk id="5" creationId="{031916AC-94EF-8936-F4C8-4B4075DB07BE}"/>
          </ac:picMkLst>
        </pc:picChg>
      </pc:sldChg>
      <pc:sldChg chg="addSp delSp modSp add mod modAnim">
        <pc:chgData name="FERHANE EL MOSTAFA" userId="612e3f77-08f4-424c-9bd0-6ac275dcda07" providerId="ADAL" clId="{E9335B58-7A16-4D04-8706-A96DA3B839FA}" dt="2025-08-25T17:19:18.814" v="926" actId="20577"/>
        <pc:sldMkLst>
          <pc:docMk/>
          <pc:sldMk cId="2951963151" sldId="2134808754"/>
        </pc:sldMkLst>
        <pc:spChg chg="mod">
          <ac:chgData name="FERHANE EL MOSTAFA" userId="612e3f77-08f4-424c-9bd0-6ac275dcda07" providerId="ADAL" clId="{E9335B58-7A16-4D04-8706-A96DA3B839FA}" dt="2025-08-25T17:17:26.043" v="843" actId="20577"/>
          <ac:spMkLst>
            <pc:docMk/>
            <pc:sldMk cId="2951963151" sldId="2134808754"/>
            <ac:spMk id="3" creationId="{44FBDF58-DA58-4C5F-8BCF-1819EEBCCC80}"/>
          </ac:spMkLst>
        </pc:spChg>
        <pc:spChg chg="add mod">
          <ac:chgData name="FERHANE EL MOSTAFA" userId="612e3f77-08f4-424c-9bd0-6ac275dcda07" providerId="ADAL" clId="{E9335B58-7A16-4D04-8706-A96DA3B839FA}" dt="2025-08-25T17:17:48.264" v="851" actId="20577"/>
          <ac:spMkLst>
            <pc:docMk/>
            <pc:sldMk cId="2951963151" sldId="2134808754"/>
            <ac:spMk id="7" creationId="{5B26952A-1AF7-A3BD-0019-80B381C340D7}"/>
          </ac:spMkLst>
        </pc:spChg>
        <pc:spChg chg="add mod">
          <ac:chgData name="FERHANE EL MOSTAFA" userId="612e3f77-08f4-424c-9bd0-6ac275dcda07" providerId="ADAL" clId="{E9335B58-7A16-4D04-8706-A96DA3B839FA}" dt="2025-08-25T17:18:08.691" v="865" actId="20577"/>
          <ac:spMkLst>
            <pc:docMk/>
            <pc:sldMk cId="2951963151" sldId="2134808754"/>
            <ac:spMk id="8" creationId="{7B8CE755-D91F-A586-9084-CC2D091803CF}"/>
          </ac:spMkLst>
        </pc:spChg>
        <pc:spChg chg="mod">
          <ac:chgData name="FERHANE EL MOSTAFA" userId="612e3f77-08f4-424c-9bd0-6ac275dcda07" providerId="ADAL" clId="{E9335B58-7A16-4D04-8706-A96DA3B839FA}" dt="2025-08-25T17:18:20.060" v="868" actId="1076"/>
          <ac:spMkLst>
            <pc:docMk/>
            <pc:sldMk cId="2951963151" sldId="2134808754"/>
            <ac:spMk id="12" creationId="{D1F01824-4CFE-AC95-F558-A8E48FED7CD4}"/>
          </ac:spMkLst>
        </pc:spChg>
        <pc:spChg chg="add mod">
          <ac:chgData name="FERHANE EL MOSTAFA" userId="612e3f77-08f4-424c-9bd0-6ac275dcda07" providerId="ADAL" clId="{E9335B58-7A16-4D04-8706-A96DA3B839FA}" dt="2025-08-25T17:18:34.628" v="887" actId="20577"/>
          <ac:spMkLst>
            <pc:docMk/>
            <pc:sldMk cId="2951963151" sldId="2134808754"/>
            <ac:spMk id="13" creationId="{8A37221B-04E8-36C2-0111-9D4861F905C5}"/>
          </ac:spMkLst>
        </pc:spChg>
        <pc:spChg chg="add mod">
          <ac:chgData name="FERHANE EL MOSTAFA" userId="612e3f77-08f4-424c-9bd0-6ac275dcda07" providerId="ADAL" clId="{E9335B58-7A16-4D04-8706-A96DA3B839FA}" dt="2025-08-25T17:18:56.068" v="905" actId="20577"/>
          <ac:spMkLst>
            <pc:docMk/>
            <pc:sldMk cId="2951963151" sldId="2134808754"/>
            <ac:spMk id="14" creationId="{C276CF62-4134-5F2E-B7BE-196812188489}"/>
          </ac:spMkLst>
        </pc:spChg>
        <pc:spChg chg="add mod">
          <ac:chgData name="FERHANE EL MOSTAFA" userId="612e3f77-08f4-424c-9bd0-6ac275dcda07" providerId="ADAL" clId="{E9335B58-7A16-4D04-8706-A96DA3B839FA}" dt="2025-08-25T17:19:18.814" v="926" actId="20577"/>
          <ac:spMkLst>
            <pc:docMk/>
            <pc:sldMk cId="2951963151" sldId="2134808754"/>
            <ac:spMk id="15" creationId="{71F9D69E-B502-8007-D694-384EC4089F01}"/>
          </ac:spMkLst>
        </pc:spChg>
        <pc:picChg chg="add mod">
          <ac:chgData name="FERHANE EL MOSTAFA" userId="612e3f77-08f4-424c-9bd0-6ac275dcda07" providerId="ADAL" clId="{E9335B58-7A16-4D04-8706-A96DA3B839FA}" dt="2025-08-25T17:16:59.207" v="829"/>
          <ac:picMkLst>
            <pc:docMk/>
            <pc:sldMk cId="2951963151" sldId="2134808754"/>
            <ac:picMk id="6" creationId="{3E43A5E0-A1EF-C1E5-E9BA-A7C7FAD35DE0}"/>
          </ac:picMkLst>
        </pc:picChg>
      </pc:sldChg>
      <pc:sldChg chg="addSp delSp modSp add mod modAnim">
        <pc:chgData name="FERHANE EL MOSTAFA" userId="612e3f77-08f4-424c-9bd0-6ac275dcda07" providerId="ADAL" clId="{E9335B58-7A16-4D04-8706-A96DA3B839FA}" dt="2025-08-30T11:07:58.249" v="2246"/>
        <pc:sldMkLst>
          <pc:docMk/>
          <pc:sldMk cId="322785338" sldId="2134808755"/>
        </pc:sldMkLst>
        <pc:spChg chg="mod">
          <ac:chgData name="FERHANE EL MOSTAFA" userId="612e3f77-08f4-424c-9bd0-6ac275dcda07" providerId="ADAL" clId="{E9335B58-7A16-4D04-8706-A96DA3B839FA}" dt="2025-08-25T17:19:50.288" v="930"/>
          <ac:spMkLst>
            <pc:docMk/>
            <pc:sldMk cId="322785338" sldId="2134808755"/>
            <ac:spMk id="3" creationId="{25DC5D09-E22F-A913-EE4A-0DDF5AF880A6}"/>
          </ac:spMkLst>
        </pc:spChg>
        <pc:picChg chg="add mod">
          <ac:chgData name="FERHANE EL MOSTAFA" userId="612e3f77-08f4-424c-9bd0-6ac275dcda07" providerId="ADAL" clId="{E9335B58-7A16-4D04-8706-A96DA3B839FA}" dt="2025-08-25T17:19:40.825" v="929"/>
          <ac:picMkLst>
            <pc:docMk/>
            <pc:sldMk cId="322785338" sldId="2134808755"/>
            <ac:picMk id="4" creationId="{BBAA94AB-D622-001B-A442-8F05431414FC}"/>
          </ac:picMkLst>
        </pc:picChg>
      </pc:sldChg>
      <pc:sldChg chg="addSp delSp modSp add mod">
        <pc:chgData name="FERHANE EL MOSTAFA" userId="612e3f77-08f4-424c-9bd0-6ac275dcda07" providerId="ADAL" clId="{E9335B58-7A16-4D04-8706-A96DA3B839FA}" dt="2025-08-25T17:45:23.508" v="1212"/>
        <pc:sldMkLst>
          <pc:docMk/>
          <pc:sldMk cId="93297" sldId="2134808756"/>
        </pc:sldMkLst>
        <pc:spChg chg="mod">
          <ac:chgData name="FERHANE EL MOSTAFA" userId="612e3f77-08f4-424c-9bd0-6ac275dcda07" providerId="ADAL" clId="{E9335B58-7A16-4D04-8706-A96DA3B839FA}" dt="2025-08-25T17:45:15.095" v="1210" actId="20577"/>
          <ac:spMkLst>
            <pc:docMk/>
            <pc:sldMk cId="93297" sldId="2134808756"/>
            <ac:spMk id="2" creationId="{8F0D053D-7FA8-15F4-C2EB-B684E121FEFF}"/>
          </ac:spMkLst>
        </pc:spChg>
        <pc:picChg chg="add mod">
          <ac:chgData name="FERHANE EL MOSTAFA" userId="612e3f77-08f4-424c-9bd0-6ac275dcda07" providerId="ADAL" clId="{E9335B58-7A16-4D04-8706-A96DA3B839FA}" dt="2025-08-25T17:45:23.508" v="1212"/>
          <ac:picMkLst>
            <pc:docMk/>
            <pc:sldMk cId="93297" sldId="2134808756"/>
            <ac:picMk id="5" creationId="{1ACA0001-D8E3-960A-360A-3B4A314C0821}"/>
          </ac:picMkLst>
        </pc:picChg>
      </pc:sldChg>
      <pc:sldChg chg="delSp modSp add del mod delAnim">
        <pc:chgData name="FERHANE EL MOSTAFA" userId="612e3f77-08f4-424c-9bd0-6ac275dcda07" providerId="ADAL" clId="{E9335B58-7A16-4D04-8706-A96DA3B839FA}" dt="2025-08-25T18:42:39.483" v="1534" actId="47"/>
        <pc:sldMkLst>
          <pc:docMk/>
          <pc:sldMk cId="1531233171" sldId="2134808757"/>
        </pc:sldMkLst>
      </pc:sldChg>
      <pc:sldChg chg="addSp delSp modSp add mod addAnim delAnim">
        <pc:chgData name="FERHANE EL MOSTAFA" userId="612e3f77-08f4-424c-9bd0-6ac275dcda07" providerId="ADAL" clId="{E9335B58-7A16-4D04-8706-A96DA3B839FA}" dt="2025-08-25T19:04:45.244" v="1808" actId="20577"/>
        <pc:sldMkLst>
          <pc:docMk/>
          <pc:sldMk cId="3245557733" sldId="2134808757"/>
        </pc:sldMkLst>
        <pc:spChg chg="mod">
          <ac:chgData name="FERHANE EL MOSTAFA" userId="612e3f77-08f4-424c-9bd0-6ac275dcda07" providerId="ADAL" clId="{E9335B58-7A16-4D04-8706-A96DA3B839FA}" dt="2025-08-25T18:49:57.259" v="1685" actId="20577"/>
          <ac:spMkLst>
            <pc:docMk/>
            <pc:sldMk cId="3245557733" sldId="2134808757"/>
            <ac:spMk id="3" creationId="{5BE71C7F-12A7-7198-E664-A4748F79CE4D}"/>
          </ac:spMkLst>
        </pc:spChg>
        <pc:spChg chg="mod">
          <ac:chgData name="FERHANE EL MOSTAFA" userId="612e3f77-08f4-424c-9bd0-6ac275dcda07" providerId="ADAL" clId="{E9335B58-7A16-4D04-8706-A96DA3B839FA}" dt="2025-08-25T18:59:02.143" v="1737" actId="20577"/>
          <ac:spMkLst>
            <pc:docMk/>
            <pc:sldMk cId="3245557733" sldId="2134808757"/>
            <ac:spMk id="6" creationId="{C4DE3010-DBA5-FF0A-2214-7796BE7D0543}"/>
          </ac:spMkLst>
        </pc:spChg>
        <pc:spChg chg="mod">
          <ac:chgData name="FERHANE EL MOSTAFA" userId="612e3f77-08f4-424c-9bd0-6ac275dcda07" providerId="ADAL" clId="{E9335B58-7A16-4D04-8706-A96DA3B839FA}" dt="2025-08-25T19:04:40.473" v="1800" actId="20577"/>
          <ac:spMkLst>
            <pc:docMk/>
            <pc:sldMk cId="3245557733" sldId="2134808757"/>
            <ac:spMk id="7" creationId="{413790F5-54A0-4C9F-4626-5181330F0E66}"/>
          </ac:spMkLst>
        </pc:spChg>
        <pc:spChg chg="mod">
          <ac:chgData name="FERHANE EL MOSTAFA" userId="612e3f77-08f4-424c-9bd0-6ac275dcda07" providerId="ADAL" clId="{E9335B58-7A16-4D04-8706-A96DA3B839FA}" dt="2025-08-25T19:04:45.244" v="1808" actId="20577"/>
          <ac:spMkLst>
            <pc:docMk/>
            <pc:sldMk cId="3245557733" sldId="2134808757"/>
            <ac:spMk id="10" creationId="{CB0150AC-F44F-8EAE-D35A-901005996F8B}"/>
          </ac:spMkLst>
        </pc:spChg>
        <pc:picChg chg="add mod">
          <ac:chgData name="FERHANE EL MOSTAFA" userId="612e3f77-08f4-424c-9bd0-6ac275dcda07" providerId="ADAL" clId="{E9335B58-7A16-4D04-8706-A96DA3B839FA}" dt="2025-08-25T18:47:05.212" v="1609"/>
          <ac:picMkLst>
            <pc:docMk/>
            <pc:sldMk cId="3245557733" sldId="2134808757"/>
            <ac:picMk id="11" creationId="{5B313A3C-877F-E557-7F78-81D6A7A0EBE7}"/>
          </ac:picMkLst>
        </pc:picChg>
      </pc:sldChg>
      <pc:sldChg chg="modSp add mod">
        <pc:chgData name="FERHANE EL MOSTAFA" userId="612e3f77-08f4-424c-9bd0-6ac275dcda07" providerId="ADAL" clId="{E9335B58-7A16-4D04-8706-A96DA3B839FA}" dt="2025-08-25T18:46:21.273" v="1607" actId="1076"/>
        <pc:sldMkLst>
          <pc:docMk/>
          <pc:sldMk cId="3524382113" sldId="2134808758"/>
        </pc:sldMkLst>
        <pc:spChg chg="mod">
          <ac:chgData name="FERHANE EL MOSTAFA" userId="612e3f77-08f4-424c-9bd0-6ac275dcda07" providerId="ADAL" clId="{E9335B58-7A16-4D04-8706-A96DA3B839FA}" dt="2025-08-25T18:46:21.273" v="1607" actId="1076"/>
          <ac:spMkLst>
            <pc:docMk/>
            <pc:sldMk cId="3524382113" sldId="2134808758"/>
            <ac:spMk id="6" creationId="{72060FCD-8D4E-1BF5-6543-12C482056128}"/>
          </ac:spMkLst>
        </pc:spChg>
      </pc:sldChg>
      <pc:sldChg chg="addSp delSp modSp add mod addAnim delAnim">
        <pc:chgData name="FERHANE EL MOSTAFA" userId="612e3f77-08f4-424c-9bd0-6ac275dcda07" providerId="ADAL" clId="{E9335B58-7A16-4D04-8706-A96DA3B839FA}" dt="2025-08-25T19:06:38.221" v="1837" actId="20577"/>
        <pc:sldMkLst>
          <pc:docMk/>
          <pc:sldMk cId="877773967" sldId="2134808759"/>
        </pc:sldMkLst>
        <pc:spChg chg="mod">
          <ac:chgData name="FERHANE EL MOSTAFA" userId="612e3f77-08f4-424c-9bd0-6ac275dcda07" providerId="ADAL" clId="{E9335B58-7A16-4D04-8706-A96DA3B839FA}" dt="2025-08-25T19:03:22.172" v="1788" actId="20577"/>
          <ac:spMkLst>
            <pc:docMk/>
            <pc:sldMk cId="877773967" sldId="2134808759"/>
            <ac:spMk id="3" creationId="{AA7FE143-C3E7-F5AD-B626-E59567F45FB5}"/>
          </ac:spMkLst>
        </pc:spChg>
        <pc:spChg chg="mod">
          <ac:chgData name="FERHANE EL MOSTAFA" userId="612e3f77-08f4-424c-9bd0-6ac275dcda07" providerId="ADAL" clId="{E9335B58-7A16-4D04-8706-A96DA3B839FA}" dt="2025-08-25T19:03:47.688" v="1791" actId="14100"/>
          <ac:spMkLst>
            <pc:docMk/>
            <pc:sldMk cId="877773967" sldId="2134808759"/>
            <ac:spMk id="6" creationId="{41E54F2E-8E42-A48E-61A3-0CDCC4B63624}"/>
          </ac:spMkLst>
        </pc:spChg>
        <pc:spChg chg="mod">
          <ac:chgData name="FERHANE EL MOSTAFA" userId="612e3f77-08f4-424c-9bd0-6ac275dcda07" providerId="ADAL" clId="{E9335B58-7A16-4D04-8706-A96DA3B839FA}" dt="2025-08-25T19:03:59.796" v="1792"/>
          <ac:spMkLst>
            <pc:docMk/>
            <pc:sldMk cId="877773967" sldId="2134808759"/>
            <ac:spMk id="7" creationId="{7C88DBC3-E893-52A0-D284-3E4C56A8B37A}"/>
          </ac:spMkLst>
        </pc:spChg>
        <pc:spChg chg="add del mod">
          <ac:chgData name="FERHANE EL MOSTAFA" userId="612e3f77-08f4-424c-9bd0-6ac275dcda07" providerId="ADAL" clId="{E9335B58-7A16-4D04-8706-A96DA3B839FA}" dt="2025-08-25T19:06:38.221" v="1837" actId="20577"/>
          <ac:spMkLst>
            <pc:docMk/>
            <pc:sldMk cId="877773967" sldId="2134808759"/>
            <ac:spMk id="10" creationId="{9668E800-74E7-F3AC-BA63-DB79415DD488}"/>
          </ac:spMkLst>
        </pc:spChg>
      </pc:sldChg>
      <pc:sldChg chg="modSp add mod">
        <pc:chgData name="FERHANE EL MOSTAFA" userId="612e3f77-08f4-424c-9bd0-6ac275dcda07" providerId="ADAL" clId="{E9335B58-7A16-4D04-8706-A96DA3B839FA}" dt="2025-08-25T18:57:27.057" v="1720" actId="20577"/>
        <pc:sldMkLst>
          <pc:docMk/>
          <pc:sldMk cId="3710887481" sldId="2134808760"/>
        </pc:sldMkLst>
        <pc:spChg chg="mod">
          <ac:chgData name="FERHANE EL MOSTAFA" userId="612e3f77-08f4-424c-9bd0-6ac275dcda07" providerId="ADAL" clId="{E9335B58-7A16-4D04-8706-A96DA3B839FA}" dt="2025-08-25T18:57:27.057" v="1720" actId="20577"/>
          <ac:spMkLst>
            <pc:docMk/>
            <pc:sldMk cId="3710887481" sldId="2134808760"/>
            <ac:spMk id="6" creationId="{C3F1DD0A-CCB0-F00A-1C4F-81D2BAD7B70C}"/>
          </ac:spMkLst>
        </pc:spChg>
      </pc:sldChg>
      <pc:sldChg chg="modSp add">
        <pc:chgData name="FERHANE EL MOSTAFA" userId="612e3f77-08f4-424c-9bd0-6ac275dcda07" providerId="ADAL" clId="{E9335B58-7A16-4D04-8706-A96DA3B839FA}" dt="2025-08-25T19:05:35.655" v="1819" actId="20577"/>
        <pc:sldMkLst>
          <pc:docMk/>
          <pc:sldMk cId="2656362713" sldId="2134808761"/>
        </pc:sldMkLst>
        <pc:spChg chg="mod">
          <ac:chgData name="FERHANE EL MOSTAFA" userId="612e3f77-08f4-424c-9bd0-6ac275dcda07" providerId="ADAL" clId="{E9335B58-7A16-4D04-8706-A96DA3B839FA}" dt="2025-08-25T19:01:31.545" v="1778" actId="20577"/>
          <ac:spMkLst>
            <pc:docMk/>
            <pc:sldMk cId="2656362713" sldId="2134808761"/>
            <ac:spMk id="6" creationId="{8A8BC18A-E2C8-673A-F710-A5F79BA74DA6}"/>
          </ac:spMkLst>
        </pc:spChg>
        <pc:spChg chg="mod">
          <ac:chgData name="FERHANE EL MOSTAFA" userId="612e3f77-08f4-424c-9bd0-6ac275dcda07" providerId="ADAL" clId="{E9335B58-7A16-4D04-8706-A96DA3B839FA}" dt="2025-08-25T19:05:35.655" v="1819" actId="20577"/>
          <ac:spMkLst>
            <pc:docMk/>
            <pc:sldMk cId="2656362713" sldId="2134808761"/>
            <ac:spMk id="7" creationId="{5F7E3065-4EFB-4648-776C-39DF9A73DBC2}"/>
          </ac:spMkLst>
        </pc:spChg>
      </pc:sldChg>
      <pc:sldChg chg="modSp add mod">
        <pc:chgData name="FERHANE EL MOSTAFA" userId="612e3f77-08f4-424c-9bd0-6ac275dcda07" providerId="ADAL" clId="{E9335B58-7A16-4D04-8706-A96DA3B839FA}" dt="2025-08-25T19:02:53.640" v="1786" actId="20577"/>
        <pc:sldMkLst>
          <pc:docMk/>
          <pc:sldMk cId="2580822413" sldId="2134808762"/>
        </pc:sldMkLst>
        <pc:spChg chg="mod">
          <ac:chgData name="FERHANE EL MOSTAFA" userId="612e3f77-08f4-424c-9bd0-6ac275dcda07" providerId="ADAL" clId="{E9335B58-7A16-4D04-8706-A96DA3B839FA}" dt="2025-08-25T19:02:53.640" v="1786" actId="20577"/>
          <ac:spMkLst>
            <pc:docMk/>
            <pc:sldMk cId="2580822413" sldId="2134808762"/>
            <ac:spMk id="6" creationId="{372DF528-A443-F8E4-B0E5-E7BB6365DB0A}"/>
          </ac:spMkLst>
        </pc:spChg>
      </pc:sldChg>
      <pc:sldChg chg="modSp add mod">
        <pc:chgData name="FERHANE EL MOSTAFA" userId="612e3f77-08f4-424c-9bd0-6ac275dcda07" providerId="ADAL" clId="{E9335B58-7A16-4D04-8706-A96DA3B839FA}" dt="2025-08-25T19:08:44.656" v="1931" actId="20577"/>
        <pc:sldMkLst>
          <pc:docMk/>
          <pc:sldMk cId="2077746138" sldId="2134808763"/>
        </pc:sldMkLst>
        <pc:spChg chg="mod">
          <ac:chgData name="FERHANE EL MOSTAFA" userId="612e3f77-08f4-424c-9bd0-6ac275dcda07" providerId="ADAL" clId="{E9335B58-7A16-4D04-8706-A96DA3B839FA}" dt="2025-08-25T19:08:44.656" v="1931" actId="20577"/>
          <ac:spMkLst>
            <pc:docMk/>
            <pc:sldMk cId="2077746138" sldId="2134808763"/>
            <ac:spMk id="3" creationId="{25416204-A3D9-D9B6-3A8F-5F276CE0777E}"/>
          </ac:spMkLst>
        </pc:spChg>
        <pc:spChg chg="mod">
          <ac:chgData name="FERHANE EL MOSTAFA" userId="612e3f77-08f4-424c-9bd0-6ac275dcda07" providerId="ADAL" clId="{E9335B58-7A16-4D04-8706-A96DA3B839FA}" dt="2025-08-25T19:08:12.949" v="1914" actId="20577"/>
          <ac:spMkLst>
            <pc:docMk/>
            <pc:sldMk cId="2077746138" sldId="2134808763"/>
            <ac:spMk id="6" creationId="{72F24414-3EDE-CF68-8607-03807CEE450B}"/>
          </ac:spMkLst>
        </pc:spChg>
      </pc:sldChg>
      <pc:sldChg chg="addSp delSp modSp add mod delAnim">
        <pc:chgData name="FERHANE EL MOSTAFA" userId="612e3f77-08f4-424c-9bd0-6ac275dcda07" providerId="ADAL" clId="{E9335B58-7A16-4D04-8706-A96DA3B839FA}" dt="2025-08-25T19:13:52.485" v="2115" actId="1076"/>
        <pc:sldMkLst>
          <pc:docMk/>
          <pc:sldMk cId="2405242064" sldId="2134808764"/>
        </pc:sldMkLst>
        <pc:spChg chg="mod">
          <ac:chgData name="FERHANE EL MOSTAFA" userId="612e3f77-08f4-424c-9bd0-6ac275dcda07" providerId="ADAL" clId="{E9335B58-7A16-4D04-8706-A96DA3B839FA}" dt="2025-08-25T19:13:12.231" v="2106" actId="20577"/>
          <ac:spMkLst>
            <pc:docMk/>
            <pc:sldMk cId="2405242064" sldId="2134808764"/>
            <ac:spMk id="2" creationId="{3217A6A7-19F7-F3D9-0DCA-D71F38D2C6F8}"/>
          </ac:spMkLst>
        </pc:spChg>
        <pc:picChg chg="add mod">
          <ac:chgData name="FERHANE EL MOSTAFA" userId="612e3f77-08f4-424c-9bd0-6ac275dcda07" providerId="ADAL" clId="{E9335B58-7A16-4D04-8706-A96DA3B839FA}" dt="2025-08-25T19:13:38.488" v="2112"/>
          <ac:picMkLst>
            <pc:docMk/>
            <pc:sldMk cId="2405242064" sldId="2134808764"/>
            <ac:picMk id="4" creationId="{A62E8DC8-2644-3E60-F07F-18090BE66FB7}"/>
          </ac:picMkLst>
        </pc:picChg>
        <pc:picChg chg="add mod">
          <ac:chgData name="FERHANE EL MOSTAFA" userId="612e3f77-08f4-424c-9bd0-6ac275dcda07" providerId="ADAL" clId="{E9335B58-7A16-4D04-8706-A96DA3B839FA}" dt="2025-08-25T19:13:52.485" v="2115" actId="1076"/>
          <ac:picMkLst>
            <pc:docMk/>
            <pc:sldMk cId="2405242064" sldId="2134808764"/>
            <ac:picMk id="5" creationId="{3DABD174-E635-B9C5-ECA7-3C12DFEFC624}"/>
          </ac:picMkLst>
        </pc:picChg>
      </pc:sldChg>
      <pc:sldChg chg="add">
        <pc:chgData name="FERHANE EL MOSTAFA" userId="612e3f77-08f4-424c-9bd0-6ac275dcda07" providerId="ADAL" clId="{E9335B58-7A16-4D04-8706-A96DA3B839FA}" dt="2025-08-30T08:20:49.170" v="2242"/>
        <pc:sldMkLst>
          <pc:docMk/>
          <pc:sldMk cId="1317613354" sldId="2134808765"/>
        </pc:sldMkLst>
      </pc:sldChg>
    </pc:docChg>
  </pc:docChgLst>
  <pc:docChgLst>
    <pc:chgData name="FERHANE EL MOSTAFA" userId="612e3f77-08f4-424c-9bd0-6ac275dcda07" providerId="ADAL" clId="{03ECC52A-3917-4E4A-BCC6-67EB2827AB44}"/>
    <pc:docChg chg="undo custSel addSld delSld modSld modSection">
      <pc:chgData name="FERHANE EL MOSTAFA" userId="612e3f77-08f4-424c-9bd0-6ac275dcda07" providerId="ADAL" clId="{03ECC52A-3917-4E4A-BCC6-67EB2827AB44}" dt="2025-08-20T23:24:15.910" v="2360" actId="5793"/>
      <pc:docMkLst>
        <pc:docMk/>
      </pc:docMkLst>
      <pc:sldChg chg="modSp mod">
        <pc:chgData name="FERHANE EL MOSTAFA" userId="612e3f77-08f4-424c-9bd0-6ac275dcda07" providerId="ADAL" clId="{03ECC52A-3917-4E4A-BCC6-67EB2827AB44}" dt="2025-08-20T20:13:28.773" v="83" actId="12"/>
        <pc:sldMkLst>
          <pc:docMk/>
          <pc:sldMk cId="2425538299" sldId="542"/>
        </pc:sldMkLst>
        <pc:spChg chg="mod">
          <ac:chgData name="FERHANE EL MOSTAFA" userId="612e3f77-08f4-424c-9bd0-6ac275dcda07" providerId="ADAL" clId="{03ECC52A-3917-4E4A-BCC6-67EB2827AB44}" dt="2025-08-20T20:13:28.773" v="83" actId="12"/>
          <ac:spMkLst>
            <pc:docMk/>
            <pc:sldMk cId="2425538299" sldId="542"/>
            <ac:spMk id="2" creationId="{2B5FA5B8-60B1-2BED-9977-2EB9882CB6D6}"/>
          </ac:spMkLst>
        </pc:spChg>
      </pc:sldChg>
      <pc:sldChg chg="modSp mod">
        <pc:chgData name="FERHANE EL MOSTAFA" userId="612e3f77-08f4-424c-9bd0-6ac275dcda07" providerId="ADAL" clId="{03ECC52A-3917-4E4A-BCC6-67EB2827AB44}" dt="2025-08-20T20:21:57.717" v="220" actId="6549"/>
        <pc:sldMkLst>
          <pc:docMk/>
          <pc:sldMk cId="1861730519" sldId="597"/>
        </pc:sldMkLst>
        <pc:spChg chg="mod">
          <ac:chgData name="FERHANE EL MOSTAFA" userId="612e3f77-08f4-424c-9bd0-6ac275dcda07" providerId="ADAL" clId="{03ECC52A-3917-4E4A-BCC6-67EB2827AB44}" dt="2025-08-20T20:21:57.717" v="220" actId="6549"/>
          <ac:spMkLst>
            <pc:docMk/>
            <pc:sldMk cId="1861730519" sldId="597"/>
            <ac:spMk id="6" creationId="{D914014D-3C86-D642-31BC-56C49397C663}"/>
          </ac:spMkLst>
        </pc:spChg>
      </pc:sldChg>
      <pc:sldChg chg="del">
        <pc:chgData name="FERHANE EL MOSTAFA" userId="612e3f77-08f4-424c-9bd0-6ac275dcda07" providerId="ADAL" clId="{03ECC52A-3917-4E4A-BCC6-67EB2827AB44}" dt="2025-08-20T20:17:27.672" v="92" actId="47"/>
        <pc:sldMkLst>
          <pc:docMk/>
          <pc:sldMk cId="4221709158" sldId="987"/>
        </pc:sldMkLst>
      </pc:sldChg>
      <pc:sldChg chg="modSp mod">
        <pc:chgData name="FERHANE EL MOSTAFA" userId="612e3f77-08f4-424c-9bd0-6ac275dcda07" providerId="ADAL" clId="{03ECC52A-3917-4E4A-BCC6-67EB2827AB44}" dt="2025-08-20T23:22:00.450" v="2205" actId="1076"/>
        <pc:sldMkLst>
          <pc:docMk/>
          <pc:sldMk cId="1702143944" sldId="989"/>
        </pc:sldMkLst>
        <pc:spChg chg="mod">
          <ac:chgData name="FERHANE EL MOSTAFA" userId="612e3f77-08f4-424c-9bd0-6ac275dcda07" providerId="ADAL" clId="{03ECC52A-3917-4E4A-BCC6-67EB2827AB44}" dt="2025-08-20T23:22:00.450" v="2205" actId="1076"/>
          <ac:spMkLst>
            <pc:docMk/>
            <pc:sldMk cId="1702143944" sldId="989"/>
            <ac:spMk id="3" creationId="{88B8A22B-80FD-06D1-3EDE-A4BA00528236}"/>
          </ac:spMkLst>
        </pc:spChg>
      </pc:sldChg>
      <pc:sldChg chg="modSp mod">
        <pc:chgData name="FERHANE EL MOSTAFA" userId="612e3f77-08f4-424c-9bd0-6ac275dcda07" providerId="ADAL" clId="{03ECC52A-3917-4E4A-BCC6-67EB2827AB44}" dt="2025-08-20T20:10:16.805" v="5" actId="20577"/>
        <pc:sldMkLst>
          <pc:docMk/>
          <pc:sldMk cId="969077855" sldId="2134805155"/>
        </pc:sldMkLst>
        <pc:graphicFrameChg chg="mod modGraphic">
          <ac:chgData name="FERHANE EL MOSTAFA" userId="612e3f77-08f4-424c-9bd0-6ac275dcda07" providerId="ADAL" clId="{03ECC52A-3917-4E4A-BCC6-67EB2827AB44}" dt="2025-08-20T20:10:16.805" v="5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3ECC52A-3917-4E4A-BCC6-67EB2827AB44}" dt="2025-08-20T20:06:43.293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3ECC52A-3917-4E4A-BCC6-67EB2827AB44}" dt="2025-08-20T20:06:43.293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03ECC52A-3917-4E4A-BCC6-67EB2827AB44}" dt="2025-08-20T20:11:58.087" v="27" actId="6549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03ECC52A-3917-4E4A-BCC6-67EB2827AB44}" dt="2025-08-20T20:18:56.429" v="1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3ECC52A-3917-4E4A-BCC6-67EB2827AB44}" dt="2025-08-20T20:18:56.429" v="1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del mod">
        <pc:chgData name="FERHANE EL MOSTAFA" userId="612e3f77-08f4-424c-9bd0-6ac275dcda07" providerId="ADAL" clId="{03ECC52A-3917-4E4A-BCC6-67EB2827AB44}" dt="2025-08-20T22:58:57.397" v="1911" actId="47"/>
        <pc:sldMkLst>
          <pc:docMk/>
          <pc:sldMk cId="2254889488" sldId="2134808547"/>
        </pc:sldMkLst>
      </pc:sldChg>
      <pc:sldChg chg="addSp delSp modSp mod">
        <pc:chgData name="FERHANE EL MOSTAFA" userId="612e3f77-08f4-424c-9bd0-6ac275dcda07" providerId="ADAL" clId="{03ECC52A-3917-4E4A-BCC6-67EB2827AB44}" dt="2025-08-20T23:24:15.910" v="2360" actId="5793"/>
        <pc:sldMkLst>
          <pc:docMk/>
          <pc:sldMk cId="512562272" sldId="2134808561"/>
        </pc:sldMkLst>
        <pc:spChg chg="mod">
          <ac:chgData name="FERHANE EL MOSTAFA" userId="612e3f77-08f4-424c-9bd0-6ac275dcda07" providerId="ADAL" clId="{03ECC52A-3917-4E4A-BCC6-67EB2827AB44}" dt="2025-08-20T23:24:15.910" v="2360" actId="5793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03ECC52A-3917-4E4A-BCC6-67EB2827AB44}" dt="2025-08-20T20:19:08.554" v="16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3ECC52A-3917-4E4A-BCC6-67EB2827AB44}" dt="2025-08-20T20:19:08.554" v="16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3ECC52A-3917-4E4A-BCC6-67EB2827AB44}" dt="2025-08-20T23:02:21.587" v="1959" actId="20577"/>
        <pc:sldMkLst>
          <pc:docMk/>
          <pc:sldMk cId="253666560" sldId="2134808627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596164037" sldId="2134808628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47.508" v="87"/>
        <pc:sldMkLst>
          <pc:docMk/>
          <pc:sldMk cId="4156804253" sldId="2134808628"/>
        </pc:sldMkLst>
        <pc:spChg chg="add mod">
          <ac:chgData name="FERHANE EL MOSTAFA" userId="612e3f77-08f4-424c-9bd0-6ac275dcda07" providerId="ADAL" clId="{03ECC52A-3917-4E4A-BCC6-67EB2827AB44}" dt="2025-08-20T20:16:47.508" v="87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38:54.867" v="1621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03ECC52A-3917-4E4A-BCC6-67EB2827AB44}" dt="2025-08-20T22:38:58.950" v="1623"/>
        <pc:sldMkLst>
          <pc:docMk/>
          <pc:sldMk cId="2115320888" sldId="2134808640"/>
        </pc:sldMkLst>
      </pc:sldChg>
      <pc:sldChg chg="addSp delSp modSp mod delAnim">
        <pc:chgData name="FERHANE EL MOSTAFA" userId="612e3f77-08f4-424c-9bd0-6ac275dcda07" providerId="ADAL" clId="{03ECC52A-3917-4E4A-BCC6-67EB2827AB44}" dt="2025-08-20T22:39:11.164" v="1627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03ECC52A-3917-4E4A-BCC6-67EB2827AB44}" dt="2025-08-20T22:39:05.118" v="1625"/>
        <pc:sldMkLst>
          <pc:docMk/>
          <pc:sldMk cId="1231011705" sldId="2134808643"/>
        </pc:sldMkLst>
      </pc:sldChg>
      <pc:sldChg chg="addSp modSp mod modAnim">
        <pc:chgData name="FERHANE EL MOSTAFA" userId="612e3f77-08f4-424c-9bd0-6ac275dcda07" providerId="ADAL" clId="{03ECC52A-3917-4E4A-BCC6-67EB2827AB44}" dt="2025-08-20T23:18:55.884" v="2128"/>
        <pc:sldMkLst>
          <pc:docMk/>
          <pc:sldMk cId="2150186220" sldId="2134808654"/>
        </pc:sldMkLst>
      </pc:sldChg>
      <pc:sldChg chg="modSp mod">
        <pc:chgData name="FERHANE EL MOSTAFA" userId="612e3f77-08f4-424c-9bd0-6ac275dcda07" providerId="ADAL" clId="{03ECC52A-3917-4E4A-BCC6-67EB2827AB44}" dt="2025-08-20T20:25:53.641" v="373" actId="20577"/>
        <pc:sldMkLst>
          <pc:docMk/>
          <pc:sldMk cId="2487464742" sldId="2134808671"/>
        </pc:sldMkLst>
        <pc:spChg chg="mod">
          <ac:chgData name="FERHANE EL MOSTAFA" userId="612e3f77-08f4-424c-9bd0-6ac275dcda07" providerId="ADAL" clId="{03ECC52A-3917-4E4A-BCC6-67EB2827AB44}" dt="2025-08-20T20:24:02.785" v="286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03ECC52A-3917-4E4A-BCC6-67EB2827AB44}" dt="2025-08-20T20:25:03.150" v="335" actId="2057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03ECC52A-3917-4E4A-BCC6-67EB2827AB44}" dt="2025-08-20T20:25:28.809" v="357" actId="20577"/>
          <ac:spMkLst>
            <pc:docMk/>
            <pc:sldMk cId="2487464742" sldId="2134808671"/>
            <ac:spMk id="7" creationId="{AC0A23E6-1140-473D-85B6-9ED83E745F22}"/>
          </ac:spMkLst>
        </pc:spChg>
        <pc:spChg chg="mod">
          <ac:chgData name="FERHANE EL MOSTAFA" userId="612e3f77-08f4-424c-9bd0-6ac275dcda07" providerId="ADAL" clId="{03ECC52A-3917-4E4A-BCC6-67EB2827AB44}" dt="2025-08-20T20:25:53.641" v="373" actId="20577"/>
          <ac:spMkLst>
            <pc:docMk/>
            <pc:sldMk cId="2487464742" sldId="2134808671"/>
            <ac:spMk id="8" creationId="{D967AEFB-01F0-F251-06CD-B4935498BF85}"/>
          </ac:spMkLst>
        </pc:spChg>
        <pc:graphicFrameChg chg="modGraphic">
          <ac:chgData name="FERHANE EL MOSTAFA" userId="612e3f77-08f4-424c-9bd0-6ac275dcda07" providerId="ADAL" clId="{03ECC52A-3917-4E4A-BCC6-67EB2827AB44}" dt="2025-08-20T20:25:45.832" v="365" actId="20577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Sp delSp modSp mod">
        <pc:chgData name="FERHANE EL MOSTAFA" userId="612e3f77-08f4-424c-9bd0-6ac275dcda07" providerId="ADAL" clId="{03ECC52A-3917-4E4A-BCC6-67EB2827AB44}" dt="2025-08-20T23:20:10.527" v="2135"/>
        <pc:sldMkLst>
          <pc:docMk/>
          <pc:sldMk cId="4220590668" sldId="2134808678"/>
        </pc:sldMkLst>
      </pc:sldChg>
      <pc:sldChg chg="del">
        <pc:chgData name="FERHANE EL MOSTAFA" userId="612e3f77-08f4-424c-9bd0-6ac275dcda07" providerId="ADAL" clId="{03ECC52A-3917-4E4A-BCC6-67EB2827AB44}" dt="2025-08-20T20:11:24.088" v="13" actId="47"/>
        <pc:sldMkLst>
          <pc:docMk/>
          <pc:sldMk cId="2881457431" sldId="2134808689"/>
        </pc:sldMkLst>
      </pc:sldChg>
      <pc:sldChg chg="modSp mod">
        <pc:chgData name="FERHANE EL MOSTAFA" userId="612e3f77-08f4-424c-9bd0-6ac275dcda07" providerId="ADAL" clId="{03ECC52A-3917-4E4A-BCC6-67EB2827AB44}" dt="2025-08-20T20:20:05.152" v="171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03ECC52A-3917-4E4A-BCC6-67EB2827AB44}" dt="2025-08-20T20:20:05.152" v="171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03ECC52A-3917-4E4A-BCC6-67EB2827AB44}" dt="2025-08-20T20:20:31.136" v="189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03ECC52A-3917-4E4A-BCC6-67EB2827AB44}" dt="2025-08-20T20:20:31.136" v="189" actId="20577"/>
          <ac:spMkLst>
            <pc:docMk/>
            <pc:sldMk cId="2405031514" sldId="2134808691"/>
            <ac:spMk id="3" creationId="{E30E77CE-97DB-B0FD-612F-8FC95E90743A}"/>
          </ac:spMkLst>
        </pc:spChg>
      </pc:sldChg>
      <pc:sldChg chg="modSp mod">
        <pc:chgData name="FERHANE EL MOSTAFA" userId="612e3f77-08f4-424c-9bd0-6ac275dcda07" providerId="ADAL" clId="{03ECC52A-3917-4E4A-BCC6-67EB2827AB44}" dt="2025-08-20T20:21:05.804" v="195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03ECC52A-3917-4E4A-BCC6-67EB2827AB44}" dt="2025-08-20T20:21:05.804" v="195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modAnim">
        <pc:chgData name="FERHANE EL MOSTAFA" userId="612e3f77-08f4-424c-9bd0-6ac275dcda07" providerId="ADAL" clId="{03ECC52A-3917-4E4A-BCC6-67EB2827AB44}" dt="2025-08-20T20:21:17.797" v="20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03ECC52A-3917-4E4A-BCC6-67EB2827AB44}" dt="2025-08-20T20:21:17.797" v="20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03ECC52A-3917-4E4A-BCC6-67EB2827AB44}" dt="2025-08-20T20:21:41.703" v="213" actId="20577"/>
        <pc:sldMkLst>
          <pc:docMk/>
          <pc:sldMk cId="3557025472" sldId="2134808694"/>
        </pc:sldMkLst>
      </pc:sldChg>
      <pc:sldChg chg="modSp">
        <pc:chgData name="FERHANE EL MOSTAFA" userId="612e3f77-08f4-424c-9bd0-6ac275dcda07" providerId="ADAL" clId="{03ECC52A-3917-4E4A-BCC6-67EB2827AB44}" dt="2025-08-20T20:21:49.492" v="219" actId="20577"/>
        <pc:sldMkLst>
          <pc:docMk/>
          <pc:sldMk cId="769154890" sldId="2134808695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775406601" sldId="2134808696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53.607" v="89"/>
        <pc:sldMkLst>
          <pc:docMk/>
          <pc:sldMk cId="3630681292" sldId="2134808696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2758474391" sldId="2134808697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7:01.202" v="91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03ECC52A-3917-4E4A-BCC6-67EB2827AB44}" dt="2025-08-20T22:38:48.884" v="1619"/>
        <pc:sldMkLst>
          <pc:docMk/>
          <pc:sldMk cId="1075695747" sldId="2134808698"/>
        </pc:sldMkLst>
      </pc:sldChg>
      <pc:sldChg chg="del">
        <pc:chgData name="FERHANE EL MOSTAFA" userId="612e3f77-08f4-424c-9bd0-6ac275dcda07" providerId="ADAL" clId="{03ECC52A-3917-4E4A-BCC6-67EB2827AB44}" dt="2025-08-20T20:28:42.146" v="386" actId="47"/>
        <pc:sldMkLst>
          <pc:docMk/>
          <pc:sldMk cId="2876529393" sldId="2134808699"/>
        </pc:sldMkLst>
      </pc:sldChg>
      <pc:sldChg chg="addSp delSp modSp mod">
        <pc:chgData name="FERHANE EL MOSTAFA" userId="612e3f77-08f4-424c-9bd0-6ac275dcda07" providerId="ADAL" clId="{03ECC52A-3917-4E4A-BCC6-67EB2827AB44}" dt="2025-08-20T21:44:41.880" v="518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03ECC52A-3917-4E4A-BCC6-67EB2827AB44}" dt="2025-08-20T21:41:33.857" v="467" actId="20577"/>
          <ac:spMkLst>
            <pc:docMk/>
            <pc:sldMk cId="175661024" sldId="2134808700"/>
            <ac:spMk id="3" creationId="{303984AF-FBB0-7610-CF32-F0D31D1EB5AD}"/>
          </ac:spMkLst>
        </pc:spChg>
        <pc:graphicFrameChg chg="modGraphic">
          <ac:chgData name="FERHANE EL MOSTAFA" userId="612e3f77-08f4-424c-9bd0-6ac275dcda07" providerId="ADAL" clId="{03ECC52A-3917-4E4A-BCC6-67EB2827AB44}" dt="2025-08-20T21:44:41.880" v="518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del">
        <pc:chgData name="FERHANE EL MOSTAFA" userId="612e3f77-08f4-424c-9bd0-6ac275dcda07" providerId="ADAL" clId="{03ECC52A-3917-4E4A-BCC6-67EB2827AB44}" dt="2025-08-20T21:53:55.398" v="663" actId="47"/>
        <pc:sldMkLst>
          <pc:docMk/>
          <pc:sldMk cId="3483167129" sldId="2134808703"/>
        </pc:sldMkLst>
      </pc:sldChg>
      <pc:sldChg chg="del">
        <pc:chgData name="FERHANE EL MOSTAFA" userId="612e3f77-08f4-424c-9bd0-6ac275dcda07" providerId="ADAL" clId="{03ECC52A-3917-4E4A-BCC6-67EB2827AB44}" dt="2025-08-20T21:54:01.589" v="664" actId="47"/>
        <pc:sldMkLst>
          <pc:docMk/>
          <pc:sldMk cId="3197194160" sldId="2134808704"/>
        </pc:sldMkLst>
      </pc:sldChg>
      <pc:sldChg chg="del">
        <pc:chgData name="FERHANE EL MOSTAFA" userId="612e3f77-08f4-424c-9bd0-6ac275dcda07" providerId="ADAL" clId="{03ECC52A-3917-4E4A-BCC6-67EB2827AB44}" dt="2025-08-20T22:00:05.815" v="792" actId="47"/>
        <pc:sldMkLst>
          <pc:docMk/>
          <pc:sldMk cId="2303604193" sldId="2134808705"/>
        </pc:sldMkLst>
      </pc:sldChg>
      <pc:sldChg chg="addSp delSp modSp mod modAnim">
        <pc:chgData name="FERHANE EL MOSTAFA" userId="612e3f77-08f4-424c-9bd0-6ac275dcda07" providerId="ADAL" clId="{03ECC52A-3917-4E4A-BCC6-67EB2827AB44}" dt="2025-08-20T22:38:11.390" v="1615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03ECC52A-3917-4E4A-BCC6-67EB2827AB44}" dt="2025-08-20T22:38:11.390" v="161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03ECC52A-3917-4E4A-BCC6-67EB2827AB44}" dt="2025-08-20T22:31:25.484" v="1455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03ECC52A-3917-4E4A-BCC6-67EB2827AB44}" dt="2025-08-20T22:30:56.223" v="1428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03ECC52A-3917-4E4A-BCC6-67EB2827AB44}" dt="2025-08-20T22:31:37.971" v="1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03ECC52A-3917-4E4A-BCC6-67EB2827AB44}" dt="2025-08-20T22:31:47.322" v="147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03ECC52A-3917-4E4A-BCC6-67EB2827AB44}" dt="2025-08-20T22:31:59.428" v="1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03ECC52A-3917-4E4A-BCC6-67EB2827AB44}" dt="2025-08-20T22:32:15.475" v="1493" actId="20577"/>
          <ac:spMkLst>
            <pc:docMk/>
            <pc:sldMk cId="1301504599" sldId="2134808706"/>
            <ac:spMk id="25" creationId="{BEE52E8A-BE92-10C4-CDEF-4096BAFF70AC}"/>
          </ac:spMkLst>
        </pc:spChg>
        <pc:picChg chg="add mod">
          <ac:chgData name="FERHANE EL MOSTAFA" userId="612e3f77-08f4-424c-9bd0-6ac275dcda07" providerId="ADAL" clId="{03ECC52A-3917-4E4A-BCC6-67EB2827AB44}" dt="2025-08-20T22:26:46.190" v="1414"/>
          <ac:picMkLst>
            <pc:docMk/>
            <pc:sldMk cId="1301504599" sldId="2134808706"/>
            <ac:picMk id="4" creationId="{4719A3EA-C15A-B10C-A85C-554C086A79CF}"/>
          </ac:picMkLst>
        </pc:picChg>
      </pc:sldChg>
      <pc:sldChg chg="addSp delSp modSp mod delAnim modAnim">
        <pc:chgData name="FERHANE EL MOSTAFA" userId="612e3f77-08f4-424c-9bd0-6ac275dcda07" providerId="ADAL" clId="{03ECC52A-3917-4E4A-BCC6-67EB2827AB44}" dt="2025-08-20T22:36:49.505" v="1585" actId="14100"/>
        <pc:sldMkLst>
          <pc:docMk/>
          <pc:sldMk cId="1030826978" sldId="2134808707"/>
        </pc:sldMkLst>
        <pc:spChg chg="mod">
          <ac:chgData name="FERHANE EL MOSTAFA" userId="612e3f77-08f4-424c-9bd0-6ac275dcda07" providerId="ADAL" clId="{03ECC52A-3917-4E4A-BCC6-67EB2827AB44}" dt="2025-08-20T22:34:04.199" v="1556" actId="20577"/>
          <ac:spMkLst>
            <pc:docMk/>
            <pc:sldMk cId="1030826978" sldId="2134808707"/>
            <ac:spMk id="2" creationId="{575F3318-6A11-B106-FFFA-B03B1FA726B4}"/>
          </ac:spMkLst>
        </pc:spChg>
        <pc:picChg chg="add mod">
          <ac:chgData name="FERHANE EL MOSTAFA" userId="612e3f77-08f4-424c-9bd0-6ac275dcda07" providerId="ADAL" clId="{03ECC52A-3917-4E4A-BCC6-67EB2827AB44}" dt="2025-08-20T22:33:45.952" v="1510"/>
          <ac:picMkLst>
            <pc:docMk/>
            <pc:sldMk cId="1030826978" sldId="2134808707"/>
            <ac:picMk id="3" creationId="{1384A580-8573-CC9F-17EE-AB0E39F2B037}"/>
          </ac:picMkLst>
        </pc:picChg>
      </pc:sldChg>
      <pc:sldChg chg="del">
        <pc:chgData name="FERHANE EL MOSTAFA" userId="612e3f77-08f4-424c-9bd0-6ac275dcda07" providerId="ADAL" clId="{03ECC52A-3917-4E4A-BCC6-67EB2827AB44}" dt="2025-08-20T22:38:28.649" v="1616" actId="47"/>
        <pc:sldMkLst>
          <pc:docMk/>
          <pc:sldMk cId="4268842225" sldId="2134808708"/>
        </pc:sldMkLst>
      </pc:sldChg>
      <pc:sldChg chg="del">
        <pc:chgData name="FERHANE EL MOSTAFA" userId="612e3f77-08f4-424c-9bd0-6ac275dcda07" providerId="ADAL" clId="{03ECC52A-3917-4E4A-BCC6-67EB2827AB44}" dt="2025-08-20T22:38:30.512" v="1617" actId="47"/>
        <pc:sldMkLst>
          <pc:docMk/>
          <pc:sldMk cId="596647479" sldId="2134808709"/>
        </pc:sldMkLst>
      </pc:sldChg>
      <pc:sldChg chg="modSp mod">
        <pc:chgData name="FERHANE EL MOSTAFA" userId="612e3f77-08f4-424c-9bd0-6ac275dcda07" providerId="ADAL" clId="{03ECC52A-3917-4E4A-BCC6-67EB2827AB44}" dt="2025-08-20T21:58:51.290" v="791" actId="14100"/>
        <pc:sldMkLst>
          <pc:docMk/>
          <pc:sldMk cId="3184985472" sldId="2134808710"/>
        </pc:sldMkLst>
      </pc:sldChg>
      <pc:sldChg chg="modSp">
        <pc:chgData name="FERHANE EL MOSTAFA" userId="612e3f77-08f4-424c-9bd0-6ac275dcda07" providerId="ADAL" clId="{03ECC52A-3917-4E4A-BCC6-67EB2827AB44}" dt="2025-08-20T22:12:14.871" v="1069"/>
        <pc:sldMkLst>
          <pc:docMk/>
          <pc:sldMk cId="2380771049" sldId="2134808711"/>
        </pc:sldMkLst>
        <pc:spChg chg="mod">
          <ac:chgData name="FERHANE EL MOSTAFA" userId="612e3f77-08f4-424c-9bd0-6ac275dcda07" providerId="ADAL" clId="{03ECC52A-3917-4E4A-BCC6-67EB2827AB44}" dt="2025-08-20T22:12:14.871" v="1069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03ECC52A-3917-4E4A-BCC6-67EB2827AB44}" dt="2025-08-20T22:24:08.428" v="1343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03ECC52A-3917-4E4A-BCC6-67EB2827AB44}" dt="2025-08-20T22:13:54.374" v="1101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03ECC52A-3917-4E4A-BCC6-67EB2827AB44}" dt="2025-08-20T22:24:08.428" v="1343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03ECC52A-3917-4E4A-BCC6-67EB2827AB44}" dt="2025-08-20T22:15:48.647" v="1170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">
        <pc:chgData name="FERHANE EL MOSTAFA" userId="612e3f77-08f4-424c-9bd0-6ac275dcda07" providerId="ADAL" clId="{03ECC52A-3917-4E4A-BCC6-67EB2827AB44}" dt="2025-08-20T22:13:28.719" v="1099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03ECC52A-3917-4E4A-BCC6-67EB2827AB44}" dt="2025-08-20T22:12:35.170" v="107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03ECC52A-3917-4E4A-BCC6-67EB2827AB44}" dt="2025-08-20T22:12:47.348" v="1071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03ECC52A-3917-4E4A-BCC6-67EB2827AB44}" dt="2025-08-20T22:12:58.137" v="1072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03ECC52A-3917-4E4A-BCC6-67EB2827AB44}" dt="2025-08-20T22:13:11.994" v="1073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19:03.708" v="1244" actId="20577"/>
        <pc:sldMkLst>
          <pc:docMk/>
          <pc:sldMk cId="1705819537" sldId="2134808714"/>
        </pc:sldMkLst>
        <pc:spChg chg="mod">
          <ac:chgData name="FERHANE EL MOSTAFA" userId="612e3f77-08f4-424c-9bd0-6ac275dcda07" providerId="ADAL" clId="{03ECC52A-3917-4E4A-BCC6-67EB2827AB44}" dt="2025-08-20T22:19:03.708" v="1244" actId="20577"/>
          <ac:spMkLst>
            <pc:docMk/>
            <pc:sldMk cId="1705819537" sldId="2134808714"/>
            <ac:spMk id="2" creationId="{6FCB88EC-F975-5B92-6710-93CB9B0BAA52}"/>
          </ac:spMkLst>
        </pc:spChg>
      </pc:sldChg>
      <pc:sldChg chg="modSp mod modAnim">
        <pc:chgData name="FERHANE EL MOSTAFA" userId="612e3f77-08f4-424c-9bd0-6ac275dcda07" providerId="ADAL" clId="{03ECC52A-3917-4E4A-BCC6-67EB2827AB44}" dt="2025-08-20T22:25:14.717" v="1351"/>
        <pc:sldMkLst>
          <pc:docMk/>
          <pc:sldMk cId="1366020049" sldId="2134808715"/>
        </pc:sldMkLst>
      </pc:sldChg>
      <pc:sldChg chg="addSp delSp modSp del mod delAnim">
        <pc:chgData name="FERHANE EL MOSTAFA" userId="612e3f77-08f4-424c-9bd0-6ac275dcda07" providerId="ADAL" clId="{03ECC52A-3917-4E4A-BCC6-67EB2827AB44}" dt="2025-08-20T22:47:22.921" v="1714" actId="47"/>
        <pc:sldMkLst>
          <pc:docMk/>
          <pc:sldMk cId="483109708" sldId="2134808716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7:15.643" v="1713" actId="20577"/>
        <pc:sldMkLst>
          <pc:docMk/>
          <pc:sldMk cId="11916258" sldId="2134808717"/>
        </pc:sldMkLst>
        <pc:spChg chg="mod">
          <ac:chgData name="FERHANE EL MOSTAFA" userId="612e3f77-08f4-424c-9bd0-6ac275dcda07" providerId="ADAL" clId="{03ECC52A-3917-4E4A-BCC6-67EB2827AB44}" dt="2025-08-20T22:47:15.643" v="1713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mod modAnim">
        <pc:chgData name="FERHANE EL MOSTAFA" userId="612e3f77-08f4-424c-9bd0-6ac275dcda07" providerId="ADAL" clId="{03ECC52A-3917-4E4A-BCC6-67EB2827AB44}" dt="2025-08-20T22:46:24.510" v="1702"/>
        <pc:sldMkLst>
          <pc:docMk/>
          <pc:sldMk cId="342120363" sldId="2134808718"/>
        </pc:sldMkLst>
        <pc:spChg chg="mod">
          <ac:chgData name="FERHANE EL MOSTAFA" userId="612e3f77-08f4-424c-9bd0-6ac275dcda07" providerId="ADAL" clId="{03ECC52A-3917-4E4A-BCC6-67EB2827AB44}" dt="2025-08-20T22:43:38.932" v="1685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mod delAnim modAnim">
        <pc:chgData name="FERHANE EL MOSTAFA" userId="612e3f77-08f4-424c-9bd0-6ac275dcda07" providerId="ADAL" clId="{03ECC52A-3917-4E4A-BCC6-67EB2827AB44}" dt="2025-08-20T22:46:20.829" v="1701"/>
        <pc:sldMkLst>
          <pc:docMk/>
          <pc:sldMk cId="2143469606" sldId="2134808719"/>
        </pc:sldMkLst>
      </pc:sldChg>
      <pc:sldChg chg="addSp delSp modSp mod">
        <pc:chgData name="FERHANE EL MOSTAFA" userId="612e3f77-08f4-424c-9bd0-6ac275dcda07" providerId="ADAL" clId="{03ECC52A-3917-4E4A-BCC6-67EB2827AB44}" dt="2025-08-20T22:52:47.482" v="1797" actId="1076"/>
        <pc:sldMkLst>
          <pc:docMk/>
          <pc:sldMk cId="827506173" sldId="2134808720"/>
        </pc:sldMkLst>
        <pc:spChg chg="mod">
          <ac:chgData name="FERHANE EL MOSTAFA" userId="612e3f77-08f4-424c-9bd0-6ac275dcda07" providerId="ADAL" clId="{03ECC52A-3917-4E4A-BCC6-67EB2827AB44}" dt="2025-08-20T22:48:37.412" v="172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03ECC52A-3917-4E4A-BCC6-67EB2827AB44}" dt="2025-08-20T22:49:09.977" v="1744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03ECC52A-3917-4E4A-BCC6-67EB2827AB44}" dt="2025-08-20T22:49:40.378" v="1766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03ECC52A-3917-4E4A-BCC6-67EB2827AB44}" dt="2025-08-20T22:51:47.708" v="1794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Graphic">
          <ac:chgData name="FERHANE EL MOSTAFA" userId="612e3f77-08f4-424c-9bd0-6ac275dcda07" providerId="ADAL" clId="{03ECC52A-3917-4E4A-BCC6-67EB2827AB44}" dt="2025-08-20T22:50:14.209" v="1782" actId="20577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del">
        <pc:chgData name="FERHANE EL MOSTAFA" userId="612e3f77-08f4-424c-9bd0-6ac275dcda07" providerId="ADAL" clId="{03ECC52A-3917-4E4A-BCC6-67EB2827AB44}" dt="2025-08-20T22:55:43.543" v="1869" actId="47"/>
        <pc:sldMkLst>
          <pc:docMk/>
          <pc:sldMk cId="3033448778" sldId="2134808721"/>
        </pc:sldMkLst>
      </pc:sldChg>
      <pc:sldChg chg="del">
        <pc:chgData name="FERHANE EL MOSTAFA" userId="612e3f77-08f4-424c-9bd0-6ac275dcda07" providerId="ADAL" clId="{03ECC52A-3917-4E4A-BCC6-67EB2827AB44}" dt="2025-08-20T22:58:25.492" v="1908" actId="47"/>
        <pc:sldMkLst>
          <pc:docMk/>
          <pc:sldMk cId="851597282" sldId="2134808722"/>
        </pc:sldMkLst>
      </pc:sldChg>
      <pc:sldChg chg="addSp delSp modSp mod">
        <pc:chgData name="FERHANE EL MOSTAFA" userId="612e3f77-08f4-424c-9bd0-6ac275dcda07" providerId="ADAL" clId="{03ECC52A-3917-4E4A-BCC6-67EB2827AB44}" dt="2025-08-20T23:01:44.533" v="1942" actId="478"/>
        <pc:sldMkLst>
          <pc:docMk/>
          <pc:sldMk cId="2746584739" sldId="2134808723"/>
        </pc:sldMkLst>
        <pc:spChg chg="mod">
          <ac:chgData name="FERHANE EL MOSTAFA" userId="612e3f77-08f4-424c-9bd0-6ac275dcda07" providerId="ADAL" clId="{03ECC52A-3917-4E4A-BCC6-67EB2827AB44}" dt="2025-08-20T22:59:23.246" v="1931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del">
        <pc:chgData name="FERHANE EL MOSTAFA" userId="612e3f77-08f4-424c-9bd0-6ac275dcda07" providerId="ADAL" clId="{03ECC52A-3917-4E4A-BCC6-67EB2827AB44}" dt="2025-08-20T23:19:48.350" v="2133" actId="47"/>
        <pc:sldMkLst>
          <pc:docMk/>
          <pc:sldMk cId="1058716187" sldId="2134808724"/>
        </pc:sldMkLst>
      </pc:sldChg>
      <pc:sldChg chg="addSp delSp modSp mod">
        <pc:chgData name="FERHANE EL MOSTAFA" userId="612e3f77-08f4-424c-9bd0-6ac275dcda07" providerId="ADAL" clId="{03ECC52A-3917-4E4A-BCC6-67EB2827AB44}" dt="2025-08-20T23:22:23.559" v="2326" actId="205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03ECC52A-3917-4E4A-BCC6-67EB2827AB44}" dt="2025-08-20T23:22:28.140" v="2327" actId="47"/>
        <pc:sldMkLst>
          <pc:docMk/>
          <pc:sldMk cId="2783003011" sldId="2134808726"/>
        </pc:sldMkLst>
      </pc:sldChg>
      <pc:sldChg chg="addSp delSp modSp add mod">
        <pc:chgData name="FERHANE EL MOSTAFA" userId="612e3f77-08f4-424c-9bd0-6ac275dcda07" providerId="ADAL" clId="{03ECC52A-3917-4E4A-BCC6-67EB2827AB44}" dt="2025-08-20T20:11:20.212" v="12" actId="478"/>
        <pc:sldMkLst>
          <pc:docMk/>
          <pc:sldMk cId="1670954483" sldId="2134808727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58.711" v="423"/>
        <pc:sldMkLst>
          <pc:docMk/>
          <pc:sldMk cId="2670485127" sldId="2134808728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48.936" v="422"/>
        <pc:sldMkLst>
          <pc:docMk/>
          <pc:sldMk cId="3443806565" sldId="2134808729"/>
        </pc:sldMkLst>
      </pc:sldChg>
      <pc:sldChg chg="addSp delSp modSp add mod modAnim">
        <pc:chgData name="FERHANE EL MOSTAFA" userId="612e3f77-08f4-424c-9bd0-6ac275dcda07" providerId="ADAL" clId="{03ECC52A-3917-4E4A-BCC6-67EB2827AB44}" dt="2025-08-20T22:09:55.066" v="1048" actId="20577"/>
        <pc:sldMkLst>
          <pc:docMk/>
          <pc:sldMk cId="3816293835" sldId="2134808730"/>
        </pc:sldMkLst>
      </pc:sldChg>
      <pc:sldChg chg="addSp delSp modSp add mod modAnim">
        <pc:chgData name="FERHANE EL MOSTAFA" userId="612e3f77-08f4-424c-9bd0-6ac275dcda07" providerId="ADAL" clId="{03ECC52A-3917-4E4A-BCC6-67EB2827AB44}" dt="2025-08-20T22:10:13.030" v="1049"/>
        <pc:sldMkLst>
          <pc:docMk/>
          <pc:sldMk cId="2516559366" sldId="2134808731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2:11:43.582" v="1068"/>
        <pc:sldMkLst>
          <pc:docMk/>
          <pc:sldMk cId="2985476707" sldId="2134808732"/>
        </pc:sldMkLst>
      </pc:sldChg>
      <pc:sldChg chg="addSp delSp modSp add mod">
        <pc:chgData name="FERHANE EL MOSTAFA" userId="612e3f77-08f4-424c-9bd0-6ac275dcda07" providerId="ADAL" clId="{03ECC52A-3917-4E4A-BCC6-67EB2827AB44}" dt="2025-08-20T22:20:07.593" v="1295" actId="20577"/>
        <pc:sldMkLst>
          <pc:docMk/>
          <pc:sldMk cId="3471885217" sldId="2134808733"/>
        </pc:sldMkLst>
        <pc:spChg chg="mod">
          <ac:chgData name="FERHANE EL MOSTAFA" userId="612e3f77-08f4-424c-9bd0-6ac275dcda07" providerId="ADAL" clId="{03ECC52A-3917-4E4A-BCC6-67EB2827AB44}" dt="2025-08-20T22:20:07.593" v="1295" actId="20577"/>
          <ac:spMkLst>
            <pc:docMk/>
            <pc:sldMk cId="3471885217" sldId="2134808733"/>
            <ac:spMk id="2" creationId="{191DACB3-62EE-3A3E-822C-73B43A594647}"/>
          </ac:spMkLst>
        </pc:spChg>
        <pc:picChg chg="add mod">
          <ac:chgData name="FERHANE EL MOSTAFA" userId="612e3f77-08f4-424c-9bd0-6ac275dcda07" providerId="ADAL" clId="{03ECC52A-3917-4E4A-BCC6-67EB2827AB44}" dt="2025-08-20T22:19:38.979" v="1247"/>
          <ac:picMkLst>
            <pc:docMk/>
            <pc:sldMk cId="3471885217" sldId="2134808733"/>
            <ac:picMk id="4" creationId="{AFC493AE-F47E-1C7D-5594-ED0B0B841D4A}"/>
          </ac:picMkLst>
        </pc:picChg>
      </pc:sldChg>
      <pc:sldChg chg="addSp delSp modSp add del mod">
        <pc:chgData name="FERHANE EL MOSTAFA" userId="612e3f77-08f4-424c-9bd0-6ac275dcda07" providerId="ADAL" clId="{03ECC52A-3917-4E4A-BCC6-67EB2827AB44}" dt="2025-08-20T22:58:00.529" v="1904" actId="2696"/>
        <pc:sldMkLst>
          <pc:docMk/>
          <pc:sldMk cId="2532175873" sldId="2134808734"/>
        </pc:sldMkLst>
      </pc:sldChg>
      <pc:sldChg chg="modSp add mod">
        <pc:chgData name="FERHANE EL MOSTAFA" userId="612e3f77-08f4-424c-9bd0-6ac275dcda07" providerId="ADAL" clId="{03ECC52A-3917-4E4A-BCC6-67EB2827AB44}" dt="2025-08-20T22:58:21.973" v="1907" actId="20577"/>
        <pc:sldMkLst>
          <pc:docMk/>
          <pc:sldMk cId="4012810430" sldId="2134808734"/>
        </pc:sldMkLst>
      </pc:sldChg>
      <pc:sldChg chg="delSp modSp add mod delAnim">
        <pc:chgData name="FERHANE EL MOSTAFA" userId="612e3f77-08f4-424c-9bd0-6ac275dcda07" providerId="ADAL" clId="{03ECC52A-3917-4E4A-BCC6-67EB2827AB44}" dt="2025-08-20T22:57:38.277" v="1903" actId="1076"/>
        <pc:sldMkLst>
          <pc:docMk/>
          <pc:sldMk cId="2349550496" sldId="2134808735"/>
        </pc:sldMkLst>
        <pc:spChg chg="mod">
          <ac:chgData name="FERHANE EL MOSTAFA" userId="612e3f77-08f4-424c-9bd0-6ac275dcda07" providerId="ADAL" clId="{03ECC52A-3917-4E4A-BCC6-67EB2827AB44}" dt="2025-08-20T22:56:22.202" v="1877" actId="20577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03ECC52A-3917-4E4A-BCC6-67EB2827AB44}" dt="2025-08-20T22:57:34.050" v="1902" actId="1076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03ECC52A-3917-4E4A-BCC6-67EB2827AB44}" dt="2025-08-20T22:57:38.277" v="1903" actId="1076"/>
          <ac:spMkLst>
            <pc:docMk/>
            <pc:sldMk cId="2349550496" sldId="2134808735"/>
            <ac:spMk id="14" creationId="{183E0D97-A9C4-776A-046A-733B1CE7E7A5}"/>
          </ac:spMkLst>
        </pc:spChg>
      </pc:sldChg>
      <pc:sldChg chg="addSp delSp modSp add mod">
        <pc:chgData name="FERHANE EL MOSTAFA" userId="612e3f77-08f4-424c-9bd0-6ac275dcda07" providerId="ADAL" clId="{03ECC52A-3917-4E4A-BCC6-67EB2827AB44}" dt="2025-08-20T23:19:45.359" v="2132"/>
        <pc:sldMkLst>
          <pc:docMk/>
          <pc:sldMk cId="3074834879" sldId="213480873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87B5-BC48-15F2-8857-FFDDA243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70E16-BDD1-9D82-087A-5D0E86D49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AEF58-BF28-F5A6-769F-E025E977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2732A-D714-0411-231A-93FB4822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13350-ECEF-E391-6C04-18B6329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4FC37-05E4-279C-69FF-5EF8345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65F83F-9129-0D85-C5AF-EC0C6A55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7E9F7-7577-0230-40B7-C6AC2164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BCFA4-29D4-43C5-E210-90B2AABF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C4739A-4060-56C7-6352-C6DF99C5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EA59D-E8BA-0E0F-CCE4-B19FB050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CF272F-DBBA-B000-ACE3-557C32BD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A75D7-2564-C8DC-8D33-70E4626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73A034-C41A-E7D8-0653-45AB2BF6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9F0469-6120-9524-6AA5-BA4188DE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3D5AB-45A9-5C4A-6F47-7F26B8A0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CE43DA-C65D-07BF-AAC6-C527FFEA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48DFFC-2CA1-BCB6-18C6-24ED423B7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CDF9F7-5D1F-0C5C-F592-4A6C4437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E76434-1072-1505-459C-A9581957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C3A11-A2FA-736C-EFA9-68A325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88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910FE-05E2-0E88-D6A0-03F46BF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9A86C-1807-6A54-3081-A541AAF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813CF-1E5D-76BE-401B-D994E179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DE1887-7603-669F-FA3B-50A54735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7D44ED-FF0C-79B1-E02F-740D22A07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2326C8-D854-BBE4-E51F-95719A4A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F6B9D-D7B0-7ED9-FE58-43010098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BDF9E4-4E22-4133-DD2A-F61D3282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4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5E356-FBA3-7D96-1FBC-3C192EED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FABA93-AACF-3D94-ED71-AA29112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232D9-1290-A798-D97C-8B785CF1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80E17-36AD-A248-C02B-5CB2C22B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024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20FD99-5CB7-CE58-FB54-C786B4C5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33CE91-1954-3765-6D61-1484ECC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9B5236-2E38-4E77-EBC4-932CCE4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18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445A3-06CB-6064-73EE-962B0DB1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A4F7E-5AA5-0D68-2912-2095F70CD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03CF98-5DEF-24D7-078E-C6666B47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ECB72-875F-7168-6C9E-94C55C7F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8B6BA-8FA3-B43A-E358-19ADB23D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7C5391-7797-FCB2-16AF-BC61D36A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69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FA441-9812-2019-06C7-3203D484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3FF6C7-29C9-09DA-8D66-30974A42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0CA51-33DF-B14D-C8A2-46EC0E6B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01590-7CC7-25EF-CE65-BA4420A4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F1A4F-A09F-F720-BEC8-815780B4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F736-1ACC-482C-1C7D-2C6559CA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04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4B6-20EB-1E76-79EA-E6C47311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EB0B28-E0DB-DAB5-90BE-620D697FC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E870A-5DB8-ACFF-C844-911BADAC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41B39A-2D05-52E1-C348-BD087868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3A715-D31D-8D73-1648-414F896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2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FFFFAB-C3F9-948A-C5DD-4B2363B2A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5E961-1D64-13AE-860A-C565D7FC2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EE28DD-CD45-CCD8-F84A-D6000CF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26AF9-7CE7-B59C-1576-24BAC078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3E0BD8-E9DF-89EA-7F63-3CF2E1A9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451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75388DA-0E5A-9141-F6E7-89BB6C2CDC8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48351611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D8688E8-809C-3C14-0EC6-19316ED8560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18970915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13384986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01955632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05099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2891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1564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49425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7385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35132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84634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19656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3654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810360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96540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309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73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74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6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56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33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9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12694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1110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5026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94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9308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0674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3771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8068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657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slideLayout" Target="../slideLayouts/slideLayout99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98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29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28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31" Type="http://schemas.openxmlformats.org/officeDocument/2006/relationships/theme" Target="../theme/theme6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Relationship Id="rId27" Type="http://schemas.openxmlformats.org/officeDocument/2006/relationships/slideLayout" Target="../slideLayouts/slideLayout100.xml"/><Relationship Id="rId30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64E78A-C52D-F799-2CB8-1FAF1649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32DEF-3C5C-1D37-6B0D-B43D7BFD2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7B776-0F28-5C8F-1EBD-A6EA87E4E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71F5A-65C6-55F2-EA72-656A2A38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76B1-841E-586D-FC8D-D275AD341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838" r:id="rId19"/>
    <p:sldLayoutId id="2147483650" r:id="rId20"/>
    <p:sldLayoutId id="2147483651" r:id="rId21"/>
    <p:sldLayoutId id="2147483652" r:id="rId22"/>
    <p:sldLayoutId id="2147483653" r:id="rId23"/>
    <p:sldLayoutId id="2147483654" r:id="rId24"/>
    <p:sldLayoutId id="2147483655" r:id="rId25"/>
    <p:sldLayoutId id="2147483656" r:id="rId26"/>
    <p:sldLayoutId id="2147483657" r:id="rId27"/>
    <p:sldLayoutId id="2147483658" r:id="rId28"/>
    <p:sldLayoutId id="2147483877" r:id="rId29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95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5" r:id="rId12"/>
    <p:sldLayoutId id="2147483996" r:id="rId13"/>
    <p:sldLayoutId id="2147483997" r:id="rId14"/>
    <p:sldLayoutId id="2147483998" r:id="rId15"/>
    <p:sldLayoutId id="2147483999" r:id="rId16"/>
    <p:sldLayoutId id="2147484000" r:id="rId17"/>
    <p:sldLayoutId id="2147484001" r:id="rId18"/>
    <p:sldLayoutId id="2147484002" r:id="rId19"/>
    <p:sldLayoutId id="2147484003" r:id="rId20"/>
    <p:sldLayoutId id="2147484004" r:id="rId21"/>
    <p:sldLayoutId id="2147484005" r:id="rId22"/>
    <p:sldLayoutId id="2147484006" r:id="rId23"/>
    <p:sldLayoutId id="2147484007" r:id="rId24"/>
    <p:sldLayoutId id="2147484008" r:id="rId25"/>
    <p:sldLayoutId id="2147484009" r:id="rId26"/>
    <p:sldLayoutId id="2147484010" r:id="rId27"/>
    <p:sldLayoutId id="2147484011" r:id="rId28"/>
    <p:sldLayoutId id="2147484012" r:id="rId29"/>
    <p:sldLayoutId id="2147484013" r:id="rId30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0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7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أقصوصة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 </a:t>
              </a: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6899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إغناء المعجم</a:t>
                </a: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 بكلمات جديدة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.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قراءة النص بطلاقة؛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الإجابة عن أسئلة الفهم.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394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613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60474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83453" y="2460667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892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983197" y="835347"/>
            <a:ext cx="12001500" cy="8880153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11155" y="1706706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ar-MA" sz="4400" b="1" dirty="0">
                <a:solidFill>
                  <a:srgbClr val="1F497D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هيكلة الحصة</a:t>
            </a:r>
            <a:endParaRPr lang="en-US" sz="4400" b="1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9293545"/>
              </p:ext>
            </p:extLst>
          </p:nvPr>
        </p:nvGraphicFramePr>
        <p:xfrm>
          <a:off x="1860223" y="2203580"/>
          <a:ext cx="9989603" cy="7162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29868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6443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6395304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724906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marR="0" lvl="1" indent="-285750" algn="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فقرة بسيطة بدقة وطلاقة؛ 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 تتضمن صعوبة إملائية: الهمزة المتطرفة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3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تنمية المعجم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نص بطلاقة والتفاعل معه؛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وماذا بعد؟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</a:t>
                      </a: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تبصر الحصة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76609" y="3336636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05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53780" y="493673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55 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53780" y="7310491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53780" y="2092966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3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454991" y="8350333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دقيقتان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37). سأراقب ما قمتم به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428510" y="2350873"/>
            <a:ext cx="6068291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إنجاز النشاط1 على الكراسة؛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النص (الأم الثانية) بدقة وطلاقة واسترسال؛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أجيب عن السؤالين ح - ج من(النشاط3) وأنقل الجواب على دفتري؛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5E1ABBB-4897-C176-D1D2-8CC3ABF60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2350874"/>
            <a:ext cx="5805055" cy="751356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14AAE0A-8055-D399-F6BE-77277957B986}"/>
              </a:ext>
            </a:extLst>
          </p:cNvPr>
          <p:cNvSpPr/>
          <p:nvPr/>
        </p:nvSpPr>
        <p:spPr>
          <a:xfrm>
            <a:off x="623455" y="9067186"/>
            <a:ext cx="5258141" cy="50569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EB32677-E279-03ED-270C-04E5C3F78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763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إجراءات العمل في ثنائيات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607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سنطبق اليوم مراحل العمل في ثنائيات، خذوا ألواحكم واستعدوا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2299854" y="1508068"/>
            <a:ext cx="11090637" cy="791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ctr" rtl="1">
              <a:lnSpc>
                <a:spcPct val="150000"/>
              </a:lnSpc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اَلسُّؤالُ: 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ما هُوَ ضِدُّ (</a:t>
            </a:r>
            <a:r>
              <a:rPr lang="ar-MA" sz="4400" b="1" dirty="0">
                <a:solidFill>
                  <a:srgbClr val="0070C0"/>
                </a:solidFill>
              </a:rPr>
              <a:t>كَبيرٌ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)؟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  <a:p>
            <a:pPr lvl="0" algn="r" rtl="1">
              <a:lnSpc>
                <a:spcPct val="150000"/>
              </a:lnSpc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1-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أُفَكِّرُ: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أفكر بشكل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فردي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في السؤال/التعليمة؛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2- أُقارِنُ: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عند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الإشارة الأولى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لأستاذي؛ أعرض إجابتي على زميلي، وأشرح له كيف توصلت للحل، ويشرح لي كيف توصل هو للحل؛</a:t>
            </a:r>
          </a:p>
          <a:p>
            <a:pPr marL="0" marR="0" lvl="0" indent="0" algn="just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3-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ينقل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كل واحد منا الجواب على لوحته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بشكل فردي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؛</a:t>
            </a:r>
          </a:p>
          <a:p>
            <a:pPr marL="0" marR="0" lvl="0" indent="0" algn="just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4- أُشارِكُ: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عند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الإشارة الثانية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لأستاذي؛ نرفع الألواح دفعة واحدة؛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52C12F-0070-CDAA-9E96-439AD9937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73" y="5163028"/>
            <a:ext cx="1907082" cy="12619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B254DC-287B-23CC-F30A-AE4C6E4284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508" y="3101372"/>
            <a:ext cx="1956986" cy="14265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A540AA0-685E-FA0C-90D0-F74555F73F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302" y="6687632"/>
            <a:ext cx="1723519" cy="126197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1A64193-72E2-3D36-D31B-EEF034252E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568" y="8077832"/>
            <a:ext cx="1956986" cy="13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5FA5B8-60B1-2BED-9977-2EB9882CB6D6}"/>
              </a:ext>
            </a:extLst>
          </p:cNvPr>
          <p:cNvSpPr/>
          <p:nvPr/>
        </p:nvSpPr>
        <p:spPr>
          <a:xfrm>
            <a:off x="1013580" y="4099395"/>
            <a:ext cx="6786529" cy="174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فقرة بدقة وطلاقة</a:t>
            </a:r>
          </a:p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إمـلاء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تابعوا معي، سأقرأ الفقرة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5E0FA3-827A-B23F-2FEC-2FB7656FAF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19" y="597713"/>
            <a:ext cx="1472354" cy="135401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7A4471B-E10C-B399-E005-C82B07FE3698}"/>
              </a:ext>
            </a:extLst>
          </p:cNvPr>
          <p:cNvSpPr txBox="1"/>
          <p:nvPr/>
        </p:nvSpPr>
        <p:spPr>
          <a:xfrm>
            <a:off x="317920" y="2066276"/>
            <a:ext cx="12982444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اَلْوَطَنُ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ٱلْمَكانُ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نَعيشُ فيهِ، وَنُحِبُّهُ كَثيراً، وَنَفتَخِرُ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بِٱنتمائِنا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إِلَيْهِ. نُضَحِّي لِأَجْلِهِ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بِـٱلْغالي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وَٱلنَّفيسِ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b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نُسَاهِمُ فِي بنَائِهِ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بِٱلْعِلْمِ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وَٱلْعَمَلِ، وَنَحْفَظُ أَمْنَهُ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بِٱلْوَفاءِ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وَٱلْإِخْلاصِ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680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BC86C-7DBF-4C9A-9409-3188E8FB4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008D087-E250-C1A9-10B3-5932C0CB1B4B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ثنائيات، أقرأ لزميلي ويقرأ لي قراءة هامسة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895F83-64EA-1A3B-6F49-060301B3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F61015B-A168-7835-1C20-B0080B23D05E}"/>
              </a:ext>
            </a:extLst>
          </p:cNvPr>
          <p:cNvSpPr txBox="1"/>
          <p:nvPr/>
        </p:nvSpPr>
        <p:spPr>
          <a:xfrm>
            <a:off x="317920" y="2066276"/>
            <a:ext cx="12982444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اَلْوَطَنُ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ٱلْمَكانُ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نَعيشُ فيهِ، وَنُحِبُّهُ كَثيراً، وَنَفتَخِرُ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بِٱنتمائِنا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إِلَيْهِ. نُضَحِّي لِأَجْلِهِ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بِـٱلْغالي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وَٱلنَّفيسِ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b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نُسَاهِمُ فِي بنَائِهِ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بِٱلْعِلْمِ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وَٱلْعَمَلِ، وَنَحْفَظُ أَمْنَهُ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بِٱلْوَفاءِ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وَٱلْإِخْلاصِ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068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921F-406B-FDC5-B54B-F0164571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88291EF-EBCB-7D06-4BB2-462DF10624DD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فردية، مع احتساب عدد الأخطاء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6D1843-326E-4C41-70DB-6AC30030772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61F6DC3-68E4-4AAB-6398-5A7288E35B3B}"/>
              </a:ext>
            </a:extLst>
          </p:cNvPr>
          <p:cNvSpPr txBox="1"/>
          <p:nvPr/>
        </p:nvSpPr>
        <p:spPr>
          <a:xfrm>
            <a:off x="317920" y="2066276"/>
            <a:ext cx="12982444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اَلْوَطَنُ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هُوَ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ٱلْمَكانُ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ٱلَّذي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نَعيشُ فيهِ، وَنُحِبُّهُ كَثيراً، وَنَفتَخِرُ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بِٱنتمائِنا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إِلَيْهِ. نُضَحِّي لِأَجْلِهِ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بِـٱلْغالي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وَٱلنَّفيسِ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b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نُسَاهِمُ فِي بنَائِهِ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بِٱلْعِلْمِ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وَٱلْعَمَلِ، وَنَحْفَظُ أَمْنَهُ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بِٱلْوَفاءِ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وَٱلْإِخْلاصِ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181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145A6-67BE-857B-EA40-59B73876D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8C43E28-4041-5DA1-58A5-FAAF0063FDC0}"/>
              </a:ext>
            </a:extLst>
          </p:cNvPr>
          <p:cNvSpPr txBox="1"/>
          <p:nvPr/>
        </p:nvSpPr>
        <p:spPr>
          <a:xfrm>
            <a:off x="377878" y="1057030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ستكتبون كلمات فيها همزة متوسطة، لنتذكر أولا القاعدة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919A0483-3CB9-4483-E568-A422A8CE071D}"/>
              </a:ext>
            </a:extLst>
          </p:cNvPr>
          <p:cNvSpPr/>
          <p:nvPr/>
        </p:nvSpPr>
        <p:spPr>
          <a:xfrm>
            <a:off x="886691" y="5972992"/>
            <a:ext cx="11847637" cy="4154681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lnSpc>
                <a:spcPct val="150000"/>
              </a:lnSpc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1- </a:t>
            </a:r>
            <a:r>
              <a:rPr lang="ar-MA" sz="4000" b="1" dirty="0">
                <a:solidFill>
                  <a:srgbClr val="00B0F0"/>
                </a:solidFill>
                <a:latin typeface="Calibri" panose="020F0502020204030204"/>
                <a:cs typeface="Arial" panose="020B0604020202020204" pitchFamily="34" charset="0"/>
              </a:rPr>
              <a:t>اَلْكَسْرَةُ</a:t>
            </a:r>
            <a:r>
              <a:rPr lang="ar-MA" sz="4000" b="1" dirty="0">
                <a:solidFill>
                  <a:srgbClr val="FF0000"/>
                </a:solidFill>
              </a:rPr>
              <a:t> 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أَقْوى</a:t>
            </a:r>
            <a:r>
              <a:rPr lang="ar-MA" sz="4000" b="1" dirty="0">
                <a:solidFill>
                  <a:prstClr val="black"/>
                </a:solidFill>
              </a:rPr>
              <a:t> </a:t>
            </a:r>
            <a:r>
              <a:rPr lang="ar-MA" sz="4000" b="1" dirty="0" err="1">
                <a:solidFill>
                  <a:prstClr val="black"/>
                </a:solidFill>
              </a:rPr>
              <a:t>ٱلحَرَكَاتِ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 (تُنَاسِبُها</a:t>
            </a:r>
            <a:r>
              <a:rPr lang="ar-MA" sz="4000" b="1" dirty="0">
                <a:solidFill>
                  <a:srgbClr val="00B0F0"/>
                </a:solidFill>
                <a:latin typeface="Calibri" panose="020F0502020204030204"/>
                <a:cs typeface="Arial" panose="020B0604020202020204" pitchFamily="34" charset="0"/>
              </a:rPr>
              <a:t> ٱلْياءُ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). </a:t>
            </a:r>
            <a:r>
              <a:rPr lang="ar-MA" sz="4000" b="1" dirty="0">
                <a:solidFill>
                  <a:srgbClr val="00B050"/>
                </a:solidFill>
                <a:latin typeface="Calibri" panose="020F0502020204030204"/>
                <a:cs typeface="Arial" panose="020B0604020202020204" pitchFamily="34" charset="0"/>
              </a:rPr>
              <a:t>مِثالٌ: 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سُ</a:t>
            </a: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ئِ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لَ – قا</a:t>
            </a: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ئِ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لٌ</a:t>
            </a:r>
            <a:b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</a:b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2- </a:t>
            </a:r>
            <a:r>
              <a:rPr lang="ar-MA" sz="4000" b="1" dirty="0">
                <a:solidFill>
                  <a:srgbClr val="00B0F0"/>
                </a:solidFill>
                <a:latin typeface="Calibri" panose="020F0502020204030204"/>
                <a:cs typeface="Arial" panose="020B0604020202020204" pitchFamily="34" charset="0"/>
              </a:rPr>
              <a:t>اَلضَّمَّةُ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(تُنَاسِبُها </a:t>
            </a:r>
            <a:r>
              <a:rPr lang="ar-MA" sz="4000" b="1" dirty="0" err="1">
                <a:solidFill>
                  <a:srgbClr val="00B0F0"/>
                </a:solidFill>
              </a:rPr>
              <a:t>ٱ</a:t>
            </a:r>
            <a:r>
              <a:rPr lang="ar-MA" sz="4000" b="1" dirty="0" err="1">
                <a:solidFill>
                  <a:srgbClr val="00B0F0"/>
                </a:solidFill>
                <a:latin typeface="Calibri" panose="020F0502020204030204"/>
                <a:cs typeface="Arial" panose="020B0604020202020204" pitchFamily="34" charset="0"/>
              </a:rPr>
              <a:t>لْواوُ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).</a:t>
            </a:r>
            <a:r>
              <a:rPr lang="ar-MA" sz="4000" b="1" dirty="0">
                <a:solidFill>
                  <a:prstClr val="black"/>
                </a:solidFill>
              </a:rPr>
              <a:t> </a:t>
            </a:r>
            <a:r>
              <a:rPr lang="ar-MA" sz="4000" b="1" dirty="0">
                <a:solidFill>
                  <a:srgbClr val="00B050"/>
                </a:solidFill>
              </a:rPr>
              <a:t>مِثالٌ: </a:t>
            </a:r>
            <a:r>
              <a:rPr lang="ar-MA" sz="4400" b="1" dirty="0">
                <a:solidFill>
                  <a:prstClr val="black"/>
                </a:solidFill>
              </a:rPr>
              <a:t>سُ</a:t>
            </a:r>
            <a:r>
              <a:rPr lang="ar-MA" sz="4400" b="1" dirty="0">
                <a:solidFill>
                  <a:srgbClr val="FF0000"/>
                </a:solidFill>
              </a:rPr>
              <a:t>ؤ</a:t>
            </a:r>
            <a:r>
              <a:rPr lang="ar-MA" sz="4400" b="1" dirty="0">
                <a:solidFill>
                  <a:prstClr val="black"/>
                </a:solidFill>
              </a:rPr>
              <a:t>الٌ - 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مُ</a:t>
            </a: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ؤَ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دَّبٌ</a:t>
            </a:r>
            <a:b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</a:b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3- </a:t>
            </a:r>
            <a:r>
              <a:rPr lang="ar-MA" sz="4000" b="1" dirty="0">
                <a:solidFill>
                  <a:srgbClr val="00B0F0"/>
                </a:solidFill>
                <a:latin typeface="Calibri" panose="020F0502020204030204"/>
                <a:cs typeface="Arial" panose="020B0604020202020204" pitchFamily="34" charset="0"/>
              </a:rPr>
              <a:t>اَلْفَتْحَةُ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(تُنَاسِبُها </a:t>
            </a:r>
            <a:r>
              <a:rPr lang="ar-MA" sz="4000" b="1" dirty="0" err="1">
                <a:solidFill>
                  <a:srgbClr val="00B0F0"/>
                </a:solidFill>
              </a:rPr>
              <a:t>ٱ</a:t>
            </a:r>
            <a:r>
              <a:rPr lang="ar-MA" sz="4000" b="1" dirty="0" err="1">
                <a:solidFill>
                  <a:srgbClr val="00B0F0"/>
                </a:solidFill>
                <a:latin typeface="Calibri" panose="020F0502020204030204"/>
                <a:cs typeface="Arial" panose="020B0604020202020204" pitchFamily="34" charset="0"/>
              </a:rPr>
              <a:t>لْأَلِفُ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). </a:t>
            </a:r>
            <a:r>
              <a:rPr lang="ar-MA" sz="4000" b="1" dirty="0">
                <a:solidFill>
                  <a:srgbClr val="00B050"/>
                </a:solidFill>
              </a:rPr>
              <a:t>مِثالٌ: </a:t>
            </a:r>
            <a:r>
              <a:rPr lang="ar-MA" sz="4400" b="1" dirty="0">
                <a:solidFill>
                  <a:prstClr val="black"/>
                </a:solidFill>
              </a:rPr>
              <a:t>رَ</a:t>
            </a:r>
            <a:r>
              <a:rPr lang="ar-MA" sz="4400" b="1" dirty="0">
                <a:solidFill>
                  <a:srgbClr val="FF0000"/>
                </a:solidFill>
              </a:rPr>
              <a:t>أْ</a:t>
            </a:r>
            <a:r>
              <a:rPr lang="ar-MA" sz="4400" b="1" dirty="0">
                <a:solidFill>
                  <a:prstClr val="black"/>
                </a:solidFill>
              </a:rPr>
              <a:t>سٌ - سَ</a:t>
            </a:r>
            <a:r>
              <a:rPr lang="ar-MA" sz="4400" b="1" dirty="0">
                <a:solidFill>
                  <a:srgbClr val="FF0000"/>
                </a:solidFill>
              </a:rPr>
              <a:t>أَ</a:t>
            </a:r>
            <a:r>
              <a:rPr lang="ar-MA" sz="4400" b="1" dirty="0">
                <a:solidFill>
                  <a:prstClr val="black"/>
                </a:solidFill>
              </a:rPr>
              <a:t>لَ </a:t>
            </a:r>
            <a:b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</a:b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4- </a:t>
            </a:r>
            <a:r>
              <a:rPr lang="ar-MA" sz="4000" b="1" dirty="0">
                <a:solidFill>
                  <a:srgbClr val="00B0F0"/>
                </a:solidFill>
                <a:latin typeface="Calibri" panose="020F0502020204030204"/>
                <a:cs typeface="Arial" panose="020B0604020202020204" pitchFamily="34" charset="0"/>
              </a:rPr>
              <a:t>اَلسُّكونُ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أَضْعَفُ </a:t>
            </a:r>
            <a:r>
              <a:rPr lang="ar-MA" sz="4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ٱلْحَرَكاتِ</a:t>
            </a:r>
            <a:r>
              <a:rPr lang="ar-MA" sz="4000" b="1" dirty="0">
                <a:solidFill>
                  <a:prstClr val="black"/>
                </a:solidFill>
              </a:rPr>
              <a:t>.</a:t>
            </a:r>
            <a:endParaRPr lang="fr-MA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8BB6EEAE-3E05-2596-E2A3-A10DCFFC7665}"/>
              </a:ext>
            </a:extLst>
          </p:cNvPr>
          <p:cNvSpPr/>
          <p:nvPr/>
        </p:nvSpPr>
        <p:spPr>
          <a:xfrm>
            <a:off x="5268727" y="4198634"/>
            <a:ext cx="4193928" cy="77692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/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تَرتيبُ </a:t>
            </a:r>
            <a:r>
              <a:rPr lang="ar-MA" sz="4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ٱلْقُوَّةِ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لِلحَرَكاتِ </a:t>
            </a:r>
            <a:endParaRPr lang="fr-MA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EB3B79-8AA6-3545-5CCC-1050749A6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EF6CE4B6-FDFD-22B8-8C43-7BABC4C77836}"/>
              </a:ext>
            </a:extLst>
          </p:cNvPr>
          <p:cNvSpPr/>
          <p:nvPr/>
        </p:nvSpPr>
        <p:spPr>
          <a:xfrm>
            <a:off x="377878" y="2123054"/>
            <a:ext cx="9084777" cy="1697337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تُكْتَبُ </a:t>
            </a:r>
            <a:r>
              <a:rPr lang="ar-MA" sz="3600" b="1" dirty="0">
                <a:solidFill>
                  <a:srgbClr val="FF0000"/>
                </a:solidFill>
              </a:rPr>
              <a:t>ٱلْهَمْزَةُ</a:t>
            </a:r>
            <a:r>
              <a:rPr lang="ar-MA" sz="36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600" b="1" dirty="0" err="1">
                <a:solidFill>
                  <a:srgbClr val="FF0000"/>
                </a:solidFill>
              </a:rPr>
              <a:t>ٱ</a:t>
            </a:r>
            <a:r>
              <a:rPr lang="ar-MA" sz="36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لْمُتَوَسِّطَةُ</a:t>
            </a:r>
            <a:r>
              <a:rPr lang="ar-MA" sz="36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عَلى حَرْفٍ يُناسِبُ </a:t>
            </a:r>
            <a:r>
              <a:rPr lang="ar-MA" sz="36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أَقْوى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600" b="1" dirty="0">
                <a:solidFill>
                  <a:prstClr val="black"/>
                </a:solidFill>
              </a:rPr>
              <a:t>ٱ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لْحَرَكَتَيْنِ: </a:t>
            </a:r>
            <a:r>
              <a:rPr lang="ar-MA" sz="36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حَرَكَةُ</a:t>
            </a:r>
            <a:r>
              <a:rPr lang="ar-MA" sz="3600" b="1" dirty="0">
                <a:solidFill>
                  <a:srgbClr val="FF0000"/>
                </a:solidFill>
              </a:rPr>
              <a:t> ٱلْهَمْزَةِ و</a:t>
            </a:r>
            <a:r>
              <a:rPr lang="ar-MA" sz="3600" b="1" dirty="0">
                <a:solidFill>
                  <a:schemeClr val="tx1"/>
                </a:solidFill>
              </a:rPr>
              <a:t>َ</a:t>
            </a:r>
            <a:r>
              <a:rPr lang="ar-MA" sz="3600" b="1" dirty="0">
                <a:solidFill>
                  <a:srgbClr val="FF0000"/>
                </a:solidFill>
              </a:rPr>
              <a:t>حَرَكَةُ ما قَبْلَها</a:t>
            </a:r>
            <a:r>
              <a:rPr lang="ar-MA" sz="3600" b="1" dirty="0">
                <a:solidFill>
                  <a:prstClr val="black"/>
                </a:solidFill>
              </a:rPr>
              <a:t>. 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endParaRPr lang="fr-MA" sz="36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8E923DD0-243A-EB64-733C-FF45F9D64FC2}"/>
              </a:ext>
            </a:extLst>
          </p:cNvPr>
          <p:cNvSpPr/>
          <p:nvPr/>
        </p:nvSpPr>
        <p:spPr>
          <a:xfrm>
            <a:off x="11554691" y="2296887"/>
            <a:ext cx="1783431" cy="1013106"/>
          </a:xfrm>
          <a:prstGeom prst="flowChartAlternateProcess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اَلْقاعِدَةُ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F56B544D-4EE2-999E-AEE1-9D273158D2E2}"/>
              </a:ext>
            </a:extLst>
          </p:cNvPr>
          <p:cNvSpPr/>
          <p:nvPr/>
        </p:nvSpPr>
        <p:spPr>
          <a:xfrm>
            <a:off x="9716035" y="2548869"/>
            <a:ext cx="1585275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lèche : bas 7">
            <a:extLst>
              <a:ext uri="{FF2B5EF4-FFF2-40B4-BE49-F238E27FC236}">
                <a16:creationId xmlns:a16="http://schemas.microsoft.com/office/drawing/2014/main" id="{29EBD44B-69E6-5D0E-78BD-C4C649A69FF5}"/>
              </a:ext>
            </a:extLst>
          </p:cNvPr>
          <p:cNvSpPr/>
          <p:nvPr/>
        </p:nvSpPr>
        <p:spPr>
          <a:xfrm>
            <a:off x="7123375" y="5143500"/>
            <a:ext cx="484632" cy="66155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13569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4" grpId="0" animBg="1"/>
      <p:bldP spid="6" grpId="0" animBg="1"/>
      <p:bldP spid="9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الآن سأملي عليكم كلمات بها همزة متوسطة. تذكروا القاعدة،  واكتبوا: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فأس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فَأْسٌ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1F39C87-79AE-8AC4-532E-A0759DD200CC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الهمزة على الألف؟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E838-9F31-9889-B03D-FBA79071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31B3BC-D41B-DE22-66C8-C389B1FC46CE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بؤرة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F7E621-0815-EC3F-3E4E-1DA794606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74744D-8332-5882-D766-D000979BE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287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CC569-290D-82B6-2AF7-CCB7FA8FC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1DD18BF-090E-A380-8895-111743361217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91699E-5CE6-EBC1-6C2B-77B6D9722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30E77CE-97DB-B0FD-612F-8FC95E90743A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بُؤْرَةٌ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FCFA86-7D28-69AC-BA13-4C5F79B73205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6BDB3A3-796F-E550-5A84-42ABC3697BDA}"/>
              </a:ext>
            </a:extLst>
          </p:cNvPr>
          <p:cNvSpPr/>
          <p:nvPr/>
        </p:nvSpPr>
        <p:spPr>
          <a:xfrm>
            <a:off x="1510145" y="8061708"/>
            <a:ext cx="927270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كتبت الهمزة على الواو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0503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5C4E8-A05C-E778-2F37-B298376F7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DB1B572-F89D-5209-0E9F-07C865ACCF0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خائن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01700C-6124-66F9-4F53-D8F8EE0BC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B37D50-E502-42C7-D195-EF21B052B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497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0612B-5AA6-F630-0B98-2E038CB46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403C22-271E-2A22-D989-288D4B139949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BCA0AF-15D4-F7CC-BBEB-9ED8BC2B4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9B113C-0142-3951-3374-6C393CE92987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خائِنٌ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C2B2689-5770-646F-7913-8AF0C03E547C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FB25501-DEBE-3756-EB0E-35F31984EE52}"/>
              </a:ext>
            </a:extLst>
          </p:cNvPr>
          <p:cNvSpPr/>
          <p:nvPr/>
        </p:nvSpPr>
        <p:spPr>
          <a:xfrm>
            <a:off x="1874374" y="8061708"/>
            <a:ext cx="9139989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كتبت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الهمزة على  الياء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8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3091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en-US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914014D-3C86-D642-31BC-56C49397C663}"/>
              </a:ext>
            </a:extLst>
          </p:cNvPr>
          <p:cNvSpPr/>
          <p:nvPr/>
        </p:nvSpPr>
        <p:spPr>
          <a:xfrm>
            <a:off x="790337" y="3466838"/>
            <a:ext cx="6720083" cy="325057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تنمية المعجم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نص بطلاقة والتفاعل معه؛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الإجابة عن أسئلة الفهم.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B40B1-A459-7787-FB83-E639B725A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48C44DE-2E6C-CA20-FC73-C316C4E1C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52310DC-07EA-D1A4-88A3-C051D0BC471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لاحظوا كيف سأجد مضارع  الأفعال الآتية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C770D9C-33C7-7B33-A331-5D9E3326A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399135"/>
              </p:ext>
            </p:extLst>
          </p:nvPr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</a:t>
                      </a:r>
                      <a:r>
                        <a:rPr lang="ar-MA" sz="5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مُضارِعُهُ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تَمَكَّنَتْ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وَجَدَ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اِقْتَرَبوا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819A58EE-211D-8B80-50CD-7090E1EF3897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تَتَمَكَّنُ</a:t>
            </a:r>
            <a:endParaRPr lang="fr-FR" sz="88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0A23E6-1140-473D-85B6-9ED83E745F22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يَجِدُ</a:t>
            </a:r>
            <a:endParaRPr lang="fr-FR" sz="88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967AEFB-01F0-F251-06CD-B4935498BF85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يَقْتَرِبونَ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F70B6415-2436-20A2-1A95-AADC97D089BC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CAB9FF11-B1EA-5BEE-C882-856D4A77950C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22B96FEA-032F-E46B-EA2D-B50BC3E807F7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746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D1828-23E2-BBF4-68C6-561E47E14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EE457A5-322C-9082-DA63-761EB81CC8DA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للأفعال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3E73880-2E2F-A3DD-FAD8-4B65468E12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445530"/>
              </p:ext>
            </p:extLst>
          </p:nvPr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</a:t>
                      </a:r>
                      <a:r>
                        <a:rPr lang="ar-MA" sz="5400" b="1" kern="120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مُضارِعُهُ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تَمَكَّنَتْ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وَجَدَ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اِقْتَرَبوا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486189CB-EF0C-D66D-8C0E-4A3AD971290F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تَتَمَكَّنُ</a:t>
            </a:r>
            <a:endParaRPr kumimoji="0" lang="fr-FR" sz="8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955356E-8BD2-C981-2CA7-FD77DA4B77E7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يَجِدُ</a:t>
            </a:r>
            <a:endParaRPr kumimoji="0" lang="fr-FR" sz="8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63D722A-97D3-7A24-D113-A4003135C506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يَقْتَرِبونَ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5237EFA-004B-88CB-3FC9-12BC30897E51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89678835-D2F5-917B-C436-5D8120F51808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3E7C9861-1558-BB7F-5D80-07183B9CEEAB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31916AC-94EF-8936-F4C8-4B4075DB07B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6599419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DCDA1-E584-7C72-F229-B94A41FE2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03984AF-FBB0-7610-CF32-F0D31D1EB5A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ثنائي سيبحث عن مضارع  الأفعال الآتية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مع شكلها شكلا تاما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E571894-12F6-EEEE-3169-7A031509E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130773"/>
              </p:ext>
            </p:extLst>
          </p:nvPr>
        </p:nvGraphicFramePr>
        <p:xfrm>
          <a:off x="2216725" y="2127554"/>
          <a:ext cx="9171710" cy="787813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58585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585855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883991"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</a:t>
                      </a:r>
                      <a:r>
                        <a:rPr lang="ar-MA" sz="5400" b="1" kern="1200" dirty="0" err="1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5400" dirty="0" err="1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مُضارِعُهُ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وَعَدَ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اِجْتَمَعوا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تَفَوَّقَتْ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اِعْتَدَلوا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تَحَلَّقَ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1950232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3C4094BB-526F-AF4D-4D50-4B1C2574C2EF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FFAD0E4-8C44-E22C-1375-5F2E28BD9BEB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FF3317B0-95F0-9711-34BD-F8D1328CDA56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B1E87F5F-5237-997E-A10C-FA2B54D737E1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822196-27EA-3109-39C9-1391D5B57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C5C634A7-D26F-38FD-7B27-4B575F6CF201}"/>
              </a:ext>
            </a:extLst>
          </p:cNvPr>
          <p:cNvSpPr/>
          <p:nvPr/>
        </p:nvSpPr>
        <p:spPr>
          <a:xfrm>
            <a:off x="6594764" y="9149697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6610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EB636-8D0A-8196-2EFC-DA393B428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FBDF58-DA58-4C5F-8BCF-1819EEBCCC80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لنصحح جماعة: الثنائي الفائز هو من وجد مضارع اكبر عدد من الأفعال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80CAB81-A606-51FF-9383-FE1726A56ABE}"/>
              </a:ext>
            </a:extLst>
          </p:cNvPr>
          <p:cNvGraphicFramePr>
            <a:graphicFrameLocks noGrp="1"/>
          </p:cNvGraphicFramePr>
          <p:nvPr/>
        </p:nvGraphicFramePr>
        <p:xfrm>
          <a:off x="2216725" y="2127554"/>
          <a:ext cx="9171710" cy="787813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58585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585855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883991"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</a:t>
                      </a:r>
                      <a:r>
                        <a:rPr lang="ar-MA" sz="5400" b="1" kern="1200" dirty="0" err="1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5400" dirty="0" err="1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مُضارِعُهُ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وَعَدَ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اِجْتَمَعوا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تَفَوَّقَتْ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اِعْتَدَلوا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تَحَلَّقَ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1950232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14DBD703-0753-FEEF-F656-C68EDA799D59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BD39803-C0AD-55D2-E909-8F93FC5A48D5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D1F01824-4CFE-AC95-F558-A8E48FED7CD4}"/>
              </a:ext>
            </a:extLst>
          </p:cNvPr>
          <p:cNvSpPr/>
          <p:nvPr/>
        </p:nvSpPr>
        <p:spPr>
          <a:xfrm>
            <a:off x="6594764" y="646440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CC4A7A19-8ECD-44B5-3231-B1106F608DE6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B7F7D30D-F7EC-8CD4-5DFD-51F975BAB3D2}"/>
              </a:ext>
            </a:extLst>
          </p:cNvPr>
          <p:cNvSpPr/>
          <p:nvPr/>
        </p:nvSpPr>
        <p:spPr>
          <a:xfrm>
            <a:off x="6594764" y="9149697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E43A5E0-A1EF-C1E5-E9BA-A7C7FAD35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B26952A-1AF7-A3BD-0019-80B381C340D7}"/>
              </a:ext>
            </a:extLst>
          </p:cNvPr>
          <p:cNvSpPr txBox="1"/>
          <p:nvPr/>
        </p:nvSpPr>
        <p:spPr>
          <a:xfrm>
            <a:off x="2524992" y="2873303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يَعِدُ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8CE755-D91F-A586-9084-CC2D091803CF}"/>
              </a:ext>
            </a:extLst>
          </p:cNvPr>
          <p:cNvSpPr txBox="1"/>
          <p:nvPr/>
        </p:nvSpPr>
        <p:spPr>
          <a:xfrm>
            <a:off x="2524992" y="4270039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يَجْتَمِعونَ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A37221B-04E8-36C2-0111-9D4861F905C5}"/>
              </a:ext>
            </a:extLst>
          </p:cNvPr>
          <p:cNvSpPr txBox="1"/>
          <p:nvPr/>
        </p:nvSpPr>
        <p:spPr>
          <a:xfrm>
            <a:off x="2524992" y="5741125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تَتَفَوَّقُ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276CF62-4134-5F2E-B7BE-196812188489}"/>
              </a:ext>
            </a:extLst>
          </p:cNvPr>
          <p:cNvSpPr txBox="1"/>
          <p:nvPr/>
        </p:nvSpPr>
        <p:spPr>
          <a:xfrm>
            <a:off x="2327565" y="7113325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يَعْتَدِلونَ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1F9D69E-B502-8007-D694-384EC4089F01}"/>
              </a:ext>
            </a:extLst>
          </p:cNvPr>
          <p:cNvSpPr txBox="1"/>
          <p:nvPr/>
        </p:nvSpPr>
        <p:spPr>
          <a:xfrm>
            <a:off x="2524992" y="8558764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يَتَحَلَّقُ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5196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3" grpId="0"/>
      <p:bldP spid="14" grpId="0"/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1D546-8954-FA16-C8DD-1342DE1CB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5DC5D09-E22F-A913-EE4A-0DDF5AF880A6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للأفعال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ABDF745-F147-D0C6-45FA-FF48A98C58F2}"/>
              </a:ext>
            </a:extLst>
          </p:cNvPr>
          <p:cNvGraphicFramePr>
            <a:graphicFrameLocks noGrp="1"/>
          </p:cNvGraphicFramePr>
          <p:nvPr/>
        </p:nvGraphicFramePr>
        <p:xfrm>
          <a:off x="2216725" y="2127554"/>
          <a:ext cx="9171710" cy="787813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58585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585855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883991"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اَلْفِعْلُ </a:t>
                      </a:r>
                      <a:r>
                        <a:rPr lang="ar-MA" sz="5400" b="1" kern="1200" dirty="0" err="1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</a:t>
                      </a:r>
                      <a:r>
                        <a:rPr lang="ar-MA" sz="5400" dirty="0" err="1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لْماضي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مُضارِعُهُ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وَعَدَ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اِجْتَمَعوا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تَفَوَّقَتْ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اِعْتَدَلوا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39274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تَحَلَّقَ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1950232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8288C325-E4B4-37D6-99B2-C830E0A2D762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CCE99AC5-076A-CD22-C57A-7BC7049B689F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BA378052-8E7A-1544-8CA9-8FD8300F3CD7}"/>
              </a:ext>
            </a:extLst>
          </p:cNvPr>
          <p:cNvSpPr/>
          <p:nvPr/>
        </p:nvSpPr>
        <p:spPr>
          <a:xfrm>
            <a:off x="6594764" y="646440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F6A0AACC-85DF-E11A-6846-30A098E065C9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FE8441A9-8390-0827-A291-CF30387C91A8}"/>
              </a:ext>
            </a:extLst>
          </p:cNvPr>
          <p:cNvSpPr/>
          <p:nvPr/>
        </p:nvSpPr>
        <p:spPr>
          <a:xfrm>
            <a:off x="6594764" y="9149697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6AEA46B-79B7-1BB2-C616-A5E6623D6AF9}"/>
              </a:ext>
            </a:extLst>
          </p:cNvPr>
          <p:cNvSpPr txBox="1"/>
          <p:nvPr/>
        </p:nvSpPr>
        <p:spPr>
          <a:xfrm>
            <a:off x="2524992" y="2873303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يَعِدُ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73C6BE8-1357-C0BB-E87E-014457649AAD}"/>
              </a:ext>
            </a:extLst>
          </p:cNvPr>
          <p:cNvSpPr txBox="1"/>
          <p:nvPr/>
        </p:nvSpPr>
        <p:spPr>
          <a:xfrm>
            <a:off x="2524992" y="4270039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يَجْتَمِعونَ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4693083-3948-EA8D-2698-61E98F419C29}"/>
              </a:ext>
            </a:extLst>
          </p:cNvPr>
          <p:cNvSpPr txBox="1"/>
          <p:nvPr/>
        </p:nvSpPr>
        <p:spPr>
          <a:xfrm>
            <a:off x="2524992" y="5741125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تَتَفَوَّقُ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7D8F837-12DC-19BB-C65F-3C77EFAF4D2B}"/>
              </a:ext>
            </a:extLst>
          </p:cNvPr>
          <p:cNvSpPr txBox="1"/>
          <p:nvPr/>
        </p:nvSpPr>
        <p:spPr>
          <a:xfrm>
            <a:off x="2327565" y="7113325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يَعْتَدِلونَ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9A56D5F-1653-74FB-52A1-F44496F11F46}"/>
              </a:ext>
            </a:extLst>
          </p:cNvPr>
          <p:cNvSpPr txBox="1"/>
          <p:nvPr/>
        </p:nvSpPr>
        <p:spPr>
          <a:xfrm>
            <a:off x="2524992" y="8558764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يَتَحَلَّقُ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BAA94AB-D622-001B-A442-8F05431414F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227853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32588-C3AB-6B4F-9A8C-D26650708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671EBF5-F1EC-3545-6F8A-BE24439E0C9C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بعض الأفعال من التي رأيناها: عليكم كتابة مضارعها مع الشكل التام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F5DC233-AB6B-7C00-E27C-5E10DDD836F9}"/>
              </a:ext>
            </a:extLst>
          </p:cNvPr>
          <p:cNvSpPr txBox="1"/>
          <p:nvPr/>
        </p:nvSpPr>
        <p:spPr>
          <a:xfrm>
            <a:off x="2195945" y="3003980"/>
            <a:ext cx="3124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اِجْتَمَعوا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28FAB64-E6A8-D565-F318-CED416D53954}"/>
              </a:ext>
            </a:extLst>
          </p:cNvPr>
          <p:cNvSpPr txBox="1"/>
          <p:nvPr/>
        </p:nvSpPr>
        <p:spPr>
          <a:xfrm>
            <a:off x="8215747" y="3056942"/>
            <a:ext cx="232756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وَجَدَ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8800" b="1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E9FE167-54B1-376F-6113-316C88A26ED1}"/>
              </a:ext>
            </a:extLst>
          </p:cNvPr>
          <p:cNvSpPr txBox="1"/>
          <p:nvPr/>
        </p:nvSpPr>
        <p:spPr>
          <a:xfrm>
            <a:off x="4523510" y="6158763"/>
            <a:ext cx="33527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تَفَوَّقَتْ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E808ADD-E8D5-F5D8-4702-CB7AEEA80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690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B30F2-3225-9DFC-7C46-8C40DC73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9CA40B-EC02-C58C-C498-671741456AD5}"/>
              </a:ext>
            </a:extLst>
          </p:cNvPr>
          <p:cNvSpPr txBox="1"/>
          <p:nvPr/>
        </p:nvSpPr>
        <p:spPr>
          <a:xfrm>
            <a:off x="253531" y="84075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كل ثنائي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ي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نشئ الخريطة الذهنية لعنوان نصنا الجديد، ويطرح توقعين.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سأمر بين الصفوف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148B842-B090-31DB-8CF2-9D8E2D8BA15E}"/>
              </a:ext>
            </a:extLst>
          </p:cNvPr>
          <p:cNvSpPr/>
          <p:nvPr/>
        </p:nvSpPr>
        <p:spPr>
          <a:xfrm>
            <a:off x="5410200" y="4187535"/>
            <a:ext cx="2895600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6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وَطَنـي </a:t>
            </a:r>
            <a:r>
              <a:rPr lang="ar-SA" sz="60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ٱلْمَغْرِبُ</a:t>
            </a:r>
            <a:endParaRPr lang="fr-FR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D27F68F-D557-5208-8168-784B4E939A10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B313E17-2E78-F083-692F-F3FDDE162588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BF6C7DE-27ED-8AB5-3D65-E8E0E61BCCBA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89886A84-B5DF-1159-230D-CA7A03008279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8C080AF2-F01A-CE5B-FF5B-CEC9CFE4EE6C}"/>
              </a:ext>
            </a:extLst>
          </p:cNvPr>
          <p:cNvSpPr/>
          <p:nvPr/>
        </p:nvSpPr>
        <p:spPr>
          <a:xfrm>
            <a:off x="5667224" y="852836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30BEE95-8718-FD04-E15B-2EB045AD8F83}"/>
              </a:ext>
            </a:extLst>
          </p:cNvPr>
          <p:cNvSpPr/>
          <p:nvPr/>
        </p:nvSpPr>
        <p:spPr>
          <a:xfrm>
            <a:off x="6615684" y="731654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7D191C-E39A-2624-D416-9C637E19F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710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83F57-C861-3F70-43D4-D13189383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2B92D9E-4FBF-7409-06F9-631BDDA34193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عرض التوقعات: ستشاركون في صياغة التوقعات.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نظركم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منْ سيتحدث في النص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؟ هل تعرفون وطنا آخر؟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0693F2E6-55DD-FD7A-C9F5-DBEBBDEB1F29}"/>
              </a:ext>
            </a:extLst>
          </p:cNvPr>
          <p:cNvSpPr/>
          <p:nvPr/>
        </p:nvSpPr>
        <p:spPr>
          <a:xfrm>
            <a:off x="5410200" y="4015886"/>
            <a:ext cx="2699026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وَطَنـي </a:t>
            </a:r>
            <a:r>
              <a:rPr lang="ar-S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ٱلْمَغْرِبُ</a:t>
            </a:r>
            <a:endParaRPr lang="fr-FR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549F8327-9CE2-F426-2B05-978DEFF0C220}"/>
              </a:ext>
            </a:extLst>
          </p:cNvPr>
          <p:cNvSpPr/>
          <p:nvPr/>
        </p:nvSpPr>
        <p:spPr>
          <a:xfrm>
            <a:off x="8861731" y="2364763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DB98A11-DF1A-5A4F-6858-32AF9FC1ACEF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3D8F853-3A53-22E1-3AC0-D8C59865709F}"/>
              </a:ext>
            </a:extLst>
          </p:cNvPr>
          <p:cNvSpPr/>
          <p:nvPr/>
        </p:nvSpPr>
        <p:spPr>
          <a:xfrm rot="19752768">
            <a:off x="7821602" y="3783281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8F68D13-FF76-A7BB-77E3-035CE0E6E8BA}"/>
              </a:ext>
            </a:extLst>
          </p:cNvPr>
          <p:cNvSpPr/>
          <p:nvPr/>
        </p:nvSpPr>
        <p:spPr>
          <a:xfrm rot="1818720">
            <a:off x="4423230" y="3933351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A58A3005-95E1-5466-D9F5-AA18BD9128F8}"/>
              </a:ext>
            </a:extLst>
          </p:cNvPr>
          <p:cNvSpPr/>
          <p:nvPr/>
        </p:nvSpPr>
        <p:spPr>
          <a:xfrm>
            <a:off x="5667224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EBAE3C71-7308-268D-1775-2ABD48421272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3ECCF6-2DF8-8900-175B-C96B8D76E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0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2832-AFA4-9FCC-16BF-224A5E0B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98BA04-108E-6F4C-136D-2E5CD4550D0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يصوغ المتعلمون بمساعدة الأستاذ بعض التوقعات وتسجل على جانب من السبورة.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3509F-1CD8-D614-713F-D4150284D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9871A05-C260-0DE3-AA2E-ACA6188258B1}"/>
              </a:ext>
            </a:extLst>
          </p:cNvPr>
          <p:cNvSpPr/>
          <p:nvPr/>
        </p:nvSpPr>
        <p:spPr>
          <a:xfrm>
            <a:off x="7107381" y="3628359"/>
            <a:ext cx="6241759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أَتَوَقَّعُ أَنْ يَتَحَدَّثَ </a:t>
            </a:r>
            <a:r>
              <a:rPr lang="ar-MA" sz="3200" b="1" dirty="0" err="1">
                <a:solidFill>
                  <a:schemeClr val="tx1"/>
                </a:solidFill>
              </a:rPr>
              <a:t>ٱلنَّصُّ</a:t>
            </a:r>
            <a:r>
              <a:rPr lang="ar-MA" sz="3200" b="1" dirty="0">
                <a:solidFill>
                  <a:schemeClr val="tx1"/>
                </a:solidFill>
              </a:rPr>
              <a:t> عَنْ............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D0058E-A64C-040F-7DE3-B535C1008084}"/>
              </a:ext>
            </a:extLst>
          </p:cNvPr>
          <p:cNvSpPr/>
          <p:nvPr/>
        </p:nvSpPr>
        <p:spPr>
          <a:xfrm>
            <a:off x="366858" y="3628359"/>
            <a:ext cx="649114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قد يَتَحَدَّثُ ٱلنَّصُّ عَنْ ............  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EEE9FE-ECC9-932D-D927-883BCF0E09D2}"/>
              </a:ext>
            </a:extLst>
          </p:cNvPr>
          <p:cNvSpPr/>
          <p:nvPr/>
        </p:nvSpPr>
        <p:spPr>
          <a:xfrm>
            <a:off x="3165477" y="7732254"/>
            <a:ext cx="665739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رُبَّما سَيَتَحَدَّثُ ٱلنَّصُّ عَنْ ............. 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681F5E9-4AD0-9A72-1788-F37DE5DA98B5}"/>
              </a:ext>
            </a:extLst>
          </p:cNvPr>
          <p:cNvSpPr/>
          <p:nvPr/>
        </p:nvSpPr>
        <p:spPr>
          <a:xfrm>
            <a:off x="5257800" y="4805075"/>
            <a:ext cx="2699026" cy="2259215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وَطَنـي </a:t>
            </a:r>
            <a:r>
              <a:rPr lang="ar-S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ٱلْمَغْرِبُ</a:t>
            </a:r>
            <a:endParaRPr lang="fr-FR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D813D-200B-A410-7743-6C6984E6C5EC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FF0000"/>
                </a:solidFill>
              </a:rPr>
              <a:t>اَلتَّوَقُّعاتُ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52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اقرؤوا النص قراءة فردية هامسة للتحقق من التوقعات، 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3A4751-556D-50C7-2B6D-291FE9AB8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237465"/>
            <a:ext cx="13003708" cy="751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195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0C4FD-76E4-3BD8-0B6B-721B97839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1DACB3-62EE-3A3E-822C-73B43A59464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ناقش مع زميلك  كيف تحققت من التوقعات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C493AE-F47E-1C7D-5594-ED0B0B841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E55583C-1A37-3F2C-1A40-65B567DA1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237465"/>
            <a:ext cx="13003708" cy="751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852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ما الذي اعتمدتموه للتحقق؟ (توجيههم لتعليل الجواب)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14967DE-04FF-6CE6-6BB0-3FF9E96C8525}"/>
              </a:ext>
            </a:extLst>
          </p:cNvPr>
          <p:cNvSpPr/>
          <p:nvPr/>
        </p:nvSpPr>
        <p:spPr>
          <a:xfrm>
            <a:off x="5024432" y="2551527"/>
            <a:ext cx="3221182" cy="1078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اَلتَّحَقُّـقُ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E769B7-6F34-3996-7B7E-0A45115EF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4873" y="3851565"/>
            <a:ext cx="7443651" cy="568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0200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على كراساتكم ص:38،  ضعوا سطرا تحت الكلمات في النص عبر قراءة مسحية سريعة.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BFD7A413-5D74-67E5-4462-F2F2D71E5D46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تَحَلَّقَ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5D2986E1-B7A4-31E7-9BD7-A527DDDEA834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اِجْتَمَعَ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B1AD6576-869E-7D48-B590-8C3276393C94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تَمَكَّنَ</a:t>
            </a:r>
            <a:r>
              <a:rPr lang="ar-MA" b="1" dirty="0"/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145615E8-34D8-5AFB-166A-5A976BD2CD13}"/>
              </a:ext>
            </a:extLst>
          </p:cNvPr>
          <p:cNvSpPr/>
          <p:nvPr/>
        </p:nvSpPr>
        <p:spPr>
          <a:xfrm>
            <a:off x="10888456" y="6032644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باريسَ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9ED54D2D-BF90-E954-64FE-63F076E74B97}"/>
              </a:ext>
            </a:extLst>
          </p:cNvPr>
          <p:cNvSpPr/>
          <p:nvPr/>
        </p:nvSpPr>
        <p:spPr>
          <a:xfrm>
            <a:off x="6372618" y="6092031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فَجْأَةً</a:t>
            </a:r>
            <a:r>
              <a:rPr lang="ar-MA" b="1" dirty="0"/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BEE52E8A-BE92-10C4-CDEF-4096BAFF70AC}"/>
              </a:ext>
            </a:extLst>
          </p:cNvPr>
          <p:cNvSpPr/>
          <p:nvPr/>
        </p:nvSpPr>
        <p:spPr>
          <a:xfrm>
            <a:off x="1811568" y="6092031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اَلْأَجْدادِ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719A3EA-C15A-B10C-A85C-554C086A79C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D1667CBE-ECA4-4090-DB9A-9AF58AE24DDD}"/>
              </a:ext>
            </a:extLst>
          </p:cNvPr>
          <p:cNvSpPr/>
          <p:nvPr/>
        </p:nvSpPr>
        <p:spPr>
          <a:xfrm>
            <a:off x="6520142" y="8408192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اَلشَّوْقِ</a:t>
            </a:r>
            <a:r>
              <a:rPr lang="ar-MA" b="1" dirty="0"/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5045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60E05-B315-6B30-9E22-969A48F1D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F0D053D-7FA8-15F4-C2EB-B684E121FEFF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عند إشارتي، قارن ما توصلت إليه مع زميلك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E15EBDF9-ADF3-E5EA-E892-8B47FF130763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تَحَلَّقَ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26BB55E1-A7A3-88E6-5C07-D6C2D1AFFE22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اِجْتَمَعَ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CA341ADD-95D6-E583-68EE-053ABE77AAE7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تَمَكَّنَ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EB5950DD-B559-C31E-7F8D-5C2D985FF802}"/>
              </a:ext>
            </a:extLst>
          </p:cNvPr>
          <p:cNvSpPr/>
          <p:nvPr/>
        </p:nvSpPr>
        <p:spPr>
          <a:xfrm>
            <a:off x="10888456" y="6032644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باريسَ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3DE58224-C8B4-7790-B57C-F2C74974EE51}"/>
              </a:ext>
            </a:extLst>
          </p:cNvPr>
          <p:cNvSpPr/>
          <p:nvPr/>
        </p:nvSpPr>
        <p:spPr>
          <a:xfrm>
            <a:off x="6372618" y="6092031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فَجْأَةً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86D7A963-C0FA-C15A-ADA7-69926AD6719A}"/>
              </a:ext>
            </a:extLst>
          </p:cNvPr>
          <p:cNvSpPr/>
          <p:nvPr/>
        </p:nvSpPr>
        <p:spPr>
          <a:xfrm>
            <a:off x="1811568" y="6092031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اَلْأَجْدادِ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71CC5BA6-BB80-62B7-657C-85CA661DCA34}"/>
              </a:ext>
            </a:extLst>
          </p:cNvPr>
          <p:cNvSpPr/>
          <p:nvPr/>
        </p:nvSpPr>
        <p:spPr>
          <a:xfrm>
            <a:off x="6520142" y="8408192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اَلشَّوْقِ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ACA0001-D8E3-960A-360A-3B4A314C0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533F2-7811-E5B2-0E9B-6F07BF769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5F3318-6A11-B106-FFFA-B03B1FA726B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 ونتشارك ما توصلتم إليه: الفائزان هما من وجدا أكبر عدد من الكلمات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84A580-8573-CC9F-17EE-AB0E39F2B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0225B19-A6E2-A4E6-3728-BB1A1D52B3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237465"/>
            <a:ext cx="13003708" cy="751613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DF6727A-BCDB-3C37-7E37-8E5D2A0131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800" y="3086222"/>
            <a:ext cx="1080656" cy="72437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D492736-0A0B-1778-867B-5B5B720124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22727" y="4546788"/>
            <a:ext cx="983673" cy="72437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939895B-9B8F-0DC4-FB90-235E2FFD57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7383" y="3086222"/>
            <a:ext cx="955964" cy="72437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8BF1D7B-B4AA-55DC-CAE0-D4D50F1F0B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7164" y="5271160"/>
            <a:ext cx="983673" cy="72437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38427A3-6F0D-C21F-9655-388AB5D302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92" y="5884246"/>
            <a:ext cx="831273" cy="72437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8B9D9AD-104F-D5C4-4A47-469D582A01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165" y="7367321"/>
            <a:ext cx="1163782" cy="72437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91190E3-AB59-F792-2C2C-6482DACA94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11892" y="8863568"/>
            <a:ext cx="1094508" cy="724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82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AD9520-8A0B-A245-1CAF-43F918936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ركزوا جيدا مع قراءتي للنص. تابعوا ولا ترددوا بعدي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DB98610-2B22-1B1A-0A9B-2FCF41A889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237465"/>
            <a:ext cx="13003708" cy="751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957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/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232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منكم يقرأ النص 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D31B779-B748-ED20-2A2C-A35459766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237465"/>
            <a:ext cx="13003708" cy="751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5C08FF0-C086-FF5B-FFDF-0B10699EE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237465"/>
            <a:ext cx="13003708" cy="751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القارئ(كل متعلم يقرأ فقرة واحدة).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87BE8D9-3293-EF12-BF8A-91B8FB894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237465"/>
            <a:ext cx="13003708" cy="751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40530-CAF9-3370-F99C-E8349DB79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DED2B89-5D63-8791-E1A9-0AC6F980B5B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سنبحث عن مرادفات بعض الكلمات في النص،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سأبدأ انا مع كلمة: متحمسون(تأتي مع انتظار خبر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سار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151EB7-73A3-4E46-2A9D-87B512D00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55DDC05-D43E-88F7-71E0-66AD7A023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237465"/>
            <a:ext cx="13003708" cy="751613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00C47E5-C423-73F0-B98F-B767436C96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2400" y="3814490"/>
            <a:ext cx="1530930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04806-4BE1-2201-BCE3-C0673BCF1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51A1139-3C35-BAB8-D711-54A889FAE5A4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دوركم الآن للبحث في ثنائيات عن مرادفات(في النص):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مَلَأَتِ - وَجْهِ -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شديدة الظلمة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BCF2D2-3CA8-082D-8EF4-6DFF89447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526B1E5-DD81-B30A-DBB7-150D5D4213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237465"/>
            <a:ext cx="13003708" cy="751613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66B8E14-6071-D34A-09E6-B7F58977AA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2400" y="3814490"/>
            <a:ext cx="1530930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203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5F786-14DF-4D2F-C761-25E606B9D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222885-2DB7-7869-F00B-38E273936C68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عليكم تعليل جوابكم: كيف توصلتم إلى تحديد المرادف؟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2EB2F8-D253-0B0B-CE3A-D9A5FD8C0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1AB8BF6-E2F9-1300-E233-F2CCB45F4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237465"/>
            <a:ext cx="13003708" cy="751613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DFC3B10-CF9F-A0FE-AB66-B8776D47A4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2400" y="3814490"/>
            <a:ext cx="1530930" cy="85961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ADC4800-137D-59A1-EDE8-E3F51CDEAF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2400" y="8160327"/>
            <a:ext cx="1184566" cy="74881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4CE8DA3-33F0-C7D0-7487-5061C0F677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6474" y="4534926"/>
            <a:ext cx="942108" cy="75751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798CCF3-FAE3-0C94-A6C8-2CCC135489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9527" y="5255364"/>
            <a:ext cx="1246910" cy="757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46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FCC70-1180-6DDE-EA9C-5F85A4AEC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47C895B-3E63-7DC0-91DB-90EDCD10138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يقرأ الكلمات قراءة جهرية  (يمكن تركيبها في جمل شفهيا)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0740E10-723F-6847-0D3C-D252570A8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96826"/>
              </p:ext>
            </p:extLst>
          </p:nvPr>
        </p:nvGraphicFramePr>
        <p:xfrm>
          <a:off x="3158837" y="2133600"/>
          <a:ext cx="6761018" cy="6982692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334616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3414853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5626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مُرادِفُها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506608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مُتَحَمِّسونَ</a:t>
                      </a:r>
                      <a:endParaRPr lang="fr-FR" sz="7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506608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مَلَأَتْ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506608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وَجْهٌ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506608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شَديدَةُ </a:t>
                      </a:r>
                      <a:r>
                        <a:rPr lang="ar-MA" sz="5400" b="1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ٱلظُّلْمَةِ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2730881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0CC7984D-1860-D7C8-A292-2791F5CFF274}"/>
              </a:ext>
            </a:extLst>
          </p:cNvPr>
          <p:cNvSpPr txBox="1"/>
          <p:nvPr/>
        </p:nvSpPr>
        <p:spPr>
          <a:xfrm>
            <a:off x="3674918" y="3267027"/>
            <a:ext cx="23275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مُتَشَوِّق</a:t>
            </a:r>
            <a:r>
              <a:rPr kumimoji="0" lang="ar-MA" sz="6000" b="1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ونَ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91DC996-BBFE-D500-A200-FFA9C0E8AB74}"/>
              </a:ext>
            </a:extLst>
          </p:cNvPr>
          <p:cNvSpPr txBox="1"/>
          <p:nvPr/>
        </p:nvSpPr>
        <p:spPr>
          <a:xfrm>
            <a:off x="3577935" y="4701616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غَمَرَتْ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6262DCF-3EF0-C4D6-403A-29F355672949}"/>
              </a:ext>
            </a:extLst>
          </p:cNvPr>
          <p:cNvSpPr txBox="1"/>
          <p:nvPr/>
        </p:nvSpPr>
        <p:spPr>
          <a:xfrm>
            <a:off x="3577935" y="6447289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مُحَيّا</a:t>
            </a:r>
            <a:endParaRPr kumimoji="0" lang="fr-FR" sz="6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260F22-7889-E489-BD72-4E5BCF5A391F}"/>
              </a:ext>
            </a:extLst>
          </p:cNvPr>
          <p:cNvSpPr txBox="1"/>
          <p:nvPr/>
        </p:nvSpPr>
        <p:spPr>
          <a:xfrm>
            <a:off x="3577935" y="7885975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اَلْحالِكَةُ</a:t>
            </a:r>
            <a:endParaRPr kumimoji="0" lang="fr-FR" sz="6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9A6F27E-1F03-65AF-0787-86D74B39F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5061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E343A-6B58-1123-1E56-DC016F6DA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B7B93CA-C478-A881-9718-F33C71D41B5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كلمتين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 عليكم كتابة المرادف المناسب على ألواحكم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E632A8-D3D2-864D-6495-29BB3723FEEF}"/>
              </a:ext>
            </a:extLst>
          </p:cNvPr>
          <p:cNvSpPr txBox="1"/>
          <p:nvPr/>
        </p:nvSpPr>
        <p:spPr>
          <a:xfrm>
            <a:off x="1524000" y="4553233"/>
            <a:ext cx="32350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اَلحالِكَةُ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83E0D97-A9C4-776A-046A-733B1CE7E7A5}"/>
              </a:ext>
            </a:extLst>
          </p:cNvPr>
          <p:cNvSpPr txBox="1"/>
          <p:nvPr/>
        </p:nvSpPr>
        <p:spPr>
          <a:xfrm>
            <a:off x="8728365" y="455323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مَلَأَتْ</a:t>
            </a:r>
            <a:endParaRPr kumimoji="0" lang="ar-MA" sz="8800" b="1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6E3FCAD-B76C-A556-3895-B450D44EC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55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0CCFB-2DDA-2DF1-F9D0-3CAA82B14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2060FCD-8D4E-1BF5-6543-12C482056128}"/>
              </a:ext>
            </a:extLst>
          </p:cNvPr>
          <p:cNvSpPr txBox="1"/>
          <p:nvPr/>
        </p:nvSpPr>
        <p:spPr>
          <a:xfrm>
            <a:off x="606498" y="751527"/>
            <a:ext cx="11973429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الآن، اكتبوا كلمة وردت في بداية القصة 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3911F84-DC74-222A-A794-26E3C4713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14D1644-953B-F64F-E49D-FC48CE5FF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38211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4B4C7-2E2B-772F-4B1D-E9BEFD30F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BE71C7F-12A7-7198-E664-A4748F79CE4D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ارفعوا الألواح عند إشارتي. سنكتب الكلمة التي تكررت كثيرا عندكم، مثلا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1DE60D1A-6D9D-9BBC-98FE-627F5AA6E19B}"/>
              </a:ext>
            </a:extLst>
          </p:cNvPr>
          <p:cNvSpPr/>
          <p:nvPr/>
        </p:nvSpPr>
        <p:spPr>
          <a:xfrm>
            <a:off x="5410200" y="4015886"/>
            <a:ext cx="2699026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وَطَنـي </a:t>
            </a:r>
            <a:r>
              <a:rPr kumimoji="0" lang="ar-SA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ٱلْمَغْرِبُ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4DE3010-DBA5-FF0A-2214-7796BE7D0543}"/>
              </a:ext>
            </a:extLst>
          </p:cNvPr>
          <p:cNvSpPr/>
          <p:nvPr/>
        </p:nvSpPr>
        <p:spPr>
          <a:xfrm>
            <a:off x="8861731" y="2364763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البداية: اِ</a:t>
            </a:r>
            <a:r>
              <a:rPr kumimoji="0" lang="ar-M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جْتَمَعَ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413790F5-54A0-4C9F-4626-5181330F0E66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الوسط: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FFCC273-A0FE-4EE4-BED1-D47694EFC922}"/>
              </a:ext>
            </a:extLst>
          </p:cNvPr>
          <p:cNvSpPr/>
          <p:nvPr/>
        </p:nvSpPr>
        <p:spPr>
          <a:xfrm rot="19752768">
            <a:off x="7821602" y="3783281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37779068-1338-C5A5-C5FC-395F9BDAD676}"/>
              </a:ext>
            </a:extLst>
          </p:cNvPr>
          <p:cNvSpPr/>
          <p:nvPr/>
        </p:nvSpPr>
        <p:spPr>
          <a:xfrm rot="1818720">
            <a:off x="4423230" y="3933351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B0150AC-F44F-8EAE-D35A-901005996F8B}"/>
              </a:ext>
            </a:extLst>
          </p:cNvPr>
          <p:cNvSpPr/>
          <p:nvPr/>
        </p:nvSpPr>
        <p:spPr>
          <a:xfrm>
            <a:off x="5667224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النهاية: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9CDBD24-9ABD-C909-7BD3-E918DF3A746A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B313A3C-877F-E557-7F78-81D6A7A0E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557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976A5-2446-15E1-AE59-29D598553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3F1DD0A-CCB0-F00A-1C4F-81D2BAD7B70C}"/>
              </a:ext>
            </a:extLst>
          </p:cNvPr>
          <p:cNvSpPr txBox="1"/>
          <p:nvPr/>
        </p:nvSpPr>
        <p:spPr>
          <a:xfrm>
            <a:off x="606498" y="751527"/>
            <a:ext cx="11973429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اكتبوا كلمة وردت في وسط القصة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C8E89BC-E846-6963-8BB9-1B86ACE28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2AA20A-583E-4DA5-221C-47E89E275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8874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AB657-C9B5-62EA-966C-557CB9ECF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8D44DCD-8020-23C5-CB8A-E003D4015025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ارفعوا الألواح عند إشارتي. سنكتب الكلمة التي تكررت كثيرا عندكم، مثلا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2E249EB0-6555-3123-52C8-8D6A79B65534}"/>
              </a:ext>
            </a:extLst>
          </p:cNvPr>
          <p:cNvSpPr/>
          <p:nvPr/>
        </p:nvSpPr>
        <p:spPr>
          <a:xfrm>
            <a:off x="5410200" y="4015886"/>
            <a:ext cx="2699026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وَطَنـي </a:t>
            </a:r>
            <a:r>
              <a:rPr kumimoji="0" lang="ar-SA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ٱلْمَغْرِبُ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8A8BC18A-E2C8-673A-F710-A5F79BA74DA6}"/>
              </a:ext>
            </a:extLst>
          </p:cNvPr>
          <p:cNvSpPr/>
          <p:nvPr/>
        </p:nvSpPr>
        <p:spPr>
          <a:xfrm>
            <a:off x="8861731" y="2364763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ar-MA" sz="4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البداية: اِجْتَمَعَ</a:t>
            </a:r>
            <a:endParaRPr lang="fr-FR" sz="4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5F7E3065-4EFB-4648-776C-39DF9A73DBC2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الوسط: فَجْأَةً</a:t>
            </a:r>
          </a:p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اَلْبُشْرى</a:t>
            </a:r>
            <a:endParaRPr lang="fr-FR" sz="4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DA07D53-2512-167E-C416-289D729C3358}"/>
              </a:ext>
            </a:extLst>
          </p:cNvPr>
          <p:cNvSpPr/>
          <p:nvPr/>
        </p:nvSpPr>
        <p:spPr>
          <a:xfrm rot="19752768">
            <a:off x="7821602" y="3783281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67447AFF-96D0-BD57-A465-14981A2C5A50}"/>
              </a:ext>
            </a:extLst>
          </p:cNvPr>
          <p:cNvSpPr/>
          <p:nvPr/>
        </p:nvSpPr>
        <p:spPr>
          <a:xfrm rot="1818720">
            <a:off x="4423230" y="3933351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6972831F-1126-CB1F-E154-2E0F8F64A68C}"/>
              </a:ext>
            </a:extLst>
          </p:cNvPr>
          <p:cNvSpPr/>
          <p:nvPr/>
        </p:nvSpPr>
        <p:spPr>
          <a:xfrm>
            <a:off x="5667224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1E5A227E-EB90-7766-8031-B8B4DF7867DC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F2B299E-65D7-0D23-B413-61CB61E18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362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0C3FC-C846-5BA9-1FCE-30A502070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72DF528-A443-F8E4-B0E5-E7BB6365DB0A}"/>
              </a:ext>
            </a:extLst>
          </p:cNvPr>
          <p:cNvSpPr txBox="1"/>
          <p:nvPr/>
        </p:nvSpPr>
        <p:spPr>
          <a:xfrm>
            <a:off x="606498" y="751527"/>
            <a:ext cx="11973429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اكتبوا كلمة وردت في نهاية القصة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EA4E644-B919-27FF-6F80-11A429B23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E267243-2CE5-09CF-C428-C8D3A9AF8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82241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2665D-8F41-AE4F-FED9-170C32BF3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A7FE143-C3E7-F5AD-B626-E59567F45FB5}"/>
              </a:ext>
            </a:extLst>
          </p:cNvPr>
          <p:cNvSpPr txBox="1"/>
          <p:nvPr/>
        </p:nvSpPr>
        <p:spPr>
          <a:xfrm>
            <a:off x="447494" y="1214827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ارفعوا الألواح عند إشارتي. سنكتب الكلمة التي تكررت كثيرا عندكم، مثلا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93FB0EB1-5C03-D9BE-C19E-1C13F67C1F2F}"/>
              </a:ext>
            </a:extLst>
          </p:cNvPr>
          <p:cNvSpPr/>
          <p:nvPr/>
        </p:nvSpPr>
        <p:spPr>
          <a:xfrm>
            <a:off x="5410200" y="4015886"/>
            <a:ext cx="2699026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وَطَنـي </a:t>
            </a:r>
            <a:r>
              <a:rPr kumimoji="0" lang="ar-SA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ٱلْمَغْرِبُ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1E54F2E-8E42-A48E-61A3-0CDCC4B63624}"/>
              </a:ext>
            </a:extLst>
          </p:cNvPr>
          <p:cNvSpPr/>
          <p:nvPr/>
        </p:nvSpPr>
        <p:spPr>
          <a:xfrm>
            <a:off x="8861731" y="2202872"/>
            <a:ext cx="2308812" cy="2008909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البداية: اِجْتَمَعَ</a:t>
            </a:r>
            <a:endParaRPr lang="fr-FR" sz="4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7C88DBC3-E893-52A0-D284-3E4C56A8B37A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الوسط: فَجْأَةً</a:t>
            </a:r>
            <a:endParaRPr lang="fr-FR" sz="4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5B8DD07B-F56C-C09D-0F11-5B409925D131}"/>
              </a:ext>
            </a:extLst>
          </p:cNvPr>
          <p:cNvSpPr/>
          <p:nvPr/>
        </p:nvSpPr>
        <p:spPr>
          <a:xfrm rot="19752768">
            <a:off x="7821602" y="3783281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ACAFF60A-AF12-0CEB-B3A1-86D4DAE6404A}"/>
              </a:ext>
            </a:extLst>
          </p:cNvPr>
          <p:cNvSpPr/>
          <p:nvPr/>
        </p:nvSpPr>
        <p:spPr>
          <a:xfrm rot="1818720">
            <a:off x="4423230" y="3933351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9668E800-74E7-F3AC-BA63-DB79415DD488}"/>
              </a:ext>
            </a:extLst>
          </p:cNvPr>
          <p:cNvSpPr/>
          <p:nvPr/>
        </p:nvSpPr>
        <p:spPr>
          <a:xfrm>
            <a:off x="5667224" y="7966708"/>
            <a:ext cx="2699027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النهاية: اَلْفَرْحَةُ</a:t>
            </a:r>
          </a:p>
          <a:p>
            <a:pPr lvl="0" algn="ctr" defTabSz="1955800"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اَلشَّوْقُ </a:t>
            </a:r>
            <a:endParaRPr lang="fr-FR" sz="4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9D9DAA43-619B-1C34-8070-CAF0BBB245B4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543125A-D542-2F23-5452-FD95EA7B0B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773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801C5-228C-E511-A38D-51D2FB1D5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2F24414-3EDE-CF68-8607-03807CEE450B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مجموعات، ستقومون بالربط بين الكلمات لإعادة سرد الحكاية، اكتبوها على دفاتركم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2598D1E-D3DA-5D64-81B7-3AD7CD1850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25416204-A3D9-D9B6-3A8F-5F276CE0777E}"/>
              </a:ext>
            </a:extLst>
          </p:cNvPr>
          <p:cNvSpPr/>
          <p:nvPr/>
        </p:nvSpPr>
        <p:spPr>
          <a:xfrm>
            <a:off x="1565564" y="3240352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اَلْكَلِماتُ: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......................................................................................................................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74613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عملها، ونصحح جميعا. المجموعة الفائزة من تمكنت من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عادة كتابة القصة باستعمال الكلمات المسجلة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902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11846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AD07F-899F-B8B6-A621-A5591A785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86C4EBA-6576-54A9-AA83-D3A0FEC4E601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خذوا كراساتكم ص:38، في مجموعاتكم،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ستستخلصون العبرة من الحكاية وتسجلونها على كراساتكم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8FD717-9A5E-6845-38B3-6D3A93A13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B44B012-FF80-BA38-E8AF-1D402819C8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5527" y="1948669"/>
            <a:ext cx="6035504" cy="806336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D492838-A6C6-6635-FB99-76609FB77A73}"/>
              </a:ext>
            </a:extLst>
          </p:cNvPr>
          <p:cNvSpPr/>
          <p:nvPr/>
        </p:nvSpPr>
        <p:spPr>
          <a:xfrm>
            <a:off x="4253345" y="9110584"/>
            <a:ext cx="5597237" cy="72614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5847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8E8E6-1072-A5BC-3A61-CAA2C9FC0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217A6A7-19F7-F3D9-0DCA-D71F38D2C6F8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عليكم تعليل جوابكم: كيف توصلتم إلى استخلاص العبرة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62E8DC8-2644-3E60-F07F-18090BE66F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902" y="2487845"/>
            <a:ext cx="8797290" cy="67244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ABD174-E635-B9C5-ECA7-3C12DFEFC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57" y="732094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2420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8DB5F-1755-2E4D-AA23-47B6AD87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B8F52-8865-3EE2-618D-AB61CC4D900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من يعيد قراءة النص بدقة وطلاقة واسترسال؟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D7FF0F-7260-2D49-F572-4012A1EE4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67DF965-1FB0-4E66-0AC3-27A60E66D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237465"/>
            <a:ext cx="13003708" cy="751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9066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en-US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0C690669-5547-1024-7E46-4029CAEC4595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وماذا بعد؟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B27766-CF1F-0E90-1AFC-2D3D4298239D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في مجموعات، ستتممون بأربع جمل لتكوين فقرة. وأنا أعطيكم الجملة الأولى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25B925-3969-CD72-23E2-2D1EAED5D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88B8A22B-80FD-06D1-3EDE-A4BA00528236}"/>
              </a:ext>
            </a:extLst>
          </p:cNvPr>
          <p:cNvSpPr/>
          <p:nvPr/>
        </p:nvSpPr>
        <p:spPr>
          <a:xfrm>
            <a:off x="1565564" y="3240352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 rtl="1">
              <a:lnSpc>
                <a:spcPct val="150000"/>
              </a:lnSpc>
              <a:defRPr/>
            </a:pPr>
            <a:r>
              <a:rPr lang="ar-MA" sz="4400" b="1" dirty="0">
                <a:solidFill>
                  <a:schemeClr val="tx1"/>
                </a:solidFill>
              </a:rPr>
              <a:t>فِي </a:t>
            </a:r>
            <a:r>
              <a:rPr lang="ar-MA" sz="4400" b="1" dirty="0" err="1">
                <a:solidFill>
                  <a:schemeClr val="tx1"/>
                </a:solidFill>
              </a:rPr>
              <a:t>ٱلْعُطْلَةِ</a:t>
            </a:r>
            <a:r>
              <a:rPr lang="ar-MA" sz="4400" b="1" dirty="0">
                <a:solidFill>
                  <a:schemeClr val="tx1"/>
                </a:solidFill>
              </a:rPr>
              <a:t> </a:t>
            </a:r>
            <a:r>
              <a:rPr lang="ar-MA" sz="4400" b="1" dirty="0" err="1">
                <a:solidFill>
                  <a:schemeClr val="tx1"/>
                </a:solidFill>
              </a:rPr>
              <a:t>ٱلصَّيْفِيَّةِ</a:t>
            </a:r>
            <a:r>
              <a:rPr lang="ar-MA" sz="4400" b="1" dirty="0">
                <a:solidFill>
                  <a:schemeClr val="tx1"/>
                </a:solidFill>
              </a:rPr>
              <a:t>، وَصَلَ عَمّي قادِماً مِنْ دِيارِ </a:t>
            </a:r>
            <a:r>
              <a:rPr lang="ar-MA" sz="4400" b="1" dirty="0" err="1">
                <a:solidFill>
                  <a:schemeClr val="tx1"/>
                </a:solidFill>
              </a:rPr>
              <a:t>ٱلْمَهْجَرِ</a:t>
            </a:r>
            <a:r>
              <a:rPr lang="ar-MA" sz="4400" b="1" dirty="0">
                <a:solidFill>
                  <a:schemeClr val="tx1"/>
                </a:solidFill>
              </a:rPr>
              <a:t>......................................................................................................................</a:t>
            </a:r>
            <a:endParaRPr lang="fr-FR" sz="4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14394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79168-8232-069A-E0CD-793B57E79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AEFED61-032C-14A6-EC20-1E7B084ED2EA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عرض الأعمال. المجموعة الفائزة هي من تقدم فقرة متجانسة بدون أخطاء: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241A55E-D36B-99FB-B174-6538F77B2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E6BB1FAB-D54A-CAC1-0EDB-3C3228B72113}"/>
              </a:ext>
            </a:extLst>
          </p:cNvPr>
          <p:cNvSpPr/>
          <p:nvPr/>
        </p:nvSpPr>
        <p:spPr>
          <a:xfrm>
            <a:off x="1565564" y="3240352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 rtl="1">
              <a:lnSpc>
                <a:spcPct val="150000"/>
              </a:lnSpc>
              <a:defRPr/>
            </a:pPr>
            <a:r>
              <a:rPr lang="ar-MA" sz="4400" b="1" dirty="0">
                <a:solidFill>
                  <a:schemeClr val="tx1"/>
                </a:solidFill>
              </a:rPr>
              <a:t>فِي </a:t>
            </a:r>
            <a:r>
              <a:rPr lang="ar-MA" sz="4400" b="1" dirty="0" err="1">
                <a:solidFill>
                  <a:schemeClr val="tx1"/>
                </a:solidFill>
              </a:rPr>
              <a:t>ٱلْعُطْلَةِ</a:t>
            </a:r>
            <a:r>
              <a:rPr lang="ar-MA" sz="4400" b="1" dirty="0">
                <a:solidFill>
                  <a:schemeClr val="tx1"/>
                </a:solidFill>
              </a:rPr>
              <a:t> </a:t>
            </a:r>
            <a:r>
              <a:rPr lang="ar-MA" sz="4400" b="1" dirty="0" err="1">
                <a:solidFill>
                  <a:schemeClr val="tx1"/>
                </a:solidFill>
              </a:rPr>
              <a:t>ٱلصَّيْفِيَّةِ</a:t>
            </a:r>
            <a:r>
              <a:rPr lang="ar-MA" sz="4400" b="1" dirty="0">
                <a:solidFill>
                  <a:schemeClr val="tx1"/>
                </a:solidFill>
              </a:rPr>
              <a:t>، وَصَلَ عَمّي قادِماً مِنْ دِيارِ </a:t>
            </a:r>
            <a:r>
              <a:rPr lang="ar-MA" sz="4400" b="1" dirty="0" err="1">
                <a:solidFill>
                  <a:schemeClr val="tx1"/>
                </a:solidFill>
              </a:rPr>
              <a:t>ٱلْمَهْجَرِ</a:t>
            </a:r>
            <a:r>
              <a:rPr lang="ar-MA" sz="4400" b="1" dirty="0">
                <a:solidFill>
                  <a:schemeClr val="tx1"/>
                </a:solidFill>
              </a:rPr>
              <a:t>......................................................................................................................</a:t>
            </a:r>
            <a:endParaRPr lang="fr-FR" sz="4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10221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38،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أتمم الجدول(النشاط1) بمضارع الأفعال؛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(وطني المغرب)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</a:t>
            </a:r>
            <a:r>
              <a:rPr lang="ar-MA" sz="400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 الثاني (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النشاط3) وأنقل الجواب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3784413-E720-829F-C9B8-B7B43765F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696" y="2182008"/>
            <a:ext cx="5550875" cy="722200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3A96359-583D-FAF1-B494-2A26AA947D5D}"/>
              </a:ext>
            </a:extLst>
          </p:cNvPr>
          <p:cNvSpPr/>
          <p:nvPr/>
        </p:nvSpPr>
        <p:spPr>
          <a:xfrm>
            <a:off x="678873" y="7453746"/>
            <a:ext cx="5173578" cy="128847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1192</TotalTime>
  <Words>1601</Words>
  <Application>Microsoft Office PowerPoint</Application>
  <PresentationFormat>Personnalisé</PresentationFormat>
  <Paragraphs>311</Paragraphs>
  <Slides>67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67</vt:i4>
      </vt:variant>
    </vt:vector>
  </HeadingPairs>
  <TitlesOfParts>
    <vt:vector size="87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2_Conception personnalisée</vt:lpstr>
      <vt:lpstr>1_Conception personnalisée</vt:lpstr>
      <vt:lpstr>Conception personnalisée</vt:lpstr>
      <vt:lpstr>Thème Office 2013 – 2022</vt:lpstr>
      <vt:lpstr>2_Thème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2201</cp:revision>
  <dcterms:created xsi:type="dcterms:W3CDTF">2014-10-09T07:32:24Z</dcterms:created>
  <dcterms:modified xsi:type="dcterms:W3CDTF">2025-09-18T10:52:41Z</dcterms:modified>
</cp:coreProperties>
</file>