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68"/>
  </p:notesMasterIdLst>
  <p:handoutMasterIdLst>
    <p:handoutMasterId r:id="rId69"/>
  </p:handoutMasterIdLst>
  <p:sldIdLst>
    <p:sldId id="2134808444" r:id="rId7"/>
    <p:sldId id="2134808445" r:id="rId8"/>
    <p:sldId id="2134808446" r:id="rId9"/>
    <p:sldId id="2134808752" r:id="rId10"/>
    <p:sldId id="2134808448" r:id="rId11"/>
    <p:sldId id="2134805155" r:id="rId12"/>
    <p:sldId id="2134808744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2134808694" r:id="rId28"/>
    <p:sldId id="2134808695" r:id="rId29"/>
    <p:sldId id="597" r:id="rId30"/>
    <p:sldId id="2134808671" r:id="rId31"/>
    <p:sldId id="2134808745" r:id="rId32"/>
    <p:sldId id="2134808700" r:id="rId33"/>
    <p:sldId id="2134808746" r:id="rId34"/>
    <p:sldId id="2134808747" r:id="rId35"/>
    <p:sldId id="2134808748" r:id="rId36"/>
    <p:sldId id="2134808711" r:id="rId37"/>
    <p:sldId id="2134808713" r:id="rId38"/>
    <p:sldId id="2134808712" r:id="rId39"/>
    <p:sldId id="2134808714" r:id="rId40"/>
    <p:sldId id="2134808733" r:id="rId41"/>
    <p:sldId id="2134808715" r:id="rId42"/>
    <p:sldId id="2134808706" r:id="rId43"/>
    <p:sldId id="2134808707" r:id="rId44"/>
    <p:sldId id="2134808749" r:id="rId45"/>
    <p:sldId id="2134808750" r:id="rId46"/>
    <p:sldId id="2134808720" r:id="rId47"/>
    <p:sldId id="2134808734" r:id="rId48"/>
    <p:sldId id="2134808735" r:id="rId49"/>
    <p:sldId id="2134808698" r:id="rId50"/>
    <p:sldId id="2134808602" r:id="rId51"/>
    <p:sldId id="2134808639" r:id="rId52"/>
    <p:sldId id="2134808640" r:id="rId53"/>
    <p:sldId id="2134808643" r:id="rId54"/>
    <p:sldId id="2134808641" r:id="rId55"/>
    <p:sldId id="2134808723" r:id="rId56"/>
    <p:sldId id="2134808627" r:id="rId57"/>
    <p:sldId id="2134808654" r:id="rId58"/>
    <p:sldId id="2134808560" r:id="rId59"/>
    <p:sldId id="2134808678" r:id="rId60"/>
    <p:sldId id="838" r:id="rId61"/>
    <p:sldId id="2134808751" r:id="rId62"/>
    <p:sldId id="2134808583" r:id="rId63"/>
    <p:sldId id="2134808501" r:id="rId64"/>
    <p:sldId id="2134808561" r:id="rId65"/>
    <p:sldId id="2134808503" r:id="rId66"/>
    <p:sldId id="2134808502" r:id="rId67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52"/>
            <p14:sldId id="2134808448"/>
            <p14:sldId id="2134805155"/>
            <p14:sldId id="2134808744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  <p14:sldId id="2134808694"/>
            <p14:sldId id="2134808695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45"/>
            <p14:sldId id="2134808700"/>
            <p14:sldId id="2134808746"/>
            <p14:sldId id="2134808747"/>
            <p14:sldId id="2134808748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07"/>
            <p14:sldId id="2134808749"/>
            <p14:sldId id="2134808750"/>
            <p14:sldId id="2134808720"/>
            <p14:sldId id="2134808734"/>
            <p14:sldId id="2134808735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23"/>
            <p14:sldId id="2134808627"/>
            <p14:sldId id="213480865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2134808751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commentAuthors" Target="commentAuthors.xml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add mod">
          <ac:chgData name="FERHANE EL MOSTAFA" userId="612e3f77-08f4-424c-9bd0-6ac275dcda07" providerId="ADAL" clId="{A64A7F10-220F-4C8C-89FD-321083E4E9DC}" dt="2025-08-19T17:35:48.234" v="2553" actId="207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6:35.331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6:35.331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6:35.331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EDD914AC-97EF-4263-8BA7-D0D4E629E90A}"/>
    <pc:docChg chg="undo custSel addSld delSld modSld modSection">
      <pc:chgData name="FERHANE EL MOSTAFA" userId="612e3f77-08f4-424c-9bd0-6ac275dcda07" providerId="ADAL" clId="{EDD914AC-97EF-4263-8BA7-D0D4E629E90A}" dt="2025-08-30T10:53:26.238" v="1512"/>
      <pc:docMkLst>
        <pc:docMk/>
      </pc:docMkLst>
      <pc:sldChg chg="modSp mod">
        <pc:chgData name="FERHANE EL MOSTAFA" userId="612e3f77-08f4-424c-9bd0-6ac275dcda07" providerId="ADAL" clId="{EDD914AC-97EF-4263-8BA7-D0D4E629E90A}" dt="2025-08-24T20:05:14.196" v="1296" actId="20577"/>
        <pc:sldMkLst>
          <pc:docMk/>
          <pc:sldMk cId="1948545125" sldId="838"/>
        </pc:sldMkLst>
        <pc:spChg chg="mod">
          <ac:chgData name="FERHANE EL MOSTAFA" userId="612e3f77-08f4-424c-9bd0-6ac275dcda07" providerId="ADAL" clId="{EDD914AC-97EF-4263-8BA7-D0D4E629E90A}" dt="2025-08-24T20:05:14.196" v="1296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EDD914AC-97EF-4263-8BA7-D0D4E629E90A}" dt="2025-08-24T20:06:17.329" v="1298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DD914AC-97EF-4263-8BA7-D0D4E629E90A}" dt="2025-08-24T20:17:00.486" v="145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EDD914AC-97EF-4263-8BA7-D0D4E629E90A}" dt="2025-08-24T20:17:00.486" v="145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EDD914AC-97EF-4263-8BA7-D0D4E629E90A}" dt="2025-08-30T08:19:45.973" v="1486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EDD914AC-97EF-4263-8BA7-D0D4E629E90A}" dt="2025-08-30T10:48:44.384" v="1487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EDD914AC-97EF-4263-8BA7-D0D4E629E90A}" dt="2025-08-30T10:48:44.384" v="1487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modSp mod">
        <pc:chgData name="FERHANE EL MOSTAFA" userId="612e3f77-08f4-424c-9bd0-6ac275dcda07" providerId="ADAL" clId="{EDD914AC-97EF-4263-8BA7-D0D4E629E90A}" dt="2025-08-30T10:49:12.565" v="149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EDD914AC-97EF-4263-8BA7-D0D4E629E90A}" dt="2025-08-30T10:49:12.565" v="149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EDD914AC-97EF-4263-8BA7-D0D4E629E90A}" dt="2025-08-25T18:25:26.906" v="1484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EDD914AC-97EF-4263-8BA7-D0D4E629E90A}" dt="2025-08-25T18:25:26.906" v="1484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20:13:05.541" v="1438" actId="6549"/>
        <pc:sldMkLst>
          <pc:docMk/>
          <pc:sldMk cId="512562272" sldId="2134808561"/>
        </pc:sldMkLst>
        <pc:spChg chg="mod">
          <ac:chgData name="FERHANE EL MOSTAFA" userId="612e3f77-08f4-424c-9bd0-6ac275dcda07" providerId="ADAL" clId="{EDD914AC-97EF-4263-8BA7-D0D4E629E90A}" dt="2025-08-24T20:03:16.503" v="127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EDD914AC-97EF-4263-8BA7-D0D4E629E90A}" dt="2025-08-24T20:13:05.541" v="1438" actId="6549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EDD914AC-97EF-4263-8BA7-D0D4E629E90A}" dt="2025-08-24T20:12:18.603" v="1422" actId="14100"/>
          <ac:spMkLst>
            <pc:docMk/>
            <pc:sldMk cId="512562272" sldId="2134808561"/>
            <ac:spMk id="8" creationId="{A08BF67D-DE6B-5D34-F575-019814FBE795}"/>
          </ac:spMkLst>
        </pc:spChg>
        <pc:picChg chg="add mod">
          <ac:chgData name="FERHANE EL MOSTAFA" userId="612e3f77-08f4-424c-9bd0-6ac275dcda07" providerId="ADAL" clId="{EDD914AC-97EF-4263-8BA7-D0D4E629E90A}" dt="2025-08-24T20:11:24.321" v="1414" actId="1076"/>
          <ac:picMkLst>
            <pc:docMk/>
            <pc:sldMk cId="512562272" sldId="2134808561"/>
            <ac:picMk id="6" creationId="{C1F57C97-AFA5-123F-5E62-3FBB327F12B8}"/>
          </ac:picMkLst>
        </pc:picChg>
      </pc:sldChg>
      <pc:sldChg chg="modSp add">
        <pc:chgData name="FERHANE EL MOSTAFA" userId="612e3f77-08f4-424c-9bd0-6ac275dcda07" providerId="ADAL" clId="{EDD914AC-97EF-4263-8BA7-D0D4E629E90A}" dt="2025-08-24T20:08:59.368" v="1335" actId="20577"/>
        <pc:sldMkLst>
          <pc:docMk/>
          <pc:sldMk cId="1097258087" sldId="2134808583"/>
        </pc:sldMkLst>
        <pc:graphicFrameChg chg="mod">
          <ac:chgData name="FERHANE EL MOSTAFA" userId="612e3f77-08f4-424c-9bd0-6ac275dcda07" providerId="ADAL" clId="{EDD914AC-97EF-4263-8BA7-D0D4E629E90A}" dt="2025-08-24T20:08:59.368" v="1335" actId="20577"/>
          <ac:graphicFrameMkLst>
            <pc:docMk/>
            <pc:sldMk cId="1097258087" sldId="2134808583"/>
            <ac:graphicFrameMk id="5" creationId="{D8A60ABD-4980-4623-B416-841514597102}"/>
          </ac:graphicFrameMkLst>
        </pc:graphicFrameChg>
      </pc:sldChg>
      <pc:sldChg chg="modSp mod">
        <pc:chgData name="FERHANE EL MOSTAFA" userId="612e3f77-08f4-424c-9bd0-6ac275dcda07" providerId="ADAL" clId="{EDD914AC-97EF-4263-8BA7-D0D4E629E90A}" dt="2025-08-30T10:53:01.457" v="1508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EDD914AC-97EF-4263-8BA7-D0D4E629E90A}" dt="2025-08-30T10:53:01.457" v="1508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addSp delSp modSp mod delAnim modAnim">
        <pc:chgData name="FERHANE EL MOSTAFA" userId="612e3f77-08f4-424c-9bd0-6ac275dcda07" providerId="ADAL" clId="{EDD914AC-97EF-4263-8BA7-D0D4E629E90A}" dt="2025-08-30T10:53:16.170" v="1509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EDD914AC-97EF-4263-8BA7-D0D4E629E90A}" dt="2025-08-24T18:57:08.786" v="399"/>
          <ac:picMkLst>
            <pc:docMk/>
            <pc:sldMk cId="3555504287" sldId="2134808639"/>
            <ac:picMk id="3" creationId="{9C210EAF-F1A0-41EB-18B2-97FFFBA62B6D}"/>
          </ac:picMkLst>
        </pc:picChg>
      </pc:sldChg>
      <pc:sldChg chg="addSp delSp modSp mod delAnim modAnim">
        <pc:chgData name="FERHANE EL MOSTAFA" userId="612e3f77-08f4-424c-9bd0-6ac275dcda07" providerId="ADAL" clId="{EDD914AC-97EF-4263-8BA7-D0D4E629E90A}" dt="2025-08-30T10:53:19.912" v="1510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EDD914AC-97EF-4263-8BA7-D0D4E629E90A}" dt="2025-08-24T18:57:12.364" v="401"/>
          <ac:picMkLst>
            <pc:docMk/>
            <pc:sldMk cId="2115320888" sldId="2134808640"/>
            <ac:picMk id="3" creationId="{DFA02321-F79E-6049-735A-7721A88037D2}"/>
          </ac:picMkLst>
        </pc:picChg>
      </pc:sldChg>
      <pc:sldChg chg="addSp delSp modSp mod modAnim">
        <pc:chgData name="FERHANE EL MOSTAFA" userId="612e3f77-08f4-424c-9bd0-6ac275dcda07" providerId="ADAL" clId="{EDD914AC-97EF-4263-8BA7-D0D4E629E90A}" dt="2025-08-30T10:53:26.238" v="1512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EDD914AC-97EF-4263-8BA7-D0D4E629E90A}" dt="2025-08-24T18:57:20.238" v="405"/>
          <ac:picMkLst>
            <pc:docMk/>
            <pc:sldMk cId="322019483" sldId="2134808641"/>
            <ac:picMk id="3" creationId="{AB459E82-1D9A-1488-3A38-22E4329F3E48}"/>
          </ac:picMkLst>
        </pc:picChg>
      </pc:sldChg>
      <pc:sldChg chg="addSp delSp modSp mod delAnim modAnim">
        <pc:chgData name="FERHANE EL MOSTAFA" userId="612e3f77-08f4-424c-9bd0-6ac275dcda07" providerId="ADAL" clId="{EDD914AC-97EF-4263-8BA7-D0D4E629E90A}" dt="2025-08-30T10:53:23.055" v="1511"/>
        <pc:sldMkLst>
          <pc:docMk/>
          <pc:sldMk cId="1231011705" sldId="2134808643"/>
        </pc:sldMkLst>
        <pc:picChg chg="add mod">
          <ac:chgData name="FERHANE EL MOSTAFA" userId="612e3f77-08f4-424c-9bd0-6ac275dcda07" providerId="ADAL" clId="{EDD914AC-97EF-4263-8BA7-D0D4E629E90A}" dt="2025-08-24T18:57:16.531" v="403"/>
          <ac:picMkLst>
            <pc:docMk/>
            <pc:sldMk cId="1231011705" sldId="2134808643"/>
            <ac:picMk id="3" creationId="{D84D340C-DCE2-3D85-7B4E-4446030FA4A9}"/>
          </ac:picMkLst>
        </pc:picChg>
      </pc:sldChg>
      <pc:sldChg chg="delSp modSp mod delAnim modAnim">
        <pc:chgData name="FERHANE EL MOSTAFA" userId="612e3f77-08f4-424c-9bd0-6ac275dcda07" providerId="ADAL" clId="{EDD914AC-97EF-4263-8BA7-D0D4E629E90A}" dt="2025-08-24T20:04:47.828" v="1280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EDD914AC-97EF-4263-8BA7-D0D4E629E90A}" dt="2025-08-24T20:01:36.204" v="1261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EDD914AC-97EF-4263-8BA7-D0D4E629E90A}" dt="2025-08-24T20:01:24.307" v="1258" actId="14100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EDD914AC-97EF-4263-8BA7-D0D4E629E90A}" dt="2025-08-24T20:04:47.828" v="1280" actId="20577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EDD914AC-97EF-4263-8BA7-D0D4E629E90A}" dt="2025-08-24T20:00:54.480" v="1250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EDD914AC-97EF-4263-8BA7-D0D4E629E90A}" dt="2025-08-24T20:01:32.909" v="1260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EDD914AC-97EF-4263-8BA7-D0D4E629E90A}" dt="2025-08-24T20:04:27.183" v="1278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EDD914AC-97EF-4263-8BA7-D0D4E629E90A}" dt="2025-08-24T20:04:21.045" v="1276" actId="14100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EDD914AC-97EF-4263-8BA7-D0D4E629E90A}" dt="2025-08-24T20:04:16.632" v="1275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EDD914AC-97EF-4263-8BA7-D0D4E629E90A}" dt="2025-08-24T20:00:57.797" v="1251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EDD914AC-97EF-4263-8BA7-D0D4E629E90A}" dt="2025-08-25T18:17:58.806" v="1461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EDD914AC-97EF-4263-8BA7-D0D4E629E90A}" dt="2025-08-25T18:17:58.806" v="1461" actId="20577"/>
          <ac:spMkLst>
            <pc:docMk/>
            <pc:sldMk cId="2487464742" sldId="2134808671"/>
            <ac:spMk id="3" creationId="{F52310DC-07EA-D1A4-88A3-C051D0BC471E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7:50.550" v="421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EDD914AC-97EF-4263-8BA7-D0D4E629E90A}" dt="2025-08-24T18:57:50.550" v="421"/>
          <ac:picMkLst>
            <pc:docMk/>
            <pc:sldMk cId="4220590668" sldId="2134808678"/>
            <ac:picMk id="3" creationId="{AD0E7DBF-112A-8D0D-4983-73358723DF1C}"/>
          </ac:picMkLst>
        </pc:picChg>
      </pc:sldChg>
      <pc:sldChg chg="addSp delSp modSp mod delAnim">
        <pc:chgData name="FERHANE EL MOSTAFA" userId="612e3f77-08f4-424c-9bd0-6ac275dcda07" providerId="ADAL" clId="{EDD914AC-97EF-4263-8BA7-D0D4E629E90A}" dt="2025-08-24T18:57:04.517" v="397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EDD914AC-97EF-4263-8BA7-D0D4E629E90A}" dt="2025-08-24T18:57:04.517" v="397"/>
          <ac:picMkLst>
            <pc:docMk/>
            <pc:sldMk cId="1075695747" sldId="2134808698"/>
            <ac:picMk id="5" creationId="{EB4FD889-6DB0-692C-A982-D1E06A44DD5E}"/>
          </ac:picMkLst>
        </pc:picChg>
      </pc:sldChg>
      <pc:sldChg chg="modSp mod">
        <pc:chgData name="FERHANE EL MOSTAFA" userId="612e3f77-08f4-424c-9bd0-6ac275dcda07" providerId="ADAL" clId="{EDD914AC-97EF-4263-8BA7-D0D4E629E90A}" dt="2025-08-30T10:50:42.933" v="1504" actId="20577"/>
        <pc:sldMkLst>
          <pc:docMk/>
          <pc:sldMk cId="175661024" sldId="2134808700"/>
        </pc:sldMkLst>
        <pc:graphicFrameChg chg="modGraphic">
          <ac:chgData name="FERHANE EL MOSTAFA" userId="612e3f77-08f4-424c-9bd0-6ac275dcda07" providerId="ADAL" clId="{EDD914AC-97EF-4263-8BA7-D0D4E629E90A}" dt="2025-08-30T10:50:42.933" v="1504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delSp modSp mod">
        <pc:chgData name="FERHANE EL MOSTAFA" userId="612e3f77-08f4-424c-9bd0-6ac275dcda07" providerId="ADAL" clId="{EDD914AC-97EF-4263-8BA7-D0D4E629E90A}" dt="2025-08-24T19:21:35.474" v="720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DD914AC-97EF-4263-8BA7-D0D4E629E90A}" dt="2025-08-24T19:21:35.474" v="720" actId="20577"/>
          <ac:spMkLst>
            <pc:docMk/>
            <pc:sldMk cId="1301504599" sldId="2134808706"/>
            <ac:spMk id="2" creationId="{EBD225D2-D8F6-F1E1-0154-64CEB418CAFE}"/>
          </ac:spMkLst>
        </pc:spChg>
        <pc:spChg chg="add mod">
          <ac:chgData name="FERHANE EL MOSTAFA" userId="612e3f77-08f4-424c-9bd0-6ac275dcda07" providerId="ADAL" clId="{EDD914AC-97EF-4263-8BA7-D0D4E629E90A}" dt="2025-08-24T19:16:46.303" v="572" actId="1076"/>
          <ac:spMkLst>
            <pc:docMk/>
            <pc:sldMk cId="1301504599" sldId="2134808706"/>
            <ac:spMk id="6" creationId="{14F7B17F-69A6-5769-33B3-DA7EDCC74047}"/>
          </ac:spMkLst>
        </pc:spChg>
        <pc:spChg chg="mod">
          <ac:chgData name="FERHANE EL MOSTAFA" userId="612e3f77-08f4-424c-9bd0-6ac275dcda07" providerId="ADAL" clId="{EDD914AC-97EF-4263-8BA7-D0D4E629E90A}" dt="2025-08-24T19:16:52.337" v="575" actId="1076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DD914AC-97EF-4263-8BA7-D0D4E629E90A}" dt="2025-08-24T19:21:26.215" v="714" actId="21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DD914AC-97EF-4263-8BA7-D0D4E629E90A}" dt="2025-08-24T19:16:32.783" v="567" actId="1076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DD914AC-97EF-4263-8BA7-D0D4E629E90A}" dt="2025-08-24T19:16:35.469" v="568" actId="1076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DD914AC-97EF-4263-8BA7-D0D4E629E90A}" dt="2025-08-24T19:16:50.439" v="574" actId="1076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DD914AC-97EF-4263-8BA7-D0D4E629E90A}" dt="2025-08-24T19:21:29.409" v="715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EDD914AC-97EF-4263-8BA7-D0D4E629E90A}" dt="2025-08-24T19:12:31.248" v="483"/>
          <ac:picMkLst>
            <pc:docMk/>
            <pc:sldMk cId="1301504599" sldId="2134808706"/>
            <ac:picMk id="3" creationId="{048FB191-3FFC-6C1E-AB7E-693C24C0AC73}"/>
          </ac:picMkLst>
        </pc:picChg>
      </pc:sldChg>
      <pc:sldChg chg="addSp delSp modSp mod delAnim modAnim">
        <pc:chgData name="FERHANE EL MOSTAFA" userId="612e3f77-08f4-424c-9bd0-6ac275dcda07" providerId="ADAL" clId="{EDD914AC-97EF-4263-8BA7-D0D4E629E90A}" dt="2025-08-24T19:23:04.977" v="727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EDD914AC-97EF-4263-8BA7-D0D4E629E90A}" dt="2025-08-24T19:21:44.552" v="725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EDD914AC-97EF-4263-8BA7-D0D4E629E90A}" dt="2025-08-24T18:57:00.580" v="395"/>
          <ac:picMkLst>
            <pc:docMk/>
            <pc:sldMk cId="1030826978" sldId="2134808707"/>
            <ac:picMk id="7" creationId="{6EDFFD81-C7D9-D4D8-6BB0-BE6DED5C4796}"/>
          </ac:picMkLst>
        </pc:picChg>
        <pc:picChg chg="add mod">
          <ac:chgData name="FERHANE EL MOSTAFA" userId="612e3f77-08f4-424c-9bd0-6ac275dcda07" providerId="ADAL" clId="{EDD914AC-97EF-4263-8BA7-D0D4E629E90A}" dt="2025-08-24T19:18:24.910" v="613"/>
          <ac:picMkLst>
            <pc:docMk/>
            <pc:sldMk cId="1030826978" sldId="2134808707"/>
            <ac:picMk id="9" creationId="{A3F92E78-3406-716F-5FD5-5B58602D0E21}"/>
          </ac:picMkLst>
        </pc:picChg>
        <pc:picChg chg="add mod">
          <ac:chgData name="FERHANE EL MOSTAFA" userId="612e3f77-08f4-424c-9bd0-6ac275dcda07" providerId="ADAL" clId="{EDD914AC-97EF-4263-8BA7-D0D4E629E90A}" dt="2025-08-24T19:23:04.977" v="727" actId="14100"/>
          <ac:picMkLst>
            <pc:docMk/>
            <pc:sldMk cId="1030826978" sldId="2134808707"/>
            <ac:picMk id="10" creationId="{F200F996-BBD8-F441-BC85-9C0C6E934165}"/>
          </ac:picMkLst>
        </pc:picChg>
      </pc:sldChg>
      <pc:sldChg chg="modSp mod">
        <pc:chgData name="FERHANE EL MOSTAFA" userId="612e3f77-08f4-424c-9bd0-6ac275dcda07" providerId="ADAL" clId="{EDD914AC-97EF-4263-8BA7-D0D4E629E90A}" dt="2025-08-24T18:45:52.915" v="151" actId="108"/>
        <pc:sldMkLst>
          <pc:docMk/>
          <pc:sldMk cId="2380771049" sldId="2134808711"/>
        </pc:sldMkLst>
        <pc:spChg chg="mod">
          <ac:chgData name="FERHANE EL MOSTAFA" userId="612e3f77-08f4-424c-9bd0-6ac275dcda07" providerId="ADAL" clId="{EDD914AC-97EF-4263-8BA7-D0D4E629E90A}" dt="2025-08-24T18:45:52.915" v="151" actId="108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EDD914AC-97EF-4263-8BA7-D0D4E629E90A}" dt="2025-08-24T18:54:47.631" v="370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DD914AC-97EF-4263-8BA7-D0D4E629E90A}" dt="2025-08-24T18:48:53.278" v="245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DD914AC-97EF-4263-8BA7-D0D4E629E90A}" dt="2025-08-24T18:53:48.610" v="356" actId="14100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DD914AC-97EF-4263-8BA7-D0D4E629E90A}" dt="2025-08-24T18:54:16.731" v="364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DD914AC-97EF-4263-8BA7-D0D4E629E90A}" dt="2025-08-24T18:54:47.631" v="370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DD914AC-97EF-4263-8BA7-D0D4E629E90A}" dt="2025-08-24T18:48:39.189" v="24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DD914AC-97EF-4263-8BA7-D0D4E629E90A}" dt="2025-08-24T18:46:18.760" v="152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DD914AC-97EF-4263-8BA7-D0D4E629E90A}" dt="2025-08-24T18:46:42.246" v="183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EDD914AC-97EF-4263-8BA7-D0D4E629E90A}" dt="2025-08-24T18:47:06.249" v="210" actId="20577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EDD914AC-97EF-4263-8BA7-D0D4E629E90A}" dt="2025-08-24T18:47:34.452" v="225" actId="20577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EDD914AC-97EF-4263-8BA7-D0D4E629E90A}" dt="2025-08-24T18:48:39.189" v="244" actId="20577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6:34.297" v="383" actId="1076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EDD914AC-97EF-4263-8BA7-D0D4E629E90A}" dt="2025-08-24T18:56:34.297" v="383" actId="1076"/>
          <ac:picMkLst>
            <pc:docMk/>
            <pc:sldMk cId="1705819537" sldId="2134808714"/>
            <ac:picMk id="6" creationId="{24B12C54-7803-C93B-2094-CD1D89D76052}"/>
          </ac:picMkLst>
        </pc:picChg>
      </pc:sldChg>
      <pc:sldChg chg="addSp delSp modSp mod delAnim modAnim">
        <pc:chgData name="FERHANE EL MOSTAFA" userId="612e3f77-08f4-424c-9bd0-6ac275dcda07" providerId="ADAL" clId="{EDD914AC-97EF-4263-8BA7-D0D4E629E90A}" dt="2025-08-24T19:01:31.989" v="446" actId="20577"/>
        <pc:sldMkLst>
          <pc:docMk/>
          <pc:sldMk cId="1366020049" sldId="2134808715"/>
        </pc:sldMkLst>
        <pc:spChg chg="mod">
          <ac:chgData name="FERHANE EL MOSTAFA" userId="612e3f77-08f4-424c-9bd0-6ac275dcda07" providerId="ADAL" clId="{EDD914AC-97EF-4263-8BA7-D0D4E629E90A}" dt="2025-08-24T18:58:22.993" v="423" actId="20577"/>
          <ac:spMkLst>
            <pc:docMk/>
            <pc:sldMk cId="1366020049" sldId="2134808715"/>
            <ac:spMk id="2" creationId="{BE6C931B-68FC-3A67-1CB1-C0996FA4E1DE}"/>
          </ac:spMkLst>
        </pc:spChg>
        <pc:spChg chg="add mod">
          <ac:chgData name="FERHANE EL MOSTAFA" userId="612e3f77-08f4-424c-9bd0-6ac275dcda07" providerId="ADAL" clId="{EDD914AC-97EF-4263-8BA7-D0D4E629E90A}" dt="2025-08-24T18:59:58.233" v="436" actId="1076"/>
          <ac:spMkLst>
            <pc:docMk/>
            <pc:sldMk cId="1366020049" sldId="2134808715"/>
            <ac:spMk id="4" creationId="{7CFC3CF8-214A-1210-D8B9-FCD6C4C58AC4}"/>
          </ac:spMkLst>
        </pc:spChg>
        <pc:spChg chg="mod">
          <ac:chgData name="FERHANE EL MOSTAFA" userId="612e3f77-08f4-424c-9bd0-6ac275dcda07" providerId="ADAL" clId="{EDD914AC-97EF-4263-8BA7-D0D4E629E90A}" dt="2025-08-24T19:01:31.989" v="446" actId="20577"/>
          <ac:spMkLst>
            <pc:docMk/>
            <pc:sldMk cId="1366020049" sldId="2134808715"/>
            <ac:spMk id="5" creationId="{C14967DE-04FF-6CE6-6BB0-3FF9E96C8525}"/>
          </ac:spMkLst>
        </pc:spChg>
        <pc:spChg chg="mod">
          <ac:chgData name="FERHANE EL MOSTAFA" userId="612e3f77-08f4-424c-9bd0-6ac275dcda07" providerId="ADAL" clId="{EDD914AC-97EF-4263-8BA7-D0D4E629E90A}" dt="2025-08-24T18:59:35.887" v="431" actId="122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EDD914AC-97EF-4263-8BA7-D0D4E629E90A}" dt="2025-08-24T19:01:05.870" v="443" actId="2057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EDD914AC-97EF-4263-8BA7-D0D4E629E90A}" dt="2025-08-24T19:00:53.855" v="442" actId="122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">
        <pc:chgData name="FERHANE EL MOSTAFA" userId="612e3f77-08f4-424c-9bd0-6ac275dcda07" providerId="ADAL" clId="{EDD914AC-97EF-4263-8BA7-D0D4E629E90A}" dt="2025-08-24T19:50:24.657" v="1077" actId="47"/>
        <pc:sldMkLst>
          <pc:docMk/>
          <pc:sldMk cId="11916258" sldId="2134808717"/>
        </pc:sldMkLst>
      </pc:sldChg>
      <pc:sldChg chg="addSp delSp modSp del mod">
        <pc:chgData name="FERHANE EL MOSTAFA" userId="612e3f77-08f4-424c-9bd0-6ac275dcda07" providerId="ADAL" clId="{EDD914AC-97EF-4263-8BA7-D0D4E629E90A}" dt="2025-08-24T19:50:26.951" v="1078" actId="47"/>
        <pc:sldMkLst>
          <pc:docMk/>
          <pc:sldMk cId="342120363" sldId="2134808718"/>
        </pc:sldMkLst>
      </pc:sldChg>
      <pc:sldChg chg="addSp delSp modSp del mod delAnim">
        <pc:chgData name="FERHANE EL MOSTAFA" userId="612e3f77-08f4-424c-9bd0-6ac275dcda07" providerId="ADAL" clId="{EDD914AC-97EF-4263-8BA7-D0D4E629E90A}" dt="2025-08-24T19:50:30.768" v="1079" actId="47"/>
        <pc:sldMkLst>
          <pc:docMk/>
          <pc:sldMk cId="2143469606" sldId="2134808719"/>
        </pc:sldMkLst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EDD914AC-97EF-4263-8BA7-D0D4E629E90A}" dt="2025-08-24T19:44:56.614" v="998"/>
        <pc:sldMkLst>
          <pc:docMk/>
          <pc:sldMk cId="2958880135" sldId="2134808720"/>
        </pc:sldMkLst>
        <pc:spChg chg="mod">
          <ac:chgData name="FERHANE EL MOSTAFA" userId="612e3f77-08f4-424c-9bd0-6ac275dcda07" providerId="ADAL" clId="{EDD914AC-97EF-4263-8BA7-D0D4E629E90A}" dt="2025-08-24T19:32:54.503" v="772" actId="20577"/>
          <ac:spMkLst>
            <pc:docMk/>
            <pc:sldMk cId="2958880135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EDD914AC-97EF-4263-8BA7-D0D4E629E90A}" dt="2025-08-24T19:44:28.438" v="995" actId="1076"/>
          <ac:spMkLst>
            <pc:docMk/>
            <pc:sldMk cId="2958880135" sldId="2134808720"/>
            <ac:spMk id="8" creationId="{8D914EC4-78F5-8645-D83E-DCE1F3C1D1CA}"/>
          </ac:spMkLst>
        </pc:spChg>
        <pc:spChg chg="add mod">
          <ac:chgData name="FERHANE EL MOSTAFA" userId="612e3f77-08f4-424c-9bd0-6ac275dcda07" providerId="ADAL" clId="{EDD914AC-97EF-4263-8BA7-D0D4E629E90A}" dt="2025-08-24T19:43:50.173" v="990" actId="403"/>
          <ac:spMkLst>
            <pc:docMk/>
            <pc:sldMk cId="2958880135" sldId="2134808720"/>
            <ac:spMk id="9" creationId="{CCCAD8AC-5990-7B26-0482-C34630117D20}"/>
          </ac:spMkLst>
        </pc:spChg>
        <pc:spChg chg="add mod">
          <ac:chgData name="FERHANE EL MOSTAFA" userId="612e3f77-08f4-424c-9bd0-6ac275dcda07" providerId="ADAL" clId="{EDD914AC-97EF-4263-8BA7-D0D4E629E90A}" dt="2025-08-24T19:44:32.180" v="996" actId="1076"/>
          <ac:spMkLst>
            <pc:docMk/>
            <pc:sldMk cId="2958880135" sldId="2134808720"/>
            <ac:spMk id="10" creationId="{FA2B3DC3-E223-E5F5-42A9-4B9D80CACCF0}"/>
          </ac:spMkLst>
        </pc:spChg>
        <pc:spChg chg="add mod">
          <ac:chgData name="FERHANE EL MOSTAFA" userId="612e3f77-08f4-424c-9bd0-6ac275dcda07" providerId="ADAL" clId="{EDD914AC-97EF-4263-8BA7-D0D4E629E90A}" dt="2025-08-24T19:44:22.375" v="994" actId="1076"/>
          <ac:spMkLst>
            <pc:docMk/>
            <pc:sldMk cId="2958880135" sldId="2134808720"/>
            <ac:spMk id="11" creationId="{6A626631-6933-E937-88D3-3891164F38C0}"/>
          </ac:spMkLst>
        </pc:spChg>
        <pc:spChg chg="mod">
          <ac:chgData name="FERHANE EL MOSTAFA" userId="612e3f77-08f4-424c-9bd0-6ac275dcda07" providerId="ADAL" clId="{EDD914AC-97EF-4263-8BA7-D0D4E629E90A}" dt="2025-08-24T19:44:35.271" v="997" actId="1076"/>
          <ac:spMkLst>
            <pc:docMk/>
            <pc:sldMk cId="2958880135" sldId="2134808720"/>
            <ac:spMk id="16" creationId="{3F0940B2-5ACA-387A-5F06-E50ECCF97175}"/>
          </ac:spMkLst>
        </pc:spChg>
        <pc:graphicFrameChg chg="mod modGraphic">
          <ac:chgData name="FERHANE EL MOSTAFA" userId="612e3f77-08f4-424c-9bd0-6ac275dcda07" providerId="ADAL" clId="{EDD914AC-97EF-4263-8BA7-D0D4E629E90A}" dt="2025-08-24T19:42:24.012" v="946" actId="20577"/>
          <ac:graphicFrameMkLst>
            <pc:docMk/>
            <pc:sldMk cId="2958880135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EDD914AC-97EF-4263-8BA7-D0D4E629E90A}" dt="2025-08-24T20:11:32.762" v="1415" actId="1076"/>
        <pc:sldMkLst>
          <pc:docMk/>
          <pc:sldMk cId="2746584739" sldId="2134808723"/>
        </pc:sldMkLst>
        <pc:spChg chg="mod">
          <ac:chgData name="FERHANE EL MOSTAFA" userId="612e3f77-08f4-424c-9bd0-6ac275dcda07" providerId="ADAL" clId="{EDD914AC-97EF-4263-8BA7-D0D4E629E90A}" dt="2025-08-24T19:53:08.927" v="1097" actId="6549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EDD914AC-97EF-4263-8BA7-D0D4E629E90A}" dt="2025-08-24T19:52:31.736" v="1093" actId="14100"/>
          <ac:spMkLst>
            <pc:docMk/>
            <pc:sldMk cId="2746584739" sldId="2134808723"/>
            <ac:spMk id="8" creationId="{B762D10C-3A13-B90E-2CDA-ACFE0330185A}"/>
          </ac:spMkLst>
        </pc:spChg>
        <pc:picChg chg="add mod">
          <ac:chgData name="FERHANE EL MOSTAFA" userId="612e3f77-08f4-424c-9bd0-6ac275dcda07" providerId="ADAL" clId="{EDD914AC-97EF-4263-8BA7-D0D4E629E90A}" dt="2025-08-24T20:11:32.762" v="1415" actId="1076"/>
          <ac:picMkLst>
            <pc:docMk/>
            <pc:sldMk cId="2746584739" sldId="2134808723"/>
            <ac:picMk id="6" creationId="{3A9E3138-003A-623C-F0E7-A817F5006B80}"/>
          </ac:picMkLst>
        </pc:picChg>
      </pc:sldChg>
      <pc:sldChg chg="del">
        <pc:chgData name="FERHANE EL MOSTAFA" userId="612e3f77-08f4-424c-9bd0-6ac275dcda07" providerId="ADAL" clId="{EDD914AC-97EF-4263-8BA7-D0D4E629E90A}" dt="2025-08-24T20:06:18.478" v="1299" actId="47"/>
        <pc:sldMkLst>
          <pc:docMk/>
          <pc:sldMk cId="3657102211" sldId="2134808725"/>
        </pc:sldMkLst>
      </pc:sldChg>
      <pc:sldChg chg="addSp delSp modSp mod delAnim">
        <pc:chgData name="FERHANE EL MOSTAFA" userId="612e3f77-08f4-424c-9bd0-6ac275dcda07" providerId="ADAL" clId="{EDD914AC-97EF-4263-8BA7-D0D4E629E90A}" dt="2025-08-24T18:56:40.015" v="386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EDD914AC-97EF-4263-8BA7-D0D4E629E90A}" dt="2025-08-24T18:56:40.015" v="386"/>
          <ac:picMkLst>
            <pc:docMk/>
            <pc:sldMk cId="3471885217" sldId="2134808733"/>
            <ac:picMk id="5" creationId="{1E7D531C-A232-419F-1764-B08975023C68}"/>
          </ac:picMkLst>
        </pc:picChg>
      </pc:sldChg>
      <pc:sldChg chg="modSp add mod">
        <pc:chgData name="FERHANE EL MOSTAFA" userId="612e3f77-08f4-424c-9bd0-6ac275dcda07" providerId="ADAL" clId="{EDD914AC-97EF-4263-8BA7-D0D4E629E90A}" dt="2025-08-24T19:45:15.455" v="999" actId="20577"/>
        <pc:sldMkLst>
          <pc:docMk/>
          <pc:sldMk cId="3979200766" sldId="2134808734"/>
        </pc:sldMkLst>
        <pc:spChg chg="mod">
          <ac:chgData name="FERHANE EL MOSTAFA" userId="612e3f77-08f4-424c-9bd0-6ac275dcda07" providerId="ADAL" clId="{EDD914AC-97EF-4263-8BA7-D0D4E629E90A}" dt="2025-08-24T19:45:15.455" v="999" actId="20577"/>
          <ac:spMkLst>
            <pc:docMk/>
            <pc:sldMk cId="3979200766" sldId="2134808734"/>
            <ac:spMk id="3" creationId="{32ECE476-268B-5FC3-DCEE-A08E94AFD03F}"/>
          </ac:spMkLst>
        </pc:spChg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4012810430" sldId="2134808734"/>
        </pc:sldMkLst>
      </pc:sldChg>
      <pc:sldChg chg="modSp add mod modAnim">
        <pc:chgData name="FERHANE EL MOSTAFA" userId="612e3f77-08f4-424c-9bd0-6ac275dcda07" providerId="ADAL" clId="{EDD914AC-97EF-4263-8BA7-D0D4E629E90A}" dt="2025-08-24T19:49:39.046" v="1076" actId="108"/>
        <pc:sldMkLst>
          <pc:docMk/>
          <pc:sldMk cId="971447724" sldId="2134808735"/>
        </pc:sldMkLst>
        <pc:spChg chg="mod">
          <ac:chgData name="FERHANE EL MOSTAFA" userId="612e3f77-08f4-424c-9bd0-6ac275dcda07" providerId="ADAL" clId="{EDD914AC-97EF-4263-8BA7-D0D4E629E90A}" dt="2025-08-24T19:48:04.737" v="1064" actId="20577"/>
          <ac:spMkLst>
            <pc:docMk/>
            <pc:sldMk cId="971447724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EDD914AC-97EF-4263-8BA7-D0D4E629E90A}" dt="2025-08-24T19:49:39.046" v="1076" actId="108"/>
          <ac:spMkLst>
            <pc:docMk/>
            <pc:sldMk cId="971447724" sldId="2134808735"/>
            <ac:spMk id="5" creationId="{1B283EE3-24C7-6962-E13A-2A0671BEAB47}"/>
          </ac:spMkLst>
        </pc:spChg>
        <pc:spChg chg="mod">
          <ac:chgData name="FERHANE EL MOSTAFA" userId="612e3f77-08f4-424c-9bd0-6ac275dcda07" providerId="ADAL" clId="{EDD914AC-97EF-4263-8BA7-D0D4E629E90A}" dt="2025-08-24T19:49:19.300" v="1074" actId="108"/>
          <ac:spMkLst>
            <pc:docMk/>
            <pc:sldMk cId="971447724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EDD914AC-97EF-4263-8BA7-D0D4E629E90A}" dt="2025-08-24T19:48:47.958" v="1072" actId="403"/>
          <ac:spMkLst>
            <pc:docMk/>
            <pc:sldMk cId="971447724" sldId="2134808735"/>
            <ac:spMk id="14" creationId="{183E0D97-A9C4-776A-046A-733B1CE7E7A5}"/>
          </ac:spMkLst>
        </pc:spChg>
      </pc:sldChg>
      <pc:sldChg chg="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2349550496" sldId="2134808735"/>
        </pc:sldMkLst>
      </pc:sldChg>
      <pc:sldChg chg="del">
        <pc:chgData name="FERHANE EL MOSTAFA" userId="612e3f77-08f4-424c-9bd0-6ac275dcda07" providerId="ADAL" clId="{EDD914AC-97EF-4263-8BA7-D0D4E629E90A}" dt="2025-08-24T18:41:54.486" v="128" actId="47"/>
        <pc:sldMkLst>
          <pc:docMk/>
          <pc:sldMk cId="3018492980" sldId="2134808741"/>
        </pc:sldMkLst>
      </pc:sldChg>
      <pc:sldChg chg="modSp del mod">
        <pc:chgData name="FERHANE EL MOSTAFA" userId="612e3f77-08f4-424c-9bd0-6ac275dcda07" providerId="ADAL" clId="{EDD914AC-97EF-4263-8BA7-D0D4E629E90A}" dt="2025-08-24T18:42:59.184" v="135" actId="47"/>
        <pc:sldMkLst>
          <pc:docMk/>
          <pc:sldMk cId="500374147" sldId="2134808742"/>
        </pc:sldMkLst>
      </pc:sldChg>
      <pc:sldChg chg="del">
        <pc:chgData name="FERHANE EL MOSTAFA" userId="612e3f77-08f4-424c-9bd0-6ac275dcda07" providerId="ADAL" clId="{EDD914AC-97EF-4263-8BA7-D0D4E629E90A}" dt="2025-08-24T20:02:28.344" v="1263" actId="47"/>
        <pc:sldMkLst>
          <pc:docMk/>
          <pc:sldMk cId="2444315856" sldId="2134808743"/>
        </pc:sldMkLst>
      </pc:sldChg>
      <pc:sldChg chg="modSp mod">
        <pc:chgData name="FERHANE EL MOSTAFA" userId="612e3f77-08f4-424c-9bd0-6ac275dcda07" providerId="ADAL" clId="{EDD914AC-97EF-4263-8BA7-D0D4E629E90A}" dt="2025-08-25T18:14:51.884" v="1457" actId="20577"/>
        <pc:sldMkLst>
          <pc:docMk/>
          <pc:sldMk cId="1744911186" sldId="2134808744"/>
        </pc:sldMkLst>
        <pc:spChg chg="mod">
          <ac:chgData name="FERHANE EL MOSTAFA" userId="612e3f77-08f4-424c-9bd0-6ac275dcda07" providerId="ADAL" clId="{EDD914AC-97EF-4263-8BA7-D0D4E629E90A}" dt="2025-08-25T18:14:51.884" v="1457" actId="20577"/>
          <ac:spMkLst>
            <pc:docMk/>
            <pc:sldMk cId="1744911186" sldId="2134808744"/>
            <ac:spMk id="2" creationId="{72C1F445-A230-F204-1193-8685126AA80A}"/>
          </ac:spMkLst>
        </pc:spChg>
      </pc:sldChg>
      <pc:sldChg chg="modSp mod modAnim">
        <pc:chgData name="FERHANE EL MOSTAFA" userId="612e3f77-08f4-424c-9bd0-6ac275dcda07" providerId="ADAL" clId="{EDD914AC-97EF-4263-8BA7-D0D4E629E90A}" dt="2025-08-30T10:50:14.742" v="1500"/>
        <pc:sldMkLst>
          <pc:docMk/>
          <pc:sldMk cId="1556690692" sldId="2134808745"/>
        </pc:sldMkLst>
        <pc:graphicFrameChg chg="modGraphic">
          <ac:chgData name="FERHANE EL MOSTAFA" userId="612e3f77-08f4-424c-9bd0-6ac275dcda07" providerId="ADAL" clId="{EDD914AC-97EF-4263-8BA7-D0D4E629E90A}" dt="2025-08-24T18:41:22.016" v="127" actId="20577"/>
          <ac:graphicFrameMkLst>
            <pc:docMk/>
            <pc:sldMk cId="1556690692" sldId="2134808745"/>
            <ac:graphicFrameMk id="2" creationId="{D1CC49E7-BA49-0F33-49C8-67DBC490EF16}"/>
          </ac:graphicFrameMkLst>
        </pc:graphicFrameChg>
      </pc:sldChg>
      <pc:sldChg chg="addSp delSp modSp add mod modAnim">
        <pc:chgData name="FERHANE EL MOSTAFA" userId="612e3f77-08f4-424c-9bd0-6ac275dcda07" providerId="ADAL" clId="{EDD914AC-97EF-4263-8BA7-D0D4E629E90A}" dt="2025-08-30T10:50:51.407" v="1505"/>
        <pc:sldMkLst>
          <pc:docMk/>
          <pc:sldMk cId="1591818570" sldId="2134808746"/>
        </pc:sldMkLst>
        <pc:spChg chg="mod">
          <ac:chgData name="FERHANE EL MOSTAFA" userId="612e3f77-08f4-424c-9bd0-6ac275dcda07" providerId="ADAL" clId="{EDD914AC-97EF-4263-8BA7-D0D4E629E90A}" dt="2025-08-25T18:19:14.526" v="1483" actId="20577"/>
          <ac:spMkLst>
            <pc:docMk/>
            <pc:sldMk cId="1591818570" sldId="2134808746"/>
            <ac:spMk id="3" creationId="{5166D45D-DBD8-41B2-098B-5F1A568AFCFB}"/>
          </ac:spMkLst>
        </pc:spChg>
        <pc:spChg chg="add mod">
          <ac:chgData name="FERHANE EL MOSTAFA" userId="612e3f77-08f4-424c-9bd0-6ac275dcda07" providerId="ADAL" clId="{EDD914AC-97EF-4263-8BA7-D0D4E629E90A}" dt="2025-08-24T18:39:08.811" v="33" actId="20577"/>
          <ac:spMkLst>
            <pc:docMk/>
            <pc:sldMk cId="1591818570" sldId="2134808746"/>
            <ac:spMk id="7" creationId="{E6B1C6D3-75C7-8F5D-5112-4E70276E78BC}"/>
          </ac:spMkLst>
        </pc:spChg>
        <pc:spChg chg="add mod">
          <ac:chgData name="FERHANE EL MOSTAFA" userId="612e3f77-08f4-424c-9bd0-6ac275dcda07" providerId="ADAL" clId="{EDD914AC-97EF-4263-8BA7-D0D4E629E90A}" dt="2025-08-24T18:39:34.014" v="57" actId="20577"/>
          <ac:spMkLst>
            <pc:docMk/>
            <pc:sldMk cId="1591818570" sldId="2134808746"/>
            <ac:spMk id="8" creationId="{272EB586-96C5-4E04-94CC-2FAE57779293}"/>
          </ac:spMkLst>
        </pc:spChg>
        <pc:spChg chg="add mod">
          <ac:chgData name="FERHANE EL MOSTAFA" userId="612e3f77-08f4-424c-9bd0-6ac275dcda07" providerId="ADAL" clId="{EDD914AC-97EF-4263-8BA7-D0D4E629E90A}" dt="2025-08-24T18:40:00.892" v="71" actId="20577"/>
          <ac:spMkLst>
            <pc:docMk/>
            <pc:sldMk cId="1591818570" sldId="2134808746"/>
            <ac:spMk id="13" creationId="{759453F1-BE4C-4EE8-521A-6335E005E1AA}"/>
          </ac:spMkLst>
        </pc:spChg>
        <pc:spChg chg="add mod">
          <ac:chgData name="FERHANE EL MOSTAFA" userId="612e3f77-08f4-424c-9bd0-6ac275dcda07" providerId="ADAL" clId="{EDD914AC-97EF-4263-8BA7-D0D4E629E90A}" dt="2025-08-24T18:40:20.641" v="87" actId="20577"/>
          <ac:spMkLst>
            <pc:docMk/>
            <pc:sldMk cId="1591818570" sldId="2134808746"/>
            <ac:spMk id="14" creationId="{82B59F47-2CF1-08FE-A198-84C2DE5E3EA6}"/>
          </ac:spMkLst>
        </pc:spChg>
        <pc:spChg chg="add mod">
          <ac:chgData name="FERHANE EL MOSTAFA" userId="612e3f77-08f4-424c-9bd0-6ac275dcda07" providerId="ADAL" clId="{EDD914AC-97EF-4263-8BA7-D0D4E629E90A}" dt="2025-08-24T18:40:48.389" v="112" actId="20577"/>
          <ac:spMkLst>
            <pc:docMk/>
            <pc:sldMk cId="1591818570" sldId="2134808746"/>
            <ac:spMk id="15" creationId="{BE2094D6-2C54-5827-6F3A-BB789A647560}"/>
          </ac:spMkLst>
        </pc:spChg>
        <pc:graphicFrameChg chg="mod modGraphic">
          <ac:chgData name="FERHANE EL MOSTAFA" userId="612e3f77-08f4-424c-9bd0-6ac275dcda07" providerId="ADAL" clId="{EDD914AC-97EF-4263-8BA7-D0D4E629E90A}" dt="2025-08-30T10:50:51.407" v="1505"/>
          <ac:graphicFrameMkLst>
            <pc:docMk/>
            <pc:sldMk cId="1591818570" sldId="2134808746"/>
            <ac:graphicFrameMk id="2" creationId="{A042041A-0293-7306-967C-B2CAE30FA497}"/>
          </ac:graphicFrameMkLst>
        </pc:graphicFrameChg>
        <pc:picChg chg="add mod">
          <ac:chgData name="FERHANE EL MOSTAFA" userId="612e3f77-08f4-424c-9bd0-6ac275dcda07" providerId="ADAL" clId="{EDD914AC-97EF-4263-8BA7-D0D4E629E90A}" dt="2025-08-24T18:38:10.902" v="2"/>
          <ac:picMkLst>
            <pc:docMk/>
            <pc:sldMk cId="1591818570" sldId="2134808746"/>
            <ac:picMk id="6" creationId="{063B4D4E-021A-9074-BE13-9C5D0AB1FF10}"/>
          </ac:picMkLst>
        </pc:picChg>
      </pc:sldChg>
      <pc:sldChg chg="addSp delSp modSp add mod modAnim">
        <pc:chgData name="FERHANE EL MOSTAFA" userId="612e3f77-08f4-424c-9bd0-6ac275dcda07" providerId="ADAL" clId="{EDD914AC-97EF-4263-8BA7-D0D4E629E90A}" dt="2025-08-30T10:51:02.891" v="1507"/>
        <pc:sldMkLst>
          <pc:docMk/>
          <pc:sldMk cId="2928078764" sldId="2134808747"/>
        </pc:sldMkLst>
        <pc:spChg chg="mod">
          <ac:chgData name="FERHANE EL MOSTAFA" userId="612e3f77-08f4-424c-9bd0-6ac275dcda07" providerId="ADAL" clId="{EDD914AC-97EF-4263-8BA7-D0D4E629E90A}" dt="2025-08-24T18:42:30.790" v="133"/>
          <ac:spMkLst>
            <pc:docMk/>
            <pc:sldMk cId="2928078764" sldId="2134808747"/>
            <ac:spMk id="3" creationId="{371A73B6-593A-101F-946B-2D0C5D133FDF}"/>
          </ac:spMkLst>
        </pc:spChg>
        <pc:graphicFrameChg chg="mod modGraphic">
          <ac:chgData name="FERHANE EL MOSTAFA" userId="612e3f77-08f4-424c-9bd0-6ac275dcda07" providerId="ADAL" clId="{EDD914AC-97EF-4263-8BA7-D0D4E629E90A}" dt="2025-08-30T10:50:55.851" v="1506"/>
          <ac:graphicFrameMkLst>
            <pc:docMk/>
            <pc:sldMk cId="2928078764" sldId="2134808747"/>
            <ac:graphicFrameMk id="2" creationId="{371EC327-E62A-52F5-30D3-4BAEB9E5AFE8}"/>
          </ac:graphicFrameMkLst>
        </pc:graphicFrameChg>
        <pc:picChg chg="add mod">
          <ac:chgData name="FERHANE EL MOSTAFA" userId="612e3f77-08f4-424c-9bd0-6ac275dcda07" providerId="ADAL" clId="{EDD914AC-97EF-4263-8BA7-D0D4E629E90A}" dt="2025-08-24T18:42:20.999" v="131"/>
          <ac:picMkLst>
            <pc:docMk/>
            <pc:sldMk cId="2928078764" sldId="2134808747"/>
            <ac:picMk id="4" creationId="{8A03AB79-4739-8108-10DD-95AB3F81D8C0}"/>
          </ac:picMkLst>
        </pc:picChg>
      </pc:sldChg>
      <pc:sldChg chg="modSp add mod">
        <pc:chgData name="FERHANE EL MOSTAFA" userId="612e3f77-08f4-424c-9bd0-6ac275dcda07" providerId="ADAL" clId="{EDD914AC-97EF-4263-8BA7-D0D4E629E90A}" dt="2025-08-24T18:44:27.097" v="148" actId="14100"/>
        <pc:sldMkLst>
          <pc:docMk/>
          <pc:sldMk cId="2970337986" sldId="2134808748"/>
        </pc:sldMkLst>
        <pc:spChg chg="mod">
          <ac:chgData name="FERHANE EL MOSTAFA" userId="612e3f77-08f4-424c-9bd0-6ac275dcda07" providerId="ADAL" clId="{EDD914AC-97EF-4263-8BA7-D0D4E629E90A}" dt="2025-08-24T18:43:12.587" v="141" actId="20577"/>
          <ac:spMkLst>
            <pc:docMk/>
            <pc:sldMk cId="2970337986" sldId="2134808748"/>
            <ac:spMk id="3" creationId="{A7671A95-919D-4281-4DEE-59E88BFCFD60}"/>
          </ac:spMkLst>
        </pc:spChg>
        <pc:spChg chg="mod">
          <ac:chgData name="FERHANE EL MOSTAFA" userId="612e3f77-08f4-424c-9bd0-6ac275dcda07" providerId="ADAL" clId="{EDD914AC-97EF-4263-8BA7-D0D4E629E90A}" dt="2025-08-24T18:44:27.097" v="148" actId="14100"/>
          <ac:spMkLst>
            <pc:docMk/>
            <pc:sldMk cId="2970337986" sldId="2134808748"/>
            <ac:spMk id="5" creationId="{E4F44553-9995-93CD-31D0-36D52964179F}"/>
          </ac:spMkLst>
        </pc:spChg>
        <pc:spChg chg="mod">
          <ac:chgData name="FERHANE EL MOSTAFA" userId="612e3f77-08f4-424c-9bd0-6ac275dcda07" providerId="ADAL" clId="{EDD914AC-97EF-4263-8BA7-D0D4E629E90A}" dt="2025-08-24T18:43:56.089" v="145" actId="108"/>
          <ac:spMkLst>
            <pc:docMk/>
            <pc:sldMk cId="2970337986" sldId="2134808748"/>
            <ac:spMk id="6" creationId="{FAFD26E0-8DDC-F1B1-288A-BFED73BB6A2F}"/>
          </ac:spMkLst>
        </pc:spChg>
        <pc:spChg chg="mod">
          <ac:chgData name="FERHANE EL MOSTAFA" userId="612e3f77-08f4-424c-9bd0-6ac275dcda07" providerId="ADAL" clId="{EDD914AC-97EF-4263-8BA7-D0D4E629E90A}" dt="2025-08-24T18:43:42.960" v="143" actId="108"/>
          <ac:spMkLst>
            <pc:docMk/>
            <pc:sldMk cId="2970337986" sldId="2134808748"/>
            <ac:spMk id="14" creationId="{DECAEC3A-3CFF-1A27-172C-9BA01A1B5768}"/>
          </ac:spMkLst>
        </pc:spChg>
      </pc:sldChg>
      <pc:sldChg chg="addSp delSp modSp add mod delAnim modAnim">
        <pc:chgData name="FERHANE EL MOSTAFA" userId="612e3f77-08f4-424c-9bd0-6ac275dcda07" providerId="ADAL" clId="{EDD914AC-97EF-4263-8BA7-D0D4E629E90A}" dt="2025-08-24T19:31:22.762" v="757" actId="14100"/>
        <pc:sldMkLst>
          <pc:docMk/>
          <pc:sldMk cId="79801764" sldId="2134808749"/>
        </pc:sldMkLst>
        <pc:spChg chg="mod">
          <ac:chgData name="FERHANE EL MOSTAFA" userId="612e3f77-08f4-424c-9bd0-6ac275dcda07" providerId="ADAL" clId="{EDD914AC-97EF-4263-8BA7-D0D4E629E90A}" dt="2025-08-24T19:19:55.826" v="649" actId="20577"/>
          <ac:spMkLst>
            <pc:docMk/>
            <pc:sldMk cId="79801764" sldId="2134808749"/>
            <ac:spMk id="2" creationId="{3111E4B7-88EB-F271-50D2-6D14EF27107F}"/>
          </ac:spMkLst>
        </pc:spChg>
        <pc:picChg chg="add mod">
          <ac:chgData name="FERHANE EL MOSTAFA" userId="612e3f77-08f4-424c-9bd0-6ac275dcda07" providerId="ADAL" clId="{EDD914AC-97EF-4263-8BA7-D0D4E629E90A}" dt="2025-08-24T19:23:50.051" v="729"/>
          <ac:picMkLst>
            <pc:docMk/>
            <pc:sldMk cId="79801764" sldId="2134808749"/>
            <ac:picMk id="3" creationId="{90C7DB56-16D1-D4D6-E8E5-8CA08CB0F272}"/>
          </ac:picMkLst>
        </pc:picChg>
        <pc:picChg chg="add mod">
          <ac:chgData name="FERHANE EL MOSTAFA" userId="612e3f77-08f4-424c-9bd0-6ac275dcda07" providerId="ADAL" clId="{EDD914AC-97EF-4263-8BA7-D0D4E629E90A}" dt="2025-08-24T19:29:45.591" v="756" actId="14100"/>
          <ac:picMkLst>
            <pc:docMk/>
            <pc:sldMk cId="79801764" sldId="2134808749"/>
            <ac:picMk id="4" creationId="{C5806661-714A-2B80-C37E-26708D28CC72}"/>
          </ac:picMkLst>
        </pc:picChg>
        <pc:picChg chg="add mod">
          <ac:chgData name="FERHANE EL MOSTAFA" userId="612e3f77-08f4-424c-9bd0-6ac275dcda07" providerId="ADAL" clId="{EDD914AC-97EF-4263-8BA7-D0D4E629E90A}" dt="2025-08-24T19:24:04.030" v="731"/>
          <ac:picMkLst>
            <pc:docMk/>
            <pc:sldMk cId="79801764" sldId="2134808749"/>
            <ac:picMk id="5" creationId="{0F11E126-2EBB-C192-027C-A8CE5D2617FF}"/>
          </ac:picMkLst>
        </pc:picChg>
        <pc:picChg chg="add mod">
          <ac:chgData name="FERHANE EL MOSTAFA" userId="612e3f77-08f4-424c-9bd0-6ac275dcda07" providerId="ADAL" clId="{EDD914AC-97EF-4263-8BA7-D0D4E629E90A}" dt="2025-08-24T19:31:22.762" v="757" actId="14100"/>
          <ac:picMkLst>
            <pc:docMk/>
            <pc:sldMk cId="79801764" sldId="2134808749"/>
            <ac:picMk id="6" creationId="{A87BF8CB-5037-E2E0-6E5E-93BF691264D2}"/>
          </ac:picMkLst>
        </pc:picChg>
        <pc:picChg chg="mod">
          <ac:chgData name="FERHANE EL MOSTAFA" userId="612e3f77-08f4-424c-9bd0-6ac275dcda07" providerId="ADAL" clId="{EDD914AC-97EF-4263-8BA7-D0D4E629E90A}" dt="2025-08-24T19:29:33.053" v="755" actId="1076"/>
          <ac:picMkLst>
            <pc:docMk/>
            <pc:sldMk cId="79801764" sldId="2134808749"/>
            <ac:picMk id="7" creationId="{A6DBCE70-4A82-45BC-C76B-C067576B1463}"/>
          </ac:picMkLst>
        </pc:picChg>
        <pc:picChg chg="add mod">
          <ac:chgData name="FERHANE EL MOSTAFA" userId="612e3f77-08f4-424c-9bd0-6ac275dcda07" providerId="ADAL" clId="{EDD914AC-97EF-4263-8BA7-D0D4E629E90A}" dt="2025-08-24T19:29:20.457" v="752" actId="14100"/>
          <ac:picMkLst>
            <pc:docMk/>
            <pc:sldMk cId="79801764" sldId="2134808749"/>
            <ac:picMk id="8" creationId="{6FBB616F-DFE5-0E5E-4753-5671EBFE90DC}"/>
          </ac:picMkLst>
        </pc:picChg>
        <pc:picChg chg="add mod">
          <ac:chgData name="FERHANE EL MOSTAFA" userId="612e3f77-08f4-424c-9bd0-6ac275dcda07" providerId="ADAL" clId="{EDD914AC-97EF-4263-8BA7-D0D4E629E90A}" dt="2025-08-24T19:29:30.519" v="754" actId="14100"/>
          <ac:picMkLst>
            <pc:docMk/>
            <pc:sldMk cId="79801764" sldId="2134808749"/>
            <ac:picMk id="10" creationId="{0C5C6364-40A2-86FD-1C7B-8F69C81F7AA2}"/>
          </ac:picMkLst>
        </pc:picChg>
        <pc:picChg chg="add mod">
          <ac:chgData name="FERHANE EL MOSTAFA" userId="612e3f77-08f4-424c-9bd0-6ac275dcda07" providerId="ADAL" clId="{EDD914AC-97EF-4263-8BA7-D0D4E629E90A}" dt="2025-08-24T19:27:06.988" v="745" actId="14100"/>
          <ac:picMkLst>
            <pc:docMk/>
            <pc:sldMk cId="79801764" sldId="2134808749"/>
            <ac:picMk id="11" creationId="{173532BD-A15F-0986-4DF3-80A704AC7960}"/>
          </ac:picMkLst>
        </pc:picChg>
        <pc:picChg chg="add mod">
          <ac:chgData name="FERHANE EL MOSTAFA" userId="612e3f77-08f4-424c-9bd0-6ac275dcda07" providerId="ADAL" clId="{EDD914AC-97EF-4263-8BA7-D0D4E629E90A}" dt="2025-08-24T19:27:29.118" v="747" actId="14100"/>
          <ac:picMkLst>
            <pc:docMk/>
            <pc:sldMk cId="79801764" sldId="2134808749"/>
            <ac:picMk id="12" creationId="{96419A85-24DE-AFE7-8CBB-9C4ABDD55E72}"/>
          </ac:picMkLst>
        </pc:picChg>
      </pc:sldChg>
      <pc:sldChg chg="addSp delSp modSp add mod">
        <pc:chgData name="FERHANE EL MOSTAFA" userId="612e3f77-08f4-424c-9bd0-6ac275dcda07" providerId="ADAL" clId="{EDD914AC-97EF-4263-8BA7-D0D4E629E90A}" dt="2025-08-24T19:47:11.378" v="1058" actId="20577"/>
        <pc:sldMkLst>
          <pc:docMk/>
          <pc:sldMk cId="3134504104" sldId="2134808750"/>
        </pc:sldMkLst>
        <pc:spChg chg="mod">
          <ac:chgData name="FERHANE EL MOSTAFA" userId="612e3f77-08f4-424c-9bd0-6ac275dcda07" providerId="ADAL" clId="{EDD914AC-97EF-4263-8BA7-D0D4E629E90A}" dt="2025-08-24T19:47:11.378" v="1058" actId="20577"/>
          <ac:spMkLst>
            <pc:docMk/>
            <pc:sldMk cId="3134504104" sldId="2134808750"/>
            <ac:spMk id="3" creationId="{D0F798CB-E4A3-636B-3721-02DD61CB54D8}"/>
          </ac:spMkLst>
        </pc:spChg>
        <pc:graphicFrameChg chg="mod modGraphic">
          <ac:chgData name="FERHANE EL MOSTAFA" userId="612e3f77-08f4-424c-9bd0-6ac275dcda07" providerId="ADAL" clId="{EDD914AC-97EF-4263-8BA7-D0D4E629E90A}" dt="2025-08-24T19:46:29.121" v="1015" actId="14100"/>
          <ac:graphicFrameMkLst>
            <pc:docMk/>
            <pc:sldMk cId="3134504104" sldId="2134808750"/>
            <ac:graphicFrameMk id="2" creationId="{3F783FF3-6294-766E-BB34-08936D6FCCCE}"/>
          </ac:graphicFrameMkLst>
        </pc:graphicFrameChg>
        <pc:picChg chg="add mod">
          <ac:chgData name="FERHANE EL MOSTAFA" userId="612e3f77-08f4-424c-9bd0-6ac275dcda07" providerId="ADAL" clId="{EDD914AC-97EF-4263-8BA7-D0D4E629E90A}" dt="2025-08-24T19:46:49.969" v="1016"/>
          <ac:picMkLst>
            <pc:docMk/>
            <pc:sldMk cId="3134504104" sldId="2134808750"/>
            <ac:picMk id="4" creationId="{924DFE97-9153-6F7F-562A-9BEF635D35D9}"/>
          </ac:picMkLst>
        </pc:picChg>
      </pc:sldChg>
      <pc:sldChg chg="modSp add mod">
        <pc:chgData name="FERHANE EL MOSTAFA" userId="612e3f77-08f4-424c-9bd0-6ac275dcda07" providerId="ADAL" clId="{EDD914AC-97EF-4263-8BA7-D0D4E629E90A}" dt="2025-08-24T20:07:49.670" v="1317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EDD914AC-97EF-4263-8BA7-D0D4E629E90A}" dt="2025-08-24T20:07:49.670" v="1317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EDD914AC-97EF-4263-8BA7-D0D4E629E90A}" dt="2025-08-24T20:07:44.429" v="1313" actId="20577"/>
          <ac:graphicFrameMkLst>
            <pc:docMk/>
            <pc:sldMk cId="2922113435" sldId="2134808751"/>
            <ac:graphicFrameMk id="3" creationId="{8F8BA607-4C9B-FD4B-0BC3-C1C9DB173215}"/>
          </ac:graphicFrameMkLst>
        </pc:graphicFrameChg>
      </pc:sldChg>
      <pc:sldChg chg="add">
        <pc:chgData name="FERHANE EL MOSTAFA" userId="612e3f77-08f4-424c-9bd0-6ac275dcda07" providerId="ADAL" clId="{EDD914AC-97EF-4263-8BA7-D0D4E629E90A}" dt="2025-08-30T08:19:43.086" v="1485"/>
        <pc:sldMkLst>
          <pc:docMk/>
          <pc:sldMk cId="2588984000" sldId="2134808752"/>
        </pc:sldMkLst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DC45ABEC-B678-4592-B1B5-F810431A7E59}" dt="2025-08-17T11:37:41.352" v="908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DC45ABEC-B678-4592-B1B5-F810431A7E59}" dt="2025-08-17T11:37:49.464" v="914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  <pc:spChg chg="mod">
          <ac:chgData name="FERHANE EL MOSTAFA" userId="612e3f77-08f4-424c-9bd0-6ac275dcda07" providerId="ADAL" clId="{03ECC52A-3917-4E4A-BCC6-67EB2827AB44}" dt="2025-08-20T20:11:58.087" v="27" actId="6549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  <pc:spChg chg="mod">
          <ac:chgData name="FERHANE EL MOSTAFA" userId="612e3f77-08f4-424c-9bd0-6ac275dcda07" providerId="ADAL" clId="{03ECC52A-3917-4E4A-BCC6-67EB2827AB44}" dt="2025-08-20T23:16:49.319" v="2106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3ECC52A-3917-4E4A-BCC6-67EB2827AB44}" dt="2025-08-20T23:18:07.993" v="2123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3ECC52A-3917-4E4A-BCC6-67EB2827AB44}" dt="2025-08-20T23:17:03.567" v="2110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3ECC52A-3917-4E4A-BCC6-67EB2827AB44}" dt="2025-08-20T23:17:19.933" v="211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3ECC52A-3917-4E4A-BCC6-67EB2827AB44}" dt="2025-08-20T23:16:51.744" v="2107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3ECC52A-3917-4E4A-BCC6-67EB2827AB44}" dt="2025-08-20T23:17:14.152" v="211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3ECC52A-3917-4E4A-BCC6-67EB2827AB44}" dt="2025-08-20T23:17:16.101" v="2114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3ECC52A-3917-4E4A-BCC6-67EB2827AB44}" dt="2025-08-20T23:17:26.572" v="2117" actId="1076"/>
          <ac:spMkLst>
            <pc:docMk/>
            <pc:sldMk cId="2150186220" sldId="2134808654"/>
            <ac:spMk id="13" creationId="{3D088A0A-BFC4-A101-1146-97A1107CC801}"/>
          </ac:spMkLst>
        </pc:spChg>
        <pc:spChg chg="add mod">
          <ac:chgData name="FERHANE EL MOSTAFA" userId="612e3f77-08f4-424c-9bd0-6ac275dcda07" providerId="ADAL" clId="{03ECC52A-3917-4E4A-BCC6-67EB2827AB44}" dt="2025-08-20T23:17:22.243" v="2116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03ECC52A-3917-4E4A-BCC6-67EB2827AB44}" dt="2025-08-20T20:25:53.641" v="373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03ECC52A-3917-4E4A-BCC6-67EB2827AB44}" dt="2025-08-20T20:21:41.703" v="213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03ECC52A-3917-4E4A-BCC6-67EB2827AB44}" dt="2025-08-20T20:21:49.492" v="219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4:43.809" v="1347" actId="1076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03ECC52A-3917-4E4A-BCC6-67EB2827AB44}" dt="2025-08-20T22:20:45.987" v="1296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20T22:21:06.529" v="129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ECC52A-3917-4E4A-BCC6-67EB2827AB44}" dt="2025-08-20T22:24:31.016" v="1344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صَغيرٌ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كَبيرٌ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صَغيرٌ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كَبيرٌ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r>
            <a:rPr lang="ar-MA" dirty="0"/>
            <a:t>صَفيرٌ</a:t>
          </a:r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dirty="0"/>
            <a:t>ضَميرٌ</a:t>
          </a:r>
          <a:endParaRPr lang="fr-FR" dirty="0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700" b="1" kern="1200" dirty="0">
              <a:solidFill>
                <a:srgbClr val="FF0000"/>
              </a:solidFill>
            </a:rPr>
            <a:t>صَغيرٌ</a:t>
          </a:r>
          <a:endParaRPr lang="fr-FR" sz="57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300" kern="1200" dirty="0"/>
            <a:t>كَبيرٌ</a:t>
          </a:r>
          <a:endParaRPr lang="fr-FR" sz="63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/>
        </a:p>
      </dsp:txBody>
      <dsp:txXfrm>
        <a:off x="3731606" y="995528"/>
        <a:ext cx="1183181" cy="1183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700" b="1" kern="1200" dirty="0">
              <a:solidFill>
                <a:srgbClr val="FF0000"/>
              </a:solidFill>
            </a:rPr>
            <a:t>صَغيرٌ</a:t>
          </a:r>
          <a:endParaRPr lang="fr-FR" sz="57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kern="1200" dirty="0"/>
            <a:t>كَبيرٌ</a:t>
          </a:r>
          <a:endParaRPr lang="fr-FR" sz="44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4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kern="1200" dirty="0"/>
            <a:t>صَفيرٌ</a:t>
          </a:r>
          <a:endParaRPr lang="fr-FR" sz="44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4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4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4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kern="1200" dirty="0"/>
            <a:t>ضَميرٌ</a:t>
          </a:r>
          <a:endParaRPr lang="fr-FR" sz="4400" kern="1200" dirty="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4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400" kern="1200"/>
        </a:p>
      </dsp:txBody>
      <dsp:txXfrm>
        <a:off x="3731606" y="995528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32" Type="http://schemas.openxmlformats.org/officeDocument/2006/relationships/theme" Target="../theme/theme6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  <p:sldLayoutId id="2147484004" r:id="rId22"/>
    <p:sldLayoutId id="2147484005" r:id="rId23"/>
    <p:sldLayoutId id="2147484006" r:id="rId24"/>
    <p:sldLayoutId id="2147484007" r:id="rId25"/>
    <p:sldLayoutId id="2147484008" r:id="rId26"/>
    <p:sldLayoutId id="2147484009" r:id="rId27"/>
    <p:sldLayoutId id="2147484010" r:id="rId28"/>
    <p:sldLayoutId id="2147484011" r:id="rId29"/>
    <p:sldLayoutId id="2147484012" r:id="rId30"/>
    <p:sldLayoutId id="214748401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4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8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02397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362459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52967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الكلمات </a:t>
                      </a:r>
                      <a:r>
                        <a:rPr lang="ar-MA" sz="2800" b="0" kern="120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D999C-8335-0CB7-8A11-0409590D4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2C1F445-A230-F204-1193-8685126AA80A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34).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CC015C59-5BEB-A35B-70CD-AE16FEF85A5B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بدقة وسرعة على أحد أفراد أسرتي؛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(البيت الثاني)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–ج- من(النشاط3)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5845C4-9B79-54ED-F365-8F1140F00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2350872"/>
            <a:ext cx="5570830" cy="72220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96CB24-90A8-7AFB-BDAE-3C9A6CD7F661}"/>
              </a:ext>
            </a:extLst>
          </p:cNvPr>
          <p:cNvSpPr/>
          <p:nvPr/>
        </p:nvSpPr>
        <p:spPr>
          <a:xfrm>
            <a:off x="1482437" y="8963890"/>
            <a:ext cx="4239488" cy="32408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7F503B2-B6F5-0B37-446F-4EF3D52CC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911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إجراءات 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سنتعرف اليوم على شعار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في ثنائيات ومراحله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054112" y="1508068"/>
            <a:ext cx="12336379" cy="8197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>
              <a:lnSpc>
                <a:spcPct val="150000"/>
              </a:lnSpc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شعار العمل في ثنائيات:      </a:t>
            </a:r>
            <a:r>
              <a:rPr lang="ar-MA" sz="48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فَكِّرْ - قارِنْ - شارِكْ</a:t>
            </a: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1-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أُ</a:t>
            </a:r>
            <a:r>
              <a:rPr lang="ar-MA" sz="4400" b="1" dirty="0">
                <a:solidFill>
                  <a:srgbClr val="FF0000"/>
                </a:solidFill>
              </a:rPr>
              <a:t>فَكِّرُ: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أفكر بشكل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فردي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السؤال/التعليمة؛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</a:rPr>
              <a:t>2- أُقارِنُ: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عند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الإشارة الأولى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لأستاذي؛ أعرض إجابتي على زميلي، وأشرح له كيف توصلت للحل، ويشرح لي كيف توصل هو للحل؛</a:t>
            </a: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3-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ينقل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كل واحد منا الجواب على لوحته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بشكل فردي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4</a:t>
            </a:r>
            <a:r>
              <a:rPr lang="ar-MA" sz="4400" b="1" dirty="0">
                <a:solidFill>
                  <a:srgbClr val="FF0000"/>
                </a:solidFill>
              </a:rPr>
              <a:t>- أُشارِكُ: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عند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الإشارة الثانية</a:t>
            </a:r>
            <a:r>
              <a:rPr lang="ar-MA" sz="4000" b="1" dirty="0">
                <a:solidFill>
                  <a:srgbClr val="0070C0"/>
                </a:solidFill>
              </a:rPr>
              <a:t> </a:t>
            </a:r>
            <a:r>
              <a:rPr lang="ar-MA" sz="4000" b="1" dirty="0">
                <a:solidFill>
                  <a:prstClr val="black"/>
                </a:solidFill>
              </a:rPr>
              <a:t>لأستاذي؛ نرفع الألواح دفعة واحدة؛ 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82" y="2259040"/>
            <a:ext cx="1676545" cy="110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678873" y="2546150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مُهِمّاً لِعَيْشِ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وَٱلْحَيَوانِ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عِنْدَما نُحافِظُ عَلَيْها نَتَمَتَّعُ بِهَوَاءٍ نَقِيٍّ وَماءٍ نَظيفٍ. كَما تَسْتَفيدُ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ٱلْحَيَوانَاتُ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وَٱلنَّباتاتُ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ذَلِكَ.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A9BE74D-19DA-574F-6571-FEABBB5304B9}"/>
              </a:ext>
            </a:extLst>
          </p:cNvPr>
          <p:cNvSpPr txBox="1"/>
          <p:nvPr/>
        </p:nvSpPr>
        <p:spPr>
          <a:xfrm>
            <a:off x="678873" y="2546150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مُهِمّاً لِعَيْشِ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وَٱلْحَيَوانِ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عِنْدَما نُحافِظُ عَلَيْها نَتَمَتَّعُ بِهَوَاءٍ نَقِيٍّ وَماءٍ نَظيفٍ. كَما تَسْتَفيدُ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ٱلْحَيَوانَاتُ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وَٱلنَّباتاتُ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ذَلِكَ.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99D8C6-B249-5668-3C94-05848CCA4E83}"/>
              </a:ext>
            </a:extLst>
          </p:cNvPr>
          <p:cNvSpPr txBox="1"/>
          <p:nvPr/>
        </p:nvSpPr>
        <p:spPr>
          <a:xfrm>
            <a:off x="678873" y="2546150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مُهِمّاً لِعَيْشِ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وَٱلْحَيَوانِ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عِنْدَما نُحافِظُ عَلَيْها نَتَمَتَّعُ بِهَوَاءٍ نَقِيٍّ وَماءٍ نَظيفٍ. كَما تَسْتَفيدُ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ٱلْحَيَوانَاتُ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وَٱلنَّباتاتُ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ذَلِكَ.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45545"/>
            <a:ext cx="1197342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ستكتبون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كلمات تنتهي بهمزة، تذكروا القاعدة و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كتبوا: شيء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شَيْءٌ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7949045"/>
            <a:ext cx="9223116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السطر؟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شاطِئٌ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شاطِئٌ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الياء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تباطؤ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تَباطُؤٌ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الواو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BE11-E5F5-9A7F-C321-979B3608E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66AF025-73BA-BE11-EBB5-062D0D01300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نَشَأَ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D85D13-D376-4A32-EE29-546AB076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216E37-C138-A9FC-097E-65911865E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25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C2054-56DF-0CC9-9E53-38EBF090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F67C9FC-7DE3-529D-9FCA-5C2D70AFC22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6C7D18-3957-E5D8-FDB2-8EC45DEF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7DEC4-6562-286A-3C98-5B17B54C251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نَشَأَ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1CCC92-59B3-4F2D-3B9A-88C52A97D4DE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AF3D17-ACE2-1DE8-C9F1-04B616A3F18D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الألف؟</a:t>
            </a:r>
          </a:p>
        </p:txBody>
      </p:sp>
    </p:spTree>
    <p:extLst>
      <p:ext uri="{BB962C8B-B14F-4D97-AF65-F5344CB8AC3E}">
        <p14:creationId xmlns:p14="http://schemas.microsoft.com/office/powerpoint/2010/main" val="76915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لاحظوا كيف سأجد مفرد الكلمات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755960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اَلْطُّيورُ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اَلْحَيَواناتُ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اَلْمَجْموعاتُ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اَلطّائِرُ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اَلْحَيَوانُ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2606349" y="6186394"/>
            <a:ext cx="3432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اَلْمَجْموعَةُ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F7571-4197-5EDC-80FC-06BDFEB38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FA7036B-E36F-9354-B27F-A8BE2962A1D3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1CC49E7-BA49-0F33-49C8-67DBC490EF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497757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اَلطُّيورُ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اَلْحَيَواناتُ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اَلْمَجْموعاتُ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FE650C8-8097-7DE2-77D1-01D6C431B233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اَلطّائِرُ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99C4B2-316C-0061-8013-788E1EDCC91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اَلْحَيَوانُ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2D2264A-B82C-73DC-6B01-616A6B083D56}"/>
              </a:ext>
            </a:extLst>
          </p:cNvPr>
          <p:cNvSpPr txBox="1"/>
          <p:nvPr/>
        </p:nvSpPr>
        <p:spPr>
          <a:xfrm>
            <a:off x="2606349" y="6186394"/>
            <a:ext cx="3432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اَلْمَجْموعَةُ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D1EBD57-64DD-022D-153A-9635D91355FD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0157F132-14A7-0712-34B1-9D6BEEF20245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5A5F0CC-4E64-6B1A-1BED-FABE32D41E2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FF964E1-C42B-F658-79B0-5B43F111D52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56690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سيبحث عن مفرد الكلمات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097375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مُفْرَدُها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اؐلْغَازَاتُ</a:t>
                      </a:r>
                      <a:r>
                        <a:rPr lang="ar-MA" sz="2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اَلْبَوَاخِرُ</a:t>
                      </a:r>
                      <a:r>
                        <a:rPr lang="ar-MA" sz="2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اَلْمَصانِعُ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اَلْفُؤوسُ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اَلْمُتَدَخِّلونَ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0186288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9120F7DE-06AA-213E-7C4F-C384B7BFDD91}"/>
              </a:ext>
            </a:extLst>
          </p:cNvPr>
          <p:cNvSpPr/>
          <p:nvPr/>
        </p:nvSpPr>
        <p:spPr>
          <a:xfrm>
            <a:off x="6594764" y="932980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752F9-D10A-C53C-6DD6-E26E45E92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66D45D-DBD8-41B2-098B-5F1A568AFCFB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مفرد الكلمات الخمس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42041A-0293-7306-967C-B2CAE30FA4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568774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مُفْرَدُها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اؐلْغَازَاتُ</a:t>
                      </a:r>
                      <a:r>
                        <a:rPr lang="ar-MA" sz="2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اَلْبَوَاخِرُ</a:t>
                      </a:r>
                      <a:r>
                        <a:rPr lang="ar-MA" sz="2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اَلْمَصانِعُ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اَلْفُؤوسُ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اَلْمُتَدَخِّلونَ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0186288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513BE1BC-FB62-E85D-99F8-9C9A67DF9B6B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7AADB030-1D2B-D1ED-11A8-39BC7EAC1826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A98FD357-61F8-6C91-C169-A477CE59D13E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E45100FE-D6E2-C885-792E-541317DF908E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0AE77E17-E7A6-E306-A79A-89E495A68E33}"/>
              </a:ext>
            </a:extLst>
          </p:cNvPr>
          <p:cNvSpPr/>
          <p:nvPr/>
        </p:nvSpPr>
        <p:spPr>
          <a:xfrm>
            <a:off x="6594764" y="932980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3B4D4E-021A-9074-BE13-9C5D0AB1F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6B1C6D3-75C7-8F5D-5112-4E70276E78BC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اَلْغازُ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72EB586-96C5-4E04-94CC-2FAE57779293}"/>
              </a:ext>
            </a:extLst>
          </p:cNvPr>
          <p:cNvSpPr txBox="1"/>
          <p:nvPr/>
        </p:nvSpPr>
        <p:spPr>
          <a:xfrm>
            <a:off x="2524992" y="434232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</a:t>
            </a: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ْباخِرَةُ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59453F1-BE4C-4EE8-521A-6335E005E1AA}"/>
              </a:ext>
            </a:extLst>
          </p:cNvPr>
          <p:cNvSpPr txBox="1"/>
          <p:nvPr/>
        </p:nvSpPr>
        <p:spPr>
          <a:xfrm>
            <a:off x="2524992" y="589740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</a:t>
            </a: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مَصْنَعُ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2B59F47-2CF1-08FE-A198-84C2DE5E3EA6}"/>
              </a:ext>
            </a:extLst>
          </p:cNvPr>
          <p:cNvSpPr txBox="1"/>
          <p:nvPr/>
        </p:nvSpPr>
        <p:spPr>
          <a:xfrm>
            <a:off x="2549236" y="745248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</a:t>
            </a:r>
            <a:r>
              <a:rPr lang="ar-MA" sz="880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فَأْسُ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2094D6-2C54-5827-6F3A-BB789A647560}"/>
              </a:ext>
            </a:extLst>
          </p:cNvPr>
          <p:cNvSpPr txBox="1"/>
          <p:nvPr/>
        </p:nvSpPr>
        <p:spPr>
          <a:xfrm>
            <a:off x="2549236" y="874850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</a:t>
            </a: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مُتَدَخِّلُ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181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4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1A641-C00C-08B7-8C38-8CF163529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71A73B6-593A-101F-946B-2D0C5D133FD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للكلمات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71EC327-E62A-52F5-30D3-4BAEB9E5A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96882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مُفْرَدُها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اؐلْغَازَاتُ</a:t>
                      </a:r>
                      <a:r>
                        <a:rPr lang="ar-MA" sz="2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اَلْبَوَاخِرُ</a:t>
                      </a:r>
                      <a:r>
                        <a:rPr lang="ar-MA" sz="2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اَلْمَصانِعُ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اَلْفُؤوسُ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اَلْمُتَدَخِّلونَ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0186288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11B6FDC9-E769-EB66-057D-498C205F3830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00DC1151-CDA3-28D0-AAAB-F30AA168642A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08CA5475-1622-F676-0CB5-61A34AF66550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3D634889-2B61-EC3C-DCF6-157EBAE56F9A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0280E0A2-6FD0-1A54-F917-3D6EE2228923}"/>
              </a:ext>
            </a:extLst>
          </p:cNvPr>
          <p:cNvSpPr/>
          <p:nvPr/>
        </p:nvSpPr>
        <p:spPr>
          <a:xfrm>
            <a:off x="6594764" y="932980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A8E992-F255-68DD-FCA1-5415CA425313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اَلْغازُ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5601ED8-CA68-F983-2739-6F07D2BAB106}"/>
              </a:ext>
            </a:extLst>
          </p:cNvPr>
          <p:cNvSpPr txBox="1"/>
          <p:nvPr/>
        </p:nvSpPr>
        <p:spPr>
          <a:xfrm>
            <a:off x="2524992" y="434232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اَلْباخِرَةُ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92FAEB0-2325-9E12-9E0A-3A0F2321159C}"/>
              </a:ext>
            </a:extLst>
          </p:cNvPr>
          <p:cNvSpPr txBox="1"/>
          <p:nvPr/>
        </p:nvSpPr>
        <p:spPr>
          <a:xfrm>
            <a:off x="2524992" y="589740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اَلْمَصْنَعُ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05CFBCA-9F12-A31B-BB6D-305B8E6E7460}"/>
              </a:ext>
            </a:extLst>
          </p:cNvPr>
          <p:cNvSpPr txBox="1"/>
          <p:nvPr/>
        </p:nvSpPr>
        <p:spPr>
          <a:xfrm>
            <a:off x="2549236" y="745248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اَلْفَأْسُ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986E8B0-EFC5-2F06-CA17-F3EF59023A0A}"/>
              </a:ext>
            </a:extLst>
          </p:cNvPr>
          <p:cNvSpPr txBox="1"/>
          <p:nvPr/>
        </p:nvSpPr>
        <p:spPr>
          <a:xfrm>
            <a:off x="2549236" y="874850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اَلْمُتَدَخِّلُ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03AB79-4739-8108-10DD-95AB3F81D8C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28078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14616-672C-FAE0-5EDA-EA9C0DDE7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671A95-919D-4281-4DEE-59E88BFCFD6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عليكم كتابة مفردها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D26E0-8DDC-F1B1-288A-BFED73BB6A2F}"/>
              </a:ext>
            </a:extLst>
          </p:cNvPr>
          <p:cNvSpPr txBox="1"/>
          <p:nvPr/>
        </p:nvSpPr>
        <p:spPr>
          <a:xfrm>
            <a:off x="2195945" y="300398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اَلْفُؤوسُ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CAEC3A-3CFF-1A27-172C-9BA01A1B5768}"/>
              </a:ext>
            </a:extLst>
          </p:cNvPr>
          <p:cNvSpPr txBox="1"/>
          <p:nvPr/>
        </p:nvSpPr>
        <p:spPr>
          <a:xfrm>
            <a:off x="8215747" y="3056942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اَلطُّيورُ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F44553-9995-93CD-31D0-36D52964179F}"/>
              </a:ext>
            </a:extLst>
          </p:cNvPr>
          <p:cNvSpPr txBox="1"/>
          <p:nvPr/>
        </p:nvSpPr>
        <p:spPr>
          <a:xfrm>
            <a:off x="4419600" y="6158763"/>
            <a:ext cx="34567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اَلْمُتَدَخِّلونَ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6AC6405-A1B8-753D-1A4A-5D45D711E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3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اَلْبِيئَةُ فِي خَطَرٍ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خطر سيتحدث النص؟ هل تعرفون بعض الأخطار التي تهدد البيئة؟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اَلْبِيئَةُ فِي خَطَرٍ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9006369" y="2260608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اَلْحَرائقُ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اَلثًّلَوُّثُ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اَلاِسْتِغْلالُ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35091" y="3464337"/>
            <a:ext cx="6214050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ٱلنَّصُّ عَنْ خَطرِ </a:t>
            </a:r>
            <a:r>
              <a:rPr lang="ar-MA" sz="3200" b="1" dirty="0" err="1">
                <a:solidFill>
                  <a:schemeClr val="tx1"/>
                </a:solidFill>
              </a:rPr>
              <a:t>ٱلْحَرائِقِ</a:t>
            </a:r>
            <a:r>
              <a:rPr lang="ar-MA" sz="3200" b="1" dirty="0">
                <a:solidFill>
                  <a:schemeClr val="tx1"/>
                </a:solidFill>
              </a:rPr>
              <a:t> على </a:t>
            </a:r>
            <a:r>
              <a:rPr lang="ar-MA" sz="3200" b="1" dirty="0" err="1">
                <a:solidFill>
                  <a:schemeClr val="tx1"/>
                </a:solidFill>
              </a:rPr>
              <a:t>ٱلْبيئَةِ</a:t>
            </a:r>
            <a:r>
              <a:rPr lang="ar-MA" sz="3200" b="1" dirty="0">
                <a:solidFill>
                  <a:schemeClr val="tx1"/>
                </a:solidFill>
              </a:rPr>
              <a:t>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215839" y="3464337"/>
            <a:ext cx="6365071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قد يَتَحَدَّثُ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 خَطرِ </a:t>
            </a:r>
            <a:r>
              <a:rPr lang="ar-MA" sz="3200" b="1" dirty="0" err="1">
                <a:solidFill>
                  <a:schemeClr val="tx1"/>
                </a:solidFill>
              </a:rPr>
              <a:t>ٱلتَّلَوُّثِ</a:t>
            </a:r>
            <a:r>
              <a:rPr lang="ar-MA" sz="3200" b="1" dirty="0">
                <a:solidFill>
                  <a:schemeClr val="tx1"/>
                </a:solidFill>
              </a:rPr>
              <a:t> على </a:t>
            </a:r>
            <a:r>
              <a:rPr lang="ar-MA" sz="3200" b="1" dirty="0" err="1">
                <a:solidFill>
                  <a:schemeClr val="tx1"/>
                </a:solidFill>
              </a:rPr>
              <a:t>ٱلْبيئَةِ</a:t>
            </a:r>
            <a:r>
              <a:rPr lang="ar-MA" sz="3200" b="1" dirty="0">
                <a:solidFill>
                  <a:schemeClr val="tx1"/>
                </a:solidFill>
              </a:rPr>
              <a:t>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006435" y="7467600"/>
            <a:ext cx="7398329" cy="1179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خَطرِ </a:t>
            </a:r>
            <a:r>
              <a:rPr lang="ar-MA" sz="3200" b="1" dirty="0" err="1">
                <a:solidFill>
                  <a:schemeClr val="tx1"/>
                </a:solidFill>
              </a:rPr>
              <a:t>ٱسْتِغْلالِ</a:t>
            </a:r>
            <a:r>
              <a:rPr lang="ar-MA" sz="3200" b="1" dirty="0">
                <a:solidFill>
                  <a:schemeClr val="tx1"/>
                </a:solidFill>
              </a:rPr>
              <a:t> </a:t>
            </a:r>
            <a:r>
              <a:rPr lang="ar-MA" sz="3200" b="1" dirty="0" err="1">
                <a:solidFill>
                  <a:schemeClr val="tx1"/>
                </a:solidFill>
              </a:rPr>
              <a:t>ٱلْإِنْسانِ</a:t>
            </a:r>
            <a:r>
              <a:rPr lang="ar-MA" sz="3200" b="1" dirty="0">
                <a:solidFill>
                  <a:schemeClr val="tx1"/>
                </a:solidFill>
              </a:rPr>
              <a:t> لِلْبيئَةِ.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اَلْبِيئَةُ فِي خَطَرٍ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B12C54-7803-C93B-2094-CD1D89D76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7D531C-A232-419F-1764-B08975023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6414655" y="3628359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خَطرِ </a:t>
            </a:r>
            <a:r>
              <a:rPr lang="ar-MA" sz="2800" b="1" dirty="0" err="1">
                <a:solidFill>
                  <a:schemeClr val="tx1"/>
                </a:solidFill>
              </a:rPr>
              <a:t>ٱلْحَرائِقِ</a:t>
            </a:r>
            <a:r>
              <a:rPr lang="ar-MA" sz="2800" b="1" dirty="0">
                <a:solidFill>
                  <a:schemeClr val="tx1"/>
                </a:solidFill>
              </a:rPr>
              <a:t> عَلى </a:t>
            </a:r>
            <a:r>
              <a:rPr lang="ar-MA" sz="2800" b="1" dirty="0" err="1">
                <a:solidFill>
                  <a:schemeClr val="tx1"/>
                </a:solidFill>
              </a:rPr>
              <a:t>ٱلْبيئَةِ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6414655" y="5287042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قد يَتَحَدَّثُ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خَطرِ </a:t>
            </a:r>
            <a:r>
              <a:rPr lang="ar-MA" sz="2800" b="1" dirty="0" err="1">
                <a:solidFill>
                  <a:schemeClr val="tx1"/>
                </a:solidFill>
              </a:rPr>
              <a:t>ٱلتَّلَوُّثِ</a:t>
            </a:r>
            <a:r>
              <a:rPr lang="ar-MA" sz="2800" b="1" dirty="0">
                <a:solidFill>
                  <a:schemeClr val="tx1"/>
                </a:solidFill>
              </a:rPr>
              <a:t> عَلى </a:t>
            </a:r>
            <a:r>
              <a:rPr lang="ar-MA" sz="2800" b="1" dirty="0" err="1">
                <a:solidFill>
                  <a:schemeClr val="tx1"/>
                </a:solidFill>
              </a:rPr>
              <a:t>ٱلْبيئَةِ</a:t>
            </a:r>
            <a:r>
              <a:rPr lang="ar-MA" sz="2800" b="1" dirty="0">
                <a:solidFill>
                  <a:schemeClr val="tx1"/>
                </a:solidFill>
              </a:rPr>
              <a:t>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6414655" y="7404024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رُبَّما سَيَتَحَدَّثُ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خَطرِ </a:t>
            </a:r>
            <a:r>
              <a:rPr lang="ar-MA" sz="2800" b="1" dirty="0" err="1">
                <a:solidFill>
                  <a:schemeClr val="tx1"/>
                </a:solidFill>
              </a:rPr>
              <a:t>ٱسْتِغْلالِ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 err="1">
                <a:solidFill>
                  <a:schemeClr val="tx1"/>
                </a:solidFill>
              </a:rPr>
              <a:t>ٱلْإِنْسانِ</a:t>
            </a:r>
            <a:r>
              <a:rPr lang="ar-MA" sz="2800" b="1" dirty="0">
                <a:solidFill>
                  <a:schemeClr val="tx1"/>
                </a:solidFill>
              </a:rPr>
              <a:t> لِلْبيئَةِ.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7404024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FC3CF8-214A-1210-D8B9-FCD6C4C58AC4}"/>
              </a:ext>
            </a:extLst>
          </p:cNvPr>
          <p:cNvSpPr/>
          <p:nvPr/>
        </p:nvSpPr>
        <p:spPr>
          <a:xfrm>
            <a:off x="2916668" y="5287042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 animBg="1"/>
      <p:bldP spid="9" grpId="0" animBg="1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834084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ص:35،  كل مجموعة تبحث عن أضداد الكلمات في النص عبر قراءة مسحية سريعة. 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سأبدأ انا مع ضد: نظافة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10601159" y="321089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تَغْرِسُ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6134646" y="5146964"/>
            <a:ext cx="2028123" cy="842377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نَظافَةٌ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6134647" y="3163892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بَطيئَةٌ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676399" y="3210895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أَمْنٌ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10601159" y="7215515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صَغيرٌ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6134647" y="723404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اِفْتَرَقَتْ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8FB191-3FFC-6C1E-AB7E-693C24C0A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4F7B17F-69A6-5769-33B3-DA7EDCC74047}"/>
              </a:ext>
            </a:extLst>
          </p:cNvPr>
          <p:cNvSpPr/>
          <p:nvPr/>
        </p:nvSpPr>
        <p:spPr>
          <a:xfrm>
            <a:off x="1684190" y="7219587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تَزْدادُ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لاحظوا كيف سأحدد ضد نظافة عبر قراءة مسحية سريعة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EDFFD81-C7D9-D4D8-6BB0-BE6DED5C4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F92E78-3406-716F-5FD5-5B58602D0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200F996-BBD8-F441-BC85-9C0C6E934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582" y="3154786"/>
            <a:ext cx="994610" cy="7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0E5C5-D904-4A42-4C98-45FA2F0E2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111E4B7-88EB-F271-50D2-6D14EF27107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المجموعة الفائزة هي من وجدت أكبر عدد من الأضداد الصحيحة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DBCE70-4A82-45BC-C76B-C067576B1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62" y="2129089"/>
            <a:ext cx="12982302" cy="815791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C7DB56-16D1-D4D6-E8E5-8CA08CB0F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5806661-714A-2B80-C37E-26708D28C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836" y="6692200"/>
            <a:ext cx="1031319" cy="7243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11E126-2EBB-C192-027C-A8CE5D261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582" y="3154786"/>
            <a:ext cx="994610" cy="7243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7BF8CB-5037-E2E0-6E5E-93BF69126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7255" y="7416572"/>
            <a:ext cx="1198418" cy="7243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BB616F-DFE5-0E5E-4753-5671EBFE9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1781" y="5967828"/>
            <a:ext cx="876389" cy="7243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C5C6364-40A2-86FD-1C7B-8F69C81F7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7491" y="5967828"/>
            <a:ext cx="734290" cy="7243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3532BD-A15F-0986-4DF3-80A704AC7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7601" y="3154786"/>
            <a:ext cx="1399308" cy="72437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6419A85-24DE-AFE7-8CBB-9C4ABDD55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810" y="6616000"/>
            <a:ext cx="1088398" cy="7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0B3B5-290E-82BF-0A2E-A584EA445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0F798CB-E4A3-636B-3721-02DD61CB54D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جهرية للكلمات وضدها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783FF3-6294-766E-BB34-08936D6FCC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634515"/>
              </p:ext>
            </p:extLst>
          </p:nvPr>
        </p:nvGraphicFramePr>
        <p:xfrm>
          <a:off x="3311236" y="2032513"/>
          <a:ext cx="6026727" cy="7297293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98275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3043977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1018227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848523"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prstClr val="black"/>
                          </a:solidFill>
                        </a:rPr>
                        <a:t>نَظافَةٌ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تَلَوُّثٌ</a:t>
                      </a:r>
                      <a:endParaRPr lang="fr-FR" sz="3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7601491"/>
                  </a:ext>
                </a:extLst>
              </a:tr>
              <a:tr h="848523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تَغْرِسُ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تَجْتَثُّ</a:t>
                      </a:r>
                      <a:endParaRPr lang="fr-FR" sz="3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بَطيئَةٌ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سَريعَةٌ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صَغيرٌ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كَبيرٌ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أَمْنٌ</a:t>
                      </a:r>
                      <a:endParaRPr kumimoji="0" lang="fr-FR" sz="4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خَطَرٌ</a:t>
                      </a:r>
                      <a:endParaRPr lang="fr-FR" sz="4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prstClr val="black"/>
                          </a:solidFill>
                        </a:rPr>
                        <a:t>اِفْتَرَقَتْ</a:t>
                      </a:r>
                      <a:endParaRPr kumimoji="0" lang="fr-FR" sz="4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اِجْتَمَعَتْ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7469498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تَزْدادُ</a:t>
                      </a:r>
                      <a:endParaRPr kumimoji="0" lang="fr-FR" sz="4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تَتَقَلَّصُ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464597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24DFE97-9153-6F7F-562A-9BEF635D35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1345041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كل مجموعة ستقوم بتركيب الكلمات في جمل مفيدة: اختاروا ضدا واحدا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372056"/>
              </p:ext>
            </p:extLst>
          </p:nvPr>
        </p:nvGraphicFramePr>
        <p:xfrm>
          <a:off x="1354279" y="2032512"/>
          <a:ext cx="10771911" cy="7297293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362202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4106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5999018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1018227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848523"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prstClr val="black"/>
                          </a:solidFill>
                        </a:rPr>
                        <a:t>نَظافَةٌ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تَلَوُّثٌ</a:t>
                      </a:r>
                      <a:endParaRPr lang="fr-FR" sz="3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7601491"/>
                  </a:ext>
                </a:extLst>
              </a:tr>
              <a:tr h="848523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تَغْرِسُ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تَجْتَثُّ</a:t>
                      </a:r>
                      <a:endParaRPr lang="fr-FR" sz="3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بَطيئَةٌ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سَريعَةٌ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صَغيرٌ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كَبيرٌ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أَمْنٌ</a:t>
                      </a:r>
                      <a:endParaRPr kumimoji="0" lang="fr-FR" sz="4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خَطَرٌ</a:t>
                      </a:r>
                      <a:endParaRPr lang="fr-FR" sz="4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prstClr val="black"/>
                          </a:solidFill>
                        </a:rPr>
                        <a:t>اِفْتَرَقَتْ</a:t>
                      </a:r>
                      <a:endParaRPr kumimoji="0" lang="fr-FR" sz="4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اِجْتَمَعَتْ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7469498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تَزْدادُ</a:t>
                      </a:r>
                      <a:endParaRPr kumimoji="0" lang="fr-FR" sz="4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تَتَقَلَّصُ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46459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E03D523-F85B-9A0A-0FB9-C35519C48E22}"/>
              </a:ext>
            </a:extLst>
          </p:cNvPr>
          <p:cNvSpPr txBox="1"/>
          <p:nvPr/>
        </p:nvSpPr>
        <p:spPr>
          <a:xfrm>
            <a:off x="1936174" y="3733984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0940B2-5ACA-387A-5F06-E50ECCF97175}"/>
              </a:ext>
            </a:extLst>
          </p:cNvPr>
          <p:cNvSpPr txBox="1"/>
          <p:nvPr/>
        </p:nvSpPr>
        <p:spPr>
          <a:xfrm>
            <a:off x="1936170" y="4614279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839EEA-AD6F-F12A-49D8-74D1841AAEE0}"/>
              </a:ext>
            </a:extLst>
          </p:cNvPr>
          <p:cNvSpPr txBox="1"/>
          <p:nvPr/>
        </p:nvSpPr>
        <p:spPr>
          <a:xfrm>
            <a:off x="1936172" y="636765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7F3AE3-5F35-B535-1E2A-49EDA0C55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D914EC4-78F5-8645-D83E-DCE1F3C1D1CA}"/>
              </a:ext>
            </a:extLst>
          </p:cNvPr>
          <p:cNvSpPr txBox="1"/>
          <p:nvPr/>
        </p:nvSpPr>
        <p:spPr>
          <a:xfrm>
            <a:off x="1811482" y="8301800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CAD8AC-5990-7B26-0482-C34630117D20}"/>
              </a:ext>
            </a:extLst>
          </p:cNvPr>
          <p:cNvSpPr txBox="1"/>
          <p:nvPr/>
        </p:nvSpPr>
        <p:spPr>
          <a:xfrm>
            <a:off x="1333499" y="3033429"/>
            <a:ext cx="47659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اَلنَّظافَةُ مِنَ</a:t>
            </a:r>
            <a:r>
              <a:rPr kumimoji="0" lang="ar-MA" sz="5400" b="1" i="0" u="none" strike="noStrike" kern="1200" cap="none" spc="0" normalizeH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الْإيمانِ.</a:t>
            </a:r>
            <a:endParaRPr kumimoji="0" lang="ar-MA" sz="96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A2B3DC3-E223-E5F5-42A9-4B9D80CACCF0}"/>
              </a:ext>
            </a:extLst>
          </p:cNvPr>
          <p:cNvSpPr txBox="1"/>
          <p:nvPr/>
        </p:nvSpPr>
        <p:spPr>
          <a:xfrm>
            <a:off x="1811482" y="5589514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A626631-6933-E937-88D3-3891164F38C0}"/>
              </a:ext>
            </a:extLst>
          </p:cNvPr>
          <p:cNvSpPr txBox="1"/>
          <p:nvPr/>
        </p:nvSpPr>
        <p:spPr>
          <a:xfrm>
            <a:off x="1936172" y="729098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88801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BEE83-6EF5-D54A-E16F-8D4ED5AC1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ECE476-268B-5FC3-DCEE-A08E94AFD03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جماعي، المجموعة الفائزة هي التي وجدت جملا صحيحة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8E5940-7744-7376-F382-39C0D2007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55" y="2493818"/>
            <a:ext cx="8768634" cy="66717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0D45B3-8A82-3F9F-93DB-6A3EEB050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007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عليكم كتابة ضدها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2195945" y="3003980"/>
            <a:ext cx="23275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9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بَطيئَةٌ</a:t>
            </a:r>
            <a:endParaRPr lang="fr-FR" sz="9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215747" y="3056942"/>
            <a:ext cx="23275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9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تَلَوُّثٌ</a:t>
            </a:r>
            <a:endParaRPr lang="ar-MA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B283EE3-24C7-6962-E13A-2A0671BEAB47}"/>
              </a:ext>
            </a:extLst>
          </p:cNvPr>
          <p:cNvSpPr txBox="1"/>
          <p:nvPr/>
        </p:nvSpPr>
        <p:spPr>
          <a:xfrm>
            <a:off x="4523510" y="6158763"/>
            <a:ext cx="3352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9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تَجْتَثُّ</a:t>
            </a:r>
            <a:endParaRPr lang="fr-FR" sz="9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B4FD889-6DB0-692C-A982-D1E06A44D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210EAF-F1A0-41EB-18B2-97FFFBA62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A02321-F79E-6049-735A-7721A8803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84D340C-DCE2-3D85-7B4E-4446030FA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459E82-1D9A-1488-3A38-22E4329F3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ص:35،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9E3138-003A-623C-F0E7-A817F5006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1031" y="1892178"/>
            <a:ext cx="5860473" cy="828797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762D10C-3A13-B90E-2CDA-ACFE0330185A}"/>
              </a:ext>
            </a:extLst>
          </p:cNvPr>
          <p:cNvSpPr/>
          <p:nvPr/>
        </p:nvSpPr>
        <p:spPr>
          <a:xfrm>
            <a:off x="4087091" y="8865836"/>
            <a:ext cx="4951906" cy="106787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662697"/>
            <a:ext cx="6480122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سَبَبُ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 err="1">
                <a:solidFill>
                  <a:prstClr val="black"/>
                </a:solidFill>
              </a:rPr>
              <a:t>جْتِماعِ</a:t>
            </a:r>
            <a:r>
              <a:rPr lang="ar-SA" sz="3200" b="1" dirty="0">
                <a:solidFill>
                  <a:prstClr val="black"/>
                </a:solidFill>
              </a:rPr>
              <a:t>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لطُّيُورِ </a:t>
            </a:r>
            <a:r>
              <a:rPr lang="ar-SA" sz="3200" b="1" dirty="0" err="1">
                <a:solidFill>
                  <a:prstClr val="black"/>
                </a:solidFill>
              </a:rPr>
              <a:t>وا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لْحَيَواناتِ</a:t>
            </a:r>
            <a:r>
              <a:rPr lang="ar-MA" sz="3200" b="1" dirty="0">
                <a:solidFill>
                  <a:prstClr val="black"/>
                </a:solidFill>
              </a:rPr>
              <a:t> هُوَ.........</a:t>
            </a:r>
            <a:endParaRPr lang="a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420890" y="4978310"/>
            <a:ext cx="6480122" cy="120690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بَعْض</a:t>
            </a:r>
            <a:r>
              <a:rPr lang="ar-MA" sz="3200" b="1" dirty="0">
                <a:solidFill>
                  <a:prstClr val="black"/>
                </a:solidFill>
              </a:rPr>
              <a:t>ُ</a:t>
            </a:r>
            <a:r>
              <a:rPr lang="ar-SA" sz="3200" b="1" dirty="0">
                <a:solidFill>
                  <a:prstClr val="black"/>
                </a:solidFill>
              </a:rPr>
              <a:t>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لطُّيُورِ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لَّتي نَابَ عَنْهَا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لْبَبَّغَاء</a:t>
            </a:r>
            <a:r>
              <a:rPr lang="ar-MA" sz="3200" b="1" dirty="0">
                <a:solidFill>
                  <a:prstClr val="black"/>
                </a:solidFill>
              </a:rPr>
              <a:t>ُ:..........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lang="f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77878" y="7417198"/>
            <a:ext cx="6480122" cy="155566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.......................................................................................................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025116" y="2704607"/>
            <a:ext cx="5471879" cy="93913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SA" sz="3200" b="1" dirty="0">
                <a:solidFill>
                  <a:prstClr val="black"/>
                </a:solidFill>
              </a:rPr>
              <a:t>ما هُوَ سَبَبُ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 err="1">
                <a:solidFill>
                  <a:prstClr val="black"/>
                </a:solidFill>
              </a:rPr>
              <a:t>جْتِماعِ</a:t>
            </a:r>
            <a:r>
              <a:rPr lang="ar-SA" sz="3200" b="1" dirty="0">
                <a:solidFill>
                  <a:prstClr val="black"/>
                </a:solidFill>
              </a:rPr>
              <a:t>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لطُّيُورِ </a:t>
            </a:r>
            <a:r>
              <a:rPr lang="ar-SA" sz="3200" b="1" dirty="0" err="1">
                <a:solidFill>
                  <a:prstClr val="black"/>
                </a:solidFill>
              </a:rPr>
              <a:t>وا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لْحَيَواناتِ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005284" y="2917160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7732834" y="5020005"/>
            <a:ext cx="5764161" cy="112351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اُذْكُرْ بَعْضَ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لطُّيُورِ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لَّتي نَابَ عَنْهَا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لْبَبَّغَاءُ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6976336" y="5282259"/>
            <a:ext cx="627203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732834" y="7417198"/>
            <a:ext cx="5667179" cy="155566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لَوْ تَمَّ تَوْجيهُ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لرِّسالَةِ إِلَيْكَ، هَلْ سَتَسْتَجيبُ لِلرِّسالَةِ؟ عَلِّلْ جَوابَكَ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6901012" y="7967710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0E7DBF-112A-8D0D-4983-73358723D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صغير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2456270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D8A60ABD-4980-4623-B416-8415145971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0296540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35،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أملأ جدول النشاط1 على الكراسة؛</a:t>
            </a: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(البيئة في خطر) 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الأول من(النشاط3) وأنقل الكلمات </a:t>
            </a:r>
            <a:r>
              <a:rPr lang="ar-MA" sz="40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وضدها على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F57C97-AFA5-123F-5E62-3FBB327F1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01" y="2350873"/>
            <a:ext cx="5708074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08BF67D-DE6B-5D34-F575-019814FBE795}"/>
              </a:ext>
            </a:extLst>
          </p:cNvPr>
          <p:cNvSpPr/>
          <p:nvPr/>
        </p:nvSpPr>
        <p:spPr>
          <a:xfrm>
            <a:off x="789709" y="7730836"/>
            <a:ext cx="5202382" cy="48490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</TotalTime>
  <Words>1509</Words>
  <Application>Microsoft Office PowerPoint</Application>
  <PresentationFormat>Personnalisé</PresentationFormat>
  <Paragraphs>328</Paragraphs>
  <Slides>61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61</vt:i4>
      </vt:variant>
    </vt:vector>
  </HeadingPairs>
  <TitlesOfParts>
    <vt:vector size="81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2202</cp:revision>
  <dcterms:created xsi:type="dcterms:W3CDTF">2014-10-09T07:32:24Z</dcterms:created>
  <dcterms:modified xsi:type="dcterms:W3CDTF">2025-09-21T22:29:03Z</dcterms:modified>
</cp:coreProperties>
</file>