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  <p:sldMasterId id="2147483982" r:id="rId6"/>
  </p:sldMasterIdLst>
  <p:notesMasterIdLst>
    <p:notesMasterId r:id="rId78"/>
  </p:notesMasterIdLst>
  <p:handoutMasterIdLst>
    <p:handoutMasterId r:id="rId79"/>
  </p:handoutMasterIdLst>
  <p:sldIdLst>
    <p:sldId id="2134808444" r:id="rId7"/>
    <p:sldId id="2134808445" r:id="rId8"/>
    <p:sldId id="2134808446" r:id="rId9"/>
    <p:sldId id="2134808447" r:id="rId10"/>
    <p:sldId id="2134808448" r:id="rId11"/>
    <p:sldId id="2134805155" r:id="rId12"/>
    <p:sldId id="2134808689" r:id="rId13"/>
    <p:sldId id="2134808454" r:id="rId14"/>
    <p:sldId id="2134808450" r:id="rId15"/>
    <p:sldId id="2134808451" r:id="rId16"/>
    <p:sldId id="2134808531" r:id="rId17"/>
    <p:sldId id="542" r:id="rId18"/>
    <p:sldId id="2134808628" r:id="rId19"/>
    <p:sldId id="2134808696" r:id="rId20"/>
    <p:sldId id="2134808697" r:id="rId21"/>
    <p:sldId id="987" r:id="rId22"/>
    <p:sldId id="2134808532" r:id="rId23"/>
    <p:sldId id="2134808563" r:id="rId24"/>
    <p:sldId id="2134808690" r:id="rId25"/>
    <p:sldId id="2134808691" r:id="rId26"/>
    <p:sldId id="2134808692" r:id="rId27"/>
    <p:sldId id="2134808693" r:id="rId28"/>
    <p:sldId id="2134808694" r:id="rId29"/>
    <p:sldId id="2134808695" r:id="rId30"/>
    <p:sldId id="597" r:id="rId31"/>
    <p:sldId id="2134808671" r:id="rId32"/>
    <p:sldId id="2134808699" r:id="rId33"/>
    <p:sldId id="2134808700" r:id="rId34"/>
    <p:sldId id="2134808703" r:id="rId35"/>
    <p:sldId id="2134808704" r:id="rId36"/>
    <p:sldId id="2134808705" r:id="rId37"/>
    <p:sldId id="2134808732" r:id="rId38"/>
    <p:sldId id="2134808710" r:id="rId39"/>
    <p:sldId id="2134808711" r:id="rId40"/>
    <p:sldId id="2134808713" r:id="rId41"/>
    <p:sldId id="2134808712" r:id="rId42"/>
    <p:sldId id="2134808714" r:id="rId43"/>
    <p:sldId id="2134808715" r:id="rId44"/>
    <p:sldId id="2134808706" r:id="rId45"/>
    <p:sldId id="2134808707" r:id="rId46"/>
    <p:sldId id="2134808708" r:id="rId47"/>
    <p:sldId id="2134808709" r:id="rId48"/>
    <p:sldId id="2134808698" r:id="rId49"/>
    <p:sldId id="2134808602" r:id="rId50"/>
    <p:sldId id="2134808639" r:id="rId51"/>
    <p:sldId id="2134808640" r:id="rId52"/>
    <p:sldId id="2134808643" r:id="rId53"/>
    <p:sldId id="2134808641" r:id="rId54"/>
    <p:sldId id="2134808716" r:id="rId55"/>
    <p:sldId id="2134808717" r:id="rId56"/>
    <p:sldId id="2134808718" r:id="rId57"/>
    <p:sldId id="2134808719" r:id="rId58"/>
    <p:sldId id="2134808720" r:id="rId59"/>
    <p:sldId id="2134808721" r:id="rId60"/>
    <p:sldId id="2134808722" r:id="rId61"/>
    <p:sldId id="2134808735" r:id="rId62"/>
    <p:sldId id="2134808547" r:id="rId63"/>
    <p:sldId id="2134808723" r:id="rId64"/>
    <p:sldId id="2134808627" r:id="rId65"/>
    <p:sldId id="2134808654" r:id="rId66"/>
    <p:sldId id="2134808724" r:id="rId67"/>
    <p:sldId id="2134808560" r:id="rId68"/>
    <p:sldId id="2134808678" r:id="rId69"/>
    <p:sldId id="838" r:id="rId70"/>
    <p:sldId id="989" r:id="rId71"/>
    <p:sldId id="2134808725" r:id="rId72"/>
    <p:sldId id="2134808726" r:id="rId73"/>
    <p:sldId id="2134808501" r:id="rId74"/>
    <p:sldId id="2134808561" r:id="rId75"/>
    <p:sldId id="2134808503" r:id="rId76"/>
    <p:sldId id="2134808502" r:id="rId77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444"/>
            <p14:sldId id="2134808445"/>
            <p14:sldId id="2134808446"/>
            <p14:sldId id="2134808447"/>
            <p14:sldId id="2134808448"/>
            <p14:sldId id="2134805155"/>
            <p14:sldId id="2134808689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28"/>
            <p14:sldId id="2134808696"/>
            <p14:sldId id="2134808697"/>
            <p14:sldId id="987"/>
            <p14:sldId id="2134808532"/>
            <p14:sldId id="2134808563"/>
            <p14:sldId id="2134808690"/>
            <p14:sldId id="2134808691"/>
            <p14:sldId id="2134808692"/>
            <p14:sldId id="2134808693"/>
            <p14:sldId id="2134808694"/>
            <p14:sldId id="2134808695"/>
          </p14:sldIdLst>
        </p14:section>
        <p14:section name="أنشطة القراءةوالكتابة" id="{A25CF4A3-DA66-4B51-A640-2EC4C5A8918F}">
          <p14:sldIdLst>
            <p14:sldId id="597"/>
            <p14:sldId id="2134808671"/>
            <p14:sldId id="2134808699"/>
            <p14:sldId id="2134808700"/>
            <p14:sldId id="2134808703"/>
            <p14:sldId id="2134808704"/>
            <p14:sldId id="2134808705"/>
            <p14:sldId id="2134808732"/>
            <p14:sldId id="2134808710"/>
            <p14:sldId id="2134808711"/>
            <p14:sldId id="2134808713"/>
            <p14:sldId id="2134808712"/>
            <p14:sldId id="2134808714"/>
            <p14:sldId id="2134808715"/>
            <p14:sldId id="2134808706"/>
            <p14:sldId id="2134808707"/>
            <p14:sldId id="2134808708"/>
            <p14:sldId id="2134808709"/>
            <p14:sldId id="2134808698"/>
            <p14:sldId id="2134808602"/>
            <p14:sldId id="2134808639"/>
            <p14:sldId id="2134808640"/>
            <p14:sldId id="2134808643"/>
            <p14:sldId id="2134808641"/>
            <p14:sldId id="2134808716"/>
            <p14:sldId id="2134808717"/>
            <p14:sldId id="2134808718"/>
            <p14:sldId id="2134808719"/>
            <p14:sldId id="2134808720"/>
            <p14:sldId id="2134808721"/>
            <p14:sldId id="2134808722"/>
            <p14:sldId id="2134808735"/>
            <p14:sldId id="2134808547"/>
            <p14:sldId id="2134808723"/>
            <p14:sldId id="2134808627"/>
            <p14:sldId id="2134808654"/>
            <p14:sldId id="2134808724"/>
            <p14:sldId id="2134808560"/>
            <p14:sldId id="2134808678"/>
          </p14:sldIdLst>
        </p14:section>
        <p14:section name="ألعاب" id="{66953B43-0502-40BE-9D9D-49C14FC1791C}">
          <p14:sldIdLst>
            <p14:sldId id="838"/>
            <p14:sldId id="989"/>
            <p14:sldId id="2134808725"/>
            <p14:sldId id="2134808726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B4"/>
    <a:srgbClr val="19199B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232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195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tableStyles" Target="tableStyles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commentAuthors" Target="commentAuthors.xml"/><Relationship Id="rId85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notesMaster" Target="notesMasters/notesMaster1.xml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61" Type="http://schemas.openxmlformats.org/officeDocument/2006/relationships/slide" Target="slides/slide55.xml"/><Relationship Id="rId8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A64A7F10-220F-4C8C-89FD-321083E4E9DC}"/>
    <pc:docChg chg="undo custSel addSld delSld modSld modSection">
      <pc:chgData name="FERHANE EL MOSTAFA" userId="612e3f77-08f4-424c-9bd0-6ac275dcda07" providerId="ADAL" clId="{A64A7F10-220F-4C8C-89FD-321083E4E9DC}" dt="2025-08-19T19:47:04.283" v="4191" actId="20577"/>
      <pc:docMkLst>
        <pc:docMk/>
      </pc:docMkLst>
      <pc:sldChg chg="addSp modSp mod">
        <pc:chgData name="FERHANE EL MOSTAFA" userId="612e3f77-08f4-424c-9bd0-6ac275dcda07" providerId="ADAL" clId="{A64A7F10-220F-4C8C-89FD-321083E4E9DC}" dt="2025-08-19T10:42:01.488" v="54" actId="14100"/>
        <pc:sldMkLst>
          <pc:docMk/>
          <pc:sldMk cId="1861730519" sldId="597"/>
        </pc:sldMkLst>
        <pc:spChg chg="add mod">
          <ac:chgData name="FERHANE EL MOSTAFA" userId="612e3f77-08f4-424c-9bd0-6ac275dcda07" providerId="ADAL" clId="{A64A7F10-220F-4C8C-89FD-321083E4E9DC}" dt="2025-08-19T10:42:01.488" v="54" actId="14100"/>
          <ac:spMkLst>
            <pc:docMk/>
            <pc:sldMk cId="1861730519" sldId="597"/>
            <ac:spMk id="6" creationId="{D914014D-3C86-D642-31BC-56C49397C663}"/>
          </ac:spMkLst>
        </pc:spChg>
      </pc:sldChg>
      <pc:sldChg chg="addSp modSp mod">
        <pc:chgData name="FERHANE EL MOSTAFA" userId="612e3f77-08f4-424c-9bd0-6ac275dcda07" providerId="ADAL" clId="{A64A7F10-220F-4C8C-89FD-321083E4E9DC}" dt="2025-08-19T19:33:14.766" v="3790" actId="20577"/>
        <pc:sldMkLst>
          <pc:docMk/>
          <pc:sldMk cId="1948545125" sldId="838"/>
        </pc:sldMkLst>
        <pc:spChg chg="add mod">
          <ac:chgData name="FERHANE EL MOSTAFA" userId="612e3f77-08f4-424c-9bd0-6ac275dcda07" providerId="ADAL" clId="{A64A7F10-220F-4C8C-89FD-321083E4E9DC}" dt="2025-08-19T19:33:14.766" v="3790" actId="20577"/>
          <ac:spMkLst>
            <pc:docMk/>
            <pc:sldMk cId="1948545125" sldId="838"/>
            <ac:spMk id="6" creationId="{0C690669-5547-1024-7E46-4029CAEC4595}"/>
          </ac:spMkLst>
        </pc:spChg>
      </pc:sldChg>
      <pc:sldChg chg="del">
        <pc:chgData name="FERHANE EL MOSTAFA" userId="612e3f77-08f4-424c-9bd0-6ac275dcda07" providerId="ADAL" clId="{A64A7F10-220F-4C8C-89FD-321083E4E9DC}" dt="2025-08-19T19:38:10.526" v="4027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A64A7F10-220F-4C8C-89FD-321083E4E9DC}" dt="2025-08-19T19:30:22.990" v="3755" actId="4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A64A7F10-220F-4C8C-89FD-321083E4E9DC}" dt="2025-08-19T19:43:53.529" v="4094" actId="403"/>
        <pc:sldMkLst>
          <pc:docMk/>
          <pc:sldMk cId="1702143944" sldId="989"/>
        </pc:sldMkLst>
        <pc:spChg chg="add mod">
          <ac:chgData name="FERHANE EL MOSTAFA" userId="612e3f77-08f4-424c-9bd0-6ac275dcda07" providerId="ADAL" clId="{A64A7F10-220F-4C8C-89FD-321083E4E9DC}" dt="2025-08-19T19:43:53.529" v="4094" actId="403"/>
          <ac:spMkLst>
            <pc:docMk/>
            <pc:sldMk cId="1702143944" sldId="989"/>
            <ac:spMk id="3" creationId="{88B8A22B-80FD-06D1-3EDE-A4BA00528236}"/>
          </ac:spMkLst>
        </pc:spChg>
        <pc:spChg chg="mod">
          <ac:chgData name="FERHANE EL MOSTAFA" userId="612e3f77-08f4-424c-9bd0-6ac275dcda07" providerId="ADAL" clId="{A64A7F10-220F-4C8C-89FD-321083E4E9DC}" dt="2025-08-19T19:34:28.543" v="3876" actId="20577"/>
          <ac:spMkLst>
            <pc:docMk/>
            <pc:sldMk cId="1702143944" sldId="989"/>
            <ac:spMk id="6" creationId="{19B27766-CF1F-0E90-1AFC-2D3D4298239D}"/>
          </ac:spMkLst>
        </pc:spChg>
        <pc:picChg chg="add mod">
          <ac:chgData name="FERHANE EL MOSTAFA" userId="612e3f77-08f4-424c-9bd0-6ac275dcda07" providerId="ADAL" clId="{A64A7F10-220F-4C8C-89FD-321083E4E9DC}" dt="2025-08-19T19:34:48.891" v="3877"/>
          <ac:picMkLst>
            <pc:docMk/>
            <pc:sldMk cId="1702143944" sldId="989"/>
            <ac:picMk id="2" creationId="{5025B925-3969-CD72-23E2-2D1EAED5DBA8}"/>
          </ac:picMkLst>
        </pc:picChg>
      </pc:sldChg>
      <pc:sldChg chg="del">
        <pc:chgData name="FERHANE EL MOSTAFA" userId="612e3f77-08f4-424c-9bd0-6ac275dcda07" providerId="ADAL" clId="{A64A7F10-220F-4C8C-89FD-321083E4E9DC}" dt="2025-08-19T19:38:38.892" v="4030" actId="47"/>
        <pc:sldMkLst>
          <pc:docMk/>
          <pc:sldMk cId="3696151667" sldId="990"/>
        </pc:sldMkLst>
      </pc:sldChg>
      <pc:sldChg chg="modSp mod">
        <pc:chgData name="FERHANE EL MOSTAFA" userId="612e3f77-08f4-424c-9bd0-6ac275dcda07" providerId="ADAL" clId="{A64A7F10-220F-4C8C-89FD-321083E4E9DC}" dt="2025-08-19T19:32:59.983" v="3780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A64A7F10-220F-4C8C-89FD-321083E4E9DC}" dt="2025-08-19T19:32:59.983" v="3780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A64A7F10-220F-4C8C-89FD-321083E4E9DC}" dt="2025-08-19T19:38:13.896" v="4028" actId="20577"/>
        <pc:sldMkLst>
          <pc:docMk/>
          <pc:sldMk cId="3222612512" sldId="2134808501"/>
        </pc:sldMkLst>
        <pc:spChg chg="mod">
          <ac:chgData name="FERHANE EL MOSTAFA" userId="612e3f77-08f4-424c-9bd0-6ac275dcda07" providerId="ADAL" clId="{A64A7F10-220F-4C8C-89FD-321083E4E9DC}" dt="2025-08-19T19:38:13.896" v="4028" actId="20577"/>
          <ac:spMkLst>
            <pc:docMk/>
            <pc:sldMk cId="3222612512" sldId="2134808501"/>
            <ac:spMk id="8" creationId="{0E34D6B8-8522-A58B-32EE-6075A6DCB402}"/>
          </ac:spMkLst>
        </pc:spChg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2328477974" sldId="2134808503"/>
        </pc:sldMkLst>
      </pc:sldChg>
      <pc:sldChg chg="addSp delSp modSp add mod">
        <pc:chgData name="FERHANE EL MOSTAFA" userId="612e3f77-08f4-424c-9bd0-6ac275dcda07" providerId="ADAL" clId="{A64A7F10-220F-4C8C-89FD-321083E4E9DC}" dt="2025-08-19T18:20:56.238" v="3633" actId="21"/>
        <pc:sldMkLst>
          <pc:docMk/>
          <pc:sldMk cId="2254889488" sldId="2134808547"/>
        </pc:sldMkLst>
        <pc:spChg chg="mod">
          <ac:chgData name="FERHANE EL MOSTAFA" userId="612e3f77-08f4-424c-9bd0-6ac275dcda07" providerId="ADAL" clId="{A64A7F10-220F-4C8C-89FD-321083E4E9DC}" dt="2025-08-19T18:19:26.813" v="3586" actId="20577"/>
          <ac:spMkLst>
            <pc:docMk/>
            <pc:sldMk cId="2254889488" sldId="2134808547"/>
            <ac:spMk id="2" creationId="{620E8DE7-764D-2B58-87A9-5D702FEDCE6A}"/>
          </ac:spMkLst>
        </pc:spChg>
        <pc:picChg chg="add mod">
          <ac:chgData name="FERHANE EL MOSTAFA" userId="612e3f77-08f4-424c-9bd0-6ac275dcda07" providerId="ADAL" clId="{A64A7F10-220F-4C8C-89FD-321083E4E9DC}" dt="2025-08-19T18:16:45.626" v="3552" actId="14100"/>
          <ac:picMkLst>
            <pc:docMk/>
            <pc:sldMk cId="2254889488" sldId="2134808547"/>
            <ac:picMk id="3" creationId="{E7F68787-4E67-2D9A-85A9-EECD6E660ACC}"/>
          </ac:picMkLst>
        </pc:picChg>
        <pc:picChg chg="add mod">
          <ac:chgData name="FERHANE EL MOSTAFA" userId="612e3f77-08f4-424c-9bd0-6ac275dcda07" providerId="ADAL" clId="{A64A7F10-220F-4C8C-89FD-321083E4E9DC}" dt="2025-08-19T18:18:05.860" v="3558" actId="14100"/>
          <ac:picMkLst>
            <pc:docMk/>
            <pc:sldMk cId="2254889488" sldId="2134808547"/>
            <ac:picMk id="7" creationId="{C0BAE67D-8001-9F6A-D15F-F0A9439EE0F4}"/>
          </ac:picMkLst>
        </pc:picChg>
      </pc:sldChg>
      <pc:sldChg chg="modSp add mod">
        <pc:chgData name="FERHANE EL MOSTAFA" userId="612e3f77-08f4-424c-9bd0-6ac275dcda07" providerId="ADAL" clId="{A64A7F10-220F-4C8C-89FD-321083E4E9DC}" dt="2025-08-19T19:30:52.429" v="3766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A64A7F10-220F-4C8C-89FD-321083E4E9DC}" dt="2025-08-19T19:30:47.729" v="3761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A64A7F10-220F-4C8C-89FD-321083E4E9DC}" dt="2025-08-19T19:30:52.429" v="376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9:40:43.425" v="4085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A64A7F10-220F-4C8C-89FD-321083E4E9DC}" dt="2025-08-19T19:39:26.532" v="404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A64A7F10-220F-4C8C-89FD-321083E4E9DC}" dt="2025-08-19T19:40:11.291" v="4079" actId="20577"/>
          <ac:spMkLst>
            <pc:docMk/>
            <pc:sldMk cId="512562272" sldId="2134808561"/>
            <ac:spMk id="4" creationId="{D012E12E-157F-1F50-18B5-626DB37D1ECA}"/>
          </ac:spMkLst>
        </pc:spChg>
        <pc:spChg chg="add mod">
          <ac:chgData name="FERHANE EL MOSTAFA" userId="612e3f77-08f4-424c-9bd0-6ac275dcda07" providerId="ADAL" clId="{A64A7F10-220F-4C8C-89FD-321083E4E9DC}" dt="2025-08-19T19:40:42.382" v="4084" actId="14100"/>
          <ac:spMkLst>
            <pc:docMk/>
            <pc:sldMk cId="512562272" sldId="2134808561"/>
            <ac:spMk id="8" creationId="{E39A08B8-A825-D9A6-9F5D-15BD3AC6A541}"/>
          </ac:spMkLst>
        </pc:spChg>
        <pc:picChg chg="add mod">
          <ac:chgData name="FERHANE EL MOSTAFA" userId="612e3f77-08f4-424c-9bd0-6ac275dcda07" providerId="ADAL" clId="{A64A7F10-220F-4C8C-89FD-321083E4E9DC}" dt="2025-08-19T19:40:43.425" v="4085" actId="1076"/>
          <ac:picMkLst>
            <pc:docMk/>
            <pc:sldMk cId="512562272" sldId="2134808561"/>
            <ac:picMk id="3" creationId="{59988FF7-5E48-2EF9-876A-708D01397DFD}"/>
          </ac:picMkLst>
        </pc:picChg>
      </pc:sldChg>
      <pc:sldChg chg="add del">
        <pc:chgData name="FERHANE EL MOSTAFA" userId="612e3f77-08f4-424c-9bd0-6ac275dcda07" providerId="ADAL" clId="{A64A7F10-220F-4C8C-89FD-321083E4E9DC}" dt="2025-08-19T11:49:36.125" v="1180" actId="2696"/>
        <pc:sldMkLst>
          <pc:docMk/>
          <pc:sldMk cId="998925571" sldId="2134808602"/>
        </pc:sldMkLst>
      </pc:sldChg>
      <pc:sldChg chg="add">
        <pc:chgData name="FERHANE EL MOSTAFA" userId="612e3f77-08f4-424c-9bd0-6ac275dcda07" providerId="ADAL" clId="{A64A7F10-220F-4C8C-89FD-321083E4E9DC}" dt="2025-08-19T11:49:43.718" v="1181"/>
        <pc:sldMkLst>
          <pc:docMk/>
          <pc:sldMk cId="2180123270" sldId="2134808602"/>
        </pc:sldMkLst>
      </pc:sldChg>
      <pc:sldChg chg="modSp add mod">
        <pc:chgData name="FERHANE EL MOSTAFA" userId="612e3f77-08f4-424c-9bd0-6ac275dcda07" providerId="ADAL" clId="{A64A7F10-220F-4C8C-89FD-321083E4E9DC}" dt="2025-08-19T18:22:27.195" v="3647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A64A7F10-220F-4C8C-89FD-321083E4E9DC}" dt="2025-08-19T18:22:27.195" v="3647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0:44:04.460" v="96" actId="1076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A64A7F10-220F-4C8C-89FD-321083E4E9DC}" dt="2025-08-19T11:50:04.608" v="1184" actId="47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A64A7F10-220F-4C8C-89FD-321083E4E9DC}" dt="2025-08-19T11:50:14.259" v="1187" actId="47"/>
        <pc:sldMkLst>
          <pc:docMk/>
          <pc:sldMk cId="1401053377" sldId="2134808634"/>
        </pc:sldMkLst>
      </pc:sldChg>
      <pc:sldChg chg="add del">
        <pc:chgData name="FERHANE EL MOSTAFA" userId="612e3f77-08f4-424c-9bd0-6ac275dcda07" providerId="ADAL" clId="{A64A7F10-220F-4C8C-89FD-321083E4E9DC}" dt="2025-08-19T11:50:56.446" v="1189" actId="4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17.082" v="1193"/>
        <pc:sldMkLst>
          <pc:docMk/>
          <pc:sldMk cId="3555504287" sldId="2134808639"/>
        </pc:sldMkLst>
        <pc:picChg chg="add mod">
          <ac:chgData name="FERHANE EL MOSTAFA" userId="612e3f77-08f4-424c-9bd0-6ac275dcda07" providerId="ADAL" clId="{A64A7F10-220F-4C8C-89FD-321083E4E9DC}" dt="2025-08-19T11:51:17.082" v="1193"/>
          <ac:picMkLst>
            <pc:docMk/>
            <pc:sldMk cId="3555504287" sldId="2134808639"/>
            <ac:picMk id="4" creationId="{74A0F343-9367-3B9B-47AD-8B4725C87806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1:51:24.701" v="1195"/>
        <pc:sldMkLst>
          <pc:docMk/>
          <pc:sldMk cId="2115320888" sldId="2134808640"/>
        </pc:sldMkLst>
        <pc:picChg chg="add mod">
          <ac:chgData name="FERHANE EL MOSTAFA" userId="612e3f77-08f4-424c-9bd0-6ac275dcda07" providerId="ADAL" clId="{A64A7F10-220F-4C8C-89FD-321083E4E9DC}" dt="2025-08-19T11:51:24.701" v="1195"/>
          <ac:picMkLst>
            <pc:docMk/>
            <pc:sldMk cId="2115320888" sldId="2134808640"/>
            <ac:picMk id="5" creationId="{9AD8181A-9102-4398-90DA-E45701B6E5CA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1:52:27.351" v="12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A64A7F10-220F-4C8C-89FD-321083E4E9DC}" dt="2025-08-19T11:52:27.351" v="1232" actId="20577"/>
          <ac:spMkLst>
            <pc:docMk/>
            <pc:sldMk cId="322019483" sldId="2134808641"/>
            <ac:spMk id="2" creationId="{ECA62755-4FDE-3ADB-7392-2020983870F3}"/>
          </ac:spMkLst>
        </pc:spChg>
        <pc:picChg chg="add mod">
          <ac:chgData name="FERHANE EL MOSTAFA" userId="612e3f77-08f4-424c-9bd0-6ac275dcda07" providerId="ADAL" clId="{A64A7F10-220F-4C8C-89FD-321083E4E9DC}" dt="2025-08-19T11:52:10.770" v="1206"/>
          <ac:picMkLst>
            <pc:docMk/>
            <pc:sldMk cId="322019483" sldId="2134808641"/>
            <ac:picMk id="4" creationId="{97B7FA92-3140-AF7F-74B9-9148CA902D98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1:51:44.304" v="1204" actId="20577"/>
        <pc:sldMkLst>
          <pc:docMk/>
          <pc:sldMk cId="1231011705" sldId="2134808643"/>
        </pc:sldMkLst>
        <pc:spChg chg="mod">
          <ac:chgData name="FERHANE EL MOSTAFA" userId="612e3f77-08f4-424c-9bd0-6ac275dcda07" providerId="ADAL" clId="{A64A7F10-220F-4C8C-89FD-321083E4E9DC}" dt="2025-08-19T11:51:44.304" v="1204" actId="20577"/>
          <ac:spMkLst>
            <pc:docMk/>
            <pc:sldMk cId="1231011705" sldId="2134808643"/>
            <ac:spMk id="2" creationId="{9CDEDA68-7246-2E33-FCBF-CB676BBA3D4C}"/>
          </ac:spMkLst>
        </pc:spChg>
        <pc:picChg chg="add mod">
          <ac:chgData name="FERHANE EL MOSTAFA" userId="612e3f77-08f4-424c-9bd0-6ac275dcda07" providerId="ADAL" clId="{A64A7F10-220F-4C8C-89FD-321083E4E9DC}" dt="2025-08-19T11:51:33.601" v="1197"/>
          <ac:picMkLst>
            <pc:docMk/>
            <pc:sldMk cId="1231011705" sldId="2134808643"/>
            <ac:picMk id="4" creationId="{B5BE42A7-3E1A-B483-0479-7856450809C4}"/>
          </ac:picMkLst>
        </pc:picChg>
      </pc:sldChg>
      <pc:sldChg chg="add del">
        <pc:chgData name="FERHANE EL MOSTAFA" userId="612e3f77-08f4-424c-9bd0-6ac275dcda07" providerId="ADAL" clId="{A64A7F10-220F-4C8C-89FD-321083E4E9DC}" dt="2025-08-19T11:50:10.869" v="1186" actId="47"/>
        <pc:sldMkLst>
          <pc:docMk/>
          <pc:sldMk cId="2757630257" sldId="2134808650"/>
        </pc:sldMkLst>
      </pc:sldChg>
      <pc:sldChg chg="add del">
        <pc:chgData name="FERHANE EL MOSTAFA" userId="612e3f77-08f4-424c-9bd0-6ac275dcda07" providerId="ADAL" clId="{A64A7F10-220F-4C8C-89FD-321083E4E9DC}" dt="2025-08-19T11:50:16.303" v="1188" actId="47"/>
        <pc:sldMkLst>
          <pc:docMk/>
          <pc:sldMk cId="3157513240" sldId="2134808651"/>
        </pc:sldMkLst>
      </pc:sldChg>
      <pc:sldChg chg="add del">
        <pc:chgData name="FERHANE EL MOSTAFA" userId="612e3f77-08f4-424c-9bd0-6ac275dcda07" providerId="ADAL" clId="{A64A7F10-220F-4C8C-89FD-321083E4E9DC}" dt="2025-08-19T19:30:21.323" v="3754" actId="47"/>
        <pc:sldMkLst>
          <pc:docMk/>
          <pc:sldMk cId="3701968933" sldId="2134808652"/>
        </pc:sldMkLst>
      </pc:sldChg>
      <pc:sldChg chg="modSp add mod">
        <pc:chgData name="FERHANE EL MOSTAFA" userId="612e3f77-08f4-424c-9bd0-6ac275dcda07" providerId="ADAL" clId="{A64A7F10-220F-4C8C-89FD-321083E4E9DC}" dt="2025-08-19T19:28:56.713" v="3747" actId="20577"/>
        <pc:sldMkLst>
          <pc:docMk/>
          <pc:sldMk cId="2150186220" sldId="2134808654"/>
        </pc:sldMkLst>
        <pc:spChg chg="mod">
          <ac:chgData name="FERHANE EL MOSTAFA" userId="612e3f77-08f4-424c-9bd0-6ac275dcda07" providerId="ADAL" clId="{A64A7F10-220F-4C8C-89FD-321083E4E9DC}" dt="2025-08-19T19:26:55.141" v="3718" actId="14100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A64A7F10-220F-4C8C-89FD-321083E4E9DC}" dt="2025-08-19T19:26:49.373" v="3717" actId="403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A64A7F10-220F-4C8C-89FD-321083E4E9DC}" dt="2025-08-19T19:28:10.906" v="3736" actId="14100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A64A7F10-220F-4C8C-89FD-321083E4E9DC}" dt="2025-08-19T19:28:56.713" v="3747" actId="20577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A64A7F10-220F-4C8C-89FD-321083E4E9DC}" dt="2025-08-19T19:26:45.672" v="3716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A64A7F10-220F-4C8C-89FD-321083E4E9DC}" dt="2025-08-19T19:27:06.880" v="3721" actId="403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A64A7F10-220F-4C8C-89FD-321083E4E9DC}" dt="2025-08-19T19:27:26.211" v="3727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A64A7F10-220F-4C8C-89FD-321083E4E9DC}" dt="2025-08-19T19:27:49.571" v="3731" actId="14100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A64A7F10-220F-4C8C-89FD-321083E4E9DC}" dt="2025-08-19T19:27:56.889" v="3733" actId="14100"/>
          <ac:spMkLst>
            <pc:docMk/>
            <pc:sldMk cId="2150186220" sldId="2134808654"/>
            <ac:spMk id="14" creationId="{59CA3858-6D1F-606B-2920-01562F865885}"/>
          </ac:spMkLst>
        </pc:spChg>
      </pc:sldChg>
      <pc:sldChg chg="add del">
        <pc:chgData name="FERHANE EL MOSTAFA" userId="612e3f77-08f4-424c-9bd0-6ac275dcda07" providerId="ADAL" clId="{A64A7F10-220F-4C8C-89FD-321083E4E9DC}" dt="2025-08-19T11:50:06.038" v="1185" actId="47"/>
        <pc:sldMkLst>
          <pc:docMk/>
          <pc:sldMk cId="2189944454" sldId="2134808665"/>
        </pc:sldMkLst>
      </pc:sldChg>
      <pc:sldChg chg="delSp modSp add mod delAnim">
        <pc:chgData name="FERHANE EL MOSTAFA" userId="612e3f77-08f4-424c-9bd0-6ac275dcda07" providerId="ADAL" clId="{A64A7F10-220F-4C8C-89FD-321083E4E9DC}" dt="2025-08-19T11:21:45.721" v="443" actId="478"/>
        <pc:sldMkLst>
          <pc:docMk/>
          <pc:sldMk cId="2487464742" sldId="2134808671"/>
        </pc:sldMkLst>
        <pc:spChg chg="mod">
          <ac:chgData name="FERHANE EL MOSTAFA" userId="612e3f77-08f4-424c-9bd0-6ac275dcda07" providerId="ADAL" clId="{A64A7F10-220F-4C8C-89FD-321083E4E9DC}" dt="2025-08-19T11:19:07.201" v="341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A64A7F10-220F-4C8C-89FD-321083E4E9DC}" dt="2025-08-19T11:21:11.626" v="420" actId="20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A64A7F10-220F-4C8C-89FD-321083E4E9DC}" dt="2025-08-19T11:21:22.390" v="430" actId="20577"/>
          <ac:spMkLst>
            <pc:docMk/>
            <pc:sldMk cId="2487464742" sldId="2134808671"/>
            <ac:spMk id="7" creationId="{AC0A23E6-1140-473D-85B6-9ED83E745F22}"/>
          </ac:spMkLst>
        </pc:spChg>
        <pc:spChg chg="mod">
          <ac:chgData name="FERHANE EL MOSTAFA" userId="612e3f77-08f4-424c-9bd0-6ac275dcda07" providerId="ADAL" clId="{A64A7F10-220F-4C8C-89FD-321083E4E9DC}" dt="2025-08-19T11:21:30.673" v="439" actId="20577"/>
          <ac:spMkLst>
            <pc:docMk/>
            <pc:sldMk cId="2487464742" sldId="2134808671"/>
            <ac:spMk id="8" creationId="{D967AEFB-01F0-F251-06CD-B4935498BF85}"/>
          </ac:spMkLst>
        </pc:spChg>
        <pc:graphicFrameChg chg="mod modGraphic">
          <ac:chgData name="FERHANE EL MOSTAFA" userId="612e3f77-08f4-424c-9bd0-6ac275dcda07" providerId="ADAL" clId="{A64A7F10-220F-4C8C-89FD-321083E4E9DC}" dt="2025-08-19T11:21:40.075" v="440" actId="2165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 del">
        <pc:chgData name="FERHANE EL MOSTAFA" userId="612e3f77-08f4-424c-9bd0-6ac275dcda07" providerId="ADAL" clId="{A64A7F10-220F-4C8C-89FD-321083E4E9DC}" dt="2025-08-19T11:36:28.802" v="803" actId="47"/>
        <pc:sldMkLst>
          <pc:docMk/>
          <pc:sldMk cId="3727604126" sldId="2134808673"/>
        </pc:sldMkLst>
      </pc:sldChg>
      <pc:sldChg chg="addSp delSp modSp add mod delAnim">
        <pc:chgData name="FERHANE EL MOSTAFA" userId="612e3f77-08f4-424c-9bd0-6ac275dcda07" providerId="ADAL" clId="{A64A7F10-220F-4C8C-89FD-321083E4E9DC}" dt="2025-08-19T19:31:11.919" v="3769" actId="1076"/>
        <pc:sldMkLst>
          <pc:docMk/>
          <pc:sldMk cId="4220590668" sldId="2134808678"/>
        </pc:sldMkLst>
        <pc:picChg chg="add mod">
          <ac:chgData name="FERHANE EL MOSTAFA" userId="612e3f77-08f4-424c-9bd0-6ac275dcda07" providerId="ADAL" clId="{A64A7F10-220F-4C8C-89FD-321083E4E9DC}" dt="2025-08-19T19:31:11.919" v="3769" actId="1076"/>
          <ac:picMkLst>
            <pc:docMk/>
            <pc:sldMk cId="4220590668" sldId="2134808678"/>
            <ac:picMk id="4" creationId="{C143B368-D151-17FE-C455-8411EA7AC9CA}"/>
          </ac:picMkLst>
        </pc:picChg>
      </pc:sldChg>
      <pc:sldChg chg="addSp delSp modSp add del mod">
        <pc:chgData name="FERHANE EL MOSTAFA" userId="612e3f77-08f4-424c-9bd0-6ac275dcda07" providerId="ADAL" clId="{A64A7F10-220F-4C8C-89FD-321083E4E9DC}" dt="2025-08-19T11:32:12.162" v="760" actId="47"/>
        <pc:sldMkLst>
          <pc:docMk/>
          <pc:sldMk cId="488445246" sldId="2134808684"/>
        </pc:sldMkLst>
      </pc:sldChg>
      <pc:sldChg chg="add del">
        <pc:chgData name="FERHANE EL MOSTAFA" userId="612e3f77-08f4-424c-9bd0-6ac275dcda07" providerId="ADAL" clId="{A64A7F10-220F-4C8C-89FD-321083E4E9DC}" dt="2025-08-19T11:50:00.482" v="1182" actId="47"/>
        <pc:sldMkLst>
          <pc:docMk/>
          <pc:sldMk cId="2407232" sldId="2134808685"/>
        </pc:sldMkLst>
      </pc:sldChg>
      <pc:sldChg chg="add del">
        <pc:chgData name="FERHANE EL MOSTAFA" userId="612e3f77-08f4-424c-9bd0-6ac275dcda07" providerId="ADAL" clId="{A64A7F10-220F-4C8C-89FD-321083E4E9DC}" dt="2025-08-19T11:50:03.083" v="1183" actId="47"/>
        <pc:sldMkLst>
          <pc:docMk/>
          <pc:sldMk cId="657170249" sldId="2134808686"/>
        </pc:sldMkLst>
      </pc:sldChg>
      <pc:sldChg chg="addSp delSp modSp add mod">
        <pc:chgData name="FERHANE EL MOSTAFA" userId="612e3f77-08f4-424c-9bd0-6ac275dcda07" providerId="ADAL" clId="{A64A7F10-220F-4C8C-89FD-321083E4E9DC}" dt="2025-08-19T11:33:31.942" v="788" actId="14100"/>
        <pc:sldMkLst>
          <pc:docMk/>
          <pc:sldMk cId="1775406601" sldId="2134808696"/>
        </pc:sldMkLst>
      </pc:sldChg>
      <pc:sldChg chg="addSp delSp modSp add mod">
        <pc:chgData name="FERHANE EL MOSTAFA" userId="612e3f77-08f4-424c-9bd0-6ac275dcda07" providerId="ADAL" clId="{A64A7F10-220F-4C8C-89FD-321083E4E9DC}" dt="2025-08-19T10:46:21.525" v="224" actId="1076"/>
        <pc:sldMkLst>
          <pc:docMk/>
          <pc:sldMk cId="2758474391" sldId="213480869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9:25.912" v="1179"/>
        <pc:sldMkLst>
          <pc:docMk/>
          <pc:sldMk cId="1075695747" sldId="2134808698"/>
        </pc:sldMkLst>
        <pc:picChg chg="add mod">
          <ac:chgData name="FERHANE EL MOSTAFA" userId="612e3f77-08f4-424c-9bd0-6ac275dcda07" providerId="ADAL" clId="{A64A7F10-220F-4C8C-89FD-321083E4E9DC}" dt="2025-08-19T11:49:25.912" v="1179"/>
          <ac:picMkLst>
            <pc:docMk/>
            <pc:sldMk cId="1075695747" sldId="2134808698"/>
            <ac:picMk id="2" creationId="{19135583-DF43-3051-4E65-009C36B4DC3A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1:34:18.492" v="794"/>
        <pc:sldMkLst>
          <pc:docMk/>
          <pc:sldMk cId="2876529393" sldId="2134808699"/>
        </pc:sldMkLst>
        <pc:spChg chg="mod">
          <ac:chgData name="FERHANE EL MOSTAFA" userId="612e3f77-08f4-424c-9bd0-6ac275dcda07" providerId="ADAL" clId="{A64A7F10-220F-4C8C-89FD-321083E4E9DC}" dt="2025-08-19T11:22:36.556" v="449"/>
          <ac:spMkLst>
            <pc:docMk/>
            <pc:sldMk cId="2876529393" sldId="2134808699"/>
            <ac:spMk id="3" creationId="{6EF7D915-9825-6F74-A930-1C4FE2930B57}"/>
          </ac:spMkLst>
        </pc:spChg>
        <pc:picChg chg="add mod">
          <ac:chgData name="FERHANE EL MOSTAFA" userId="612e3f77-08f4-424c-9bd0-6ac275dcda07" providerId="ADAL" clId="{A64A7F10-220F-4C8C-89FD-321083E4E9DC}" dt="2025-08-19T11:22:20.392" v="448"/>
          <ac:picMkLst>
            <pc:docMk/>
            <pc:sldMk cId="2876529393" sldId="2134808699"/>
            <ac:picMk id="5" creationId="{8616AA10-145A-DF03-C222-7F805BD803FF}"/>
          </ac:picMkLst>
        </pc:picChg>
      </pc:sldChg>
      <pc:sldChg chg="addSp delSp modSp add mod delAnim">
        <pc:chgData name="FERHANE EL MOSTAFA" userId="612e3f77-08f4-424c-9bd0-6ac275dcda07" providerId="ADAL" clId="{A64A7F10-220F-4C8C-89FD-321083E4E9DC}" dt="2025-08-19T11:33:45.043" v="789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A64A7F10-220F-4C8C-89FD-321083E4E9DC}" dt="2025-08-19T11:33:45.043" v="789" actId="20577"/>
          <ac:spMkLst>
            <pc:docMk/>
            <pc:sldMk cId="175661024" sldId="2134808700"/>
            <ac:spMk id="3" creationId="{303984AF-FBB0-7610-CF32-F0D31D1EB5AD}"/>
          </ac:spMkLst>
        </pc:spChg>
        <pc:spChg chg="add mod">
          <ac:chgData name="FERHANE EL MOSTAFA" userId="612e3f77-08f4-424c-9bd0-6ac275dcda07" providerId="ADAL" clId="{A64A7F10-220F-4C8C-89FD-321083E4E9DC}" dt="2025-08-19T11:26:42.976" v="590" actId="1076"/>
          <ac:spMkLst>
            <pc:docMk/>
            <pc:sldMk cId="175661024" sldId="2134808700"/>
            <ac:spMk id="9" creationId="{B1E87F5F-5237-997E-A10C-FA2B54D737E1}"/>
          </ac:spMkLst>
        </pc:spChg>
        <pc:graphicFrameChg chg="mod modGraphic">
          <ac:chgData name="FERHANE EL MOSTAFA" userId="612e3f77-08f4-424c-9bd0-6ac275dcda07" providerId="ADAL" clId="{A64A7F10-220F-4C8C-89FD-321083E4E9DC}" dt="2025-08-19T11:26:33.519" v="588" actId="2165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  <pc:picChg chg="add mod">
          <ac:chgData name="FERHANE EL MOSTAFA" userId="612e3f77-08f4-424c-9bd0-6ac275dcda07" providerId="ADAL" clId="{A64A7F10-220F-4C8C-89FD-321083E4E9DC}" dt="2025-08-19T11:23:56.141" v="537"/>
          <ac:picMkLst>
            <pc:docMk/>
            <pc:sldMk cId="175661024" sldId="2134808700"/>
            <ac:picMk id="4" creationId="{090B21E2-3490-4C77-3E62-D7CEEA29CF59}"/>
          </ac:picMkLst>
        </pc:picChg>
      </pc:sldChg>
      <pc:sldChg chg="addSp modSp add del mod modAnim">
        <pc:chgData name="FERHANE EL MOSTAFA" userId="612e3f77-08f4-424c-9bd0-6ac275dcda07" providerId="ADAL" clId="{A64A7F10-220F-4C8C-89FD-321083E4E9DC}" dt="2025-08-19T11:35:05.501" v="795" actId="47"/>
        <pc:sldMkLst>
          <pc:docMk/>
          <pc:sldMk cId="717802901" sldId="2134808701"/>
        </pc:sldMkLst>
      </pc:sldChg>
      <pc:sldChg chg="addSp delSp modSp add del mod">
        <pc:chgData name="FERHANE EL MOSTAFA" userId="612e3f77-08f4-424c-9bd0-6ac275dcda07" providerId="ADAL" clId="{A64A7F10-220F-4C8C-89FD-321083E4E9DC}" dt="2025-08-19T11:32:41.139" v="765" actId="47"/>
        <pc:sldMkLst>
          <pc:docMk/>
          <pc:sldMk cId="655233060" sldId="2134808702"/>
        </pc:sldMkLst>
      </pc:sldChg>
      <pc:sldChg chg="addSp delSp modSp add mod delAnim">
        <pc:chgData name="FERHANE EL MOSTAFA" userId="612e3f77-08f4-424c-9bd0-6ac275dcda07" providerId="ADAL" clId="{A64A7F10-220F-4C8C-89FD-321083E4E9DC}" dt="2025-08-19T11:35:16.735" v="800" actId="478"/>
        <pc:sldMkLst>
          <pc:docMk/>
          <pc:sldMk cId="3483167129" sldId="2134808703"/>
        </pc:sldMkLst>
        <pc:spChg chg="mod">
          <ac:chgData name="FERHANE EL MOSTAFA" userId="612e3f77-08f4-424c-9bd0-6ac275dcda07" providerId="ADAL" clId="{A64A7F10-220F-4C8C-89FD-321083E4E9DC}" dt="2025-08-19T11:32:07.412" v="759"/>
          <ac:spMkLst>
            <pc:docMk/>
            <pc:sldMk cId="3483167129" sldId="2134808703"/>
            <ac:spMk id="3" creationId="{640D4D9C-A8BD-92A4-0433-2D5CDDE6B91A}"/>
          </ac:spMkLst>
        </pc:spChg>
        <pc:picChg chg="add mod">
          <ac:chgData name="FERHANE EL MOSTAFA" userId="612e3f77-08f4-424c-9bd0-6ac275dcda07" providerId="ADAL" clId="{A64A7F10-220F-4C8C-89FD-321083E4E9DC}" dt="2025-08-19T11:33:22.327" v="787" actId="14100"/>
          <ac:picMkLst>
            <pc:docMk/>
            <pc:sldMk cId="3483167129" sldId="2134808703"/>
            <ac:picMk id="13" creationId="{3F965684-DE6D-DE8F-2F5E-6801324EDAE2}"/>
          </ac:picMkLst>
        </pc:picChg>
      </pc:sldChg>
      <pc:sldChg chg="addSp delSp modSp add mod">
        <pc:chgData name="FERHANE EL MOSTAFA" userId="612e3f77-08f4-424c-9bd0-6ac275dcda07" providerId="ADAL" clId="{A64A7F10-220F-4C8C-89FD-321083E4E9DC}" dt="2025-08-19T11:32:37.986" v="764"/>
        <pc:sldMkLst>
          <pc:docMk/>
          <pc:sldMk cId="3197194160" sldId="2134808704"/>
        </pc:sldMkLst>
        <pc:spChg chg="mod">
          <ac:chgData name="FERHANE EL MOSTAFA" userId="612e3f77-08f4-424c-9bd0-6ac275dcda07" providerId="ADAL" clId="{A64A7F10-220F-4C8C-89FD-321083E4E9DC}" dt="2025-08-19T11:32:37.986" v="764"/>
          <ac:spMkLst>
            <pc:docMk/>
            <pc:sldMk cId="3197194160" sldId="2134808704"/>
            <ac:spMk id="3" creationId="{0660E9FC-9C6D-3301-7371-2BE6F7759958}"/>
          </ac:spMkLst>
        </pc:spChg>
        <pc:picChg chg="add mod">
          <ac:chgData name="FERHANE EL MOSTAFA" userId="612e3f77-08f4-424c-9bd0-6ac275dcda07" providerId="ADAL" clId="{A64A7F10-220F-4C8C-89FD-321083E4E9DC}" dt="2025-08-19T11:32:26.737" v="763"/>
          <ac:picMkLst>
            <pc:docMk/>
            <pc:sldMk cId="3197194160" sldId="2134808704"/>
            <ac:picMk id="4" creationId="{7785F55E-D220-8E2D-349F-97F42E8178E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1:35:57.418" v="802"/>
        <pc:sldMkLst>
          <pc:docMk/>
          <pc:sldMk cId="2303604193" sldId="2134808705"/>
        </pc:sldMkLst>
        <pc:spChg chg="mod">
          <ac:chgData name="FERHANE EL MOSTAFA" userId="612e3f77-08f4-424c-9bd0-6ac275dcda07" providerId="ADAL" clId="{A64A7F10-220F-4C8C-89FD-321083E4E9DC}" dt="2025-08-19T11:32:58.155" v="784" actId="20577"/>
          <ac:spMkLst>
            <pc:docMk/>
            <pc:sldMk cId="2303604193" sldId="2134808705"/>
            <ac:spMk id="3" creationId="{711D8A8D-C352-DC8E-34A3-31B51F058A9B}"/>
          </ac:spMkLst>
        </pc:spChg>
        <pc:picChg chg="add mod">
          <ac:chgData name="FERHANE EL MOSTAFA" userId="612e3f77-08f4-424c-9bd0-6ac275dcda07" providerId="ADAL" clId="{A64A7F10-220F-4C8C-89FD-321083E4E9DC}" dt="2025-08-19T11:33:14.909" v="786"/>
          <ac:picMkLst>
            <pc:docMk/>
            <pc:sldMk cId="2303604193" sldId="2134808705"/>
            <ac:picMk id="13" creationId="{79F12540-856C-EF77-8AD5-3EA560BF55FD}"/>
          </ac:picMkLst>
        </pc:picChg>
      </pc:sldChg>
      <pc:sldChg chg="addSp delSp modSp add mod">
        <pc:chgData name="FERHANE EL MOSTAFA" userId="612e3f77-08f4-424c-9bd0-6ac275dcda07" providerId="ADAL" clId="{A64A7F10-220F-4C8C-89FD-321083E4E9DC}" dt="2025-08-19T11:47:01.753" v="115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A64A7F10-220F-4C8C-89FD-321083E4E9DC}" dt="2025-08-19T11:40:07.425" v="97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A64A7F10-220F-4C8C-89FD-321083E4E9DC}" dt="2025-08-19T11:47:01.753" v="1153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A64A7F10-220F-4C8C-89FD-321083E4E9DC}" dt="2025-08-19T11:43:52.965" v="1109" actId="20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A64A7F10-220F-4C8C-89FD-321083E4E9DC}" dt="2025-08-19T11:39:03.271" v="921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A64A7F10-220F-4C8C-89FD-321083E4E9DC}" dt="2025-08-19T11:39:27.691" v="931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A64A7F10-220F-4C8C-89FD-321083E4E9DC}" dt="2025-08-19T11:39:39.590" v="94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A64A7F10-220F-4C8C-89FD-321083E4E9DC}" dt="2025-08-19T11:39:47.488" v="949" actId="20577"/>
          <ac:spMkLst>
            <pc:docMk/>
            <pc:sldMk cId="1301504599" sldId="2134808706"/>
            <ac:spMk id="25" creationId="{BEE52E8A-BE92-10C4-CDEF-4096BAFF70AC}"/>
          </ac:spMkLst>
        </pc:spChg>
        <pc:picChg chg="add mod">
          <ac:chgData name="FERHANE EL MOSTAFA" userId="612e3f77-08f4-424c-9bd0-6ac275dcda07" providerId="ADAL" clId="{A64A7F10-220F-4C8C-89FD-321083E4E9DC}" dt="2025-08-19T11:37:43.151" v="867"/>
          <ac:picMkLst>
            <pc:docMk/>
            <pc:sldMk cId="1301504599" sldId="2134808706"/>
            <ac:picMk id="3" creationId="{CC044485-9E46-9728-BFF0-A65C9E94DAA4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1:41:59.517" v="1005"/>
        <pc:sldMkLst>
          <pc:docMk/>
          <pc:sldMk cId="1030826978" sldId="2134808707"/>
        </pc:sldMkLst>
        <pc:spChg chg="mod">
          <ac:chgData name="FERHANE EL MOSTAFA" userId="612e3f77-08f4-424c-9bd0-6ac275dcda07" providerId="ADAL" clId="{A64A7F10-220F-4C8C-89FD-321083E4E9DC}" dt="2025-08-19T11:40:50.774" v="994" actId="20577"/>
          <ac:spMkLst>
            <pc:docMk/>
            <pc:sldMk cId="1030826978" sldId="2134808707"/>
            <ac:spMk id="2" creationId="{575F3318-6A11-B106-FFFA-B03B1FA726B4}"/>
          </ac:spMkLst>
        </pc:spChg>
        <pc:picChg chg="add mod">
          <ac:chgData name="FERHANE EL MOSTAFA" userId="612e3f77-08f4-424c-9bd0-6ac275dcda07" providerId="ADAL" clId="{A64A7F10-220F-4C8C-89FD-321083E4E9DC}" dt="2025-08-19T11:41:23.866" v="998" actId="14100"/>
          <ac:picMkLst>
            <pc:docMk/>
            <pc:sldMk cId="1030826978" sldId="2134808707"/>
            <ac:picMk id="5" creationId="{8E183B51-8AF8-EF39-D96F-80FCA2D9AB8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1:47:57.744" v="1170" actId="20577"/>
        <pc:sldMkLst>
          <pc:docMk/>
          <pc:sldMk cId="4268842225" sldId="2134808708"/>
        </pc:sldMkLst>
        <pc:spChg chg="mod">
          <ac:chgData name="FERHANE EL MOSTAFA" userId="612e3f77-08f4-424c-9bd0-6ac275dcda07" providerId="ADAL" clId="{A64A7F10-220F-4C8C-89FD-321083E4E9DC}" dt="2025-08-19T11:47:57.744" v="1170" actId="20577"/>
          <ac:spMkLst>
            <pc:docMk/>
            <pc:sldMk cId="4268842225" sldId="2134808708"/>
            <ac:spMk id="2" creationId="{BF6BEEC6-3013-9748-F29A-D26E207E854B}"/>
          </ac:spMkLst>
        </pc:spChg>
        <pc:spChg chg="mod">
          <ac:chgData name="FERHANE EL MOSTAFA" userId="612e3f77-08f4-424c-9bd0-6ac275dcda07" providerId="ADAL" clId="{A64A7F10-220F-4C8C-89FD-321083E4E9DC}" dt="2025-08-19T11:46:53.851" v="1152" actId="20577"/>
          <ac:spMkLst>
            <pc:docMk/>
            <pc:sldMk cId="4268842225" sldId="2134808708"/>
            <ac:spMk id="11" creationId="{487F2895-F9D2-81C1-EA53-FCAE2D5563E7}"/>
          </ac:spMkLst>
        </pc:spChg>
        <pc:spChg chg="mod">
          <ac:chgData name="FERHANE EL MOSTAFA" userId="612e3f77-08f4-424c-9bd0-6ac275dcda07" providerId="ADAL" clId="{A64A7F10-220F-4C8C-89FD-321083E4E9DC}" dt="2025-08-19T11:43:43.766" v="1108" actId="207"/>
          <ac:spMkLst>
            <pc:docMk/>
            <pc:sldMk cId="4268842225" sldId="2134808708"/>
            <ac:spMk id="15" creationId="{86EEA779-261A-2A9B-1790-A4D2654BA125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1:48:52.447" v="1177"/>
        <pc:sldMkLst>
          <pc:docMk/>
          <pc:sldMk cId="596647479" sldId="2134808709"/>
        </pc:sldMkLst>
        <pc:spChg chg="mod">
          <ac:chgData name="FERHANE EL MOSTAFA" userId="612e3f77-08f4-424c-9bd0-6ac275dcda07" providerId="ADAL" clId="{A64A7F10-220F-4C8C-89FD-321083E4E9DC}" dt="2025-08-19T11:44:33.678" v="1135" actId="20577"/>
          <ac:spMkLst>
            <pc:docMk/>
            <pc:sldMk cId="596647479" sldId="2134808709"/>
            <ac:spMk id="2" creationId="{3BD73D8B-C7CD-62C7-50BB-A2EDA6232A9E}"/>
          </ac:spMkLst>
        </pc:spChg>
        <pc:picChg chg="add mod">
          <ac:chgData name="FERHANE EL MOSTAFA" userId="612e3f77-08f4-424c-9bd0-6ac275dcda07" providerId="ADAL" clId="{A64A7F10-220F-4C8C-89FD-321083E4E9DC}" dt="2025-08-19T11:44:24.025" v="1112"/>
          <ac:picMkLst>
            <pc:docMk/>
            <pc:sldMk cId="596647479" sldId="2134808709"/>
            <ac:picMk id="3" creationId="{EF4F35A8-90CB-BD28-03B8-B6D751ADCA5C}"/>
          </ac:picMkLst>
        </pc:picChg>
      </pc:sldChg>
      <pc:sldChg chg="addSp delSp modSp add del mod delAnim modAnim">
        <pc:chgData name="FERHANE EL MOSTAFA" userId="612e3f77-08f4-424c-9bd0-6ac275dcda07" providerId="ADAL" clId="{A64A7F10-220F-4C8C-89FD-321083E4E9DC}" dt="2025-08-19T12:45:56.594" v="1310" actId="2696"/>
        <pc:sldMkLst>
          <pc:docMk/>
          <pc:sldMk cId="515443587" sldId="2134808710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7:18:27.522" v="2212" actId="20577"/>
        <pc:sldMkLst>
          <pc:docMk/>
          <pc:sldMk cId="3184985472" sldId="2134808710"/>
        </pc:sldMkLst>
        <pc:spChg chg="add mod">
          <ac:chgData name="FERHANE EL MOSTAFA" userId="612e3f77-08f4-424c-9bd0-6ac275dcda07" providerId="ADAL" clId="{A64A7F10-220F-4C8C-89FD-321083E4E9DC}" dt="2025-08-19T12:50:19.070" v="1358" actId="404"/>
          <ac:spMkLst>
            <pc:docMk/>
            <pc:sldMk cId="3184985472" sldId="2134808710"/>
            <ac:spMk id="2" creationId="{563517C2-1923-64CB-586C-252DE355B49E}"/>
          </ac:spMkLst>
        </pc:spChg>
        <pc:spChg chg="mod">
          <ac:chgData name="FERHANE EL MOSTAFA" userId="612e3f77-08f4-424c-9bd0-6ac275dcda07" providerId="ADAL" clId="{A64A7F10-220F-4C8C-89FD-321083E4E9DC}" dt="2025-08-19T13:00:48.605" v="1598" actId="21"/>
          <ac:spMkLst>
            <pc:docMk/>
            <pc:sldMk cId="3184985472" sldId="2134808710"/>
            <ac:spMk id="3" creationId="{443F73D2-9151-4A3B-95E4-784578D3A796}"/>
          </ac:spMkLst>
        </pc:spChg>
        <pc:spChg chg="add mod">
          <ac:chgData name="FERHANE EL MOSTAFA" userId="612e3f77-08f4-424c-9bd0-6ac275dcda07" providerId="ADAL" clId="{A64A7F10-220F-4C8C-89FD-321083E4E9DC}" dt="2025-08-19T17:18:27.522" v="2212" actId="20577"/>
          <ac:spMkLst>
            <pc:docMk/>
            <pc:sldMk cId="3184985472" sldId="2134808710"/>
            <ac:spMk id="5" creationId="{E4EFB6E7-6528-F9DA-53F0-5758A06A88E0}"/>
          </ac:spMkLst>
        </pc:spChg>
        <pc:spChg chg="add mod">
          <ac:chgData name="FERHANE EL MOSTAFA" userId="612e3f77-08f4-424c-9bd0-6ac275dcda07" providerId="ADAL" clId="{A64A7F10-220F-4C8C-89FD-321083E4E9DC}" dt="2025-08-19T17:15:53.421" v="2161" actId="20577"/>
          <ac:spMkLst>
            <pc:docMk/>
            <pc:sldMk cId="3184985472" sldId="2134808710"/>
            <ac:spMk id="6" creationId="{0EA03F6E-E42A-D944-B351-9D4191785D9D}"/>
          </ac:spMkLst>
        </pc:spChg>
        <pc:spChg chg="add mod">
          <ac:chgData name="FERHANE EL MOSTAFA" userId="612e3f77-08f4-424c-9bd0-6ac275dcda07" providerId="ADAL" clId="{A64A7F10-220F-4C8C-89FD-321083E4E9DC}" dt="2025-08-19T17:16:05.992" v="2165" actId="20577"/>
          <ac:spMkLst>
            <pc:docMk/>
            <pc:sldMk cId="3184985472" sldId="2134808710"/>
            <ac:spMk id="7" creationId="{879B8263-ECF2-73EA-F7DB-3A192F5EC306}"/>
          </ac:spMkLst>
        </pc:spChg>
        <pc:spChg chg="add mod">
          <ac:chgData name="FERHANE EL MOSTAFA" userId="612e3f77-08f4-424c-9bd0-6ac275dcda07" providerId="ADAL" clId="{A64A7F10-220F-4C8C-89FD-321083E4E9DC}" dt="2025-08-19T12:47:15.389" v="1318"/>
          <ac:spMkLst>
            <pc:docMk/>
            <pc:sldMk cId="3184985472" sldId="2134808710"/>
            <ac:spMk id="8" creationId="{ABCAD15A-6F3D-4410-ACF3-E15690B52B7D}"/>
          </ac:spMkLst>
        </pc:spChg>
        <pc:spChg chg="add mod">
          <ac:chgData name="FERHANE EL MOSTAFA" userId="612e3f77-08f4-424c-9bd0-6ac275dcda07" providerId="ADAL" clId="{A64A7F10-220F-4C8C-89FD-321083E4E9DC}" dt="2025-08-19T12:49:24.158" v="1353" actId="1076"/>
          <ac:spMkLst>
            <pc:docMk/>
            <pc:sldMk cId="3184985472" sldId="2134808710"/>
            <ac:spMk id="9" creationId="{E41356FB-1A32-41E4-9E05-13176ECAB017}"/>
          </ac:spMkLst>
        </pc:spChg>
        <pc:spChg chg="add mod">
          <ac:chgData name="FERHANE EL MOSTAFA" userId="612e3f77-08f4-424c-9bd0-6ac275dcda07" providerId="ADAL" clId="{A64A7F10-220F-4C8C-89FD-321083E4E9DC}" dt="2025-08-19T17:16:25.357" v="2171" actId="20577"/>
          <ac:spMkLst>
            <pc:docMk/>
            <pc:sldMk cId="3184985472" sldId="2134808710"/>
            <ac:spMk id="10" creationId="{C4DF9247-F79C-CF5A-C1FF-F0376C851604}"/>
          </ac:spMkLst>
        </pc:spChg>
        <pc:spChg chg="add mod">
          <ac:chgData name="FERHANE EL MOSTAFA" userId="612e3f77-08f4-424c-9bd0-6ac275dcda07" providerId="ADAL" clId="{A64A7F10-220F-4C8C-89FD-321083E4E9DC}" dt="2025-08-19T16:52:32.370" v="1675" actId="1076"/>
          <ac:spMkLst>
            <pc:docMk/>
            <pc:sldMk cId="3184985472" sldId="2134808710"/>
            <ac:spMk id="12" creationId="{CA7C2EB4-6995-8FCA-64A7-CEA79126B1FC}"/>
          </ac:spMkLst>
        </pc:spChg>
      </pc:sldChg>
      <pc:sldChg chg="add del">
        <pc:chgData name="FERHANE EL MOSTAFA" userId="612e3f77-08f4-424c-9bd0-6ac275dcda07" providerId="ADAL" clId="{A64A7F10-220F-4C8C-89FD-321083E4E9DC}" dt="2025-08-19T11:51:09.528" v="1192"/>
        <pc:sldMkLst>
          <pc:docMk/>
          <pc:sldMk cId="4086094678" sldId="2134808710"/>
        </pc:sldMkLst>
      </pc:sldChg>
      <pc:sldChg chg="addSp delSp modSp add mod">
        <pc:chgData name="FERHANE EL MOSTAFA" userId="612e3f77-08f4-424c-9bd0-6ac275dcda07" providerId="ADAL" clId="{A64A7F10-220F-4C8C-89FD-321083E4E9DC}" dt="2025-08-19T16:59:38.182" v="1765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A64A7F10-220F-4C8C-89FD-321083E4E9DC}" dt="2025-08-19T16:59:38.182" v="1765" actId="20577"/>
          <ac:spMkLst>
            <pc:docMk/>
            <pc:sldMk cId="2380771049" sldId="2134808711"/>
            <ac:spMk id="3" creationId="{529CA40B-EC02-C58C-C498-671741456AD5}"/>
          </ac:spMkLst>
        </pc:spChg>
        <pc:spChg chg="mod">
          <ac:chgData name="FERHANE EL MOSTAFA" userId="612e3f77-08f4-424c-9bd0-6ac275dcda07" providerId="ADAL" clId="{A64A7F10-220F-4C8C-89FD-321083E4E9DC}" dt="2025-08-19T12:55:01.767" v="1449" actId="20577"/>
          <ac:spMkLst>
            <pc:docMk/>
            <pc:sldMk cId="2380771049" sldId="2134808711"/>
            <ac:spMk id="6" creationId="{CD27F68F-D557-5208-8168-784B4E939A10}"/>
          </ac:spMkLst>
        </pc:spChg>
        <pc:spChg chg="mod">
          <ac:chgData name="FERHANE EL MOSTAFA" userId="612e3f77-08f4-424c-9bd0-6ac275dcda07" providerId="ADAL" clId="{A64A7F10-220F-4C8C-89FD-321083E4E9DC}" dt="2025-08-19T12:55:07.032" v="1455" actId="20577"/>
          <ac:spMkLst>
            <pc:docMk/>
            <pc:sldMk cId="2380771049" sldId="2134808711"/>
            <ac:spMk id="7" creationId="{9B313E17-2E78-F083-692F-F3FDDE162588}"/>
          </ac:spMkLst>
        </pc:spChg>
        <pc:spChg chg="mod">
          <ac:chgData name="FERHANE EL MOSTAFA" userId="612e3f77-08f4-424c-9bd0-6ac275dcda07" providerId="ADAL" clId="{A64A7F10-220F-4C8C-89FD-321083E4E9DC}" dt="2025-08-19T12:55:12.193" v="1462" actId="20577"/>
          <ac:spMkLst>
            <pc:docMk/>
            <pc:sldMk cId="2380771049" sldId="2134808711"/>
            <ac:spMk id="10" creationId="{8C080AF2-F01A-CE5B-FF5B-CEC9CFE4EE6C}"/>
          </ac:spMkLst>
        </pc:spChg>
        <pc:picChg chg="add mod">
          <ac:chgData name="FERHANE EL MOSTAFA" userId="612e3f77-08f4-424c-9bd0-6ac275dcda07" providerId="ADAL" clId="{A64A7F10-220F-4C8C-89FD-321083E4E9DC}" dt="2025-08-19T12:59:37.695" v="1556"/>
          <ac:picMkLst>
            <pc:docMk/>
            <pc:sldMk cId="2380771049" sldId="2134808711"/>
            <ac:picMk id="11" creationId="{317D191C-E39A-2624-D416-9C637E19FC8F}"/>
          </ac:picMkLst>
        </pc:picChg>
      </pc:sldChg>
      <pc:sldChg chg="addSp delSp modSp add del mod delAnim">
        <pc:chgData name="FERHANE EL MOSTAFA" userId="612e3f77-08f4-424c-9bd0-6ac275dcda07" providerId="ADAL" clId="{A64A7F10-220F-4C8C-89FD-321083E4E9DC}" dt="2025-08-19T16:55:17.715" v="1722" actId="2696"/>
        <pc:sldMkLst>
          <pc:docMk/>
          <pc:sldMk cId="2435056264" sldId="2134808712"/>
        </pc:sldMkLst>
      </pc:sldChg>
      <pc:sldChg chg="addSp modSp add mod modAnim">
        <pc:chgData name="FERHANE EL MOSTAFA" userId="612e3f77-08f4-424c-9bd0-6ac275dcda07" providerId="ADAL" clId="{A64A7F10-220F-4C8C-89FD-321083E4E9DC}" dt="2025-08-19T17:37:15.500" v="2560"/>
        <pc:sldMkLst>
          <pc:docMk/>
          <pc:sldMk cId="2554523360" sldId="2134808712"/>
        </pc:sldMkLst>
        <pc:spChg chg="mod">
          <ac:chgData name="FERHANE EL MOSTAFA" userId="612e3f77-08f4-424c-9bd0-6ac275dcda07" providerId="ADAL" clId="{A64A7F10-220F-4C8C-89FD-321083E4E9DC}" dt="2025-08-19T17:13:04.668" v="2108" actId="20577"/>
          <ac:spMkLst>
            <pc:docMk/>
            <pc:sldMk cId="2554523360" sldId="2134808712"/>
            <ac:spMk id="2" creationId="{1398BA04-108E-6F4C-136D-2E5CD4550D05}"/>
          </ac:spMkLst>
        </pc:spChg>
        <pc:spChg chg="add mod">
          <ac:chgData name="FERHANE EL MOSTAFA" userId="612e3f77-08f4-424c-9bd0-6ac275dcda07" providerId="ADAL" clId="{A64A7F10-220F-4C8C-89FD-321083E4E9DC}" dt="2025-08-19T17:24:11.182" v="2300" actId="14100"/>
          <ac:spMkLst>
            <pc:docMk/>
            <pc:sldMk cId="2554523360" sldId="2134808712"/>
            <ac:spMk id="4" creationId="{F681F5E9-4AD0-9A72-1788-F37DE5DA98B5}"/>
          </ac:spMkLst>
        </pc:spChg>
        <pc:spChg chg="add mod">
          <ac:chgData name="FERHANE EL MOSTAFA" userId="612e3f77-08f4-424c-9bd0-6ac275dcda07" providerId="ADAL" clId="{A64A7F10-220F-4C8C-89FD-321083E4E9DC}" dt="2025-08-19T17:22:20.134" v="2272" actId="1076"/>
          <ac:spMkLst>
            <pc:docMk/>
            <pc:sldMk cId="2554523360" sldId="2134808712"/>
            <ac:spMk id="5" creationId="{2BED813D-200B-A410-7743-6C6984E6C5EC}"/>
          </ac:spMkLst>
        </pc:spChg>
        <pc:spChg chg="add mod">
          <ac:chgData name="FERHANE EL MOSTAFA" userId="612e3f77-08f4-424c-9bd0-6ac275dcda07" providerId="ADAL" clId="{A64A7F10-220F-4C8C-89FD-321083E4E9DC}" dt="2025-08-19T17:22:36.471" v="2277" actId="14100"/>
          <ac:spMkLst>
            <pc:docMk/>
            <pc:sldMk cId="2554523360" sldId="2134808712"/>
            <ac:spMk id="25" creationId="{19871A05-C260-0DE3-AA2E-ACA6188258B1}"/>
          </ac:spMkLst>
        </pc:spChg>
        <pc:spChg chg="add mod">
          <ac:chgData name="FERHANE EL MOSTAFA" userId="612e3f77-08f4-424c-9bd0-6ac275dcda07" providerId="ADAL" clId="{A64A7F10-220F-4C8C-89FD-321083E4E9DC}" dt="2025-08-19T17:24:54.402" v="2303" actId="207"/>
          <ac:spMkLst>
            <pc:docMk/>
            <pc:sldMk cId="2554523360" sldId="2134808712"/>
            <ac:spMk id="26" creationId="{6ED0058E-A64C-040F-7DE3-B535C1008084}"/>
          </ac:spMkLst>
        </pc:spChg>
        <pc:spChg chg="add mod">
          <ac:chgData name="FERHANE EL MOSTAFA" userId="612e3f77-08f4-424c-9bd0-6ac275dcda07" providerId="ADAL" clId="{A64A7F10-220F-4C8C-89FD-321083E4E9DC}" dt="2025-08-19T17:24:57.546" v="2304" actId="207"/>
          <ac:spMkLst>
            <pc:docMk/>
            <pc:sldMk cId="2554523360" sldId="2134808712"/>
            <ac:spMk id="27" creationId="{ECA2DE14-D358-A90D-3031-9827EB5F39FB}"/>
          </ac:spMkLst>
        </pc:spChg>
        <pc:spChg chg="add mod">
          <ac:chgData name="FERHANE EL MOSTAFA" userId="612e3f77-08f4-424c-9bd0-6ac275dcda07" providerId="ADAL" clId="{A64A7F10-220F-4C8C-89FD-321083E4E9DC}" dt="2025-08-19T17:25:00.178" v="2305" actId="20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7:13:36.301" v="2115" actId="21"/>
        <pc:sldMkLst>
          <pc:docMk/>
          <pc:sldMk cId="3733205394" sldId="2134808713"/>
        </pc:sldMkLst>
        <pc:spChg chg="mod">
          <ac:chgData name="FERHANE EL MOSTAFA" userId="612e3f77-08f4-424c-9bd0-6ac275dcda07" providerId="ADAL" clId="{A64A7F10-220F-4C8C-89FD-321083E4E9DC}" dt="2025-08-19T17:06:11.133" v="1890" actId="1410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A64A7F10-220F-4C8C-89FD-321083E4E9DC}" dt="2025-08-19T17:12:04.088" v="1994" actId="20577"/>
          <ac:spMkLst>
            <pc:docMk/>
            <pc:sldMk cId="3733205394" sldId="2134808713"/>
            <ac:spMk id="3" creationId="{A2B92D9E-4FBF-7409-06F9-631BDDA34193}"/>
          </ac:spMkLst>
        </pc:spChg>
        <pc:spChg chg="add mod">
          <ac:chgData name="FERHANE EL MOSTAFA" userId="612e3f77-08f4-424c-9bd0-6ac275dcda07" providerId="ADAL" clId="{A64A7F10-220F-4C8C-89FD-321083E4E9DC}" dt="2025-08-19T17:09:39.349" v="1954" actId="20577"/>
          <ac:spMkLst>
            <pc:docMk/>
            <pc:sldMk cId="3733205394" sldId="2134808713"/>
            <ac:spMk id="5" creationId="{D18D6610-2D0F-269D-FC9F-FCE84EC7A771}"/>
          </ac:spMkLst>
        </pc:spChg>
        <pc:spChg chg="mod">
          <ac:chgData name="FERHANE EL MOSTAFA" userId="612e3f77-08f4-424c-9bd0-6ac275dcda07" providerId="ADAL" clId="{A64A7F10-220F-4C8C-89FD-321083E4E9DC}" dt="2025-08-19T17:07:43.485" v="1942" actId="1076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A64A7F10-220F-4C8C-89FD-321083E4E9DC}" dt="2025-08-19T17:08:57.873" v="1946" actId="1076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A64A7F10-220F-4C8C-89FD-321083E4E9DC}" dt="2025-08-19T17:07:39.672" v="1940" actId="1076"/>
          <ac:spMkLst>
            <pc:docMk/>
            <pc:sldMk cId="3733205394" sldId="2134808713"/>
            <ac:spMk id="8" creationId="{D3D8F853-3A53-22E1-3AC0-D8C59865709F}"/>
          </ac:spMkLst>
        </pc:spChg>
        <pc:spChg chg="mod">
          <ac:chgData name="FERHANE EL MOSTAFA" userId="612e3f77-08f4-424c-9bd0-6ac275dcda07" providerId="ADAL" clId="{A64A7F10-220F-4C8C-89FD-321083E4E9DC}" dt="2025-08-19T17:01:36.418" v="1802" actId="1076"/>
          <ac:spMkLst>
            <pc:docMk/>
            <pc:sldMk cId="3733205394" sldId="2134808713"/>
            <ac:spMk id="9" creationId="{E8F68D13-FF76-A7BB-77E3-035CE0E6E8BA}"/>
          </ac:spMkLst>
        </pc:spChg>
        <pc:spChg chg="mod">
          <ac:chgData name="FERHANE EL MOSTAFA" userId="612e3f77-08f4-424c-9bd0-6ac275dcda07" providerId="ADAL" clId="{A64A7F10-220F-4C8C-89FD-321083E4E9DC}" dt="2025-08-19T17:07:49.006" v="1944" actId="1076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A64A7F10-220F-4C8C-89FD-321083E4E9DC}" dt="2025-08-19T17:07:47.461" v="1943" actId="1076"/>
          <ac:spMkLst>
            <pc:docMk/>
            <pc:sldMk cId="3733205394" sldId="2134808713"/>
            <ac:spMk id="12" creationId="{EBAE3C71-7308-268D-1775-2ABD48421272}"/>
          </ac:spMkLst>
        </pc:spChg>
        <pc:spChg chg="add mod">
          <ac:chgData name="FERHANE EL MOSTAFA" userId="612e3f77-08f4-424c-9bd0-6ac275dcda07" providerId="ADAL" clId="{A64A7F10-220F-4C8C-89FD-321083E4E9DC}" dt="2025-08-19T16:58:01.099" v="1755" actId="20577"/>
          <ac:spMkLst>
            <pc:docMk/>
            <pc:sldMk cId="3733205394" sldId="2134808713"/>
            <ac:spMk id="13" creationId="{D1D367BC-9B14-7FCE-274C-A642F8560969}"/>
          </ac:spMkLst>
        </pc:spChg>
        <pc:picChg chg="add mod">
          <ac:chgData name="FERHANE EL MOSTAFA" userId="612e3f77-08f4-424c-9bd0-6ac275dcda07" providerId="ADAL" clId="{A64A7F10-220F-4C8C-89FD-321083E4E9DC}" dt="2025-08-19T16:55:45.839" v="1726"/>
          <ac:picMkLst>
            <pc:docMk/>
            <pc:sldMk cId="3733205394" sldId="2134808713"/>
            <ac:picMk id="4" creationId="{2F3ECCF6-2DF8-8900-175B-C96B8D76EA93}"/>
          </ac:picMkLst>
        </pc:picChg>
        <pc:cxnChg chg="add mod">
          <ac:chgData name="FERHANE EL MOSTAFA" userId="612e3f77-08f4-424c-9bd0-6ac275dcda07" providerId="ADAL" clId="{A64A7F10-220F-4C8C-89FD-321083E4E9DC}" dt="2025-08-19T17:02:38.006" v="1805" actId="14100"/>
          <ac:cxnSpMkLst>
            <pc:docMk/>
            <pc:sldMk cId="3733205394" sldId="2134808713"/>
            <ac:cxnSpMk id="16" creationId="{563404E5-7201-80DB-1440-F9B23B42A047}"/>
          </ac:cxnSpMkLst>
        </pc:cxnChg>
        <pc:cxnChg chg="add mod">
          <ac:chgData name="FERHANE EL MOSTAFA" userId="612e3f77-08f4-424c-9bd0-6ac275dcda07" providerId="ADAL" clId="{A64A7F10-220F-4C8C-89FD-321083E4E9DC}" dt="2025-08-19T17:03:53.847" v="1822" actId="1076"/>
          <ac:cxnSpMkLst>
            <pc:docMk/>
            <pc:sldMk cId="3733205394" sldId="2134808713"/>
            <ac:cxnSpMk id="21" creationId="{20A7FAE0-5219-FFCF-AD9F-9C29D2369AF4}"/>
          </ac:cxnSpMkLst>
        </pc:cxnChg>
      </pc:sldChg>
      <pc:sldChg chg="addSp delSp modSp add mod delAnim">
        <pc:chgData name="FERHANE EL MOSTAFA" userId="612e3f77-08f4-424c-9bd0-6ac275dcda07" providerId="ADAL" clId="{A64A7F10-220F-4C8C-89FD-321083E4E9DC}" dt="2025-08-19T17:26:50.568" v="2396"/>
        <pc:sldMkLst>
          <pc:docMk/>
          <pc:sldMk cId="1705819537" sldId="2134808714"/>
        </pc:sldMkLst>
        <pc:spChg chg="mod">
          <ac:chgData name="FERHANE EL MOSTAFA" userId="612e3f77-08f4-424c-9bd0-6ac275dcda07" providerId="ADAL" clId="{A64A7F10-220F-4C8C-89FD-321083E4E9DC}" dt="2025-08-19T17:26:32.031" v="239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A64A7F10-220F-4C8C-89FD-321083E4E9DC}" dt="2025-08-19T17:26:50.568" v="2396"/>
          <ac:picMkLst>
            <pc:docMk/>
            <pc:sldMk cId="1705819537" sldId="2134808714"/>
            <ac:picMk id="3" creationId="{022009C3-188A-A37F-C921-0060AB487442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7:38:32.667" v="2568"/>
        <pc:sldMkLst>
          <pc:docMk/>
          <pc:sldMk cId="1366020049" sldId="2134808715"/>
        </pc:sldMkLst>
        <pc:spChg chg="mod">
          <ac:chgData name="FERHANE EL MOSTAFA" userId="612e3f77-08f4-424c-9bd0-6ac275dcda07" providerId="ADAL" clId="{A64A7F10-220F-4C8C-89FD-321083E4E9DC}" dt="2025-08-19T17:28:25.614" v="2468" actId="20577"/>
          <ac:spMkLst>
            <pc:docMk/>
            <pc:sldMk cId="1366020049" sldId="2134808715"/>
            <ac:spMk id="2" creationId="{BE6C931B-68FC-3A67-1CB1-C0996FA4E1DE}"/>
          </ac:spMkLst>
        </pc:spChg>
        <pc:spChg chg="mod">
          <ac:chgData name="FERHANE EL MOSTAFA" userId="612e3f77-08f4-424c-9bd0-6ac275dcda07" providerId="ADAL" clId="{A64A7F10-220F-4C8C-89FD-321083E4E9DC}" dt="2025-08-19T17:34:26.205" v="2533" actId="207"/>
          <ac:spMkLst>
            <pc:docMk/>
            <pc:sldMk cId="1366020049" sldId="2134808715"/>
            <ac:spMk id="5" creationId="{C14967DE-04FF-6CE6-6BB0-3FF9E96C8525}"/>
          </ac:spMkLst>
        </pc:spChg>
        <pc:spChg chg="add mod">
          <ac:chgData name="FERHANE EL MOSTAFA" userId="612e3f77-08f4-424c-9bd0-6ac275dcda07" providerId="ADAL" clId="{A64A7F10-220F-4C8C-89FD-321083E4E9DC}" dt="2025-08-19T17:35:43.626" v="2552" actId="207"/>
          <ac:spMkLst>
            <pc:docMk/>
            <pc:sldMk cId="1366020049" sldId="2134808715"/>
            <ac:spMk id="6" creationId="{87C05CCA-AAAB-C679-1887-52A39D104F95}"/>
          </ac:spMkLst>
        </pc:spChg>
        <pc:spChg chg="add mod">
          <ac:chgData name="FERHANE EL MOSTAFA" userId="612e3f77-08f4-424c-9bd0-6ac275dcda07" providerId="ADAL" clId="{A64A7F10-220F-4C8C-89FD-321083E4E9DC}" dt="2025-08-19T17:36:01.692" v="2554" actId="207"/>
          <ac:spMkLst>
            <pc:docMk/>
            <pc:sldMk cId="1366020049" sldId="2134808715"/>
            <ac:spMk id="7" creationId="{61EBA53D-389D-5EEA-117B-6F2CE2D89C08}"/>
          </ac:spMkLst>
        </pc:spChg>
        <pc:spChg chg="add mod">
          <ac:chgData name="FERHANE EL MOSTAFA" userId="612e3f77-08f4-424c-9bd0-6ac275dcda07" providerId="ADAL" clId="{A64A7F10-220F-4C8C-89FD-321083E4E9DC}" dt="2025-08-19T17:36:04.317" v="2555" actId="207"/>
          <ac:spMkLst>
            <pc:docMk/>
            <pc:sldMk cId="1366020049" sldId="2134808715"/>
            <ac:spMk id="8" creationId="{98CDCE78-7945-1312-310F-2F46BEB2148E}"/>
          </ac:spMkLst>
        </pc:spChg>
        <pc:spChg chg="add mod">
          <ac:chgData name="FERHANE EL MOSTAFA" userId="612e3f77-08f4-424c-9bd0-6ac275dcda07" providerId="ADAL" clId="{A64A7F10-220F-4C8C-89FD-321083E4E9DC}" dt="2025-08-19T17:35:48.234" v="2553" actId="207"/>
          <ac:spMkLst>
            <pc:docMk/>
            <pc:sldMk cId="1366020049" sldId="2134808715"/>
            <ac:spMk id="9" creationId="{EDF48F94-CEEA-AFF2-8500-49F4E6F50287}"/>
          </ac:spMkLst>
        </pc:spChg>
        <pc:spChg chg="mod">
          <ac:chgData name="FERHANE EL MOSTAFA" userId="612e3f77-08f4-424c-9bd0-6ac275dcda07" providerId="ADAL" clId="{A64A7F10-220F-4C8C-89FD-321083E4E9DC}" dt="2025-08-19T17:34:20.478" v="2532" actId="207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A64A7F10-220F-4C8C-89FD-321083E4E9DC}" dt="2025-08-19T17:34:09.055" v="2529" actId="14100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A64A7F10-220F-4C8C-89FD-321083E4E9DC}" dt="2025-08-19T17:34:14.692" v="2531" actId="14100"/>
          <ac:spMkLst>
            <pc:docMk/>
            <pc:sldMk cId="1366020049" sldId="2134808715"/>
            <ac:spMk id="27" creationId="{77846903-A84E-4CBF-64D2-53A0CB3C3359}"/>
          </ac:spMkLst>
        </pc:spChg>
        <pc:spChg chg="mod">
          <ac:chgData name="FERHANE EL MOSTAFA" userId="612e3f77-08f4-424c-9bd0-6ac275dcda07" providerId="ADAL" clId="{A64A7F10-220F-4C8C-89FD-321083E4E9DC}" dt="2025-08-19T17:34:11.948" v="2530" actId="14100"/>
          <ac:spMkLst>
            <pc:docMk/>
            <pc:sldMk cId="1366020049" sldId="2134808715"/>
            <ac:spMk id="28" creationId="{9DC2E2C0-6C3D-9DF1-09C0-7FB97790FBC8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7:44:28.227" v="2641" actId="20577"/>
        <pc:sldMkLst>
          <pc:docMk/>
          <pc:sldMk cId="483109708" sldId="2134808716"/>
        </pc:sldMkLst>
        <pc:spChg chg="mod">
          <ac:chgData name="FERHANE EL MOSTAFA" userId="612e3f77-08f4-424c-9bd0-6ac275dcda07" providerId="ADAL" clId="{A64A7F10-220F-4C8C-89FD-321083E4E9DC}" dt="2025-08-19T17:44:28.227" v="2641" actId="20577"/>
          <ac:spMkLst>
            <pc:docMk/>
            <pc:sldMk cId="483109708" sldId="2134808716"/>
            <ac:spMk id="2" creationId="{76D55E10-1958-0DEB-33CA-C2572990E51D}"/>
          </ac:spMkLst>
        </pc:spChg>
        <pc:picChg chg="add mod">
          <ac:chgData name="FERHANE EL MOSTAFA" userId="612e3f77-08f4-424c-9bd0-6ac275dcda07" providerId="ADAL" clId="{A64A7F10-220F-4C8C-89FD-321083E4E9DC}" dt="2025-08-19T17:41:46.719" v="2571"/>
          <ac:picMkLst>
            <pc:docMk/>
            <pc:sldMk cId="483109708" sldId="2134808716"/>
            <ac:picMk id="3" creationId="{2319A649-39BA-F885-F84D-8B99DF36B7FB}"/>
          </ac:picMkLst>
        </pc:picChg>
      </pc:sldChg>
      <pc:sldChg chg="addSp modSp add mod modAnim">
        <pc:chgData name="FERHANE EL MOSTAFA" userId="612e3f77-08f4-424c-9bd0-6ac275dcda07" providerId="ADAL" clId="{A64A7F10-220F-4C8C-89FD-321083E4E9DC}" dt="2025-08-19T17:46:56.720" v="2748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A64A7F10-220F-4C8C-89FD-321083E4E9DC}" dt="2025-08-19T17:46:18.934" v="2742" actId="20577"/>
          <ac:spMkLst>
            <pc:docMk/>
            <pc:sldMk cId="11916258" sldId="2134808717"/>
            <ac:spMk id="2" creationId="{ADED2B89-5D63-8791-E1A9-0AC6F980B5B3}"/>
          </ac:spMkLst>
        </pc:spChg>
        <pc:picChg chg="mod">
          <ac:chgData name="FERHANE EL MOSTAFA" userId="612e3f77-08f4-424c-9bd0-6ac275dcda07" providerId="ADAL" clId="{A64A7F10-220F-4C8C-89FD-321083E4E9DC}" dt="2025-08-19T17:46:56.720" v="2748" actId="1076"/>
          <ac:picMkLst>
            <pc:docMk/>
            <pc:sldMk cId="11916258" sldId="2134808717"/>
            <ac:picMk id="4" creationId="{64FC5467-36A9-02DD-12AC-160EE0B1E270}"/>
          </ac:picMkLst>
        </pc:picChg>
        <pc:picChg chg="add mod">
          <ac:chgData name="FERHANE EL MOSTAFA" userId="612e3f77-08f4-424c-9bd0-6ac275dcda07" providerId="ADAL" clId="{A64A7F10-220F-4C8C-89FD-321083E4E9DC}" dt="2025-08-19T17:46:55.175" v="2747" actId="14100"/>
          <ac:picMkLst>
            <pc:docMk/>
            <pc:sldMk cId="11916258" sldId="2134808717"/>
            <ac:picMk id="5" creationId="{53402FBB-C429-BCF1-FFCD-4C3652D7E707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7:48:02.698" v="2808"/>
        <pc:sldMkLst>
          <pc:docMk/>
          <pc:sldMk cId="342120363" sldId="2134808718"/>
        </pc:sldMkLst>
        <pc:spChg chg="mod">
          <ac:chgData name="FERHANE EL MOSTAFA" userId="612e3f77-08f4-424c-9bd0-6ac275dcda07" providerId="ADAL" clId="{A64A7F10-220F-4C8C-89FD-321083E4E9DC}" dt="2025-08-19T17:47:52.391" v="2807" actId="20577"/>
          <ac:spMkLst>
            <pc:docMk/>
            <pc:sldMk cId="342120363" sldId="2134808718"/>
            <ac:spMk id="2" creationId="{051A1139-3C35-BAB8-D711-54A889FAE5A4}"/>
          </ac:spMkLst>
        </pc:spChg>
        <pc:picChg chg="add mod">
          <ac:chgData name="FERHANE EL MOSTAFA" userId="612e3f77-08f4-424c-9bd0-6ac275dcda07" providerId="ADAL" clId="{A64A7F10-220F-4C8C-89FD-321083E4E9DC}" dt="2025-08-19T17:48:02.698" v="2808"/>
          <ac:picMkLst>
            <pc:docMk/>
            <pc:sldMk cId="342120363" sldId="2134808718"/>
            <ac:picMk id="6" creationId="{66BCF2D2-3CA8-082D-8EF4-6DFF89447AC8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7:50:14.640" v="2895"/>
        <pc:sldMkLst>
          <pc:docMk/>
          <pc:sldMk cId="2143469606" sldId="2134808719"/>
        </pc:sldMkLst>
        <pc:spChg chg="mod">
          <ac:chgData name="FERHANE EL MOSTAFA" userId="612e3f77-08f4-424c-9bd0-6ac275dcda07" providerId="ADAL" clId="{A64A7F10-220F-4C8C-89FD-321083E4E9DC}" dt="2025-08-19T17:49:01.018" v="2885" actId="20577"/>
          <ac:spMkLst>
            <pc:docMk/>
            <pc:sldMk cId="2143469606" sldId="2134808719"/>
            <ac:spMk id="2" creationId="{BE222885-2DB7-7869-F00B-38E273936C68}"/>
          </ac:spMkLst>
        </pc:spChg>
        <pc:picChg chg="add mod">
          <ac:chgData name="FERHANE EL MOSTAFA" userId="612e3f77-08f4-424c-9bd0-6ac275dcda07" providerId="ADAL" clId="{A64A7F10-220F-4C8C-89FD-321083E4E9DC}" dt="2025-08-19T17:48:21.234" v="2811"/>
          <ac:picMkLst>
            <pc:docMk/>
            <pc:sldMk cId="2143469606" sldId="2134808719"/>
            <ac:picMk id="3" creationId="{6B2EB2F8-D253-0B0B-CE3A-D9A5FD8C01AD}"/>
          </ac:picMkLst>
        </pc:picChg>
        <pc:picChg chg="add mod">
          <ac:chgData name="FERHANE EL MOSTAFA" userId="612e3f77-08f4-424c-9bd0-6ac275dcda07" providerId="ADAL" clId="{A64A7F10-220F-4C8C-89FD-321083E4E9DC}" dt="2025-08-19T17:49:49.468" v="2891" actId="14100"/>
          <ac:picMkLst>
            <pc:docMk/>
            <pc:sldMk cId="2143469606" sldId="2134808719"/>
            <ac:picMk id="7" creationId="{24990CA5-BD16-6A95-4E75-48E05F1563C4}"/>
          </ac:picMkLst>
        </pc:picChg>
        <pc:picChg chg="add mod">
          <ac:chgData name="FERHANE EL MOSTAFA" userId="612e3f77-08f4-424c-9bd0-6ac275dcda07" providerId="ADAL" clId="{A64A7F10-220F-4C8C-89FD-321083E4E9DC}" dt="2025-08-19T17:50:03.537" v="2893" actId="1076"/>
          <ac:picMkLst>
            <pc:docMk/>
            <pc:sldMk cId="2143469606" sldId="2134808719"/>
            <ac:picMk id="8" creationId="{DCF120E2-9DC2-ABD3-A22F-8E5F5ECC6F95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8:05:35.785" v="3429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A64A7F10-220F-4C8C-89FD-321083E4E9DC}" dt="2025-08-19T17:52:31.140" v="301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A64A7F10-220F-4C8C-89FD-321083E4E9DC}" dt="2025-08-19T17:57:37.695" v="3198" actId="1076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A64A7F10-220F-4C8C-89FD-321083E4E9DC}" dt="2025-08-19T17:57:49.605" v="3201" actId="1076"/>
          <ac:spMkLst>
            <pc:docMk/>
            <pc:sldMk cId="827506173" sldId="2134808720"/>
            <ac:spMk id="7" creationId="{BE03D523-F85B-9A0A-0FB9-C35519C48E22}"/>
          </ac:spMkLst>
        </pc:spChg>
        <pc:spChg chg="add mod">
          <ac:chgData name="FERHANE EL MOSTAFA" userId="612e3f77-08f4-424c-9bd0-6ac275dcda07" providerId="ADAL" clId="{A64A7F10-220F-4C8C-89FD-321083E4E9DC}" dt="2025-08-19T17:57:41.712" v="3199" actId="1076"/>
          <ac:spMkLst>
            <pc:docMk/>
            <pc:sldMk cId="827506173" sldId="2134808720"/>
            <ac:spMk id="14" creationId="{391DC996-BBFE-D500-A200-FFA9C0E8AB74}"/>
          </ac:spMkLst>
        </pc:spChg>
        <pc:spChg chg="add mod">
          <ac:chgData name="FERHANE EL MOSTAFA" userId="612e3f77-08f4-424c-9bd0-6ac275dcda07" providerId="ADAL" clId="{A64A7F10-220F-4C8C-89FD-321083E4E9DC}" dt="2025-08-19T18:05:35.785" v="3429" actId="20577"/>
          <ac:spMkLst>
            <pc:docMk/>
            <pc:sldMk cId="827506173" sldId="2134808720"/>
            <ac:spMk id="15" creationId="{96262DCF-3EF0-C4D6-403A-29F355672949}"/>
          </ac:spMkLst>
        </pc:spChg>
        <pc:spChg chg="add mod">
          <ac:chgData name="FERHANE EL MOSTAFA" userId="612e3f77-08f4-424c-9bd0-6ac275dcda07" providerId="ADAL" clId="{A64A7F10-220F-4C8C-89FD-321083E4E9DC}" dt="2025-08-19T17:57:53.355" v="3202" actId="1076"/>
          <ac:spMkLst>
            <pc:docMk/>
            <pc:sldMk cId="827506173" sldId="2134808720"/>
            <ac:spMk id="16" creationId="{3F0940B2-5ACA-387A-5F06-E50ECCF97175}"/>
          </ac:spMkLst>
        </pc:spChg>
        <pc:spChg chg="add mod">
          <ac:chgData name="FERHANE EL MOSTAFA" userId="612e3f77-08f4-424c-9bd0-6ac275dcda07" providerId="ADAL" clId="{A64A7F10-220F-4C8C-89FD-321083E4E9DC}" dt="2025-08-19T17:57:57.557" v="3203" actId="1076"/>
          <ac:spMkLst>
            <pc:docMk/>
            <pc:sldMk cId="827506173" sldId="2134808720"/>
            <ac:spMk id="17" creationId="{11839EEA-AD6F-F12A-49D8-74D1841AAEE0}"/>
          </ac:spMkLst>
        </pc:spChg>
        <pc:graphicFrameChg chg="mod modGraphic">
          <ac:chgData name="FERHANE EL MOSTAFA" userId="612e3f77-08f4-424c-9bd0-6ac275dcda07" providerId="ADAL" clId="{A64A7F10-220F-4C8C-89FD-321083E4E9DC}" dt="2025-08-19T17:57:32.949" v="3197" actId="1076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  <pc:picChg chg="add mod">
          <ac:chgData name="FERHANE EL MOSTAFA" userId="612e3f77-08f4-424c-9bd0-6ac275dcda07" providerId="ADAL" clId="{A64A7F10-220F-4C8C-89FD-321083E4E9DC}" dt="2025-08-19T17:52:02.870" v="2948"/>
          <ac:picMkLst>
            <pc:docMk/>
            <pc:sldMk cId="827506173" sldId="2134808720"/>
            <ac:picMk id="4" creationId="{B789799B-6947-6372-9FA6-BC12122C6DF1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8:12:24.266" v="3514" actId="20577"/>
        <pc:sldMkLst>
          <pc:docMk/>
          <pc:sldMk cId="3033448778" sldId="2134808721"/>
        </pc:sldMkLst>
        <pc:spChg chg="mod">
          <ac:chgData name="FERHANE EL MOSTAFA" userId="612e3f77-08f4-424c-9bd0-6ac275dcda07" providerId="ADAL" clId="{A64A7F10-220F-4C8C-89FD-321083E4E9DC}" dt="2025-08-19T17:59:08.104" v="3248" actId="20577"/>
          <ac:spMkLst>
            <pc:docMk/>
            <pc:sldMk cId="3033448778" sldId="2134808721"/>
            <ac:spMk id="3" creationId="{A0775290-AAD1-B788-F901-11AFC2848632}"/>
          </ac:spMkLst>
        </pc:spChg>
        <pc:spChg chg="mod">
          <ac:chgData name="FERHANE EL MOSTAFA" userId="612e3f77-08f4-424c-9bd0-6ac275dcda07" providerId="ADAL" clId="{A64A7F10-220F-4C8C-89FD-321083E4E9DC}" dt="2025-08-19T18:11:43.631" v="3501" actId="207"/>
          <ac:spMkLst>
            <pc:docMk/>
            <pc:sldMk cId="3033448778" sldId="2134808721"/>
            <ac:spMk id="7" creationId="{9DC0BEEE-5D6A-2E0B-58DC-AA8A8C757B6D}"/>
          </ac:spMkLst>
        </pc:spChg>
        <pc:spChg chg="add mod">
          <ac:chgData name="FERHANE EL MOSTAFA" userId="612e3f77-08f4-424c-9bd0-6ac275dcda07" providerId="ADAL" clId="{A64A7F10-220F-4C8C-89FD-321083E4E9DC}" dt="2025-08-19T18:12:24.266" v="3514" actId="20577"/>
          <ac:spMkLst>
            <pc:docMk/>
            <pc:sldMk cId="3033448778" sldId="2134808721"/>
            <ac:spMk id="8" creationId="{285BB644-40FC-6239-A53C-25BD68229BF5}"/>
          </ac:spMkLst>
        </pc:spChg>
        <pc:spChg chg="add mod">
          <ac:chgData name="FERHANE EL MOSTAFA" userId="612e3f77-08f4-424c-9bd0-6ac275dcda07" providerId="ADAL" clId="{A64A7F10-220F-4C8C-89FD-321083E4E9DC}" dt="2025-08-19T18:11:34.312" v="3499" actId="207"/>
          <ac:spMkLst>
            <pc:docMk/>
            <pc:sldMk cId="3033448778" sldId="2134808721"/>
            <ac:spMk id="9" creationId="{23C68FDF-282F-FE39-C301-6023D8624643}"/>
          </ac:spMkLst>
        </pc:spChg>
        <pc:spChg chg="mod">
          <ac:chgData name="FERHANE EL MOSTAFA" userId="612e3f77-08f4-424c-9bd0-6ac275dcda07" providerId="ADAL" clId="{A64A7F10-220F-4C8C-89FD-321083E4E9DC}" dt="2025-08-19T18:11:02.607" v="3495" actId="14100"/>
          <ac:spMkLst>
            <pc:docMk/>
            <pc:sldMk cId="3033448778" sldId="2134808721"/>
            <ac:spMk id="15" creationId="{3430549B-6A3A-CD54-4D9A-CB716B9C293B}"/>
          </ac:spMkLst>
        </pc:spChg>
        <pc:graphicFrameChg chg="mod modGraphic">
          <ac:chgData name="FERHANE EL MOSTAFA" userId="612e3f77-08f4-424c-9bd0-6ac275dcda07" providerId="ADAL" clId="{A64A7F10-220F-4C8C-89FD-321083E4E9DC}" dt="2025-08-19T18:01:35.595" v="3330" actId="14100"/>
          <ac:graphicFrameMkLst>
            <pc:docMk/>
            <pc:sldMk cId="3033448778" sldId="2134808721"/>
            <ac:graphicFrameMk id="2" creationId="{BF16D5F5-6D38-DFA1-CF9D-CD210C178242}"/>
          </ac:graphicFrameMkLst>
        </pc:graphicFrameChg>
        <pc:picChg chg="add mod">
          <ac:chgData name="FERHANE EL MOSTAFA" userId="612e3f77-08f4-424c-9bd0-6ac275dcda07" providerId="ADAL" clId="{A64A7F10-220F-4C8C-89FD-321083E4E9DC}" dt="2025-08-19T17:58:45.945" v="3207"/>
          <ac:picMkLst>
            <pc:docMk/>
            <pc:sldMk cId="3033448778" sldId="2134808721"/>
            <ac:picMk id="5" creationId="{FA22A465-5796-C0CD-E18F-79FF7B71146B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8:13:12.410" v="3545"/>
        <pc:sldMkLst>
          <pc:docMk/>
          <pc:sldMk cId="851597282" sldId="2134808722"/>
        </pc:sldMkLst>
        <pc:spChg chg="mod">
          <ac:chgData name="FERHANE EL MOSTAFA" userId="612e3f77-08f4-424c-9bd0-6ac275dcda07" providerId="ADAL" clId="{A64A7F10-220F-4C8C-89FD-321083E4E9DC}" dt="2025-08-19T18:12:47.097" v="3543" actId="20577"/>
          <ac:spMkLst>
            <pc:docMk/>
            <pc:sldMk cId="851597282" sldId="2134808722"/>
            <ac:spMk id="3" creationId="{C32129B9-E034-DC85-41F2-E64F953F2DF4}"/>
          </ac:spMkLst>
        </pc:spChg>
        <pc:picChg chg="add mod">
          <ac:chgData name="FERHANE EL MOSTAFA" userId="612e3f77-08f4-424c-9bd0-6ac275dcda07" providerId="ADAL" clId="{A64A7F10-220F-4C8C-89FD-321083E4E9DC}" dt="2025-08-19T18:13:01.626" v="3544"/>
          <ac:picMkLst>
            <pc:docMk/>
            <pc:sldMk cId="851597282" sldId="2134808722"/>
            <ac:picMk id="4" creationId="{B4DC2034-AF1B-651E-3CD6-DC7D76C35C0E}"/>
          </ac:picMkLst>
        </pc:picChg>
      </pc:sldChg>
      <pc:sldChg chg="addSp delSp modSp add mod">
        <pc:chgData name="FERHANE EL MOSTAFA" userId="612e3f77-08f4-424c-9bd0-6ac275dcda07" providerId="ADAL" clId="{A64A7F10-220F-4C8C-89FD-321083E4E9DC}" dt="2025-08-19T18:23:05.073" v="367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A64A7F10-220F-4C8C-89FD-321083E4E9DC}" dt="2025-08-19T18:23:05.073" v="3675" actId="20577"/>
          <ac:spMkLst>
            <pc:docMk/>
            <pc:sldMk cId="2746584739" sldId="2134808723"/>
            <ac:spMk id="2" creationId="{B86C4EBA-6576-54A9-AA83-D3A0FEC4E601}"/>
          </ac:spMkLst>
        </pc:spChg>
        <pc:spChg chg="add mod">
          <ac:chgData name="FERHANE EL MOSTAFA" userId="612e3f77-08f4-424c-9bd0-6ac275dcda07" providerId="ADAL" clId="{A64A7F10-220F-4C8C-89FD-321083E4E9DC}" dt="2025-08-19T18:20:59.646" v="3634"/>
          <ac:spMkLst>
            <pc:docMk/>
            <pc:sldMk cId="2746584739" sldId="2134808723"/>
            <ac:spMk id="4" creationId="{A4811D62-618D-7A2D-F9C5-51F308A078EE}"/>
          </ac:spMkLst>
        </pc:spChg>
        <pc:picChg chg="add mod">
          <ac:chgData name="FERHANE EL MOSTAFA" userId="612e3f77-08f4-424c-9bd0-6ac275dcda07" providerId="ADAL" clId="{A64A7F10-220F-4C8C-89FD-321083E4E9DC}" dt="2025-08-19T18:21:26.851" v="3635"/>
          <ac:picMkLst>
            <pc:docMk/>
            <pc:sldMk cId="2746584739" sldId="2134808723"/>
            <ac:picMk id="5" creationId="{6F8FD717-9A5E-6845-38B3-6D3A93A1377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9:30:06.548" v="3753"/>
        <pc:sldMkLst>
          <pc:docMk/>
          <pc:sldMk cId="1058716187" sldId="2134808724"/>
        </pc:sldMkLst>
        <pc:spChg chg="mod">
          <ac:chgData name="FERHANE EL MOSTAFA" userId="612e3f77-08f4-424c-9bd0-6ac275dcda07" providerId="ADAL" clId="{A64A7F10-220F-4C8C-89FD-321083E4E9DC}" dt="2025-08-19T19:29:53.634" v="3751"/>
          <ac:spMkLst>
            <pc:docMk/>
            <pc:sldMk cId="1058716187" sldId="2134808724"/>
            <ac:spMk id="2" creationId="{8C3A3C48-1023-50F6-D2C6-6BDB89FDCFC9}"/>
          </ac:spMkLst>
        </pc:spChg>
        <pc:picChg chg="add mod">
          <ac:chgData name="FERHANE EL MOSTAFA" userId="612e3f77-08f4-424c-9bd0-6ac275dcda07" providerId="ADAL" clId="{A64A7F10-220F-4C8C-89FD-321083E4E9DC}" dt="2025-08-19T19:30:06.548" v="3753"/>
          <ac:picMkLst>
            <pc:docMk/>
            <pc:sldMk cId="1058716187" sldId="2134808724"/>
            <ac:picMk id="4" creationId="{F78A0CAE-5F94-7431-0C0B-4D037B58C846}"/>
          </ac:picMkLst>
        </pc:picChg>
      </pc:sldChg>
      <pc:sldChg chg="addSp delSp modSp add mod">
        <pc:chgData name="FERHANE EL MOSTAFA" userId="612e3f77-08f4-424c-9bd0-6ac275dcda07" providerId="ADAL" clId="{A64A7F10-220F-4C8C-89FD-321083E4E9DC}" dt="2025-08-19T19:46:24.307" v="4146" actId="20577"/>
        <pc:sldMkLst>
          <pc:docMk/>
          <pc:sldMk cId="3657102211" sldId="2134808725"/>
        </pc:sldMkLst>
        <pc:spChg chg="mod">
          <ac:chgData name="FERHANE EL MOSTAFA" userId="612e3f77-08f4-424c-9bd0-6ac275dcda07" providerId="ADAL" clId="{A64A7F10-220F-4C8C-89FD-321083E4E9DC}" dt="2025-08-19T19:46:24.307" v="4146" actId="20577"/>
          <ac:spMkLst>
            <pc:docMk/>
            <pc:sldMk cId="3657102211" sldId="2134808725"/>
            <ac:spMk id="6" creationId="{AAEFED61-032C-14A6-EC20-1E7B084ED2EA}"/>
          </ac:spMkLst>
        </pc:spChg>
        <pc:picChg chg="add mod">
          <ac:chgData name="FERHANE EL MOSTAFA" userId="612e3f77-08f4-424c-9bd0-6ac275dcda07" providerId="ADAL" clId="{A64A7F10-220F-4C8C-89FD-321083E4E9DC}" dt="2025-08-19T19:37:00.874" v="3951"/>
          <ac:picMkLst>
            <pc:docMk/>
            <pc:sldMk cId="3657102211" sldId="2134808725"/>
            <ac:picMk id="4" creationId="{5241A55E-D36B-99FB-B174-6538F77B2BFF}"/>
          </ac:picMkLst>
        </pc:picChg>
      </pc:sldChg>
      <pc:sldChg chg="addSp delSp modSp add mod">
        <pc:chgData name="FERHANE EL MOSTAFA" userId="612e3f77-08f4-424c-9bd0-6ac275dcda07" providerId="ADAL" clId="{A64A7F10-220F-4C8C-89FD-321083E4E9DC}" dt="2025-08-19T19:47:04.283" v="4191" actId="20577"/>
        <pc:sldMkLst>
          <pc:docMk/>
          <pc:sldMk cId="2783003011" sldId="2134808726"/>
        </pc:sldMkLst>
        <pc:spChg chg="mod">
          <ac:chgData name="FERHANE EL MOSTAFA" userId="612e3f77-08f4-424c-9bd0-6ac275dcda07" providerId="ADAL" clId="{A64A7F10-220F-4C8C-89FD-321083E4E9DC}" dt="2025-08-19T19:47:04.283" v="4191" actId="20577"/>
          <ac:spMkLst>
            <pc:docMk/>
            <pc:sldMk cId="2783003011" sldId="2134808726"/>
            <ac:spMk id="6" creationId="{E47F9715-260C-3A22-5C73-C94989EF5034}"/>
          </ac:spMkLst>
        </pc:spChg>
        <pc:picChg chg="add mod">
          <ac:chgData name="FERHANE EL MOSTAFA" userId="612e3f77-08f4-424c-9bd0-6ac275dcda07" providerId="ADAL" clId="{A64A7F10-220F-4C8C-89FD-321083E4E9DC}" dt="2025-08-19T19:46:46.195" v="4149"/>
          <ac:picMkLst>
            <pc:docMk/>
            <pc:sldMk cId="2783003011" sldId="2134808726"/>
            <ac:picMk id="2" creationId="{869FBE38-134C-B348-B40C-E2ECE73C9092}"/>
          </ac:picMkLst>
        </pc:picChg>
      </pc:sldChg>
      <pc:sldMasterChg chg="delSldLayout">
        <pc:chgData name="FERHANE EL MOSTAFA" userId="612e3f77-08f4-424c-9bd0-6ac275dcda07" providerId="ADAL" clId="{A64A7F10-220F-4C8C-89FD-321083E4E9DC}" dt="2025-08-19T19:38:10.526" v="4027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A64A7F10-220F-4C8C-89FD-321083E4E9DC}" dt="2025-08-19T19:38:10.526" v="4027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2FFA4342-69F5-4ED1-8C5F-22747349B64E}"/>
    <pc:docChg chg="undo custSel modSld">
      <pc:chgData name="FERHANE EL MOSTAFA" userId="612e3f77-08f4-424c-9bd0-6ac275dcda07" providerId="ADAL" clId="{2FFA4342-69F5-4ED1-8C5F-22747349B64E}" dt="2025-08-30T10:33:22.978" v="463" actId="1076"/>
      <pc:docMkLst>
        <pc:docMk/>
      </pc:docMkLst>
      <pc:sldChg chg="modSp mod">
        <pc:chgData name="FERHANE EL MOSTAFA" userId="612e3f77-08f4-424c-9bd0-6ac275dcda07" providerId="ADAL" clId="{2FFA4342-69F5-4ED1-8C5F-22747349B64E}" dt="2025-08-30T09:55:27.168" v="29" actId="20577"/>
        <pc:sldMkLst>
          <pc:docMk/>
          <pc:sldMk cId="4221709158" sldId="987"/>
        </pc:sldMkLst>
        <pc:graphicFrameChg chg="mod modGraphic">
          <ac:chgData name="FERHANE EL MOSTAFA" userId="612e3f77-08f4-424c-9bd0-6ac275dcda07" providerId="ADAL" clId="{2FFA4342-69F5-4ED1-8C5F-22747349B64E}" dt="2025-08-30T09:55:27.168" v="29" actId="20577"/>
          <ac:graphicFrameMkLst>
            <pc:docMk/>
            <pc:sldMk cId="4221709158" sldId="987"/>
            <ac:graphicFrameMk id="4" creationId="{F0656CC7-7B1D-6702-FA12-65D31EC95456}"/>
          </ac:graphicFrameMkLst>
        </pc:graphicFrameChg>
      </pc:sldChg>
      <pc:sldChg chg="modSp mod">
        <pc:chgData name="FERHANE EL MOSTAFA" userId="612e3f77-08f4-424c-9bd0-6ac275dcda07" providerId="ADAL" clId="{2FFA4342-69F5-4ED1-8C5F-22747349B64E}" dt="2025-08-30T10:19:56.978" v="456" actId="20577"/>
        <pc:sldMkLst>
          <pc:docMk/>
          <pc:sldMk cId="1702143944" sldId="989"/>
        </pc:sldMkLst>
        <pc:spChg chg="mod">
          <ac:chgData name="FERHANE EL MOSTAFA" userId="612e3f77-08f4-424c-9bd0-6ac275dcda07" providerId="ADAL" clId="{2FFA4342-69F5-4ED1-8C5F-22747349B64E}" dt="2025-08-30T10:19:56.978" v="456" actId="20577"/>
          <ac:spMkLst>
            <pc:docMk/>
            <pc:sldMk cId="1702143944" sldId="989"/>
            <ac:spMk id="3" creationId="{88B8A22B-80FD-06D1-3EDE-A4BA00528236}"/>
          </ac:spMkLst>
        </pc:spChg>
      </pc:sldChg>
      <pc:sldChg chg="modSp mod">
        <pc:chgData name="FERHANE EL MOSTAFA" userId="612e3f77-08f4-424c-9bd0-6ac275dcda07" providerId="ADAL" clId="{2FFA4342-69F5-4ED1-8C5F-22747349B64E}" dt="2025-08-30T09:52:15.682" v="3" actId="1076"/>
        <pc:sldMkLst>
          <pc:docMk/>
          <pc:sldMk cId="1118925082" sldId="2134808448"/>
        </pc:sldMkLst>
        <pc:spChg chg="mod">
          <ac:chgData name="FERHANE EL MOSTAFA" userId="612e3f77-08f4-424c-9bd0-6ac275dcda07" providerId="ADAL" clId="{2FFA4342-69F5-4ED1-8C5F-22747349B64E}" dt="2025-08-30T09:52:15.682" v="3" actId="1076"/>
          <ac:spMkLst>
            <pc:docMk/>
            <pc:sldMk cId="1118925082" sldId="2134808448"/>
            <ac:spMk id="17" creationId="{5AC32C25-E301-0508-FC5C-9E1914EC275A}"/>
          </ac:spMkLst>
        </pc:spChg>
        <pc:grpChg chg="mod">
          <ac:chgData name="FERHANE EL MOSTAFA" userId="612e3f77-08f4-424c-9bd0-6ac275dcda07" providerId="ADAL" clId="{2FFA4342-69F5-4ED1-8C5F-22747349B64E}" dt="2025-08-30T09:52:10.960" v="2" actId="1076"/>
          <ac:grpSpMkLst>
            <pc:docMk/>
            <pc:sldMk cId="1118925082" sldId="2134808448"/>
            <ac:grpSpMk id="10" creationId="{B5B90793-D11C-DFCF-6B0B-7A55B64D62BD}"/>
          </ac:grpSpMkLst>
        </pc:grpChg>
      </pc:sldChg>
      <pc:sldChg chg="modSp mod">
        <pc:chgData name="FERHANE EL MOSTAFA" userId="612e3f77-08f4-424c-9bd0-6ac275dcda07" providerId="ADAL" clId="{2FFA4342-69F5-4ED1-8C5F-22747349B64E}" dt="2025-08-29T16:53:12.011" v="0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2FFA4342-69F5-4ED1-8C5F-22747349B64E}" dt="2025-08-29T16:53:12.011" v="0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2FFA4342-69F5-4ED1-8C5F-22747349B64E}" dt="2025-08-30T10:19:25.335" v="220" actId="20577"/>
        <pc:sldMkLst>
          <pc:docMk/>
          <pc:sldMk cId="4220590668" sldId="2134808678"/>
        </pc:sldMkLst>
        <pc:spChg chg="mod">
          <ac:chgData name="FERHANE EL MOSTAFA" userId="612e3f77-08f4-424c-9bd0-6ac275dcda07" providerId="ADAL" clId="{2FFA4342-69F5-4ED1-8C5F-22747349B64E}" dt="2025-08-30T10:19:25.335" v="220" actId="20577"/>
          <ac:spMkLst>
            <pc:docMk/>
            <pc:sldMk cId="4220590668" sldId="2134808678"/>
            <ac:spMk id="2" creationId="{DEFB8F52-8865-3EE2-618D-AB61CC4D900C}"/>
          </ac:spMkLst>
        </pc:spChg>
      </pc:sldChg>
      <pc:sldChg chg="modSp mod">
        <pc:chgData name="FERHANE EL MOSTAFA" userId="612e3f77-08f4-424c-9bd0-6ac275dcda07" providerId="ADAL" clId="{2FFA4342-69F5-4ED1-8C5F-22747349B64E}" dt="2025-08-30T10:10:39.668" v="145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2FFA4342-69F5-4ED1-8C5F-22747349B64E}" dt="2025-08-30T10:10:39.668" v="145" actId="20577"/>
          <ac:spMkLst>
            <pc:docMk/>
            <pc:sldMk cId="1301504599" sldId="2134808706"/>
            <ac:spMk id="2" creationId="{EBD225D2-D8F6-F1E1-0154-64CEB418CAFE}"/>
          </ac:spMkLst>
        </pc:spChg>
      </pc:sldChg>
      <pc:sldChg chg="addSp delSp modSp mod delAnim modAnim">
        <pc:chgData name="FERHANE EL MOSTAFA" userId="612e3f77-08f4-424c-9bd0-6ac275dcda07" providerId="ADAL" clId="{2FFA4342-69F5-4ED1-8C5F-22747349B64E}" dt="2025-08-30T10:33:22.978" v="463" actId="1076"/>
        <pc:sldMkLst>
          <pc:docMk/>
          <pc:sldMk cId="1030826978" sldId="2134808707"/>
        </pc:sldMkLst>
        <pc:spChg chg="add mod">
          <ac:chgData name="FERHANE EL MOSTAFA" userId="612e3f77-08f4-424c-9bd0-6ac275dcda07" providerId="ADAL" clId="{2FFA4342-69F5-4ED1-8C5F-22747349B64E}" dt="2025-08-30T10:33:22.978" v="463" actId="1076"/>
          <ac:spMkLst>
            <pc:docMk/>
            <pc:sldMk cId="1030826978" sldId="2134808707"/>
            <ac:spMk id="3" creationId="{A40DFC59-2FBA-5181-C661-41F9324FB9E9}"/>
          </ac:spMkLst>
        </pc:spChg>
      </pc:sldChg>
      <pc:sldChg chg="addSp delSp modSp mod">
        <pc:chgData name="FERHANE EL MOSTAFA" userId="612e3f77-08f4-424c-9bd0-6ac275dcda07" providerId="ADAL" clId="{2FFA4342-69F5-4ED1-8C5F-22747349B64E}" dt="2025-08-30T10:12:06.663" v="162" actId="20577"/>
        <pc:sldMkLst>
          <pc:docMk/>
          <pc:sldMk cId="4268842225" sldId="2134808708"/>
        </pc:sldMkLst>
        <pc:spChg chg="mod">
          <ac:chgData name="FERHANE EL MOSTAFA" userId="612e3f77-08f4-424c-9bd0-6ac275dcda07" providerId="ADAL" clId="{2FFA4342-69F5-4ED1-8C5F-22747349B64E}" dt="2025-08-30T10:12:06.663" v="162" actId="20577"/>
          <ac:spMkLst>
            <pc:docMk/>
            <pc:sldMk cId="4268842225" sldId="2134808708"/>
            <ac:spMk id="2" creationId="{BF6BEEC6-3013-9748-F29A-D26E207E854B}"/>
          </ac:spMkLst>
        </pc:spChg>
        <pc:picChg chg="add mod">
          <ac:chgData name="FERHANE EL MOSTAFA" userId="612e3f77-08f4-424c-9bd0-6ac275dcda07" providerId="ADAL" clId="{2FFA4342-69F5-4ED1-8C5F-22747349B64E}" dt="2025-08-30T10:11:47.326" v="147"/>
          <ac:picMkLst>
            <pc:docMk/>
            <pc:sldMk cId="4268842225" sldId="2134808708"/>
            <ac:picMk id="3" creationId="{98474677-48C3-6F87-2A79-4EC2E12FBEF1}"/>
          </ac:picMkLst>
        </pc:picChg>
      </pc:sldChg>
      <pc:sldChg chg="addSp delSp modSp mod delAnim modAnim">
        <pc:chgData name="FERHANE EL MOSTAFA" userId="612e3f77-08f4-424c-9bd0-6ac275dcda07" providerId="ADAL" clId="{2FFA4342-69F5-4ED1-8C5F-22747349B64E}" dt="2025-08-30T10:16:31.702" v="202" actId="1076"/>
        <pc:sldMkLst>
          <pc:docMk/>
          <pc:sldMk cId="596647479" sldId="2134808709"/>
        </pc:sldMkLst>
        <pc:spChg chg="add mod">
          <ac:chgData name="FERHANE EL MOSTAFA" userId="612e3f77-08f4-424c-9bd0-6ac275dcda07" providerId="ADAL" clId="{2FFA4342-69F5-4ED1-8C5F-22747349B64E}" dt="2025-08-30T10:14:33.525" v="180" actId="1076"/>
          <ac:spMkLst>
            <pc:docMk/>
            <pc:sldMk cId="596647479" sldId="2134808709"/>
            <ac:spMk id="8" creationId="{28A54AD5-5A85-CC50-AD4D-BCE94BFA5136}"/>
          </ac:spMkLst>
        </pc:spChg>
        <pc:spChg chg="add mod">
          <ac:chgData name="FERHANE EL MOSTAFA" userId="612e3f77-08f4-424c-9bd0-6ac275dcda07" providerId="ADAL" clId="{2FFA4342-69F5-4ED1-8C5F-22747349B64E}" dt="2025-08-30T10:15:09.440" v="185" actId="1076"/>
          <ac:spMkLst>
            <pc:docMk/>
            <pc:sldMk cId="596647479" sldId="2134808709"/>
            <ac:spMk id="11" creationId="{6DE2C91B-00AB-77FA-E12D-1580174AE5D7}"/>
          </ac:spMkLst>
        </pc:spChg>
        <pc:spChg chg="add mod">
          <ac:chgData name="FERHANE EL MOSTAFA" userId="612e3f77-08f4-424c-9bd0-6ac275dcda07" providerId="ADAL" clId="{2FFA4342-69F5-4ED1-8C5F-22747349B64E}" dt="2025-08-30T10:14:58.795" v="184" actId="14100"/>
          <ac:spMkLst>
            <pc:docMk/>
            <pc:sldMk cId="596647479" sldId="2134808709"/>
            <ac:spMk id="13" creationId="{C858DEEF-093E-2B9D-27B9-EF3FEBFE39D7}"/>
          </ac:spMkLst>
        </pc:spChg>
        <pc:spChg chg="add mod">
          <ac:chgData name="FERHANE EL MOSTAFA" userId="612e3f77-08f4-424c-9bd0-6ac275dcda07" providerId="ADAL" clId="{2FFA4342-69F5-4ED1-8C5F-22747349B64E}" dt="2025-08-30T10:15:29.088" v="189" actId="1076"/>
          <ac:spMkLst>
            <pc:docMk/>
            <pc:sldMk cId="596647479" sldId="2134808709"/>
            <ac:spMk id="14" creationId="{60845013-56F5-1EDC-7E0B-76F40B0B8103}"/>
          </ac:spMkLst>
        </pc:spChg>
        <pc:spChg chg="add mod">
          <ac:chgData name="FERHANE EL MOSTAFA" userId="612e3f77-08f4-424c-9bd0-6ac275dcda07" providerId="ADAL" clId="{2FFA4342-69F5-4ED1-8C5F-22747349B64E}" dt="2025-08-30T10:15:43.329" v="192" actId="1076"/>
          <ac:spMkLst>
            <pc:docMk/>
            <pc:sldMk cId="596647479" sldId="2134808709"/>
            <ac:spMk id="15" creationId="{B59C64D8-5BA7-9CC3-F2A8-D16F3C01CE1B}"/>
          </ac:spMkLst>
        </pc:spChg>
        <pc:spChg chg="add mod">
          <ac:chgData name="FERHANE EL MOSTAFA" userId="612e3f77-08f4-424c-9bd0-6ac275dcda07" providerId="ADAL" clId="{2FFA4342-69F5-4ED1-8C5F-22747349B64E}" dt="2025-08-30T10:16:08.616" v="199" actId="14100"/>
          <ac:spMkLst>
            <pc:docMk/>
            <pc:sldMk cId="596647479" sldId="2134808709"/>
            <ac:spMk id="16" creationId="{C3891C2E-7834-51E4-7F08-AF4D89AF613D}"/>
          </ac:spMkLst>
        </pc:spChg>
        <pc:picChg chg="mod">
          <ac:chgData name="FERHANE EL MOSTAFA" userId="612e3f77-08f4-424c-9bd0-6ac275dcda07" providerId="ADAL" clId="{2FFA4342-69F5-4ED1-8C5F-22747349B64E}" dt="2025-08-30T10:16:31.702" v="202" actId="1076"/>
          <ac:picMkLst>
            <pc:docMk/>
            <pc:sldMk cId="596647479" sldId="2134808709"/>
            <ac:picMk id="5" creationId="{82E4C03B-0CD0-6B7F-9C46-10BB8D9A3802}"/>
          </ac:picMkLst>
        </pc:picChg>
      </pc:sldChg>
      <pc:sldChg chg="modSp mod">
        <pc:chgData name="FERHANE EL MOSTAFA" userId="612e3f77-08f4-424c-9bd0-6ac275dcda07" providerId="ADAL" clId="{2FFA4342-69F5-4ED1-8C5F-22747349B64E}" dt="2025-08-30T10:04:19.667" v="82"/>
        <pc:sldMkLst>
          <pc:docMk/>
          <pc:sldMk cId="3184985472" sldId="2134808710"/>
        </pc:sldMkLst>
        <pc:spChg chg="mod">
          <ac:chgData name="FERHANE EL MOSTAFA" userId="612e3f77-08f4-424c-9bd0-6ac275dcda07" providerId="ADAL" clId="{2FFA4342-69F5-4ED1-8C5F-22747349B64E}" dt="2025-08-30T10:01:58.059" v="67" actId="6549"/>
          <ac:spMkLst>
            <pc:docMk/>
            <pc:sldMk cId="3184985472" sldId="2134808710"/>
            <ac:spMk id="2" creationId="{563517C2-1923-64CB-586C-252DE355B49E}"/>
          </ac:spMkLst>
        </pc:spChg>
        <pc:spChg chg="mod">
          <ac:chgData name="FERHANE EL MOSTAFA" userId="612e3f77-08f4-424c-9bd0-6ac275dcda07" providerId="ADAL" clId="{2FFA4342-69F5-4ED1-8C5F-22747349B64E}" dt="2025-08-30T10:04:19.667" v="82"/>
          <ac:spMkLst>
            <pc:docMk/>
            <pc:sldMk cId="3184985472" sldId="2134808710"/>
            <ac:spMk id="5" creationId="{E4EFB6E7-6528-F9DA-53F0-5758A06A88E0}"/>
          </ac:spMkLst>
        </pc:spChg>
      </pc:sldChg>
      <pc:sldChg chg="modSp">
        <pc:chgData name="FERHANE EL MOSTAFA" userId="612e3f77-08f4-424c-9bd0-6ac275dcda07" providerId="ADAL" clId="{2FFA4342-69F5-4ED1-8C5F-22747349B64E}" dt="2025-08-30T10:02:08.427" v="68"/>
        <pc:sldMkLst>
          <pc:docMk/>
          <pc:sldMk cId="2380771049" sldId="2134808711"/>
        </pc:sldMkLst>
        <pc:spChg chg="mod">
          <ac:chgData name="FERHANE EL MOSTAFA" userId="612e3f77-08f4-424c-9bd0-6ac275dcda07" providerId="ADAL" clId="{2FFA4342-69F5-4ED1-8C5F-22747349B64E}" dt="2025-08-30T10:02:08.427" v="68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2FFA4342-69F5-4ED1-8C5F-22747349B64E}" dt="2025-08-30T10:26:05.463" v="459" actId="20578"/>
        <pc:sldMkLst>
          <pc:docMk/>
          <pc:sldMk cId="2554523360" sldId="2134808712"/>
        </pc:sldMkLst>
        <pc:spChg chg="mod">
          <ac:chgData name="FERHANE EL MOSTAFA" userId="612e3f77-08f4-424c-9bd0-6ac275dcda07" providerId="ADAL" clId="{2FFA4342-69F5-4ED1-8C5F-22747349B64E}" dt="2025-08-30T10:07:54.409" v="115"/>
          <ac:spMkLst>
            <pc:docMk/>
            <pc:sldMk cId="2554523360" sldId="2134808712"/>
            <ac:spMk id="4" creationId="{F681F5E9-4AD0-9A72-1788-F37DE5DA98B5}"/>
          </ac:spMkLst>
        </pc:spChg>
        <pc:spChg chg="mod">
          <ac:chgData name="FERHANE EL MOSTAFA" userId="612e3f77-08f4-424c-9bd0-6ac275dcda07" providerId="ADAL" clId="{2FFA4342-69F5-4ED1-8C5F-22747349B64E}" dt="2025-08-30T10:26:05.463" v="459" actId="20578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2FFA4342-69F5-4ED1-8C5F-22747349B64E}" dt="2025-08-30T10:07:14.265" v="109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2FFA4342-69F5-4ED1-8C5F-22747349B64E}" dt="2025-08-30T10:07:34.700" v="113" actId="14100"/>
          <ac:spMkLst>
            <pc:docMk/>
            <pc:sldMk cId="2554523360" sldId="2134808712"/>
            <ac:spMk id="27" creationId="{ECA2DE14-D358-A90D-3031-9827EB5F39FB}"/>
          </ac:spMkLst>
        </pc:spChg>
        <pc:spChg chg="mod">
          <ac:chgData name="FERHANE EL MOSTAFA" userId="612e3f77-08f4-424c-9bd0-6ac275dcda07" providerId="ADAL" clId="{2FFA4342-69F5-4ED1-8C5F-22747349B64E}" dt="2025-08-30T10:09:06.187" v="120" actId="1076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 modAnim">
        <pc:chgData name="FERHANE EL MOSTAFA" userId="612e3f77-08f4-424c-9bd0-6ac275dcda07" providerId="ADAL" clId="{2FFA4342-69F5-4ED1-8C5F-22747349B64E}" dt="2025-08-30T10:06:47.687" v="103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2FFA4342-69F5-4ED1-8C5F-22747349B64E}" dt="2025-08-30T10:02:13.656" v="69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2FFA4342-69F5-4ED1-8C5F-22747349B64E}" dt="2025-08-30T10:06:47.687" v="103" actId="20577"/>
          <ac:spMkLst>
            <pc:docMk/>
            <pc:sldMk cId="3733205394" sldId="2134808713"/>
            <ac:spMk id="5" creationId="{D18D6610-2D0F-269D-FC9F-FCE84EC7A771}"/>
          </ac:spMkLst>
        </pc:spChg>
        <pc:spChg chg="mod">
          <ac:chgData name="FERHANE EL MOSTAFA" userId="612e3f77-08f4-424c-9bd0-6ac275dcda07" providerId="ADAL" clId="{2FFA4342-69F5-4ED1-8C5F-22747349B64E}" dt="2025-08-30T09:58:29.083" v="40" actId="20577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2FFA4342-69F5-4ED1-8C5F-22747349B64E}" dt="2025-08-30T09:57:48.342" v="30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2FFA4342-69F5-4ED1-8C5F-22747349B64E}" dt="2025-08-30T09:58:03.406" v="31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2FFA4342-69F5-4ED1-8C5F-22747349B64E}" dt="2025-08-30T09:58:15.520" v="36" actId="20577"/>
          <ac:spMkLst>
            <pc:docMk/>
            <pc:sldMk cId="3733205394" sldId="2134808713"/>
            <ac:spMk id="13" creationId="{D1D367BC-9B14-7FCE-274C-A642F8560969}"/>
          </ac:spMkLst>
        </pc:spChg>
      </pc:sldChg>
      <pc:sldChg chg="modSp">
        <pc:chgData name="FERHANE EL MOSTAFA" userId="612e3f77-08f4-424c-9bd0-6ac275dcda07" providerId="ADAL" clId="{2FFA4342-69F5-4ED1-8C5F-22747349B64E}" dt="2025-08-30T10:10:07.032" v="126" actId="122"/>
        <pc:sldMkLst>
          <pc:docMk/>
          <pc:sldMk cId="1366020049" sldId="2134808715"/>
        </pc:sldMkLst>
        <pc:spChg chg="mod">
          <ac:chgData name="FERHANE EL MOSTAFA" userId="612e3f77-08f4-424c-9bd0-6ac275dcda07" providerId="ADAL" clId="{2FFA4342-69F5-4ED1-8C5F-22747349B64E}" dt="2025-08-30T10:09:59.667" v="123" actId="122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2FFA4342-69F5-4ED1-8C5F-22747349B64E}" dt="2025-08-30T10:10:02.361" v="124" actId="122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2FFA4342-69F5-4ED1-8C5F-22747349B64E}" dt="2025-08-30T10:10:07.032" v="126" actId="122"/>
          <ac:spMkLst>
            <pc:docMk/>
            <pc:sldMk cId="1366020049" sldId="2134808715"/>
            <ac:spMk id="27" creationId="{77846903-A84E-4CBF-64D2-53A0CB3C3359}"/>
          </ac:spMkLst>
        </pc:spChg>
        <pc:spChg chg="mod">
          <ac:chgData name="FERHANE EL MOSTAFA" userId="612e3f77-08f4-424c-9bd0-6ac275dcda07" providerId="ADAL" clId="{2FFA4342-69F5-4ED1-8C5F-22747349B64E}" dt="2025-08-30T10:10:04.478" v="125" actId="122"/>
          <ac:spMkLst>
            <pc:docMk/>
            <pc:sldMk cId="1366020049" sldId="2134808715"/>
            <ac:spMk id="28" creationId="{9DC2E2C0-6C3D-9DF1-09C0-7FB97790FBC8}"/>
          </ac:spMkLst>
        </pc:spChg>
      </pc:sldChg>
      <pc:sldChg chg="modSp mod">
        <pc:chgData name="FERHANE EL MOSTAFA" userId="612e3f77-08f4-424c-9bd0-6ac275dcda07" providerId="ADAL" clId="{2FFA4342-69F5-4ED1-8C5F-22747349B64E}" dt="2025-08-30T10:17:42.283" v="203" actId="14100"/>
        <pc:sldMkLst>
          <pc:docMk/>
          <pc:sldMk cId="11916258" sldId="2134808717"/>
        </pc:sldMkLst>
        <pc:picChg chg="mod">
          <ac:chgData name="FERHANE EL MOSTAFA" userId="612e3f77-08f4-424c-9bd0-6ac275dcda07" providerId="ADAL" clId="{2FFA4342-69F5-4ED1-8C5F-22747349B64E}" dt="2025-08-30T10:17:42.283" v="203" actId="14100"/>
          <ac:picMkLst>
            <pc:docMk/>
            <pc:sldMk cId="11916258" sldId="2134808717"/>
            <ac:picMk id="5" creationId="{53402FBB-C429-BCF1-FFCD-4C3652D7E707}"/>
          </ac:picMkLst>
        </pc:picChg>
      </pc:sldChg>
      <pc:sldChg chg="modSp mod">
        <pc:chgData name="FERHANE EL MOSTAFA" userId="612e3f77-08f4-424c-9bd0-6ac275dcda07" providerId="ADAL" clId="{2FFA4342-69F5-4ED1-8C5F-22747349B64E}" dt="2025-08-30T10:18:10.033" v="206" actId="14100"/>
        <pc:sldMkLst>
          <pc:docMk/>
          <pc:sldMk cId="2143469606" sldId="2134808719"/>
        </pc:sldMkLst>
        <pc:picChg chg="mod">
          <ac:chgData name="FERHANE EL MOSTAFA" userId="612e3f77-08f4-424c-9bd0-6ac275dcda07" providerId="ADAL" clId="{2FFA4342-69F5-4ED1-8C5F-22747349B64E}" dt="2025-08-30T10:18:06.321" v="205" actId="14100"/>
          <ac:picMkLst>
            <pc:docMk/>
            <pc:sldMk cId="2143469606" sldId="2134808719"/>
            <ac:picMk id="7" creationId="{24990CA5-BD16-6A95-4E75-48E05F1563C4}"/>
          </ac:picMkLst>
        </pc:picChg>
        <pc:picChg chg="mod">
          <ac:chgData name="FERHANE EL MOSTAFA" userId="612e3f77-08f4-424c-9bd0-6ac275dcda07" providerId="ADAL" clId="{2FFA4342-69F5-4ED1-8C5F-22747349B64E}" dt="2025-08-30T10:18:10.033" v="206" actId="14100"/>
          <ac:picMkLst>
            <pc:docMk/>
            <pc:sldMk cId="2143469606" sldId="2134808719"/>
            <ac:picMk id="8" creationId="{DCF120E2-9DC2-ABD3-A22F-8E5F5ECC6F95}"/>
          </ac:picMkLst>
        </pc:picChg>
      </pc:sldChg>
      <pc:sldChg chg="modSp mod">
        <pc:chgData name="FERHANE EL MOSTAFA" userId="612e3f77-08f4-424c-9bd0-6ac275dcda07" providerId="ADAL" clId="{2FFA4342-69F5-4ED1-8C5F-22747349B64E}" dt="2025-08-30T10:20:09.662" v="458" actId="20577"/>
        <pc:sldMkLst>
          <pc:docMk/>
          <pc:sldMk cId="3657102211" sldId="2134808725"/>
        </pc:sldMkLst>
        <pc:spChg chg="mod">
          <ac:chgData name="FERHANE EL MOSTAFA" userId="612e3f77-08f4-424c-9bd0-6ac275dcda07" providerId="ADAL" clId="{2FFA4342-69F5-4ED1-8C5F-22747349B64E}" dt="2025-08-30T10:20:09.662" v="458" actId="20577"/>
          <ac:spMkLst>
            <pc:docMk/>
            <pc:sldMk cId="3657102211" sldId="2134808725"/>
            <ac:spMk id="6" creationId="{AAEFED61-032C-14A6-EC20-1E7B084ED2EA}"/>
          </ac:spMkLst>
        </pc:spChg>
      </pc:sld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5:36.576" v="1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5:36.576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E1024C3-58F3-4E60-9D56-58152775B348}" dt="2025-09-05T18:45:36.576" v="1" actId="20577"/>
          <ac:spMkLst>
            <pc:docMk/>
            <pc:sldMk cId="0" sldId="2134808444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DC45ABEC-B678-4592-B1B5-F810431A7E59}"/>
    <pc:docChg chg="undo custSel addSld delSld modSld delMainMaster modSection">
      <pc:chgData name="FERHANE EL MOSTAFA" userId="612e3f77-08f4-424c-9bd0-6ac275dcda07" providerId="ADAL" clId="{DC45ABEC-B678-4592-B1B5-F810431A7E59}" dt="2025-08-17T11:37:49.464" v="914" actId="20577"/>
      <pc:docMkLst>
        <pc:docMk/>
      </pc:docMkLst>
      <pc:sldChg chg="del">
        <pc:chgData name="FERHANE EL MOSTAFA" userId="612e3f77-08f4-424c-9bd0-6ac275dcda07" providerId="ADAL" clId="{DC45ABEC-B678-4592-B1B5-F810431A7E59}" dt="2025-08-17T10:22:49.587" v="2" actId="47"/>
        <pc:sldMkLst>
          <pc:docMk/>
          <pc:sldMk cId="0" sldId="257"/>
        </pc:sldMkLst>
      </pc:sldChg>
      <pc:sldChg chg="del">
        <pc:chgData name="FERHANE EL MOSTAFA" userId="612e3f77-08f4-424c-9bd0-6ac275dcda07" providerId="ADAL" clId="{DC45ABEC-B678-4592-B1B5-F810431A7E59}" dt="2025-08-17T10:26:26.290" v="53" actId="47"/>
        <pc:sldMkLst>
          <pc:docMk/>
          <pc:sldMk cId="254142550" sldId="345"/>
        </pc:sldMkLst>
      </pc:sldChg>
      <pc:sldChg chg="add del">
        <pc:chgData name="FERHANE EL MOSTAFA" userId="612e3f77-08f4-424c-9bd0-6ac275dcda07" providerId="ADAL" clId="{DC45ABEC-B678-4592-B1B5-F810431A7E59}" dt="2025-08-17T10:23:41.481" v="13" actId="47"/>
        <pc:sldMkLst>
          <pc:docMk/>
          <pc:sldMk cId="389635199" sldId="467"/>
        </pc:sldMkLst>
      </pc:sldChg>
      <pc:sldChg chg="addSp modSp mod">
        <pc:chgData name="FERHANE EL MOSTAFA" userId="612e3f77-08f4-424c-9bd0-6ac275dcda07" providerId="ADAL" clId="{DC45ABEC-B678-4592-B1B5-F810431A7E59}" dt="2025-08-17T11:05:37.437" v="368" actId="1076"/>
        <pc:sldMkLst>
          <pc:docMk/>
          <pc:sldMk cId="2425538299" sldId="542"/>
        </pc:sldMkLst>
      </pc:sldChg>
      <pc:sldChg chg="del">
        <pc:chgData name="FERHANE EL MOSTAFA" userId="612e3f77-08f4-424c-9bd0-6ac275dcda07" providerId="ADAL" clId="{DC45ABEC-B678-4592-B1B5-F810431A7E59}" dt="2025-08-17T11:04:22.938" v="353" actId="47"/>
        <pc:sldMkLst>
          <pc:docMk/>
          <pc:sldMk cId="3622702464" sldId="953"/>
        </pc:sldMkLst>
      </pc:sldChg>
      <pc:sldChg chg="addSp modSp mod">
        <pc:chgData name="FERHANE EL MOSTAFA" userId="612e3f77-08f4-424c-9bd0-6ac275dcda07" providerId="ADAL" clId="{DC45ABEC-B678-4592-B1B5-F810431A7E59}" dt="2025-08-17T11:30:32.338" v="778" actId="20577"/>
        <pc:sldMkLst>
          <pc:docMk/>
          <pc:sldMk cId="4221709158" sldId="987"/>
        </pc:sldMkLst>
        <pc:spChg chg="mod">
          <ac:chgData name="FERHANE EL MOSTAFA" userId="612e3f77-08f4-424c-9bd0-6ac275dcda07" providerId="ADAL" clId="{DC45ABEC-B678-4592-B1B5-F810431A7E59}" dt="2025-08-17T11:23:32.706" v="685" actId="207"/>
          <ac:spMkLst>
            <pc:docMk/>
            <pc:sldMk cId="4221709158" sldId="987"/>
            <ac:spMk id="2" creationId="{9C137D98-A3FA-EC75-6148-B6E305521423}"/>
          </ac:spMkLst>
        </pc:spChg>
        <pc:graphicFrameChg chg="add mod modGraphic">
          <ac:chgData name="FERHANE EL MOSTAFA" userId="612e3f77-08f4-424c-9bd0-6ac275dcda07" providerId="ADAL" clId="{DC45ABEC-B678-4592-B1B5-F810431A7E59}" dt="2025-08-17T11:30:32.338" v="778" actId="20577"/>
          <ac:graphicFrameMkLst>
            <pc:docMk/>
            <pc:sldMk cId="4221709158" sldId="987"/>
            <ac:graphicFrameMk id="4" creationId="{F0656CC7-7B1D-6702-FA12-65D31EC95456}"/>
          </ac:graphicFrameMkLst>
        </pc:graphicFrameChg>
        <pc:picChg chg="add mod">
          <ac:chgData name="FERHANE EL MOSTAFA" userId="612e3f77-08f4-424c-9bd0-6ac275dcda07" providerId="ADAL" clId="{DC45ABEC-B678-4592-B1B5-F810431A7E59}" dt="2025-08-17T11:10:39.341" v="369"/>
          <ac:picMkLst>
            <pc:docMk/>
            <pc:sldMk cId="4221709158" sldId="987"/>
            <ac:picMk id="3" creationId="{B03D2244-A720-D653-0F04-12515AC789C9}"/>
          </ac:picMkLst>
        </pc:picChg>
      </pc:sldChg>
      <pc:sldChg chg="del">
        <pc:chgData name="FERHANE EL MOSTAFA" userId="612e3f77-08f4-424c-9bd0-6ac275dcda07" providerId="ADAL" clId="{DC45ABEC-B678-4592-B1B5-F810431A7E59}" dt="2025-08-17T10:23:23.163" v="10" actId="47"/>
        <pc:sldMkLst>
          <pc:docMk/>
          <pc:sldMk cId="1082456540" sldId="2134804867"/>
        </pc:sldMkLst>
      </pc:sldChg>
      <pc:sldChg chg="del">
        <pc:chgData name="FERHANE EL MOSTAFA" userId="612e3f77-08f4-424c-9bd0-6ac275dcda07" providerId="ADAL" clId="{DC45ABEC-B678-4592-B1B5-F810431A7E59}" dt="2025-08-17T10:23:26.008" v="11" actId="4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DC45ABEC-B678-4592-B1B5-F810431A7E59}" dt="2025-08-17T10:39:44.640" v="164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DC45ABEC-B678-4592-B1B5-F810431A7E59}" dt="2025-08-17T10:25:22.722" v="49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DC45ABEC-B678-4592-B1B5-F810431A7E59}" dt="2025-08-17T10:25:15.340" v="47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DC45ABEC-B678-4592-B1B5-F810431A7E59}" dt="2025-08-17T10:25:35.134" v="51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DC45ABEC-B678-4592-B1B5-F810431A7E59}" dt="2025-08-17T10:25:08.027" v="46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DC45ABEC-B678-4592-B1B5-F810431A7E59}" dt="2025-08-17T10:39:44.640" v="16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DC45ABEC-B678-4592-B1B5-F810431A7E59}" dt="2025-08-17T10:25:22.722" v="49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DC45ABEC-B678-4592-B1B5-F810431A7E59}" dt="2025-08-17T10:25:15.340" v="47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DC45ABEC-B678-4592-B1B5-F810431A7E59}" dt="2025-08-17T10:25:35.134" v="51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DC45ABEC-B678-4592-B1B5-F810431A7E59}" dt="2025-08-17T10:25:08.027" v="46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DC45ABEC-B678-4592-B1B5-F810431A7E59}" dt="2025-08-17T10:23:44.437" v="14" actId="47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DC45ABEC-B678-4592-B1B5-F810431A7E59}" dt="2025-08-17T10:23:28.041" v="12" actId="47"/>
        <pc:sldMkLst>
          <pc:docMk/>
          <pc:sldMk cId="2635296759" sldId="2134808443"/>
        </pc:sldMkLst>
      </pc:sldChg>
      <pc:sldChg chg="modSp add mod">
        <pc:chgData name="FERHANE EL MOSTAFA" userId="612e3f77-08f4-424c-9bd0-6ac275dcda07" providerId="ADAL" clId="{DC45ABEC-B678-4592-B1B5-F810431A7E59}" dt="2025-08-17T10:23:02.918" v="9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DC45ABEC-B678-4592-B1B5-F810431A7E59}" dt="2025-08-17T10:22:58.227" v="8" actId="20577"/>
          <ac:spMkLst>
            <pc:docMk/>
            <pc:sldMk cId="0" sldId="2134808444"/>
            <ac:spMk id="4" creationId="{480176DD-AD75-E05C-FFEB-51070627313B}"/>
          </ac:spMkLst>
        </pc:spChg>
        <pc:spChg chg="mod">
          <ac:chgData name="FERHANE EL MOSTAFA" userId="612e3f77-08f4-424c-9bd0-6ac275dcda07" providerId="ADAL" clId="{DC45ABEC-B678-4592-B1B5-F810431A7E59}" dt="2025-08-17T10:23:02.918" v="9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689964165" sldId="2134808445"/>
        </pc:sldMkLst>
      </pc:sldChg>
      <pc:sldChg chg="modSp add mod">
        <pc:chgData name="FERHANE EL MOSTAFA" userId="612e3f77-08f4-424c-9bd0-6ac275dcda07" providerId="ADAL" clId="{DC45ABEC-B678-4592-B1B5-F810431A7E59}" dt="2025-08-17T10:35:43.895" v="110" actId="20577"/>
        <pc:sldMkLst>
          <pc:docMk/>
          <pc:sldMk cId="2973949677" sldId="2134808446"/>
        </pc:sldMkLst>
        <pc:spChg chg="mod">
          <ac:chgData name="FERHANE EL MOSTAFA" userId="612e3f77-08f4-424c-9bd0-6ac275dcda07" providerId="ADAL" clId="{DC45ABEC-B678-4592-B1B5-F810431A7E59}" dt="2025-08-17T10:35:39.592" v="108" actId="20577"/>
          <ac:spMkLst>
            <pc:docMk/>
            <pc:sldMk cId="2973949677" sldId="2134808446"/>
            <ac:spMk id="13" creationId="{21CEE908-A23E-3615-FC3A-B9D65947341C}"/>
          </ac:spMkLst>
        </pc:spChg>
        <pc:spChg chg="mod">
          <ac:chgData name="FERHANE EL MOSTAFA" userId="612e3f77-08f4-424c-9bd0-6ac275dcda07" providerId="ADAL" clId="{DC45ABEC-B678-4592-B1B5-F810431A7E59}" dt="2025-08-17T10:35:43.895" v="110" actId="20577"/>
          <ac:spMkLst>
            <pc:docMk/>
            <pc:sldMk cId="2973949677" sldId="2134808446"/>
            <ac:spMk id="14" creationId="{2C5D3884-B682-E82B-6AA4-10FF3C852B6C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2533095450" sldId="2134808447"/>
        </pc:sldMkLst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1118925082" sldId="2134808448"/>
        </pc:sldMkLst>
      </pc:sldChg>
      <pc:sldChg chg="add del">
        <pc:chgData name="FERHANE EL MOSTAFA" userId="612e3f77-08f4-424c-9bd0-6ac275dcda07" providerId="ADAL" clId="{DC45ABEC-B678-4592-B1B5-F810431A7E59}" dt="2025-08-17T10:25:03.981" v="45" actId="47"/>
        <pc:sldMkLst>
          <pc:docMk/>
          <pc:sldMk cId="474600501" sldId="2134808449"/>
        </pc:sldMkLst>
      </pc:sldChg>
      <pc:sldChg chg="modSp add mod">
        <pc:chgData name="FERHANE EL MOSTAFA" userId="612e3f77-08f4-424c-9bd0-6ac275dcda07" providerId="ADAL" clId="{DC45ABEC-B678-4592-B1B5-F810431A7E59}" dt="2025-08-17T10:50:43.214" v="168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DC45ABEC-B678-4592-B1B5-F810431A7E59}" dt="2025-08-17T10:50:43.214" v="168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add mod delAnim modAnim">
        <pc:chgData name="FERHANE EL MOSTAFA" userId="612e3f77-08f4-424c-9bd0-6ac275dcda07" providerId="ADAL" clId="{DC45ABEC-B678-4592-B1B5-F810431A7E59}" dt="2025-08-17T11:03:57.056" v="352" actId="207"/>
        <pc:sldMkLst>
          <pc:docMk/>
          <pc:sldMk cId="368224478" sldId="2134808451"/>
        </pc:sldMkLst>
        <pc:spChg chg="mod">
          <ac:chgData name="FERHANE EL MOSTAFA" userId="612e3f77-08f4-424c-9bd0-6ac275dcda07" providerId="ADAL" clId="{DC45ABEC-B678-4592-B1B5-F810431A7E59}" dt="2025-08-17T11:03:57.056" v="352" actId="20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DC45ABEC-B678-4592-B1B5-F810431A7E59}" dt="2025-08-17T10:56:03.484" v="299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DC45ABEC-B678-4592-B1B5-F810431A7E59}" dt="2025-08-17T10:53:15.888" v="243" actId="1076"/>
          <ac:picMkLst>
            <pc:docMk/>
            <pc:sldMk cId="368224478" sldId="2134808451"/>
            <ac:picMk id="4" creationId="{B352C12F-0070-CDAA-9E96-439AD9937CD1}"/>
          </ac:picMkLst>
        </pc:picChg>
      </pc:sldChg>
      <pc:sldChg chg="add">
        <pc:chgData name="FERHANE EL MOSTAFA" userId="612e3f77-08f4-424c-9bd0-6ac275dcda07" providerId="ADAL" clId="{DC45ABEC-B678-4592-B1B5-F810431A7E59}" dt="2025-08-17T10:26:23.520" v="52"/>
        <pc:sldMkLst>
          <pc:docMk/>
          <pc:sldMk cId="1769652138" sldId="2134808454"/>
        </pc:sldMkLst>
      </pc:sldChg>
      <pc:sldChg chg="add">
        <pc:chgData name="FERHANE EL MOSTAFA" userId="612e3f77-08f4-424c-9bd0-6ac275dcda07" providerId="ADAL" clId="{DC45ABEC-B678-4592-B1B5-F810431A7E59}" dt="2025-08-17T10:38:37.199" v="163"/>
        <pc:sldMkLst>
          <pc:docMk/>
          <pc:sldMk cId="553663480" sldId="2134808531"/>
        </pc:sldMkLst>
      </pc:sldChg>
      <pc:sldChg chg="modSp add mod">
        <pc:chgData name="FERHANE EL MOSTAFA" userId="612e3f77-08f4-424c-9bd0-6ac275dcda07" providerId="ADAL" clId="{DC45ABEC-B678-4592-B1B5-F810431A7E59}" dt="2025-08-17T11:37:07.614" v="896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DC45ABEC-B678-4592-B1B5-F810431A7E59}" dt="2025-08-17T11:37:07.614" v="896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add del mod">
        <pc:chgData name="FERHANE EL MOSTAFA" userId="612e3f77-08f4-424c-9bd0-6ac275dcda07" providerId="ADAL" clId="{DC45ABEC-B678-4592-B1B5-F810431A7E59}" dt="2025-08-17T10:32:14.864" v="71" actId="47"/>
        <pc:sldMkLst>
          <pc:docMk/>
          <pc:sldMk cId="512562272" sldId="2134808561"/>
        </pc:sldMkLst>
      </pc:sldChg>
      <pc:sldChg chg="addSp modSp add mod modAnim">
        <pc:chgData name="FERHANE EL MOSTAFA" userId="612e3f77-08f4-424c-9bd0-6ac275dcda07" providerId="ADAL" clId="{DC45ABEC-B678-4592-B1B5-F810431A7E59}" dt="2025-08-17T11:36:55.149" v="89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DC45ABEC-B678-4592-B1B5-F810431A7E59}" dt="2025-08-17T11:36:55.149" v="894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DC45ABEC-B678-4592-B1B5-F810431A7E59}" dt="2025-08-17T11:32:11.669" v="816" actId="1076"/>
          <ac:spMkLst>
            <pc:docMk/>
            <pc:sldMk cId="1808969683" sldId="2134808563"/>
            <ac:spMk id="4" creationId="{75A6D452-C0A4-E1D1-441C-6A869EFAD9C2}"/>
          </ac:spMkLst>
        </pc:spChg>
        <pc:spChg chg="add mod">
          <ac:chgData name="FERHANE EL MOSTAFA" userId="612e3f77-08f4-424c-9bd0-6ac275dcda07" providerId="ADAL" clId="{DC45ABEC-B678-4592-B1B5-F810431A7E59}" dt="2025-08-17T11:33:21.427" v="861" actId="207"/>
          <ac:spMkLst>
            <pc:docMk/>
            <pc:sldMk cId="1808969683" sldId="2134808563"/>
            <ac:spMk id="5" creationId="{B1F39C87-79AE-8AC4-532E-A0759DD200CC}"/>
          </ac:spMkLst>
        </pc:spChg>
      </pc:sldChg>
      <pc:sldChg chg="addSp delSp modSp add mod">
        <pc:chgData name="FERHANE EL MOSTAFA" userId="612e3f77-08f4-424c-9bd0-6ac275dcda07" providerId="ADAL" clId="{DC45ABEC-B678-4592-B1B5-F810431A7E59}" dt="2025-08-17T10:31:57.973" v="70" actId="20577"/>
        <pc:sldMkLst>
          <pc:docMk/>
          <pc:sldMk cId="2881457431" sldId="2134808689"/>
        </pc:sldMkLst>
        <pc:spChg chg="mod">
          <ac:chgData name="FERHANE EL MOSTAFA" userId="612e3f77-08f4-424c-9bd0-6ac275dcda07" providerId="ADAL" clId="{DC45ABEC-B678-4592-B1B5-F810431A7E59}" dt="2025-08-17T10:31:57.973" v="70" actId="20577"/>
          <ac:spMkLst>
            <pc:docMk/>
            <pc:sldMk cId="2881457431" sldId="2134808689"/>
            <ac:spMk id="2" creationId="{570C6D3E-D944-E7DF-6E2F-7037213AB7FF}"/>
          </ac:spMkLst>
        </pc:spChg>
        <pc:spChg chg="add mod">
          <ac:chgData name="FERHANE EL MOSTAFA" userId="612e3f77-08f4-424c-9bd0-6ac275dcda07" providerId="ADAL" clId="{DC45ABEC-B678-4592-B1B5-F810431A7E59}" dt="2025-08-17T10:31:51.215" v="68"/>
          <ac:spMkLst>
            <pc:docMk/>
            <pc:sldMk cId="2881457431" sldId="2134808689"/>
            <ac:spMk id="8" creationId="{3A59B8AA-ED52-F1CF-AF64-6E9497D68035}"/>
          </ac:spMkLst>
        </pc:spChg>
        <pc:picChg chg="add mod">
          <ac:chgData name="FERHANE EL MOSTAFA" userId="612e3f77-08f4-424c-9bd0-6ac275dcda07" providerId="ADAL" clId="{DC45ABEC-B678-4592-B1B5-F810431A7E59}" dt="2025-08-17T10:31:39.433" v="65"/>
          <ac:picMkLst>
            <pc:docMk/>
            <pc:sldMk cId="2881457431" sldId="2134808689"/>
            <ac:picMk id="5" creationId="{FA6AD552-B317-EB55-C847-6EA1F986C79A}"/>
          </ac:picMkLst>
        </pc:picChg>
      </pc:sldChg>
      <pc:sldChg chg="modSp add mod">
        <pc:chgData name="FERHANE EL MOSTAFA" userId="612e3f77-08f4-424c-9bd0-6ac275dcda07" providerId="ADAL" clId="{DC45ABEC-B678-4592-B1B5-F810431A7E59}" dt="2025-08-17T11:35:09.591" v="869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DC45ABEC-B678-4592-B1B5-F810431A7E59}" dt="2025-08-17T11:35:09.591" v="869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 add">
        <pc:chgData name="FERHANE EL MOSTAFA" userId="612e3f77-08f4-424c-9bd0-6ac275dcda07" providerId="ADAL" clId="{DC45ABEC-B678-4592-B1B5-F810431A7E59}" dt="2025-08-17T11:35:29.212" v="88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DC45ABEC-B678-4592-B1B5-F810431A7E59}" dt="2025-08-17T11:35:24.548" v="879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DC45ABEC-B678-4592-B1B5-F810431A7E59}" dt="2025-08-17T11:35:29.212" v="88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19.883" v="900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DC45ABEC-B678-4592-B1B5-F810431A7E59}" dt="2025-08-17T11:37:19.883" v="900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add">
        <pc:chgData name="FERHANE EL MOSTAFA" userId="612e3f77-08f4-424c-9bd0-6ac275dcda07" providerId="ADAL" clId="{DC45ABEC-B678-4592-B1B5-F810431A7E59}" dt="2025-08-17T11:37:24.526" v="904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DC45ABEC-B678-4592-B1B5-F810431A7E59}" dt="2025-08-17T11:37:24.526" v="904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41.352" v="908" actId="20577"/>
        <pc:sldMkLst>
          <pc:docMk/>
          <pc:sldMk cId="3557025472" sldId="2134808694"/>
        </pc:sldMkLst>
        <pc:spChg chg="mod">
          <ac:chgData name="FERHANE EL MOSTAFA" userId="612e3f77-08f4-424c-9bd0-6ac275dcda07" providerId="ADAL" clId="{DC45ABEC-B678-4592-B1B5-F810431A7E59}" dt="2025-08-17T11:37:41.352" v="908" actId="20577"/>
          <ac:spMkLst>
            <pc:docMk/>
            <pc:sldMk cId="3557025472" sldId="2134808694"/>
            <ac:spMk id="6" creationId="{D66AF025-73BA-BE11-EBB5-062D0D01300B}"/>
          </ac:spMkLst>
        </pc:spChg>
      </pc:sldChg>
      <pc:sldChg chg="modSp add">
        <pc:chgData name="FERHANE EL MOSTAFA" userId="612e3f77-08f4-424c-9bd0-6ac275dcda07" providerId="ADAL" clId="{DC45ABEC-B678-4592-B1B5-F810431A7E59}" dt="2025-08-17T11:37:49.464" v="914" actId="20577"/>
        <pc:sldMkLst>
          <pc:docMk/>
          <pc:sldMk cId="769154890" sldId="2134808695"/>
        </pc:sldMkLst>
        <pc:spChg chg="mod">
          <ac:chgData name="FERHANE EL MOSTAFA" userId="612e3f77-08f4-424c-9bd0-6ac275dcda07" providerId="ADAL" clId="{DC45ABEC-B678-4592-B1B5-F810431A7E59}" dt="2025-08-17T11:37:49.464" v="914" actId="20577"/>
          <ac:spMkLst>
            <pc:docMk/>
            <pc:sldMk cId="769154890" sldId="2134808695"/>
            <ac:spMk id="3" creationId="{10B7DEC4-6562-286A-3C98-5B17B54C2518}"/>
          </ac:spMkLst>
        </pc:spChg>
      </pc:sldChg>
      <pc:sldMasterChg chg="del delSldLayout">
        <pc:chgData name="FERHANE EL MOSTAFA" userId="612e3f77-08f4-424c-9bd0-6ac275dcda07" providerId="ADAL" clId="{DC45ABEC-B678-4592-B1B5-F810431A7E59}" dt="2025-08-17T10:32:14.864" v="71" actId="47"/>
        <pc:sldMasterMkLst>
          <pc:docMk/>
          <pc:sldMasterMk cId="242943511" sldId="2147483950"/>
        </pc:sldMasterMkLst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445245562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084679083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84900857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1465880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40535759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4674089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94002793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15565725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885136060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615733402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32589735" sldId="214748396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5497120" sldId="214748396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620975842" sldId="214748396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79519818" sldId="214748396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096850194" sldId="214748396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571586595" sldId="214748396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742436302" sldId="214748396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311758364" sldId="214748396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824676116" sldId="214748396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901545687" sldId="214748397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355515942" sldId="214748397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83438931" sldId="214748397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93967923" sldId="214748397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94803486" sldId="214748397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964557275" sldId="214748397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4149876687" sldId="214748397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747735838" sldId="214748397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010967" sldId="214748397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56855254" sldId="214748397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81775893" sldId="214748398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391772076" sldId="2147483981"/>
          </pc:sldLayoutMkLst>
        </pc:sldLayoutChg>
      </pc:sldMasterChg>
      <pc:sldMasterChg chg="del delSldLayout">
        <pc:chgData name="FERHANE EL MOSTAFA" userId="612e3f77-08f4-424c-9bd0-6ac275dcda07" providerId="ADAL" clId="{DC45ABEC-B678-4592-B1B5-F810431A7E59}" dt="2025-08-17T10:23:41.481" v="13" actId="47"/>
        <pc:sldMasterMkLst>
          <pc:docMk/>
          <pc:sldMasterMk cId="3926379368" sldId="2147483950"/>
        </pc:sldMasterMkLst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301260065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40272504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211108941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91386068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502066883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19613043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210003774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534066846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867731955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757445276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889543173" sldId="2147483961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75388DA-0E5A-9141-F6E7-89BB6C2CDC8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8351611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D8688E8-809C-3C14-0EC6-19316ED8560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8970915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13384986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1955632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5099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2891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64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942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7385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35132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4634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9656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3654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10360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96540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4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309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7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5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3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2694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110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026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44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08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74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3771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068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576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32" Type="http://schemas.openxmlformats.org/officeDocument/2006/relationships/theme" Target="../theme/theme6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31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838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877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9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4" r:id="rId12"/>
    <p:sldLayoutId id="2147483995" r:id="rId13"/>
    <p:sldLayoutId id="2147483996" r:id="rId14"/>
    <p:sldLayoutId id="2147483997" r:id="rId15"/>
    <p:sldLayoutId id="2147483998" r:id="rId16"/>
    <p:sldLayoutId id="2147483999" r:id="rId17"/>
    <p:sldLayoutId id="2147484000" r:id="rId18"/>
    <p:sldLayoutId id="2147484001" r:id="rId19"/>
    <p:sldLayoutId id="2147484002" r:id="rId20"/>
    <p:sldLayoutId id="2147484003" r:id="rId21"/>
    <p:sldLayoutId id="2147484004" r:id="rId22"/>
    <p:sldLayoutId id="2147484005" r:id="rId23"/>
    <p:sldLayoutId id="2147484006" r:id="rId24"/>
    <p:sldLayoutId id="2147484007" r:id="rId25"/>
    <p:sldLayoutId id="2147484008" r:id="rId26"/>
    <p:sldLayoutId id="2147484009" r:id="rId27"/>
    <p:sldLayoutId id="2147484010" r:id="rId28"/>
    <p:sldLayoutId id="2147484011" r:id="rId29"/>
    <p:sldLayoutId id="2147484012" r:id="rId30"/>
    <p:sldLayoutId id="2147484013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0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0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1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أقصوصة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 </a:t>
              </a: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689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إغناء المعجم</a:t>
                </a: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 بكلمات جديدة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النص بطلاقة؛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الإجابة عن أسئلة الفهم.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9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يمر الأستاذ بين الصفوف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 التفاعلي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9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202397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362458" y="2460667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92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8880153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11155" y="1706706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526465"/>
              </p:ext>
            </p:extLst>
          </p:nvPr>
        </p:nvGraphicFramePr>
        <p:xfrm>
          <a:off x="1860223" y="2203580"/>
          <a:ext cx="9989603" cy="716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29868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6443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6395304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724906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marR="0" lvl="1" indent="-28575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فقرة بسيطة بدقة وطلاقة؛ 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 تتضمن صعوبة : التاء المربوطة والمبسوطة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3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تنمية المعجم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نص بطلاقة والتفاعل معه؛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وماذا بعد؟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تبصر الحصة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6609" y="3336636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30970" y="5314620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53780" y="731049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53780" y="209296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54991" y="835033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تتذكرون النشاط المنزلي الذي كلفتكم به نهاية الحصة السابقة(الصفحة 30). سأراقب ما قمتم به، قبل أن نبدأ حصة اليوم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143054F-E6F4-B19E-9442-93092EF79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A6AD552-B317-EB55-C847-6EA1F986C7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394" y="2357637"/>
            <a:ext cx="5334462" cy="7260965"/>
          </a:xfrm>
          <a:prstGeom prst="rect">
            <a:avLst/>
          </a:prstGeom>
        </p:spPr>
      </p:pic>
      <p:sp>
        <p:nvSpPr>
          <p:cNvPr id="8" name="Sous-titre 2">
            <a:extLst>
              <a:ext uri="{FF2B5EF4-FFF2-40B4-BE49-F238E27FC236}">
                <a16:creationId xmlns:a16="http://schemas.microsoft.com/office/drawing/2014/main" id="{3A59B8AA-ED52-F1CF-AF64-6E9497D68035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أقرأ الكلمات  (النشاط1) بسرعة ودقة على أحد أفراد أسرتي؛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أقرأ النص(جرة الفواكه)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أطرح سؤالين آخرين مرتبطين بالنص وأجيب عنهما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81457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العمل في ثنائيات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 سنتعرف على شروط العمل في ثنائيات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3333134" y="1508068"/>
            <a:ext cx="10057357" cy="7630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أستعد للعمل مع زميلي/زميلتي مع</a:t>
            </a:r>
            <a:r>
              <a:rPr kumimoji="0" lang="ar-MA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ظهور الأيقونة؛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srgbClr val="00B050"/>
                </a:solidFill>
                <a:latin typeface="Calibri" panose="020F0502020204030204"/>
                <a:cs typeface="Arial" panose="020B0604020202020204" pitchFamily="34" charset="0"/>
              </a:rPr>
              <a:t>أشارك العمل مع زميلي</a:t>
            </a:r>
            <a:r>
              <a:rPr lang="ar-MA" sz="4400" b="1" dirty="0">
                <a:solidFill>
                  <a:srgbClr val="00B050"/>
                </a:solidFill>
              </a:rPr>
              <a:t> /زميلتي</a:t>
            </a:r>
            <a:r>
              <a:rPr lang="ar-MA" sz="4400" b="1" dirty="0">
                <a:solidFill>
                  <a:srgbClr val="00B050"/>
                </a:solidFill>
                <a:latin typeface="Calibri" panose="020F0502020204030204"/>
                <a:cs typeface="Arial" panose="020B0604020202020204" pitchFamily="34" charset="0"/>
              </a:rPr>
              <a:t> بهدوء؛</a:t>
            </a:r>
            <a:endParaRPr lang="fr-MA" sz="4400" b="1" dirty="0">
              <a:solidFill>
                <a:srgbClr val="00B05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أنصحه إذا خالف أحد بنود ميثاق القسم؛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srgbClr val="00B050"/>
                </a:solidFill>
                <a:latin typeface="Calibri" panose="020F0502020204030204"/>
                <a:cs typeface="Arial" panose="020B0604020202020204" pitchFamily="34" charset="0"/>
              </a:rPr>
              <a:t>أقدم له المساعدة متى ما طلبها مني؛</a:t>
            </a: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أعيره وسيلتي الخاصة إذا طلبها مني؛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srgbClr val="00B050"/>
                </a:solidFill>
                <a:latin typeface="Calibri" panose="020F0502020204030204"/>
                <a:cs typeface="Arial" panose="020B0604020202020204" pitchFamily="34" charset="0"/>
              </a:rPr>
              <a:t>أصحح له خطأه بأدب؛</a:t>
            </a:r>
            <a:endParaRPr lang="fr-MA" sz="4400" b="1" dirty="0">
              <a:solidFill>
                <a:srgbClr val="00B05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أقبل تصحيحه لخطئي وأستفيد منه؛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52C12F-0070-CDAA-9E96-439AD9937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507" y="2164108"/>
            <a:ext cx="1676545" cy="110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837652-99DD-9870-6668-0086ED8032FB}"/>
              </a:ext>
            </a:extLst>
          </p:cNvPr>
          <p:cNvSpPr/>
          <p:nvPr/>
        </p:nvSpPr>
        <p:spPr>
          <a:xfrm>
            <a:off x="1013580" y="4099395"/>
            <a:ext cx="6786529" cy="174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فقرة بدقة وطلاقة</a:t>
            </a:r>
          </a:p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إمـلاء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معي، سأقرأ الفقرة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3B285BE-3680-F2EE-F463-59395BFA57F9}"/>
              </a:ext>
            </a:extLst>
          </p:cNvPr>
          <p:cNvSpPr txBox="1"/>
          <p:nvPr/>
        </p:nvSpPr>
        <p:spPr>
          <a:xfrm>
            <a:off x="838200" y="2546150"/>
            <a:ext cx="12039599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يَحْضُرُ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اؐلتَّلاميذُ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كُلَّ يَوْمٍ إِلى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اؐلْمَدْرَسَةِ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وَتَسْتَقْبِلُهُمْ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اؐلْأُسْتاذَةُ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بابِ  اؐلْمَدْرَسَةِ. نَتَعَلَّمُ في مَدْرَسَتِنا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اؐلْقِراءَةَ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وَاؐلْكِتابَةَ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وَاؐلْحِسابَ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endParaRPr kumimoji="0" lang="fr-MA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5E0FA3-827A-B23F-2FEC-2FB7656FAF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19" y="597713"/>
            <a:ext cx="1472354" cy="135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288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BC86C-7DBF-4C9A-9409-3188E8FB4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008D087-E250-C1A9-10B3-5932C0CB1B4B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ثنائيات، أقرأ لزميلي ويقرأ لي قراءة هامسة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1316FE2-0D06-02C2-129B-A9D7AD732B2F}"/>
              </a:ext>
            </a:extLst>
          </p:cNvPr>
          <p:cNvSpPr txBox="1"/>
          <p:nvPr/>
        </p:nvSpPr>
        <p:spPr>
          <a:xfrm>
            <a:off x="838200" y="2546150"/>
            <a:ext cx="12039599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يَحْضُرُ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اؐلتَّلاميذُ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كُلَّ يَوْمٍ إِلى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اؐلْمَدْرَسَةِ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وَتَسْتَقْبِلُهُمْ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اؐلْأُسْتاذَةُ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بابِ  اؐلْمَدْرَسَةِ. نَتَعَلَّمُ في مَدْرَسَتِنا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اؐلْقِراءَةَ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وَاؐلْكِتابَةَ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وَاؐلْحِسابَ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endParaRPr kumimoji="0" lang="fr-MA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895F83-64EA-1A3B-6F49-060301B3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606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921F-406B-FDC5-B54B-F0164571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88291EF-EBCB-7D06-4BB2-462DF10624DD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فردية، مع احتساب عدد الأخطاء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93ECEF1-1C68-F934-BCCD-B48E860E4270}"/>
              </a:ext>
            </a:extLst>
          </p:cNvPr>
          <p:cNvSpPr txBox="1"/>
          <p:nvPr/>
        </p:nvSpPr>
        <p:spPr>
          <a:xfrm>
            <a:off x="838200" y="2546150"/>
            <a:ext cx="12039599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يَحْضُرُ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اؐلتَّلاميذُ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كُلَّ يَوْمٍ إِلى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اؐلْمَدْرَسَةِ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وَتَسْتَقْبِلُهُمْ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اؐلْأُسْتاذَةُ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بابِ  اؐلْمَدْرَسَةِ. نَتَعَلَّمُ في مَدْرَسَتِنا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اؐلْقِراءَةَ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وَاؐلْكِتابَةَ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وَاؐلْحِسابَ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endParaRPr kumimoji="0" lang="fr-MA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6D1843-326E-4C41-70DB-6AC30030772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557218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137D98-A3FA-EC75-6148-B6E305521423}"/>
              </a:ext>
            </a:extLst>
          </p:cNvPr>
          <p:cNvSpPr txBox="1"/>
          <p:nvPr/>
        </p:nvSpPr>
        <p:spPr>
          <a:xfrm>
            <a:off x="160421" y="864864"/>
            <a:ext cx="1233638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280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ستكتبون كلمات تنتهي بتاء، لنتذكر القاعدة أولا</a:t>
            </a:r>
            <a:endParaRPr lang="fr-FR" sz="28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3D2244-A720-D653-0F04-12515AC78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0656CC7-7B1D-6702-FA12-65D31EC954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846779"/>
              </p:ext>
            </p:extLst>
          </p:nvPr>
        </p:nvGraphicFramePr>
        <p:xfrm>
          <a:off x="435723" y="2477729"/>
          <a:ext cx="12336381" cy="6423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4393">
                  <a:extLst>
                    <a:ext uri="{9D8B030D-6E8A-4147-A177-3AD203B41FA5}">
                      <a16:colId xmlns:a16="http://schemas.microsoft.com/office/drawing/2014/main" val="4070974176"/>
                    </a:ext>
                  </a:extLst>
                </a:gridCol>
                <a:gridCol w="2212258">
                  <a:extLst>
                    <a:ext uri="{9D8B030D-6E8A-4147-A177-3AD203B41FA5}">
                      <a16:colId xmlns:a16="http://schemas.microsoft.com/office/drawing/2014/main" val="3719967555"/>
                    </a:ext>
                  </a:extLst>
                </a:gridCol>
                <a:gridCol w="4134416">
                  <a:extLst>
                    <a:ext uri="{9D8B030D-6E8A-4147-A177-3AD203B41FA5}">
                      <a16:colId xmlns:a16="http://schemas.microsoft.com/office/drawing/2014/main" val="1131311626"/>
                    </a:ext>
                  </a:extLst>
                </a:gridCol>
                <a:gridCol w="1150782">
                  <a:extLst>
                    <a:ext uri="{9D8B030D-6E8A-4147-A177-3AD203B41FA5}">
                      <a16:colId xmlns:a16="http://schemas.microsoft.com/office/drawing/2014/main" val="254829152"/>
                    </a:ext>
                  </a:extLst>
                </a:gridCol>
                <a:gridCol w="1764532">
                  <a:extLst>
                    <a:ext uri="{9D8B030D-6E8A-4147-A177-3AD203B41FA5}">
                      <a16:colId xmlns:a16="http://schemas.microsoft.com/office/drawing/2014/main" val="1642496374"/>
                    </a:ext>
                  </a:extLst>
                </a:gridCol>
              </a:tblGrid>
              <a:tr h="1303225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rgbClr val="FF0000"/>
                          </a:solidFill>
                        </a:rPr>
                        <a:t>كَيَفَ نُمَيِّزُها</a:t>
                      </a:r>
                      <a:endParaRPr lang="fr-MA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rgbClr val="FF0000"/>
                          </a:solidFill>
                        </a:rPr>
                        <a:t>مِثالٌ</a:t>
                      </a:r>
                      <a:endParaRPr lang="fr-MA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rgbClr val="FF0000"/>
                          </a:solidFill>
                        </a:rPr>
                        <a:t>مَتى تُكْتَبُ؟</a:t>
                      </a:r>
                      <a:endParaRPr lang="fr-MA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rgbClr val="FF0000"/>
                          </a:solidFill>
                        </a:rPr>
                        <a:t>شَكْلُها</a:t>
                      </a:r>
                      <a:endParaRPr lang="fr-MA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600" dirty="0" err="1">
                          <a:solidFill>
                            <a:srgbClr val="FF0000"/>
                          </a:solidFill>
                        </a:rPr>
                        <a:t>اَلتّأءُ</a:t>
                      </a:r>
                      <a:endParaRPr lang="ar-MA" sz="3600" dirty="0">
                        <a:solidFill>
                          <a:srgbClr val="FF0000"/>
                        </a:solidFill>
                      </a:endParaRPr>
                    </a:p>
                    <a:p>
                      <a:pPr algn="ctr" rtl="1"/>
                      <a:endParaRPr lang="fr-MA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14619"/>
                  </a:ext>
                </a:extLst>
              </a:tr>
              <a:tr h="1453597"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/>
                        <a:t>عِنْدَ الْوَقْفِ تُنْطَقُ "</a:t>
                      </a:r>
                      <a:r>
                        <a:rPr lang="ar-MA" sz="3600" b="1" dirty="0">
                          <a:solidFill>
                            <a:srgbClr val="0070C0"/>
                          </a:solidFill>
                        </a:rPr>
                        <a:t>هاءً</a:t>
                      </a:r>
                      <a:r>
                        <a:rPr lang="ar-MA" sz="3600" b="1" dirty="0"/>
                        <a:t>"</a:t>
                      </a:r>
                      <a:endParaRPr lang="fr-MA" sz="3600" b="1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/>
                        <a:t>شجر</a:t>
                      </a:r>
                      <a:r>
                        <a:rPr lang="ar-MA" sz="3600" b="1" dirty="0">
                          <a:solidFill>
                            <a:srgbClr val="FF0000"/>
                          </a:solidFill>
                        </a:rPr>
                        <a:t>ةٌ</a:t>
                      </a:r>
                      <a:r>
                        <a:rPr lang="ar-MA" sz="3600" b="1" dirty="0"/>
                        <a:t> </a:t>
                      </a:r>
                    </a:p>
                    <a:p>
                      <a:pPr algn="ctr"/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مكتب</a:t>
                      </a:r>
                      <a:r>
                        <a:rPr lang="ar-MA" sz="3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ةٌ</a:t>
                      </a:r>
                      <a:r>
                        <a:rPr lang="ar-MA" sz="3600" b="1" dirty="0"/>
                        <a:t> </a:t>
                      </a:r>
                    </a:p>
                    <a:p>
                      <a:pPr algn="ctr"/>
                      <a:r>
                        <a:rPr lang="ar-MA" sz="3600" b="1" dirty="0"/>
                        <a:t>سمير</a:t>
                      </a:r>
                      <a:r>
                        <a:rPr lang="ar-MA" sz="3600" b="1" dirty="0">
                          <a:solidFill>
                            <a:srgbClr val="FF0000"/>
                          </a:solidFill>
                        </a:rPr>
                        <a:t>ة</a:t>
                      </a:r>
                      <a:r>
                        <a:rPr lang="ar-MA" sz="3600" b="1" dirty="0"/>
                        <a:t> </a:t>
                      </a:r>
                    </a:p>
                    <a:p>
                      <a:pPr algn="ctr"/>
                      <a:r>
                        <a:rPr lang="ar-MA" sz="3600" b="1" dirty="0"/>
                        <a:t>فاطم</a:t>
                      </a:r>
                      <a:r>
                        <a:rPr lang="ar-MA" sz="3600" b="1" dirty="0">
                          <a:solidFill>
                            <a:srgbClr val="FF0000"/>
                          </a:solidFill>
                        </a:rPr>
                        <a:t>ة</a:t>
                      </a:r>
                      <a:endParaRPr lang="fr-MA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في</a:t>
                      </a:r>
                      <a:r>
                        <a:rPr lang="ar-MA" sz="3600" b="1" dirty="0"/>
                        <a:t> آخر الأسماء الْمُؤَنَّثَةِ غالباً</a:t>
                      </a:r>
                      <a:endParaRPr lang="fr-MA" sz="3600" b="1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/>
                        <a:t>ــة/ة</a:t>
                      </a:r>
                      <a:endParaRPr lang="fr-MA" sz="3600" b="1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MA" sz="3600" b="1" dirty="0"/>
                    </a:p>
                    <a:p>
                      <a:pPr algn="ctr"/>
                      <a:endParaRPr lang="ar-MA" sz="3600" b="1" dirty="0"/>
                    </a:p>
                    <a:p>
                      <a:pPr algn="ctr"/>
                      <a:r>
                        <a:rPr lang="ar-MA" sz="3600" b="1" dirty="0">
                          <a:solidFill>
                            <a:srgbClr val="FF0000"/>
                          </a:solidFill>
                        </a:rPr>
                        <a:t>اَلْمَرْبوطَةُ</a:t>
                      </a:r>
                    </a:p>
                    <a:p>
                      <a:pPr algn="ctr"/>
                      <a:endParaRPr lang="ar-MA" sz="3600" b="1" dirty="0"/>
                    </a:p>
                    <a:p>
                      <a:pPr algn="ctr"/>
                      <a:endParaRPr lang="fr-MA" sz="3600" b="1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90275"/>
                  </a:ext>
                </a:extLst>
              </a:tr>
              <a:tr h="1453597"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/>
                        <a:t>عِنْدَ الْوَقْفِ تُنْطَقُ "</a:t>
                      </a:r>
                      <a:r>
                        <a:rPr lang="ar-MA" sz="3600" b="1" dirty="0">
                          <a:solidFill>
                            <a:srgbClr val="0070C0"/>
                          </a:solidFill>
                        </a:rPr>
                        <a:t>تاءً</a:t>
                      </a:r>
                      <a:r>
                        <a:rPr lang="ar-MA" sz="3600" b="1" dirty="0"/>
                        <a:t>"</a:t>
                      </a:r>
                      <a:endParaRPr lang="fr-MA" sz="3600" b="1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dirty="0"/>
                        <a:t>كَتَبَ</a:t>
                      </a:r>
                      <a:r>
                        <a:rPr lang="ar-MA" sz="3600" b="1" dirty="0">
                          <a:solidFill>
                            <a:srgbClr val="FF0000"/>
                          </a:solidFill>
                        </a:rPr>
                        <a:t>ت</a:t>
                      </a:r>
                      <a:r>
                        <a:rPr lang="ar-MA" sz="3600" b="1" dirty="0"/>
                        <a:t>ْ - </a:t>
                      </a:r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نَب</a:t>
                      </a:r>
                      <a:r>
                        <a:rPr lang="ar-MA" sz="3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َتَ</a:t>
                      </a:r>
                      <a:r>
                        <a:rPr lang="ar-MA" sz="3600" b="1" dirty="0"/>
                        <a:t> </a:t>
                      </a:r>
                    </a:p>
                    <a:p>
                      <a:pPr algn="ctr"/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صَو</a:t>
                      </a:r>
                      <a:r>
                        <a:rPr lang="ar-MA" sz="3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ْتٌ </a:t>
                      </a:r>
                    </a:p>
                    <a:p>
                      <a:pPr algn="ctr"/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حو</a:t>
                      </a:r>
                      <a:r>
                        <a:rPr lang="ar-MA" sz="3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تٌ</a:t>
                      </a:r>
                    </a:p>
                    <a:p>
                      <a:pPr algn="ctr"/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بِنْ</a:t>
                      </a:r>
                      <a:r>
                        <a:rPr lang="ar-MA" sz="3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تٌ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/>
                        <a:t>في آخر الأفعال أو بعض الأسماء غير الْمُؤَنَّثَةِ</a:t>
                      </a:r>
                    </a:p>
                    <a:p>
                      <a:pPr algn="ctr"/>
                      <a:endParaRPr lang="fr-MA" sz="3600" b="1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/>
                        <a:t>ــت/ت</a:t>
                      </a:r>
                      <a:endParaRPr lang="fr-MA" sz="3600" b="1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>
                          <a:solidFill>
                            <a:srgbClr val="FF0000"/>
                          </a:solidFill>
                        </a:rPr>
                        <a:t>اَلْمَبْسوطَةُ</a:t>
                      </a:r>
                      <a:endParaRPr lang="fr-MA" sz="3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78928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17091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الآن سأملي عليكم كلمات تنتهي بتاء. اُكتبوا: سمعتُ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سَمِعْتُ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1F39C87-79AE-8AC4-532E-A0759DD200CC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بتاء مبسوطة؟</a:t>
            </a: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E838-9F31-9889-B03D-FBA79071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B3BC-D41B-DE22-66C8-C389B1FC46CE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أميمة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7E621-0815-EC3F-3E4E-1DA79460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74744D-8332-5882-D766-D000979B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87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CC569-290D-82B6-2AF7-CCB7FA8FC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1DD18BF-090E-A380-8895-111743361217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91699E-5CE6-EBC1-6C2B-77B6D972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0E77CE-97DB-B0FD-612F-8FC95E90743A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أُمَيْمَةُ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FCFA86-7D28-69AC-BA13-4C5F79B73205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6BDB3A3-796F-E550-5A84-42ABC3697BDA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بتاء مربوطة؟</a:t>
            </a:r>
          </a:p>
        </p:txBody>
      </p:sp>
    </p:spTree>
    <p:extLst>
      <p:ext uri="{BB962C8B-B14F-4D97-AF65-F5344CB8AC3E}">
        <p14:creationId xmlns:p14="http://schemas.microsoft.com/office/powerpoint/2010/main" val="24050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5C4E8-A05C-E778-2F37-B298376F7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DB1B572-F89D-5209-0E9F-07C865ACCF0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بات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01700C-6124-66F9-4F53-D8F8EE0BC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B37D50-E502-42C7-D195-EF21B052B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497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0612B-5AA6-F630-0B98-2E038CB46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403C22-271E-2A22-D989-288D4B139949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BCA0AF-15D4-F7CC-BBEB-9ED8BC2B4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9B113C-0142-3951-3374-6C393CE92987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باتَ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C2B2689-5770-646F-7913-8AF0C03E547C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B25501-DEBE-3756-EB0E-35F31984EE52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بتاء مبسوطة؟</a:t>
            </a:r>
          </a:p>
        </p:txBody>
      </p:sp>
    </p:spTree>
    <p:extLst>
      <p:ext uri="{BB962C8B-B14F-4D97-AF65-F5344CB8AC3E}">
        <p14:creationId xmlns:p14="http://schemas.microsoft.com/office/powerpoint/2010/main" val="373091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3BE11-E5F5-9A7F-C321-979B3608E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66AF025-73BA-BE11-EBB5-062D0D01300B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كرة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D85D13-D376-4A32-EE29-546AB076F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216E37-C138-A9FC-097E-65911865E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0254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C2054-56DF-0CC9-9E53-38EBF090F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F67C9FC-7DE3-529D-9FCA-5C2D70AFC22E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6C7D18-3957-E5D8-FDB2-8EC45DEF5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B7DEC4-6562-286A-3C98-5B17B54C2518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كُرَةٌ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11CCC92-59B3-4F2D-3B9A-88C52A97D4DE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7AF3D17-ACE2-1DE8-C9F1-04B616A3F18D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بتاء مربوطة؟</a:t>
            </a:r>
          </a:p>
        </p:txBody>
      </p:sp>
    </p:spTree>
    <p:extLst>
      <p:ext uri="{BB962C8B-B14F-4D97-AF65-F5344CB8AC3E}">
        <p14:creationId xmlns:p14="http://schemas.microsoft.com/office/powerpoint/2010/main" val="76915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en-US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14014D-3C86-D642-31BC-56C49397C663}"/>
              </a:ext>
            </a:extLst>
          </p:cNvPr>
          <p:cNvSpPr/>
          <p:nvPr/>
        </p:nvSpPr>
        <p:spPr>
          <a:xfrm>
            <a:off x="720436" y="2956260"/>
            <a:ext cx="6720083" cy="3209012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تنمية المعجم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نص بطلاقة والتفاعل معه؛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B40B1-A459-7787-FB83-E639B725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48C44DE-2E6C-CA20-FC73-C316C4E1C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2310DC-07EA-D1A4-88A3-C051D0BC471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لاحظوا كيف سأجد مضارع الأفعال الآتية(يركز الأستاذ على التغييرات التي تلحق التحويل من الماضي إلى المضارع)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C770D9C-33C7-7B33-A331-5D9E3326A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077254"/>
              </p:ext>
            </p:extLst>
          </p:nvPr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الْمُضارِعُ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شاهَدَتْ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سَمِعَتْ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وَطَّدَ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19A58EE-211D-8B80-50CD-7090E1EF3897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</a:t>
            </a: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chemeClr val="accent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ُ</a:t>
            </a: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شاهِدُ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0A23E6-1140-473D-85B6-9ED83E745F22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تَسْمَعُ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67AEFB-01F0-F251-06CD-B4935498BF85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يُوَطِّدُ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F70B6415-2436-20A2-1A95-AADC97D089BC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CAB9FF11-B1EA-5BEE-C882-856D4A77950C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22B96FEA-032F-E46B-EA2D-B50BC3E807F7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746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72A91-2253-291A-71A9-026ABC24C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EF7D915-9825-6F74-A930-1C4FE2930B5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لنقرأ الكلمات قراءة مشتركة، مع إشارتي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5E5BF8C-9538-6669-8E37-DD56522F99E1}"/>
              </a:ext>
            </a:extLst>
          </p:cNvPr>
          <p:cNvGraphicFramePr>
            <a:graphicFrameLocks noGrp="1"/>
          </p:cNvGraphicFramePr>
          <p:nvPr/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الْمُضارِعُ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شاهَدَتْ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سَمِعَتْ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وَطَّدَ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C8F672ED-853B-177A-9937-DDB350DF1813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</a:t>
            </a: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70AD4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ُ</a:t>
            </a: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شاهِدُ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5C92B54-DAA5-F05D-580E-8434F99AEA28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تَسْمَعُ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E388014-879E-0CB6-8259-310C98979C99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يُوَطِّدُ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2FFAFF70-2679-CA71-FD21-C8FB147FCF21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5B8FDE2F-DD3E-5335-B59B-8AC18D1FDFF8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78B95574-D3BF-6BBA-BDCD-C1893442A6F6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616AA10-145A-DF03-C222-7F805BD80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52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DCDA1-E584-7C72-F229-B94A41FE2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03984AF-FBB0-7610-CF32-F0D31D1EB5A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حوّلوا الأفعال الآتية إلى المضارع كما فعلت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E571894-12F6-EEEE-3169-7A031509E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76738"/>
              </p:ext>
            </p:extLst>
          </p:nvPr>
        </p:nvGraphicFramePr>
        <p:xfrm>
          <a:off x="2092035" y="2127554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الْمُضارِعُ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أَخَذَ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اِسْتَوْقَفَتْ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اِشْتَرى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وَحّدَ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3C4094BB-526F-AF4D-4D50-4B1C2574C2EF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FFAD0E4-8C44-E22C-1375-5F2E28BD9BEB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FF3317B0-95F0-9711-34BD-F8D1328CDA56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90B21E2-3490-4C77-3E62-D7CEEA29CF5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B1E87F5F-5237-997E-A10C-FA2B54D737E1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610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EE945-F099-E399-8ECD-0667DE605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40D4D9C-A8BD-92A4-0433-2D5CDDE6B91A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عند إشارتي، كل واحد يعرض عمله على زميله ويناقش معه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5564907-00E6-25A5-C613-BF1993E0C533}"/>
              </a:ext>
            </a:extLst>
          </p:cNvPr>
          <p:cNvGraphicFramePr>
            <a:graphicFrameLocks noGrp="1"/>
          </p:cNvGraphicFramePr>
          <p:nvPr/>
        </p:nvGraphicFramePr>
        <p:xfrm>
          <a:off x="2092035" y="2127554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الْمُضارِعُ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أَخَذَ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اِسْتَوْقَفَتْ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اِشْتَرى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وَحّدَ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E3759562-33E2-4B26-702E-AFEE34A0F8FD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231CD3DF-22C7-51BC-8E19-7F798DC2DD6F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7D3D14D6-E902-82A0-20B3-032EACB76D33}"/>
              </a:ext>
            </a:extLst>
          </p:cNvPr>
          <p:cNvSpPr/>
          <p:nvPr/>
        </p:nvSpPr>
        <p:spPr>
          <a:xfrm>
            <a:off x="6594764" y="6564259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3A0570C6-74C2-3E32-90EE-11B9C04341BF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F965684-DE6D-DE8F-2F5E-6801324ED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1671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A924E-4324-612C-E650-14A45C484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660E9FC-9C6D-3301-7371-2BE6F775995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سنصحح جماعة على السبورة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381DC46-09C9-08D4-F5C6-77A37412F049}"/>
              </a:ext>
            </a:extLst>
          </p:cNvPr>
          <p:cNvGraphicFramePr>
            <a:graphicFrameLocks noGrp="1"/>
          </p:cNvGraphicFramePr>
          <p:nvPr/>
        </p:nvGraphicFramePr>
        <p:xfrm>
          <a:off x="2092035" y="2127554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الْمُضارِعُ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أَخَذَ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اِسْتَوْقَفَتْ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اِشْتَرى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وَحّدَ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159FBE24-D1AD-987D-BDEE-B87E2A5FF511}"/>
              </a:ext>
            </a:extLst>
          </p:cNvPr>
          <p:cNvSpPr txBox="1"/>
          <p:nvPr/>
        </p:nvSpPr>
        <p:spPr>
          <a:xfrm>
            <a:off x="3179617" y="2877391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يَأْخُدُ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6A98499-FB01-6782-4E3E-884469698995}"/>
              </a:ext>
            </a:extLst>
          </p:cNvPr>
          <p:cNvSpPr txBox="1"/>
          <p:nvPr/>
        </p:nvSpPr>
        <p:spPr>
          <a:xfrm>
            <a:off x="2389907" y="4323941"/>
            <a:ext cx="356061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تَسْتَوْقِفُ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3F7927B-BBA5-761C-B091-16C34334B742}"/>
              </a:ext>
            </a:extLst>
          </p:cNvPr>
          <p:cNvSpPr txBox="1"/>
          <p:nvPr/>
        </p:nvSpPr>
        <p:spPr>
          <a:xfrm>
            <a:off x="2895599" y="584098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يَشْتَري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01795CA3-03B0-BAFF-D509-EC5629E5BDCE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0AF6ED34-D4C3-EC4D-FB06-E79B5C0CDD0E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3646D38F-1C02-C10F-0896-6B86D15472C0}"/>
              </a:ext>
            </a:extLst>
          </p:cNvPr>
          <p:cNvSpPr/>
          <p:nvPr/>
        </p:nvSpPr>
        <p:spPr>
          <a:xfrm>
            <a:off x="6594764" y="6564259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D2A769C7-1EEF-AD1C-5223-BF2387037D34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A600C57-E23A-88CC-00B7-E4017904925E}"/>
              </a:ext>
            </a:extLst>
          </p:cNvPr>
          <p:cNvSpPr txBox="1"/>
          <p:nvPr/>
        </p:nvSpPr>
        <p:spPr>
          <a:xfrm>
            <a:off x="2895598" y="7180705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يُوَحِّدُ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785F55E-D220-8E2D-349F-97F42E817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19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56A74-8F54-B04F-A463-BB6506D41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11D8A8D-C352-DC8E-34A3-31B51F058A9B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 جهرية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C0DBC31-E20F-E825-F8A5-48EC92916F6E}"/>
              </a:ext>
            </a:extLst>
          </p:cNvPr>
          <p:cNvGraphicFramePr>
            <a:graphicFrameLocks noGrp="1"/>
          </p:cNvGraphicFramePr>
          <p:nvPr/>
        </p:nvGraphicFramePr>
        <p:xfrm>
          <a:off x="2092035" y="2127554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الْمُضارِعُ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أَخَذَ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اِسْتَوْقَفَتْ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اِشْتَرى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وَحّدَ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F45D595F-4472-4B02-2807-4013AE5C58C2}"/>
              </a:ext>
            </a:extLst>
          </p:cNvPr>
          <p:cNvSpPr txBox="1"/>
          <p:nvPr/>
        </p:nvSpPr>
        <p:spPr>
          <a:xfrm>
            <a:off x="3179617" y="2877391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يَأْخُدُ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0F606D0-ED95-3953-E1B7-129D1A21D7FC}"/>
              </a:ext>
            </a:extLst>
          </p:cNvPr>
          <p:cNvSpPr txBox="1"/>
          <p:nvPr/>
        </p:nvSpPr>
        <p:spPr>
          <a:xfrm>
            <a:off x="2389907" y="4323941"/>
            <a:ext cx="356061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تَسْتَوْقِفُ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C6EDF56-2117-370A-4126-88D9F22C4147}"/>
              </a:ext>
            </a:extLst>
          </p:cNvPr>
          <p:cNvSpPr txBox="1"/>
          <p:nvPr/>
        </p:nvSpPr>
        <p:spPr>
          <a:xfrm>
            <a:off x="2895599" y="584098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يَشْتَري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745909EB-54EC-A245-DBDB-010574B3FADE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388F018D-0A84-90DF-C4D2-57F951A4E058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650B4657-5CE1-35BD-F7E6-46CEA682805C}"/>
              </a:ext>
            </a:extLst>
          </p:cNvPr>
          <p:cNvSpPr/>
          <p:nvPr/>
        </p:nvSpPr>
        <p:spPr>
          <a:xfrm>
            <a:off x="6594764" y="6564259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D2603DA6-C9BB-3C63-14F3-556A534C0254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30ACACA-54F5-E293-E270-CEE5C6BB62EF}"/>
              </a:ext>
            </a:extLst>
          </p:cNvPr>
          <p:cNvSpPr txBox="1"/>
          <p:nvPr/>
        </p:nvSpPr>
        <p:spPr>
          <a:xfrm>
            <a:off x="2895598" y="7180705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يُوَحِّدُ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9F12540-856C-EF77-8AD5-3EA560BF55F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30360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39AC3-5D3A-797D-3BF3-19BE40139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8899C6C-7DAC-5740-1A21-FA13CE1BAAB1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بعض الأفعال من التي رأيناها: عليكم تحويلها إلى المضارع على ألواحكم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BCD353-CCCC-24F9-E445-103FE4C215BD}"/>
              </a:ext>
            </a:extLst>
          </p:cNvPr>
          <p:cNvSpPr txBox="1"/>
          <p:nvPr/>
        </p:nvSpPr>
        <p:spPr>
          <a:xfrm>
            <a:off x="2362199" y="299705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سَمِعَتْ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51097DD-170E-0156-09D3-D2CD56A5D99A}"/>
              </a:ext>
            </a:extLst>
          </p:cNvPr>
          <p:cNvSpPr txBox="1"/>
          <p:nvPr/>
        </p:nvSpPr>
        <p:spPr>
          <a:xfrm>
            <a:off x="9026236" y="299705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اِشْتَرى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523F3D9-CB19-0629-10DA-FAF43ACA47E7}"/>
              </a:ext>
            </a:extLst>
          </p:cNvPr>
          <p:cNvSpPr txBox="1"/>
          <p:nvPr/>
        </p:nvSpPr>
        <p:spPr>
          <a:xfrm>
            <a:off x="5798125" y="6144909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أَخَــذَ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951B883-E406-0D97-F686-63474A306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476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958B3-2A03-4395-BA66-E8ABB29F2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6F75272-04B9-823F-F3F8-1944767E0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3F73D2-9151-4A3B-95E4-784578D3A796}"/>
              </a:ext>
            </a:extLst>
          </p:cNvPr>
          <p:cNvSpPr txBox="1"/>
          <p:nvPr/>
        </p:nvSpPr>
        <p:spPr>
          <a:xfrm>
            <a:off x="215839" y="957193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سنحدد توقعات مضمون النص انطلاقا من عنوانه، تابعوا كيف سأفعل ذلك؟ </a:t>
            </a: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563517C2-1923-64CB-586C-252DE355B49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6000" b="1" kern="1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يَوْمُ </a:t>
            </a:r>
            <a:r>
              <a:rPr lang="ar-M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اؐلْعيدِ</a:t>
            </a:r>
            <a:endParaRPr lang="fr-FR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0EA03F6E-E42A-D944-B351-9D4191785D9D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lvl="0" indent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اِحْتِفالٌ</a:t>
            </a:r>
            <a:endParaRPr lang="fr-FR" sz="4400" kern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879B8263-ECF2-73EA-F7DB-3A192F5EC306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lvl="0" indent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MA" sz="4400" kern="1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عيدٌ دينِيٌّ</a:t>
            </a:r>
            <a:endParaRPr lang="fr-FR" sz="4400" kern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ABCAD15A-6F3D-4410-ACF3-E15690B52B7D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fr-FR" sz="2400" kern="120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41356FB-1A32-41E4-9E05-13176ECAB017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fr-FR" sz="2400" kern="120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4DF9247-F79C-CF5A-C1FF-F0376C851604}"/>
              </a:ext>
            </a:extLst>
          </p:cNvPr>
          <p:cNvSpPr/>
          <p:nvPr/>
        </p:nvSpPr>
        <p:spPr>
          <a:xfrm>
            <a:off x="5193253" y="839674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lvl="0" indent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MA" sz="4400" kern="1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عيدٌ وَطَنِيٌّ</a:t>
            </a:r>
            <a:endParaRPr lang="fr-FR" sz="4400" kern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CA7C2EB4-6995-8FCA-64A7-CEA79126B1FC}"/>
              </a:ext>
            </a:extLst>
          </p:cNvPr>
          <p:cNvSpPr/>
          <p:nvPr/>
        </p:nvSpPr>
        <p:spPr>
          <a:xfrm>
            <a:off x="6141713" y="7239449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EFB6E7-6528-F9DA-53F0-5758A06A88E0}"/>
              </a:ext>
            </a:extLst>
          </p:cNvPr>
          <p:cNvSpPr/>
          <p:nvPr/>
        </p:nvSpPr>
        <p:spPr>
          <a:xfrm>
            <a:off x="7089658" y="7282741"/>
            <a:ext cx="6210464" cy="914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أَتَوَقَّعُ أَنْ يَتَحَدَّثَ ٱلنَّصُّ عَنْ كَيْفِيَّةِ </a:t>
            </a:r>
            <a:r>
              <a:rPr lang="ar-MA" sz="2800" b="1" dirty="0" err="1">
                <a:solidFill>
                  <a:schemeClr val="tx1"/>
                </a:solidFill>
              </a:rPr>
              <a:t>ٱلاِحْتِفالِ</a:t>
            </a:r>
            <a:r>
              <a:rPr lang="ar-MA" sz="2800" b="1" dirty="0">
                <a:solidFill>
                  <a:schemeClr val="tx1"/>
                </a:solidFill>
              </a:rPr>
              <a:t> بِيَوْمِ </a:t>
            </a:r>
            <a:r>
              <a:rPr lang="ar-MA" sz="2800" b="1" dirty="0" err="1">
                <a:solidFill>
                  <a:schemeClr val="tx1"/>
                </a:solidFill>
              </a:rPr>
              <a:t>ٱلْعيدِ</a:t>
            </a:r>
            <a:endParaRPr lang="fr-M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98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447494" y="1214827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ثنائي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ي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نشئ الخريطة الذهنية للعنوان، ويطرح توقعين أو ثلاثة عن مضمون النص</a:t>
            </a: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يَوْمُ اؐلْعيدِ</a:t>
            </a:r>
            <a:endParaRPr lang="fr-FR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D27F68F-D557-5208-8168-784B4E939A10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B313E17-2E78-F083-692F-F3FDDE162588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F6C7DE-27ED-8AB5-3D65-E8E0E61BCCBA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9886A84-B5DF-1159-230D-CA7A03008279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8C080AF2-F01A-CE5B-FF5B-CEC9CFE4EE6C}"/>
              </a:ext>
            </a:extLst>
          </p:cNvPr>
          <p:cNvSpPr/>
          <p:nvPr/>
        </p:nvSpPr>
        <p:spPr>
          <a:xfrm>
            <a:off x="5667224" y="852836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0BEE95-8718-FD04-E15B-2EB045AD8F83}"/>
              </a:ext>
            </a:extLst>
          </p:cNvPr>
          <p:cNvSpPr/>
          <p:nvPr/>
        </p:nvSpPr>
        <p:spPr>
          <a:xfrm>
            <a:off x="6615684" y="731654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7D191C-E39A-2624-D416-9C637E19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710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83F57-C861-3F70-43D4-D13189383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2B92D9E-4FBF-7409-06F9-631BDDA34193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عرض التوقعات، وتوجيهها لإتمام التوقعات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.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نظركم عن أي عيد سيتحدث النص؟ ماذا تعرفون عن العيد؟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0693F2E6-55DD-FD7A-C9F5-DBEBBDEB1F29}"/>
              </a:ext>
            </a:extLst>
          </p:cNvPr>
          <p:cNvSpPr/>
          <p:nvPr/>
        </p:nvSpPr>
        <p:spPr>
          <a:xfrm>
            <a:off x="5410200" y="4015886"/>
            <a:ext cx="2699026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يَوْمُ اؐلْعيدِ</a:t>
            </a:r>
            <a:endParaRPr lang="fr-FR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549F8327-9CE2-F426-2B05-978DEFF0C220}"/>
              </a:ext>
            </a:extLst>
          </p:cNvPr>
          <p:cNvSpPr/>
          <p:nvPr/>
        </p:nvSpPr>
        <p:spPr>
          <a:xfrm>
            <a:off x="8861731" y="2364763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اِحْتِفالٌ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DB98A11-DF1A-5A4F-6858-32AF9FC1ACEF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عيدٌ دينِيٌّ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3D8F853-3A53-22E1-3AC0-D8C59865709F}"/>
              </a:ext>
            </a:extLst>
          </p:cNvPr>
          <p:cNvSpPr/>
          <p:nvPr/>
        </p:nvSpPr>
        <p:spPr>
          <a:xfrm rot="19752768">
            <a:off x="7821602" y="3783281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8F68D13-FF76-A7BB-77E3-035CE0E6E8BA}"/>
              </a:ext>
            </a:extLst>
          </p:cNvPr>
          <p:cNvSpPr/>
          <p:nvPr/>
        </p:nvSpPr>
        <p:spPr>
          <a:xfrm rot="1818720">
            <a:off x="4423230" y="3933351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A58A3005-95E1-5466-D9F5-AA18BD9128F8}"/>
              </a:ext>
            </a:extLst>
          </p:cNvPr>
          <p:cNvSpPr/>
          <p:nvPr/>
        </p:nvSpPr>
        <p:spPr>
          <a:xfrm>
            <a:off x="5590597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عيدٌ وَطَنِيٌّ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EBAE3C71-7308-268D-1775-2ABD48421272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ECCF6-2DF8-8900-175B-C96B8D76E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D18D6610-2D0F-269D-FC9F-FCE84EC7A771}"/>
              </a:ext>
            </a:extLst>
          </p:cNvPr>
          <p:cNvSpPr/>
          <p:nvPr/>
        </p:nvSpPr>
        <p:spPr>
          <a:xfrm>
            <a:off x="9353551" y="65151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اَلْحَلَوِيّاتُ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D1D367BC-9B14-7FCE-274C-A642F8560969}"/>
              </a:ext>
            </a:extLst>
          </p:cNvPr>
          <p:cNvSpPr/>
          <p:nvPr/>
        </p:nvSpPr>
        <p:spPr>
          <a:xfrm>
            <a:off x="1827644" y="65151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اَلْفَرَحُ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563404E5-7201-80DB-1440-F9B23B42A047}"/>
              </a:ext>
            </a:extLst>
          </p:cNvPr>
          <p:cNvCxnSpPr>
            <a:cxnSpLocks/>
          </p:cNvCxnSpPr>
          <p:nvPr/>
        </p:nvCxnSpPr>
        <p:spPr>
          <a:xfrm flipH="1">
            <a:off x="4209195" y="6012762"/>
            <a:ext cx="930841" cy="653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20A7FAE0-5219-FFCF-AD9F-9C29D2369AF4}"/>
              </a:ext>
            </a:extLst>
          </p:cNvPr>
          <p:cNvCxnSpPr>
            <a:cxnSpLocks/>
          </p:cNvCxnSpPr>
          <p:nvPr/>
        </p:nvCxnSpPr>
        <p:spPr>
          <a:xfrm>
            <a:off x="8246481" y="6247598"/>
            <a:ext cx="1055532" cy="5350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320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5" grpId="0" animBg="1"/>
      <p:bldP spid="1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7038109" y="3628359"/>
            <a:ext cx="6311032" cy="914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أَتَوَقَّعُ أَنْ يَتَحَدَّثَ َ</a:t>
            </a:r>
            <a:r>
              <a:rPr lang="ar-MA" sz="2800" b="1" dirty="0" err="1">
                <a:solidFill>
                  <a:schemeClr val="tx1"/>
                </a:solidFill>
              </a:rPr>
              <a:t>ٱلنّصُّ</a:t>
            </a:r>
            <a:r>
              <a:rPr lang="ar-MA" sz="2800" b="1" dirty="0">
                <a:solidFill>
                  <a:schemeClr val="tx1"/>
                </a:solidFill>
              </a:rPr>
              <a:t> عَنْ كَيْفِيَّةِ </a:t>
            </a:r>
            <a:r>
              <a:rPr lang="ar-MA" sz="2800" b="1" dirty="0" err="1">
                <a:solidFill>
                  <a:schemeClr val="tx1"/>
                </a:solidFill>
              </a:rPr>
              <a:t>ٱلاِحْتِفالِ</a:t>
            </a:r>
            <a:r>
              <a:rPr lang="ar-MA" sz="2800" b="1" dirty="0">
                <a:solidFill>
                  <a:schemeClr val="tx1"/>
                </a:solidFill>
              </a:rPr>
              <a:t> بِيَوْمِ </a:t>
            </a:r>
            <a:r>
              <a:rPr lang="ar-MA" sz="2800" b="1" dirty="0" err="1">
                <a:solidFill>
                  <a:schemeClr val="tx1"/>
                </a:solidFill>
              </a:rPr>
              <a:t>ٱلْعيدِ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366859" y="3628359"/>
            <a:ext cx="5756850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قد يَتَحَدَّثُ ٱلنَّصُّ عَنْ </a:t>
            </a:r>
            <a:r>
              <a:rPr lang="ar-MA" sz="2800" b="1" dirty="0" err="1">
                <a:solidFill>
                  <a:schemeClr val="tx1"/>
                </a:solidFill>
              </a:rPr>
              <a:t>ٱحْتِفالاتِ</a:t>
            </a:r>
            <a:r>
              <a:rPr lang="ar-MA" sz="2800" b="1" dirty="0">
                <a:solidFill>
                  <a:schemeClr val="tx1"/>
                </a:solidFill>
              </a:rPr>
              <a:t> عيدِ </a:t>
            </a:r>
            <a:r>
              <a:rPr lang="ar-MA" sz="2800" b="1" dirty="0" err="1">
                <a:solidFill>
                  <a:schemeClr val="tx1"/>
                </a:solidFill>
              </a:rPr>
              <a:t>ٱلْأًضْحى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EE9FE-ECC9-932D-D927-883BCF0E09D2}"/>
              </a:ext>
            </a:extLst>
          </p:cNvPr>
          <p:cNvSpPr/>
          <p:nvPr/>
        </p:nvSpPr>
        <p:spPr>
          <a:xfrm>
            <a:off x="7647710" y="7213571"/>
            <a:ext cx="57014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رُبَّما سَيَتَحَدَّثُ ٱلنَّصُّ عَنْ فَرْحَةِ </a:t>
            </a:r>
            <a:r>
              <a:rPr lang="ar-MA" sz="2800" b="1" dirty="0" err="1">
                <a:solidFill>
                  <a:schemeClr val="tx1"/>
                </a:solidFill>
              </a:rPr>
              <a:t>ٱلْأَطْفالِ</a:t>
            </a:r>
            <a:r>
              <a:rPr lang="ar-MA" sz="2800" b="1" dirty="0">
                <a:solidFill>
                  <a:schemeClr val="tx1"/>
                </a:solidFill>
              </a:rPr>
              <a:t> </a:t>
            </a:r>
            <a:r>
              <a:rPr lang="ar-MA" sz="2800" b="1" dirty="0" err="1">
                <a:solidFill>
                  <a:schemeClr val="tx1"/>
                </a:solidFill>
              </a:rPr>
              <a:t>بِٱلْعيدِ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CA2DE14-D358-A90D-3031-9827EB5F39FB}"/>
              </a:ext>
            </a:extLst>
          </p:cNvPr>
          <p:cNvSpPr/>
          <p:nvPr/>
        </p:nvSpPr>
        <p:spPr>
          <a:xfrm>
            <a:off x="366859" y="7326606"/>
            <a:ext cx="5950814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أَظُنُّ أَنَّ </a:t>
            </a:r>
            <a:r>
              <a:rPr lang="ar-MA" sz="2800" b="1" dirty="0" err="1">
                <a:solidFill>
                  <a:schemeClr val="tx1"/>
                </a:solidFill>
              </a:rPr>
              <a:t>ٱلنَّصَّ</a:t>
            </a:r>
            <a:r>
              <a:rPr lang="ar-MA" sz="2800" b="1" dirty="0">
                <a:solidFill>
                  <a:schemeClr val="tx1"/>
                </a:solidFill>
              </a:rPr>
              <a:t> سَيَتَحَدَّثُ عَنْ </a:t>
            </a:r>
            <a:r>
              <a:rPr lang="ar-MA" sz="2800" b="1" dirty="0" err="1">
                <a:solidFill>
                  <a:schemeClr val="tx1"/>
                </a:solidFill>
              </a:rPr>
              <a:t>ٱحْتِفالاتِ</a:t>
            </a:r>
            <a:r>
              <a:rPr lang="ar-MA" sz="2800" b="1" dirty="0">
                <a:solidFill>
                  <a:schemeClr val="tx1"/>
                </a:solidFill>
              </a:rPr>
              <a:t> عيدِ </a:t>
            </a:r>
            <a:r>
              <a:rPr lang="ar-MA" sz="2800" b="1" dirty="0" err="1">
                <a:solidFill>
                  <a:schemeClr val="tx1"/>
                </a:solidFill>
              </a:rPr>
              <a:t>ٱلْعَرْشِ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257800" y="4805075"/>
            <a:ext cx="2699026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54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يَوْمُ 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اؐلْعيدِ</a:t>
            </a:r>
            <a:endParaRPr lang="fr-FR" sz="54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FF0000"/>
                </a:solidFill>
              </a:rPr>
              <a:t>اَلتَّوَقُّعاتُ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2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2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Image 4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07838D77-7364-9678-22F9-061D07660B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7901" y="2324100"/>
            <a:ext cx="13304239" cy="75819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70581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 (توجيههم لتعليل الجواب)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731A93-EFB7-FEA6-07FF-CDE39B389846}"/>
              </a:ext>
            </a:extLst>
          </p:cNvPr>
          <p:cNvSpPr/>
          <p:nvPr/>
        </p:nvSpPr>
        <p:spPr>
          <a:xfrm>
            <a:off x="7038109" y="3628359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أَتَوَقَّعُ أَنْ يَتَحَدَّثَ </a:t>
            </a:r>
            <a:r>
              <a:rPr lang="ar-MA" sz="2800" b="1" dirty="0">
                <a:solidFill>
                  <a:schemeClr val="tx1"/>
                </a:solidFill>
              </a:rPr>
              <a:t>ٱلنَّصُّ عَنْ كَيْفِيَّةِ </a:t>
            </a:r>
            <a:r>
              <a:rPr lang="ar-MA" sz="2800" b="1" dirty="0" err="1">
                <a:solidFill>
                  <a:schemeClr val="tx1"/>
                </a:solidFill>
              </a:rPr>
              <a:t>ٱلاِحْتِفالِ</a:t>
            </a:r>
            <a:r>
              <a:rPr lang="ar-MA" sz="2800" b="1" dirty="0">
                <a:solidFill>
                  <a:schemeClr val="tx1"/>
                </a:solidFill>
              </a:rPr>
              <a:t> بِيَوْمِ </a:t>
            </a:r>
            <a:r>
              <a:rPr lang="ar-MA" sz="2800" b="1" dirty="0" err="1">
                <a:solidFill>
                  <a:schemeClr val="tx1"/>
                </a:solidFill>
              </a:rPr>
              <a:t>ٱلْعيدِ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38496E-1BA3-EA6B-3CAA-AAC2BBC5A393}"/>
              </a:ext>
            </a:extLst>
          </p:cNvPr>
          <p:cNvSpPr/>
          <p:nvPr/>
        </p:nvSpPr>
        <p:spPr>
          <a:xfrm>
            <a:off x="7038109" y="5287042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قد يَتَحَدَّثُ </a:t>
            </a:r>
            <a:r>
              <a:rPr lang="ar-MA" sz="2800" b="1" dirty="0">
                <a:solidFill>
                  <a:schemeClr val="tx1"/>
                </a:solidFill>
              </a:rPr>
              <a:t>ٱلنَّصُّ عَنْ </a:t>
            </a:r>
            <a:r>
              <a:rPr lang="ar-MA" sz="2800" b="1" dirty="0" err="1">
                <a:solidFill>
                  <a:schemeClr val="tx1"/>
                </a:solidFill>
              </a:rPr>
              <a:t>ٱحْتِفالاتِ</a:t>
            </a:r>
            <a:r>
              <a:rPr lang="ar-MA" sz="2800" b="1" dirty="0">
                <a:solidFill>
                  <a:schemeClr val="tx1"/>
                </a:solidFill>
              </a:rPr>
              <a:t> عيدِ </a:t>
            </a:r>
            <a:r>
              <a:rPr lang="ar-MA" sz="2800" b="1" dirty="0" err="1">
                <a:solidFill>
                  <a:schemeClr val="tx1"/>
                </a:solidFill>
              </a:rPr>
              <a:t>ٱلْأًضْحى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DC2E2C0-6C3D-9DF1-09C0-7FB97790FBC8}"/>
              </a:ext>
            </a:extLst>
          </p:cNvPr>
          <p:cNvSpPr/>
          <p:nvPr/>
        </p:nvSpPr>
        <p:spPr>
          <a:xfrm>
            <a:off x="7038110" y="6767148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رُبَّما سَيَتَحَدَّثُ </a:t>
            </a:r>
            <a:r>
              <a:rPr lang="ar-MA" sz="2800" b="1" dirty="0">
                <a:solidFill>
                  <a:schemeClr val="tx1"/>
                </a:solidFill>
              </a:rPr>
              <a:t>ٱلنَّصُّ عَنْ فَرْحَةِ </a:t>
            </a:r>
            <a:r>
              <a:rPr lang="ar-MA" sz="2800" b="1" dirty="0" err="1">
                <a:solidFill>
                  <a:schemeClr val="tx1"/>
                </a:solidFill>
              </a:rPr>
              <a:t>ٱلْأَطْفالِ</a:t>
            </a:r>
            <a:r>
              <a:rPr lang="ar-MA" sz="2800" b="1" dirty="0">
                <a:solidFill>
                  <a:schemeClr val="tx1"/>
                </a:solidFill>
              </a:rPr>
              <a:t> </a:t>
            </a:r>
            <a:r>
              <a:rPr lang="ar-MA" sz="2800" b="1" dirty="0" err="1">
                <a:solidFill>
                  <a:schemeClr val="tx1"/>
                </a:solidFill>
              </a:rPr>
              <a:t>بِٱلْعيدِ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846903-A84E-4CBF-64D2-53A0CB3C3359}"/>
              </a:ext>
            </a:extLst>
          </p:cNvPr>
          <p:cNvSpPr/>
          <p:nvPr/>
        </p:nvSpPr>
        <p:spPr>
          <a:xfrm>
            <a:off x="7038109" y="8415406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أَظُنُّ أَنَّ </a:t>
            </a:r>
            <a:r>
              <a:rPr lang="ar-MA" sz="2800" b="1" dirty="0" err="1">
                <a:solidFill>
                  <a:schemeClr val="tx1"/>
                </a:solidFill>
              </a:rPr>
              <a:t>ٱلنَّصَّ</a:t>
            </a:r>
            <a:r>
              <a:rPr lang="ar-MA" sz="2800" b="1" dirty="0">
                <a:solidFill>
                  <a:schemeClr val="tx1"/>
                </a:solidFill>
              </a:rPr>
              <a:t> سَيَتَحَدَّثُ عَنْ </a:t>
            </a:r>
            <a:r>
              <a:rPr lang="ar-MA" sz="2800" b="1" dirty="0" err="1">
                <a:solidFill>
                  <a:schemeClr val="tx1"/>
                </a:solidFill>
              </a:rPr>
              <a:t>ٱحْتِفالاتِ</a:t>
            </a:r>
            <a:r>
              <a:rPr lang="ar-MA" sz="2800" b="1" dirty="0">
                <a:solidFill>
                  <a:schemeClr val="tx1"/>
                </a:solidFill>
              </a:rPr>
              <a:t> عيدِ </a:t>
            </a:r>
            <a:r>
              <a:rPr lang="ar-MA" sz="2800" b="1" dirty="0" err="1">
                <a:solidFill>
                  <a:schemeClr val="tx1"/>
                </a:solidFill>
              </a:rPr>
              <a:t>ٱلْعَرْشِ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05CCA-AAAB-C679-1887-52A39D104F95}"/>
              </a:ext>
            </a:extLst>
          </p:cNvPr>
          <p:cNvSpPr/>
          <p:nvPr/>
        </p:nvSpPr>
        <p:spPr>
          <a:xfrm>
            <a:off x="2916668" y="3628359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EBA53D-389D-5EEA-117B-6F2CE2D89C08}"/>
              </a:ext>
            </a:extLst>
          </p:cNvPr>
          <p:cNvSpPr/>
          <p:nvPr/>
        </p:nvSpPr>
        <p:spPr>
          <a:xfrm>
            <a:off x="2916668" y="5287043"/>
            <a:ext cx="1420378" cy="9144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CDCE78-7945-1312-310F-2F46BEB2148E}"/>
              </a:ext>
            </a:extLst>
          </p:cNvPr>
          <p:cNvSpPr/>
          <p:nvPr/>
        </p:nvSpPr>
        <p:spPr>
          <a:xfrm>
            <a:off x="2916668" y="8415407"/>
            <a:ext cx="1420378" cy="91439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F48F94-CEEA-AFF2-8500-49F4E6F50287}"/>
              </a:ext>
            </a:extLst>
          </p:cNvPr>
          <p:cNvSpPr/>
          <p:nvPr/>
        </p:nvSpPr>
        <p:spPr>
          <a:xfrm>
            <a:off x="2916668" y="6767149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02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27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سنحدد موقع الكلمات بقراءة مسحية سريعة في النص. لاحظوا سأبدأ أولا مع كلمة: سَمِعَتْ.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BFD7A413-5D74-67E5-4462-F2F2D71E5D46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اِسْتَوْقَفَتْها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5D2986E1-B7A4-31E7-9BD7-A527DDDEA834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سَمِعَتْ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B1AD6576-869E-7D48-B590-8C3276393C94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يُوَطّدُ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145615E8-34D8-5AFB-166A-5A976BD2CD13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أَخَذَها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9ED54D2D-BF90-E954-64FE-63F076E74B97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اِشْتَرَتْ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BEE52E8A-BE92-10C4-CDEF-4096BAFF70AC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شاهَدَتْ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C044485-9E46-9728-BFF0-A65C9E94DA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5045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533F2-7811-E5B2-0E9B-6F07BF769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5F3318-6A11-B106-FFFA-B03B1FA726B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لاحظوا كيف سأحددها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ب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قراءة مسحية بالعين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C9271EF-E271-CE19-DB9A-DB28F7C24E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5" name="Image 4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8E183B51-8AF8-EF39-D96F-80FCA2D9AB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7901" y="2324100"/>
            <a:ext cx="13304239" cy="7581900"/>
          </a:xfrm>
          <a:prstGeom prst="rect">
            <a:avLst/>
          </a:prstGeom>
        </p:spPr>
      </p:pic>
      <p:sp>
        <p:nvSpPr>
          <p:cNvPr id="3" name="Signe Moins 2">
            <a:extLst>
              <a:ext uri="{FF2B5EF4-FFF2-40B4-BE49-F238E27FC236}">
                <a16:creationId xmlns:a16="http://schemas.microsoft.com/office/drawing/2014/main" id="{A40DFC59-2FBA-5181-C661-41F9324FB9E9}"/>
              </a:ext>
            </a:extLst>
          </p:cNvPr>
          <p:cNvSpPr/>
          <p:nvPr/>
        </p:nvSpPr>
        <p:spPr>
          <a:xfrm>
            <a:off x="6858000" y="4585853"/>
            <a:ext cx="1298311" cy="180110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082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814F0-8CBF-2DE3-8A8A-56220CC1D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F6BEEC6-3013-9748-F29A-D26E207E854B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خذوا كراساتكم على الصفحة 32، في ثنائيات، ضعوا سطرا تحت الكلمات الخمس الأخرى. الفائزان من يحددا أكبر عدد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487F2895-F9D2-81C1-EA53-FCAE2D5563E7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اِسْتَوْقَفَتْها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86EEA779-261A-2A9B-1790-A4D2654BA125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سَمِعَتْ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5F5DB273-AF19-1E8C-ED94-FC9386ED4BA5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يُوَطّدُ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C3CD7538-DD1A-75DA-9416-0EC1C94B0BB9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أَخَذَها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92AEBD33-63FB-65CF-6924-BCAB34A8CEDF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اِشْتَرَتْ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C210E383-2DFB-07C5-B3C5-B60D02FE9F90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شاهَدَتْ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8474677-48C3-6F87-2A79-4EC2E12FB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8422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56A43-A4B8-3932-12EB-EA1119C4D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BD73D8B-C7CD-62C7-50BB-A2EDA6232A9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Image 4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82E4C03B-0CD0-6B7F-9C46-10BB8D9A38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7901" y="2324100"/>
            <a:ext cx="13304239" cy="75819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F4F35A8-90CB-BD28-03B8-B6D751ADC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8" name="Signe Moins 7">
            <a:extLst>
              <a:ext uri="{FF2B5EF4-FFF2-40B4-BE49-F238E27FC236}">
                <a16:creationId xmlns:a16="http://schemas.microsoft.com/office/drawing/2014/main" id="{28A54AD5-5A85-CC50-AD4D-BCE94BFA5136}"/>
              </a:ext>
            </a:extLst>
          </p:cNvPr>
          <p:cNvSpPr/>
          <p:nvPr/>
        </p:nvSpPr>
        <p:spPr>
          <a:xfrm>
            <a:off x="11430000" y="7024255"/>
            <a:ext cx="1716197" cy="166254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1" name="Signe Moins 10">
            <a:extLst>
              <a:ext uri="{FF2B5EF4-FFF2-40B4-BE49-F238E27FC236}">
                <a16:creationId xmlns:a16="http://schemas.microsoft.com/office/drawing/2014/main" id="{6DE2C91B-00AB-77FA-E12D-1580174AE5D7}"/>
              </a:ext>
            </a:extLst>
          </p:cNvPr>
          <p:cNvSpPr/>
          <p:nvPr/>
        </p:nvSpPr>
        <p:spPr>
          <a:xfrm>
            <a:off x="6735226" y="4571998"/>
            <a:ext cx="1496291" cy="138546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3" name="Signe Moins 12">
            <a:extLst>
              <a:ext uri="{FF2B5EF4-FFF2-40B4-BE49-F238E27FC236}">
                <a16:creationId xmlns:a16="http://schemas.microsoft.com/office/drawing/2014/main" id="{C858DEEF-093E-2B9D-27B9-EF3FEBFE39D7}"/>
              </a:ext>
            </a:extLst>
          </p:cNvPr>
          <p:cNvSpPr/>
          <p:nvPr/>
        </p:nvSpPr>
        <p:spPr>
          <a:xfrm>
            <a:off x="7827818" y="9462652"/>
            <a:ext cx="1189724" cy="138547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Signe Moins 13">
            <a:extLst>
              <a:ext uri="{FF2B5EF4-FFF2-40B4-BE49-F238E27FC236}">
                <a16:creationId xmlns:a16="http://schemas.microsoft.com/office/drawing/2014/main" id="{60845013-56F5-1EDC-7E0B-76F40B0B8103}"/>
              </a:ext>
            </a:extLst>
          </p:cNvPr>
          <p:cNvSpPr/>
          <p:nvPr/>
        </p:nvSpPr>
        <p:spPr>
          <a:xfrm>
            <a:off x="4990143" y="5333998"/>
            <a:ext cx="1189724" cy="138547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5" name="Signe Moins 14">
            <a:extLst>
              <a:ext uri="{FF2B5EF4-FFF2-40B4-BE49-F238E27FC236}">
                <a16:creationId xmlns:a16="http://schemas.microsoft.com/office/drawing/2014/main" id="{B59C64D8-5BA7-9CC3-F2A8-D16F3C01CE1B}"/>
              </a:ext>
            </a:extLst>
          </p:cNvPr>
          <p:cNvSpPr/>
          <p:nvPr/>
        </p:nvSpPr>
        <p:spPr>
          <a:xfrm>
            <a:off x="9739746" y="8589816"/>
            <a:ext cx="1189724" cy="138547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Signe Moins 15">
            <a:extLst>
              <a:ext uri="{FF2B5EF4-FFF2-40B4-BE49-F238E27FC236}">
                <a16:creationId xmlns:a16="http://schemas.microsoft.com/office/drawing/2014/main" id="{C3891C2E-7834-51E4-7F08-AF4D89AF613D}"/>
              </a:ext>
            </a:extLst>
          </p:cNvPr>
          <p:cNvSpPr/>
          <p:nvPr/>
        </p:nvSpPr>
        <p:spPr>
          <a:xfrm>
            <a:off x="10374404" y="4604904"/>
            <a:ext cx="1496291" cy="138547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664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AD9520-8A0B-A245-1CAF-43F918936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ركزوا جيدا مع قراءتي للنص. تابعوا ولا ترددوا بعدي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" name="Image 1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19135583-DF43-3051-4E65-009C36B4DC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7901" y="2324100"/>
            <a:ext cx="13304239" cy="7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9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/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232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منكم يقرأ النص 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74A0F343-9367-3B9B-47AD-8B4725C87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7901" y="2324100"/>
            <a:ext cx="13304239" cy="7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9AD8181A-9102-4398-90DA-E45701B6E5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7901" y="2324100"/>
            <a:ext cx="13304239" cy="7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E6520-308A-724F-693D-CCBD7E6A4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DEDA68-7246-2E33-FCBF-CB676BBA3D4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لنقرأ الفقرة الأولى قراءة مشتركة، نبدأ عند إشارتي.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9429F3-C9F5-2CE6-085E-C443A51DE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B5BE42A7-3E1A-B483-0479-7856450809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7901" y="2324100"/>
            <a:ext cx="13304239" cy="7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1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القارئ(كل متعلم يقرأ فقرة واحدة).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97B7FA92-3140-AF7F-74B9-9148CA902D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7901" y="2324100"/>
            <a:ext cx="13304239" cy="7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0A6D8-E743-8A59-D245-F2460BE1E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6D55E10-1958-0DEB-33CA-C2572990E51D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سنبحث عن مرادفات الكلمات الآتية في النص: شهيا – القديمة - يعزز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CC30AB30-AF33-F28E-C2CE-3CEF34C2EF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7901" y="2324100"/>
            <a:ext cx="13304239" cy="75819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319A649-39BA-F885-F84D-8B99DF36B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10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40530-CAF9-3370-F99C-E8349DB79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DED2B89-5D63-8791-E1A9-0AC6F980B5B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سأبدأ انا مع كلمة: شهيا (الشيء الذي نصفه بالشهي هو الطعام، سأبحث أولا عن طعام في النص لأجد المرادف)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64FC5467-36A9-02DD-12AC-160EE0B1E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0" y="2324100"/>
            <a:ext cx="13304239" cy="75819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151EB7-73A3-4E46-2A9D-87B512D009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3402FBB-C429-BCF1-FFCD-4C3652D7E7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5164" y="4793673"/>
            <a:ext cx="955963" cy="77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04806-4BE1-2201-BCE3-C0673BCF1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51A1139-3C35-BAB8-D711-54A889FAE5A4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دوركم الآن للبحث في ثنائيات عن مرادفيْ: القديمة - يعزز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B0ACADDA-BD05-66D8-9FB9-0B88F9A778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0" y="2324100"/>
            <a:ext cx="13304239" cy="75819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78FBD10-9859-1499-2A7E-440C3A3454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5164" y="4713694"/>
            <a:ext cx="955963" cy="85961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BCF2D2-3CA8-082D-8EF4-6DFF89447A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203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5F786-14DF-4D2F-C761-25E606B9D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222885-2DB7-7869-F00B-38E273936C68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عليكم تعليل جوابكم: كيف توصلتم إلى تحديد المرادف؟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DE38B06D-24E9-C1CC-F652-C725EC3181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0" y="2324100"/>
            <a:ext cx="13304239" cy="75819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A91DE32-B976-56C4-AE5A-7372086F0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5164" y="4713694"/>
            <a:ext cx="955963" cy="85961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B2EB2F8-D253-0B0B-CE3A-D9A5FD8C01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4990CA5-BD16-6A95-4E75-48E05F156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691" y="4835236"/>
            <a:ext cx="1233054" cy="73806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CF120E2-9DC2-ABD3-A22F-8E5F5ECC6F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5528" y="8756073"/>
            <a:ext cx="955963" cy="80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46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FCC70-1180-6DDE-EA9C-5F85A4AEC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47C895B-3E63-7DC0-91DB-90EDCD10138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كل ثنائي سيقوم بتركيب الكلمات في جمل مفيدة: اختاروا مرادفا واحدا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0740E10-723F-6847-0D3C-D252570A8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463383"/>
              </p:ext>
            </p:extLst>
          </p:nvPr>
        </p:nvGraphicFramePr>
        <p:xfrm>
          <a:off x="1132606" y="2624732"/>
          <a:ext cx="10771911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2362202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2410691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  <a:gridCol w="5999018">
                  <a:extLst>
                    <a:ext uri="{9D8B030D-6E8A-4147-A177-3AD203B41FA5}">
                      <a16:colId xmlns:a16="http://schemas.microsoft.com/office/drawing/2014/main" val="38135917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مُرادِفُها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تَرْكيبُها في جُمْلَةٍ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شَهِيّاً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48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اَلْقَديمَةُ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يُعَزِّزُ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0CC7984D-1860-D7C8-A292-2791F5CFF274}"/>
              </a:ext>
            </a:extLst>
          </p:cNvPr>
          <p:cNvSpPr txBox="1"/>
          <p:nvPr/>
        </p:nvSpPr>
        <p:spPr>
          <a:xfrm>
            <a:off x="7180117" y="3733984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لَذيذاً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E03D523-F85B-9A0A-0FB9-C35519C48E22}"/>
              </a:ext>
            </a:extLst>
          </p:cNvPr>
          <p:cNvSpPr txBox="1"/>
          <p:nvPr/>
        </p:nvSpPr>
        <p:spPr>
          <a:xfrm>
            <a:off x="1936174" y="3733984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789799B-6947-6372-9FA6-BC12122C6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91DC996-BBFE-D500-A200-FFA9C0E8AB74}"/>
              </a:ext>
            </a:extLst>
          </p:cNvPr>
          <p:cNvSpPr txBox="1"/>
          <p:nvPr/>
        </p:nvSpPr>
        <p:spPr>
          <a:xfrm>
            <a:off x="7180116" y="5168022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اَلْعَتيقَةُ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6262DCF-3EF0-C4D6-403A-29F355672949}"/>
              </a:ext>
            </a:extLst>
          </p:cNvPr>
          <p:cNvSpPr txBox="1"/>
          <p:nvPr/>
        </p:nvSpPr>
        <p:spPr>
          <a:xfrm>
            <a:off x="7180115" y="6602060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يُوَطِّدُ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F0940B2-5ACA-387A-5F06-E50ECCF97175}"/>
              </a:ext>
            </a:extLst>
          </p:cNvPr>
          <p:cNvSpPr txBox="1"/>
          <p:nvPr/>
        </p:nvSpPr>
        <p:spPr>
          <a:xfrm>
            <a:off x="1936173" y="4874212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1839EEA-AD6F-F12A-49D8-74D1841AAEE0}"/>
              </a:ext>
            </a:extLst>
          </p:cNvPr>
          <p:cNvSpPr txBox="1"/>
          <p:nvPr/>
        </p:nvSpPr>
        <p:spPr>
          <a:xfrm>
            <a:off x="1936172" y="6367656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275061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353BC-2661-EAAC-DD00-2C69F2E3B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0775290-AAD1-B788-F901-11AFC284863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عرض الجمل، وتسجيل بعضها على السبورة: مثلا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F16D5F5-6D38-DFA1-CF9D-CD210C1782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563719"/>
              </p:ext>
            </p:extLst>
          </p:nvPr>
        </p:nvGraphicFramePr>
        <p:xfrm>
          <a:off x="387928" y="2624732"/>
          <a:ext cx="1151659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252550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2577346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  <a:gridCol w="6413739">
                  <a:extLst>
                    <a:ext uri="{9D8B030D-6E8A-4147-A177-3AD203B41FA5}">
                      <a16:colId xmlns:a16="http://schemas.microsoft.com/office/drawing/2014/main" val="38135917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مُرادِفُها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تَرْكيبُها في جُمْلَةٍ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شَهِيّاً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48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اَلْقَديمَةُ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يُعَزِّزُ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20F14DB8-424B-3E19-42C1-E7A9C6FEA0EB}"/>
              </a:ext>
            </a:extLst>
          </p:cNvPr>
          <p:cNvSpPr txBox="1"/>
          <p:nvPr/>
        </p:nvSpPr>
        <p:spPr>
          <a:xfrm>
            <a:off x="7180117" y="3733984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لَذيذاً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DC0BEEE-5D6A-2E0B-58DC-AA8A8C757B6D}"/>
              </a:ext>
            </a:extLst>
          </p:cNvPr>
          <p:cNvSpPr txBox="1"/>
          <p:nvPr/>
        </p:nvSpPr>
        <p:spPr>
          <a:xfrm>
            <a:off x="387928" y="3733984"/>
            <a:ext cx="61479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أَعَدّتْ أُمّي شِواءً 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شَهِيّاً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يَوْمَ </a:t>
            </a:r>
            <a:r>
              <a:rPr lang="ar-MA" sz="54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ٱلْع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يدِ.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1549220-6523-2704-1DA0-D397FC6A772B}"/>
              </a:ext>
            </a:extLst>
          </p:cNvPr>
          <p:cNvSpPr txBox="1"/>
          <p:nvPr/>
        </p:nvSpPr>
        <p:spPr>
          <a:xfrm>
            <a:off x="7180116" y="5168022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اَلْعَتيقَةُ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430549B-6A3A-CD54-4D9A-CB716B9C293B}"/>
              </a:ext>
            </a:extLst>
          </p:cNvPr>
          <p:cNvSpPr txBox="1"/>
          <p:nvPr/>
        </p:nvSpPr>
        <p:spPr>
          <a:xfrm>
            <a:off x="8021781" y="6602060"/>
            <a:ext cx="20504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يُوَطِّدُ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A22A465-5796-C0CD-E18F-79FF7B711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85BB644-40FC-6239-A53C-25BD68229BF5}"/>
              </a:ext>
            </a:extLst>
          </p:cNvPr>
          <p:cNvSpPr txBox="1"/>
          <p:nvPr/>
        </p:nvSpPr>
        <p:spPr>
          <a:xfrm>
            <a:off x="512619" y="5242916"/>
            <a:ext cx="65393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يُحِبُّ </a:t>
            </a:r>
            <a:r>
              <a:rPr lang="ar-MA" sz="54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لسُّيّاحُ </a:t>
            </a:r>
            <a:r>
              <a:rPr lang="ar-MA" sz="54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لتَّجَوُّلَ في </a:t>
            </a:r>
            <a:r>
              <a:rPr lang="ar-MA" sz="54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لْمُدُنِ</a:t>
            </a:r>
            <a:r>
              <a:rPr lang="ar-MA" sz="5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 ٱلْعَتيقَةِ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3C68FDF-282F-FE39-C301-6023D8624643}"/>
              </a:ext>
            </a:extLst>
          </p:cNvPr>
          <p:cNvSpPr txBox="1"/>
          <p:nvPr/>
        </p:nvSpPr>
        <p:spPr>
          <a:xfrm>
            <a:off x="481448" y="6751848"/>
            <a:ext cx="7041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يُوَطّدُ</a:t>
            </a: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8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لتّلاميذُ عَلاقاتِهِمْ خِلالَ عَمَلِ </a:t>
            </a:r>
            <a:r>
              <a:rPr lang="ar-MA" sz="48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لْمَجْموعاتِ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3344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00219-B744-274D-65EF-C4226A6F8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32129B9-E034-DC85-41F2-E64F953F2DF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 للكلمات والجمل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EFB8338-3F2F-CD4E-BBAA-463AD9A956B8}"/>
              </a:ext>
            </a:extLst>
          </p:cNvPr>
          <p:cNvGraphicFramePr>
            <a:graphicFrameLocks noGrp="1"/>
          </p:cNvGraphicFramePr>
          <p:nvPr/>
        </p:nvGraphicFramePr>
        <p:xfrm>
          <a:off x="387928" y="2624732"/>
          <a:ext cx="1151659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252550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2577346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  <a:gridCol w="6413739">
                  <a:extLst>
                    <a:ext uri="{9D8B030D-6E8A-4147-A177-3AD203B41FA5}">
                      <a16:colId xmlns:a16="http://schemas.microsoft.com/office/drawing/2014/main" val="38135917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مُرادِفُها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تَرْكيبُها في جُمْلَةٍ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شَهِيّاً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48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اَلْقَديمَةُ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يُعَزِّزُ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7D2DA544-0D81-44BB-D04F-D7D753AE9F00}"/>
              </a:ext>
            </a:extLst>
          </p:cNvPr>
          <p:cNvSpPr txBox="1"/>
          <p:nvPr/>
        </p:nvSpPr>
        <p:spPr>
          <a:xfrm>
            <a:off x="7180117" y="3733984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لَذيذاً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49C11A4-A198-AAEB-2D31-9E48632AF900}"/>
              </a:ext>
            </a:extLst>
          </p:cNvPr>
          <p:cNvSpPr txBox="1"/>
          <p:nvPr/>
        </p:nvSpPr>
        <p:spPr>
          <a:xfrm>
            <a:off x="387928" y="3733984"/>
            <a:ext cx="61479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أَعَدّتْ أُمّي شِواءً 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شَهِيّاً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يَوْمَ </a:t>
            </a:r>
            <a:r>
              <a:rPr lang="ar-MA" sz="54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لْعيدِ.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F8EA14C-0C04-2FAE-46A1-76E62A28E0FD}"/>
              </a:ext>
            </a:extLst>
          </p:cNvPr>
          <p:cNvSpPr txBox="1"/>
          <p:nvPr/>
        </p:nvSpPr>
        <p:spPr>
          <a:xfrm>
            <a:off x="7180116" y="5168022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اَلْعَتيقَةُ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06CD400-D0B0-79D3-1962-BFE4A2184CBD}"/>
              </a:ext>
            </a:extLst>
          </p:cNvPr>
          <p:cNvSpPr txBox="1"/>
          <p:nvPr/>
        </p:nvSpPr>
        <p:spPr>
          <a:xfrm>
            <a:off x="8021781" y="6602060"/>
            <a:ext cx="20504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يُوَطِّدُ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9DB9A9B-1867-E6A1-AED3-FA74DC7E6668}"/>
              </a:ext>
            </a:extLst>
          </p:cNvPr>
          <p:cNvSpPr txBox="1"/>
          <p:nvPr/>
        </p:nvSpPr>
        <p:spPr>
          <a:xfrm>
            <a:off x="512619" y="5242916"/>
            <a:ext cx="65393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يُحِبُّ </a:t>
            </a:r>
            <a:r>
              <a:rPr lang="ar-MA" sz="54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لسُّيّاحُ </a:t>
            </a:r>
            <a:r>
              <a:rPr lang="ar-MA" sz="54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لتَّجَوُّلَ في </a:t>
            </a:r>
            <a:r>
              <a:rPr lang="ar-MA" sz="54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لْمُدُنِ </a:t>
            </a:r>
            <a:r>
              <a:rPr lang="ar-MA" sz="540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ٱلْعَتيقَ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ةِ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104A3D8-ED82-866A-E3F9-5DBA05B4D71E}"/>
              </a:ext>
            </a:extLst>
          </p:cNvPr>
          <p:cNvSpPr txBox="1"/>
          <p:nvPr/>
        </p:nvSpPr>
        <p:spPr>
          <a:xfrm>
            <a:off x="481448" y="6751848"/>
            <a:ext cx="7041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يُوَطّدُ</a:t>
            </a: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8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لتّلاميذُ عَلاقاتِهِمْ خِلالَ عَمَلِ </a:t>
            </a:r>
            <a:r>
              <a:rPr lang="ar-MA" sz="48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لْمَجْموعاتِ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4DC2034-AF1B-651E-3CD6-DC7D76C35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5972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343A-6B58-1123-1E56-DC016F6DA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7B93CA-C478-A881-9718-F33C71D41B5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كلمتين: عليكم كتابة المرادف الصحيح عل لوحتكم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E632A8-D3D2-864D-6495-29BB3723FEEF}"/>
              </a:ext>
            </a:extLst>
          </p:cNvPr>
          <p:cNvSpPr txBox="1"/>
          <p:nvPr/>
        </p:nvSpPr>
        <p:spPr>
          <a:xfrm>
            <a:off x="2528454" y="4084635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يُعَزِّزُ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83E0D97-A9C4-776A-046A-733B1CE7E7A5}"/>
              </a:ext>
            </a:extLst>
          </p:cNvPr>
          <p:cNvSpPr txBox="1"/>
          <p:nvPr/>
        </p:nvSpPr>
        <p:spPr>
          <a:xfrm>
            <a:off x="8575965" y="42068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لَذيذاً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6E3FCAD-B76C-A556-3895-B450D44EC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55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48D6D-8E2A-056A-F751-5F47ECB47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0E8DE7-764D-2B58-87A9-5D702FEDCE6A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الآن: خذوا كراساتكم الصفحة 32، ستجيبون عن أسئلة الفهم داخل الإطار الأحمر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، عمل في مجموعات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7F68787-4E67-2D9A-85A9-EECD6E660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137" y="741360"/>
            <a:ext cx="1081323" cy="126755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BAE67D-8001-9F6A-D15F-F0A9439EE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2539" y="2008910"/>
            <a:ext cx="5942188" cy="797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8894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D07F-899F-B8B6-A621-A5591A785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86C4EBA-6576-54A9-AA83-D3A0FEC4E601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مجموعاتكم،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ستجيبون عن أسئلة الفهم داخل الإطار الأحمر(أ – ب - ت)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34D8B1-678E-0A15-0109-0B9634F6A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2539" y="2008910"/>
            <a:ext cx="5942188" cy="79747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4811D62-618D-7A2D-F9C5-51F308A078EE}"/>
              </a:ext>
            </a:extLst>
          </p:cNvPr>
          <p:cNvSpPr/>
          <p:nvPr/>
        </p:nvSpPr>
        <p:spPr>
          <a:xfrm>
            <a:off x="3436633" y="8146473"/>
            <a:ext cx="5333999" cy="119149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8FD717-9A5E-6845-38B3-6D3A93A13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58473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عملها. المجموعة الفائزة هي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تقدم الأجوبة الثلاثة الصحيحة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E18EB-1F0D-4860-31BC-EE25A9787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EE8907-AC92-378C-EDA1-26AE064E0E41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1BB3C6A-DBEA-A507-589E-975D3C854ADC}"/>
              </a:ext>
            </a:extLst>
          </p:cNvPr>
          <p:cNvSpPr/>
          <p:nvPr/>
        </p:nvSpPr>
        <p:spPr>
          <a:xfrm>
            <a:off x="377878" y="3002667"/>
            <a:ext cx="6480122" cy="83505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اِرْتَدَتْ مَها قُفْطانها 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ٱلتَّقْليدِيَّ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ٱحْتِفالاً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بٱلْعيدِ</a:t>
            </a:r>
            <a:r>
              <a:rPr lang="ar-MA" sz="2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MA" sz="28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CC26CCE-7611-6F61-7248-5F3E9D130C65}"/>
              </a:ext>
            </a:extLst>
          </p:cNvPr>
          <p:cNvSpPr/>
          <p:nvPr/>
        </p:nvSpPr>
        <p:spPr>
          <a:xfrm>
            <a:off x="377879" y="4904510"/>
            <a:ext cx="7358050" cy="99344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تَمْتازُ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ٱلْمَدينَةُ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ٱلْعَتيقَةُ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بِوُجودِ مَطاعِمَ ومَعارِضَ لِلصُّوَرِ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 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D15EEE7F-0F96-8957-2A9D-35540A70F70F}"/>
              </a:ext>
            </a:extLst>
          </p:cNvPr>
          <p:cNvSpPr/>
          <p:nvPr/>
        </p:nvSpPr>
        <p:spPr>
          <a:xfrm>
            <a:off x="377878" y="7064208"/>
            <a:ext cx="6355433" cy="256717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ٱلّذي يُمَيِّزُ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ٱللَّوْحَةَ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ٱلَّتي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ٱسْتوْقَفَتْ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مَها وَاُسْرَتَها 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أَنَّ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ٱلرَّسّامَ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جَمَعَ فيها بَيْنَ خَريطَةِ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ٱلْمَغْرِبِ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،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وٱلنَّشيدِ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ٱلْوَطَنِيِّ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، وَشِعارِ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ٱلْمَمْلَكَةِ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ٱلْخالِدِ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FR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D961B7-8D80-0F76-18E6-3C7327C687C7}"/>
              </a:ext>
            </a:extLst>
          </p:cNvPr>
          <p:cNvSpPr/>
          <p:nvPr/>
        </p:nvSpPr>
        <p:spPr>
          <a:xfrm>
            <a:off x="8424188" y="2852189"/>
            <a:ext cx="5067440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لماذا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ٱرْتَدَتْ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مَها قُفْطانها 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ٱلتَّقْليدِيَّ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6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4118883-0750-0DF2-FDC7-AB73966574A5}"/>
              </a:ext>
            </a:extLst>
          </p:cNvPr>
          <p:cNvSpPr/>
          <p:nvPr/>
        </p:nvSpPr>
        <p:spPr>
          <a:xfrm>
            <a:off x="7151890" y="3101277"/>
            <a:ext cx="97840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9CD536F-FBD6-A200-68F9-4F4C6CED1219}"/>
              </a:ext>
            </a:extLst>
          </p:cNvPr>
          <p:cNvSpPr/>
          <p:nvPr/>
        </p:nvSpPr>
        <p:spPr>
          <a:xfrm>
            <a:off x="9268691" y="4948667"/>
            <a:ext cx="4222937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بِماذا تَمْتازُ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ٱلْمَدينَةُ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ٱلْعَتيقَةُ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E66438C-08AB-A94F-B95C-1D508774372E}"/>
              </a:ext>
            </a:extLst>
          </p:cNvPr>
          <p:cNvSpPr/>
          <p:nvPr/>
        </p:nvSpPr>
        <p:spPr>
          <a:xfrm>
            <a:off x="8130298" y="5186489"/>
            <a:ext cx="978408" cy="42949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3D088A0A-BFC4-A101-1146-97A1107CC801}"/>
              </a:ext>
            </a:extLst>
          </p:cNvPr>
          <p:cNvSpPr/>
          <p:nvPr/>
        </p:nvSpPr>
        <p:spPr>
          <a:xfrm>
            <a:off x="7994072" y="7473450"/>
            <a:ext cx="5399775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ما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ٱلّذي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يُمَيِّزُ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ٱللَّوْحَةَ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ٱلَّتي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ٱسْتوْقَفَتْ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مَها وَاُسْرَتَها؟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59CA3858-6D1F-606B-2920-01562F865885}"/>
              </a:ext>
            </a:extLst>
          </p:cNvPr>
          <p:cNvSpPr/>
          <p:nvPr/>
        </p:nvSpPr>
        <p:spPr>
          <a:xfrm>
            <a:off x="6982690" y="7722048"/>
            <a:ext cx="84727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2A39E3-EE33-BEA8-0BBE-A5EFB6556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18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83700-20A1-161B-171C-0B1684881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C3A3C48-1023-50F6-D2C6-6BDB89FDCFC9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فردية: أحدكم يقرأ السؤال والآخر يقرأ الجواب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C6AF8603-0030-391C-FF77-69150968DA7E}"/>
              </a:ext>
            </a:extLst>
          </p:cNvPr>
          <p:cNvSpPr/>
          <p:nvPr/>
        </p:nvSpPr>
        <p:spPr>
          <a:xfrm>
            <a:off x="377878" y="3002667"/>
            <a:ext cx="6480122" cy="83505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اِرْتَدَتْ مَها قُفْطانها 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ٱلتَّقْليدِيَّ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ٱحْتِفالاً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بٱلْعيدِ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C0410367-FEAB-4DB0-3B76-6F6C281F7AF1}"/>
              </a:ext>
            </a:extLst>
          </p:cNvPr>
          <p:cNvSpPr/>
          <p:nvPr/>
        </p:nvSpPr>
        <p:spPr>
          <a:xfrm>
            <a:off x="377879" y="4904510"/>
            <a:ext cx="7358050" cy="99344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تَمْتازُ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ٱلْمَدينَةُ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ٱلْعَتيقَةُ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بِوُجودِ مَطاعِمَ ومَعارِضَ لِلصُّوَرِ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FBA14498-D321-9782-F5AD-5BE6B31E25B1}"/>
              </a:ext>
            </a:extLst>
          </p:cNvPr>
          <p:cNvSpPr/>
          <p:nvPr/>
        </p:nvSpPr>
        <p:spPr>
          <a:xfrm>
            <a:off x="377878" y="7064208"/>
            <a:ext cx="6355433" cy="256717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ٱلّذي يُمَيِّزُ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ٱللَّوْحَةَ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ٱلَّتي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ٱسْتوْقَفَتْ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مَها وَاُسْرَتَها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أَنَّ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ٱلرَّسّامَ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جَمَعَ فيها بَيْنَ خَريطَةِ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ٱلْمَغْرِبِ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،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وٱلنَّشيدِ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ٱلْوَطَنِيِّ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، وَشِعارِ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ٱلْمَمْلَكَةِ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ٱلْخالِدِ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A6D8E6C3-C7A8-DD37-CB10-FF24F6CA6267}"/>
              </a:ext>
            </a:extLst>
          </p:cNvPr>
          <p:cNvSpPr/>
          <p:nvPr/>
        </p:nvSpPr>
        <p:spPr>
          <a:xfrm>
            <a:off x="8424188" y="2852189"/>
            <a:ext cx="5067440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لماذا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ٱرْتَدَتْ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مَها قُفْطانها 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ٱلتَّقْليدِيَّ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5D0FDC8-F460-9E90-54FA-ECC142B8C90B}"/>
              </a:ext>
            </a:extLst>
          </p:cNvPr>
          <p:cNvSpPr/>
          <p:nvPr/>
        </p:nvSpPr>
        <p:spPr>
          <a:xfrm>
            <a:off x="7151890" y="3101277"/>
            <a:ext cx="97840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DF09E1C5-C17C-9346-B7FF-903F67BFDA58}"/>
              </a:ext>
            </a:extLst>
          </p:cNvPr>
          <p:cNvSpPr/>
          <p:nvPr/>
        </p:nvSpPr>
        <p:spPr>
          <a:xfrm>
            <a:off x="9268691" y="4948667"/>
            <a:ext cx="4222937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بِماذا تَمْتازُ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ٱلْمَدينَةُ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ٱلْعَتيقَةُ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76177148-4307-AF0D-5702-C42185E4298E}"/>
              </a:ext>
            </a:extLst>
          </p:cNvPr>
          <p:cNvSpPr/>
          <p:nvPr/>
        </p:nvSpPr>
        <p:spPr>
          <a:xfrm>
            <a:off x="8130298" y="5186489"/>
            <a:ext cx="978408" cy="42949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CE96B388-FC4A-FC09-D28B-511F6B3CEE5A}"/>
              </a:ext>
            </a:extLst>
          </p:cNvPr>
          <p:cNvSpPr/>
          <p:nvPr/>
        </p:nvSpPr>
        <p:spPr>
          <a:xfrm>
            <a:off x="7994072" y="7473450"/>
            <a:ext cx="5399775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ٱلّذي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يُمَيِّزُ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ٱللَّوْحَةَ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ٱلَّتي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ٱسْتوْقَفَتْ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مَها وَاُسْرَتَها؟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CEC79C81-D917-CCA1-7527-47D52FE9ED4F}"/>
              </a:ext>
            </a:extLst>
          </p:cNvPr>
          <p:cNvSpPr/>
          <p:nvPr/>
        </p:nvSpPr>
        <p:spPr>
          <a:xfrm>
            <a:off x="6982690" y="7722048"/>
            <a:ext cx="84727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78A0CAE-5F94-7431-0C0B-4D037B58C8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1" y="582456"/>
            <a:ext cx="1639966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71618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كله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C143B368-D151-17FE-C455-8411EA7AC9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0" y="2401101"/>
            <a:ext cx="13304239" cy="7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en-US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C690669-5547-1024-7E46-4029CAEC4595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وماذا بعد؟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B27766-CF1F-0E90-1AFC-2D3D4298239D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في مجموعات، ستتممون بأربع جمل لتكوين فقرة. وأنا أعطيكم الجملة الأولى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25B925-3969-CD72-23E2-2D1EAED5D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88B8A22B-80FD-06D1-3EDE-A4BA00528236}"/>
              </a:ext>
            </a:extLst>
          </p:cNvPr>
          <p:cNvSpPr/>
          <p:nvPr/>
        </p:nvSpPr>
        <p:spPr>
          <a:xfrm>
            <a:off x="1565564" y="3281916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اِسْتَيْقَظْتُ يَوْمَ عيدِ 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ٱلْأََضْحى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باكِراً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</a:p>
          <a:p>
            <a:pPr lvl="0" algn="just" rtl="1">
              <a:lnSpc>
                <a:spcPct val="150000"/>
              </a:lnSpc>
              <a:defRPr/>
            </a:pPr>
            <a:r>
              <a:rPr lang="ar-MA" sz="44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14394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79168-8232-069A-E0CD-793B57E79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AEFED61-032C-14A6-EC20-1E7B084ED2EA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عرض الاعمال. المجموعة الفائزة هي من تقدم فقرة متجانسة </a:t>
            </a: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بدون أخطاء.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41A55E-D36B-99FB-B174-6538F77B2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2" name="Organigramme : Alternative 1">
            <a:extLst>
              <a:ext uri="{FF2B5EF4-FFF2-40B4-BE49-F238E27FC236}">
                <a16:creationId xmlns:a16="http://schemas.microsoft.com/office/drawing/2014/main" id="{CD785798-B37C-D7CD-4F71-7BD3D8B03AB0}"/>
              </a:ext>
            </a:extLst>
          </p:cNvPr>
          <p:cNvSpPr/>
          <p:nvPr/>
        </p:nvSpPr>
        <p:spPr>
          <a:xfrm>
            <a:off x="969818" y="2937164"/>
            <a:ext cx="11319163" cy="673967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</a:pPr>
            <a:r>
              <a:rPr kumimoji="0" lang="ar-MA" sz="48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اِسْتَيْقَظْتُ يَوْمَ عيدِ </a:t>
            </a:r>
            <a:r>
              <a:rPr lang="ar-MA" sz="4800" b="1" dirty="0">
                <a:solidFill>
                  <a:prstClr val="black"/>
                </a:solidFill>
              </a:rPr>
              <a:t>ٱلْأََضْحى</a:t>
            </a:r>
            <a:r>
              <a:rPr kumimoji="0" lang="ar-MA" sz="48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باكِراً. 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لَبِسْتُ ثِيابي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لْجَميلةَ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الَّتي أَعَدَّتْها لي أُمِّي. ثُمَّ ذَهَبْتُ مَعَ والِدي إلى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لْمُصَلّى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لِنُؤدِّيَ صَلاةَ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لْعيدِ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 بَعْدَ ذَلِكَ زُرْنا أَقارِبَنا وَتَبادَلْنا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لتَّهاني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لْهَدايا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 وَفي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لْمَساءِ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800" b="1" dirty="0" err="1">
                <a:solidFill>
                  <a:prstClr val="black"/>
                </a:solidFill>
              </a:rPr>
              <a:t>ٱجْتَمَعْنا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وشَوَيْنا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للَّحْمَ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في جَوٍّ مِنَ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لْفَرَحِ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لْمَحَبَّةِ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FR" sz="48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10221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3DC22-CB45-8AAB-A604-68DDC5C40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47F9715-260C-3A22-5C73-C94989EF5034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يقرأ الفقرة المكتوبة على السبورة؟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9FBE38-134C-B348-B40C-E2ECE73C9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F9AEF818-B17C-D86C-45BB-525D6FADC8AC}"/>
              </a:ext>
            </a:extLst>
          </p:cNvPr>
          <p:cNvSpPr/>
          <p:nvPr/>
        </p:nvSpPr>
        <p:spPr>
          <a:xfrm>
            <a:off x="969818" y="2937164"/>
            <a:ext cx="11319163" cy="673967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</a:pPr>
            <a:r>
              <a:rPr kumimoji="0" lang="ar-MA" sz="48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اِسْتَيْقَظْتُ يَوْمَ عيدِ </a:t>
            </a:r>
            <a:r>
              <a:rPr lang="ar-MA" sz="4800" b="1" dirty="0">
                <a:solidFill>
                  <a:prstClr val="black"/>
                </a:solidFill>
              </a:rPr>
              <a:t>ٱلْأََضْحى</a:t>
            </a:r>
            <a:r>
              <a:rPr kumimoji="0" lang="ar-MA" sz="48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باكِراً. 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لَبِسْتُ ثِيابي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لْجَميلةَ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الَّتي أَعَدَّتْها لي أُمِّي. ثُمَّ ذَهَبْتُ مَعَ والِدي إلى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لْمُصَلّى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لِنُؤدِّيَ صَلاةَ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لْعيدِ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 بَعْدَ ذَلِكَ زُرْنا أَقارِبَنا وَتَبادَلْنا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لتَّهاني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لْهَدايا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 وَفي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لْمَساءِ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800" b="1" dirty="0" err="1">
                <a:solidFill>
                  <a:prstClr val="black"/>
                </a:solidFill>
              </a:rPr>
              <a:t>ٱجْتَمَعْنا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وشَوَيْنا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للَّحْمَ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في جَوٍّ مِنَ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لْفَرَحِ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لْمَحَبَّةِ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FR" sz="48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0030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32،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أنجز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(النشاط1) وأقرأ الكلمات بدقة وسرعة؛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(يوم العيد)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 الأخير من(النشاط3) وأنقل الجواب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9988FF7-5E48-2EF9-876A-708D01397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745" y="2350873"/>
            <a:ext cx="4668982" cy="72220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39A08B8-A825-D9A6-9F5D-15BD3AC6A541}"/>
              </a:ext>
            </a:extLst>
          </p:cNvPr>
          <p:cNvSpPr/>
          <p:nvPr/>
        </p:nvSpPr>
        <p:spPr>
          <a:xfrm>
            <a:off x="2060520" y="8908473"/>
            <a:ext cx="3495153" cy="48288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</TotalTime>
  <Words>1872</Words>
  <Application>Microsoft Office PowerPoint</Application>
  <PresentationFormat>Personnalisé</PresentationFormat>
  <Paragraphs>382</Paragraphs>
  <Slides>71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71</vt:i4>
      </vt:variant>
    </vt:vector>
  </HeadingPairs>
  <TitlesOfParts>
    <vt:vector size="91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2_Thème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2196</cp:revision>
  <dcterms:created xsi:type="dcterms:W3CDTF">2014-10-09T07:32:24Z</dcterms:created>
  <dcterms:modified xsi:type="dcterms:W3CDTF">2025-09-18T10:51:16Z</dcterms:modified>
</cp:coreProperties>
</file>