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82" r:id="rId2"/>
    <p:sldMasterId id="2147483824" r:id="rId3"/>
    <p:sldMasterId id="2147483934" r:id="rId4"/>
  </p:sldMasterIdLst>
  <p:notesMasterIdLst>
    <p:notesMasterId r:id="rId72"/>
  </p:notesMasterIdLst>
  <p:handoutMasterIdLst>
    <p:handoutMasterId r:id="rId73"/>
  </p:handoutMasterIdLst>
  <p:sldIdLst>
    <p:sldId id="257" r:id="rId5"/>
    <p:sldId id="2134804867" r:id="rId6"/>
    <p:sldId id="2134805101" r:id="rId7"/>
    <p:sldId id="2134808522" r:id="rId8"/>
    <p:sldId id="2134805392" r:id="rId9"/>
    <p:sldId id="2134805155" r:id="rId10"/>
    <p:sldId id="2134808663" r:id="rId11"/>
    <p:sldId id="2134808454" r:id="rId12"/>
    <p:sldId id="2134808450" r:id="rId13"/>
    <p:sldId id="2134808451" r:id="rId14"/>
    <p:sldId id="2134808531" r:id="rId15"/>
    <p:sldId id="542" r:id="rId16"/>
    <p:sldId id="2134808617" r:id="rId17"/>
    <p:sldId id="2134808620" r:id="rId18"/>
    <p:sldId id="2134808618" r:id="rId19"/>
    <p:sldId id="2134808619" r:id="rId20"/>
    <p:sldId id="2134808532" r:id="rId21"/>
    <p:sldId id="2134808563" r:id="rId22"/>
    <p:sldId id="2134808537" r:id="rId23"/>
    <p:sldId id="2134808597" r:id="rId24"/>
    <p:sldId id="2134808581" r:id="rId25"/>
    <p:sldId id="2134808598" r:id="rId26"/>
    <p:sldId id="2134808582" r:id="rId27"/>
    <p:sldId id="2134808599" r:id="rId28"/>
    <p:sldId id="2134808448" r:id="rId29"/>
    <p:sldId id="2134808539" r:id="rId30"/>
    <p:sldId id="2134808621" r:id="rId31"/>
    <p:sldId id="2134808624" r:id="rId32"/>
    <p:sldId id="2134808625" r:id="rId33"/>
    <p:sldId id="2134808626" r:id="rId34"/>
    <p:sldId id="2134808648" r:id="rId35"/>
    <p:sldId id="2134808564" r:id="rId36"/>
    <p:sldId id="2134808627" r:id="rId37"/>
    <p:sldId id="2134808566" r:id="rId38"/>
    <p:sldId id="2134808628" r:id="rId39"/>
    <p:sldId id="2134808629" r:id="rId40"/>
    <p:sldId id="597" r:id="rId41"/>
    <p:sldId id="2134808630" r:id="rId42"/>
    <p:sldId id="2134808649" r:id="rId43"/>
    <p:sldId id="2134808634" r:id="rId44"/>
    <p:sldId id="2134808651" r:id="rId45"/>
    <p:sldId id="2134808638" r:id="rId46"/>
    <p:sldId id="2134808602" r:id="rId47"/>
    <p:sldId id="2134808639" r:id="rId48"/>
    <p:sldId id="2134808640" r:id="rId49"/>
    <p:sldId id="2134808643" r:id="rId50"/>
    <p:sldId id="2134808641" r:id="rId51"/>
    <p:sldId id="2134808652" r:id="rId52"/>
    <p:sldId id="2134808653" r:id="rId53"/>
    <p:sldId id="2134808646" r:id="rId54"/>
    <p:sldId id="2134808654" r:id="rId55"/>
    <p:sldId id="2134808547" r:id="rId56"/>
    <p:sldId id="2134808656" r:id="rId57"/>
    <p:sldId id="2134808657" r:id="rId58"/>
    <p:sldId id="2134808658" r:id="rId59"/>
    <p:sldId id="2134808655" r:id="rId60"/>
    <p:sldId id="2134808659" r:id="rId61"/>
    <p:sldId id="2134808660" r:id="rId62"/>
    <p:sldId id="2134808661" r:id="rId63"/>
    <p:sldId id="2134808560" r:id="rId64"/>
    <p:sldId id="2134808662" r:id="rId65"/>
    <p:sldId id="2134808446" r:id="rId66"/>
    <p:sldId id="2134808583" r:id="rId67"/>
    <p:sldId id="2134808501" r:id="rId68"/>
    <p:sldId id="2134808561" r:id="rId69"/>
    <p:sldId id="2134808503" r:id="rId70"/>
    <p:sldId id="2134808502" r:id="rId71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57"/>
            <p14:sldId id="2134804867"/>
            <p14:sldId id="2134805101"/>
            <p14:sldId id="2134808522"/>
            <p14:sldId id="2134805392"/>
            <p14:sldId id="2134805155"/>
            <p14:sldId id="2134808663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17"/>
            <p14:sldId id="2134808620"/>
            <p14:sldId id="2134808618"/>
            <p14:sldId id="2134808619"/>
            <p14:sldId id="2134808532"/>
            <p14:sldId id="2134808563"/>
            <p14:sldId id="2134808537"/>
            <p14:sldId id="2134808597"/>
            <p14:sldId id="2134808581"/>
            <p14:sldId id="2134808598"/>
            <p14:sldId id="2134808582"/>
            <p14:sldId id="2134808599"/>
          </p14:sldIdLst>
        </p14:section>
        <p14:section name="تحدث وإغناء المعجم" id="{5F742C0B-3E93-40E7-BD04-47EA8F843380}">
          <p14:sldIdLst>
            <p14:sldId id="2134808448"/>
            <p14:sldId id="2134808539"/>
            <p14:sldId id="2134808621"/>
            <p14:sldId id="2134808624"/>
            <p14:sldId id="2134808625"/>
            <p14:sldId id="2134808626"/>
            <p14:sldId id="2134808648"/>
            <p14:sldId id="2134808564"/>
            <p14:sldId id="2134808627"/>
            <p14:sldId id="2134808566"/>
            <p14:sldId id="2134808628"/>
            <p14:sldId id="2134808629"/>
          </p14:sldIdLst>
        </p14:section>
        <p14:section name="أنشطة القراءةوالكتابة" id="{A25CF4A3-DA66-4B51-A640-2EC4C5A8918F}">
          <p14:sldIdLst>
            <p14:sldId id="597"/>
            <p14:sldId id="2134808630"/>
            <p14:sldId id="2134808649"/>
            <p14:sldId id="2134808634"/>
            <p14:sldId id="2134808651"/>
            <p14:sldId id="2134808638"/>
            <p14:sldId id="2134808602"/>
            <p14:sldId id="2134808639"/>
            <p14:sldId id="2134808640"/>
            <p14:sldId id="2134808643"/>
            <p14:sldId id="2134808641"/>
            <p14:sldId id="2134808652"/>
            <p14:sldId id="2134808653"/>
            <p14:sldId id="2134808646"/>
            <p14:sldId id="2134808654"/>
            <p14:sldId id="2134808547"/>
            <p14:sldId id="2134808656"/>
            <p14:sldId id="2134808657"/>
            <p14:sldId id="2134808658"/>
            <p14:sldId id="2134808655"/>
            <p14:sldId id="2134808659"/>
            <p14:sldId id="2134808660"/>
            <p14:sldId id="2134808661"/>
            <p14:sldId id="2134808560"/>
          </p14:sldIdLst>
        </p14:section>
        <p14:section name="ألعاب" id="{66953B43-0502-40BE-9D9D-49C14FC1791C}">
          <p14:sldIdLst>
            <p14:sldId id="2134808662"/>
            <p14:sldId id="2134808446"/>
            <p14:sldId id="2134808583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147E"/>
    <a:srgbClr val="8A0000"/>
    <a:srgbClr val="19199B"/>
    <a:srgbClr val="006DB4"/>
    <a:srgbClr val="E74C3C"/>
    <a:srgbClr val="D4EAF3"/>
    <a:srgbClr val="FFFFFF"/>
    <a:srgbClr val="0A0C4C"/>
    <a:srgbClr val="B4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58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680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commentAuthors" Target="commentAuthors.xml"/><Relationship Id="rId79" Type="http://schemas.microsoft.com/office/2016/11/relationships/changesInfo" Target="changesInfos/changesInfo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handoutMaster" Target="handoutMasters/handoutMaster1.xml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viewProps" Target="view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0E1024C3-58F3-4E60-9D56-58152775B348}"/>
    <pc:docChg chg="custSel delSld modSld modSection">
      <pc:chgData name="FERHANE EL MOSTAFA" userId="612e3f77-08f4-424c-9bd0-6ac275dcda07" providerId="ADAL" clId="{0E1024C3-58F3-4E60-9D56-58152775B348}" dt="2025-09-03T10:30:58.646" v="20" actId="20577"/>
      <pc:docMkLst>
        <pc:docMk/>
      </pc:docMkLst>
      <pc:sldChg chg="delSp modSp mod delAnim modAnim">
        <pc:chgData name="FERHANE EL MOSTAFA" userId="612e3f77-08f4-424c-9bd0-6ac275dcda07" providerId="ADAL" clId="{0E1024C3-58F3-4E60-9D56-58152775B348}" dt="2025-08-31T18:00:36.512" v="4" actId="1076"/>
        <pc:sldMkLst>
          <pc:docMk/>
          <pc:sldMk cId="368224478" sldId="2134808451"/>
        </pc:sldMkLst>
        <pc:spChg chg="mod">
          <ac:chgData name="FERHANE EL MOSTAFA" userId="612e3f77-08f4-424c-9bd0-6ac275dcda07" providerId="ADAL" clId="{0E1024C3-58F3-4E60-9D56-58152775B348}" dt="2025-08-31T18:00:33.500" v="3" actId="2710"/>
          <ac:spMkLst>
            <pc:docMk/>
            <pc:sldMk cId="368224478" sldId="2134808451"/>
            <ac:spMk id="3" creationId="{41989D0E-6C5B-56AB-232F-70DC720C2D89}"/>
          </ac:spMkLst>
        </pc:spChg>
        <pc:picChg chg="mod">
          <ac:chgData name="FERHANE EL MOSTAFA" userId="612e3f77-08f4-424c-9bd0-6ac275dcda07" providerId="ADAL" clId="{0E1024C3-58F3-4E60-9D56-58152775B348}" dt="2025-08-31T18:00:36.512" v="4" actId="1076"/>
          <ac:picMkLst>
            <pc:docMk/>
            <pc:sldMk cId="368224478" sldId="2134808451"/>
            <ac:picMk id="5" creationId="{3D7B7E7E-AEBD-8512-33CF-E46DC5DA4E18}"/>
          </ac:picMkLst>
        </pc:picChg>
      </pc:sldChg>
      <pc:sldChg chg="modSp mod">
        <pc:chgData name="FERHANE EL MOSTAFA" userId="612e3f77-08f4-424c-9bd0-6ac275dcda07" providerId="ADAL" clId="{0E1024C3-58F3-4E60-9D56-58152775B348}" dt="2025-09-03T10:30:58.646" v="20" actId="20577"/>
        <pc:sldMkLst>
          <pc:docMk/>
          <pc:sldMk cId="3114214726" sldId="2134808539"/>
        </pc:sldMkLst>
        <pc:spChg chg="mod">
          <ac:chgData name="FERHANE EL MOSTAFA" userId="612e3f77-08f4-424c-9bd0-6ac275dcda07" providerId="ADAL" clId="{0E1024C3-58F3-4E60-9D56-58152775B348}" dt="2025-09-03T10:30:58.646" v="20" actId="20577"/>
          <ac:spMkLst>
            <pc:docMk/>
            <pc:sldMk cId="3114214726" sldId="2134808539"/>
            <ac:spMk id="6" creationId="{19B27766-CF1F-0E90-1AFC-2D3D4298239D}"/>
          </ac:spMkLst>
        </pc:spChg>
      </pc:sldChg>
      <pc:sldChg chg="modSp mod">
        <pc:chgData name="FERHANE EL MOSTAFA" userId="612e3f77-08f4-424c-9bd0-6ac275dcda07" providerId="ADAL" clId="{0E1024C3-58F3-4E60-9D56-58152775B348}" dt="2025-08-31T18:01:37.982" v="7" actId="207"/>
        <pc:sldMkLst>
          <pc:docMk/>
          <pc:sldMk cId="2139915436" sldId="2134808630"/>
        </pc:sldMkLst>
        <pc:spChg chg="mod">
          <ac:chgData name="FERHANE EL MOSTAFA" userId="612e3f77-08f4-424c-9bd0-6ac275dcda07" providerId="ADAL" clId="{0E1024C3-58F3-4E60-9D56-58152775B348}" dt="2025-08-31T18:01:37.982" v="7" actId="207"/>
          <ac:spMkLst>
            <pc:docMk/>
            <pc:sldMk cId="2139915436" sldId="2134808630"/>
            <ac:spMk id="15" creationId="{DD026575-0090-587F-7A84-9501D11CC708}"/>
          </ac:spMkLst>
        </pc:spChg>
      </pc:sldChg>
      <pc:sldChg chg="modSp mod">
        <pc:chgData name="FERHANE EL MOSTAFA" userId="612e3f77-08f4-424c-9bd0-6ac275dcda07" providerId="ADAL" clId="{0E1024C3-58F3-4E60-9D56-58152775B348}" dt="2025-08-31T18:02:10.687" v="16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0E1024C3-58F3-4E60-9D56-58152775B348}" dt="2025-08-31T18:02:10.687" v="16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modSp mod">
        <pc:chgData name="FERHANE EL MOSTAFA" userId="612e3f77-08f4-424c-9bd0-6ac275dcda07" providerId="ADAL" clId="{0E1024C3-58F3-4E60-9D56-58152775B348}" dt="2025-08-31T18:01:34.119" v="6" actId="207"/>
        <pc:sldMkLst>
          <pc:docMk/>
          <pc:sldMk cId="3108182960" sldId="2134808649"/>
        </pc:sldMkLst>
        <pc:spChg chg="mod">
          <ac:chgData name="FERHANE EL MOSTAFA" userId="612e3f77-08f4-424c-9bd0-6ac275dcda07" providerId="ADAL" clId="{0E1024C3-58F3-4E60-9D56-58152775B348}" dt="2025-08-31T18:01:34.119" v="6" actId="207"/>
          <ac:spMkLst>
            <pc:docMk/>
            <pc:sldMk cId="3108182960" sldId="2134808649"/>
            <ac:spMk id="15" creationId="{E196C520-600B-44B7-F663-6B7BB30469F2}"/>
          </ac:spMkLst>
        </pc:spChg>
      </pc:sldChg>
      <pc:sldChg chg="del">
        <pc:chgData name="FERHANE EL MOSTAFA" userId="612e3f77-08f4-424c-9bd0-6ac275dcda07" providerId="ADAL" clId="{0E1024C3-58F3-4E60-9D56-58152775B348}" dt="2025-08-31T18:01:29.002" v="5" actId="47"/>
        <pc:sldMkLst>
          <pc:docMk/>
          <pc:sldMk cId="2757630257" sldId="2134808650"/>
        </pc:sldMkLst>
      </pc:sldChg>
    </pc:docChg>
  </pc:docChgLst>
  <pc:docChgLst>
    <pc:chgData name="FERHANE EL MOSTAFA" userId="612e3f77-08f4-424c-9bd0-6ac275dcda07" providerId="ADAL" clId="{1669BEB6-3285-42B5-9998-4B2AE1AE7D5E}"/>
    <pc:docChg chg="addSld delSld modSld modSection">
      <pc:chgData name="FERHANE EL MOSTAFA" userId="612e3f77-08f4-424c-9bd0-6ac275dcda07" providerId="ADAL" clId="{1669BEB6-3285-42B5-9998-4B2AE1AE7D5E}" dt="2025-08-24T11:20:29.256" v="3" actId="47"/>
      <pc:docMkLst>
        <pc:docMk/>
      </pc:docMkLst>
      <pc:sldChg chg="modSp mod">
        <pc:chgData name="FERHANE EL MOSTAFA" userId="612e3f77-08f4-424c-9bd0-6ac275dcda07" providerId="ADAL" clId="{1669BEB6-3285-42B5-9998-4B2AE1AE7D5E}" dt="2025-08-24T11:16:51.586" v="1" actId="20577"/>
        <pc:sldMkLst>
          <pc:docMk/>
          <pc:sldMk cId="0" sldId="257"/>
        </pc:sldMkLst>
        <pc:spChg chg="mod">
          <ac:chgData name="FERHANE EL MOSTAFA" userId="612e3f77-08f4-424c-9bd0-6ac275dcda07" providerId="ADAL" clId="{1669BEB6-3285-42B5-9998-4B2AE1AE7D5E}" dt="2025-08-24T11:16:51.586" v="1" actId="20577"/>
          <ac:spMkLst>
            <pc:docMk/>
            <pc:sldMk cId="0" sldId="257"/>
            <ac:spMk id="9" creationId="{45B0A1E8-F2BA-31DC-A793-BDED4E478A5A}"/>
          </ac:spMkLst>
        </pc:spChg>
        <pc:spChg chg="mod">
          <ac:chgData name="FERHANE EL MOSTAFA" userId="612e3f77-08f4-424c-9bd0-6ac275dcda07" providerId="ADAL" clId="{1669BEB6-3285-42B5-9998-4B2AE1AE7D5E}" dt="2025-08-24T11:16:47.923" v="0" actId="20577"/>
          <ac:spMkLst>
            <pc:docMk/>
            <pc:sldMk cId="0" sldId="257"/>
            <ac:spMk id="16" creationId="{1011D395-B48B-1A0E-A8D8-19564F8D3BB7}"/>
          </ac:spMkLst>
        </pc:spChg>
      </pc:sldChg>
      <pc:sldChg chg="del">
        <pc:chgData name="FERHANE EL MOSTAFA" userId="612e3f77-08f4-424c-9bd0-6ac275dcda07" providerId="ADAL" clId="{1669BEB6-3285-42B5-9998-4B2AE1AE7D5E}" dt="2025-08-24T11:20:29.256" v="3" actId="47"/>
        <pc:sldMkLst>
          <pc:docMk/>
          <pc:sldMk cId="684869033" sldId="2134808647"/>
        </pc:sldMkLst>
      </pc:sldChg>
      <pc:sldChg chg="add">
        <pc:chgData name="FERHANE EL MOSTAFA" userId="612e3f77-08f4-424c-9bd0-6ac275dcda07" providerId="ADAL" clId="{1669BEB6-3285-42B5-9998-4B2AE1AE7D5E}" dt="2025-08-24T11:20:26.370" v="2"/>
        <pc:sldMkLst>
          <pc:docMk/>
          <pc:sldMk cId="47708855" sldId="2134808663"/>
        </pc:sldMkLst>
      </pc:sldChg>
    </pc:docChg>
  </pc:docChgLst>
  <pc:docChgLst>
    <pc:chgData name="FERHANE EL MOSTAFA" userId="612e3f77-08f4-424c-9bd0-6ac275dcda07" providerId="ADAL" clId="{FCA29AAA-D710-4D78-A2D2-24EF3512CA01}"/>
    <pc:docChg chg="undo custSel addSld delSld modSld modSection">
      <pc:chgData name="FERHANE EL MOSTAFA" userId="612e3f77-08f4-424c-9bd0-6ac275dcda07" providerId="ADAL" clId="{FCA29AAA-D710-4D78-A2D2-24EF3512CA01}" dt="2025-08-10T09:11:07.176" v="5197" actId="20577"/>
      <pc:docMkLst>
        <pc:docMk/>
      </pc:docMkLst>
      <pc:sldChg chg="modSp mod">
        <pc:chgData name="FERHANE EL MOSTAFA" userId="612e3f77-08f4-424c-9bd0-6ac275dcda07" providerId="ADAL" clId="{FCA29AAA-D710-4D78-A2D2-24EF3512CA01}" dt="2025-08-09T09:15:54.708" v="5" actId="20577"/>
        <pc:sldMkLst>
          <pc:docMk/>
          <pc:sldMk cId="0" sldId="257"/>
        </pc:sldMkLst>
        <pc:spChg chg="mod">
          <ac:chgData name="FERHANE EL MOSTAFA" userId="612e3f77-08f4-424c-9bd0-6ac275dcda07" providerId="ADAL" clId="{FCA29AAA-D710-4D78-A2D2-24EF3512CA01}" dt="2025-08-09T09:15:48.500" v="3" actId="20577"/>
          <ac:spMkLst>
            <pc:docMk/>
            <pc:sldMk cId="0" sldId="257"/>
            <ac:spMk id="4" creationId="{480176DD-AD75-E05C-FFEB-51070627313B}"/>
          </ac:spMkLst>
        </pc:spChg>
        <pc:spChg chg="mod">
          <ac:chgData name="FERHANE EL MOSTAFA" userId="612e3f77-08f4-424c-9bd0-6ac275dcda07" providerId="ADAL" clId="{FCA29AAA-D710-4D78-A2D2-24EF3512CA01}" dt="2025-08-09T09:15:54.708" v="5" actId="20577"/>
          <ac:spMkLst>
            <pc:docMk/>
            <pc:sldMk cId="0" sldId="257"/>
            <ac:spMk id="9" creationId="{45B0A1E8-F2BA-31DC-A793-BDED4E478A5A}"/>
          </ac:spMkLst>
        </pc:spChg>
        <pc:spChg chg="mod">
          <ac:chgData name="FERHANE EL MOSTAFA" userId="612e3f77-08f4-424c-9bd0-6ac275dcda07" providerId="ADAL" clId="{FCA29AAA-D710-4D78-A2D2-24EF3512CA01}" dt="2025-08-09T09:15:50.468" v="4" actId="1076"/>
          <ac:spMkLst>
            <pc:docMk/>
            <pc:sldMk cId="0" sldId="257"/>
            <ac:spMk id="10" creationId="{C7D7DD4C-7B77-183D-F3D6-F7060A8F6D60}"/>
          </ac:spMkLst>
        </pc:spChg>
      </pc:sldChg>
      <pc:sldChg chg="modSp mod">
        <pc:chgData name="FERHANE EL MOSTAFA" userId="612e3f77-08f4-424c-9bd0-6ac275dcda07" providerId="ADAL" clId="{FCA29AAA-D710-4D78-A2D2-24EF3512CA01}" dt="2025-08-09T09:41:28.468" v="423" actId="1076"/>
        <pc:sldMkLst>
          <pc:docMk/>
          <pc:sldMk cId="2425538299" sldId="542"/>
        </pc:sldMkLst>
        <pc:spChg chg="mod">
          <ac:chgData name="FERHANE EL MOSTAFA" userId="612e3f77-08f4-424c-9bd0-6ac275dcda07" providerId="ADAL" clId="{FCA29AAA-D710-4D78-A2D2-24EF3512CA01}" dt="2025-08-09T09:41:28.468" v="423" actId="1076"/>
          <ac:spMkLst>
            <pc:docMk/>
            <pc:sldMk cId="2425538299" sldId="542"/>
            <ac:spMk id="2" creationId="{D96BEAF4-96E1-F8D9-0C6D-65C59AE793AB}"/>
          </ac:spMkLst>
        </pc:spChg>
      </pc:sldChg>
      <pc:sldChg chg="modSp mod">
        <pc:chgData name="FERHANE EL MOSTAFA" userId="612e3f77-08f4-424c-9bd0-6ac275dcda07" providerId="ADAL" clId="{FCA29AAA-D710-4D78-A2D2-24EF3512CA01}" dt="2025-08-10T08:58:14.961" v="4864"/>
        <pc:sldMkLst>
          <pc:docMk/>
          <pc:sldMk cId="1861730519" sldId="597"/>
        </pc:sldMkLst>
        <pc:spChg chg="mod">
          <ac:chgData name="FERHANE EL MOSTAFA" userId="612e3f77-08f4-424c-9bd0-6ac275dcda07" providerId="ADAL" clId="{FCA29AAA-D710-4D78-A2D2-24EF3512CA01}" dt="2025-08-10T08:58:14.961" v="4864"/>
          <ac:spMkLst>
            <pc:docMk/>
            <pc:sldMk cId="1861730519" sldId="597"/>
            <ac:spMk id="6" creationId="{89346D30-016F-CFBB-423D-ECDE8F11DB6B}"/>
          </ac:spMkLst>
        </pc:spChg>
      </pc:sldChg>
      <pc:sldChg chg="addSp modSp mod">
        <pc:chgData name="FERHANE EL MOSTAFA" userId="612e3f77-08f4-424c-9bd0-6ac275dcda07" providerId="ADAL" clId="{FCA29AAA-D710-4D78-A2D2-24EF3512CA01}" dt="2025-08-09T09:22:29.987" v="50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FCA29AAA-D710-4D78-A2D2-24EF3512CA01}" dt="2025-08-09T09:21:19.579" v="19" actId="20577"/>
          <ac:spMkLst>
            <pc:docMk/>
            <pc:sldMk cId="1113929566" sldId="2134805101"/>
            <ac:spMk id="8" creationId="{260BF530-5C47-5E22-B48F-3B4AD00C4432}"/>
          </ac:spMkLst>
        </pc:spChg>
        <pc:spChg chg="add mod">
          <ac:chgData name="FERHANE EL MOSTAFA" userId="612e3f77-08f4-424c-9bd0-6ac275dcda07" providerId="ADAL" clId="{FCA29AAA-D710-4D78-A2D2-24EF3512CA01}" dt="2025-08-09T09:22:29.987" v="50" actId="20577"/>
          <ac:spMkLst>
            <pc:docMk/>
            <pc:sldMk cId="1113929566" sldId="2134805101"/>
            <ac:spMk id="12" creationId="{FF298197-ED65-321A-257C-E57D4E4F9314}"/>
          </ac:spMkLst>
        </pc:spChg>
        <pc:spChg chg="mod">
          <ac:chgData name="FERHANE EL MOSTAFA" userId="612e3f77-08f4-424c-9bd0-6ac275dcda07" providerId="ADAL" clId="{FCA29AAA-D710-4D78-A2D2-24EF3512CA01}" dt="2025-08-09T09:20:54.726" v="12"/>
          <ac:spMkLst>
            <pc:docMk/>
            <pc:sldMk cId="1113929566" sldId="2134805101"/>
            <ac:spMk id="13" creationId="{21CEE908-A23E-3615-FC3A-B9D65947341C}"/>
          </ac:spMkLst>
        </pc:spChg>
        <pc:spChg chg="mod">
          <ac:chgData name="FERHANE EL MOSTAFA" userId="612e3f77-08f4-424c-9bd0-6ac275dcda07" providerId="ADAL" clId="{FCA29AAA-D710-4D78-A2D2-24EF3512CA01}" dt="2025-08-09T09:21:14.533" v="16" actId="20577"/>
          <ac:spMkLst>
            <pc:docMk/>
            <pc:sldMk cId="1113929566" sldId="2134805101"/>
            <ac:spMk id="14" creationId="{2C5D3884-B682-E82B-6AA4-10FF3C852B6C}"/>
          </ac:spMkLst>
        </pc:spChg>
        <pc:grpChg chg="mod">
          <ac:chgData name="FERHANE EL MOSTAFA" userId="612e3f77-08f4-424c-9bd0-6ac275dcda07" providerId="ADAL" clId="{FCA29AAA-D710-4D78-A2D2-24EF3512CA01}" dt="2025-08-09T09:20:54.726" v="12"/>
          <ac:grpSpMkLst>
            <pc:docMk/>
            <pc:sldMk cId="1113929566" sldId="2134805101"/>
            <ac:grpSpMk id="6" creationId="{361841AB-7BBF-E5DF-ECC0-9422AF094E7E}"/>
          </ac:grpSpMkLst>
        </pc:grpChg>
        <pc:grpChg chg="mod">
          <ac:chgData name="FERHANE EL MOSTAFA" userId="612e3f77-08f4-424c-9bd0-6ac275dcda07" providerId="ADAL" clId="{FCA29AAA-D710-4D78-A2D2-24EF3512CA01}" dt="2025-08-09T09:20:54.726" v="12"/>
          <ac:grpSpMkLst>
            <pc:docMk/>
            <pc:sldMk cId="1113929566" sldId="2134805101"/>
            <ac:grpSpMk id="11" creationId="{14202AE5-5468-7FCD-3B7B-D4DBB9C10F9D}"/>
          </ac:grpSpMkLst>
        </pc:grp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0" creationId="{1896261F-CA9E-9687-9AE9-A6C2F0C21B00}"/>
          </ac:picMkLst>
        </pc:pic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7" creationId="{058D2DF3-961E-8A7D-17FC-5F277D49F518}"/>
          </ac:picMkLst>
        </pc:picChg>
        <pc:picChg chg="mod">
          <ac:chgData name="FERHANE EL MOSTAFA" userId="612e3f77-08f4-424c-9bd0-6ac275dcda07" providerId="ADAL" clId="{FCA29AAA-D710-4D78-A2D2-24EF3512CA01}" dt="2025-08-09T09:20:54.726" v="12"/>
          <ac:picMkLst>
            <pc:docMk/>
            <pc:sldMk cId="1113929566" sldId="2134805101"/>
            <ac:picMk id="18" creationId="{CE45C8C2-A260-187B-8057-CB1939722F8E}"/>
          </ac:picMkLst>
        </pc:picChg>
      </pc:sldChg>
      <pc:sldChg chg="modSp mod">
        <pc:chgData name="FERHANE EL MOSTAFA" userId="612e3f77-08f4-424c-9bd0-6ac275dcda07" providerId="ADAL" clId="{FCA29AAA-D710-4D78-A2D2-24EF3512CA01}" dt="2025-08-10T08:40:01.376" v="4731" actId="14100"/>
        <pc:sldMkLst>
          <pc:docMk/>
          <pc:sldMk cId="969077855" sldId="2134805155"/>
        </pc:sldMkLst>
        <pc:spChg chg="mod">
          <ac:chgData name="FERHANE EL MOSTAFA" userId="612e3f77-08f4-424c-9bd0-6ac275dcda07" providerId="ADAL" clId="{FCA29AAA-D710-4D78-A2D2-24EF3512CA01}" dt="2025-08-09T09:25:12.570" v="70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FCA29AAA-D710-4D78-A2D2-24EF3512CA01}" dt="2025-08-09T09:25:12.570" v="70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FCA29AAA-D710-4D78-A2D2-24EF3512CA01}" dt="2025-08-09T09:25:25.246" v="73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FCA29AAA-D710-4D78-A2D2-24EF3512CA01}" dt="2025-08-09T09:25:25.246" v="73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FCA29AAA-D710-4D78-A2D2-24EF3512CA01}" dt="2025-08-09T09:25:19.936" v="72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FCA29AAA-D710-4D78-A2D2-24EF3512CA01}" dt="2025-08-09T09:25:19.936" v="72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FCA29AAA-D710-4D78-A2D2-24EF3512CA01}" dt="2025-08-09T09:25:17.749" v="7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FCA29AAA-D710-4D78-A2D2-24EF3512CA01}" dt="2025-08-09T09:25:17.749" v="71" actId="1076"/>
          <ac:spMkLst>
            <pc:docMk/>
            <pc:sldMk cId="969077855" sldId="2134805155"/>
            <ac:spMk id="77" creationId="{A1644A5B-2517-F4C3-1BDC-8A68A399B5FE}"/>
          </ac:spMkLst>
        </pc:spChg>
        <pc:grpChg chg="mod">
          <ac:chgData name="FERHANE EL MOSTAFA" userId="612e3f77-08f4-424c-9bd0-6ac275dcda07" providerId="ADAL" clId="{FCA29AAA-D710-4D78-A2D2-24EF3512CA01}" dt="2025-08-09T09:25:12.570" v="70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FCA29AAA-D710-4D78-A2D2-24EF3512CA01}" dt="2025-08-09T09:25:25.246" v="73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FCA29AAA-D710-4D78-A2D2-24EF3512CA01}" dt="2025-08-09T09:25:19.936" v="72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FCA29AAA-D710-4D78-A2D2-24EF3512CA01}" dt="2025-08-09T09:25:17.749" v="71" actId="1076"/>
          <ac:grpSpMkLst>
            <pc:docMk/>
            <pc:sldMk cId="969077855" sldId="2134805155"/>
            <ac:grpSpMk id="74" creationId="{B240C497-93B7-D5A5-CC16-0CCCEF6AFA07}"/>
          </ac:grpSpMkLst>
        </pc:grpChg>
        <pc:graphicFrameChg chg="mod modGraphic">
          <ac:chgData name="FERHANE EL MOSTAFA" userId="612e3f77-08f4-424c-9bd0-6ac275dcda07" providerId="ADAL" clId="{FCA29AAA-D710-4D78-A2D2-24EF3512CA01}" dt="2025-08-10T08:40:01.376" v="4731" actId="14100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FCA29AAA-D710-4D78-A2D2-24EF3512CA01}" dt="2025-08-09T09:25:12.570" v="70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FCA29AAA-D710-4D78-A2D2-24EF3512CA01}" dt="2025-08-09T09:25:25.246" v="73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FCA29AAA-D710-4D78-A2D2-24EF3512CA01}" dt="2025-08-09T09:25:19.936" v="72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FCA29AAA-D710-4D78-A2D2-24EF3512CA01}" dt="2025-08-09T09:25:17.749" v="71" actId="1076"/>
          <ac:picMkLst>
            <pc:docMk/>
            <pc:sldMk cId="969077855" sldId="2134805155"/>
            <ac:picMk id="76" creationId="{BB23B1FB-A001-330E-9C3A-0366729CC5F4}"/>
          </ac:picMkLst>
        </pc:picChg>
      </pc:sldChg>
      <pc:sldChg chg="delSp del mod">
        <pc:chgData name="FERHANE EL MOSTAFA" userId="612e3f77-08f4-424c-9bd0-6ac275dcda07" providerId="ADAL" clId="{FCA29AAA-D710-4D78-A2D2-24EF3512CA01}" dt="2025-08-09T19:01:43.862" v="2292" actId="47"/>
        <pc:sldMkLst>
          <pc:docMk/>
          <pc:sldMk cId="1509489136" sldId="2134808445"/>
        </pc:sldMkLst>
      </pc:sldChg>
      <pc:sldChg chg="modSp mod">
        <pc:chgData name="FERHANE EL MOSTAFA" userId="612e3f77-08f4-424c-9bd0-6ac275dcda07" providerId="ADAL" clId="{FCA29AAA-D710-4D78-A2D2-24EF3512CA01}" dt="2025-08-09T17:32:31.591" v="796" actId="14100"/>
        <pc:sldMkLst>
          <pc:docMk/>
          <pc:sldMk cId="1007697454" sldId="2134808448"/>
        </pc:sldMkLst>
        <pc:spChg chg="mod">
          <ac:chgData name="FERHANE EL MOSTAFA" userId="612e3f77-08f4-424c-9bd0-6ac275dcda07" providerId="ADAL" clId="{FCA29AAA-D710-4D78-A2D2-24EF3512CA01}" dt="2025-08-09T17:32:31.591" v="796" actId="14100"/>
          <ac:spMkLst>
            <pc:docMk/>
            <pc:sldMk cId="1007697454" sldId="2134808448"/>
            <ac:spMk id="4" creationId="{526BD78D-56AC-37E2-50C1-209C3F746608}"/>
          </ac:spMkLst>
        </pc:spChg>
      </pc:sldChg>
      <pc:sldChg chg="modSp mod">
        <pc:chgData name="FERHANE EL MOSTAFA" userId="612e3f77-08f4-424c-9bd0-6ac275dcda07" providerId="ADAL" clId="{FCA29AAA-D710-4D78-A2D2-24EF3512CA01}" dt="2025-08-09T09:30:03.740" v="9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FCA29AAA-D710-4D78-A2D2-24EF3512CA01}" dt="2025-08-09T09:30:03.740" v="9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mod modAnim">
        <pc:chgData name="FERHANE EL MOSTAFA" userId="612e3f77-08f4-424c-9bd0-6ac275dcda07" providerId="ADAL" clId="{FCA29AAA-D710-4D78-A2D2-24EF3512CA01}" dt="2025-08-10T08:41:06.259" v="4734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FCA29AAA-D710-4D78-A2D2-24EF3512CA01}" dt="2025-08-10T08:41:06.259" v="4734" actId="2057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FCA29AAA-D710-4D78-A2D2-24EF3512CA01}" dt="2025-08-09T09:38:48.498" v="390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FCA29AAA-D710-4D78-A2D2-24EF3512CA01}" dt="2025-08-09T09:30:56.955" v="156" actId="1076"/>
          <ac:picMkLst>
            <pc:docMk/>
            <pc:sldMk cId="368224478" sldId="2134808451"/>
            <ac:picMk id="2" creationId="{EAFCE5DF-406A-0980-724C-592B36246880}"/>
          </ac:picMkLst>
        </pc:picChg>
        <pc:picChg chg="add mod">
          <ac:chgData name="FERHANE EL MOSTAFA" userId="612e3f77-08f4-424c-9bd0-6ac275dcda07" providerId="ADAL" clId="{FCA29AAA-D710-4D78-A2D2-24EF3512CA01}" dt="2025-08-09T09:31:14.271" v="158" actId="1076"/>
          <ac:picMkLst>
            <pc:docMk/>
            <pc:sldMk cId="368224478" sldId="2134808451"/>
            <ac:picMk id="5" creationId="{3D7B7E7E-AEBD-8512-33CF-E46DC5DA4E18}"/>
          </ac:picMkLst>
        </pc:picChg>
      </pc:sldChg>
      <pc:sldChg chg="delSp del mod">
        <pc:chgData name="FERHANE EL MOSTAFA" userId="612e3f77-08f4-424c-9bd0-6ac275dcda07" providerId="ADAL" clId="{FCA29AAA-D710-4D78-A2D2-24EF3512CA01}" dt="2025-08-09T18:43:50.692" v="2241" actId="47"/>
        <pc:sldMkLst>
          <pc:docMk/>
          <pc:sldMk cId="1403980755" sldId="2134808468"/>
        </pc:sldMkLst>
      </pc:sldChg>
      <pc:sldChg chg="del">
        <pc:chgData name="FERHANE EL MOSTAFA" userId="612e3f77-08f4-424c-9bd0-6ac275dcda07" providerId="ADAL" clId="{FCA29AAA-D710-4D78-A2D2-24EF3512CA01}" dt="2025-08-09T18:20:09.840" v="1665" actId="47"/>
        <pc:sldMkLst>
          <pc:docMk/>
          <pc:sldMk cId="1418471261" sldId="2134808474"/>
        </pc:sldMkLst>
      </pc:sldChg>
      <pc:sldChg chg="addSp delSp modSp add mod">
        <pc:chgData name="FERHANE EL MOSTAFA" userId="612e3f77-08f4-424c-9bd0-6ac275dcda07" providerId="ADAL" clId="{FCA29AAA-D710-4D78-A2D2-24EF3512CA01}" dt="2025-08-09T09:28:19.651" v="93" actId="1076"/>
        <pc:sldMkLst>
          <pc:docMk/>
          <pc:sldMk cId="3367157074" sldId="2134808497"/>
        </pc:sldMkLst>
      </pc:sldChg>
      <pc:sldChg chg="del">
        <pc:chgData name="FERHANE EL MOSTAFA" userId="612e3f77-08f4-424c-9bd0-6ac275dcda07" providerId="ADAL" clId="{FCA29AAA-D710-4D78-A2D2-24EF3512CA01}" dt="2025-08-09T18:20:02.158" v="1664" actId="47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FCA29AAA-D710-4D78-A2D2-24EF3512CA01}" dt="2025-08-10T08:42:34.676" v="4743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FCA29AAA-D710-4D78-A2D2-24EF3512CA01}" dt="2025-08-10T08:42:34.676" v="4743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FCA29AAA-D710-4D78-A2D2-24EF3512CA01}" dt="2025-08-09T09:53:41.626" v="743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FCA29AAA-D710-4D78-A2D2-24EF3512CA01}" dt="2025-08-09T09:53:41.626" v="743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addSp delSp modSp mod">
        <pc:chgData name="FERHANE EL MOSTAFA" userId="612e3f77-08f4-424c-9bd0-6ac275dcda07" providerId="ADAL" clId="{FCA29AAA-D710-4D78-A2D2-24EF3512CA01}" dt="2025-08-09T17:36:42.204" v="862" actId="20577"/>
        <pc:sldMkLst>
          <pc:docMk/>
          <pc:sldMk cId="3114214726" sldId="2134808539"/>
        </pc:sldMkLst>
        <pc:spChg chg="mod">
          <ac:chgData name="FERHANE EL MOSTAFA" userId="612e3f77-08f4-424c-9bd0-6ac275dcda07" providerId="ADAL" clId="{FCA29AAA-D710-4D78-A2D2-24EF3512CA01}" dt="2025-08-09T17:36:42.204" v="862" actId="20577"/>
          <ac:spMkLst>
            <pc:docMk/>
            <pc:sldMk cId="3114214726" sldId="2134808539"/>
            <ac:spMk id="6" creationId="{19B27766-CF1F-0E90-1AFC-2D3D4298239D}"/>
          </ac:spMkLst>
        </pc:spChg>
        <pc:spChg chg="add mod">
          <ac:chgData name="FERHANE EL MOSTAFA" userId="612e3f77-08f4-424c-9bd0-6ac275dcda07" providerId="ADAL" clId="{FCA29AAA-D710-4D78-A2D2-24EF3512CA01}" dt="2025-08-09T17:34:18.535" v="808" actId="14100"/>
          <ac:spMkLst>
            <pc:docMk/>
            <pc:sldMk cId="3114214726" sldId="2134808539"/>
            <ac:spMk id="7" creationId="{F3978A99-67D2-D7A1-2491-B02FE732ECBA}"/>
          </ac:spMkLst>
        </pc:spChg>
        <pc:picChg chg="add mod">
          <ac:chgData name="FERHANE EL MOSTAFA" userId="612e3f77-08f4-424c-9bd0-6ac275dcda07" providerId="ADAL" clId="{FCA29AAA-D710-4D78-A2D2-24EF3512CA01}" dt="2025-08-09T17:33:29.244" v="803" actId="14100"/>
          <ac:picMkLst>
            <pc:docMk/>
            <pc:sldMk cId="3114214726" sldId="2134808539"/>
            <ac:picMk id="5" creationId="{7E230F28-4745-1F7A-2BAC-7B096E99C36E}"/>
          </ac:picMkLst>
        </pc:picChg>
      </pc:sldChg>
      <pc:sldChg chg="del">
        <pc:chgData name="FERHANE EL MOSTAFA" userId="612e3f77-08f4-424c-9bd0-6ac275dcda07" providerId="ADAL" clId="{FCA29AAA-D710-4D78-A2D2-24EF3512CA01}" dt="2025-08-09T20:44:44.872" v="4010" actId="47"/>
        <pc:sldMkLst>
          <pc:docMk/>
          <pc:sldMk cId="2679425699" sldId="2134808543"/>
        </pc:sldMkLst>
      </pc:sldChg>
      <pc:sldChg chg="addSp delSp modSp mod">
        <pc:chgData name="FERHANE EL MOSTAFA" userId="612e3f77-08f4-424c-9bd0-6ac275dcda07" providerId="ADAL" clId="{FCA29AAA-D710-4D78-A2D2-24EF3512CA01}" dt="2025-08-09T20:59:19.121" v="4360" actId="20577"/>
        <pc:sldMkLst>
          <pc:docMk/>
          <pc:sldMk cId="2254889488" sldId="2134808547"/>
        </pc:sldMkLst>
        <pc:spChg chg="mod">
          <ac:chgData name="FERHANE EL MOSTAFA" userId="612e3f77-08f4-424c-9bd0-6ac275dcda07" providerId="ADAL" clId="{FCA29AAA-D710-4D78-A2D2-24EF3512CA01}" dt="2025-08-09T20:59:19.121" v="4360" actId="20577"/>
          <ac:spMkLst>
            <pc:docMk/>
            <pc:sldMk cId="2254889488" sldId="2134808547"/>
            <ac:spMk id="2" creationId="{620E8DE7-764D-2B58-87A9-5D702FEDCE6A}"/>
          </ac:spMkLst>
        </pc:spChg>
      </pc:sldChg>
      <pc:sldChg chg="addSp delSp modSp mod delAnim modAnim">
        <pc:chgData name="FERHANE EL MOSTAFA" userId="612e3f77-08f4-424c-9bd0-6ac275dcda07" providerId="ADAL" clId="{FCA29AAA-D710-4D78-A2D2-24EF3512CA01}" dt="2025-08-10T09:11:07.176" v="5197" actId="20577"/>
        <pc:sldMkLst>
          <pc:docMk/>
          <pc:sldMk cId="185814514" sldId="2134808548"/>
        </pc:sldMkLst>
      </pc:sldChg>
      <pc:sldChg chg="del">
        <pc:chgData name="FERHANE EL MOSTAFA" userId="612e3f77-08f4-424c-9bd0-6ac275dcda07" providerId="ADAL" clId="{FCA29AAA-D710-4D78-A2D2-24EF3512CA01}" dt="2025-08-09T21:05:58.920" v="4599" actId="47"/>
        <pc:sldMkLst>
          <pc:docMk/>
          <pc:sldMk cId="2984494228" sldId="2134808551"/>
        </pc:sldMkLst>
      </pc:sldChg>
      <pc:sldChg chg="addSp delSp modSp mod">
        <pc:chgData name="FERHANE EL MOSTAFA" userId="612e3f77-08f4-424c-9bd0-6ac275dcda07" providerId="ADAL" clId="{FCA29AAA-D710-4D78-A2D2-24EF3512CA01}" dt="2025-08-09T21:09:19.718" v="4686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FCA29AAA-D710-4D78-A2D2-24EF3512CA01}" dt="2025-08-09T21:07:56.430" v="4614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FCA29AAA-D710-4D78-A2D2-24EF3512CA01}" dt="2025-08-09T21:09:19.718" v="4686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2:51.112" v="4744"/>
        <pc:sldMkLst>
          <pc:docMk/>
          <pc:sldMk cId="1808969683" sldId="2134808563"/>
        </pc:sldMkLst>
        <pc:spChg chg="mod">
          <ac:chgData name="FERHANE EL MOSTAFA" userId="612e3f77-08f4-424c-9bd0-6ac275dcda07" providerId="ADAL" clId="{FCA29AAA-D710-4D78-A2D2-24EF3512CA01}" dt="2025-08-09T09:52:56.602" v="738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FCA29AAA-D710-4D78-A2D2-24EF3512CA01}" dt="2025-08-09T09:53:03.747" v="740" actId="1076"/>
          <ac:spMkLst>
            <pc:docMk/>
            <pc:sldMk cId="1808969683" sldId="2134808563"/>
            <ac:spMk id="4" creationId="{75A6D452-C0A4-E1D1-441C-6A869EFAD9C2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10T08:46:36.779" v="4771" actId="20577"/>
        <pc:sldMkLst>
          <pc:docMk/>
          <pc:sldMk cId="2317388228" sldId="2134808564"/>
        </pc:sldMkLst>
        <pc:spChg chg="mod">
          <ac:chgData name="FERHANE EL MOSTAFA" userId="612e3f77-08f4-424c-9bd0-6ac275dcda07" providerId="ADAL" clId="{FCA29AAA-D710-4D78-A2D2-24EF3512CA01}" dt="2025-08-10T08:46:36.779" v="4771" actId="20577"/>
          <ac:spMkLst>
            <pc:docMk/>
            <pc:sldMk cId="2317388228" sldId="2134808564"/>
            <ac:spMk id="6" creationId="{EC752557-5749-8B75-B150-651BC25387C8}"/>
          </ac:spMkLst>
        </pc:spChg>
        <pc:graphicFrameChg chg="mod modGraphic">
          <ac:chgData name="FERHANE EL MOSTAFA" userId="612e3f77-08f4-424c-9bd0-6ac275dcda07" providerId="ADAL" clId="{FCA29AAA-D710-4D78-A2D2-24EF3512CA01}" dt="2025-08-09T18:19:33.047" v="1663" actId="20577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  <pc:picChg chg="add mod">
          <ac:chgData name="FERHANE EL MOSTAFA" userId="612e3f77-08f4-424c-9bd0-6ac275dcda07" providerId="ADAL" clId="{FCA29AAA-D710-4D78-A2D2-24EF3512CA01}" dt="2025-08-09T18:14:50.669" v="1455" actId="1076"/>
          <ac:picMkLst>
            <pc:docMk/>
            <pc:sldMk cId="2317388228" sldId="2134808564"/>
            <ac:picMk id="2" creationId="{83232DF7-D315-357E-13CD-020D80D3EBFF}"/>
          </ac:picMkLst>
        </pc:picChg>
      </pc:sldChg>
      <pc:sldChg chg="add del">
        <pc:chgData name="FERHANE EL MOSTAFA" userId="612e3f77-08f4-424c-9bd0-6ac275dcda07" providerId="ADAL" clId="{FCA29AAA-D710-4D78-A2D2-24EF3512CA01}" dt="2025-08-09T17:51:27.949" v="1121" actId="47"/>
        <pc:sldMkLst>
          <pc:docMk/>
          <pc:sldMk cId="4032408682" sldId="2134808565"/>
        </pc:sldMkLst>
      </pc:sldChg>
      <pc:sldChg chg="addSp delSp modSp add mod modAnim">
        <pc:chgData name="FERHANE EL MOSTAFA" userId="612e3f77-08f4-424c-9bd0-6ac275dcda07" providerId="ADAL" clId="{FCA29AAA-D710-4D78-A2D2-24EF3512CA01}" dt="2025-08-09T18:43:23.693" v="2239"/>
        <pc:sldMkLst>
          <pc:docMk/>
          <pc:sldMk cId="2709170444" sldId="2134808566"/>
        </pc:sldMkLst>
        <pc:spChg chg="mod">
          <ac:chgData name="FERHANE EL MOSTAFA" userId="612e3f77-08f4-424c-9bd0-6ac275dcda07" providerId="ADAL" clId="{FCA29AAA-D710-4D78-A2D2-24EF3512CA01}" dt="2025-08-09T18:24:21.155" v="1850" actId="20577"/>
          <ac:spMkLst>
            <pc:docMk/>
            <pc:sldMk cId="2709170444" sldId="2134808566"/>
            <ac:spMk id="6" creationId="{1CE7D303-5E60-388E-9A39-F67E0C534BAE}"/>
          </ac:spMkLst>
        </pc:spChg>
        <pc:spChg chg="mod">
          <ac:chgData name="FERHANE EL MOSTAFA" userId="612e3f77-08f4-424c-9bd0-6ac275dcda07" providerId="ADAL" clId="{FCA29AAA-D710-4D78-A2D2-24EF3512CA01}" dt="2025-08-09T18:43:17.379" v="2237" actId="20577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FCA29AAA-D710-4D78-A2D2-24EF3512CA01}" dt="2025-08-09T18:36:52.865" v="2095" actId="20577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FCA29AAA-D710-4D78-A2D2-24EF3512CA01}" dt="2025-08-09T18:28:45.591" v="1962" actId="14100"/>
          <ac:spMkLst>
            <pc:docMk/>
            <pc:sldMk cId="2709170444" sldId="2134808566"/>
            <ac:spMk id="9" creationId="{54D34C1E-99F1-75E9-107C-927CA4873F3E}"/>
          </ac:spMkLst>
        </pc:spChg>
        <pc:graphicFrameChg chg="mod modGraphic">
          <ac:chgData name="FERHANE EL MOSTAFA" userId="612e3f77-08f4-424c-9bd0-6ac275dcda07" providerId="ADAL" clId="{FCA29AAA-D710-4D78-A2D2-24EF3512CA01}" dt="2025-08-09T18:35:18.468" v="2033" actId="20577"/>
          <ac:graphicFrameMkLst>
            <pc:docMk/>
            <pc:sldMk cId="2709170444" sldId="2134808566"/>
            <ac:graphicFrameMk id="3" creationId="{90CADDE4-2A61-21EA-1763-F27E87CED658}"/>
          </ac:graphicFrameMkLst>
        </pc:graphicFrameChg>
        <pc:picChg chg="add mod">
          <ac:chgData name="FERHANE EL MOSTAFA" userId="612e3f77-08f4-424c-9bd0-6ac275dcda07" providerId="ADAL" clId="{FCA29AAA-D710-4D78-A2D2-24EF3512CA01}" dt="2025-08-09T18:22:08.518" v="1748" actId="14100"/>
          <ac:picMkLst>
            <pc:docMk/>
            <pc:sldMk cId="2709170444" sldId="2134808566"/>
            <ac:picMk id="5" creationId="{B2877564-88CD-6F0D-2845-A241D2C659E4}"/>
          </ac:picMkLst>
        </pc:picChg>
      </pc:sldChg>
      <pc:sldChg chg="del">
        <pc:chgData name="FERHANE EL MOSTAFA" userId="612e3f77-08f4-424c-9bd0-6ac275dcda07" providerId="ADAL" clId="{FCA29AAA-D710-4D78-A2D2-24EF3512CA01}" dt="2025-08-09T21:06:03.880" v="4602" actId="47"/>
        <pc:sldMkLst>
          <pc:docMk/>
          <pc:sldMk cId="320711724" sldId="2134808577"/>
        </pc:sldMkLst>
      </pc:sldChg>
      <pc:sldChg chg="del">
        <pc:chgData name="FERHANE EL MOSTAFA" userId="612e3f77-08f4-424c-9bd0-6ac275dcda07" providerId="ADAL" clId="{FCA29AAA-D710-4D78-A2D2-24EF3512CA01}" dt="2025-08-09T21:06:08.306" v="4603" actId="47"/>
        <pc:sldMkLst>
          <pc:docMk/>
          <pc:sldMk cId="561229302" sldId="2134808578"/>
        </pc:sldMkLst>
      </pc:sldChg>
      <pc:sldChg chg="modSp mod">
        <pc:chgData name="FERHANE EL MOSTAFA" userId="612e3f77-08f4-424c-9bd0-6ac275dcda07" providerId="ADAL" clId="{FCA29AAA-D710-4D78-A2D2-24EF3512CA01}" dt="2025-08-09T09:54:05.826" v="753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FCA29AAA-D710-4D78-A2D2-24EF3512CA01}" dt="2025-08-09T09:54:05.826" v="753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FCA29AAA-D710-4D78-A2D2-24EF3512CA01}" dt="2025-08-09T09:54:31.248" v="768" actId="20577"/>
        <pc:sldMkLst>
          <pc:docMk/>
          <pc:sldMk cId="113036114" sldId="2134808582"/>
        </pc:sldMkLst>
        <pc:spChg chg="mod">
          <ac:chgData name="FERHANE EL MOSTAFA" userId="612e3f77-08f4-424c-9bd0-6ac275dcda07" providerId="ADAL" clId="{FCA29AAA-D710-4D78-A2D2-24EF3512CA01}" dt="2025-08-09T09:54:31.248" v="768" actId="20577"/>
          <ac:spMkLst>
            <pc:docMk/>
            <pc:sldMk cId="113036114" sldId="2134808582"/>
            <ac:spMk id="6" creationId="{DC4D163C-14FC-E6C9-7A26-15597CB8447A}"/>
          </ac:spMkLst>
        </pc:spChg>
      </pc:sldChg>
      <pc:sldChg chg="del">
        <pc:chgData name="FERHANE EL MOSTAFA" userId="612e3f77-08f4-424c-9bd0-6ac275dcda07" providerId="ADAL" clId="{FCA29AAA-D710-4D78-A2D2-24EF3512CA01}" dt="2025-08-09T18:44:50.866" v="2288" actId="47"/>
        <pc:sldMkLst>
          <pc:docMk/>
          <pc:sldMk cId="558846478" sldId="2134808584"/>
        </pc:sldMkLst>
      </pc:sldChg>
      <pc:sldChg chg="del">
        <pc:chgData name="FERHANE EL MOSTAFA" userId="612e3f77-08f4-424c-9bd0-6ac275dcda07" providerId="ADAL" clId="{FCA29AAA-D710-4D78-A2D2-24EF3512CA01}" dt="2025-08-09T20:33:37.562" v="3659" actId="47"/>
        <pc:sldMkLst>
          <pc:docMk/>
          <pc:sldMk cId="2890695337" sldId="2134808585"/>
        </pc:sldMkLst>
      </pc:sldChg>
      <pc:sldChg chg="del">
        <pc:chgData name="FERHANE EL MOSTAFA" userId="612e3f77-08f4-424c-9bd0-6ac275dcda07" providerId="ADAL" clId="{FCA29AAA-D710-4D78-A2D2-24EF3512CA01}" dt="2025-08-09T09:28:29.983" v="94" actId="47"/>
        <pc:sldMkLst>
          <pc:docMk/>
          <pc:sldMk cId="1233101516" sldId="2134808596"/>
        </pc:sldMkLst>
      </pc:sldChg>
      <pc:sldChg chg="delSp modSp mod delAnim modAnim">
        <pc:chgData name="FERHANE EL MOSTAFA" userId="612e3f77-08f4-424c-9bd0-6ac275dcda07" providerId="ADAL" clId="{FCA29AAA-D710-4D78-A2D2-24EF3512CA01}" dt="2025-08-10T08:42:59.689" v="4745"/>
        <pc:sldMkLst>
          <pc:docMk/>
          <pc:sldMk cId="2647858729" sldId="2134808597"/>
        </pc:sldMkLst>
        <pc:spChg chg="mod">
          <ac:chgData name="FERHANE EL MOSTAFA" userId="612e3f77-08f4-424c-9bd0-6ac275dcda07" providerId="ADAL" clId="{FCA29AAA-D710-4D78-A2D2-24EF3512CA01}" dt="2025-08-09T09:53:51.955" v="748" actId="20577"/>
          <ac:spMkLst>
            <pc:docMk/>
            <pc:sldMk cId="2647858729" sldId="2134808597"/>
            <ac:spMk id="3" creationId="{AC872B29-AEAE-99D2-02AB-4D9FB809B9C6}"/>
          </ac:spMkLst>
        </pc:spChg>
        <pc:spChg chg="mod">
          <ac:chgData name="FERHANE EL MOSTAFA" userId="612e3f77-08f4-424c-9bd0-6ac275dcda07" providerId="ADAL" clId="{FCA29AAA-D710-4D78-A2D2-24EF3512CA01}" dt="2025-08-09T09:53:58.929" v="750" actId="1076"/>
          <ac:spMkLst>
            <pc:docMk/>
            <pc:sldMk cId="2647858729" sldId="2134808597"/>
            <ac:spMk id="4" creationId="{3BC97A5E-1BAF-2695-041A-786012FAD675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3:18.822" v="4746"/>
        <pc:sldMkLst>
          <pc:docMk/>
          <pc:sldMk cId="221526140" sldId="2134808598"/>
        </pc:sldMkLst>
        <pc:spChg chg="mod">
          <ac:chgData name="FERHANE EL MOSTAFA" userId="612e3f77-08f4-424c-9bd0-6ac275dcda07" providerId="ADAL" clId="{FCA29AAA-D710-4D78-A2D2-24EF3512CA01}" dt="2025-08-09T09:55:10.910" v="778" actId="20577"/>
          <ac:spMkLst>
            <pc:docMk/>
            <pc:sldMk cId="221526140" sldId="2134808598"/>
            <ac:spMk id="3" creationId="{FF148EC0-6566-4024-E6E1-8CA73F69E9B3}"/>
          </ac:spMkLst>
        </pc:spChg>
        <pc:spChg chg="mod">
          <ac:chgData name="FERHANE EL MOSTAFA" userId="612e3f77-08f4-424c-9bd0-6ac275dcda07" providerId="ADAL" clId="{FCA29AAA-D710-4D78-A2D2-24EF3512CA01}" dt="2025-08-09T09:54:24.016" v="763" actId="1076"/>
          <ac:spMkLst>
            <pc:docMk/>
            <pc:sldMk cId="221526140" sldId="2134808598"/>
            <ac:spMk id="4" creationId="{AF46F2A6-81F3-09F6-DC31-5B4726A865BE}"/>
          </ac:spMkLst>
        </pc:spChg>
      </pc:sldChg>
      <pc:sldChg chg="delSp modSp mod delAnim modAnim">
        <pc:chgData name="FERHANE EL MOSTAFA" userId="612e3f77-08f4-424c-9bd0-6ac275dcda07" providerId="ADAL" clId="{FCA29AAA-D710-4D78-A2D2-24EF3512CA01}" dt="2025-08-10T08:43:23.117" v="4747"/>
        <pc:sldMkLst>
          <pc:docMk/>
          <pc:sldMk cId="2158557976" sldId="2134808599"/>
        </pc:sldMkLst>
        <pc:spChg chg="mod">
          <ac:chgData name="FERHANE EL MOSTAFA" userId="612e3f77-08f4-424c-9bd0-6ac275dcda07" providerId="ADAL" clId="{FCA29AAA-D710-4D78-A2D2-24EF3512CA01}" dt="2025-08-09T09:54:40.466" v="776" actId="20577"/>
          <ac:spMkLst>
            <pc:docMk/>
            <pc:sldMk cId="2158557976" sldId="2134808599"/>
            <ac:spMk id="3" creationId="{73095EAD-A480-ED29-B766-C3B8F1E51EC5}"/>
          </ac:spMkLst>
        </pc:spChg>
        <pc:spChg chg="mod">
          <ac:chgData name="FERHANE EL MOSTAFA" userId="612e3f77-08f4-424c-9bd0-6ac275dcda07" providerId="ADAL" clId="{FCA29AAA-D710-4D78-A2D2-24EF3512CA01}" dt="2025-08-09T09:55:25.071" v="780" actId="1076"/>
          <ac:spMkLst>
            <pc:docMk/>
            <pc:sldMk cId="2158557976" sldId="2134808599"/>
            <ac:spMk id="4" creationId="{01844FD9-C282-E6B2-BDF1-5D3F8717D3CA}"/>
          </ac:spMkLst>
        </pc:spChg>
      </pc:sldChg>
      <pc:sldChg chg="addSp delSp modSp mod delAnim modAnim">
        <pc:chgData name="FERHANE EL MOSTAFA" userId="612e3f77-08f4-424c-9bd0-6ac275dcda07" providerId="ADAL" clId="{FCA29AAA-D710-4D78-A2D2-24EF3512CA01}" dt="2025-08-09T19:38:52.484" v="2806" actId="20577"/>
        <pc:sldMkLst>
          <pc:docMk/>
          <pc:sldMk cId="3250932778" sldId="2134808600"/>
        </pc:sldMkLst>
      </pc:sldChg>
      <pc:sldChg chg="addSp delSp modSp mod modAnim">
        <pc:chgData name="FERHANE EL MOSTAFA" userId="612e3f77-08f4-424c-9bd0-6ac275dcda07" providerId="ADAL" clId="{FCA29AAA-D710-4D78-A2D2-24EF3512CA01}" dt="2025-08-10T08:59:55.732" v="4868"/>
        <pc:sldMkLst>
          <pc:docMk/>
          <pc:sldMk cId="534018779" sldId="2134808601"/>
        </pc:sldMkLst>
      </pc:sldChg>
      <pc:sldChg chg="addSp delSp modSp mod modAnim">
        <pc:chgData name="FERHANE EL MOSTAFA" userId="612e3f77-08f4-424c-9bd0-6ac275dcda07" providerId="ADAL" clId="{FCA29AAA-D710-4D78-A2D2-24EF3512CA01}" dt="2025-08-09T20:36:32.743" v="3747" actId="20577"/>
        <pc:sldMkLst>
          <pc:docMk/>
          <pc:sldMk cId="998925571" sldId="2134808602"/>
        </pc:sldMkLst>
        <pc:spChg chg="mod">
          <ac:chgData name="FERHANE EL MOSTAFA" userId="612e3f77-08f4-424c-9bd0-6ac275dcda07" providerId="ADAL" clId="{FCA29AAA-D710-4D78-A2D2-24EF3512CA01}" dt="2025-08-09T20:34:34.046" v="3708" actId="20577"/>
          <ac:spMkLst>
            <pc:docMk/>
            <pc:sldMk cId="998925571" sldId="2134808602"/>
            <ac:spMk id="2" creationId="{F0112923-F785-7B75-5B51-49E52FA2DF93}"/>
          </ac:spMkLst>
        </pc:spChg>
        <pc:graphicFrameChg chg="add mod modGraphic">
          <ac:chgData name="FERHANE EL MOSTAFA" userId="612e3f77-08f4-424c-9bd0-6ac275dcda07" providerId="ADAL" clId="{FCA29AAA-D710-4D78-A2D2-24EF3512CA01}" dt="2025-08-09T20:36:32.743" v="3747" actId="20577"/>
          <ac:graphicFrameMkLst>
            <pc:docMk/>
            <pc:sldMk cId="998925571" sldId="2134808602"/>
            <ac:graphicFrameMk id="4" creationId="{CE178BD2-4209-16A0-D1C8-60CC4101BEA1}"/>
          </ac:graphicFrameMkLst>
        </pc:graphicFrameChg>
        <pc:picChg chg="add mod">
          <ac:chgData name="FERHANE EL MOSTAFA" userId="612e3f77-08f4-424c-9bd0-6ac275dcda07" providerId="ADAL" clId="{FCA29AAA-D710-4D78-A2D2-24EF3512CA01}" dt="2025-08-09T20:34:12.131" v="3671" actId="1076"/>
          <ac:picMkLst>
            <pc:docMk/>
            <pc:sldMk cId="998925571" sldId="2134808602"/>
            <ac:picMk id="7" creationId="{7B12257B-B467-1DB8-50F3-8DFD3708E394}"/>
          </ac:picMkLst>
        </pc:picChg>
      </pc:sldChg>
      <pc:sldChg chg="del">
        <pc:chgData name="FERHANE EL MOSTAFA" userId="612e3f77-08f4-424c-9bd0-6ac275dcda07" providerId="ADAL" clId="{FCA29AAA-D710-4D78-A2D2-24EF3512CA01}" dt="2025-08-09T20:44:34.161" v="4005" actId="47"/>
        <pc:sldMkLst>
          <pc:docMk/>
          <pc:sldMk cId="1115332626" sldId="2134808603"/>
        </pc:sldMkLst>
      </pc:sldChg>
      <pc:sldChg chg="del">
        <pc:chgData name="FERHANE EL MOSTAFA" userId="612e3f77-08f4-424c-9bd0-6ac275dcda07" providerId="ADAL" clId="{FCA29AAA-D710-4D78-A2D2-24EF3512CA01}" dt="2025-08-09T20:44:36.552" v="4006" actId="47"/>
        <pc:sldMkLst>
          <pc:docMk/>
          <pc:sldMk cId="1931734198" sldId="2134808604"/>
        </pc:sldMkLst>
      </pc:sldChg>
      <pc:sldChg chg="del">
        <pc:chgData name="FERHANE EL MOSTAFA" userId="612e3f77-08f4-424c-9bd0-6ac275dcda07" providerId="ADAL" clId="{FCA29AAA-D710-4D78-A2D2-24EF3512CA01}" dt="2025-08-09T20:44:38.123" v="4007" actId="47"/>
        <pc:sldMkLst>
          <pc:docMk/>
          <pc:sldMk cId="1106300371" sldId="2134808605"/>
        </pc:sldMkLst>
      </pc:sldChg>
      <pc:sldChg chg="del">
        <pc:chgData name="FERHANE EL MOSTAFA" userId="612e3f77-08f4-424c-9bd0-6ac275dcda07" providerId="ADAL" clId="{FCA29AAA-D710-4D78-A2D2-24EF3512CA01}" dt="2025-08-09T20:44:40.010" v="4008" actId="47"/>
        <pc:sldMkLst>
          <pc:docMk/>
          <pc:sldMk cId="3272094394" sldId="2134808606"/>
        </pc:sldMkLst>
      </pc:sldChg>
      <pc:sldChg chg="del">
        <pc:chgData name="FERHANE EL MOSTAFA" userId="612e3f77-08f4-424c-9bd0-6ac275dcda07" providerId="ADAL" clId="{FCA29AAA-D710-4D78-A2D2-24EF3512CA01}" dt="2025-08-09T20:44:41.545" v="4009" actId="47"/>
        <pc:sldMkLst>
          <pc:docMk/>
          <pc:sldMk cId="3498561458" sldId="2134808607"/>
        </pc:sldMkLst>
      </pc:sldChg>
      <pc:sldChg chg="del">
        <pc:chgData name="FERHANE EL MOSTAFA" userId="612e3f77-08f4-424c-9bd0-6ac275dcda07" providerId="ADAL" clId="{FCA29AAA-D710-4D78-A2D2-24EF3512CA01}" dt="2025-08-09T20:44:55.473" v="4014" actId="47"/>
        <pc:sldMkLst>
          <pc:docMk/>
          <pc:sldMk cId="1184317551" sldId="2134808609"/>
        </pc:sldMkLst>
      </pc:sldChg>
      <pc:sldChg chg="del">
        <pc:chgData name="FERHANE EL MOSTAFA" userId="612e3f77-08f4-424c-9bd0-6ac275dcda07" providerId="ADAL" clId="{FCA29AAA-D710-4D78-A2D2-24EF3512CA01}" dt="2025-08-09T20:44:46.356" v="4011" actId="47"/>
        <pc:sldMkLst>
          <pc:docMk/>
          <pc:sldMk cId="1152934273" sldId="2134808610"/>
        </pc:sldMkLst>
      </pc:sldChg>
      <pc:sldChg chg="del">
        <pc:chgData name="FERHANE EL MOSTAFA" userId="612e3f77-08f4-424c-9bd0-6ac275dcda07" providerId="ADAL" clId="{FCA29AAA-D710-4D78-A2D2-24EF3512CA01}" dt="2025-08-09T20:44:47.991" v="4012" actId="47"/>
        <pc:sldMkLst>
          <pc:docMk/>
          <pc:sldMk cId="167362307" sldId="2134808611"/>
        </pc:sldMkLst>
      </pc:sldChg>
      <pc:sldChg chg="del">
        <pc:chgData name="FERHANE EL MOSTAFA" userId="612e3f77-08f4-424c-9bd0-6ac275dcda07" providerId="ADAL" clId="{FCA29AAA-D710-4D78-A2D2-24EF3512CA01}" dt="2025-08-09T20:44:50.104" v="4013" actId="47"/>
        <pc:sldMkLst>
          <pc:docMk/>
          <pc:sldMk cId="831882811" sldId="2134808612"/>
        </pc:sldMkLst>
      </pc:sldChg>
      <pc:sldChg chg="del">
        <pc:chgData name="FERHANE EL MOSTAFA" userId="612e3f77-08f4-424c-9bd0-6ac275dcda07" providerId="ADAL" clId="{FCA29AAA-D710-4D78-A2D2-24EF3512CA01}" dt="2025-08-09T21:06:01.006" v="4600" actId="47"/>
        <pc:sldMkLst>
          <pc:docMk/>
          <pc:sldMk cId="3758620994" sldId="2134808613"/>
        </pc:sldMkLst>
      </pc:sldChg>
      <pc:sldChg chg="del">
        <pc:chgData name="FERHANE EL MOSTAFA" userId="612e3f77-08f4-424c-9bd0-6ac275dcda07" providerId="ADAL" clId="{FCA29AAA-D710-4D78-A2D2-24EF3512CA01}" dt="2025-08-09T21:06:02.208" v="4601" actId="47"/>
        <pc:sldMkLst>
          <pc:docMk/>
          <pc:sldMk cId="1759103672" sldId="2134808614"/>
        </pc:sldMkLst>
      </pc:sldChg>
      <pc:sldChg chg="del">
        <pc:chgData name="FERHANE EL MOSTAFA" userId="612e3f77-08f4-424c-9bd0-6ac275dcda07" providerId="ADAL" clId="{FCA29AAA-D710-4D78-A2D2-24EF3512CA01}" dt="2025-08-09T21:06:10.448" v="4604" actId="47"/>
        <pc:sldMkLst>
          <pc:docMk/>
          <pc:sldMk cId="1431295362" sldId="2134808615"/>
        </pc:sldMkLst>
      </pc:sldChg>
      <pc:sldChg chg="del">
        <pc:chgData name="FERHANE EL MOSTAFA" userId="612e3f77-08f4-424c-9bd0-6ac275dcda07" providerId="ADAL" clId="{FCA29AAA-D710-4D78-A2D2-24EF3512CA01}" dt="2025-08-09T21:06:12.271" v="4605" actId="47"/>
        <pc:sldMkLst>
          <pc:docMk/>
          <pc:sldMk cId="2764126428" sldId="2134808616"/>
        </pc:sldMkLst>
      </pc:sldChg>
      <pc:sldChg chg="addSp delSp modSp add mod delAnim modAnim">
        <pc:chgData name="FERHANE EL MOSTAFA" userId="612e3f77-08f4-424c-9bd0-6ac275dcda07" providerId="ADAL" clId="{FCA29AAA-D710-4D78-A2D2-24EF3512CA01}" dt="2025-08-09T09:47:04.586" v="500" actId="20577"/>
        <pc:sldMkLst>
          <pc:docMk/>
          <pc:sldMk cId="246076526" sldId="2134808617"/>
        </pc:sldMkLst>
        <pc:spChg chg="mod">
          <ac:chgData name="FERHANE EL MOSTAFA" userId="612e3f77-08f4-424c-9bd0-6ac275dcda07" providerId="ADAL" clId="{FCA29AAA-D710-4D78-A2D2-24EF3512CA01}" dt="2025-08-09T09:47:04.586" v="500" actId="20577"/>
          <ac:spMkLst>
            <pc:docMk/>
            <pc:sldMk cId="246076526" sldId="2134808617"/>
            <ac:spMk id="6" creationId="{15A840B5-9D49-6F25-FD5A-F9F6572B9945}"/>
          </ac:spMkLst>
        </pc:spChg>
      </pc:sldChg>
      <pc:sldChg chg="addSp delSp modSp add mod delAnim modAnim">
        <pc:chgData name="FERHANE EL MOSTAFA" userId="612e3f77-08f4-424c-9bd0-6ac275dcda07" providerId="ADAL" clId="{FCA29AAA-D710-4D78-A2D2-24EF3512CA01}" dt="2025-08-09T09:47:37.855" v="515" actId="1076"/>
        <pc:sldMkLst>
          <pc:docMk/>
          <pc:sldMk cId="379981990" sldId="2134808618"/>
        </pc:sldMkLst>
        <pc:spChg chg="mod">
          <ac:chgData name="FERHANE EL MOSTAFA" userId="612e3f77-08f4-424c-9bd0-6ac275dcda07" providerId="ADAL" clId="{FCA29AAA-D710-4D78-A2D2-24EF3512CA01}" dt="2025-08-09T09:47:23.921" v="513" actId="20577"/>
          <ac:spMkLst>
            <pc:docMk/>
            <pc:sldMk cId="379981990" sldId="2134808618"/>
            <ac:spMk id="6" creationId="{30F2CCC0-0D96-BF03-4B06-DCEE466650B7}"/>
          </ac:spMkLst>
        </pc:spChg>
        <pc:picChg chg="add mod">
          <ac:chgData name="FERHANE EL MOSTAFA" userId="612e3f77-08f4-424c-9bd0-6ac275dcda07" providerId="ADAL" clId="{FCA29AAA-D710-4D78-A2D2-24EF3512CA01}" dt="2025-08-09T09:47:37.855" v="515" actId="1076"/>
          <ac:picMkLst>
            <pc:docMk/>
            <pc:sldMk cId="379981990" sldId="2134808618"/>
            <ac:picMk id="4" creationId="{EE956ACA-6ABB-69E3-E234-71E30928C3C4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10T08:42:12.488" v="4739" actId="6549"/>
        <pc:sldMkLst>
          <pc:docMk/>
          <pc:sldMk cId="1519930428" sldId="2134808619"/>
        </pc:sldMkLst>
        <pc:spChg chg="mod">
          <ac:chgData name="FERHANE EL MOSTAFA" userId="612e3f77-08f4-424c-9bd0-6ac275dcda07" providerId="ADAL" clId="{FCA29AAA-D710-4D78-A2D2-24EF3512CA01}" dt="2025-08-10T08:42:12.488" v="4739" actId="6549"/>
          <ac:spMkLst>
            <pc:docMk/>
            <pc:sldMk cId="1519930428" sldId="2134808619"/>
            <ac:spMk id="6" creationId="{604BD7AE-769A-DD1C-D18F-F1E01EF51F5B}"/>
          </ac:spMkLst>
        </pc:spChg>
        <pc:picChg chg="add mod">
          <ac:chgData name="FERHANE EL MOSTAFA" userId="612e3f77-08f4-424c-9bd0-6ac275dcda07" providerId="ADAL" clId="{FCA29AAA-D710-4D78-A2D2-24EF3512CA01}" dt="2025-08-09T09:50:18.274" v="617" actId="1076"/>
          <ac:picMkLst>
            <pc:docMk/>
            <pc:sldMk cId="1519930428" sldId="2134808619"/>
            <ac:picMk id="4" creationId="{4145D31E-3BB7-FCB2-23ED-939F51BEFFE4}"/>
          </ac:picMkLst>
        </pc:picChg>
      </pc:sldChg>
      <pc:sldChg chg="add del">
        <pc:chgData name="FERHANE EL MOSTAFA" userId="612e3f77-08f4-424c-9bd0-6ac275dcda07" providerId="ADAL" clId="{FCA29AAA-D710-4D78-A2D2-24EF3512CA01}" dt="2025-08-09T09:45:06.730" v="433" actId="47"/>
        <pc:sldMkLst>
          <pc:docMk/>
          <pc:sldMk cId="3121992032" sldId="2134808619"/>
        </pc:sldMkLst>
      </pc:sldChg>
      <pc:sldChg chg="addSp delSp modSp add mod">
        <pc:chgData name="FERHANE EL MOSTAFA" userId="612e3f77-08f4-424c-9bd0-6ac275dcda07" providerId="ADAL" clId="{FCA29AAA-D710-4D78-A2D2-24EF3512CA01}" dt="2025-08-09T09:49:09.638" v="611" actId="1076"/>
        <pc:sldMkLst>
          <pc:docMk/>
          <pc:sldMk cId="711559964" sldId="2134808620"/>
        </pc:sldMkLst>
        <pc:spChg chg="mod">
          <ac:chgData name="FERHANE EL MOSTAFA" userId="612e3f77-08f4-424c-9bd0-6ac275dcda07" providerId="ADAL" clId="{FCA29AAA-D710-4D78-A2D2-24EF3512CA01}" dt="2025-08-09T09:48:31.678" v="606" actId="20577"/>
          <ac:spMkLst>
            <pc:docMk/>
            <pc:sldMk cId="711559964" sldId="2134808620"/>
            <ac:spMk id="6" creationId="{414ECBB3-7FA3-C939-8DB4-72EA90F3AC41}"/>
          </ac:spMkLst>
        </pc:spChg>
        <pc:picChg chg="add mod">
          <ac:chgData name="FERHANE EL MOSTAFA" userId="612e3f77-08f4-424c-9bd0-6ac275dcda07" providerId="ADAL" clId="{FCA29AAA-D710-4D78-A2D2-24EF3512CA01}" dt="2025-08-09T09:49:09.638" v="611" actId="1076"/>
          <ac:picMkLst>
            <pc:docMk/>
            <pc:sldMk cId="711559964" sldId="2134808620"/>
            <ac:picMk id="3" creationId="{800A022C-DD2E-F5F0-CE66-33EE005341E8}"/>
          </ac:picMkLst>
        </pc:picChg>
      </pc:sldChg>
      <pc:sldChg chg="addSp modSp add mod">
        <pc:chgData name="FERHANE EL MOSTAFA" userId="612e3f77-08f4-424c-9bd0-6ac275dcda07" providerId="ADAL" clId="{FCA29AAA-D710-4D78-A2D2-24EF3512CA01}" dt="2025-08-09T18:10:32.238" v="1412" actId="108"/>
        <pc:sldMkLst>
          <pc:docMk/>
          <pc:sldMk cId="2505334442" sldId="2134808621"/>
        </pc:sldMkLst>
        <pc:spChg chg="mod">
          <ac:chgData name="FERHANE EL MOSTAFA" userId="612e3f77-08f4-424c-9bd0-6ac275dcda07" providerId="ADAL" clId="{FCA29AAA-D710-4D78-A2D2-24EF3512CA01}" dt="2025-08-09T17:37:00.459" v="868" actId="20577"/>
          <ac:spMkLst>
            <pc:docMk/>
            <pc:sldMk cId="2505334442" sldId="2134808621"/>
            <ac:spMk id="6" creationId="{A0E0AA05-134D-A96F-761F-D4F1D95B92A6}"/>
          </ac:spMkLst>
        </pc:spChg>
        <pc:spChg chg="mod">
          <ac:chgData name="FERHANE EL MOSTAFA" userId="612e3f77-08f4-424c-9bd0-6ac275dcda07" providerId="ADAL" clId="{FCA29AAA-D710-4D78-A2D2-24EF3512CA01}" dt="2025-08-09T18:10:20.836" v="1410" actId="108"/>
          <ac:spMkLst>
            <pc:docMk/>
            <pc:sldMk cId="2505334442" sldId="2134808621"/>
            <ac:spMk id="7" creationId="{BE90D348-F000-F132-3FC2-8C18EEA5FF25}"/>
          </ac:spMkLst>
        </pc:spChg>
        <pc:spChg chg="mod">
          <ac:chgData name="FERHANE EL MOSTAFA" userId="612e3f77-08f4-424c-9bd0-6ac275dcda07" providerId="ADAL" clId="{FCA29AAA-D710-4D78-A2D2-24EF3512CA01}" dt="2025-08-09T18:10:13.253" v="1409"/>
          <ac:spMkLst>
            <pc:docMk/>
            <pc:sldMk cId="2505334442" sldId="2134808621"/>
            <ac:spMk id="8" creationId="{6770D976-B911-5665-B2AE-875C272CE79A}"/>
          </ac:spMkLst>
        </pc:spChg>
        <pc:spChg chg="mod">
          <ac:chgData name="FERHANE EL MOSTAFA" userId="612e3f77-08f4-424c-9bd0-6ac275dcda07" providerId="ADAL" clId="{FCA29AAA-D710-4D78-A2D2-24EF3512CA01}" dt="2025-08-09T18:10:32.238" v="1412" actId="108"/>
          <ac:spMkLst>
            <pc:docMk/>
            <pc:sldMk cId="2505334442" sldId="2134808621"/>
            <ac:spMk id="9" creationId="{2DE6C6D8-AAE3-C08A-D3D7-974E134F4F66}"/>
          </ac:spMkLst>
        </pc:spChg>
        <pc:graphicFrameChg chg="mod modGraphic">
          <ac:chgData name="FERHANE EL MOSTAFA" userId="612e3f77-08f4-424c-9bd0-6ac275dcda07" providerId="ADAL" clId="{FCA29AAA-D710-4D78-A2D2-24EF3512CA01}" dt="2025-08-09T17:46:19.676" v="1056" actId="20577"/>
          <ac:graphicFrameMkLst>
            <pc:docMk/>
            <pc:sldMk cId="2505334442" sldId="2134808621"/>
            <ac:graphicFrameMk id="3" creationId="{62B5558A-6CC6-03BE-FF49-C1A647A221DA}"/>
          </ac:graphicFrameMkLst>
        </pc:graphicFrameChg>
      </pc:sldChg>
      <pc:sldChg chg="addSp delSp modSp add mod delAnim modAnim">
        <pc:chgData name="FERHANE EL MOSTAFA" userId="612e3f77-08f4-424c-9bd0-6ac275dcda07" providerId="ADAL" clId="{FCA29AAA-D710-4D78-A2D2-24EF3512CA01}" dt="2025-08-10T08:46:22.907" v="4769" actId="20577"/>
        <pc:sldMkLst>
          <pc:docMk/>
          <pc:sldMk cId="3312017468" sldId="2134808622"/>
        </pc:sldMkLst>
      </pc:sldChg>
      <pc:sldChg chg="add del">
        <pc:chgData name="FERHANE EL MOSTAFA" userId="612e3f77-08f4-424c-9bd0-6ac275dcda07" providerId="ADAL" clId="{FCA29AAA-D710-4D78-A2D2-24EF3512CA01}" dt="2025-08-09T17:53:27.355" v="1219" actId="47"/>
        <pc:sldMkLst>
          <pc:docMk/>
          <pc:sldMk cId="922554148" sldId="2134808623"/>
        </pc:sldMkLst>
      </pc:sldChg>
      <pc:sldChg chg="addSp delSp modSp add mod modAnim">
        <pc:chgData name="FERHANE EL MOSTAFA" userId="612e3f77-08f4-424c-9bd0-6ac275dcda07" providerId="ADAL" clId="{FCA29AAA-D710-4D78-A2D2-24EF3512CA01}" dt="2025-08-10T08:44:19.004" v="4748"/>
        <pc:sldMkLst>
          <pc:docMk/>
          <pc:sldMk cId="2558550708" sldId="2134808624"/>
        </pc:sldMkLst>
        <pc:spChg chg="mod">
          <ac:chgData name="FERHANE EL MOSTAFA" userId="612e3f77-08f4-424c-9bd0-6ac275dcda07" providerId="ADAL" clId="{FCA29AAA-D710-4D78-A2D2-24EF3512CA01}" dt="2025-08-09T17:50:12.727" v="1117"/>
          <ac:spMkLst>
            <pc:docMk/>
            <pc:sldMk cId="2558550708" sldId="2134808624"/>
            <ac:spMk id="6" creationId="{82D6969F-376A-655E-EA3F-B08B3AF9828C}"/>
          </ac:spMkLst>
        </pc:spChg>
        <pc:spChg chg="mod">
          <ac:chgData name="FERHANE EL MOSTAFA" userId="612e3f77-08f4-424c-9bd0-6ac275dcda07" providerId="ADAL" clId="{FCA29AAA-D710-4D78-A2D2-24EF3512CA01}" dt="2025-08-09T18:11:20.472" v="1425" actId="108"/>
          <ac:spMkLst>
            <pc:docMk/>
            <pc:sldMk cId="2558550708" sldId="2134808624"/>
            <ac:spMk id="7" creationId="{E8793A87-6046-255F-67EF-1D406E0D9F1E}"/>
          </ac:spMkLst>
        </pc:spChg>
        <pc:spChg chg="mod">
          <ac:chgData name="FERHANE EL MOSTAFA" userId="612e3f77-08f4-424c-9bd0-6ac275dcda07" providerId="ADAL" clId="{FCA29AAA-D710-4D78-A2D2-24EF3512CA01}" dt="2025-08-09T18:11:04.386" v="1424"/>
          <ac:spMkLst>
            <pc:docMk/>
            <pc:sldMk cId="2558550708" sldId="2134808624"/>
            <ac:spMk id="8" creationId="{0D12024F-E00B-4060-4BF6-87E8B2CEC208}"/>
          </ac:spMkLst>
        </pc:spChg>
        <pc:spChg chg="mod">
          <ac:chgData name="FERHANE EL MOSTAFA" userId="612e3f77-08f4-424c-9bd0-6ac275dcda07" providerId="ADAL" clId="{FCA29AAA-D710-4D78-A2D2-24EF3512CA01}" dt="2025-08-09T18:11:25.103" v="1426" actId="108"/>
          <ac:spMkLst>
            <pc:docMk/>
            <pc:sldMk cId="2558550708" sldId="2134808624"/>
            <ac:spMk id="9" creationId="{EE722CDC-960C-C0F4-C7CC-6B63109FD8B4}"/>
          </ac:spMkLst>
        </pc:spChg>
        <pc:picChg chg="add mod">
          <ac:chgData name="FERHANE EL MOSTAFA" userId="612e3f77-08f4-424c-9bd0-6ac275dcda07" providerId="ADAL" clId="{FCA29AAA-D710-4D78-A2D2-24EF3512CA01}" dt="2025-08-09T17:50:26.948" v="1120" actId="1076"/>
          <ac:picMkLst>
            <pc:docMk/>
            <pc:sldMk cId="2558550708" sldId="2134808624"/>
            <ac:picMk id="4" creationId="{EE92E7E1-2DC0-16D4-E743-07D3606CDCFB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10T08:45:48.680" v="4754" actId="1076"/>
        <pc:sldMkLst>
          <pc:docMk/>
          <pc:sldMk cId="3948784271" sldId="2134808625"/>
        </pc:sldMkLst>
        <pc:spChg chg="mod">
          <ac:chgData name="FERHANE EL MOSTAFA" userId="612e3f77-08f4-424c-9bd0-6ac275dcda07" providerId="ADAL" clId="{FCA29AAA-D710-4D78-A2D2-24EF3512CA01}" dt="2025-08-09T18:12:06.362" v="1428" actId="20577"/>
          <ac:spMkLst>
            <pc:docMk/>
            <pc:sldMk cId="3948784271" sldId="2134808625"/>
            <ac:spMk id="6" creationId="{03BD5F28-7E2D-1A75-33A2-3744BF0D9F48}"/>
          </ac:spMkLst>
        </pc:spChg>
        <pc:spChg chg="add mod">
          <ac:chgData name="FERHANE EL MOSTAFA" userId="612e3f77-08f4-424c-9bd0-6ac275dcda07" providerId="ADAL" clId="{FCA29AAA-D710-4D78-A2D2-24EF3512CA01}" dt="2025-08-10T08:45:48.680" v="4754" actId="1076"/>
          <ac:spMkLst>
            <pc:docMk/>
            <pc:sldMk cId="3948784271" sldId="2134808625"/>
            <ac:spMk id="7" creationId="{517CB023-7492-2CEC-D83E-C1C8508BE5AA}"/>
          </ac:spMkLst>
        </pc:spChg>
        <pc:picChg chg="add mod">
          <ac:chgData name="FERHANE EL MOSTAFA" userId="612e3f77-08f4-424c-9bd0-6ac275dcda07" providerId="ADAL" clId="{FCA29AAA-D710-4D78-A2D2-24EF3512CA01}" dt="2025-08-09T17:54:26.331" v="1224" actId="1076"/>
          <ac:picMkLst>
            <pc:docMk/>
            <pc:sldMk cId="3948784271" sldId="2134808625"/>
            <ac:picMk id="3" creationId="{57DF5826-040E-84E6-FABD-1694CF507F44}"/>
          </ac:picMkLst>
        </pc:picChg>
      </pc:sldChg>
      <pc:sldChg chg="addSp delSp modSp add mod modAnim">
        <pc:chgData name="FERHANE EL MOSTAFA" userId="612e3f77-08f4-424c-9bd0-6ac275dcda07" providerId="ADAL" clId="{FCA29AAA-D710-4D78-A2D2-24EF3512CA01}" dt="2025-08-10T08:47:42.978" v="4777" actId="20578"/>
        <pc:sldMkLst>
          <pc:docMk/>
          <pc:sldMk cId="3518577579" sldId="2134808626"/>
        </pc:sldMkLst>
        <pc:spChg chg="mod">
          <ac:chgData name="FERHANE EL MOSTAFA" userId="612e3f77-08f4-424c-9bd0-6ac275dcda07" providerId="ADAL" clId="{FCA29AAA-D710-4D78-A2D2-24EF3512CA01}" dt="2025-08-09T18:08:28.552" v="1391" actId="20577"/>
          <ac:spMkLst>
            <pc:docMk/>
            <pc:sldMk cId="3518577579" sldId="2134808626"/>
            <ac:spMk id="6" creationId="{1BB960A8-381F-6D50-D594-A27BC769DAB1}"/>
          </ac:spMkLst>
        </pc:spChg>
        <pc:spChg chg="mod">
          <ac:chgData name="FERHANE EL MOSTAFA" userId="612e3f77-08f4-424c-9bd0-6ac275dcda07" providerId="ADAL" clId="{FCA29AAA-D710-4D78-A2D2-24EF3512CA01}" dt="2025-08-10T08:47:42.978" v="4777" actId="20578"/>
          <ac:spMkLst>
            <pc:docMk/>
            <pc:sldMk cId="3518577579" sldId="2134808626"/>
            <ac:spMk id="7" creationId="{E176794F-AEDD-580E-4D2A-4BDC003801E4}"/>
          </ac:spMkLst>
        </pc:spChg>
        <pc:picChg chg="add mod">
          <ac:chgData name="FERHANE EL MOSTAFA" userId="612e3f77-08f4-424c-9bd0-6ac275dcda07" providerId="ADAL" clId="{FCA29AAA-D710-4D78-A2D2-24EF3512CA01}" dt="2025-08-09T18:07:48.964" v="1319" actId="1076"/>
          <ac:picMkLst>
            <pc:docMk/>
            <pc:sldMk cId="3518577579" sldId="2134808626"/>
            <ac:picMk id="2" creationId="{FC2A85E8-00C8-0DA4-4D3C-15F78444BA7A}"/>
          </ac:picMkLst>
        </pc:picChg>
      </pc:sldChg>
      <pc:sldChg chg="addSp modSp add mod">
        <pc:chgData name="FERHANE EL MOSTAFA" userId="612e3f77-08f4-424c-9bd0-6ac275dcda07" providerId="ADAL" clId="{FCA29AAA-D710-4D78-A2D2-24EF3512CA01}" dt="2025-08-10T08:46:56.160" v="4773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FCA29AAA-D710-4D78-A2D2-24EF3512CA01}" dt="2025-08-10T08:46:56.160" v="4773" actId="20577"/>
          <ac:spMkLst>
            <pc:docMk/>
            <pc:sldMk cId="253666560" sldId="2134808627"/>
            <ac:spMk id="6" creationId="{0B66465E-468F-B22F-A2EA-A217A666D11F}"/>
          </ac:spMkLst>
        </pc:spChg>
        <pc:picChg chg="add mod">
          <ac:chgData name="FERHANE EL MOSTAFA" userId="612e3f77-08f4-424c-9bd0-6ac275dcda07" providerId="ADAL" clId="{FCA29AAA-D710-4D78-A2D2-24EF3512CA01}" dt="2025-08-09T18:21:31.101" v="1739" actId="1076"/>
          <ac:picMkLst>
            <pc:docMk/>
            <pc:sldMk cId="253666560" sldId="2134808627"/>
            <ac:picMk id="2" creationId="{71D1FC00-78A1-50C9-5E18-D0D4B8F82E92}"/>
          </ac:picMkLst>
        </pc:picChg>
      </pc:sldChg>
      <pc:sldChg chg="addSp delSp modSp add mod modAnim">
        <pc:chgData name="FERHANE EL MOSTAFA" userId="612e3f77-08f4-424c-9bd0-6ac275dcda07" providerId="ADAL" clId="{FCA29AAA-D710-4D78-A2D2-24EF3512CA01}" dt="2025-08-10T08:56:59.986" v="4860" actId="1076"/>
        <pc:sldMkLst>
          <pc:docMk/>
          <pc:sldMk cId="1596164037" sldId="2134808628"/>
        </pc:sldMkLst>
        <pc:spChg chg="mod">
          <ac:chgData name="FERHANE EL MOSTAFA" userId="612e3f77-08f4-424c-9bd0-6ac275dcda07" providerId="ADAL" clId="{FCA29AAA-D710-4D78-A2D2-24EF3512CA01}" dt="2025-08-09T18:38:31.889" v="2172" actId="20577"/>
          <ac:spMkLst>
            <pc:docMk/>
            <pc:sldMk cId="1596164037" sldId="2134808628"/>
            <ac:spMk id="6" creationId="{AE190684-55DC-5777-7988-F759C5965A18}"/>
          </ac:spMkLst>
        </pc:spChg>
        <pc:spChg chg="mod">
          <ac:chgData name="FERHANE EL MOSTAFA" userId="612e3f77-08f4-424c-9bd0-6ac275dcda07" providerId="ADAL" clId="{FCA29AAA-D710-4D78-A2D2-24EF3512CA01}" dt="2025-08-10T08:56:59.986" v="4860" actId="1076"/>
          <ac:spMkLst>
            <pc:docMk/>
            <pc:sldMk cId="1596164037" sldId="2134808628"/>
            <ac:spMk id="7" creationId="{83B285BE-3680-F2EE-F463-59395BFA57F9}"/>
          </ac:spMkLst>
        </pc:spChg>
        <pc:picChg chg="add mod">
          <ac:chgData name="FERHANE EL MOSTAFA" userId="612e3f77-08f4-424c-9bd0-6ac275dcda07" providerId="ADAL" clId="{FCA29AAA-D710-4D78-A2D2-24EF3512CA01}" dt="2025-08-09T18:38:53.671" v="2175" actId="1076"/>
          <ac:picMkLst>
            <pc:docMk/>
            <pc:sldMk cId="1596164037" sldId="2134808628"/>
            <ac:picMk id="2" creationId="{6EB4A4FF-C7B4-4758-4048-6BB38239CD6C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10T08:57:33.149" v="4863"/>
        <pc:sldMkLst>
          <pc:docMk/>
          <pc:sldMk cId="758098065" sldId="2134808629"/>
        </pc:sldMkLst>
        <pc:spChg chg="add mod">
          <ac:chgData name="FERHANE EL MOSTAFA" userId="612e3f77-08f4-424c-9bd0-6ac275dcda07" providerId="ADAL" clId="{FCA29AAA-D710-4D78-A2D2-24EF3512CA01}" dt="2025-08-10T08:57:12.617" v="4862"/>
          <ac:spMkLst>
            <pc:docMk/>
            <pc:sldMk cId="758098065" sldId="2134808629"/>
            <ac:spMk id="2" creationId="{44F13EAB-B4E4-E906-51DD-924D0D264550}"/>
          </ac:spMkLst>
        </pc:spChg>
        <pc:spChg chg="mod">
          <ac:chgData name="FERHANE EL MOSTAFA" userId="612e3f77-08f4-424c-9bd0-6ac275dcda07" providerId="ADAL" clId="{FCA29AAA-D710-4D78-A2D2-24EF3512CA01}" dt="2025-08-09T18:44:28.221" v="2285" actId="20577"/>
          <ac:spMkLst>
            <pc:docMk/>
            <pc:sldMk cId="758098065" sldId="2134808629"/>
            <ac:spMk id="6" creationId="{362FE494-C1B5-99F4-E590-7E847563FF3D}"/>
          </ac:spMkLst>
        </pc:spChg>
        <pc:picChg chg="add mod">
          <ac:chgData name="FERHANE EL MOSTAFA" userId="612e3f77-08f4-424c-9bd0-6ac275dcda07" providerId="ADAL" clId="{FCA29AAA-D710-4D78-A2D2-24EF3512CA01}" dt="2025-08-09T18:44:46.172" v="2287" actId="1076"/>
          <ac:picMkLst>
            <pc:docMk/>
            <pc:sldMk cId="758098065" sldId="2134808629"/>
            <ac:picMk id="3" creationId="{6E0997AD-D504-0A05-0353-95D7839517D7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09T19:30:19.875" v="2601" actId="1076"/>
        <pc:sldMkLst>
          <pc:docMk/>
          <pc:sldMk cId="2139915436" sldId="2134808630"/>
        </pc:sldMkLst>
        <pc:spChg chg="mod">
          <ac:chgData name="FERHANE EL MOSTAFA" userId="612e3f77-08f4-424c-9bd0-6ac275dcda07" providerId="ADAL" clId="{FCA29AAA-D710-4D78-A2D2-24EF3512CA01}" dt="2025-08-09T19:08:19.098" v="2440" actId="20577"/>
          <ac:spMkLst>
            <pc:docMk/>
            <pc:sldMk cId="2139915436" sldId="2134808630"/>
            <ac:spMk id="2" creationId="{82DFC943-36D8-52D1-7BC5-470759BE6495}"/>
          </ac:spMkLst>
        </pc:spChg>
        <pc:spChg chg="mod">
          <ac:chgData name="FERHANE EL MOSTAFA" userId="612e3f77-08f4-424c-9bd0-6ac275dcda07" providerId="ADAL" clId="{FCA29AAA-D710-4D78-A2D2-24EF3512CA01}" dt="2025-08-09T19:30:19.875" v="2601" actId="1076"/>
          <ac:spMkLst>
            <pc:docMk/>
            <pc:sldMk cId="2139915436" sldId="2134808630"/>
            <ac:spMk id="11" creationId="{0A8A7151-C0B2-4683-6641-E495D24C3CB3}"/>
          </ac:spMkLst>
        </pc:spChg>
        <pc:spChg chg="mod">
          <ac:chgData name="FERHANE EL MOSTAFA" userId="612e3f77-08f4-424c-9bd0-6ac275dcda07" providerId="ADAL" clId="{FCA29AAA-D710-4D78-A2D2-24EF3512CA01}" dt="2025-08-09T19:02:22.664" v="2303" actId="20577"/>
          <ac:spMkLst>
            <pc:docMk/>
            <pc:sldMk cId="2139915436" sldId="2134808630"/>
            <ac:spMk id="15" creationId="{DD026575-0090-587F-7A84-9501D11CC708}"/>
          </ac:spMkLst>
        </pc:spChg>
        <pc:spChg chg="mod">
          <ac:chgData name="FERHANE EL MOSTAFA" userId="612e3f77-08f4-424c-9bd0-6ac275dcda07" providerId="ADAL" clId="{FCA29AAA-D710-4D78-A2D2-24EF3512CA01}" dt="2025-08-09T19:30:17.809" v="2600" actId="1076"/>
          <ac:spMkLst>
            <pc:docMk/>
            <pc:sldMk cId="2139915436" sldId="2134808630"/>
            <ac:spMk id="17" creationId="{6BB9FB48-9E69-F0AD-DFF0-5D8336FCC669}"/>
          </ac:spMkLst>
        </pc:spChg>
        <pc:spChg chg="mod">
          <ac:chgData name="FERHANE EL MOSTAFA" userId="612e3f77-08f4-424c-9bd0-6ac275dcda07" providerId="ADAL" clId="{FCA29AAA-D710-4D78-A2D2-24EF3512CA01}" dt="2025-08-09T19:07:01.115" v="2410" actId="108"/>
          <ac:spMkLst>
            <pc:docMk/>
            <pc:sldMk cId="2139915436" sldId="2134808630"/>
            <ac:spMk id="20" creationId="{DD7DE3B1-C1ED-A3AC-74A1-76438D9DF436}"/>
          </ac:spMkLst>
        </pc:spChg>
        <pc:spChg chg="mod">
          <ac:chgData name="FERHANE EL MOSTAFA" userId="612e3f77-08f4-424c-9bd0-6ac275dcda07" providerId="ADAL" clId="{FCA29AAA-D710-4D78-A2D2-24EF3512CA01}" dt="2025-08-09T19:06:52.057" v="2408" actId="1076"/>
          <ac:spMkLst>
            <pc:docMk/>
            <pc:sldMk cId="2139915436" sldId="2134808630"/>
            <ac:spMk id="22" creationId="{DC2F461F-B1E3-F687-9F1B-9B85D149F6A3}"/>
          </ac:spMkLst>
        </pc:spChg>
        <pc:spChg chg="mod">
          <ac:chgData name="FERHANE EL MOSTAFA" userId="612e3f77-08f4-424c-9bd0-6ac275dcda07" providerId="ADAL" clId="{FCA29AAA-D710-4D78-A2D2-24EF3512CA01}" dt="2025-08-09T19:07:07.790" v="2412" actId="108"/>
          <ac:spMkLst>
            <pc:docMk/>
            <pc:sldMk cId="2139915436" sldId="2134808630"/>
            <ac:spMk id="25" creationId="{FFC32477-A5DC-947F-97E4-398344F6992E}"/>
          </ac:spMkLst>
        </pc:spChg>
      </pc:sldChg>
      <pc:sldChg chg="add del">
        <pc:chgData name="FERHANE EL MOSTAFA" userId="612e3f77-08f4-424c-9bd0-6ac275dcda07" providerId="ADAL" clId="{FCA29AAA-D710-4D78-A2D2-24EF3512CA01}" dt="2025-08-09T19:26:58.889" v="2575" actId="47"/>
        <pc:sldMkLst>
          <pc:docMk/>
          <pc:sldMk cId="1353891821" sldId="2134808631"/>
        </pc:sldMkLst>
      </pc:sldChg>
      <pc:sldChg chg="addSp delSp modSp add mod modAnim">
        <pc:chgData name="FERHANE EL MOSTAFA" userId="612e3f77-08f4-424c-9bd0-6ac275dcda07" providerId="ADAL" clId="{FCA29AAA-D710-4D78-A2D2-24EF3512CA01}" dt="2025-08-09T19:30:31.995" v="2603" actId="1076"/>
        <pc:sldMkLst>
          <pc:docMk/>
          <pc:sldMk cId="3101658181" sldId="2134808632"/>
        </pc:sldMkLst>
      </pc:sldChg>
      <pc:sldChg chg="addSp delSp modSp add mod modAnim">
        <pc:chgData name="FERHANE EL MOSTAFA" userId="612e3f77-08f4-424c-9bd0-6ac275dcda07" providerId="ADAL" clId="{FCA29AAA-D710-4D78-A2D2-24EF3512CA01}" dt="2025-08-09T19:39:53.841" v="2842" actId="20577"/>
        <pc:sldMkLst>
          <pc:docMk/>
          <pc:sldMk cId="992117845" sldId="2134808633"/>
        </pc:sldMkLst>
      </pc:sldChg>
      <pc:sldChg chg="addSp delSp modSp add mod delAnim">
        <pc:chgData name="FERHANE EL MOSTAFA" userId="612e3f77-08f4-424c-9bd0-6ac275dcda07" providerId="ADAL" clId="{FCA29AAA-D710-4D78-A2D2-24EF3512CA01}" dt="2025-08-09T19:37:46.876" v="2749" actId="478"/>
        <pc:sldMkLst>
          <pc:docMk/>
          <pc:sldMk cId="1401053377" sldId="2134808634"/>
        </pc:sldMkLst>
        <pc:spChg chg="mod">
          <ac:chgData name="FERHANE EL MOSTAFA" userId="612e3f77-08f4-424c-9bd0-6ac275dcda07" providerId="ADAL" clId="{FCA29AAA-D710-4D78-A2D2-24EF3512CA01}" dt="2025-08-09T19:37:15.088" v="2746" actId="20577"/>
          <ac:spMkLst>
            <pc:docMk/>
            <pc:sldMk cId="1401053377" sldId="2134808634"/>
            <ac:spMk id="2" creationId="{D93D75EE-D04D-B038-103F-620A3D5F209D}"/>
          </ac:spMkLst>
        </pc:spChg>
        <pc:picChg chg="add mod">
          <ac:chgData name="FERHANE EL MOSTAFA" userId="612e3f77-08f4-424c-9bd0-6ac275dcda07" providerId="ADAL" clId="{FCA29AAA-D710-4D78-A2D2-24EF3512CA01}" dt="2025-08-09T19:37:42.067" v="2748" actId="1076"/>
          <ac:picMkLst>
            <pc:docMk/>
            <pc:sldMk cId="1401053377" sldId="2134808634"/>
            <ac:picMk id="4" creationId="{EA3B7F3E-7D5E-382D-9F65-7143BAF7F45E}"/>
          </ac:picMkLst>
        </pc:picChg>
      </pc:sldChg>
      <pc:sldChg chg="addSp delSp modSp add mod delAnim modAnim">
        <pc:chgData name="FERHANE EL MOSTAFA" userId="612e3f77-08f4-424c-9bd0-6ac275dcda07" providerId="ADAL" clId="{FCA29AAA-D710-4D78-A2D2-24EF3512CA01}" dt="2025-08-09T20:26:15.456" v="3488" actId="20577"/>
        <pc:sldMkLst>
          <pc:docMk/>
          <pc:sldMk cId="4289829097" sldId="2134808635"/>
        </pc:sldMkLst>
      </pc:sldChg>
      <pc:sldChg chg="addSp delSp modSp add mod modAnim">
        <pc:chgData name="FERHANE EL MOSTAFA" userId="612e3f77-08f4-424c-9bd0-6ac275dcda07" providerId="ADAL" clId="{FCA29AAA-D710-4D78-A2D2-24EF3512CA01}" dt="2025-08-09T20:27:18.517" v="3493"/>
        <pc:sldMkLst>
          <pc:docMk/>
          <pc:sldMk cId="2016415454" sldId="2134808636"/>
        </pc:sldMkLst>
      </pc:sldChg>
      <pc:sldChg chg="addSp delSp modSp add mod modAnim">
        <pc:chgData name="FERHANE EL MOSTAFA" userId="612e3f77-08f4-424c-9bd0-6ac275dcda07" providerId="ADAL" clId="{FCA29AAA-D710-4D78-A2D2-24EF3512CA01}" dt="2025-08-10T09:00:37.503" v="4869" actId="20577"/>
        <pc:sldMkLst>
          <pc:docMk/>
          <pc:sldMk cId="325405404" sldId="2134808637"/>
        </pc:sldMkLst>
      </pc:sldChg>
      <pc:sldChg chg="modSp add mod">
        <pc:chgData name="FERHANE EL MOSTAFA" userId="612e3f77-08f4-424c-9bd0-6ac275dcda07" providerId="ADAL" clId="{FCA29AAA-D710-4D78-A2D2-24EF3512CA01}" dt="2025-08-09T20:32:43.431" v="3658" actId="20577"/>
        <pc:sldMkLst>
          <pc:docMk/>
          <pc:sldMk cId="2200463605" sldId="2134808638"/>
        </pc:sldMkLst>
        <pc:spChg chg="mod">
          <ac:chgData name="FERHANE EL MOSTAFA" userId="612e3f77-08f4-424c-9bd0-6ac275dcda07" providerId="ADAL" clId="{FCA29AAA-D710-4D78-A2D2-24EF3512CA01}" dt="2025-08-09T20:32:43.431" v="3658" actId="20577"/>
          <ac:spMkLst>
            <pc:docMk/>
            <pc:sldMk cId="2200463605" sldId="2134808638"/>
            <ac:spMk id="2" creationId="{336DE239-88F5-A929-9AA8-3AE1D205EF64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09T20:41:44.873" v="3925" actId="20577"/>
        <pc:sldMkLst>
          <pc:docMk/>
          <pc:sldMk cId="3555504287" sldId="2134808639"/>
        </pc:sldMkLst>
        <pc:spChg chg="mod">
          <ac:chgData name="FERHANE EL MOSTAFA" userId="612e3f77-08f4-424c-9bd0-6ac275dcda07" providerId="ADAL" clId="{FCA29AAA-D710-4D78-A2D2-24EF3512CA01}" dt="2025-08-09T20:41:44.873" v="3925" actId="20577"/>
          <ac:spMkLst>
            <pc:docMk/>
            <pc:sldMk cId="3555504287" sldId="2134808639"/>
            <ac:spMk id="2" creationId="{1D55E459-C29A-4807-6F0B-94AF800651C6}"/>
          </ac:spMkLst>
        </pc:spChg>
        <pc:picChg chg="add mod">
          <ac:chgData name="FERHANE EL MOSTAFA" userId="612e3f77-08f4-424c-9bd0-6ac275dcda07" providerId="ADAL" clId="{FCA29AAA-D710-4D78-A2D2-24EF3512CA01}" dt="2025-08-09T20:39:31.536" v="3793" actId="1076"/>
          <ac:picMkLst>
            <pc:docMk/>
            <pc:sldMk cId="3555504287" sldId="2134808639"/>
            <ac:picMk id="5" creationId="{14591A1A-7C45-8608-BDFB-B0F737843650}"/>
          </ac:picMkLst>
        </pc:picChg>
      </pc:sldChg>
      <pc:sldChg chg="addSp delSp modSp add mod">
        <pc:chgData name="FERHANE EL MOSTAFA" userId="612e3f77-08f4-424c-9bd0-6ac275dcda07" providerId="ADAL" clId="{FCA29AAA-D710-4D78-A2D2-24EF3512CA01}" dt="2025-08-09T20:42:00.368" v="3936" actId="20577"/>
        <pc:sldMkLst>
          <pc:docMk/>
          <pc:sldMk cId="2115320888" sldId="2134808640"/>
        </pc:sldMkLst>
        <pc:spChg chg="mod">
          <ac:chgData name="FERHANE EL MOSTAFA" userId="612e3f77-08f4-424c-9bd0-6ac275dcda07" providerId="ADAL" clId="{FCA29AAA-D710-4D78-A2D2-24EF3512CA01}" dt="2025-08-09T20:42:00.368" v="3936" actId="20577"/>
          <ac:spMkLst>
            <pc:docMk/>
            <pc:sldMk cId="2115320888" sldId="2134808640"/>
            <ac:spMk id="2" creationId="{52502481-BA27-F2C7-8BBF-874E26F7F2EA}"/>
          </ac:spMkLst>
        </pc:spChg>
        <pc:picChg chg="add mod">
          <ac:chgData name="FERHANE EL MOSTAFA" userId="612e3f77-08f4-424c-9bd0-6ac275dcda07" providerId="ADAL" clId="{FCA29AAA-D710-4D78-A2D2-24EF3512CA01}" dt="2025-08-09T20:40:59.811" v="3897" actId="1076"/>
          <ac:picMkLst>
            <pc:docMk/>
            <pc:sldMk cId="2115320888" sldId="2134808640"/>
            <ac:picMk id="4" creationId="{123D074B-BD85-3291-B2B7-B88EC483A69B}"/>
          </ac:picMkLst>
        </pc:picChg>
      </pc:sldChg>
      <pc:sldChg chg="modSp add mod">
        <pc:chgData name="FERHANE EL MOSTAFA" userId="612e3f77-08f4-424c-9bd0-6ac275dcda07" providerId="ADAL" clId="{FCA29AAA-D710-4D78-A2D2-24EF3512CA01}" dt="2025-08-09T20:42:57.578" v="4004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FCA29AAA-D710-4D78-A2D2-24EF3512CA01}" dt="2025-08-09T20:42:57.578" v="4004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FCA29AAA-D710-4D78-A2D2-24EF3512CA01}" dt="2025-08-10T09:01:57.600" v="4885" actId="20577"/>
        <pc:sldMkLst>
          <pc:docMk/>
          <pc:sldMk cId="3356992981" sldId="2134808642"/>
        </pc:sldMkLst>
      </pc:sldChg>
      <pc:sldChg chg="addSp delSp modSp add mod">
        <pc:chgData name="FERHANE EL MOSTAFA" userId="612e3f77-08f4-424c-9bd0-6ac275dcda07" providerId="ADAL" clId="{FCA29AAA-D710-4D78-A2D2-24EF3512CA01}" dt="2025-08-09T20:55:42.352" v="4283" actId="20577"/>
        <pc:sldMkLst>
          <pc:docMk/>
          <pc:sldMk cId="1231011705" sldId="2134808643"/>
        </pc:sldMkLst>
        <pc:spChg chg="mod">
          <ac:chgData name="FERHANE EL MOSTAFA" userId="612e3f77-08f4-424c-9bd0-6ac275dcda07" providerId="ADAL" clId="{FCA29AAA-D710-4D78-A2D2-24EF3512CA01}" dt="2025-08-09T20:55:42.352" v="4283" actId="20577"/>
          <ac:spMkLst>
            <pc:docMk/>
            <pc:sldMk cId="1231011705" sldId="2134808643"/>
            <ac:spMk id="2" creationId="{9CDEDA68-7246-2E33-FCBF-CB676BBA3D4C}"/>
          </ac:spMkLst>
        </pc:spChg>
        <pc:picChg chg="add mod">
          <ac:chgData name="FERHANE EL MOSTAFA" userId="612e3f77-08f4-424c-9bd0-6ac275dcda07" providerId="ADAL" clId="{FCA29AAA-D710-4D78-A2D2-24EF3512CA01}" dt="2025-08-09T20:55:11.712" v="4225" actId="1076"/>
          <ac:picMkLst>
            <pc:docMk/>
            <pc:sldMk cId="1231011705" sldId="2134808643"/>
            <ac:picMk id="5" creationId="{2A9429F3-C9F5-2CE6-085E-C443A51DE130}"/>
          </ac:picMkLst>
        </pc:picChg>
      </pc:sldChg>
      <pc:sldChg chg="addSp delSp modSp add mod modAnim">
        <pc:chgData name="FERHANE EL MOSTAFA" userId="612e3f77-08f4-424c-9bd0-6ac275dcda07" providerId="ADAL" clId="{FCA29AAA-D710-4D78-A2D2-24EF3512CA01}" dt="2025-08-09T21:04:21.421" v="4561" actId="113"/>
        <pc:sldMkLst>
          <pc:docMk/>
          <pc:sldMk cId="1757119325" sldId="2134808644"/>
        </pc:sldMkLst>
      </pc:sldChg>
      <pc:sldChg chg="addSp delSp modSp add mod modAnim">
        <pc:chgData name="FERHANE EL MOSTAFA" userId="612e3f77-08f4-424c-9bd0-6ac275dcda07" providerId="ADAL" clId="{FCA29AAA-D710-4D78-A2D2-24EF3512CA01}" dt="2025-08-09T21:05:36.377" v="4598"/>
        <pc:sldMkLst>
          <pc:docMk/>
          <pc:sldMk cId="815653703" sldId="2134808645"/>
        </pc:sldMkLst>
      </pc:sldChg>
      <pc:sldChg chg="add">
        <pc:chgData name="FERHANE EL MOSTAFA" userId="612e3f77-08f4-424c-9bd0-6ac275dcda07" providerId="ADAL" clId="{FCA29AAA-D710-4D78-A2D2-24EF3512CA01}" dt="2025-08-10T09:10:50.100" v="5196"/>
        <pc:sldMkLst>
          <pc:docMk/>
          <pc:sldMk cId="1877374377" sldId="2134808646"/>
        </pc:sldMkLst>
      </pc:sldChg>
      <pc:sldChg chg="addSp delSp modSp add del mod modAnim">
        <pc:chgData name="FERHANE EL MOSTAFA" userId="612e3f77-08f4-424c-9bd0-6ac275dcda07" providerId="ADAL" clId="{FCA29AAA-D710-4D78-A2D2-24EF3512CA01}" dt="2025-08-10T09:10:45.776" v="5195" actId="2696"/>
        <pc:sldMkLst>
          <pc:docMk/>
          <pc:sldMk cId="2591403157" sldId="2134808646"/>
        </pc:sldMkLst>
      </pc:sldChg>
    </pc:docChg>
  </pc:docChgLst>
  <pc:docChgLst>
    <pc:chgData name="FERHANE EL MOSTAFA" userId="612e3f77-08f4-424c-9bd0-6ac275dcda07" providerId="ADAL" clId="{7E2A2BAE-00BC-41E4-A174-F180F77E8229}"/>
    <pc:docChg chg="undo custSel addSld delSld modSld modSection">
      <pc:chgData name="FERHANE EL MOSTAFA" userId="612e3f77-08f4-424c-9bd0-6ac275dcda07" providerId="ADAL" clId="{7E2A2BAE-00BC-41E4-A174-F180F77E8229}" dt="2025-08-19T10:26:49.939" v="1913" actId="20577"/>
      <pc:docMkLst>
        <pc:docMk/>
      </pc:docMkLst>
      <pc:sldChg chg="modSp mod">
        <pc:chgData name="FERHANE EL MOSTAFA" userId="612e3f77-08f4-424c-9bd0-6ac275dcda07" providerId="ADAL" clId="{7E2A2BAE-00BC-41E4-A174-F180F77E8229}" dt="2025-08-10T09:13:04.662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7E2A2BAE-00BC-41E4-A174-F180F77E8229}" dt="2025-08-10T09:13:04.662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7E2A2BAE-00BC-41E4-A174-F180F77E8229}" dt="2025-08-10T09:20:07.340" v="133" actId="14100"/>
        <pc:sldMkLst>
          <pc:docMk/>
          <pc:sldMk cId="2425538299" sldId="542"/>
        </pc:sldMkLst>
        <pc:spChg chg="mod">
          <ac:chgData name="FERHANE EL MOSTAFA" userId="612e3f77-08f4-424c-9bd0-6ac275dcda07" providerId="ADAL" clId="{7E2A2BAE-00BC-41E4-A174-F180F77E8229}" dt="2025-08-10T09:20:07.340" v="133" actId="14100"/>
          <ac:spMkLst>
            <pc:docMk/>
            <pc:sldMk cId="2425538299" sldId="542"/>
            <ac:spMk id="2" creationId="{D96BEAF4-96E1-F8D9-0C6D-65C59AE793AB}"/>
          </ac:spMkLst>
        </pc:spChg>
      </pc:sldChg>
      <pc:sldChg chg="modSp">
        <pc:chgData name="FERHANE EL MOSTAFA" userId="612e3f77-08f4-424c-9bd0-6ac275dcda07" providerId="ADAL" clId="{7E2A2BAE-00BC-41E4-A174-F180F77E8229}" dt="2025-08-10T10:01:51.745" v="347"/>
        <pc:sldMkLst>
          <pc:docMk/>
          <pc:sldMk cId="1861730519" sldId="597"/>
        </pc:sldMkLst>
        <pc:spChg chg="mod">
          <ac:chgData name="FERHANE EL MOSTAFA" userId="612e3f77-08f4-424c-9bd0-6ac275dcda07" providerId="ADAL" clId="{7E2A2BAE-00BC-41E4-A174-F180F77E8229}" dt="2025-08-10T10:01:51.745" v="347"/>
          <ac:spMkLst>
            <pc:docMk/>
            <pc:sldMk cId="1861730519" sldId="597"/>
            <ac:spMk id="6" creationId="{89346D30-016F-CFBB-423D-ECDE8F11DB6B}"/>
          </ac:spMkLst>
        </pc:spChg>
      </pc:sldChg>
      <pc:sldChg chg="del">
        <pc:chgData name="FERHANE EL MOSTAFA" userId="612e3f77-08f4-424c-9bd0-6ac275dcda07" providerId="ADAL" clId="{7E2A2BAE-00BC-41E4-A174-F180F77E8229}" dt="2025-08-10T11:30:08.856" v="1739" actId="47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7E2A2BAE-00BC-41E4-A174-F180F77E8229}" dt="2025-08-10T11:44:15.841" v="1840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7E2A2BAE-00BC-41E4-A174-F180F77E8229}" dt="2025-08-10T09:15:29.369" v="46" actId="20577"/>
          <ac:spMkLst>
            <pc:docMk/>
            <pc:sldMk cId="1113929566" sldId="2134805101"/>
            <ac:spMk id="8" creationId="{260BF530-5C47-5E22-B48F-3B4AD00C4432}"/>
          </ac:spMkLst>
        </pc:spChg>
        <pc:spChg chg="mod">
          <ac:chgData name="FERHANE EL MOSTAFA" userId="612e3f77-08f4-424c-9bd0-6ac275dcda07" providerId="ADAL" clId="{7E2A2BAE-00BC-41E4-A174-F180F77E8229}" dt="2025-08-10T11:44:15.841" v="1840" actId="20577"/>
          <ac:spMkLst>
            <pc:docMk/>
            <pc:sldMk cId="1113929566" sldId="2134805101"/>
            <ac:spMk id="14" creationId="{2C5D3884-B682-E82B-6AA4-10FF3C852B6C}"/>
          </ac:spMkLst>
        </pc:spChg>
      </pc:sldChg>
      <pc:sldChg chg="modSp mod">
        <pc:chgData name="FERHANE EL MOSTAFA" userId="612e3f77-08f4-424c-9bd0-6ac275dcda07" providerId="ADAL" clId="{7E2A2BAE-00BC-41E4-A174-F180F77E8229}" dt="2025-08-10T09:17:50.833" v="106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7E2A2BAE-00BC-41E4-A174-F180F77E8229}" dt="2025-08-10T09:17:50.833" v="106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7E2A2BAE-00BC-41E4-A174-F180F77E8229}" dt="2025-08-10T11:32:09.753" v="1761" actId="20577"/>
        <pc:sldMkLst>
          <pc:docMk/>
          <pc:sldMk cId="2922113435" sldId="2134808446"/>
        </pc:sldMkLst>
        <pc:spChg chg="mod">
          <ac:chgData name="FERHANE EL MOSTAFA" userId="612e3f77-08f4-424c-9bd0-6ac275dcda07" providerId="ADAL" clId="{7E2A2BAE-00BC-41E4-A174-F180F77E8229}" dt="2025-08-10T11:31:44.500" v="1746" actId="20577"/>
          <ac:spMkLst>
            <pc:docMk/>
            <pc:sldMk cId="2922113435" sldId="2134808446"/>
            <ac:spMk id="2" creationId="{89B6A75A-A5A4-AB83-0054-AFCB3D346A32}"/>
          </ac:spMkLst>
        </pc:spChg>
        <pc:graphicFrameChg chg="mod">
          <ac:chgData name="FERHANE EL MOSTAFA" userId="612e3f77-08f4-424c-9bd0-6ac275dcda07" providerId="ADAL" clId="{7E2A2BAE-00BC-41E4-A174-F180F77E8229}" dt="2025-08-10T11:32:09.753" v="1761" actId="20577"/>
          <ac:graphicFrameMkLst>
            <pc:docMk/>
            <pc:sldMk cId="2922113435" sldId="2134808446"/>
            <ac:graphicFrameMk id="3" creationId="{8F8BA607-4C9B-FD4B-0BC3-C1C9DB173215}"/>
          </ac:graphicFrameMkLst>
        </pc:graphicFrameChg>
      </pc:sldChg>
      <pc:sldChg chg="modSp mod">
        <pc:chgData name="FERHANE EL MOSTAFA" userId="612e3f77-08f4-424c-9bd0-6ac275dcda07" providerId="ADAL" clId="{7E2A2BAE-00BC-41E4-A174-F180F77E8229}" dt="2025-08-10T09:19:33.657" v="119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7E2A2BAE-00BC-41E4-A174-F180F77E8229}" dt="2025-08-10T09:19:33.657" v="119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add del">
        <pc:chgData name="FERHANE EL MOSTAFA" userId="612e3f77-08f4-424c-9bd0-6ac275dcda07" providerId="ADAL" clId="{7E2A2BAE-00BC-41E4-A174-F180F77E8229}" dt="2025-08-10T09:53:20.143" v="251" actId="2696"/>
        <pc:sldMkLst>
          <pc:docMk/>
          <pc:sldMk cId="3664280258" sldId="2134808469"/>
        </pc:sldMkLst>
      </pc:sldChg>
      <pc:sldChg chg="del">
        <pc:chgData name="FERHANE EL MOSTAFA" userId="612e3f77-08f4-424c-9bd0-6ac275dcda07" providerId="ADAL" clId="{7E2A2BAE-00BC-41E4-A174-F180F77E8229}" dt="2025-08-10T09:19:14.630" v="112" actId="47"/>
        <pc:sldMkLst>
          <pc:docMk/>
          <pc:sldMk cId="3367157074" sldId="2134808497"/>
        </pc:sldMkLst>
      </pc:sldChg>
      <pc:sldChg chg="modSp mod">
        <pc:chgData name="FERHANE EL MOSTAFA" userId="612e3f77-08f4-424c-9bd0-6ac275dcda07" providerId="ADAL" clId="{7E2A2BAE-00BC-41E4-A174-F180F77E8229}" dt="2025-08-10T09:29:19.260" v="150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7E2A2BAE-00BC-41E4-A174-F180F77E8229}" dt="2025-08-10T09:29:19.260" v="150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7E2A2BAE-00BC-41E4-A174-F180F77E8229}" dt="2025-08-10T09:29:32.105" v="159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7E2A2BAE-00BC-41E4-A174-F180F77E8229}" dt="2025-08-10T09:29:32.105" v="159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modSp add del mod">
        <pc:chgData name="FERHANE EL MOSTAFA" userId="612e3f77-08f4-424c-9bd0-6ac275dcda07" providerId="ADAL" clId="{7E2A2BAE-00BC-41E4-A174-F180F77E8229}" dt="2025-08-10T09:58:37.362" v="346" actId="20577"/>
        <pc:sldMkLst>
          <pc:docMk/>
          <pc:sldMk cId="3114214726" sldId="2134808539"/>
        </pc:sldMkLst>
        <pc:spChg chg="mod">
          <ac:chgData name="FERHANE EL MOSTAFA" userId="612e3f77-08f4-424c-9bd0-6ac275dcda07" providerId="ADAL" clId="{7E2A2BAE-00BC-41E4-A174-F180F77E8229}" dt="2025-08-10T09:58:37.362" v="346" actId="20577"/>
          <ac:spMkLst>
            <pc:docMk/>
            <pc:sldMk cId="3114214726" sldId="2134808539"/>
            <ac:spMk id="6" creationId="{19B27766-CF1F-0E90-1AFC-2D3D4298239D}"/>
          </ac:spMkLst>
        </pc:spChg>
        <pc:spChg chg="mod">
          <ac:chgData name="FERHANE EL MOSTAFA" userId="612e3f77-08f4-424c-9bd0-6ac275dcda07" providerId="ADAL" clId="{7E2A2BAE-00BC-41E4-A174-F180F77E8229}" dt="2025-08-10T09:56:34.269" v="260" actId="1076"/>
          <ac:spMkLst>
            <pc:docMk/>
            <pc:sldMk cId="3114214726" sldId="2134808539"/>
            <ac:spMk id="7" creationId="{F3978A99-67D2-D7A1-2491-B02FE732ECBA}"/>
          </ac:spMkLst>
        </pc:spChg>
      </pc:sldChg>
      <pc:sldChg chg="addSp delSp modSp add del mod">
        <pc:chgData name="FERHANE EL MOSTAFA" userId="612e3f77-08f4-424c-9bd0-6ac275dcda07" providerId="ADAL" clId="{7E2A2BAE-00BC-41E4-A174-F180F77E8229}" dt="2025-08-10T09:55:10.064" v="253" actId="47"/>
        <pc:sldMkLst>
          <pc:docMk/>
          <pc:sldMk cId="1843453747" sldId="2134808540"/>
        </pc:sldMkLst>
      </pc:sldChg>
      <pc:sldChg chg="addSp delSp modSp mod">
        <pc:chgData name="FERHANE EL MOSTAFA" userId="612e3f77-08f4-424c-9bd0-6ac275dcda07" providerId="ADAL" clId="{7E2A2BAE-00BC-41E4-A174-F180F77E8229}" dt="2025-08-10T11:15:41.200" v="1426" actId="14100"/>
        <pc:sldMkLst>
          <pc:docMk/>
          <pc:sldMk cId="2254889488" sldId="2134808547"/>
        </pc:sldMkLst>
        <pc:spChg chg="mod">
          <ac:chgData name="FERHANE EL MOSTAFA" userId="612e3f77-08f4-424c-9bd0-6ac275dcda07" providerId="ADAL" clId="{7E2A2BAE-00BC-41E4-A174-F180F77E8229}" dt="2025-08-10T11:15:03.893" v="1421" actId="20577"/>
          <ac:spMkLst>
            <pc:docMk/>
            <pc:sldMk cId="2254889488" sldId="2134808547"/>
            <ac:spMk id="2" creationId="{620E8DE7-764D-2B58-87A9-5D702FEDCE6A}"/>
          </ac:spMkLst>
        </pc:spChg>
        <pc:picChg chg="add mod">
          <ac:chgData name="FERHANE EL MOSTAFA" userId="612e3f77-08f4-424c-9bd0-6ac275dcda07" providerId="ADAL" clId="{7E2A2BAE-00BC-41E4-A174-F180F77E8229}" dt="2025-08-10T11:15:41.200" v="1426" actId="14100"/>
          <ac:picMkLst>
            <pc:docMk/>
            <pc:sldMk cId="2254889488" sldId="2134808547"/>
            <ac:picMk id="7" creationId="{6A7D10BA-FB1E-FC6A-1E4A-11877FD90020}"/>
          </ac:picMkLst>
        </pc:picChg>
      </pc:sldChg>
      <pc:sldChg chg="del">
        <pc:chgData name="FERHANE EL MOSTAFA" userId="612e3f77-08f4-424c-9bd0-6ac275dcda07" providerId="ADAL" clId="{7E2A2BAE-00BC-41E4-A174-F180F77E8229}" dt="2025-08-10T11:27:58.388" v="1683" actId="47"/>
        <pc:sldMkLst>
          <pc:docMk/>
          <pc:sldMk cId="185814514" sldId="2134808548"/>
        </pc:sldMkLst>
      </pc:sldChg>
      <pc:sldChg chg="modSp mod">
        <pc:chgData name="FERHANE EL MOSTAFA" userId="612e3f77-08f4-424c-9bd0-6ac275dcda07" providerId="ADAL" clId="{7E2A2BAE-00BC-41E4-A174-F180F77E8229}" dt="2025-08-10T11:29:16.579" v="1737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7E2A2BAE-00BC-41E4-A174-F180F77E8229}" dt="2025-08-10T11:29:11.805" v="1729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7E2A2BAE-00BC-41E4-A174-F180F77E8229}" dt="2025-08-10T11:29:16.579" v="1737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mod">
        <pc:chgData name="FERHANE EL MOSTAFA" userId="612e3f77-08f4-424c-9bd0-6ac275dcda07" providerId="ADAL" clId="{7E2A2BAE-00BC-41E4-A174-F180F77E8229}" dt="2025-08-10T11:35:31.806" v="1826" actId="14100"/>
        <pc:sldMkLst>
          <pc:docMk/>
          <pc:sldMk cId="512562272" sldId="2134808561"/>
        </pc:sldMkLst>
        <pc:spChg chg="mod">
          <ac:chgData name="FERHANE EL MOSTAFA" userId="612e3f77-08f4-424c-9bd0-6ac275dcda07" providerId="ADAL" clId="{7E2A2BAE-00BC-41E4-A174-F180F77E8229}" dt="2025-08-10T11:32:56.115" v="1766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7E2A2BAE-00BC-41E4-A174-F180F77E8229}" dt="2025-08-10T11:35:25.812" v="1825" actId="14100"/>
          <ac:spMkLst>
            <pc:docMk/>
            <pc:sldMk cId="512562272" sldId="2134808561"/>
            <ac:spMk id="4" creationId="{D012E12E-157F-1F50-18B5-626DB37D1ECA}"/>
          </ac:spMkLst>
        </pc:spChg>
        <pc:picChg chg="add mod">
          <ac:chgData name="FERHANE EL MOSTAFA" userId="612e3f77-08f4-424c-9bd0-6ac275dcda07" providerId="ADAL" clId="{7E2A2BAE-00BC-41E4-A174-F180F77E8229}" dt="2025-08-10T11:35:31.806" v="1826" actId="14100"/>
          <ac:picMkLst>
            <pc:docMk/>
            <pc:sldMk cId="512562272" sldId="2134808561"/>
            <ac:picMk id="6" creationId="{9D0DD703-4E5C-7FA9-ED1A-5ED2604E2B69}"/>
          </ac:picMkLst>
        </pc:picChg>
      </pc:sldChg>
      <pc:sldChg chg="del">
        <pc:chgData name="FERHANE EL MOSTAFA" userId="612e3f77-08f4-424c-9bd0-6ac275dcda07" providerId="ADAL" clId="{7E2A2BAE-00BC-41E4-A174-F180F77E8229}" dt="2025-08-10T11:30:11.246" v="1740" actId="47"/>
        <pc:sldMkLst>
          <pc:docMk/>
          <pc:sldMk cId="1686837063" sldId="2134808562"/>
        </pc:sldMkLst>
      </pc:sldChg>
      <pc:sldChg chg="modSp">
        <pc:chgData name="FERHANE EL MOSTAFA" userId="612e3f77-08f4-424c-9bd0-6ac275dcda07" providerId="ADAL" clId="{7E2A2BAE-00BC-41E4-A174-F180F77E8229}" dt="2025-08-10T09:29:25.912" v="15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7E2A2BAE-00BC-41E4-A174-F180F77E8229}" dt="2025-08-10T09:29:25.912" v="15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addSp delSp modSp add del mod">
        <pc:chgData name="FERHANE EL MOSTAFA" userId="612e3f77-08f4-424c-9bd0-6ac275dcda07" providerId="ADAL" clId="{7E2A2BAE-00BC-41E4-A174-F180F77E8229}" dt="2025-08-10T09:55:33.849" v="258"/>
        <pc:sldMkLst>
          <pc:docMk/>
          <pc:sldMk cId="2317388228" sldId="2134808564"/>
        </pc:sldMkLst>
        <pc:spChg chg="mod">
          <ac:chgData name="FERHANE EL MOSTAFA" userId="612e3f77-08f4-424c-9bd0-6ac275dcda07" providerId="ADAL" clId="{7E2A2BAE-00BC-41E4-A174-F180F77E8229}" dt="2025-08-10T09:35:57.832" v="238" actId="20577"/>
          <ac:spMkLst>
            <pc:docMk/>
            <pc:sldMk cId="2317388228" sldId="2134808564"/>
            <ac:spMk id="6" creationId="{EC752557-5749-8B75-B150-651BC25387C8}"/>
          </ac:spMkLst>
        </pc:spChg>
        <pc:spChg chg="del">
          <ac:chgData name="FERHANE EL MOSTAFA" userId="612e3f77-08f4-424c-9bd0-6ac275dcda07" providerId="ADAL" clId="{7E2A2BAE-00BC-41E4-A174-F180F77E8229}" dt="2025-08-10T09:36:17.455" v="239" actId="478"/>
          <ac:spMkLst>
            <pc:docMk/>
            <pc:sldMk cId="2317388228" sldId="2134808564"/>
            <ac:spMk id="7" creationId="{EAE78C5F-A94F-1F52-B560-BB1CB0FD19E7}"/>
          </ac:spMkLst>
        </pc:spChg>
        <pc:spChg chg="del">
          <ac:chgData name="FERHANE EL MOSTAFA" userId="612e3f77-08f4-424c-9bd0-6ac275dcda07" providerId="ADAL" clId="{7E2A2BAE-00BC-41E4-A174-F180F77E8229}" dt="2025-08-10T09:36:24.694" v="242" actId="478"/>
          <ac:spMkLst>
            <pc:docMk/>
            <pc:sldMk cId="2317388228" sldId="2134808564"/>
            <ac:spMk id="8" creationId="{101E93F7-DCB3-80E8-71FF-415301E441C8}"/>
          </ac:spMkLst>
        </pc:spChg>
        <pc:spChg chg="del">
          <ac:chgData name="FERHANE EL MOSTAFA" userId="612e3f77-08f4-424c-9bd0-6ac275dcda07" providerId="ADAL" clId="{7E2A2BAE-00BC-41E4-A174-F180F77E8229}" dt="2025-08-10T09:36:23.518" v="241" actId="478"/>
          <ac:spMkLst>
            <pc:docMk/>
            <pc:sldMk cId="2317388228" sldId="2134808564"/>
            <ac:spMk id="9" creationId="{075B9C86-13BA-7A6C-8968-2BA236F84BED}"/>
          </ac:spMkLst>
        </pc:spChg>
        <pc:graphicFrameChg chg="del">
          <ac:chgData name="FERHANE EL MOSTAFA" userId="612e3f77-08f4-424c-9bd0-6ac275dcda07" providerId="ADAL" clId="{7E2A2BAE-00BC-41E4-A174-F180F77E8229}" dt="2025-08-10T09:36:22.142" v="240" actId="478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</pc:sldChg>
      <pc:sldChg chg="modSp add del">
        <pc:chgData name="FERHANE EL MOSTAFA" userId="612e3f77-08f4-424c-9bd0-6ac275dcda07" providerId="ADAL" clId="{7E2A2BAE-00BC-41E4-A174-F180F77E8229}" dt="2025-08-14T11:45:08.949" v="1868"/>
        <pc:sldMkLst>
          <pc:docMk/>
          <pc:sldMk cId="2709170444" sldId="2134808566"/>
        </pc:sldMkLst>
        <pc:spChg chg="mod">
          <ac:chgData name="FERHANE EL MOSTAFA" userId="612e3f77-08f4-424c-9bd0-6ac275dcda07" providerId="ADAL" clId="{7E2A2BAE-00BC-41E4-A174-F180F77E8229}" dt="2025-08-14T11:44:25.419" v="1853"/>
          <ac:spMkLst>
            <pc:docMk/>
            <pc:sldMk cId="2709170444" sldId="2134808566"/>
            <ac:spMk id="7" creationId="{DA96407F-A4E6-A437-0CF2-33C89D16E31B}"/>
          </ac:spMkLst>
        </pc:spChg>
        <pc:spChg chg="mod">
          <ac:chgData name="FERHANE EL MOSTAFA" userId="612e3f77-08f4-424c-9bd0-6ac275dcda07" providerId="ADAL" clId="{7E2A2BAE-00BC-41E4-A174-F180F77E8229}" dt="2025-08-14T11:45:08.949" v="1868"/>
          <ac:spMkLst>
            <pc:docMk/>
            <pc:sldMk cId="2709170444" sldId="2134808566"/>
            <ac:spMk id="8" creationId="{7773CA8B-9D7B-3566-091B-EA6728D3F880}"/>
          </ac:spMkLst>
        </pc:spChg>
        <pc:spChg chg="mod">
          <ac:chgData name="FERHANE EL MOSTAFA" userId="612e3f77-08f4-424c-9bd0-6ac275dcda07" providerId="ADAL" clId="{7E2A2BAE-00BC-41E4-A174-F180F77E8229}" dt="2025-08-14T11:44:50.509" v="1861" actId="207"/>
          <ac:spMkLst>
            <pc:docMk/>
            <pc:sldMk cId="2709170444" sldId="2134808566"/>
            <ac:spMk id="9" creationId="{54D34C1E-99F1-75E9-107C-927CA4873F3E}"/>
          </ac:spMkLst>
        </pc:spChg>
      </pc:sldChg>
      <pc:sldChg chg="modSp mod">
        <pc:chgData name="FERHANE EL MOSTAFA" userId="612e3f77-08f4-424c-9bd0-6ac275dcda07" providerId="ADAL" clId="{7E2A2BAE-00BC-41E4-A174-F180F77E8229}" dt="2025-08-10T09:29:51.214" v="171" actId="20577"/>
        <pc:sldMkLst>
          <pc:docMk/>
          <pc:sldMk cId="478597344" sldId="2134808581"/>
        </pc:sldMkLst>
        <pc:spChg chg="mod">
          <ac:chgData name="FERHANE EL MOSTAFA" userId="612e3f77-08f4-424c-9bd0-6ac275dcda07" providerId="ADAL" clId="{7E2A2BAE-00BC-41E4-A174-F180F77E8229}" dt="2025-08-10T09:29:51.214" v="171" actId="20577"/>
          <ac:spMkLst>
            <pc:docMk/>
            <pc:sldMk cId="478597344" sldId="2134808581"/>
            <ac:spMk id="6" creationId="{FDEAC920-AEBE-6E28-27F5-E7B88755AA81}"/>
          </ac:spMkLst>
        </pc:spChg>
      </pc:sldChg>
      <pc:sldChg chg="modSp mod">
        <pc:chgData name="FERHANE EL MOSTAFA" userId="612e3f77-08f4-424c-9bd0-6ac275dcda07" providerId="ADAL" clId="{7E2A2BAE-00BC-41E4-A174-F180F77E8229}" dt="2025-08-10T09:30:30.751" v="185" actId="20577"/>
        <pc:sldMkLst>
          <pc:docMk/>
          <pc:sldMk cId="113036114" sldId="2134808582"/>
        </pc:sldMkLst>
        <pc:spChg chg="mod">
          <ac:chgData name="FERHANE EL MOSTAFA" userId="612e3f77-08f4-424c-9bd0-6ac275dcda07" providerId="ADAL" clId="{7E2A2BAE-00BC-41E4-A174-F180F77E8229}" dt="2025-08-10T09:30:30.751" v="185" actId="20577"/>
          <ac:spMkLst>
            <pc:docMk/>
            <pc:sldMk cId="113036114" sldId="2134808582"/>
            <ac:spMk id="6" creationId="{DC4D163C-14FC-E6C9-7A26-15597CB8447A}"/>
          </ac:spMkLst>
        </pc:spChg>
      </pc:sldChg>
      <pc:sldChg chg="addSp delSp modSp add mod">
        <pc:chgData name="FERHANE EL MOSTAFA" userId="612e3f77-08f4-424c-9bd0-6ac275dcda07" providerId="ADAL" clId="{7E2A2BAE-00BC-41E4-A174-F180F77E8229}" dt="2025-08-10T11:32:35.525" v="1763"/>
        <pc:sldMkLst>
          <pc:docMk/>
          <pc:sldMk cId="1097258087" sldId="2134808583"/>
        </pc:sldMkLst>
        <pc:graphicFrameChg chg="add mod">
          <ac:chgData name="FERHANE EL MOSTAFA" userId="612e3f77-08f4-424c-9bd0-6ac275dcda07" providerId="ADAL" clId="{7E2A2BAE-00BC-41E4-A174-F180F77E8229}" dt="2025-08-10T11:32:35.525" v="1763"/>
          <ac:graphicFrameMkLst>
            <pc:docMk/>
            <pc:sldMk cId="1097258087" sldId="2134808583"/>
            <ac:graphicFrameMk id="5" creationId="{D8A60ABD-4980-4623-B416-841514597102}"/>
          </ac:graphicFrameMkLst>
        </pc:graphicFrameChg>
      </pc:sldChg>
      <pc:sldChg chg="modSp">
        <pc:chgData name="FERHANE EL MOSTAFA" userId="612e3f77-08f4-424c-9bd0-6ac275dcda07" providerId="ADAL" clId="{7E2A2BAE-00BC-41E4-A174-F180F77E8229}" dt="2025-08-10T09:29:42.749" v="165" actId="20577"/>
        <pc:sldMkLst>
          <pc:docMk/>
          <pc:sldMk cId="2647858729" sldId="2134808597"/>
        </pc:sldMkLst>
        <pc:spChg chg="mod">
          <ac:chgData name="FERHANE EL MOSTAFA" userId="612e3f77-08f4-424c-9bd0-6ac275dcda07" providerId="ADAL" clId="{7E2A2BAE-00BC-41E4-A174-F180F77E8229}" dt="2025-08-10T09:29:42.749" v="165" actId="20577"/>
          <ac:spMkLst>
            <pc:docMk/>
            <pc:sldMk cId="2647858729" sldId="2134808597"/>
            <ac:spMk id="3" creationId="{AC872B29-AEAE-99D2-02AB-4D9FB809B9C6}"/>
          </ac:spMkLst>
        </pc:spChg>
      </pc:sldChg>
      <pc:sldChg chg="modSp">
        <pc:chgData name="FERHANE EL MOSTAFA" userId="612e3f77-08f4-424c-9bd0-6ac275dcda07" providerId="ADAL" clId="{7E2A2BAE-00BC-41E4-A174-F180F77E8229}" dt="2025-08-10T09:30:01.572" v="181" actId="20577"/>
        <pc:sldMkLst>
          <pc:docMk/>
          <pc:sldMk cId="221526140" sldId="2134808598"/>
        </pc:sldMkLst>
        <pc:spChg chg="mod">
          <ac:chgData name="FERHANE EL MOSTAFA" userId="612e3f77-08f4-424c-9bd0-6ac275dcda07" providerId="ADAL" clId="{7E2A2BAE-00BC-41E4-A174-F180F77E8229}" dt="2025-08-10T09:30:01.572" v="181" actId="20577"/>
          <ac:spMkLst>
            <pc:docMk/>
            <pc:sldMk cId="221526140" sldId="2134808598"/>
            <ac:spMk id="3" creationId="{FF148EC0-6566-4024-E6E1-8CA73F69E9B3}"/>
          </ac:spMkLst>
        </pc:spChg>
      </pc:sldChg>
      <pc:sldChg chg="modSp">
        <pc:chgData name="FERHANE EL MOSTAFA" userId="612e3f77-08f4-424c-9bd0-6ac275dcda07" providerId="ADAL" clId="{7E2A2BAE-00BC-41E4-A174-F180F77E8229}" dt="2025-08-10T09:30:39.260" v="192" actId="20577"/>
        <pc:sldMkLst>
          <pc:docMk/>
          <pc:sldMk cId="2158557976" sldId="2134808599"/>
        </pc:sldMkLst>
        <pc:spChg chg="mod">
          <ac:chgData name="FERHANE EL MOSTAFA" userId="612e3f77-08f4-424c-9bd0-6ac275dcda07" providerId="ADAL" clId="{7E2A2BAE-00BC-41E4-A174-F180F77E8229}" dt="2025-08-10T09:30:39.260" v="192" actId="20577"/>
          <ac:spMkLst>
            <pc:docMk/>
            <pc:sldMk cId="2158557976" sldId="2134808599"/>
            <ac:spMk id="3" creationId="{73095EAD-A480-ED29-B766-C3B8F1E51EC5}"/>
          </ac:spMkLst>
        </pc:spChg>
      </pc:sldChg>
      <pc:sldChg chg="del">
        <pc:chgData name="FERHANE EL MOSTAFA" userId="612e3f77-08f4-424c-9bd0-6ac275dcda07" providerId="ADAL" clId="{7E2A2BAE-00BC-41E4-A174-F180F77E8229}" dt="2025-08-10T10:18:13.814" v="482" actId="47"/>
        <pc:sldMkLst>
          <pc:docMk/>
          <pc:sldMk cId="3250932778" sldId="2134808600"/>
        </pc:sldMkLst>
      </pc:sldChg>
      <pc:sldChg chg="del">
        <pc:chgData name="FERHANE EL MOSTAFA" userId="612e3f77-08f4-424c-9bd0-6ac275dcda07" providerId="ADAL" clId="{7E2A2BAE-00BC-41E4-A174-F180F77E8229}" dt="2025-08-10T10:23:31.643" v="522" actId="47"/>
        <pc:sldMkLst>
          <pc:docMk/>
          <pc:sldMk cId="534018779" sldId="2134808601"/>
        </pc:sldMkLst>
      </pc:sldChg>
      <pc:sldChg chg="modSp mod">
        <pc:chgData name="FERHANE EL MOSTAFA" userId="612e3f77-08f4-424c-9bd0-6ac275dcda07" providerId="ADAL" clId="{7E2A2BAE-00BC-41E4-A174-F180F77E8229}" dt="2025-08-15T19:16:36.232" v="1882"/>
        <pc:sldMkLst>
          <pc:docMk/>
          <pc:sldMk cId="998925571" sldId="2134808602"/>
        </pc:sldMkLst>
        <pc:graphicFrameChg chg="mod modGraphic">
          <ac:chgData name="FERHANE EL MOSTAFA" userId="612e3f77-08f4-424c-9bd0-6ac275dcda07" providerId="ADAL" clId="{7E2A2BAE-00BC-41E4-A174-F180F77E8229}" dt="2025-08-15T19:16:36.232" v="1882"/>
          <ac:graphicFrameMkLst>
            <pc:docMk/>
            <pc:sldMk cId="998925571" sldId="2134808602"/>
            <ac:graphicFrameMk id="4" creationId="{CE178BD2-4209-16A0-D1C8-60CC4101BEA1}"/>
          </ac:graphicFrameMkLst>
        </pc:graphicFrameChg>
      </pc:sldChg>
      <pc:sldChg chg="addSp delSp modSp mod delAnim modAnim">
        <pc:chgData name="FERHANE EL MOSTAFA" userId="612e3f77-08f4-424c-9bd0-6ac275dcda07" providerId="ADAL" clId="{7E2A2BAE-00BC-41E4-A174-F180F77E8229}" dt="2025-08-15T19:12:29.960" v="1869"/>
        <pc:sldMkLst>
          <pc:docMk/>
          <pc:sldMk cId="246076526" sldId="2134808617"/>
        </pc:sldMkLst>
        <pc:picChg chg="add mod">
          <ac:chgData name="FERHANE EL MOSTAFA" userId="612e3f77-08f4-424c-9bd0-6ac275dcda07" providerId="ADAL" clId="{7E2A2BAE-00BC-41E4-A174-F180F77E8229}" dt="2025-08-10T09:21:17.357" v="139" actId="14100"/>
          <ac:picMkLst>
            <pc:docMk/>
            <pc:sldMk cId="246076526" sldId="2134808617"/>
            <ac:picMk id="4" creationId="{348E6CE0-10B0-BE1D-ADDF-D8FFD61AE8D3}"/>
          </ac:picMkLst>
        </pc:picChg>
      </pc:sldChg>
      <pc:sldChg chg="addSp delSp mod delAnim modAnim">
        <pc:chgData name="FERHANE EL MOSTAFA" userId="612e3f77-08f4-424c-9bd0-6ac275dcda07" providerId="ADAL" clId="{7E2A2BAE-00BC-41E4-A174-F180F77E8229}" dt="2025-08-15T19:12:51.988" v="1871"/>
        <pc:sldMkLst>
          <pc:docMk/>
          <pc:sldMk cId="379981990" sldId="2134808618"/>
        </pc:sldMkLst>
        <pc:picChg chg="add">
          <ac:chgData name="FERHANE EL MOSTAFA" userId="612e3f77-08f4-424c-9bd0-6ac275dcda07" providerId="ADAL" clId="{7E2A2BAE-00BC-41E4-A174-F180F77E8229}" dt="2025-08-10T09:28:30.546" v="143"/>
          <ac:picMkLst>
            <pc:docMk/>
            <pc:sldMk cId="379981990" sldId="2134808618"/>
            <ac:picMk id="2" creationId="{C48C0D8F-8DCD-DA8D-6F67-E7C17F421E6F}"/>
          </ac:picMkLst>
        </pc:picChg>
      </pc:sldChg>
      <pc:sldChg chg="addSp delSp mod delAnim modAnim">
        <pc:chgData name="FERHANE EL MOSTAFA" userId="612e3f77-08f4-424c-9bd0-6ac275dcda07" providerId="ADAL" clId="{7E2A2BAE-00BC-41E4-A174-F180F77E8229}" dt="2025-08-15T19:13:00.840" v="1872"/>
        <pc:sldMkLst>
          <pc:docMk/>
          <pc:sldMk cId="1519930428" sldId="2134808619"/>
        </pc:sldMkLst>
        <pc:picChg chg="add">
          <ac:chgData name="FERHANE EL MOSTAFA" userId="612e3f77-08f4-424c-9bd0-6ac275dcda07" providerId="ADAL" clId="{7E2A2BAE-00BC-41E4-A174-F180F77E8229}" dt="2025-08-10T09:28:41.972" v="145"/>
          <ac:picMkLst>
            <pc:docMk/>
            <pc:sldMk cId="1519930428" sldId="2134808619"/>
            <ac:picMk id="2" creationId="{D851BF65-5D52-9547-C002-B33A31163EAC}"/>
          </ac:picMkLst>
        </pc:picChg>
      </pc:sldChg>
      <pc:sldChg chg="addSp delSp mod delAnim modAnim">
        <pc:chgData name="FERHANE EL MOSTAFA" userId="612e3f77-08f4-424c-9bd0-6ac275dcda07" providerId="ADAL" clId="{7E2A2BAE-00BC-41E4-A174-F180F77E8229}" dt="2025-08-15T19:12:41.045" v="1870"/>
        <pc:sldMkLst>
          <pc:docMk/>
          <pc:sldMk cId="711559964" sldId="2134808620"/>
        </pc:sldMkLst>
        <pc:picChg chg="add">
          <ac:chgData name="FERHANE EL MOSTAFA" userId="612e3f77-08f4-424c-9bd0-6ac275dcda07" providerId="ADAL" clId="{7E2A2BAE-00BC-41E4-A174-F180F77E8229}" dt="2025-08-10T09:28:19.648" v="141"/>
          <ac:picMkLst>
            <pc:docMk/>
            <pc:sldMk cId="711559964" sldId="2134808620"/>
            <ac:picMk id="2" creationId="{DFFC8F48-C520-2C80-FA1A-ED671F301AC4}"/>
          </ac:picMkLst>
        </pc:picChg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05334442" sldId="2134808621"/>
        </pc:sldMkLst>
      </pc:sldChg>
      <pc:sldChg chg="addSp delSp modSp del mod">
        <pc:chgData name="FERHANE EL MOSTAFA" userId="612e3f77-08f4-424c-9bd0-6ac275dcda07" providerId="ADAL" clId="{7E2A2BAE-00BC-41E4-A174-F180F77E8229}" dt="2025-08-10T09:57:59.853" v="299" actId="47"/>
        <pc:sldMkLst>
          <pc:docMk/>
          <pc:sldMk cId="3312017468" sldId="2134808622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58550708" sldId="2134808624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3948784271" sldId="2134808625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3518577579" sldId="2134808626"/>
        </pc:sldMkLst>
      </pc:sldChg>
      <pc:sldChg chg="add del">
        <pc:chgData name="FERHANE EL MOSTAFA" userId="612e3f77-08f4-424c-9bd0-6ac275dcda07" providerId="ADAL" clId="{7E2A2BAE-00BC-41E4-A174-F180F77E8229}" dt="2025-08-10T09:55:33.849" v="258"/>
        <pc:sldMkLst>
          <pc:docMk/>
          <pc:sldMk cId="253666560" sldId="2134808627"/>
        </pc:sldMkLst>
      </pc:sldChg>
      <pc:sldChg chg="modSp add del mod">
        <pc:chgData name="FERHANE EL MOSTAFA" userId="612e3f77-08f4-424c-9bd0-6ac275dcda07" providerId="ADAL" clId="{7E2A2BAE-00BC-41E4-A174-F180F77E8229}" dt="2025-08-19T10:26:49.939" v="1913" actId="20577"/>
        <pc:sldMkLst>
          <pc:docMk/>
          <pc:sldMk cId="1596164037" sldId="2134808628"/>
        </pc:sldMkLst>
        <pc:spChg chg="mod">
          <ac:chgData name="FERHANE EL MOSTAFA" userId="612e3f77-08f4-424c-9bd0-6ac275dcda07" providerId="ADAL" clId="{7E2A2BAE-00BC-41E4-A174-F180F77E8229}" dt="2025-08-19T10:26:49.939" v="1913" actId="20577"/>
          <ac:spMkLst>
            <pc:docMk/>
            <pc:sldMk cId="1596164037" sldId="2134808628"/>
            <ac:spMk id="6" creationId="{AE190684-55DC-5777-7988-F759C5965A18}"/>
          </ac:spMkLst>
        </pc:spChg>
        <pc:spChg chg="mod">
          <ac:chgData name="FERHANE EL MOSTAFA" userId="612e3f77-08f4-424c-9bd0-6ac275dcda07" providerId="ADAL" clId="{7E2A2BAE-00BC-41E4-A174-F180F77E8229}" dt="2025-08-15T19:15:03.877" v="1874" actId="20577"/>
          <ac:spMkLst>
            <pc:docMk/>
            <pc:sldMk cId="1596164037" sldId="2134808628"/>
            <ac:spMk id="7" creationId="{83B285BE-3680-F2EE-F463-59395BFA57F9}"/>
          </ac:spMkLst>
        </pc:spChg>
      </pc:sldChg>
      <pc:sldChg chg="modSp add del mod">
        <pc:chgData name="FERHANE EL MOSTAFA" userId="612e3f77-08f4-424c-9bd0-6ac275dcda07" providerId="ADAL" clId="{7E2A2BAE-00BC-41E4-A174-F180F77E8229}" dt="2025-08-15T19:15:09.702" v="1878" actId="20577"/>
        <pc:sldMkLst>
          <pc:docMk/>
          <pc:sldMk cId="758098065" sldId="2134808629"/>
        </pc:sldMkLst>
        <pc:spChg chg="mod">
          <ac:chgData name="FERHANE EL MOSTAFA" userId="612e3f77-08f4-424c-9bd0-6ac275dcda07" providerId="ADAL" clId="{7E2A2BAE-00BC-41E4-A174-F180F77E8229}" dt="2025-08-15T19:15:09.702" v="1878" actId="20577"/>
          <ac:spMkLst>
            <pc:docMk/>
            <pc:sldMk cId="758098065" sldId="2134808629"/>
            <ac:spMk id="2" creationId="{44F13EAB-B4E4-E906-51DD-924D0D264550}"/>
          </ac:spMkLst>
        </pc:spChg>
      </pc:sldChg>
      <pc:sldChg chg="delSp modSp mod delAnim modAnim">
        <pc:chgData name="FERHANE EL MOSTAFA" userId="612e3f77-08f4-424c-9bd0-6ac275dcda07" providerId="ADAL" clId="{7E2A2BAE-00BC-41E4-A174-F180F77E8229}" dt="2025-08-10T10:14:06.093" v="439"/>
        <pc:sldMkLst>
          <pc:docMk/>
          <pc:sldMk cId="2139915436" sldId="2134808630"/>
        </pc:sldMkLst>
        <pc:spChg chg="mod">
          <ac:chgData name="FERHANE EL MOSTAFA" userId="612e3f77-08f4-424c-9bd0-6ac275dcda07" providerId="ADAL" clId="{7E2A2BAE-00BC-41E4-A174-F180F77E8229}" dt="2025-08-10T10:13:10.715" v="430" actId="1076"/>
          <ac:spMkLst>
            <pc:docMk/>
            <pc:sldMk cId="2139915436" sldId="2134808630"/>
            <ac:spMk id="11" creationId="{0A8A7151-C0B2-4683-6641-E495D24C3CB3}"/>
          </ac:spMkLst>
        </pc:spChg>
        <pc:spChg chg="mod">
          <ac:chgData name="FERHANE EL MOSTAFA" userId="612e3f77-08f4-424c-9bd0-6ac275dcda07" providerId="ADAL" clId="{7E2A2BAE-00BC-41E4-A174-F180F77E8229}" dt="2025-08-10T10:13:16.413" v="433" actId="1076"/>
          <ac:spMkLst>
            <pc:docMk/>
            <pc:sldMk cId="2139915436" sldId="2134808630"/>
            <ac:spMk id="15" creationId="{DD026575-0090-587F-7A84-9501D11CC708}"/>
          </ac:spMkLst>
        </pc:spChg>
        <pc:spChg chg="mod">
          <ac:chgData name="FERHANE EL MOSTAFA" userId="612e3f77-08f4-424c-9bd0-6ac275dcda07" providerId="ADAL" clId="{7E2A2BAE-00BC-41E4-A174-F180F77E8229}" dt="2025-08-10T10:13:08.107" v="429" actId="1076"/>
          <ac:spMkLst>
            <pc:docMk/>
            <pc:sldMk cId="2139915436" sldId="2134808630"/>
            <ac:spMk id="17" creationId="{6BB9FB48-9E69-F0AD-DFF0-5D8336FCC669}"/>
          </ac:spMkLst>
        </pc:spChg>
        <pc:spChg chg="mod">
          <ac:chgData name="FERHANE EL MOSTAFA" userId="612e3f77-08f4-424c-9bd0-6ac275dcda07" providerId="ADAL" clId="{7E2A2BAE-00BC-41E4-A174-F180F77E8229}" dt="2025-08-10T10:13:14.187" v="432" actId="1076"/>
          <ac:spMkLst>
            <pc:docMk/>
            <pc:sldMk cId="2139915436" sldId="2134808630"/>
            <ac:spMk id="20" creationId="{DD7DE3B1-C1ED-A3AC-74A1-76438D9DF436}"/>
          </ac:spMkLst>
        </pc:spChg>
        <pc:spChg chg="mod">
          <ac:chgData name="FERHANE EL MOSTAFA" userId="612e3f77-08f4-424c-9bd0-6ac275dcda07" providerId="ADAL" clId="{7E2A2BAE-00BC-41E4-A174-F180F77E8229}" dt="2025-08-10T10:13:12.365" v="431" actId="1076"/>
          <ac:spMkLst>
            <pc:docMk/>
            <pc:sldMk cId="2139915436" sldId="2134808630"/>
            <ac:spMk id="22" creationId="{DC2F461F-B1E3-F687-9F1B-9B85D149F6A3}"/>
          </ac:spMkLst>
        </pc:spChg>
        <pc:spChg chg="mod">
          <ac:chgData name="FERHANE EL MOSTAFA" userId="612e3f77-08f4-424c-9bd0-6ac275dcda07" providerId="ADAL" clId="{7E2A2BAE-00BC-41E4-A174-F180F77E8229}" dt="2025-08-10T10:13:06.711" v="428" actId="1076"/>
          <ac:spMkLst>
            <pc:docMk/>
            <pc:sldMk cId="2139915436" sldId="2134808630"/>
            <ac:spMk id="25" creationId="{FFC32477-A5DC-947F-97E4-398344F6992E}"/>
          </ac:spMkLst>
        </pc:spChg>
      </pc:sldChg>
      <pc:sldChg chg="del">
        <pc:chgData name="FERHANE EL MOSTAFA" userId="612e3f77-08f4-424c-9bd0-6ac275dcda07" providerId="ADAL" clId="{7E2A2BAE-00BC-41E4-A174-F180F77E8229}" dt="2025-08-10T10:15:12.485" v="447" actId="47"/>
        <pc:sldMkLst>
          <pc:docMk/>
          <pc:sldMk cId="3101658181" sldId="2134808632"/>
        </pc:sldMkLst>
      </pc:sldChg>
      <pc:sldChg chg="modSp add del mod">
        <pc:chgData name="FERHANE EL MOSTAFA" userId="612e3f77-08f4-424c-9bd0-6ac275dcda07" providerId="ADAL" clId="{7E2A2BAE-00BC-41E4-A174-F180F77E8229}" dt="2025-08-10T10:23:21.868" v="521" actId="47"/>
        <pc:sldMkLst>
          <pc:docMk/>
          <pc:sldMk cId="992117845" sldId="2134808633"/>
        </pc:sldMkLst>
      </pc:sldChg>
      <pc:sldChg chg="addSp delSp modSp mod delAnim modAnim">
        <pc:chgData name="FERHANE EL MOSTAFA" userId="612e3f77-08f4-424c-9bd0-6ac275dcda07" providerId="ADAL" clId="{7E2A2BAE-00BC-41E4-A174-F180F77E8229}" dt="2025-08-10T11:26:28.591" v="1672" actId="1076"/>
        <pc:sldMkLst>
          <pc:docMk/>
          <pc:sldMk cId="1401053377" sldId="2134808634"/>
        </pc:sldMkLst>
        <pc:spChg chg="mod">
          <ac:chgData name="FERHANE EL MOSTAFA" userId="612e3f77-08f4-424c-9bd0-6ac275dcda07" providerId="ADAL" clId="{7E2A2BAE-00BC-41E4-A174-F180F77E8229}" dt="2025-08-10T10:20:15.225" v="500" actId="20577"/>
          <ac:spMkLst>
            <pc:docMk/>
            <pc:sldMk cId="1401053377" sldId="2134808634"/>
            <ac:spMk id="2" creationId="{D93D75EE-D04D-B038-103F-620A3D5F209D}"/>
          </ac:spMkLst>
        </pc:spChg>
        <pc:spChg chg="add mod">
          <ac:chgData name="FERHANE EL MOSTAFA" userId="612e3f77-08f4-424c-9bd0-6ac275dcda07" providerId="ADAL" clId="{7E2A2BAE-00BC-41E4-A174-F180F77E8229}" dt="2025-08-10T11:26:10.401" v="1668"/>
          <ac:spMkLst>
            <pc:docMk/>
            <pc:sldMk cId="1401053377" sldId="2134808634"/>
            <ac:spMk id="8" creationId="{08F73C2B-788F-DB9F-2C83-4D7FA043A249}"/>
          </ac:spMkLst>
        </pc:spChg>
        <pc:picChg chg="add mod">
          <ac:chgData name="FERHANE EL MOSTAFA" userId="612e3f77-08f4-424c-9bd0-6ac275dcda07" providerId="ADAL" clId="{7E2A2BAE-00BC-41E4-A174-F180F77E8229}" dt="2025-08-10T11:26:28.591" v="1672" actId="1076"/>
          <ac:picMkLst>
            <pc:docMk/>
            <pc:sldMk cId="1401053377" sldId="2134808634"/>
            <ac:picMk id="6" creationId="{F6D132DE-7CD2-B577-1F4F-08CD9CB272D2}"/>
          </ac:picMkLst>
        </pc:picChg>
      </pc:sldChg>
      <pc:sldChg chg="del">
        <pc:chgData name="FERHANE EL MOSTAFA" userId="612e3f77-08f4-424c-9bd0-6ac275dcda07" providerId="ADAL" clId="{7E2A2BAE-00BC-41E4-A174-F180F77E8229}" dt="2025-08-10T10:23:33.103" v="523" actId="47"/>
        <pc:sldMkLst>
          <pc:docMk/>
          <pc:sldMk cId="4289829097" sldId="2134808635"/>
        </pc:sldMkLst>
      </pc:sldChg>
      <pc:sldChg chg="del">
        <pc:chgData name="FERHANE EL MOSTAFA" userId="612e3f77-08f4-424c-9bd0-6ac275dcda07" providerId="ADAL" clId="{7E2A2BAE-00BC-41E4-A174-F180F77E8229}" dt="2025-08-10T10:23:35.527" v="524" actId="47"/>
        <pc:sldMkLst>
          <pc:docMk/>
          <pc:sldMk cId="2016415454" sldId="2134808636"/>
        </pc:sldMkLst>
      </pc:sldChg>
      <pc:sldChg chg="del">
        <pc:chgData name="FERHANE EL MOSTAFA" userId="612e3f77-08f4-424c-9bd0-6ac275dcda07" providerId="ADAL" clId="{7E2A2BAE-00BC-41E4-A174-F180F77E8229}" dt="2025-08-10T10:23:36.693" v="525" actId="47"/>
        <pc:sldMkLst>
          <pc:docMk/>
          <pc:sldMk cId="325405404" sldId="2134808637"/>
        </pc:sldMkLst>
      </pc:sldChg>
      <pc:sldChg chg="addSp delSp modSp mod delAnim">
        <pc:chgData name="FERHANE EL MOSTAFA" userId="612e3f77-08f4-424c-9bd0-6ac275dcda07" providerId="ADAL" clId="{7E2A2BAE-00BC-41E4-A174-F180F77E8229}" dt="2025-08-10T10:23:57.929" v="528" actId="1076"/>
        <pc:sldMkLst>
          <pc:docMk/>
          <pc:sldMk cId="2200463605" sldId="2134808638"/>
        </pc:sldMkLst>
        <pc:picChg chg="add mod">
          <ac:chgData name="FERHANE EL MOSTAFA" userId="612e3f77-08f4-424c-9bd0-6ac275dcda07" providerId="ADAL" clId="{7E2A2BAE-00BC-41E4-A174-F180F77E8229}" dt="2025-08-10T10:23:57.929" v="528" actId="1076"/>
          <ac:picMkLst>
            <pc:docMk/>
            <pc:sldMk cId="2200463605" sldId="2134808638"/>
            <ac:picMk id="5" creationId="{9E94ADFE-A69F-F1C1-B13E-D177EC460150}"/>
          </ac:picMkLst>
        </pc:picChg>
      </pc:sldChg>
      <pc:sldChg chg="addSp delSp modSp mod">
        <pc:chgData name="FERHANE EL MOSTAFA" userId="612e3f77-08f4-424c-9bd0-6ac275dcda07" providerId="ADAL" clId="{7E2A2BAE-00BC-41E4-A174-F180F77E8229}" dt="2025-08-10T10:24:15.249" v="531" actId="1076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7E2A2BAE-00BC-41E4-A174-F180F77E8229}" dt="2025-08-10T10:24:15.249" v="531" actId="1076"/>
          <ac:picMkLst>
            <pc:docMk/>
            <pc:sldMk cId="3555504287" sldId="2134808639"/>
            <ac:picMk id="4" creationId="{1D24F23E-15BE-A44E-829A-818633280E70}"/>
          </ac:picMkLst>
        </pc:picChg>
      </pc:sldChg>
      <pc:sldChg chg="addSp delSp modSp mod delAnim">
        <pc:chgData name="FERHANE EL MOSTAFA" userId="612e3f77-08f4-424c-9bd0-6ac275dcda07" providerId="ADAL" clId="{7E2A2BAE-00BC-41E4-A174-F180F77E8229}" dt="2025-08-10T10:24:26.986" v="534" actId="1076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7E2A2BAE-00BC-41E4-A174-F180F77E8229}" dt="2025-08-10T10:24:26.986" v="534" actId="1076"/>
          <ac:picMkLst>
            <pc:docMk/>
            <pc:sldMk cId="2115320888" sldId="2134808640"/>
            <ac:picMk id="5" creationId="{B4F14243-4A6E-1F92-760F-35882406482A}"/>
          </ac:picMkLst>
        </pc:picChg>
      </pc:sldChg>
      <pc:sldChg chg="addSp delSp modSp mod">
        <pc:chgData name="FERHANE EL MOSTAFA" userId="612e3f77-08f4-424c-9bd0-6ac275dcda07" providerId="ADAL" clId="{7E2A2BAE-00BC-41E4-A174-F180F77E8229}" dt="2025-08-10T10:24:49.798" v="540" actId="1076"/>
        <pc:sldMkLst>
          <pc:docMk/>
          <pc:sldMk cId="322019483" sldId="2134808641"/>
        </pc:sldMkLst>
        <pc:picChg chg="add mod">
          <ac:chgData name="FERHANE EL MOSTAFA" userId="612e3f77-08f4-424c-9bd0-6ac275dcda07" providerId="ADAL" clId="{7E2A2BAE-00BC-41E4-A174-F180F77E8229}" dt="2025-08-10T10:24:49.798" v="540" actId="1076"/>
          <ac:picMkLst>
            <pc:docMk/>
            <pc:sldMk cId="322019483" sldId="2134808641"/>
            <ac:picMk id="4" creationId="{81C8F33E-1545-E942-07C0-C7D1F28A5980}"/>
          </ac:picMkLst>
        </pc:picChg>
      </pc:sldChg>
      <pc:sldChg chg="del">
        <pc:chgData name="FERHANE EL MOSTAFA" userId="612e3f77-08f4-424c-9bd0-6ac275dcda07" providerId="ADAL" clId="{7E2A2BAE-00BC-41E4-A174-F180F77E8229}" dt="2025-08-10T10:24:57.032" v="541" actId="47"/>
        <pc:sldMkLst>
          <pc:docMk/>
          <pc:sldMk cId="3356992981" sldId="2134808642"/>
        </pc:sldMkLst>
      </pc:sldChg>
      <pc:sldChg chg="addSp delSp modSp mod delAnim">
        <pc:chgData name="FERHANE EL MOSTAFA" userId="612e3f77-08f4-424c-9bd0-6ac275dcda07" providerId="ADAL" clId="{7E2A2BAE-00BC-41E4-A174-F180F77E8229}" dt="2025-08-10T10:24:39.991" v="537" actId="1076"/>
        <pc:sldMkLst>
          <pc:docMk/>
          <pc:sldMk cId="1231011705" sldId="2134808643"/>
        </pc:sldMkLst>
        <pc:picChg chg="add mod">
          <ac:chgData name="FERHANE EL MOSTAFA" userId="612e3f77-08f4-424c-9bd0-6ac275dcda07" providerId="ADAL" clId="{7E2A2BAE-00BC-41E4-A174-F180F77E8229}" dt="2025-08-10T10:24:39.991" v="537" actId="1076"/>
          <ac:picMkLst>
            <pc:docMk/>
            <pc:sldMk cId="1231011705" sldId="2134808643"/>
            <ac:picMk id="4" creationId="{305EF896-A009-5771-9DC7-614EDE8686C7}"/>
          </ac:picMkLst>
        </pc:picChg>
      </pc:sldChg>
      <pc:sldChg chg="del">
        <pc:chgData name="FERHANE EL MOSTAFA" userId="612e3f77-08f4-424c-9bd0-6ac275dcda07" providerId="ADAL" clId="{7E2A2BAE-00BC-41E4-A174-F180F77E8229}" dt="2025-08-10T11:28:02.554" v="1684" actId="47"/>
        <pc:sldMkLst>
          <pc:docMk/>
          <pc:sldMk cId="1757119325" sldId="2134808644"/>
        </pc:sldMkLst>
      </pc:sldChg>
      <pc:sldChg chg="del">
        <pc:chgData name="FERHANE EL MOSTAFA" userId="612e3f77-08f4-424c-9bd0-6ac275dcda07" providerId="ADAL" clId="{7E2A2BAE-00BC-41E4-A174-F180F77E8229}" dt="2025-08-10T11:28:04.505" v="1685" actId="47"/>
        <pc:sldMkLst>
          <pc:docMk/>
          <pc:sldMk cId="815653703" sldId="2134808645"/>
        </pc:sldMkLst>
      </pc:sldChg>
      <pc:sldChg chg="delSp modSp del mod delAnim modAnim">
        <pc:chgData name="FERHANE EL MOSTAFA" userId="612e3f77-08f4-424c-9bd0-6ac275dcda07" providerId="ADAL" clId="{7E2A2BAE-00BC-41E4-A174-F180F77E8229}" dt="2025-08-10T10:53:22.078" v="1060" actId="2696"/>
        <pc:sldMkLst>
          <pc:docMk/>
          <pc:sldMk cId="1877374377" sldId="2134808646"/>
        </pc:sldMkLst>
      </pc:sldChg>
      <pc:sldChg chg="addSp delSp modSp add mod modAnim">
        <pc:chgData name="FERHANE EL MOSTAFA" userId="612e3f77-08f4-424c-9bd0-6ac275dcda07" providerId="ADAL" clId="{7E2A2BAE-00BC-41E4-A174-F180F77E8229}" dt="2025-08-15T19:19:19.543" v="1895" actId="108"/>
        <pc:sldMkLst>
          <pc:docMk/>
          <pc:sldMk cId="2726756666" sldId="2134808646"/>
        </pc:sldMkLst>
        <pc:spChg chg="mod">
          <ac:chgData name="FERHANE EL MOSTAFA" userId="612e3f77-08f4-424c-9bd0-6ac275dcda07" providerId="ADAL" clId="{7E2A2BAE-00BC-41E4-A174-F180F77E8229}" dt="2025-08-10T10:59:57.703" v="1272" actId="21"/>
          <ac:spMkLst>
            <pc:docMk/>
            <pc:sldMk cId="2726756666" sldId="2134808646"/>
            <ac:spMk id="2" creationId="{9770DF37-B864-7FF0-8FD6-8B209146DC62}"/>
          </ac:spMkLst>
        </pc:spChg>
        <pc:spChg chg="mod">
          <ac:chgData name="FERHANE EL MOSTAFA" userId="612e3f77-08f4-424c-9bd0-6ac275dcda07" providerId="ADAL" clId="{7E2A2BAE-00BC-41E4-A174-F180F77E8229}" dt="2025-08-15T19:19:19.543" v="1895" actId="108"/>
          <ac:spMkLst>
            <pc:docMk/>
            <pc:sldMk cId="2726756666" sldId="2134808646"/>
            <ac:spMk id="7" creationId="{5D47EE33-668F-A994-08DD-A8B7354B2533}"/>
          </ac:spMkLst>
        </pc:spChg>
        <pc:spChg chg="mod">
          <ac:chgData name="FERHANE EL MOSTAFA" userId="612e3f77-08f4-424c-9bd0-6ac275dcda07" providerId="ADAL" clId="{7E2A2BAE-00BC-41E4-A174-F180F77E8229}" dt="2025-08-10T16:38:41.157" v="1842" actId="207"/>
          <ac:spMkLst>
            <pc:docMk/>
            <pc:sldMk cId="2726756666" sldId="2134808646"/>
            <ac:spMk id="8" creationId="{BADF347D-AE8A-9303-9CD9-609ABC4CE462}"/>
          </ac:spMkLst>
        </pc:spChg>
        <pc:spChg chg="mod">
          <ac:chgData name="FERHANE EL MOSTAFA" userId="612e3f77-08f4-424c-9bd0-6ac275dcda07" providerId="ADAL" clId="{7E2A2BAE-00BC-41E4-A174-F180F77E8229}" dt="2025-08-15T19:19:10.227" v="1894"/>
          <ac:spMkLst>
            <pc:docMk/>
            <pc:sldMk cId="2726756666" sldId="2134808646"/>
            <ac:spMk id="9" creationId="{980794FC-8887-00C1-6C54-6B2A7231184D}"/>
          </ac:spMkLst>
        </pc:spChg>
        <pc:picChg chg="add mod">
          <ac:chgData name="FERHANE EL MOSTAFA" userId="612e3f77-08f4-424c-9bd0-6ac275dcda07" providerId="ADAL" clId="{7E2A2BAE-00BC-41E4-A174-F180F77E8229}" dt="2025-08-10T11:21:04.063" v="1554" actId="1076"/>
          <ac:picMkLst>
            <pc:docMk/>
            <pc:sldMk cId="2726756666" sldId="2134808646"/>
            <ac:picMk id="5" creationId="{734BF350-793D-1586-C992-4A482647385C}"/>
          </ac:picMkLst>
        </pc:picChg>
      </pc:sldChg>
      <pc:sldChg chg="addSp delSp modSp add mod">
        <pc:chgData name="FERHANE EL MOSTAFA" userId="612e3f77-08f4-424c-9bd0-6ac275dcda07" providerId="ADAL" clId="{7E2A2BAE-00BC-41E4-A174-F180F77E8229}" dt="2025-08-10T11:40:50.473" v="1837" actId="20577"/>
        <pc:sldMkLst>
          <pc:docMk/>
          <pc:sldMk cId="684869033" sldId="2134808647"/>
        </pc:sldMkLst>
      </pc:sldChg>
      <pc:sldChg chg="add">
        <pc:chgData name="FERHANE EL MOSTAFA" userId="612e3f77-08f4-424c-9bd0-6ac275dcda07" providerId="ADAL" clId="{7E2A2BAE-00BC-41E4-A174-F180F77E8229}" dt="2025-08-10T09:55:33.849" v="258"/>
        <pc:sldMkLst>
          <pc:docMk/>
          <pc:sldMk cId="1251160541" sldId="2134808648"/>
        </pc:sldMkLst>
      </pc:sldChg>
      <pc:sldChg chg="addSp delSp modSp add mod modAnim">
        <pc:chgData name="FERHANE EL MOSTAFA" userId="612e3f77-08f4-424c-9bd0-6ac275dcda07" providerId="ADAL" clId="{7E2A2BAE-00BC-41E4-A174-F180F77E8229}" dt="2025-08-10T10:15:09.731" v="446"/>
        <pc:sldMkLst>
          <pc:docMk/>
          <pc:sldMk cId="3108182960" sldId="2134808649"/>
        </pc:sldMkLst>
        <pc:spChg chg="mod">
          <ac:chgData name="FERHANE EL MOSTAFA" userId="612e3f77-08f4-424c-9bd0-6ac275dcda07" providerId="ADAL" clId="{7E2A2BAE-00BC-41E4-A174-F180F77E8229}" dt="2025-08-10T10:14:59.949" v="445" actId="20577"/>
          <ac:spMkLst>
            <pc:docMk/>
            <pc:sldMk cId="3108182960" sldId="2134808649"/>
            <ac:spMk id="2" creationId="{F95A8516-FAE5-8FF3-6912-23F4CA4CE330}"/>
          </ac:spMkLst>
        </pc:spChg>
        <pc:picChg chg="add mod">
          <ac:chgData name="FERHANE EL MOSTAFA" userId="612e3f77-08f4-424c-9bd0-6ac275dcda07" providerId="ADAL" clId="{7E2A2BAE-00BC-41E4-A174-F180F77E8229}" dt="2025-08-10T10:14:42.295" v="443" actId="1076"/>
          <ac:picMkLst>
            <pc:docMk/>
            <pc:sldMk cId="3108182960" sldId="2134808649"/>
            <ac:picMk id="3" creationId="{73AFCA58-A1FB-6D3C-119E-599E644BB557}"/>
          </ac:picMkLst>
        </pc:picChg>
      </pc:sldChg>
      <pc:sldChg chg="addSp delSp modSp add mod">
        <pc:chgData name="FERHANE EL MOSTAFA" userId="612e3f77-08f4-424c-9bd0-6ac275dcda07" providerId="ADAL" clId="{7E2A2BAE-00BC-41E4-A174-F180F77E8229}" dt="2025-08-10T10:19:51.414" v="493" actId="6549"/>
        <pc:sldMkLst>
          <pc:docMk/>
          <pc:sldMk cId="2757630257" sldId="2134808650"/>
        </pc:sldMkLst>
      </pc:sldChg>
      <pc:sldChg chg="modSp add del mod">
        <pc:chgData name="FERHANE EL MOSTAFA" userId="612e3f77-08f4-424c-9bd0-6ac275dcda07" providerId="ADAL" clId="{7E2A2BAE-00BC-41E4-A174-F180F77E8229}" dt="2025-08-10T10:18:20.877" v="483" actId="2696"/>
        <pc:sldMkLst>
          <pc:docMk/>
          <pc:sldMk cId="3685440283" sldId="2134808650"/>
        </pc:sldMkLst>
      </pc:sldChg>
      <pc:sldChg chg="addSp delSp modSp add mod modAnim">
        <pc:chgData name="FERHANE EL MOSTAFA" userId="612e3f77-08f4-424c-9bd0-6ac275dcda07" providerId="ADAL" clId="{7E2A2BAE-00BC-41E4-A174-F180F77E8229}" dt="2025-08-15T19:16:03.978" v="1880"/>
        <pc:sldMkLst>
          <pc:docMk/>
          <pc:sldMk cId="3157513240" sldId="2134808651"/>
        </pc:sldMkLst>
        <pc:spChg chg="mod">
          <ac:chgData name="FERHANE EL MOSTAFA" userId="612e3f77-08f4-424c-9bd0-6ac275dcda07" providerId="ADAL" clId="{7E2A2BAE-00BC-41E4-A174-F180F77E8229}" dt="2025-08-10T10:21:58.717" v="511"/>
          <ac:spMkLst>
            <pc:docMk/>
            <pc:sldMk cId="3157513240" sldId="2134808651"/>
            <ac:spMk id="2" creationId="{AE90DA39-24C4-E988-2742-846D6159A245}"/>
          </ac:spMkLst>
        </pc:spChg>
        <pc:picChg chg="add mod">
          <ac:chgData name="FERHANE EL MOSTAFA" userId="612e3f77-08f4-424c-9bd0-6ac275dcda07" providerId="ADAL" clId="{7E2A2BAE-00BC-41E4-A174-F180F77E8229}" dt="2025-08-15T19:16:03.978" v="1880"/>
          <ac:picMkLst>
            <pc:docMk/>
            <pc:sldMk cId="3157513240" sldId="2134808651"/>
            <ac:picMk id="4" creationId="{A96E10CB-904D-04D9-9CE7-09168257D25F}"/>
          </ac:picMkLst>
        </pc:picChg>
        <pc:picChg chg="mod">
          <ac:chgData name="FERHANE EL MOSTAFA" userId="612e3f77-08f4-424c-9bd0-6ac275dcda07" providerId="ADAL" clId="{7E2A2BAE-00BC-41E4-A174-F180F77E8229}" dt="2025-08-10T10:23:11.957" v="520" actId="14100"/>
          <ac:picMkLst>
            <pc:docMk/>
            <pc:sldMk cId="3157513240" sldId="2134808651"/>
            <ac:picMk id="6" creationId="{758CFF22-5B55-FB77-1B0C-60F30B610958}"/>
          </ac:picMkLst>
        </pc:picChg>
      </pc:sldChg>
      <pc:sldChg chg="addSp modSp add del mod modAnim">
        <pc:chgData name="FERHANE EL MOSTAFA" userId="612e3f77-08f4-424c-9bd0-6ac275dcda07" providerId="ADAL" clId="{7E2A2BAE-00BC-41E4-A174-F180F77E8229}" dt="2025-08-10T10:21:27.756" v="508"/>
        <pc:sldMkLst>
          <pc:docMk/>
          <pc:sldMk cId="3609953493" sldId="2134808651"/>
        </pc:sldMkLst>
      </pc:sldChg>
      <pc:sldChg chg="addSp delSp modSp add mod modAnim">
        <pc:chgData name="FERHANE EL MOSTAFA" userId="612e3f77-08f4-424c-9bd0-6ac275dcda07" providerId="ADAL" clId="{7E2A2BAE-00BC-41E4-A174-F180F77E8229}" dt="2025-08-15T19:17:23.385" v="1884"/>
        <pc:sldMkLst>
          <pc:docMk/>
          <pc:sldMk cId="3701968933" sldId="2134808652"/>
        </pc:sldMkLst>
        <pc:spChg chg="mod">
          <ac:chgData name="FERHANE EL MOSTAFA" userId="612e3f77-08f4-424c-9bd0-6ac275dcda07" providerId="ADAL" clId="{7E2A2BAE-00BC-41E4-A174-F180F77E8229}" dt="2025-08-10T10:52:16.310" v="1059" actId="20577"/>
          <ac:spMkLst>
            <pc:docMk/>
            <pc:sldMk cId="3701968933" sldId="2134808652"/>
            <ac:spMk id="2" creationId="{96AEBB65-BE2B-82C9-E228-91E6499DC985}"/>
          </ac:spMkLst>
        </pc:spChg>
        <pc:spChg chg="add mod">
          <ac:chgData name="FERHANE EL MOSTAFA" userId="612e3f77-08f4-424c-9bd0-6ac275dcda07" providerId="ADAL" clId="{7E2A2BAE-00BC-41E4-A174-F180F77E8229}" dt="2025-08-10T10:45:36.507" v="875" actId="1076"/>
          <ac:spMkLst>
            <pc:docMk/>
            <pc:sldMk cId="3701968933" sldId="2134808652"/>
            <ac:spMk id="5" creationId="{A0D3DFB9-F518-BF76-61F8-C25DBE267EA5}"/>
          </ac:spMkLst>
        </pc:spChg>
        <pc:spChg chg="mod">
          <ac:chgData name="FERHANE EL MOSTAFA" userId="612e3f77-08f4-424c-9bd0-6ac275dcda07" providerId="ADAL" clId="{7E2A2BAE-00BC-41E4-A174-F180F77E8229}" dt="2025-08-10T10:44:58.834" v="866" actId="1076"/>
          <ac:spMkLst>
            <pc:docMk/>
            <pc:sldMk cId="3701968933" sldId="2134808652"/>
            <ac:spMk id="6" creationId="{C33C695F-283B-5112-7681-0B36938F170C}"/>
          </ac:spMkLst>
        </pc:spChg>
        <pc:spChg chg="add mod">
          <ac:chgData name="FERHANE EL MOSTAFA" userId="612e3f77-08f4-424c-9bd0-6ac275dcda07" providerId="ADAL" clId="{7E2A2BAE-00BC-41E4-A174-F180F77E8229}" dt="2025-08-10T10:45:52.248" v="879" actId="14100"/>
          <ac:spMkLst>
            <pc:docMk/>
            <pc:sldMk cId="3701968933" sldId="2134808652"/>
            <ac:spMk id="10" creationId="{095768F3-181C-45AE-044D-7776F972B627}"/>
          </ac:spMkLst>
        </pc:spChg>
        <pc:spChg chg="add mod">
          <ac:chgData name="FERHANE EL MOSTAFA" userId="612e3f77-08f4-424c-9bd0-6ac275dcda07" providerId="ADAL" clId="{7E2A2BAE-00BC-41E4-A174-F180F77E8229}" dt="2025-08-10T10:49:12.313" v="910" actId="20577"/>
          <ac:spMkLst>
            <pc:docMk/>
            <pc:sldMk cId="3701968933" sldId="2134808652"/>
            <ac:spMk id="11" creationId="{B70E6BE2-78F8-7AB6-5FCE-8DD640EC04E6}"/>
          </ac:spMkLst>
        </pc:spChg>
        <pc:spChg chg="add mod">
          <ac:chgData name="FERHANE EL MOSTAFA" userId="612e3f77-08f4-424c-9bd0-6ac275dcda07" providerId="ADAL" clId="{7E2A2BAE-00BC-41E4-A174-F180F77E8229}" dt="2025-08-10T10:45:04.561" v="867" actId="1076"/>
          <ac:spMkLst>
            <pc:docMk/>
            <pc:sldMk cId="3701968933" sldId="2134808652"/>
            <ac:spMk id="12" creationId="{37579C08-5AF9-9974-653B-E13387FAD93F}"/>
          </ac:spMkLst>
        </pc:spChg>
        <pc:spChg chg="add mod">
          <ac:chgData name="FERHANE EL MOSTAFA" userId="612e3f77-08f4-424c-9bd0-6ac275dcda07" providerId="ADAL" clId="{7E2A2BAE-00BC-41E4-A174-F180F77E8229}" dt="2025-08-10T10:45:08.246" v="868" actId="1076"/>
          <ac:spMkLst>
            <pc:docMk/>
            <pc:sldMk cId="3701968933" sldId="2134808652"/>
            <ac:spMk id="13" creationId="{51272F00-11D2-3703-93D8-3DBC7A56816B}"/>
          </ac:spMkLst>
        </pc:spChg>
        <pc:spChg chg="add mod">
          <ac:chgData name="FERHANE EL MOSTAFA" userId="612e3f77-08f4-424c-9bd0-6ac275dcda07" providerId="ADAL" clId="{7E2A2BAE-00BC-41E4-A174-F180F77E8229}" dt="2025-08-10T10:51:03.331" v="1019" actId="1076"/>
          <ac:spMkLst>
            <pc:docMk/>
            <pc:sldMk cId="3701968933" sldId="2134808652"/>
            <ac:spMk id="15" creationId="{E4E1AEE0-DE5F-BFBB-7406-37F7E3520884}"/>
          </ac:spMkLst>
        </pc:spChg>
        <pc:spChg chg="add mod">
          <ac:chgData name="FERHANE EL MOSTAFA" userId="612e3f77-08f4-424c-9bd0-6ac275dcda07" providerId="ADAL" clId="{7E2A2BAE-00BC-41E4-A174-F180F77E8229}" dt="2025-08-10T10:51:21.994" v="1023" actId="1076"/>
          <ac:spMkLst>
            <pc:docMk/>
            <pc:sldMk cId="3701968933" sldId="2134808652"/>
            <ac:spMk id="16" creationId="{4190EB09-8201-389B-1BB0-5C2395374545}"/>
          </ac:spMkLst>
        </pc:spChg>
        <pc:spChg chg="add mod">
          <ac:chgData name="FERHANE EL MOSTAFA" userId="612e3f77-08f4-424c-9bd0-6ac275dcda07" providerId="ADAL" clId="{7E2A2BAE-00BC-41E4-A174-F180F77E8229}" dt="2025-08-15T19:17:23.385" v="1884"/>
          <ac:spMkLst>
            <pc:docMk/>
            <pc:sldMk cId="3701968933" sldId="2134808652"/>
            <ac:spMk id="17" creationId="{045D6525-389C-4134-3E80-A089BA43592D}"/>
          </ac:spMkLst>
        </pc:spChg>
        <pc:spChg chg="add mod">
          <ac:chgData name="FERHANE EL MOSTAFA" userId="612e3f77-08f4-424c-9bd0-6ac275dcda07" providerId="ADAL" clId="{7E2A2BAE-00BC-41E4-A174-F180F77E8229}" dt="2025-08-10T10:50:29.213" v="1015" actId="1076"/>
          <ac:spMkLst>
            <pc:docMk/>
            <pc:sldMk cId="3701968933" sldId="2134808652"/>
            <ac:spMk id="18" creationId="{C06AF2FD-AC6E-8498-F263-01A2CB8A7C87}"/>
          </ac:spMkLst>
        </pc:spChg>
        <pc:picChg chg="add mod">
          <ac:chgData name="FERHANE EL MOSTAFA" userId="612e3f77-08f4-424c-9bd0-6ac275dcda07" providerId="ADAL" clId="{7E2A2BAE-00BC-41E4-A174-F180F77E8229}" dt="2025-08-10T10:36:54.079" v="644" actId="1076"/>
          <ac:picMkLst>
            <pc:docMk/>
            <pc:sldMk cId="3701968933" sldId="2134808652"/>
            <ac:picMk id="3" creationId="{D39719D3-3FBC-CF75-A0F2-3F7D8D06C4FC}"/>
          </ac:picMkLst>
        </pc:picChg>
        <pc:picChg chg="add mod">
          <ac:chgData name="FERHANE EL MOSTAFA" userId="612e3f77-08f4-424c-9bd0-6ac275dcda07" providerId="ADAL" clId="{7E2A2BAE-00BC-41E4-A174-F180F77E8229}" dt="2025-08-10T10:51:13.607" v="1022" actId="1076"/>
          <ac:picMkLst>
            <pc:docMk/>
            <pc:sldMk cId="3701968933" sldId="2134808652"/>
            <ac:picMk id="14" creationId="{93844FFD-6B48-8A73-E43C-60EC30FC625F}"/>
          </ac:picMkLst>
        </pc:picChg>
      </pc:sldChg>
      <pc:sldChg chg="addSp delSp modSp add del mod">
        <pc:chgData name="FERHANE EL MOSTAFA" userId="612e3f77-08f4-424c-9bd0-6ac275dcda07" providerId="ADAL" clId="{7E2A2BAE-00BC-41E4-A174-F180F77E8229}" dt="2025-08-10T10:59:22.404" v="1267" actId="2696"/>
        <pc:sldMkLst>
          <pc:docMk/>
          <pc:sldMk cId="2039818812" sldId="2134808653"/>
        </pc:sldMkLst>
      </pc:sldChg>
      <pc:sldChg chg="addSp delSp modSp add mod">
        <pc:chgData name="FERHANE EL MOSTAFA" userId="612e3f77-08f4-424c-9bd0-6ac275dcda07" providerId="ADAL" clId="{7E2A2BAE-00BC-41E4-A174-F180F77E8229}" dt="2025-08-15T19:18:29.341" v="1888"/>
        <pc:sldMkLst>
          <pc:docMk/>
          <pc:sldMk cId="2659619727" sldId="2134808653"/>
        </pc:sldMkLst>
        <pc:spChg chg="mod">
          <ac:chgData name="FERHANE EL MOSTAFA" userId="612e3f77-08f4-424c-9bd0-6ac275dcda07" providerId="ADAL" clId="{7E2A2BAE-00BC-41E4-A174-F180F77E8229}" dt="2025-08-10T11:00:03.354" v="1273"/>
          <ac:spMkLst>
            <pc:docMk/>
            <pc:sldMk cId="2659619727" sldId="2134808653"/>
            <ac:spMk id="2" creationId="{E0C4D053-DAE0-A1C3-C0A3-AE30D98CD96C}"/>
          </ac:spMkLst>
        </pc:spChg>
        <pc:spChg chg="mod">
          <ac:chgData name="FERHANE EL MOSTAFA" userId="612e3f77-08f4-424c-9bd0-6ac275dcda07" providerId="ADAL" clId="{7E2A2BAE-00BC-41E4-A174-F180F77E8229}" dt="2025-08-10T11:00:17.025" v="1281" actId="20577"/>
          <ac:spMkLst>
            <pc:docMk/>
            <pc:sldMk cId="2659619727" sldId="2134808653"/>
            <ac:spMk id="7" creationId="{EB8A8C4F-A311-888F-0C12-D3FE640B3588}"/>
          </ac:spMkLst>
        </pc:spChg>
        <pc:spChg chg="mod">
          <ac:chgData name="FERHANE EL MOSTAFA" userId="612e3f77-08f4-424c-9bd0-6ac275dcda07" providerId="ADAL" clId="{7E2A2BAE-00BC-41E4-A174-F180F77E8229}" dt="2025-08-15T19:18:29.341" v="1888"/>
          <ac:spMkLst>
            <pc:docMk/>
            <pc:sldMk cId="2659619727" sldId="2134808653"/>
            <ac:spMk id="9" creationId="{FCD28CB1-3C01-EECB-2E41-FBF6DFEAE4D9}"/>
          </ac:spMkLst>
        </pc:spChg>
        <pc:picChg chg="add mod">
          <ac:chgData name="FERHANE EL MOSTAFA" userId="612e3f77-08f4-424c-9bd0-6ac275dcda07" providerId="ADAL" clId="{7E2A2BAE-00BC-41E4-A174-F180F77E8229}" dt="2025-08-10T11:20:45.581" v="1551" actId="1076"/>
          <ac:picMkLst>
            <pc:docMk/>
            <pc:sldMk cId="2659619727" sldId="2134808653"/>
            <ac:picMk id="3" creationId="{D362C8A4-FA69-ECF5-642B-722677473A17}"/>
          </ac:picMkLst>
        </pc:picChg>
      </pc:sldChg>
      <pc:sldChg chg="addSp delSp modSp add mod modAnim">
        <pc:chgData name="FERHANE EL MOSTAFA" userId="612e3f77-08f4-424c-9bd0-6ac275dcda07" providerId="ADAL" clId="{7E2A2BAE-00BC-41E4-A174-F180F77E8229}" dt="2025-08-15T19:20:02.658" v="1902"/>
        <pc:sldMkLst>
          <pc:docMk/>
          <pc:sldMk cId="2150186220" sldId="2134808654"/>
        </pc:sldMkLst>
        <pc:spChg chg="mod">
          <ac:chgData name="FERHANE EL MOSTAFA" userId="612e3f77-08f4-424c-9bd0-6ac275dcda07" providerId="ADAL" clId="{7E2A2BAE-00BC-41E4-A174-F180F77E8229}" dt="2025-08-10T11:07:41.814" v="1337" actId="20577"/>
          <ac:spMkLst>
            <pc:docMk/>
            <pc:sldMk cId="2150186220" sldId="2134808654"/>
            <ac:spMk id="2" creationId="{5CEE8907-AC92-378C-EDA1-26AE064E0E41}"/>
          </ac:spMkLst>
        </pc:spChg>
        <pc:spChg chg="add mod">
          <ac:chgData name="FERHANE EL MOSTAFA" userId="612e3f77-08f4-424c-9bd0-6ac275dcda07" providerId="ADAL" clId="{7E2A2BAE-00BC-41E4-A174-F180F77E8229}" dt="2025-08-10T11:08:40.537" v="1360" actId="1076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7E2A2BAE-00BC-41E4-A174-F180F77E8229}" dt="2025-08-15T19:19:34.031" v="1897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7E2A2BAE-00BC-41E4-A174-F180F77E8229}" dt="2025-08-10T11:10:47.014" v="1379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7E2A2BAE-00BC-41E4-A174-F180F77E8229}" dt="2025-08-15T19:20:02.658" v="1902"/>
          <ac:spMkLst>
            <pc:docMk/>
            <pc:sldMk cId="2150186220" sldId="2134808654"/>
            <ac:spMk id="9" creationId="{D15EEE7F-0F96-8957-2A9D-35540A70F70F}"/>
          </ac:spMkLst>
        </pc:spChg>
        <pc:spChg chg="add mod">
          <ac:chgData name="FERHANE EL MOSTAFA" userId="612e3f77-08f4-424c-9bd0-6ac275dcda07" providerId="ADAL" clId="{7E2A2BAE-00BC-41E4-A174-F180F77E8229}" dt="2025-08-10T11:12:14.560" v="1392" actId="14100"/>
          <ac:spMkLst>
            <pc:docMk/>
            <pc:sldMk cId="2150186220" sldId="2134808654"/>
            <ac:spMk id="10" creationId="{D4118883-0750-0DF2-FDC7-AB73966574A5}"/>
          </ac:spMkLst>
        </pc:spChg>
        <pc:spChg chg="add mod">
          <ac:chgData name="FERHANE EL MOSTAFA" userId="612e3f77-08f4-424c-9bd0-6ac275dcda07" providerId="ADAL" clId="{7E2A2BAE-00BC-41E4-A174-F180F77E8229}" dt="2025-08-10T11:10:38.870" v="1377" actId="14100"/>
          <ac:spMkLst>
            <pc:docMk/>
            <pc:sldMk cId="2150186220" sldId="2134808654"/>
            <ac:spMk id="11" creationId="{19CD536F-FBD6-A200-68F9-4F4C6CED1219}"/>
          </ac:spMkLst>
        </pc:spChg>
        <pc:spChg chg="add mod">
          <ac:chgData name="FERHANE EL MOSTAFA" userId="612e3f77-08f4-424c-9bd0-6ac275dcda07" providerId="ADAL" clId="{7E2A2BAE-00BC-41E4-A174-F180F77E8229}" dt="2025-08-10T11:10:41.791" v="1378" actId="1076"/>
          <ac:spMkLst>
            <pc:docMk/>
            <pc:sldMk cId="2150186220" sldId="2134808654"/>
            <ac:spMk id="12" creationId="{EE66438C-08AB-A94F-B95C-1D508774372E}"/>
          </ac:spMkLst>
        </pc:spChg>
        <pc:spChg chg="add mod">
          <ac:chgData name="FERHANE EL MOSTAFA" userId="612e3f77-08f4-424c-9bd0-6ac275dcda07" providerId="ADAL" clId="{7E2A2BAE-00BC-41E4-A174-F180F77E8229}" dt="2025-08-15T19:19:56.640" v="1901"/>
          <ac:spMkLst>
            <pc:docMk/>
            <pc:sldMk cId="2150186220" sldId="2134808654"/>
            <ac:spMk id="13" creationId="{3D088A0A-BFC4-A101-1146-97A1107CC801}"/>
          </ac:spMkLst>
        </pc:spChg>
        <pc:spChg chg="add mod">
          <ac:chgData name="FERHANE EL MOSTAFA" userId="612e3f77-08f4-424c-9bd0-6ac275dcda07" providerId="ADAL" clId="{7E2A2BAE-00BC-41E4-A174-F180F77E8229}" dt="2025-08-10T11:12:19.725" v="1393" actId="14100"/>
          <ac:spMkLst>
            <pc:docMk/>
            <pc:sldMk cId="2150186220" sldId="2134808654"/>
            <ac:spMk id="14" creationId="{59CA3858-6D1F-606B-2920-01562F865885}"/>
          </ac:spMkLst>
        </pc:spChg>
        <pc:picChg chg="add mod">
          <ac:chgData name="FERHANE EL MOSTAFA" userId="612e3f77-08f4-424c-9bd0-6ac275dcda07" providerId="ADAL" clId="{7E2A2BAE-00BC-41E4-A174-F180F77E8229}" dt="2025-08-10T11:07:52.215" v="1339" actId="1076"/>
          <ac:picMkLst>
            <pc:docMk/>
            <pc:sldMk cId="2150186220" sldId="2134808654"/>
            <ac:picMk id="4" creationId="{CFF16D2D-41A6-5013-6F7B-05E2071A2772}"/>
          </ac:picMkLst>
        </pc:picChg>
      </pc:sldChg>
      <pc:sldChg chg="addSp delSp modSp add mod modAnim">
        <pc:chgData name="FERHANE EL MOSTAFA" userId="612e3f77-08f4-424c-9bd0-6ac275dcda07" providerId="ADAL" clId="{7E2A2BAE-00BC-41E4-A174-F180F77E8229}" dt="2025-08-10T11:27:40.014" v="1682"/>
        <pc:sldMkLst>
          <pc:docMk/>
          <pc:sldMk cId="1720944958" sldId="2134808655"/>
        </pc:sldMkLst>
        <pc:spChg chg="add mod">
          <ac:chgData name="FERHANE EL MOSTAFA" userId="612e3f77-08f4-424c-9bd0-6ac275dcda07" providerId="ADAL" clId="{7E2A2BAE-00BC-41E4-A174-F180F77E8229}" dt="2025-08-10T11:27:21.852" v="1679" actId="14100"/>
          <ac:spMkLst>
            <pc:docMk/>
            <pc:sldMk cId="1720944958" sldId="2134808655"/>
            <ac:spMk id="9" creationId="{9430C58F-0433-851B-D249-0E1DB0EF2A4B}"/>
          </ac:spMkLst>
        </pc:spChg>
        <pc:picChg chg="add mod">
          <ac:chgData name="FERHANE EL MOSTAFA" userId="612e3f77-08f4-424c-9bd0-6ac275dcda07" providerId="ADAL" clId="{7E2A2BAE-00BC-41E4-A174-F180F77E8229}" dt="2025-08-10T11:26:55.696" v="1675" actId="1076"/>
          <ac:picMkLst>
            <pc:docMk/>
            <pc:sldMk cId="1720944958" sldId="2134808655"/>
            <ac:picMk id="7" creationId="{B941EDCE-F7A8-F796-166B-D373E14CDE2C}"/>
          </ac:picMkLst>
        </pc:picChg>
      </pc:sldChg>
      <pc:sldChg chg="add del">
        <pc:chgData name="FERHANE EL MOSTAFA" userId="612e3f77-08f4-424c-9bd0-6ac275dcda07" providerId="ADAL" clId="{7E2A2BAE-00BC-41E4-A174-F180F77E8229}" dt="2025-08-10T11:23:55.743" v="1656" actId="2696"/>
        <pc:sldMkLst>
          <pc:docMk/>
          <pc:sldMk cId="3852870903" sldId="2134808655"/>
        </pc:sldMkLst>
      </pc:sldChg>
      <pc:sldChg chg="addSp delSp modSp add mod">
        <pc:chgData name="FERHANE EL MOSTAFA" userId="612e3f77-08f4-424c-9bd0-6ac275dcda07" providerId="ADAL" clId="{7E2A2BAE-00BC-41E4-A174-F180F77E8229}" dt="2025-08-10T11:17:44.037" v="1520" actId="20577"/>
        <pc:sldMkLst>
          <pc:docMk/>
          <pc:sldMk cId="1589267496" sldId="2134808656"/>
        </pc:sldMkLst>
        <pc:spChg chg="mod">
          <ac:chgData name="FERHANE EL MOSTAFA" userId="612e3f77-08f4-424c-9bd0-6ac275dcda07" providerId="ADAL" clId="{7E2A2BAE-00BC-41E4-A174-F180F77E8229}" dt="2025-08-10T11:17:44.037" v="1520" actId="20577"/>
          <ac:spMkLst>
            <pc:docMk/>
            <pc:sldMk cId="1589267496" sldId="2134808656"/>
            <ac:spMk id="2" creationId="{699E036B-B847-3876-425D-36043A98AD4F}"/>
          </ac:spMkLst>
        </pc:spChg>
        <pc:picChg chg="add mod">
          <ac:chgData name="FERHANE EL MOSTAFA" userId="612e3f77-08f4-424c-9bd0-6ac275dcda07" providerId="ADAL" clId="{7E2A2BAE-00BC-41E4-A174-F180F77E8229}" dt="2025-08-10T11:16:37.106" v="1475" actId="1076"/>
          <ac:picMkLst>
            <pc:docMk/>
            <pc:sldMk cId="1589267496" sldId="2134808656"/>
            <ac:picMk id="4" creationId="{E5B2C25B-1F83-1028-281B-3A13C89951CA}"/>
          </ac:picMkLst>
        </pc:picChg>
      </pc:sldChg>
      <pc:sldChg chg="add del">
        <pc:chgData name="FERHANE EL MOSTAFA" userId="612e3f77-08f4-424c-9bd0-6ac275dcda07" providerId="ADAL" clId="{7E2A2BAE-00BC-41E4-A174-F180F77E8229}" dt="2025-08-10T11:14:57.302" v="1418"/>
        <pc:sldMkLst>
          <pc:docMk/>
          <pc:sldMk cId="2316736090" sldId="2134808656"/>
        </pc:sldMkLst>
      </pc:sldChg>
      <pc:sldChg chg="addSp delSp modSp add mod">
        <pc:chgData name="FERHANE EL MOSTAFA" userId="612e3f77-08f4-424c-9bd0-6ac275dcda07" providerId="ADAL" clId="{7E2A2BAE-00BC-41E4-A174-F180F77E8229}" dt="2025-08-10T11:18:45.242" v="1543" actId="20577"/>
        <pc:sldMkLst>
          <pc:docMk/>
          <pc:sldMk cId="2697984048" sldId="2134808657"/>
        </pc:sldMkLst>
        <pc:spChg chg="mod">
          <ac:chgData name="FERHANE EL MOSTAFA" userId="612e3f77-08f4-424c-9bd0-6ac275dcda07" providerId="ADAL" clId="{7E2A2BAE-00BC-41E4-A174-F180F77E8229}" dt="2025-08-10T11:18:45.242" v="1543" actId="20577"/>
          <ac:spMkLst>
            <pc:docMk/>
            <pc:sldMk cId="2697984048" sldId="2134808657"/>
            <ac:spMk id="2" creationId="{96ECD189-FCA2-65CA-4018-7B64ADA93B02}"/>
          </ac:spMkLst>
        </pc:spChg>
        <pc:picChg chg="add mod">
          <ac:chgData name="FERHANE EL MOSTAFA" userId="612e3f77-08f4-424c-9bd0-6ac275dcda07" providerId="ADAL" clId="{7E2A2BAE-00BC-41E4-A174-F180F77E8229}" dt="2025-08-10T11:18:34.518" v="1528" actId="14100"/>
          <ac:picMkLst>
            <pc:docMk/>
            <pc:sldMk cId="2697984048" sldId="2134808657"/>
            <ac:picMk id="6" creationId="{72F8435D-5203-D8F7-E8AF-4C1A0B8C8F4A}"/>
          </ac:picMkLst>
        </pc:picChg>
      </pc:sldChg>
      <pc:sldChg chg="addSp delSp modSp add mod">
        <pc:chgData name="FERHANE EL MOSTAFA" userId="612e3f77-08f4-424c-9bd0-6ac275dcda07" providerId="ADAL" clId="{7E2A2BAE-00BC-41E4-A174-F180F77E8229}" dt="2025-08-10T11:19:27.795" v="1547" actId="1076"/>
        <pc:sldMkLst>
          <pc:docMk/>
          <pc:sldMk cId="3060800121" sldId="2134808658"/>
        </pc:sldMkLst>
        <pc:picChg chg="add mod">
          <ac:chgData name="FERHANE EL MOSTAFA" userId="612e3f77-08f4-424c-9bd0-6ac275dcda07" providerId="ADAL" clId="{7E2A2BAE-00BC-41E4-A174-F180F77E8229}" dt="2025-08-10T11:19:27.795" v="1547" actId="1076"/>
          <ac:picMkLst>
            <pc:docMk/>
            <pc:sldMk cId="3060800121" sldId="2134808658"/>
            <ac:picMk id="3" creationId="{CE71ADB9-4086-5CD3-97A3-D476DE6253E0}"/>
          </ac:picMkLst>
        </pc:picChg>
      </pc:sldChg>
      <pc:sldChg chg="addSp delSp modSp add mod">
        <pc:chgData name="FERHANE EL MOSTAFA" userId="612e3f77-08f4-424c-9bd0-6ac275dcda07" providerId="ADAL" clId="{7E2A2BAE-00BC-41E4-A174-F180F77E8229}" dt="2025-08-10T11:22:41.439" v="1602" actId="1076"/>
        <pc:sldMkLst>
          <pc:docMk/>
          <pc:sldMk cId="2895692099" sldId="2134808659"/>
        </pc:sldMkLst>
        <pc:spChg chg="mod">
          <ac:chgData name="FERHANE EL MOSTAFA" userId="612e3f77-08f4-424c-9bd0-6ac275dcda07" providerId="ADAL" clId="{7E2A2BAE-00BC-41E4-A174-F180F77E8229}" dt="2025-08-10T11:21:58.615" v="1593" actId="20577"/>
          <ac:spMkLst>
            <pc:docMk/>
            <pc:sldMk cId="2895692099" sldId="2134808659"/>
            <ac:spMk id="2" creationId="{EA298691-F3B3-29B4-29CD-BC69183CFA31}"/>
          </ac:spMkLst>
        </pc:spChg>
        <pc:picChg chg="add mod">
          <ac:chgData name="FERHANE EL MOSTAFA" userId="612e3f77-08f4-424c-9bd0-6ac275dcda07" providerId="ADAL" clId="{7E2A2BAE-00BC-41E4-A174-F180F77E8229}" dt="2025-08-10T11:21:32.956" v="1558" actId="1076"/>
          <ac:picMkLst>
            <pc:docMk/>
            <pc:sldMk cId="2895692099" sldId="2134808659"/>
            <ac:picMk id="3" creationId="{7BE7DB5B-5DAA-8E9A-8F4F-3CAFA094D306}"/>
          </ac:picMkLst>
        </pc:picChg>
        <pc:picChg chg="add mod">
          <ac:chgData name="FERHANE EL MOSTAFA" userId="612e3f77-08f4-424c-9bd0-6ac275dcda07" providerId="ADAL" clId="{7E2A2BAE-00BC-41E4-A174-F180F77E8229}" dt="2025-08-10T11:22:41.439" v="1602" actId="1076"/>
          <ac:picMkLst>
            <pc:docMk/>
            <pc:sldMk cId="2895692099" sldId="2134808659"/>
            <ac:picMk id="6" creationId="{DE78660F-21B3-B05D-B43B-DFE0362D38FF}"/>
          </ac:picMkLst>
        </pc:picChg>
      </pc:sldChg>
      <pc:sldChg chg="addSp delSp modSp add mod">
        <pc:chgData name="FERHANE EL MOSTAFA" userId="612e3f77-08f4-424c-9bd0-6ac275dcda07" providerId="ADAL" clId="{7E2A2BAE-00BC-41E4-A174-F180F77E8229}" dt="2025-08-10T11:23:37.732" v="1655" actId="1076"/>
        <pc:sldMkLst>
          <pc:docMk/>
          <pc:sldMk cId="3545193614" sldId="2134808660"/>
        </pc:sldMkLst>
        <pc:spChg chg="mod">
          <ac:chgData name="FERHANE EL MOSTAFA" userId="612e3f77-08f4-424c-9bd0-6ac275dcda07" providerId="ADAL" clId="{7E2A2BAE-00BC-41E4-A174-F180F77E8229}" dt="2025-08-10T11:23:21.822" v="1652" actId="20577"/>
          <ac:spMkLst>
            <pc:docMk/>
            <pc:sldMk cId="3545193614" sldId="2134808660"/>
            <ac:spMk id="2" creationId="{4FEF0D89-8AE8-B3E1-700B-5EB2CE93921C}"/>
          </ac:spMkLst>
        </pc:spChg>
        <pc:picChg chg="add mod">
          <ac:chgData name="FERHANE EL MOSTAFA" userId="612e3f77-08f4-424c-9bd0-6ac275dcda07" providerId="ADAL" clId="{7E2A2BAE-00BC-41E4-A174-F180F77E8229}" dt="2025-08-10T11:23:37.732" v="1655" actId="1076"/>
          <ac:picMkLst>
            <pc:docMk/>
            <pc:sldMk cId="3545193614" sldId="2134808660"/>
            <ac:picMk id="4" creationId="{89028695-A7E3-B78A-AB00-A8F9F7E6FC3D}"/>
          </ac:picMkLst>
        </pc:picChg>
      </pc:sldChg>
      <pc:sldChg chg="addSp delSp modSp add mod">
        <pc:chgData name="FERHANE EL MOSTAFA" userId="612e3f77-08f4-424c-9bd0-6ac275dcda07" providerId="ADAL" clId="{7E2A2BAE-00BC-41E4-A174-F180F77E8229}" dt="2025-08-10T11:28:59.083" v="1720" actId="1076"/>
        <pc:sldMkLst>
          <pc:docMk/>
          <pc:sldMk cId="1058497585" sldId="2134808661"/>
        </pc:sldMkLst>
        <pc:spChg chg="mod">
          <ac:chgData name="FERHANE EL MOSTAFA" userId="612e3f77-08f4-424c-9bd0-6ac275dcda07" providerId="ADAL" clId="{7E2A2BAE-00BC-41E4-A174-F180F77E8229}" dt="2025-08-10T11:28:56.651" v="1719" actId="20577"/>
          <ac:spMkLst>
            <pc:docMk/>
            <pc:sldMk cId="1058497585" sldId="2134808661"/>
            <ac:spMk id="2" creationId="{FB5020B3-2B7C-3C83-B3DB-78BBC35725BD}"/>
          </ac:spMkLst>
        </pc:spChg>
        <pc:picChg chg="add mod">
          <ac:chgData name="FERHANE EL MOSTAFA" userId="612e3f77-08f4-424c-9bd0-6ac275dcda07" providerId="ADAL" clId="{7E2A2BAE-00BC-41E4-A174-F180F77E8229}" dt="2025-08-10T11:28:43.942" v="1689" actId="1076"/>
          <ac:picMkLst>
            <pc:docMk/>
            <pc:sldMk cId="1058497585" sldId="2134808661"/>
            <ac:picMk id="3" creationId="{9636260C-12E8-1DE4-D504-DD9E42D8978F}"/>
          </ac:picMkLst>
        </pc:picChg>
        <pc:picChg chg="mod">
          <ac:chgData name="FERHANE EL MOSTAFA" userId="612e3f77-08f4-424c-9bd0-6ac275dcda07" providerId="ADAL" clId="{7E2A2BAE-00BC-41E4-A174-F180F77E8229}" dt="2025-08-10T11:28:59.083" v="1720" actId="1076"/>
          <ac:picMkLst>
            <pc:docMk/>
            <pc:sldMk cId="1058497585" sldId="2134808661"/>
            <ac:picMk id="6" creationId="{1CCD28B8-A105-CDB7-842D-865B13378432}"/>
          </ac:picMkLst>
        </pc:picChg>
      </pc:sldChg>
      <pc:sldChg chg="add">
        <pc:chgData name="FERHANE EL MOSTAFA" userId="612e3f77-08f4-424c-9bd0-6ac275dcda07" providerId="ADAL" clId="{7E2A2BAE-00BC-41E4-A174-F180F77E8229}" dt="2025-08-10T11:30:06.183" v="1738"/>
        <pc:sldMkLst>
          <pc:docMk/>
          <pc:sldMk cId="505075092" sldId="2134808662"/>
        </pc:sldMkLst>
      </pc:sldChg>
    </pc:docChg>
  </pc:docChgLst>
  <pc:docChgLst>
    <pc:chgData name="FERHANE EL MOSTAFA" userId="612e3f77-08f4-424c-9bd0-6ac275dcda07" providerId="ADAL" clId="{663ACC6C-ADB7-4800-A70D-235D290CE92F}"/>
    <pc:docChg chg="modSld">
      <pc:chgData name="FERHANE EL MOSTAFA" userId="612e3f77-08f4-424c-9bd0-6ac275dcda07" providerId="ADAL" clId="{663ACC6C-ADB7-4800-A70D-235D290CE92F}" dt="2025-08-08T18:11:01.685" v="38" actId="20577"/>
      <pc:docMkLst>
        <pc:docMk/>
      </pc:docMkLst>
      <pc:sldChg chg="modSp">
        <pc:chgData name="FERHANE EL MOSTAFA" userId="612e3f77-08f4-424c-9bd0-6ac275dcda07" providerId="ADAL" clId="{663ACC6C-ADB7-4800-A70D-235D290CE92F}" dt="2025-08-08T18:05:05.659" v="5" actId="1076"/>
        <pc:sldMkLst>
          <pc:docMk/>
          <pc:sldMk cId="969077855" sldId="2134805155"/>
        </pc:sldMkLst>
        <pc:spChg chg="mod">
          <ac:chgData name="FERHANE EL MOSTAFA" userId="612e3f77-08f4-424c-9bd0-6ac275dcda07" providerId="ADAL" clId="{663ACC6C-ADB7-4800-A70D-235D290CE92F}" dt="2025-08-08T18:05:05.659" v="5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663ACC6C-ADB7-4800-A70D-235D290CE92F}" dt="2025-08-08T18:05:05.659" v="5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663ACC6C-ADB7-4800-A70D-235D290CE92F}" dt="2025-08-08T18:04:56.282" v="2" actId="1076"/>
          <ac:spMkLst>
            <pc:docMk/>
            <pc:sldMk cId="969077855" sldId="2134805155"/>
            <ac:spMk id="7" creationId="{CE8C12AD-3698-B6E8-2E7E-4411D28F5B7F}"/>
          </ac:spMkLst>
        </pc:spChg>
        <pc:spChg chg="mod">
          <ac:chgData name="FERHANE EL MOSTAFA" userId="612e3f77-08f4-424c-9bd0-6ac275dcda07" providerId="ADAL" clId="{663ACC6C-ADB7-4800-A70D-235D290CE92F}" dt="2025-08-08T18:04:56.282" v="2" actId="1076"/>
          <ac:spMkLst>
            <pc:docMk/>
            <pc:sldMk cId="969077855" sldId="2134805155"/>
            <ac:spMk id="10" creationId="{C69CFD2E-4DAA-8A69-96C0-B039346841E6}"/>
          </ac:spMkLst>
        </pc:spChg>
        <pc:spChg chg="mod">
          <ac:chgData name="FERHANE EL MOSTAFA" userId="612e3f77-08f4-424c-9bd0-6ac275dcda07" providerId="ADAL" clId="{663ACC6C-ADB7-4800-A70D-235D290CE92F}" dt="2025-08-08T18:04:53.562" v="1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663ACC6C-ADB7-4800-A70D-235D290CE92F}" dt="2025-08-08T18:04:53.562" v="1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663ACC6C-ADB7-4800-A70D-235D290CE92F}" dt="2025-08-08T18:04:58.998" v="3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663ACC6C-ADB7-4800-A70D-235D290CE92F}" dt="2025-08-08T18:04:58.998" v="3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663ACC6C-ADB7-4800-A70D-235D290CE92F}" dt="2025-08-08T18:05:02.486" v="4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663ACC6C-ADB7-4800-A70D-235D290CE92F}" dt="2025-08-08T18:05:02.486" v="4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663ACC6C-ADB7-4800-A70D-235D290CE92F}" dt="2025-08-08T18:04:49.430" v="0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663ACC6C-ADB7-4800-A70D-235D290CE92F}" dt="2025-08-08T18:04:49.430" v="0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663ACC6C-ADB7-4800-A70D-235D290CE92F}" dt="2025-08-08T18:05:05.659" v="5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663ACC6C-ADB7-4800-A70D-235D290CE92F}" dt="2025-08-08T18:04:56.282" v="2" actId="1076"/>
          <ac:grpSpMkLst>
            <pc:docMk/>
            <pc:sldMk cId="969077855" sldId="2134805155"/>
            <ac:grpSpMk id="6" creationId="{492F3951-47C6-1681-ED36-634A3C375154}"/>
          </ac:grpSpMkLst>
        </pc:grpChg>
        <pc:grpChg chg="mod">
          <ac:chgData name="FERHANE EL MOSTAFA" userId="612e3f77-08f4-424c-9bd0-6ac275dcda07" providerId="ADAL" clId="{663ACC6C-ADB7-4800-A70D-235D290CE92F}" dt="2025-08-08T18:04:53.562" v="1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663ACC6C-ADB7-4800-A70D-235D290CE92F}" dt="2025-08-08T18:04:58.998" v="3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663ACC6C-ADB7-4800-A70D-235D290CE92F}" dt="2025-08-08T18:05:02.486" v="4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663ACC6C-ADB7-4800-A70D-235D290CE92F}" dt="2025-08-08T18:04:49.430" v="0" actId="1076"/>
          <ac:grpSpMkLst>
            <pc:docMk/>
            <pc:sldMk cId="969077855" sldId="2134805155"/>
            <ac:grpSpMk id="78" creationId="{BF30825B-BC58-435B-A42C-8221948DEC05}"/>
          </ac:grpSpMkLst>
        </pc:grpChg>
        <pc:picChg chg="mod">
          <ac:chgData name="FERHANE EL MOSTAFA" userId="612e3f77-08f4-424c-9bd0-6ac275dcda07" providerId="ADAL" clId="{663ACC6C-ADB7-4800-A70D-235D290CE92F}" dt="2025-08-08T18:05:05.659" v="5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663ACC6C-ADB7-4800-A70D-235D290CE92F}" dt="2025-08-08T18:04:56.282" v="2" actId="1076"/>
          <ac:picMkLst>
            <pc:docMk/>
            <pc:sldMk cId="969077855" sldId="2134805155"/>
            <ac:picMk id="8" creationId="{BC8A144F-76BB-4773-C822-28A9FAC32C5B}"/>
          </ac:picMkLst>
        </pc:picChg>
        <pc:picChg chg="mod">
          <ac:chgData name="FERHANE EL MOSTAFA" userId="612e3f77-08f4-424c-9bd0-6ac275dcda07" providerId="ADAL" clId="{663ACC6C-ADB7-4800-A70D-235D290CE92F}" dt="2025-08-08T18:04:53.562" v="1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663ACC6C-ADB7-4800-A70D-235D290CE92F}" dt="2025-08-08T18:04:58.998" v="3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663ACC6C-ADB7-4800-A70D-235D290CE92F}" dt="2025-08-08T18:05:02.486" v="4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663ACC6C-ADB7-4800-A70D-235D290CE92F}" dt="2025-08-08T18:04:49.430" v="0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modSp">
        <pc:chgData name="FERHANE EL MOSTAFA" userId="612e3f77-08f4-424c-9bd0-6ac275dcda07" providerId="ADAL" clId="{663ACC6C-ADB7-4800-A70D-235D290CE92F}" dt="2025-08-08T18:06:27.255" v="12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663ACC6C-ADB7-4800-A70D-235D290CE92F}" dt="2025-08-08T18:06:06.785" v="9" actId="14100"/>
        <pc:sldMkLst>
          <pc:docMk/>
          <pc:sldMk cId="3114214726" sldId="2134808539"/>
        </pc:sldMkLst>
      </pc:sldChg>
      <pc:sldChg chg="modSp mod">
        <pc:chgData name="FERHANE EL MOSTAFA" userId="612e3f77-08f4-424c-9bd0-6ac275dcda07" providerId="ADAL" clId="{663ACC6C-ADB7-4800-A70D-235D290CE92F}" dt="2025-08-08T18:11:01.685" v="38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663ACC6C-ADB7-4800-A70D-235D290CE92F}" dt="2025-08-08T18:11:01.685" v="38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 mod">
        <pc:chgData name="FERHANE EL MOSTAFA" userId="612e3f77-08f4-424c-9bd0-6ac275dcda07" providerId="ADAL" clId="{663ACC6C-ADB7-4800-A70D-235D290CE92F}" dt="2025-08-08T18:06:48.748" v="15"/>
        <pc:sldMkLst>
          <pc:docMk/>
          <pc:sldMk cId="558846478" sldId="2134808584"/>
        </pc:sldMkLst>
      </pc:sldChg>
      <pc:sldChg chg="modSp mod">
        <pc:chgData name="FERHANE EL MOSTAFA" userId="612e3f77-08f4-424c-9bd0-6ac275dcda07" providerId="ADAL" clId="{663ACC6C-ADB7-4800-A70D-235D290CE92F}" dt="2025-08-08T18:07:46.598" v="19" actId="20577"/>
        <pc:sldMkLst>
          <pc:docMk/>
          <pc:sldMk cId="2890695337" sldId="2134808585"/>
        </pc:sldMkLst>
      </pc:sldChg>
      <pc:sldChg chg="modSp mod">
        <pc:chgData name="FERHANE EL MOSTAFA" userId="612e3f77-08f4-424c-9bd0-6ac275dcda07" providerId="ADAL" clId="{663ACC6C-ADB7-4800-A70D-235D290CE92F}" dt="2025-08-08T18:05:18.767" v="7" actId="20577"/>
        <pc:sldMkLst>
          <pc:docMk/>
          <pc:sldMk cId="1233101516" sldId="2134808596"/>
        </pc:sldMkLst>
      </pc:sldChg>
      <pc:sldChg chg="modSp mod">
        <pc:chgData name="FERHANE EL MOSTAFA" userId="612e3f77-08f4-424c-9bd0-6ac275dcda07" providerId="ADAL" clId="{663ACC6C-ADB7-4800-A70D-235D290CE92F}" dt="2025-08-08T18:10:04.759" v="36" actId="14100"/>
        <pc:sldMkLst>
          <pc:docMk/>
          <pc:sldMk cId="831882811" sldId="2134808612"/>
        </pc:sldMkLst>
      </pc:sldChg>
    </pc:docChg>
  </pc:docChgLst>
  <pc:docChgLst>
    <pc:chgData name="FERHANE EL MOSTAFA" userId="612e3f77-08f4-424c-9bd0-6ac275dcda07" providerId="ADAL" clId="{DA13257F-2FD6-49EC-9EBF-CF25B297A385}"/>
    <pc:docChg chg="addSld delSld modSld modSection">
      <pc:chgData name="FERHANE EL MOSTAFA" userId="612e3f77-08f4-424c-9bd0-6ac275dcda07" providerId="ADAL" clId="{DA13257F-2FD6-49EC-9EBF-CF25B297A385}" dt="2025-08-30T08:43:03.838" v="11" actId="47"/>
      <pc:docMkLst>
        <pc:docMk/>
      </pc:docMkLst>
      <pc:sldChg chg="del">
        <pc:chgData name="FERHANE EL MOSTAFA" userId="612e3f77-08f4-424c-9bd0-6ac275dcda07" providerId="ADAL" clId="{DA13257F-2FD6-49EC-9EBF-CF25B297A385}" dt="2025-08-30T08:43:03.838" v="11" actId="47"/>
        <pc:sldMkLst>
          <pc:docMk/>
          <pc:sldMk cId="2635296759" sldId="2134808443"/>
        </pc:sldMkLst>
      </pc:sldChg>
      <pc:sldChg chg="modSp mod">
        <pc:chgData name="FERHANE EL MOSTAFA" userId="612e3f77-08f4-424c-9bd0-6ac275dcda07" providerId="ADAL" clId="{DA13257F-2FD6-49EC-9EBF-CF25B297A385}" dt="2025-08-24T11:25:57.508" v="9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DA13257F-2FD6-49EC-9EBF-CF25B297A385}" dt="2025-08-24T11:25:57.508" v="9" actId="20577"/>
          <ac:spMkLst>
            <pc:docMk/>
            <pc:sldMk cId="368224478" sldId="2134808451"/>
            <ac:spMk id="6" creationId="{58942D4D-0471-6477-9F3F-AF08839F7B89}"/>
          </ac:spMkLst>
        </pc:spChg>
      </pc:sldChg>
      <pc:sldChg chg="add">
        <pc:chgData name="FERHANE EL MOSTAFA" userId="612e3f77-08f4-424c-9bd0-6ac275dcda07" providerId="ADAL" clId="{DA13257F-2FD6-49EC-9EBF-CF25B297A385}" dt="2025-08-30T08:43:01.848" v="10"/>
        <pc:sldMkLst>
          <pc:docMk/>
          <pc:sldMk cId="2533095450" sldId="2134808522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60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اَلشُّرْطِيُّ</a:t>
          </a:r>
          <a:endParaRPr lang="fr-FR" sz="3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 custT="1"/>
      <dgm:spPr/>
      <dgm:t>
        <a:bodyPr/>
        <a:lstStyle/>
        <a:p>
          <a:pPr rtl="1"/>
          <a:r>
            <a:rPr lang="ar-MA" sz="5400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يُنَظِّمُ</a:t>
          </a:r>
          <a:endParaRPr lang="fr-FR" sz="4400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 custT="1"/>
      <dgm:spPr/>
      <dgm:t>
        <a:bodyPr/>
        <a:lstStyle/>
        <a:p>
          <a:pPr rtl="1"/>
          <a:r>
            <a:rPr lang="ar-MA" sz="5400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اَلْإِشاراتُ</a:t>
          </a:r>
          <a:endParaRPr lang="fr-FR" sz="4400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 custT="1"/>
      <dgm:spPr/>
      <dgm:t>
        <a:bodyPr/>
        <a:lstStyle/>
        <a:p>
          <a:pPr rtl="1"/>
          <a:r>
            <a:rPr lang="ar-MA" sz="5400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اَلْمُخالَفاتُ</a:t>
          </a:r>
          <a:endParaRPr lang="fr-FR" sz="4400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10942" custScaleY="75704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 custScaleX="113686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 custScaleX="125051" custScaleY="75560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60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اَلشُّرْطِيُّ</a:t>
          </a:r>
          <a:endParaRPr lang="fr-FR" sz="3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 custT="1"/>
      <dgm:spPr/>
      <dgm:t>
        <a:bodyPr/>
        <a:lstStyle/>
        <a:p>
          <a:pPr rtl="1"/>
          <a:r>
            <a:rPr lang="ar-MA" sz="5400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يُنَظِّمُ</a:t>
          </a:r>
          <a:endParaRPr lang="fr-FR" sz="4400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 custT="1"/>
      <dgm:spPr/>
      <dgm:t>
        <a:bodyPr/>
        <a:lstStyle/>
        <a:p>
          <a:pPr rtl="1"/>
          <a:r>
            <a:rPr lang="ar-MA" sz="5400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اَلْإِشاراتُ</a:t>
          </a:r>
          <a:endParaRPr lang="fr-FR" sz="4400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 custT="1"/>
      <dgm:spPr/>
      <dgm:t>
        <a:bodyPr/>
        <a:lstStyle/>
        <a:p>
          <a:pPr rtl="1"/>
          <a:r>
            <a:rPr lang="ar-MA" sz="5400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اَلْمُخالَفاتُ</a:t>
          </a:r>
          <a:endParaRPr lang="fr-FR" sz="4400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10942" custScaleY="75704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 custScaleX="113686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 custScaleX="125051" custScaleY="75560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54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اَلْمَدْرَسَةُ</a:t>
          </a:r>
          <a:endParaRPr lang="fr-FR" sz="48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48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اَلْمَدْرَسَةُ</a:t>
          </a:r>
          <a:endParaRPr lang="fr-FR" sz="4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اَلتَّلاميذُ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اَلْقِراءَةُ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اَلْأُسْتاذَةُ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حُقولٌ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/>
      <dgm:spPr/>
      <dgm:t>
        <a:bodyPr/>
        <a:lstStyle/>
        <a:p>
          <a:r>
            <a:rPr lang="ar-MA" dirty="0"/>
            <a:t>عُقولٌ</a:t>
          </a:r>
          <a:endParaRPr lang="fr-FR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حُقولٌ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/>
      <dgm:spPr/>
      <dgm:t>
        <a:bodyPr/>
        <a:lstStyle/>
        <a:p>
          <a:r>
            <a:rPr lang="ar-MA" dirty="0"/>
            <a:t>عُقولٌ</a:t>
          </a:r>
          <a:endParaRPr lang="fr-FR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3719023" y="2965762"/>
          <a:ext cx="2294533" cy="156573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0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اَلشُّرْطِيُّ</a:t>
          </a:r>
          <a:endParaRPr lang="fr-FR" sz="3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055050" y="3195058"/>
        <a:ext cx="1622479" cy="1107139"/>
      </dsp:txXfrm>
    </dsp:sp>
    <dsp:sp modelId="{BD00AACC-4901-464A-99E8-F5D4F7BE6383}">
      <dsp:nvSpPr>
        <dsp:cNvPr id="0" name=""/>
        <dsp:cNvSpPr/>
      </dsp:nvSpPr>
      <dsp:spPr>
        <a:xfrm rot="16200000">
          <a:off x="4417523" y="2497636"/>
          <a:ext cx="897534" cy="38718"/>
        </a:xfrm>
        <a:custGeom>
          <a:avLst/>
          <a:gdLst/>
          <a:ahLst/>
          <a:cxnLst/>
          <a:rect l="0" t="0" r="0" b="0"/>
          <a:pathLst>
            <a:path>
              <a:moveTo>
                <a:pt x="0" y="19359"/>
              </a:moveTo>
              <a:lnTo>
                <a:pt x="897534" y="19359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843852" y="2494557"/>
        <a:ext cx="44876" cy="44876"/>
      </dsp:txXfrm>
    </dsp:sp>
    <dsp:sp modelId="{42BAB553-645D-9F4D-B9FA-20001ADC9FEF}">
      <dsp:nvSpPr>
        <dsp:cNvPr id="0" name=""/>
        <dsp:cNvSpPr/>
      </dsp:nvSpPr>
      <dsp:spPr>
        <a:xfrm>
          <a:off x="3832176" y="0"/>
          <a:ext cx="2068228" cy="206822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يُنَظِّمُ</a:t>
          </a:r>
          <a:endParaRPr lang="fr-FR" sz="4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135061" y="302885"/>
        <a:ext cx="1462458" cy="1462458"/>
      </dsp:txXfrm>
    </dsp:sp>
    <dsp:sp modelId="{8EF26D22-0EBA-9B4B-A882-9C79BDDFE3B1}">
      <dsp:nvSpPr>
        <dsp:cNvPr id="0" name=""/>
        <dsp:cNvSpPr/>
      </dsp:nvSpPr>
      <dsp:spPr>
        <a:xfrm rot="1800000">
          <a:off x="5705586" y="4371298"/>
          <a:ext cx="545463" cy="38718"/>
        </a:xfrm>
        <a:custGeom>
          <a:avLst/>
          <a:gdLst/>
          <a:ahLst/>
          <a:cxnLst/>
          <a:rect l="0" t="0" r="0" b="0"/>
          <a:pathLst>
            <a:path>
              <a:moveTo>
                <a:pt x="0" y="19359"/>
              </a:moveTo>
              <a:lnTo>
                <a:pt x="545463" y="19359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64681" y="4377021"/>
        <a:ext cx="27273" cy="27273"/>
      </dsp:txXfrm>
    </dsp:sp>
    <dsp:sp modelId="{1A5B5334-16C4-A34B-BD16-5392302AAF3E}">
      <dsp:nvSpPr>
        <dsp:cNvPr id="0" name=""/>
        <dsp:cNvSpPr/>
      </dsp:nvSpPr>
      <dsp:spPr>
        <a:xfrm>
          <a:off x="6021709" y="4060353"/>
          <a:ext cx="2351286" cy="2068228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اَلْإِشاراتُ</a:t>
          </a:r>
          <a:endParaRPr lang="fr-FR" sz="4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6366047" y="4363238"/>
        <a:ext cx="1662610" cy="1462458"/>
      </dsp:txXfrm>
    </dsp:sp>
    <dsp:sp modelId="{DA0B7F58-3BAD-5949-BB45-1CE6265AF3AE}">
      <dsp:nvSpPr>
        <dsp:cNvPr id="0" name=""/>
        <dsp:cNvSpPr/>
      </dsp:nvSpPr>
      <dsp:spPr>
        <a:xfrm rot="9000000">
          <a:off x="3429958" y="4385117"/>
          <a:ext cx="600738" cy="38718"/>
        </a:xfrm>
        <a:custGeom>
          <a:avLst/>
          <a:gdLst/>
          <a:ahLst/>
          <a:cxnLst/>
          <a:rect l="0" t="0" r="0" b="0"/>
          <a:pathLst>
            <a:path>
              <a:moveTo>
                <a:pt x="0" y="19359"/>
              </a:moveTo>
              <a:lnTo>
                <a:pt x="600738" y="19359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715309" y="4389458"/>
        <a:ext cx="30036" cy="30036"/>
      </dsp:txXfrm>
    </dsp:sp>
    <dsp:sp modelId="{ECEAD2AC-157A-B94E-9353-16A3FA7484D4}">
      <dsp:nvSpPr>
        <dsp:cNvPr id="0" name=""/>
        <dsp:cNvSpPr/>
      </dsp:nvSpPr>
      <dsp:spPr>
        <a:xfrm>
          <a:off x="1242058" y="4313091"/>
          <a:ext cx="2586340" cy="1562753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اَلْمُخالَفاتُ</a:t>
          </a:r>
          <a:endParaRPr lang="fr-FR" sz="4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620819" y="4541951"/>
        <a:ext cx="1828818" cy="11050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3719023" y="2965762"/>
          <a:ext cx="2294533" cy="156573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0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اَلشُّرْطِيُّ</a:t>
          </a:r>
          <a:endParaRPr lang="fr-FR" sz="3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055050" y="3195058"/>
        <a:ext cx="1622479" cy="1107139"/>
      </dsp:txXfrm>
    </dsp:sp>
    <dsp:sp modelId="{BD00AACC-4901-464A-99E8-F5D4F7BE6383}">
      <dsp:nvSpPr>
        <dsp:cNvPr id="0" name=""/>
        <dsp:cNvSpPr/>
      </dsp:nvSpPr>
      <dsp:spPr>
        <a:xfrm rot="16200000">
          <a:off x="4417523" y="2497636"/>
          <a:ext cx="897534" cy="38718"/>
        </a:xfrm>
        <a:custGeom>
          <a:avLst/>
          <a:gdLst/>
          <a:ahLst/>
          <a:cxnLst/>
          <a:rect l="0" t="0" r="0" b="0"/>
          <a:pathLst>
            <a:path>
              <a:moveTo>
                <a:pt x="0" y="19359"/>
              </a:moveTo>
              <a:lnTo>
                <a:pt x="897534" y="19359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843852" y="2494557"/>
        <a:ext cx="44876" cy="44876"/>
      </dsp:txXfrm>
    </dsp:sp>
    <dsp:sp modelId="{42BAB553-645D-9F4D-B9FA-20001ADC9FEF}">
      <dsp:nvSpPr>
        <dsp:cNvPr id="0" name=""/>
        <dsp:cNvSpPr/>
      </dsp:nvSpPr>
      <dsp:spPr>
        <a:xfrm>
          <a:off x="3832176" y="0"/>
          <a:ext cx="2068228" cy="2068228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يُنَظِّمُ</a:t>
          </a:r>
          <a:endParaRPr lang="fr-FR" sz="4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135061" y="302885"/>
        <a:ext cx="1462458" cy="1462458"/>
      </dsp:txXfrm>
    </dsp:sp>
    <dsp:sp modelId="{8EF26D22-0EBA-9B4B-A882-9C79BDDFE3B1}">
      <dsp:nvSpPr>
        <dsp:cNvPr id="0" name=""/>
        <dsp:cNvSpPr/>
      </dsp:nvSpPr>
      <dsp:spPr>
        <a:xfrm rot="1800000">
          <a:off x="5705586" y="4371298"/>
          <a:ext cx="545463" cy="38718"/>
        </a:xfrm>
        <a:custGeom>
          <a:avLst/>
          <a:gdLst/>
          <a:ahLst/>
          <a:cxnLst/>
          <a:rect l="0" t="0" r="0" b="0"/>
          <a:pathLst>
            <a:path>
              <a:moveTo>
                <a:pt x="0" y="19359"/>
              </a:moveTo>
              <a:lnTo>
                <a:pt x="545463" y="19359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64681" y="4377021"/>
        <a:ext cx="27273" cy="27273"/>
      </dsp:txXfrm>
    </dsp:sp>
    <dsp:sp modelId="{1A5B5334-16C4-A34B-BD16-5392302AAF3E}">
      <dsp:nvSpPr>
        <dsp:cNvPr id="0" name=""/>
        <dsp:cNvSpPr/>
      </dsp:nvSpPr>
      <dsp:spPr>
        <a:xfrm>
          <a:off x="6021709" y="4060353"/>
          <a:ext cx="2351286" cy="2068228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اَلْإِشاراتُ</a:t>
          </a:r>
          <a:endParaRPr lang="fr-FR" sz="4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6366047" y="4363238"/>
        <a:ext cx="1662610" cy="1462458"/>
      </dsp:txXfrm>
    </dsp:sp>
    <dsp:sp modelId="{DA0B7F58-3BAD-5949-BB45-1CE6265AF3AE}">
      <dsp:nvSpPr>
        <dsp:cNvPr id="0" name=""/>
        <dsp:cNvSpPr/>
      </dsp:nvSpPr>
      <dsp:spPr>
        <a:xfrm rot="9000000">
          <a:off x="3429958" y="4385117"/>
          <a:ext cx="600738" cy="38718"/>
        </a:xfrm>
        <a:custGeom>
          <a:avLst/>
          <a:gdLst/>
          <a:ahLst/>
          <a:cxnLst/>
          <a:rect l="0" t="0" r="0" b="0"/>
          <a:pathLst>
            <a:path>
              <a:moveTo>
                <a:pt x="0" y="19359"/>
              </a:moveTo>
              <a:lnTo>
                <a:pt x="600738" y="19359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715309" y="4389458"/>
        <a:ext cx="30036" cy="30036"/>
      </dsp:txXfrm>
    </dsp:sp>
    <dsp:sp modelId="{ECEAD2AC-157A-B94E-9353-16A3FA7484D4}">
      <dsp:nvSpPr>
        <dsp:cNvPr id="0" name=""/>
        <dsp:cNvSpPr/>
      </dsp:nvSpPr>
      <dsp:spPr>
        <a:xfrm>
          <a:off x="1242058" y="4313091"/>
          <a:ext cx="2586340" cy="1562753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اَلْمُخالَفاتُ</a:t>
          </a:r>
          <a:endParaRPr lang="fr-FR" sz="44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620819" y="4541951"/>
        <a:ext cx="1828818" cy="11050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3186674" y="2870024"/>
          <a:ext cx="2202615" cy="220261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4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اَلْمَدْرَسَةُ</a:t>
          </a:r>
          <a:endParaRPr lang="fr-FR" sz="48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192589"/>
        <a:ext cx="1557485" cy="1557485"/>
      </dsp:txXfrm>
    </dsp:sp>
    <dsp:sp modelId="{BD00AACC-4901-464A-99E8-F5D4F7BE6383}">
      <dsp:nvSpPr>
        <dsp:cNvPr id="0" name=""/>
        <dsp:cNvSpPr/>
      </dsp:nvSpPr>
      <dsp:spPr>
        <a:xfrm rot="16200000">
          <a:off x="3954277" y="2513204"/>
          <a:ext cx="667408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7408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71296" y="2519634"/>
        <a:ext cx="33370" cy="33370"/>
      </dsp:txXfrm>
    </dsp:sp>
    <dsp:sp modelId="{42BAB553-645D-9F4D-B9FA-20001ADC9FEF}">
      <dsp:nvSpPr>
        <dsp:cNvPr id="0" name=""/>
        <dsp:cNvSpPr/>
      </dsp:nvSpPr>
      <dsp:spPr>
        <a:xfrm>
          <a:off x="3186674" y="0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22565"/>
        <a:ext cx="1557485" cy="1557485"/>
      </dsp:txXfrm>
    </dsp:sp>
    <dsp:sp modelId="{8EF26D22-0EBA-9B4B-A882-9C79BDDFE3B1}">
      <dsp:nvSpPr>
        <dsp:cNvPr id="0" name=""/>
        <dsp:cNvSpPr/>
      </dsp:nvSpPr>
      <dsp:spPr>
        <a:xfrm rot="1800000">
          <a:off x="5197306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12398" y="4671240"/>
        <a:ext cx="33167" cy="33167"/>
      </dsp:txXfrm>
    </dsp:sp>
    <dsp:sp modelId="{1A5B5334-16C4-A34B-BD16-5392302AAF3E}">
      <dsp:nvSpPr>
        <dsp:cNvPr id="0" name=""/>
        <dsp:cNvSpPr/>
      </dsp:nvSpPr>
      <dsp:spPr>
        <a:xfrm>
          <a:off x="5668675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91240" y="4625573"/>
        <a:ext cx="1557485" cy="1557485"/>
      </dsp:txXfrm>
    </dsp:sp>
    <dsp:sp modelId="{DA0B7F58-3BAD-5949-BB45-1CE6265AF3AE}">
      <dsp:nvSpPr>
        <dsp:cNvPr id="0" name=""/>
        <dsp:cNvSpPr/>
      </dsp:nvSpPr>
      <dsp:spPr>
        <a:xfrm rot="9000000">
          <a:off x="2715305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30397" y="4671240"/>
        <a:ext cx="33167" cy="33167"/>
      </dsp:txXfrm>
    </dsp:sp>
    <dsp:sp modelId="{ECEAD2AC-157A-B94E-9353-16A3FA7484D4}">
      <dsp:nvSpPr>
        <dsp:cNvPr id="0" name=""/>
        <dsp:cNvSpPr/>
      </dsp:nvSpPr>
      <dsp:spPr>
        <a:xfrm>
          <a:off x="704672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.....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27237" y="4625573"/>
        <a:ext cx="1557485" cy="15574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3186674" y="2870024"/>
          <a:ext cx="2202615" cy="220261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اَلْمَدْرَسَةُ</a:t>
          </a:r>
          <a:endParaRPr lang="fr-FR" sz="4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192589"/>
        <a:ext cx="1557485" cy="1557485"/>
      </dsp:txXfrm>
    </dsp:sp>
    <dsp:sp modelId="{BD00AACC-4901-464A-99E8-F5D4F7BE6383}">
      <dsp:nvSpPr>
        <dsp:cNvPr id="0" name=""/>
        <dsp:cNvSpPr/>
      </dsp:nvSpPr>
      <dsp:spPr>
        <a:xfrm rot="16200000">
          <a:off x="3954277" y="2513204"/>
          <a:ext cx="667408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7408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71296" y="2519634"/>
        <a:ext cx="33370" cy="33370"/>
      </dsp:txXfrm>
    </dsp:sp>
    <dsp:sp modelId="{42BAB553-645D-9F4D-B9FA-20001ADC9FEF}">
      <dsp:nvSpPr>
        <dsp:cNvPr id="0" name=""/>
        <dsp:cNvSpPr/>
      </dsp:nvSpPr>
      <dsp:spPr>
        <a:xfrm>
          <a:off x="3186674" y="0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2533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7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اَلتَّلاميذُ</a:t>
          </a:r>
          <a:endParaRPr lang="fr-FR" sz="57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22565"/>
        <a:ext cx="1557485" cy="1557485"/>
      </dsp:txXfrm>
    </dsp:sp>
    <dsp:sp modelId="{8EF26D22-0EBA-9B4B-A882-9C79BDDFE3B1}">
      <dsp:nvSpPr>
        <dsp:cNvPr id="0" name=""/>
        <dsp:cNvSpPr/>
      </dsp:nvSpPr>
      <dsp:spPr>
        <a:xfrm rot="1800000">
          <a:off x="5197306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12398" y="4671240"/>
        <a:ext cx="33167" cy="33167"/>
      </dsp:txXfrm>
    </dsp:sp>
    <dsp:sp modelId="{1A5B5334-16C4-A34B-BD16-5392302AAF3E}">
      <dsp:nvSpPr>
        <dsp:cNvPr id="0" name=""/>
        <dsp:cNvSpPr/>
      </dsp:nvSpPr>
      <dsp:spPr>
        <a:xfrm>
          <a:off x="5668675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2533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7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اَلْقِراءَةُ</a:t>
          </a:r>
          <a:endParaRPr lang="fr-FR" sz="57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91240" y="4625573"/>
        <a:ext cx="1557485" cy="1557485"/>
      </dsp:txXfrm>
    </dsp:sp>
    <dsp:sp modelId="{DA0B7F58-3BAD-5949-BB45-1CE6265AF3AE}">
      <dsp:nvSpPr>
        <dsp:cNvPr id="0" name=""/>
        <dsp:cNvSpPr/>
      </dsp:nvSpPr>
      <dsp:spPr>
        <a:xfrm rot="9000000">
          <a:off x="2715305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30397" y="4671240"/>
        <a:ext cx="33167" cy="33167"/>
      </dsp:txXfrm>
    </dsp:sp>
    <dsp:sp modelId="{ECEAD2AC-157A-B94E-9353-16A3FA7484D4}">
      <dsp:nvSpPr>
        <dsp:cNvPr id="0" name=""/>
        <dsp:cNvSpPr/>
      </dsp:nvSpPr>
      <dsp:spPr>
        <a:xfrm>
          <a:off x="704672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25336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7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اَلْأُسْتاذَةُ</a:t>
          </a:r>
          <a:endParaRPr lang="fr-FR" sz="57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27237" y="4625573"/>
        <a:ext cx="1557485" cy="155748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324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000" b="1" kern="1200" dirty="0">
              <a:solidFill>
                <a:srgbClr val="FF0000"/>
              </a:solidFill>
            </a:rPr>
            <a:t>حُقولٌ</a:t>
          </a:r>
          <a:endParaRPr lang="fr-FR" sz="6000" b="1" kern="1200" dirty="0">
            <a:solidFill>
              <a:srgbClr val="FF0000"/>
            </a:solidFill>
          </a:endParaRPr>
        </a:p>
      </dsp:txBody>
      <dsp:txXfrm>
        <a:off x="5652027" y="3434369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4422" y="2422298"/>
          <a:ext cx="1510409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10409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867" y="2396359"/>
        <a:ext cx="75520" cy="75520"/>
      </dsp:txXfrm>
    </dsp:sp>
    <dsp:sp modelId="{C1C5E62B-8BEF-4542-8237-6B9D6C114E73}">
      <dsp:nvSpPr>
        <dsp:cNvPr id="0" name=""/>
        <dsp:cNvSpPr/>
      </dsp:nvSpPr>
      <dsp:spPr>
        <a:xfrm>
          <a:off x="5532991" y="5643"/>
          <a:ext cx="1673271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000" kern="1200" dirty="0"/>
            <a:t>عُقولٌ</a:t>
          </a:r>
          <a:endParaRPr lang="fr-FR" sz="5000" kern="1200" dirty="0"/>
        </a:p>
      </dsp:txBody>
      <dsp:txXfrm>
        <a:off x="5778036" y="250688"/>
        <a:ext cx="1183181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197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6404" y="2746741"/>
        <a:ext cx="72442" cy="72442"/>
      </dsp:txXfrm>
    </dsp:sp>
    <dsp:sp modelId="{9B8C459A-50CD-482A-BBC4-FB2827E3ADF8}">
      <dsp:nvSpPr>
        <dsp:cNvPr id="0" name=""/>
        <dsp:cNvSpPr/>
      </dsp:nvSpPr>
      <dsp:spPr>
        <a:xfrm>
          <a:off x="7579422" y="750483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 dirty="0"/>
        </a:p>
      </dsp:txBody>
      <dsp:txXfrm>
        <a:off x="7824467" y="995528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47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8034" y="3701203"/>
        <a:ext cx="66967" cy="66967"/>
      </dsp:txXfrm>
    </dsp:sp>
    <dsp:sp modelId="{A0E698E8-9E77-4516-B218-FFDEFF6465BE}">
      <dsp:nvSpPr>
        <dsp:cNvPr id="0" name=""/>
        <dsp:cNvSpPr/>
      </dsp:nvSpPr>
      <dsp:spPr>
        <a:xfrm>
          <a:off x="8668305" y="2636483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 dirty="0"/>
        </a:p>
      </dsp:txBody>
      <dsp:txXfrm>
        <a:off x="8913350" y="2881528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7964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6878" y="4818005"/>
        <a:ext cx="69359" cy="69359"/>
      </dsp:txXfrm>
    </dsp:sp>
    <dsp:sp modelId="{9AA6075C-73B5-40C8-A405-80C49F4430FF}">
      <dsp:nvSpPr>
        <dsp:cNvPr id="0" name=""/>
        <dsp:cNvSpPr/>
      </dsp:nvSpPr>
      <dsp:spPr>
        <a:xfrm>
          <a:off x="8290140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/>
        </a:p>
      </dsp:txBody>
      <dsp:txXfrm>
        <a:off x="8535185" y="5026209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696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470" y="5492022"/>
        <a:ext cx="74713" cy="74713"/>
      </dsp:txXfrm>
    </dsp:sp>
    <dsp:sp modelId="{65090388-1912-439B-BC04-80C4BAC0DF93}">
      <dsp:nvSpPr>
        <dsp:cNvPr id="0" name=""/>
        <dsp:cNvSpPr/>
      </dsp:nvSpPr>
      <dsp:spPr>
        <a:xfrm>
          <a:off x="6621874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/>
        </a:p>
      </dsp:txBody>
      <dsp:txXfrm>
        <a:off x="6866919" y="6426050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52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070" y="5492022"/>
        <a:ext cx="74713" cy="74713"/>
      </dsp:txXfrm>
    </dsp:sp>
    <dsp:sp modelId="{2DDF4E7E-52E0-4A74-82A9-62F18E067361}">
      <dsp:nvSpPr>
        <dsp:cNvPr id="0" name=""/>
        <dsp:cNvSpPr/>
      </dsp:nvSpPr>
      <dsp:spPr>
        <a:xfrm>
          <a:off x="4444108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/>
        </a:p>
      </dsp:txBody>
      <dsp:txXfrm>
        <a:off x="4689153" y="6426050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4103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3016" y="4818005"/>
        <a:ext cx="69359" cy="69359"/>
      </dsp:txXfrm>
    </dsp:sp>
    <dsp:sp modelId="{FC49683F-D685-40C7-B400-DC97AE875747}">
      <dsp:nvSpPr>
        <dsp:cNvPr id="0" name=""/>
        <dsp:cNvSpPr/>
      </dsp:nvSpPr>
      <dsp:spPr>
        <a:xfrm>
          <a:off x="2775843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/>
        </a:p>
      </dsp:txBody>
      <dsp:txXfrm>
        <a:off x="3020888" y="5026209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48065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4253" y="3701203"/>
        <a:ext cx="66967" cy="66967"/>
      </dsp:txXfrm>
    </dsp:sp>
    <dsp:sp modelId="{1FCEA333-4CA3-4B01-9D08-24985C20B7DA}">
      <dsp:nvSpPr>
        <dsp:cNvPr id="0" name=""/>
        <dsp:cNvSpPr/>
      </dsp:nvSpPr>
      <dsp:spPr>
        <a:xfrm>
          <a:off x="2397678" y="2636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/>
        </a:p>
      </dsp:txBody>
      <dsp:txXfrm>
        <a:off x="2642723" y="2881528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2201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0407" y="2746741"/>
        <a:ext cx="72442" cy="72442"/>
      </dsp:txXfrm>
    </dsp:sp>
    <dsp:sp modelId="{D8E5785C-8AB1-4403-95B6-15F7A8B8336B}">
      <dsp:nvSpPr>
        <dsp:cNvPr id="0" name=""/>
        <dsp:cNvSpPr/>
      </dsp:nvSpPr>
      <dsp:spPr>
        <a:xfrm>
          <a:off x="3486561" y="750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/>
        </a:p>
      </dsp:txBody>
      <dsp:txXfrm>
        <a:off x="3731606" y="995528"/>
        <a:ext cx="1183181" cy="118318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324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000" b="1" kern="1200" dirty="0">
              <a:solidFill>
                <a:srgbClr val="FF0000"/>
              </a:solidFill>
            </a:rPr>
            <a:t>حُقولٌ</a:t>
          </a:r>
          <a:endParaRPr lang="fr-FR" sz="6000" b="1" kern="1200" dirty="0">
            <a:solidFill>
              <a:srgbClr val="FF0000"/>
            </a:solidFill>
          </a:endParaRPr>
        </a:p>
      </dsp:txBody>
      <dsp:txXfrm>
        <a:off x="5652027" y="3434369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4422" y="2422298"/>
          <a:ext cx="1510409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10409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867" y="2396359"/>
        <a:ext cx="75520" cy="75520"/>
      </dsp:txXfrm>
    </dsp:sp>
    <dsp:sp modelId="{C1C5E62B-8BEF-4542-8237-6B9D6C114E73}">
      <dsp:nvSpPr>
        <dsp:cNvPr id="0" name=""/>
        <dsp:cNvSpPr/>
      </dsp:nvSpPr>
      <dsp:spPr>
        <a:xfrm>
          <a:off x="5532991" y="5643"/>
          <a:ext cx="1673271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000" kern="1200" dirty="0"/>
            <a:t>عُقولٌ</a:t>
          </a:r>
          <a:endParaRPr lang="fr-FR" sz="5000" kern="1200" dirty="0"/>
        </a:p>
      </dsp:txBody>
      <dsp:txXfrm>
        <a:off x="5778036" y="250688"/>
        <a:ext cx="1183181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197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6404" y="2746741"/>
        <a:ext cx="72442" cy="72442"/>
      </dsp:txXfrm>
    </dsp:sp>
    <dsp:sp modelId="{9B8C459A-50CD-482A-BBC4-FB2827E3ADF8}">
      <dsp:nvSpPr>
        <dsp:cNvPr id="0" name=""/>
        <dsp:cNvSpPr/>
      </dsp:nvSpPr>
      <dsp:spPr>
        <a:xfrm>
          <a:off x="7579422" y="750483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 dirty="0"/>
        </a:p>
      </dsp:txBody>
      <dsp:txXfrm>
        <a:off x="7824467" y="995528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47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8034" y="3701203"/>
        <a:ext cx="66967" cy="66967"/>
      </dsp:txXfrm>
    </dsp:sp>
    <dsp:sp modelId="{A0E698E8-9E77-4516-B218-FFDEFF6465BE}">
      <dsp:nvSpPr>
        <dsp:cNvPr id="0" name=""/>
        <dsp:cNvSpPr/>
      </dsp:nvSpPr>
      <dsp:spPr>
        <a:xfrm>
          <a:off x="8668305" y="2636483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 dirty="0"/>
        </a:p>
      </dsp:txBody>
      <dsp:txXfrm>
        <a:off x="8913350" y="2881528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7964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6878" y="4818005"/>
        <a:ext cx="69359" cy="69359"/>
      </dsp:txXfrm>
    </dsp:sp>
    <dsp:sp modelId="{9AA6075C-73B5-40C8-A405-80C49F4430FF}">
      <dsp:nvSpPr>
        <dsp:cNvPr id="0" name=""/>
        <dsp:cNvSpPr/>
      </dsp:nvSpPr>
      <dsp:spPr>
        <a:xfrm>
          <a:off x="8290140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/>
        </a:p>
      </dsp:txBody>
      <dsp:txXfrm>
        <a:off x="8535185" y="5026209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696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470" y="5492022"/>
        <a:ext cx="74713" cy="74713"/>
      </dsp:txXfrm>
    </dsp:sp>
    <dsp:sp modelId="{65090388-1912-439B-BC04-80C4BAC0DF93}">
      <dsp:nvSpPr>
        <dsp:cNvPr id="0" name=""/>
        <dsp:cNvSpPr/>
      </dsp:nvSpPr>
      <dsp:spPr>
        <a:xfrm>
          <a:off x="6621874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/>
        </a:p>
      </dsp:txBody>
      <dsp:txXfrm>
        <a:off x="6866919" y="6426050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52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070" y="5492022"/>
        <a:ext cx="74713" cy="74713"/>
      </dsp:txXfrm>
    </dsp:sp>
    <dsp:sp modelId="{2DDF4E7E-52E0-4A74-82A9-62F18E067361}">
      <dsp:nvSpPr>
        <dsp:cNvPr id="0" name=""/>
        <dsp:cNvSpPr/>
      </dsp:nvSpPr>
      <dsp:spPr>
        <a:xfrm>
          <a:off x="4444108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/>
        </a:p>
      </dsp:txBody>
      <dsp:txXfrm>
        <a:off x="4689153" y="6426050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4103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3016" y="4818005"/>
        <a:ext cx="69359" cy="69359"/>
      </dsp:txXfrm>
    </dsp:sp>
    <dsp:sp modelId="{FC49683F-D685-40C7-B400-DC97AE875747}">
      <dsp:nvSpPr>
        <dsp:cNvPr id="0" name=""/>
        <dsp:cNvSpPr/>
      </dsp:nvSpPr>
      <dsp:spPr>
        <a:xfrm>
          <a:off x="2775843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/>
        </a:p>
      </dsp:txBody>
      <dsp:txXfrm>
        <a:off x="3020888" y="5026209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48065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4253" y="3701203"/>
        <a:ext cx="66967" cy="66967"/>
      </dsp:txXfrm>
    </dsp:sp>
    <dsp:sp modelId="{1FCEA333-4CA3-4B01-9D08-24985C20B7DA}">
      <dsp:nvSpPr>
        <dsp:cNvPr id="0" name=""/>
        <dsp:cNvSpPr/>
      </dsp:nvSpPr>
      <dsp:spPr>
        <a:xfrm>
          <a:off x="2397678" y="2636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/>
        </a:p>
      </dsp:txBody>
      <dsp:txXfrm>
        <a:off x="2642723" y="2881528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2201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0407" y="2746741"/>
        <a:ext cx="72442" cy="72442"/>
      </dsp:txXfrm>
    </dsp:sp>
    <dsp:sp modelId="{D8E5785C-8AB1-4403-95B6-15F7A8B8336B}">
      <dsp:nvSpPr>
        <dsp:cNvPr id="0" name=""/>
        <dsp:cNvSpPr/>
      </dsp:nvSpPr>
      <dsp:spPr>
        <a:xfrm>
          <a:off x="3486561" y="750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0" kern="1200"/>
        </a:p>
      </dsp:txBody>
      <dsp:txXfrm>
        <a:off x="3731606" y="995528"/>
        <a:ext cx="1183181" cy="11831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38CD-A9F0-3316-0743-5A5B81CFF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23BA65-5C39-E318-1FB7-80E1C6A54D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1AA754-2CF4-CF6D-F9E7-F79BCD7BFC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4E0639-3C3D-84DB-12CC-F6AE0CBBA8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8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56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950" r:id="rId19"/>
    <p:sldLayoutId id="2147483951" r:id="rId20"/>
    <p:sldLayoutId id="2147483838" r:id="rId21"/>
    <p:sldLayoutId id="2147483650" r:id="rId22"/>
    <p:sldLayoutId id="2147483651" r:id="rId23"/>
    <p:sldLayoutId id="2147483652" r:id="rId24"/>
    <p:sldLayoutId id="2147483653" r:id="rId25"/>
    <p:sldLayoutId id="2147483654" r:id="rId26"/>
    <p:sldLayoutId id="2147483655" r:id="rId27"/>
    <p:sldLayoutId id="2147483656" r:id="rId28"/>
    <p:sldLayoutId id="2147483657" r:id="rId29"/>
    <p:sldLayoutId id="2147483658" r:id="rId30"/>
    <p:sldLayoutId id="2147483877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7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0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7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defTabSz="685834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دعم التعلمات الأساس</a:t>
            </a:r>
          </a:p>
          <a:p>
            <a:pPr algn="ctr" defTabSz="685834" rtl="1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– اللغة العربية –</a:t>
            </a:r>
            <a:endParaRPr lang="en-US" sz="7650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- نسخة قيد التطوير -</a:t>
            </a:r>
            <a:endParaRPr lang="fr-MA" sz="2000" i="1" dirty="0">
              <a:solidFill>
                <a:prstClr val="black">
                  <a:lumMod val="75000"/>
                  <a:lumOff val="25000"/>
                </a:prstClr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 rtl="1">
                <a:lnSpc>
                  <a:spcPts val="5139"/>
                </a:lnSpc>
              </a:pPr>
              <a:r>
                <a:rPr lang="ar-MA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المستوى</a:t>
              </a:r>
            </a:p>
            <a:p>
              <a:pPr algn="ctr" defTabSz="685834">
                <a:lnSpc>
                  <a:spcPts val="5139"/>
                </a:lnSpc>
              </a:pPr>
              <a:r>
                <a:rPr lang="ar-MA" sz="5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6</a:t>
              </a:r>
              <a:r>
                <a:rPr lang="en-US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   </a:t>
              </a:r>
              <a:r>
                <a:rPr lang="en-US" sz="44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/>
                <a:endParaRPr lang="fr-MA" sz="1600" b="1" dirty="0">
                  <a:solidFill>
                    <a:prstClr val="white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 defTabSz="685834">
                  <a:lnSpc>
                    <a:spcPts val="5139"/>
                  </a:lnSpc>
                </a:pPr>
                <a:r>
                  <a:rPr lang="ar-MA" sz="4400" b="1" dirty="0">
                    <a:solidFill>
                      <a:prstClr val="white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الحصة </a:t>
                </a:r>
                <a:r>
                  <a:rPr lang="ar-MA" sz="4400" b="1" dirty="0">
                    <a:solidFill>
                      <a:srgbClr val="FF0000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1</a:t>
                </a:r>
                <a:endParaRPr lang="en-US" sz="4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فقرة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المسار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27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>
                <a:defRPr/>
              </a:pPr>
              <a:endParaRPr lang="fr-MA" sz="642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fr-FR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srgbClr val="1F497D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lang="fr-FR" sz="3300" b="1" dirty="0">
              <a:solidFill>
                <a:srgbClr val="1F497D">
                  <a:lumMod val="5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r>
              <a:rPr lang="ar-AE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lang="en-US" sz="33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sz="27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بالأستاذ(ة)</a:t>
            </a:r>
            <a:endParaRPr lang="fr-MA" sz="2700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3113"/>
              </a:lnSpc>
              <a:defRPr/>
            </a:pPr>
            <a:r>
              <a:rPr lang="ar-MA" sz="45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في نهاية حصة اليوم، سيكون 80</a:t>
            </a:r>
            <a:r>
              <a: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%</a:t>
            </a: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 المتعلمين على الأقل قادرين على:</a:t>
            </a:r>
            <a:endParaRPr lang="fr-FR" sz="3600" b="1" dirty="0">
              <a:solidFill>
                <a:srgbClr val="106585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توظيف معجم مرتبط بالمدينة والقرية؛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.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قراءة فقرات </a:t>
                </a: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بسيطة بطلاقة؛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defTabSz="685834" rtl="1">
                <a:spcAft>
                  <a:spcPts val="900"/>
                </a:spcAft>
                <a:defRPr/>
              </a:pPr>
              <a:r>
                <a: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</a:t>
              </a:r>
              <a:r>
                <a:rPr lang="ar-MA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الإجابة عن أسئلة الفهم.</a:t>
              </a:r>
              <a:endPara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392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5885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71548" y="6442937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006E53BE-5001-5DD0-D452-6D67484D34B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4" y="2447149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2739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3127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722504" y="338681"/>
            <a:ext cx="12333533" cy="9112972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29089" y="963214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هيكلة الحصة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0375878"/>
              </p:ext>
            </p:extLst>
          </p:nvPr>
        </p:nvGraphicFramePr>
        <p:xfrm>
          <a:off x="872836" y="338681"/>
          <a:ext cx="11970327" cy="9108573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990110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316862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7663355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1530384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1478218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كلمات بدقة وسرعة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1362280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lvl="1" indent="-514350" algn="r" rtl="1">
                        <a:buFont typeface="+mj-lt"/>
                        <a:buAutoNum type="arabicPeriod" startAt="3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تحدث وإغناء المعجم: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الصورة: لوحة المدينة والقرية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إنشاء الخريطة الذهنية للكلمة وتكوين فقرة بسيطة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36026"/>
                  </a:ext>
                </a:extLst>
              </a:tr>
              <a:tr h="2442101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والكتابة:</a:t>
                      </a:r>
                      <a:endParaRPr lang="ar-MA" sz="2800" b="0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كلمات بدقة وسرعة؛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المسحية: البحث عن كلمات في النص؛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القراءة بطلاقة؛</a:t>
                      </a:r>
                    </a:p>
                    <a:p>
                      <a:pPr marL="457200" lvl="1" indent="0" algn="r" rtl="1">
                        <a:buFontTx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1074524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</a:t>
                      </a: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 الكلمات </a:t>
                      </a:r>
                      <a:r>
                        <a:rPr lang="ar-MA" sz="2800" b="0" dirty="0" err="1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المسجوعة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1074524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6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 وتبصر الحصة.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12225" y="2215622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05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73512" y="5021350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40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12225" y="7500855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5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12225" y="485789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373512" y="8602044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دقيقتان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492F3951-47C6-1681-ED36-634A3C375154}"/>
              </a:ext>
            </a:extLst>
          </p:cNvPr>
          <p:cNvGrpSpPr/>
          <p:nvPr/>
        </p:nvGrpSpPr>
        <p:grpSpPr>
          <a:xfrm flipH="1">
            <a:off x="2373512" y="3498051"/>
            <a:ext cx="2010625" cy="698668"/>
            <a:chOff x="3700831" y="3540342"/>
            <a:chExt cx="896197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E8C12AD-3698-B6E8-2E7E-4411D28F5B7F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BC8A144F-76BB-4773-C822-28A9FAC32C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9CFD2E-4DAA-8A69-96C0-B039346841E6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15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تتذكرون النشاط المنزلي الذي كلفتكم به نهاية الحصة السابقة: ص: 18 و19. سأراقب ما قمتم به، قبل أن نبدأ حصة اليوم.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7273635" y="2350874"/>
            <a:ext cx="5043055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أقرأ الكلمات (النشاط1 و2 الصفحة 18)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الجمل (النشاط 1 الصفحة 19) بدقة وطلاقة؛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أبحث عن كلمات </a:t>
            </a:r>
            <a:r>
              <a:rPr kumimoji="0" lang="ar-MA" sz="40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مسجوعة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(النشاط 3 الصفحة 18) على غرار حديقة وشارع، وأكتبها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BA5CD0-F9E4-884F-AAE0-EE4142484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864" y="2701636"/>
            <a:ext cx="6265663" cy="616527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5B798A9-58E1-2FB7-0A01-C3060C0C4F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731183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08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العمل في مجموعات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اليوم سنتعرف على السلوكات المتعلقة بالعمل في مجموعات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2111722" y="1787494"/>
            <a:ext cx="11144231" cy="830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85750" lvl="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latin typeface="Abadi" panose="020B0604020104020204" pitchFamily="34" charset="0"/>
              </a:rPr>
              <a:t>أبادر إلى تشكيل مجموعتي عند ظهور الأيقونة؛</a:t>
            </a:r>
          </a:p>
          <a:p>
            <a:pPr marL="285750" lvl="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latin typeface="Abadi" panose="020B0604020104020204" pitchFamily="34" charset="0"/>
              </a:rPr>
              <a:t> </a:t>
            </a:r>
            <a:r>
              <a:rPr lang="ar-MA" sz="4000" b="1" dirty="0">
                <a:solidFill>
                  <a:srgbClr val="002060"/>
                </a:solidFill>
                <a:latin typeface="Abadi" panose="020B0604020104020204" pitchFamily="34" charset="0"/>
              </a:rPr>
              <a:t>أنضم إلى مجموعتي الصغيرة بهدوء وسرعة؛</a:t>
            </a:r>
            <a:endParaRPr lang="fr-MA" sz="4000" b="1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285750" lvl="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latin typeface="Abadi" panose="020B0604020104020204" pitchFamily="34" charset="0"/>
              </a:rPr>
              <a:t>أشارك مع زملائي لإنجاز المطلوب من مجموعتي بكل حماس؛</a:t>
            </a:r>
            <a:endParaRPr lang="fr-MA" sz="4000" b="1" dirty="0">
              <a:latin typeface="Abadi" panose="020B0604020104020204" pitchFamily="34" charset="0"/>
            </a:endParaRPr>
          </a:p>
          <a:p>
            <a:pPr marL="285750" lvl="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solidFill>
                  <a:srgbClr val="002060"/>
                </a:solidFill>
                <a:latin typeface="Abadi" panose="020B0604020104020204" pitchFamily="34" charset="0"/>
              </a:rPr>
              <a:t>أحترم آراء زملائي داخل المجموعة؛</a:t>
            </a:r>
            <a:endParaRPr lang="fr-MA" sz="4000" b="1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latin typeface="Abadi" panose="020B0604020104020204" pitchFamily="34" charset="0"/>
              </a:rPr>
              <a:t>أقدم المساعدة لزملائي داخل المجموعة؛</a:t>
            </a:r>
          </a:p>
          <a:p>
            <a:pPr marL="285750" indent="-285750" algn="r" rtl="1">
              <a:lnSpc>
                <a:spcPct val="200000"/>
              </a:lnSpc>
              <a:buFont typeface="Wingdings" panose="05000000000000000000" pitchFamily="2" charset="2"/>
              <a:buChar char="§"/>
            </a:pPr>
            <a:r>
              <a:rPr lang="ar-MA" sz="4000" b="1" dirty="0">
                <a:solidFill>
                  <a:srgbClr val="002060"/>
                </a:solidFill>
                <a:latin typeface="Abadi" panose="020B0604020104020204" pitchFamily="34" charset="0"/>
              </a:rPr>
              <a:t>أتبادل الأدوار مع زملائي داخل المجموعة؛</a:t>
            </a:r>
          </a:p>
          <a:p>
            <a:pPr marR="0" lvl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D7B7E7E-AEBD-8512-33CF-E46DC5DA4E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3144" y="3358146"/>
            <a:ext cx="1950889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96BEAF4-96E1-F8D9-0C6D-65C59AE793AB}"/>
              </a:ext>
            </a:extLst>
          </p:cNvPr>
          <p:cNvSpPr/>
          <p:nvPr/>
        </p:nvSpPr>
        <p:spPr>
          <a:xfrm>
            <a:off x="124691" y="4033975"/>
            <a:ext cx="7647709" cy="223946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كلمات بدقة وسرعة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C144F-0CA0-07AB-DFEC-0B36A4863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5A840B5-9D49-6F25-FD5A-F9F6572B9945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انتبهوا؛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سأقرأ سلسلة الكلمات، وأنتم ستفعلون مثلي بعد ذلك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7DA63CA-C580-3B75-784F-3E14DA575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48" y="680591"/>
            <a:ext cx="1475360" cy="135342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48E6CE0-10B0-BE1D-ADDF-D8FFD61AE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248" y="3042416"/>
            <a:ext cx="12912648" cy="294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7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9E9A9-610B-22BF-B67B-CFCFCC102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414ECBB3-7FA3-C939-8DB4-72EA90F3AC41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كل واحد منكم يقرأ الكلمات قراءة هامسة، سأمر بين الصفوف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00A022C-DD2E-F5F0-CE66-33EE00534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135" y="668398"/>
            <a:ext cx="1767993" cy="137781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FFC8F48-C520-2C80-FA1A-ED671F301A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76" y="3671188"/>
            <a:ext cx="12912447" cy="294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55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AF623-CF5F-7733-2CA6-B03687FB3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0F2CCC0-0D96-BF03-4B06-DCEE466650B7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لنقرأ الكلمات قراءة مشتركة: اقرأوا معي عند الإشارة 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E956ACA-6ABB-69E3-E234-71E30928C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48C0D8F-8DCD-DA8D-6F67-E7C17F421E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76" y="3671188"/>
            <a:ext cx="12912447" cy="294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81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B7C7B-C28A-0DB6-EE88-5B32769C7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04BD7AE-769A-DD1C-D18F-F1E01EF51F5B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يتناوب المتعلمون على القراءة: كل متعلم يقرأ سطرا واحدا، بالترتيب وبدونه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45D31E-3BB7-FCB2-23ED-939F51BEF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028" y="523225"/>
            <a:ext cx="1633870" cy="142658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851BF65-5D52-9547-C002-B33A31163E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76" y="3671188"/>
            <a:ext cx="12912447" cy="294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93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الآن سأملي عليكم كلمات مما قرأناه سابقا. استعدوا. اكتبوا: لماذا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لِماذا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600619" y="6719014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06C26-2999-8DC0-430E-68618BA8B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BDE9B1E-6478-F4F5-549A-1A28F55C4B6A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اكتبوا : اسم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F2475-503D-E6FC-D1D4-930AAE0EF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B62240-81D8-7517-D442-DA3C2F58B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18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AB9F2-54BB-D8E4-1E07-D561F9C53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A131CAD-CDC7-C319-4968-63306C6D754E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A16012-0556-C9A3-58FD-EDE0C0B03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C872B29-AEAE-99D2-02AB-4D9FB809B9C6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اِسْمٌ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BC97A5E-1BAF-2695-041A-786012FAD675}"/>
              </a:ext>
            </a:extLst>
          </p:cNvPr>
          <p:cNvSpPr/>
          <p:nvPr/>
        </p:nvSpPr>
        <p:spPr>
          <a:xfrm>
            <a:off x="1731818" y="7059521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647858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08BB3-5846-9595-780B-A101533C0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DEAC920-AEBE-6E28-27F5-E7B88755AA81}"/>
              </a:ext>
            </a:extLst>
          </p:cNvPr>
          <p:cNvSpPr txBox="1"/>
          <p:nvPr/>
        </p:nvSpPr>
        <p:spPr>
          <a:xfrm>
            <a:off x="828355" y="913399"/>
            <a:ext cx="1176542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اكتبوا : المدير</a:t>
            </a: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C5DDE2-58F8-C046-FC83-089E5B99A1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2450CB5-11CD-653F-7C65-4C2681373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973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1CA4F-CA0B-7A3F-6EB1-306BEFD31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CF24180-14DF-C134-4137-FC25D78DAF93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95653CE-944D-4382-E817-067912CC4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F148EC0-6566-4024-E6E1-8CA73F69E9B3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اَلْمُديرُ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F46F2A6-81F3-09F6-DC31-5B4726A865BE}"/>
              </a:ext>
            </a:extLst>
          </p:cNvPr>
          <p:cNvSpPr/>
          <p:nvPr/>
        </p:nvSpPr>
        <p:spPr>
          <a:xfrm>
            <a:off x="1600619" y="7341775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21526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F84F2-FBEB-FC44-C860-4F99B3853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C4D163C-14FC-E6C9-7A26-15597CB8447A}"/>
              </a:ext>
            </a:extLst>
          </p:cNvPr>
          <p:cNvSpPr txBox="1"/>
          <p:nvPr/>
        </p:nvSpPr>
        <p:spPr>
          <a:xfrm>
            <a:off x="606497" y="781984"/>
            <a:ext cx="11973429" cy="11887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اُكتبوا : الذي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D4C44E-F9DD-EA0F-834A-DB2FA2C5F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CDD9595-329E-DDB8-B2AB-17BE454D8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361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D334A-A77C-7AF3-776A-380B38D85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FD5878E-DFF0-9DA3-7542-AFC71AA29DA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4C71E74-ED0B-464C-40F9-2A05114B8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3095EAD-A480-ED29-B766-C3B8F1E51EC5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اَلَّذي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1844FD9-C282-E6B2-BDF1-5D3F8717D3CA}"/>
              </a:ext>
            </a:extLst>
          </p:cNvPr>
          <p:cNvSpPr/>
          <p:nvPr/>
        </p:nvSpPr>
        <p:spPr>
          <a:xfrm>
            <a:off x="1600619" y="7341775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</p:spTree>
    <p:extLst>
      <p:ext uri="{BB962C8B-B14F-4D97-AF65-F5344CB8AC3E}">
        <p14:creationId xmlns:p14="http://schemas.microsoft.com/office/powerpoint/2010/main" val="2158557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4F23C-085F-D5AB-94B3-7FD3125CB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C9E3D0D5-FAE2-ADC2-6BD0-3A143507E9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BD5E76EF-97EC-408A-F5A8-9C760A43B6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755E5741-0955-C975-F8F1-181FEBE2C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تحدث وإغناء المعجم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33FFC396-016A-AF15-D144-A61B364C61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36D18293-1105-C9BD-51F6-7D27988651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255B7B0F-01E4-D355-16DB-22B2158B3A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D56358D8-CBBE-3CA2-87E3-253E40F4C3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6BD78D-56AC-37E2-50C1-209C3F746608}"/>
              </a:ext>
            </a:extLst>
          </p:cNvPr>
          <p:cNvSpPr/>
          <p:nvPr/>
        </p:nvSpPr>
        <p:spPr>
          <a:xfrm>
            <a:off x="249382" y="2036618"/>
            <a:ext cx="7509163" cy="393469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34" rtl="1">
              <a:lnSpc>
                <a:spcPts val="11099"/>
              </a:lnSpc>
            </a:pPr>
            <a:r>
              <a:rPr lang="ar-MA" sz="60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الصورة: لوحة المدينة والقرية إنشاء الخريطة الذهنية للكلمة</a:t>
            </a:r>
            <a:endParaRPr lang="ar-SA" sz="60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76974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B27766-CF1F-0E90-1AFC-2D3D4298239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سألاحظ الصورة، ثم أشير إلى عنصر منها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الشرطي، وأعبر عنه بكلمة، </a:t>
            </a:r>
            <a:r>
              <a:rPr lang="ar-MA" sz="240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ثم أركبها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جملة.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CCADD8B-9173-4EC6-E447-D3FD5ED4E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48" y="680591"/>
            <a:ext cx="1475360" cy="13534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E230F28-4745-1F7A-2BAC-7B096E99C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9417" y="2034020"/>
            <a:ext cx="7651927" cy="8079798"/>
          </a:xfrm>
          <a:prstGeom prst="rect">
            <a:avLst/>
          </a:prstGeom>
        </p:spPr>
      </p:pic>
      <p:sp>
        <p:nvSpPr>
          <p:cNvPr id="7" name="Flèche : bas 6">
            <a:extLst>
              <a:ext uri="{FF2B5EF4-FFF2-40B4-BE49-F238E27FC236}">
                <a16:creationId xmlns:a16="http://schemas.microsoft.com/office/drawing/2014/main" id="{F3978A99-67D2-D7A1-2491-B02FE732ECBA}"/>
              </a:ext>
            </a:extLst>
          </p:cNvPr>
          <p:cNvSpPr/>
          <p:nvPr/>
        </p:nvSpPr>
        <p:spPr>
          <a:xfrm>
            <a:off x="4475017" y="4968187"/>
            <a:ext cx="304801" cy="604336"/>
          </a:xfrm>
          <a:prstGeom prst="downArrow">
            <a:avLst/>
          </a:prstGeom>
          <a:solidFill>
            <a:srgbClr val="FF0000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42147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ABC91-C8C5-1699-9C65-5C064FB5C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0E0AA05-134D-A96F-761F-D4F1D95B92A6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السبورة،انتبهوا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كيف سأنشئ الخريطة الذهنية لكلمة: الشرطي، مع تركيب كل كلمة من الخريطة في جملة.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D5843B5-A8F1-9FA5-FBEC-8359B494D3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48" y="680591"/>
            <a:ext cx="1475360" cy="1353429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62B5558A-6CC6-03BE-FF49-C1A647A221DA}"/>
              </a:ext>
            </a:extLst>
          </p:cNvPr>
          <p:cNvGraphicFramePr/>
          <p:nvPr/>
        </p:nvGraphicFramePr>
        <p:xfrm>
          <a:off x="594240" y="2669596"/>
          <a:ext cx="9615054" cy="6151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E90D348-F000-F132-3FC2-8C18EEA5FF25}"/>
              </a:ext>
            </a:extLst>
          </p:cNvPr>
          <p:cNvSpPr/>
          <p:nvPr/>
        </p:nvSpPr>
        <p:spPr>
          <a:xfrm>
            <a:off x="7800108" y="2669596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يُنُظِّمُ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لشُّرْطِيُّ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حَرَكَةَ اؐلْمُرورِ.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770D976-B911-5665-B2AE-875C272CE79A}"/>
              </a:ext>
            </a:extLst>
          </p:cNvPr>
          <p:cNvSpPr/>
          <p:nvPr/>
        </p:nvSpPr>
        <p:spPr>
          <a:xfrm>
            <a:off x="777877" y="8920371"/>
            <a:ext cx="6232519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يُسَجِّلُ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لشُّرْطِيُّ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لْمُخالَفاتِ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لِلْمُخالِفينَ. 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2DE6C6D8-AAE3-C08A-D3D7-974E134F4F66}"/>
              </a:ext>
            </a:extLst>
          </p:cNvPr>
          <p:cNvSpPr/>
          <p:nvPr/>
        </p:nvSpPr>
        <p:spPr>
          <a:xfrm>
            <a:off x="7502235" y="5733455"/>
            <a:ext cx="5952031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يَحْتَرِمُ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اؐلسّائِقونَ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إِشاراتِ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لشُّرْطِيِّ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533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5F92E-F49E-74C9-FED7-4A014233F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2D6969F-376A-655E-EA3F-B08B3AF9828C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اقرؤوا الخريطة بشكل هامس، ثم سأعين بعضكم لقراءتها جهريا.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B2A02EF8-924B-0CA0-7485-8E412FAF6BAF}"/>
              </a:ext>
            </a:extLst>
          </p:cNvPr>
          <p:cNvGraphicFramePr/>
          <p:nvPr/>
        </p:nvGraphicFramePr>
        <p:xfrm>
          <a:off x="594240" y="2669596"/>
          <a:ext cx="9615054" cy="6151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8793A87-6046-255F-67EF-1D406E0D9F1E}"/>
              </a:ext>
            </a:extLst>
          </p:cNvPr>
          <p:cNvSpPr/>
          <p:nvPr/>
        </p:nvSpPr>
        <p:spPr>
          <a:xfrm>
            <a:off x="7800108" y="2669596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يُنُظِّمُ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لشُّرْطِيُّ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حَرَكَةَ اؐلْمُرورِ.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0D12024F-E00B-4060-4BF6-87E8B2CEC208}"/>
              </a:ext>
            </a:extLst>
          </p:cNvPr>
          <p:cNvSpPr/>
          <p:nvPr/>
        </p:nvSpPr>
        <p:spPr>
          <a:xfrm>
            <a:off x="777877" y="8920371"/>
            <a:ext cx="6232519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يُسَجِّلُ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لشُّرْطِيُّ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لْمُخالَفاتِ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لِلْمُخالِفينَ.  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EE722CDC-960C-C0F4-C7CC-6B63109FD8B4}"/>
              </a:ext>
            </a:extLst>
          </p:cNvPr>
          <p:cNvSpPr/>
          <p:nvPr/>
        </p:nvSpPr>
        <p:spPr>
          <a:xfrm>
            <a:off x="7502235" y="5733455"/>
            <a:ext cx="5952031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يَحْتَرِمُ اؐلسّائِقونَ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إِشاراتِ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لشُّرْطِيِّ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E92E7E1-2DC0-16D4-E743-07D3606CDC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447" y="480036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5507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B032A-1647-D707-D8A9-61C4C18C9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3BD5F28-7E2D-1A75-33A2-3744BF0D9F4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الآن،سأتحدث باسترسال عن الشرطي مستخدما الجمل التي أنتجتها، وأكتب الفقرة على السبورة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7DF5826-040E-84E6-FABD-1694CF507F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39" y="680591"/>
            <a:ext cx="1475360" cy="135342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17CB023-7492-2CEC-D83E-C1C8508BE5AA}"/>
              </a:ext>
            </a:extLst>
          </p:cNvPr>
          <p:cNvSpPr txBox="1"/>
          <p:nvPr/>
        </p:nvSpPr>
        <p:spPr>
          <a:xfrm>
            <a:off x="838200" y="2673593"/>
            <a:ext cx="12039599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يُنَظِّمُ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اؐلشُّرْطِيُّ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حَرَكَةَ اؐلْمُرُورِ. وَيُسَجِّلُ </a:t>
            </a:r>
            <a:r>
              <a:rPr kumimoji="0" lang="ar-MA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اؐلْمُخَالَفَاتِ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لِلْمُخَالِفِينَ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عِنْدَمَا يَغِيبُ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اؐلشُّرْطِيُّ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يَحْتَرِمُ </a:t>
            </a:r>
            <a:r>
              <a:rPr kumimoji="0" lang="ar-MA" sz="7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اؐلسَّائِقُونَ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اؐلْإِشَارَاتِ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7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اؐلضَّوْئِيَّةَ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48784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826CD-25E3-798D-2841-F60EC6C8C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BB960A8-381F-6D50-D594-A27BC769DAB1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كل ثنائي يقرأ الفقرة بشكل هامس، سأطلب منكم قراءات جهرية بعد ذلك.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76794F-AEDD-580E-4D2A-4BDC003801E4}"/>
              </a:ext>
            </a:extLst>
          </p:cNvPr>
          <p:cNvSpPr txBox="1"/>
          <p:nvPr/>
        </p:nvSpPr>
        <p:spPr>
          <a:xfrm>
            <a:off x="665018" y="2673593"/>
            <a:ext cx="12039599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يُنَظِّمُ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اؐلشُّرْطِيُّ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حَرَكَةَ اؐلْمُرُورِ. وَيُسَجِّلُ </a:t>
            </a:r>
            <a:r>
              <a:rPr kumimoji="0" lang="ar-MA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اؐلْمُخَالَفَاتِ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لِلْمُخَالِفِينَ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عِنْدَمَا يَغِيبُ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اؐلشُّرْطِيُّ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 يَحْتَرِمُ </a:t>
            </a:r>
            <a:r>
              <a:rPr kumimoji="0" lang="ar-MA" sz="7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اؐلسَّائِقُونَ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اؐلْإِشَارَاتِ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7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اؐلضَّوْئِيَّةَ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C2A85E8-00C8-0DA4-4D3C-15F78444BA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19" y="729363"/>
            <a:ext cx="1896020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775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8C5D8-158A-DE25-CB99-292032457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B155A66-866E-E463-318C-EE1278D49B2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دوركم في ثنائيات، لاحظوا الصورة جيدا وعبروا عن بعض عناصرها بكلمة واحدة،  ثم ركبوا الكلمات في جمل: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96267B1-E104-150C-D575-A43094EA1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9380" y="2006586"/>
            <a:ext cx="7657240" cy="80779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80A87FB-46C5-947E-E983-B510EF875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889" y="728808"/>
            <a:ext cx="1899565" cy="1256996"/>
          </a:xfrm>
          <a:prstGeom prst="rect">
            <a:avLst/>
          </a:prstGeom>
        </p:spPr>
      </p:pic>
      <p:sp>
        <p:nvSpPr>
          <p:cNvPr id="7" name="Flèche : gauche 6">
            <a:extLst>
              <a:ext uri="{FF2B5EF4-FFF2-40B4-BE49-F238E27FC236}">
                <a16:creationId xmlns:a16="http://schemas.microsoft.com/office/drawing/2014/main" id="{19E081F6-63AC-6039-DAC7-2B9308D37D9A}"/>
              </a:ext>
            </a:extLst>
          </p:cNvPr>
          <p:cNvSpPr/>
          <p:nvPr/>
        </p:nvSpPr>
        <p:spPr>
          <a:xfrm>
            <a:off x="7166810" y="2161309"/>
            <a:ext cx="762000" cy="401781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11605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F45D2-7EFF-D59F-1217-9397E7CD5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C752557-5749-8B75-B150-651BC25387C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يتم اختيار كلمة، مثلا: المدرسة. كل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مجموعة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تنشئ الخريطة الذهنية لهذه الكلمة. سأمر بين الصفوف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CFBA2513-ACB3-6ADC-18CE-C0611E2BF618}"/>
              </a:ext>
            </a:extLst>
          </p:cNvPr>
          <p:cNvGraphicFramePr/>
          <p:nvPr/>
        </p:nvGraphicFramePr>
        <p:xfrm>
          <a:off x="2161309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AE78C5F-A94F-1F52-B560-BB1CB0FD19E7}"/>
              </a:ext>
            </a:extLst>
          </p:cNvPr>
          <p:cNvSpPr/>
          <p:nvPr/>
        </p:nvSpPr>
        <p:spPr>
          <a:xfrm>
            <a:off x="7800108" y="2669596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101E93F7-DCB3-80E8-71FF-415301E441C8}"/>
              </a:ext>
            </a:extLst>
          </p:cNvPr>
          <p:cNvSpPr/>
          <p:nvPr/>
        </p:nvSpPr>
        <p:spPr>
          <a:xfrm>
            <a:off x="777877" y="8920371"/>
            <a:ext cx="6232519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075B9C86-13BA-7A6C-8968-2BA236F84BED}"/>
              </a:ext>
            </a:extLst>
          </p:cNvPr>
          <p:cNvSpPr/>
          <p:nvPr/>
        </p:nvSpPr>
        <p:spPr>
          <a:xfrm>
            <a:off x="8007926" y="5742777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3232DF7-D315-357E-13CD-020D80D3EB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2838" y="774731"/>
            <a:ext cx="1778471" cy="11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3882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عملها. المجموعة الفائزة هي من أنتجت فقرة بالجمل المتعلقة بالمدرسة.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C92BA-AD74-3719-D4B7-AFCCC552A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CE7D303-5E60-388E-9A39-F67E0C534BAE}"/>
              </a:ext>
            </a:extLst>
          </p:cNvPr>
          <p:cNvSpPr txBox="1"/>
          <p:nvPr/>
        </p:nvSpPr>
        <p:spPr>
          <a:xfrm>
            <a:off x="2895600" y="895641"/>
            <a:ext cx="108204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تصحيح جماعي. مع ترديد الجمل شفهيا. وقراءة الفقرة الأحسن بعد تسجيلها على السبورة. مثلا: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90CADDE4-2A61-21EA-1763-F27E87CED658}"/>
              </a:ext>
            </a:extLst>
          </p:cNvPr>
          <p:cNvGraphicFramePr/>
          <p:nvPr/>
        </p:nvGraphicFramePr>
        <p:xfrm>
          <a:off x="2161309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DA96407F-A4E6-A437-0CF2-33C89D16E31B}"/>
              </a:ext>
            </a:extLst>
          </p:cNvPr>
          <p:cNvSpPr/>
          <p:nvPr/>
        </p:nvSpPr>
        <p:spPr>
          <a:xfrm>
            <a:off x="7800108" y="2669596"/>
            <a:ext cx="5564105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يَحْضُرُ </a:t>
            </a:r>
            <a:r>
              <a:rPr lang="ar-MA" sz="3600" b="1" dirty="0">
                <a:solidFill>
                  <a:srgbClr val="FF0000"/>
                </a:solidFill>
              </a:rPr>
              <a:t>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لتَّلاميذُ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كُلَّ يَوْمٍ إِلى </a:t>
            </a:r>
            <a:r>
              <a:rPr lang="ar-MA" sz="3600" b="1" dirty="0">
                <a:solidFill>
                  <a:srgbClr val="FF0000"/>
                </a:solidFill>
              </a:rPr>
              <a:t>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لْمَدْرَسَةِ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7773CA8B-9D7B-3566-091B-EA6728D3F880}"/>
              </a:ext>
            </a:extLst>
          </p:cNvPr>
          <p:cNvSpPr/>
          <p:nvPr/>
        </p:nvSpPr>
        <p:spPr>
          <a:xfrm>
            <a:off x="777877" y="8920371"/>
            <a:ext cx="7327032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تَسْتَقْبِلُ </a:t>
            </a:r>
            <a:r>
              <a:rPr lang="ar-MA" sz="4000" b="1" dirty="0">
                <a:solidFill>
                  <a:srgbClr val="FF0000"/>
                </a:solidFill>
              </a:rPr>
              <a:t>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لْأُسْتاذَةُ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ٱلتَّلاميذَ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في بابِ  </a:t>
            </a:r>
            <a:r>
              <a:rPr lang="ar-MA" sz="4000" b="1" dirty="0">
                <a:solidFill>
                  <a:srgbClr val="FF0000"/>
                </a:solidFill>
              </a:rPr>
              <a:t>ٱ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لْمَدْرَسَةِ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14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54D34C1E-99F1-75E9-107C-927CA4873F3E}"/>
              </a:ext>
            </a:extLst>
          </p:cNvPr>
          <p:cNvSpPr/>
          <p:nvPr/>
        </p:nvSpPr>
        <p:spPr>
          <a:xfrm>
            <a:off x="7800108" y="5742777"/>
            <a:ext cx="5564105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r" rtl="1"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نَتَعَلَّمُ في </a:t>
            </a:r>
            <a:r>
              <a:rPr lang="ar-MA" sz="3600" b="1" dirty="0">
                <a:solidFill>
                  <a:srgbClr val="FF0000"/>
                </a:solidFill>
              </a:rPr>
              <a:t>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لْمَدْرَسَةِ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MA" sz="3600" b="1" dirty="0">
                <a:solidFill>
                  <a:srgbClr val="FF0000"/>
                </a:solidFill>
              </a:rPr>
              <a:t>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لْقِراءَةَ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وَ</a:t>
            </a:r>
            <a:r>
              <a:rPr lang="ar-MA" sz="3600" b="1" dirty="0">
                <a:solidFill>
                  <a:schemeClr val="tx1"/>
                </a:solidFill>
              </a:rPr>
              <a:t>ٱ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</a:t>
            </a:r>
            <a:r>
              <a:rPr lang="ar-MA" sz="36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ْ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كِتابَةَ.</a:t>
            </a:r>
            <a:endParaRPr kumimoji="0" lang="fr-M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2877564-88CD-6F0D-2845-A241D2C659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655" y="772267"/>
            <a:ext cx="1593272" cy="121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17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7" grpId="0" animBg="1"/>
      <p:bldP spid="8" grpId="0" animBg="1"/>
      <p:bldP spid="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عمل المجموعات لإنتاج 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فقرة متجانسة عن المدرسة،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مثلا: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3B285BE-3680-F2EE-F463-59395BFA57F9}"/>
              </a:ext>
            </a:extLst>
          </p:cNvPr>
          <p:cNvSpPr txBox="1"/>
          <p:nvPr/>
        </p:nvSpPr>
        <p:spPr>
          <a:xfrm>
            <a:off x="838200" y="2546150"/>
            <a:ext cx="12039599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يَحْضُرُ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اؐلتَّلاميذُ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كُلَّ يَوْمٍ إِلى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اؐلْمَدْرَسَةِ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وَتَسْتَقْبِلُهُمْ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اؐلْأُسْتاذَةُ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بابِ  اؐلْمَدْرَسَةِ. نَتَعَلَّمُ في مَدْرَسَتِنا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اؐلْقِراءَةَ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وَاؐلْكِتابَةَ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وَاؐلْحِسابَ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endParaRPr kumimoji="0" lang="fr-MA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EB4A4FF-C7B4-4758-4048-6BB38239C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991" y="750701"/>
            <a:ext cx="1597290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6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A189C-B3ED-A352-7FA5-9646EE64F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62FE494-C1B5-99F4-E590-7E847563FF3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 للفقرة المسجلة على السبورة.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0997AD-D504-0A05-0353-95D783951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83" y="537079"/>
            <a:ext cx="1633870" cy="142658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4F13EAB-B4E4-E906-51DD-924D0D264550}"/>
              </a:ext>
            </a:extLst>
          </p:cNvPr>
          <p:cNvSpPr txBox="1"/>
          <p:nvPr/>
        </p:nvSpPr>
        <p:spPr>
          <a:xfrm>
            <a:off x="838200" y="2546150"/>
            <a:ext cx="12039599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يَحْضُرُ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اؐلتَّلاميذُ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كُلَّ يَوْمٍ إِلى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اؐلْمَدْرَسَةِ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وَتَسْتَقْبِلُهُمْ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اؐلْأُسْتاذَةُ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في بابِ  اؐلْمَدْرَسَةِ. نَتَعَلَّمُ في مَدْرَسَتِنا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اؐلْقِراءَةَ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وَاؐلْكِتابَةَ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وَاؐلْحِسابَ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endParaRPr kumimoji="0" lang="fr-MA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580980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ar-MA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89346D30-016F-CFBB-423D-ECDE8F11DB6B}"/>
              </a:ext>
            </a:extLst>
          </p:cNvPr>
          <p:cNvSpPr/>
          <p:nvPr/>
        </p:nvSpPr>
        <p:spPr>
          <a:xfrm>
            <a:off x="720436" y="2208114"/>
            <a:ext cx="6456219" cy="4497485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كلمات بدقة وسرعة؛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القراءة المسحية: البحث عن كلمات في النص؛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القراءة بطلاقة؛</a:t>
            </a:r>
          </a:p>
          <a:p>
            <a:pPr marL="457200" lvl="1" indent="0" algn="r" rtl="1">
              <a:buFontTx/>
              <a:buNone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- 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5D841-5B44-D695-411B-C97BEED6F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2DFC943-36D8-52D1-7BC5-470759BE6495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سأعرض عليكم كلمات، ونقرأها. رددوا من ورائي جميعا.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187BD7F-2105-CC35-8EA4-3CACDB292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0A8A7151-C0B2-4683-6641-E495D24C3CB3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نَقِـيٌّ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DD026575-0090-587F-7A84-9501D11CC708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تَسْتَيْقِظُ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6BB9FB48-9E69-F0AD-DFF0-5D8336FCC669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الْمُلَوّنَةِ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DD7DE3B1-C1ED-A3AC-74A1-76438D9DF436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صِيّاحِ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DC2F461F-B1E3-F687-9F1B-9B85D149F6A3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الْجَرْيَ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FFC32477-A5DC-947F-97E4-398344F6992E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تَجَوَّلَ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915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7" grpId="0" animBg="1"/>
      <p:bldP spid="20" grpId="0" animBg="1"/>
      <p:bldP spid="22" grpId="0" animBg="1"/>
      <p:bldP spid="2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AC76A-9ACC-8A56-389B-4A259E768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95A8516-FAE5-8FF3-6912-23F4CA4CE330}"/>
              </a:ext>
            </a:extLst>
          </p:cNvPr>
          <p:cNvSpPr txBox="1"/>
          <p:nvPr/>
        </p:nvSpPr>
        <p:spPr>
          <a:xfrm>
            <a:off x="160421" y="680197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مع التصحيح.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A9908170-DF40-6866-A050-3E5A5BC732CC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نَقِـيٌّ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E196C520-600B-44B7-F663-6B7BB30469F2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تَسْتَيْقِظُ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17ECDAB9-D1F0-33F1-3535-FE597EA2A2E3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الْمُلَوّنَةِ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A0B714B6-CFE4-CAA0-0009-DF1285DF03D4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صِيّاحِ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BEC7176E-956F-92BE-D712-52A40A7EC0C4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الْجَرْيَ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53915938-DC06-9039-3E05-8D0A7D974FA7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تَجَوَّلَ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3AFCA58-A1FB-6D3C-119E-599E644BB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" y="582455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1829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120AD3-6998-AC09-40DC-833306BF7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93D75EE-D04D-B038-103F-620A3D5F209D}"/>
              </a:ext>
            </a:extLst>
          </p:cNvPr>
          <p:cNvSpPr txBox="1"/>
          <p:nvPr/>
        </p:nvSpPr>
        <p:spPr>
          <a:xfrm>
            <a:off x="215839" y="680195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لاحظوا كيف سأحدد بسرعة (قراءة مسحية بالعين) كلمة: تستيقظ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A3B7F3E-7D5E-382D-9F65-7143BAF7F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6D132DE-7CD2-B577-1F4F-08CD9CB27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298" y="2469499"/>
            <a:ext cx="8693727" cy="796990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8F73C2B-788F-DB9F-2C83-4D7FA043A249}"/>
              </a:ext>
            </a:extLst>
          </p:cNvPr>
          <p:cNvSpPr/>
          <p:nvPr/>
        </p:nvSpPr>
        <p:spPr>
          <a:xfrm>
            <a:off x="6096000" y="8122300"/>
            <a:ext cx="2008909" cy="869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053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1B04E-B6FF-621A-D8DE-E04F6733F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E90DA39-24C4-E988-2742-846D6159A24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دوركم، سأنطق الكلمة وأنتم تحددون مكانها بسرعة عن طريق قراءة مسحية بأعينكم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58CFF22-5B55-FB77-1B0C-60F30B610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4044" y="2317099"/>
            <a:ext cx="8693727" cy="796990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A7B8B5F-6BC3-A108-F6FF-AA6814884C1F}"/>
              </a:ext>
            </a:extLst>
          </p:cNvPr>
          <p:cNvSpPr/>
          <p:nvPr/>
        </p:nvSpPr>
        <p:spPr>
          <a:xfrm>
            <a:off x="5943600" y="7969900"/>
            <a:ext cx="2008909" cy="8692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96E10CB-904D-04D9-9CE7-09168257D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5132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D7652-0F47-8313-D54F-75213F7AE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36DE239-88F5-A929-9AA8-3AE1D205EF64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خذوا كراساتكم: سأقرأ الفقرة. تابعوا ولا ترددوا بعدي، ضعوا أصبعكم تحت كل كلمة أقرأها.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9473ADF-4998-BEC8-4C94-E85DA128B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E94ADFE-A69F-F1C1-B13E-D177EC4601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4156" y="2073818"/>
            <a:ext cx="8699746" cy="79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4636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5521872"/>
              </p:ext>
            </p:extLst>
          </p:nvPr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9255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منكم يقرأ النص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D24F23E-15BE-A44E-829A-818633280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9582" y="2184654"/>
            <a:ext cx="8699746" cy="79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4F14243-4A6E-1F92-760F-358824064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277" y="2240789"/>
            <a:ext cx="8699746" cy="79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E6520-308A-724F-693D-CCBD7E6A4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DEDA68-7246-2E33-FCBF-CB676BBA3D4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لنقرأ الفقرة قراءة مشتركية، لنبدأ عند إشارتي.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9429F3-C9F5-2CE6-085E-C443A51DE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05EF896-A009-5771-9DC7-614EDE868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127" y="2087672"/>
            <a:ext cx="8699746" cy="79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117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1C8F33E-1545-E942-07C0-C7D1F28A59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8018" y="2036752"/>
            <a:ext cx="8699746" cy="7968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F9D92-ED68-322E-475A-9FB83C567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AEBB65-BE2B-82C9-E228-91E6499DC985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لاحظوا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جيدا المراحل التي سأتبعها ل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أجيب عن السؤال الآتي.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C33C695F-283B-5112-7681-0B36938F170C}"/>
              </a:ext>
            </a:extLst>
          </p:cNvPr>
          <p:cNvSpPr/>
          <p:nvPr/>
        </p:nvSpPr>
        <p:spPr>
          <a:xfrm>
            <a:off x="6439447" y="2239443"/>
            <a:ext cx="6968836" cy="124253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كَيْفَ تَجَوَّلَ غالي حَوْلَ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ٱلْحُقولِ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  </a:t>
            </a:r>
            <a:endParaRPr kumimoji="0" lang="fr-MA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9719D3-3FBC-CF75-A0F2-3F7D8D06C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484" y="646743"/>
            <a:ext cx="1475360" cy="1353429"/>
          </a:xfrm>
          <a:prstGeom prst="rect">
            <a:avLst/>
          </a:prstGeom>
        </p:spPr>
      </p:pic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A0D3DFB9-F518-BF76-61F8-C25DBE267EA5}"/>
              </a:ext>
            </a:extLst>
          </p:cNvPr>
          <p:cNvSpPr/>
          <p:nvPr/>
        </p:nvSpPr>
        <p:spPr>
          <a:xfrm>
            <a:off x="7107382" y="4073176"/>
            <a:ext cx="6359236" cy="783664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MA" sz="3600" b="1" dirty="0">
                <a:solidFill>
                  <a:schemeClr val="tx1"/>
                </a:solidFill>
              </a:rPr>
              <a:t>1- أقرأ السؤال، وأحدد كلماته المفاتيح؛</a:t>
            </a:r>
            <a:endParaRPr lang="fr-MA" sz="3600" b="1" dirty="0">
              <a:solidFill>
                <a:schemeClr val="tx1"/>
              </a:solidFill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095768F3-181C-45AE-044D-7776F972B627}"/>
              </a:ext>
            </a:extLst>
          </p:cNvPr>
          <p:cNvSpPr/>
          <p:nvPr/>
        </p:nvSpPr>
        <p:spPr>
          <a:xfrm>
            <a:off x="6532420" y="5430161"/>
            <a:ext cx="6968836" cy="783664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MA" sz="3600" b="1" dirty="0">
                <a:solidFill>
                  <a:schemeClr val="tx1"/>
                </a:solidFill>
              </a:rPr>
              <a:t>2- أعود لقراءة النص، وأسطر تحت الكلمات؛</a:t>
            </a:r>
            <a:endParaRPr lang="fr-MA" sz="3600" b="1" dirty="0">
              <a:solidFill>
                <a:schemeClr val="tx1"/>
              </a:solidFill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70E6BE2-78F8-7AB6-5FCE-8DD640EC04E6}"/>
              </a:ext>
            </a:extLst>
          </p:cNvPr>
          <p:cNvSpPr/>
          <p:nvPr/>
        </p:nvSpPr>
        <p:spPr>
          <a:xfrm>
            <a:off x="7502238" y="6539878"/>
            <a:ext cx="5999018" cy="783664"/>
          </a:xfrm>
          <a:prstGeom prst="flowChartAlternateProcess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MA" sz="3600" b="1" dirty="0">
                <a:solidFill>
                  <a:schemeClr val="tx1"/>
                </a:solidFill>
              </a:rPr>
              <a:t>3- أصوغ الجواب في جملة تامة.</a:t>
            </a:r>
            <a:endParaRPr lang="fr-MA" sz="3600" b="1" dirty="0">
              <a:solidFill>
                <a:schemeClr val="tx1"/>
              </a:solidFill>
            </a:endParaRPr>
          </a:p>
        </p:txBody>
      </p:sp>
      <p:sp>
        <p:nvSpPr>
          <p:cNvPr id="12" name="Signe Moins 11">
            <a:extLst>
              <a:ext uri="{FF2B5EF4-FFF2-40B4-BE49-F238E27FC236}">
                <a16:creationId xmlns:a16="http://schemas.microsoft.com/office/drawing/2014/main" id="{37579C08-5AF9-9974-653B-E13387FAD93F}"/>
              </a:ext>
            </a:extLst>
          </p:cNvPr>
          <p:cNvSpPr/>
          <p:nvPr/>
        </p:nvSpPr>
        <p:spPr>
          <a:xfrm>
            <a:off x="10501747" y="2932595"/>
            <a:ext cx="1475360" cy="338554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Signe Moins 12">
            <a:extLst>
              <a:ext uri="{FF2B5EF4-FFF2-40B4-BE49-F238E27FC236}">
                <a16:creationId xmlns:a16="http://schemas.microsoft.com/office/drawing/2014/main" id="{51272F00-11D2-3703-93D8-3DBC7A56816B}"/>
              </a:ext>
            </a:extLst>
          </p:cNvPr>
          <p:cNvSpPr/>
          <p:nvPr/>
        </p:nvSpPr>
        <p:spPr>
          <a:xfrm>
            <a:off x="7107382" y="2890825"/>
            <a:ext cx="1745672" cy="338554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3844FFD-6B48-8A73-E43C-60EC30FC6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90" y="2477135"/>
            <a:ext cx="5822346" cy="5332730"/>
          </a:xfrm>
          <a:prstGeom prst="rect">
            <a:avLst/>
          </a:prstGeom>
        </p:spPr>
      </p:pic>
      <p:sp>
        <p:nvSpPr>
          <p:cNvPr id="15" name="Signe Moins 14">
            <a:extLst>
              <a:ext uri="{FF2B5EF4-FFF2-40B4-BE49-F238E27FC236}">
                <a16:creationId xmlns:a16="http://schemas.microsoft.com/office/drawing/2014/main" id="{E4E1AEE0-DE5F-BFBB-7406-37F7E3520884}"/>
              </a:ext>
            </a:extLst>
          </p:cNvPr>
          <p:cNvSpPr/>
          <p:nvPr/>
        </p:nvSpPr>
        <p:spPr>
          <a:xfrm>
            <a:off x="376107" y="3734622"/>
            <a:ext cx="1475360" cy="338554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Signe Moins 15">
            <a:extLst>
              <a:ext uri="{FF2B5EF4-FFF2-40B4-BE49-F238E27FC236}">
                <a16:creationId xmlns:a16="http://schemas.microsoft.com/office/drawing/2014/main" id="{4190EB09-8201-389B-1BB0-5C2395374545}"/>
              </a:ext>
            </a:extLst>
          </p:cNvPr>
          <p:cNvSpPr/>
          <p:nvPr/>
        </p:nvSpPr>
        <p:spPr>
          <a:xfrm>
            <a:off x="3742734" y="4518286"/>
            <a:ext cx="1745672" cy="338554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045D6525-389C-4134-3E80-A089BA43592D}"/>
              </a:ext>
            </a:extLst>
          </p:cNvPr>
          <p:cNvSpPr/>
          <p:nvPr/>
        </p:nvSpPr>
        <p:spPr>
          <a:xfrm>
            <a:off x="5839694" y="8910264"/>
            <a:ext cx="6968836" cy="78366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MA" sz="3600" b="1" dirty="0">
                <a:solidFill>
                  <a:schemeClr val="tx1"/>
                </a:solidFill>
              </a:rPr>
              <a:t>تَجَوَّلَ غالي حَوْلَ </a:t>
            </a:r>
            <a:r>
              <a:rPr lang="ar-MA" sz="3600" b="1" dirty="0" err="1">
                <a:solidFill>
                  <a:schemeClr val="tx1"/>
                </a:solidFill>
              </a:rPr>
              <a:t>ٱلْحُقولِ</a:t>
            </a:r>
            <a:r>
              <a:rPr lang="ar-MA" sz="3600" b="1" dirty="0">
                <a:solidFill>
                  <a:schemeClr val="tx1"/>
                </a:solidFill>
              </a:rPr>
              <a:t> </a:t>
            </a:r>
            <a:r>
              <a:rPr lang="ar-MA" sz="4000" b="1" dirty="0">
                <a:solidFill>
                  <a:srgbClr val="FF0000"/>
                </a:solidFill>
              </a:rPr>
              <a:t>مُنْبَهِراً</a:t>
            </a:r>
            <a:r>
              <a:rPr lang="ar-MA" sz="3600" b="1" dirty="0">
                <a:solidFill>
                  <a:schemeClr val="tx1"/>
                </a:solidFill>
              </a:rPr>
              <a:t>.</a:t>
            </a:r>
            <a:endParaRPr lang="fr-MA" sz="3600" b="1" dirty="0">
              <a:solidFill>
                <a:schemeClr val="tx1"/>
              </a:solidFill>
            </a:endParaRPr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C06AF2FD-AC6E-8498-F263-01A2CB8A7C87}"/>
              </a:ext>
            </a:extLst>
          </p:cNvPr>
          <p:cNvSpPr/>
          <p:nvPr/>
        </p:nvSpPr>
        <p:spPr>
          <a:xfrm>
            <a:off x="9759615" y="7423613"/>
            <a:ext cx="328500" cy="1251944"/>
          </a:xfrm>
          <a:prstGeom prst="downArrow">
            <a:avLst/>
          </a:prstGeom>
          <a:solidFill>
            <a:srgbClr val="FF0000"/>
          </a:solidFill>
          <a:ln w="19050" cap="flat" cmpd="sng" algn="ctr">
            <a:solidFill>
              <a:srgbClr val="156082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1968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CFA2E-57DE-428C-3A73-85D64F8E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0C4D053-DAE0-A1C3-C0A3-AE30D98CD96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دوركم، في ثنائيات ستجيبون عن الأسئلة الآتية باتباع الخطوات نفسها. سأمر بين الصفوف.</a:t>
            </a: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B8A8C4F-A311-888F-0C12-D3FE640B3588}"/>
              </a:ext>
            </a:extLst>
          </p:cNvPr>
          <p:cNvSpPr/>
          <p:nvPr/>
        </p:nvSpPr>
        <p:spPr>
          <a:xfrm>
            <a:off x="4419601" y="2636137"/>
            <a:ext cx="6359236" cy="1073261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أَيْنَ يوجَدُ سَميرٌ؟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D15A9C6B-FA4D-D70C-5E44-267253BF40F4}"/>
              </a:ext>
            </a:extLst>
          </p:cNvPr>
          <p:cNvSpPr/>
          <p:nvPr/>
        </p:nvSpPr>
        <p:spPr>
          <a:xfrm>
            <a:off x="4419601" y="5022078"/>
            <a:ext cx="6359236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ماذا يُحِبُّ سَميرٌ؟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FCD28CB1-3C01-EECB-2E41-FBF6DFEAE4D9}"/>
              </a:ext>
            </a:extLst>
          </p:cNvPr>
          <p:cNvSpPr/>
          <p:nvPr/>
        </p:nvSpPr>
        <p:spPr>
          <a:xfrm>
            <a:off x="4419601" y="7444683"/>
            <a:ext cx="6359236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مَتى تَسْتَيْقِظُ </a:t>
            </a:r>
            <a:r>
              <a:rPr lang="ar-MA" sz="4400" b="1" dirty="0">
                <a:solidFill>
                  <a:schemeClr val="tx1"/>
                </a:solidFill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لْأُمُّ 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في </a:t>
            </a:r>
            <a:r>
              <a:rPr lang="ar-MA" sz="4400" b="1" dirty="0">
                <a:solidFill>
                  <a:schemeClr val="tx1"/>
                </a:solidFill>
              </a:rPr>
              <a:t>ٱ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لصَّباحِ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362C8A4-FA69-ECF5-642B-722677473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95515"/>
            <a:ext cx="1902117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6197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FF1EB-1EC9-0833-B299-2EA1DBA2D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770DF37-B864-7FF0-8FD6-8B209146DC62}"/>
              </a:ext>
            </a:extLst>
          </p:cNvPr>
          <p:cNvSpPr txBox="1"/>
          <p:nvPr/>
        </p:nvSpPr>
        <p:spPr>
          <a:xfrm>
            <a:off x="271257" y="707905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تصحيح جماعي، مع التذكير بمراحل التوصل للجواب.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5D47EE33-668F-A994-08DD-A8B7354B2533}"/>
              </a:ext>
            </a:extLst>
          </p:cNvPr>
          <p:cNvSpPr/>
          <p:nvPr/>
        </p:nvSpPr>
        <p:spPr>
          <a:xfrm>
            <a:off x="4419601" y="2636137"/>
            <a:ext cx="6359236" cy="1073261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يوجَدُ سَميرٌ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في </a:t>
            </a:r>
            <a:r>
              <a:rPr lang="ar-M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لْقَرْيَةِ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BADF347D-AE8A-9303-9CD9-609ABC4CE462}"/>
              </a:ext>
            </a:extLst>
          </p:cNvPr>
          <p:cNvSpPr/>
          <p:nvPr/>
        </p:nvSpPr>
        <p:spPr>
          <a:xfrm>
            <a:off x="3338946" y="5053250"/>
            <a:ext cx="8201892" cy="9518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/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يُحِبُّ 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سَميرٌ </a:t>
            </a:r>
            <a:r>
              <a:rPr lang="ar-SA" sz="44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ٱلْجَرْيَ</a:t>
            </a:r>
            <a:r>
              <a:rPr lang="ar-S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خَلْفَ </a:t>
            </a:r>
            <a:r>
              <a:rPr lang="ar-SA" sz="44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ٱلْفَراشاتِ</a:t>
            </a:r>
            <a:r>
              <a:rPr lang="ar-S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SA" sz="44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ٱلْمُلَوَّنَةِ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 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980794FC-8887-00C1-6C54-6B2A7231184D}"/>
              </a:ext>
            </a:extLst>
          </p:cNvPr>
          <p:cNvSpPr/>
          <p:nvPr/>
        </p:nvSpPr>
        <p:spPr>
          <a:xfrm>
            <a:off x="4419601" y="7444683"/>
            <a:ext cx="6359236" cy="9518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/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تَسْتَيْقِظُ </a:t>
            </a:r>
            <a:r>
              <a:rPr lang="ar-MA" sz="4400" b="1" dirty="0">
                <a:solidFill>
                  <a:schemeClr val="tx1"/>
                </a:solidFill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لْأُمُّ </a:t>
            </a:r>
            <a:r>
              <a:rPr lang="ar-SA" sz="44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عِنْدَ صِياحِ </a:t>
            </a:r>
            <a:r>
              <a:rPr lang="ar-SA" sz="44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ٱلدّيكِ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34BF350-793D-1586-C992-4A48264738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07905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756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E18EB-1F0D-4860-31BC-EE25A978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EE8907-AC92-378C-EDA1-26AE064E0E41}"/>
              </a:ext>
            </a:extLst>
          </p:cNvPr>
          <p:cNvSpPr txBox="1"/>
          <p:nvPr/>
        </p:nvSpPr>
        <p:spPr>
          <a:xfrm>
            <a:off x="271257" y="707905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فردية، تلميذ يقرأ السؤال، وآخر يقرأ الجواب.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1BB3C6A-DBEA-A507-589E-975D3C854ADC}"/>
              </a:ext>
            </a:extLst>
          </p:cNvPr>
          <p:cNvSpPr/>
          <p:nvPr/>
        </p:nvSpPr>
        <p:spPr>
          <a:xfrm>
            <a:off x="498764" y="2416867"/>
            <a:ext cx="6359236" cy="892552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يوجَدُ سَميرٌ في </a:t>
            </a:r>
            <a:r>
              <a:rPr lang="ar-MA" sz="4400" b="1" dirty="0">
                <a:solidFill>
                  <a:schemeClr val="tx1"/>
                </a:solidFill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لْقَرْيَةِ.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CC26CCE-7611-6F61-7248-5F3E9D130C65}"/>
              </a:ext>
            </a:extLst>
          </p:cNvPr>
          <p:cNvSpPr/>
          <p:nvPr/>
        </p:nvSpPr>
        <p:spPr>
          <a:xfrm>
            <a:off x="188698" y="5143500"/>
            <a:ext cx="8201892" cy="10667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يُحِبُّ سَميرٌ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ٱلْجَرْيَ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خَلْفَ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ٱلْفَراشاتِ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ٱلْمُلَوَّنَةِ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15EEE7F-0F96-8957-2A9D-35540A70F70F}"/>
              </a:ext>
            </a:extLst>
          </p:cNvPr>
          <p:cNvSpPr/>
          <p:nvPr/>
        </p:nvSpPr>
        <p:spPr>
          <a:xfrm>
            <a:off x="498764" y="7929420"/>
            <a:ext cx="5971309" cy="9518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تَسْتَيْقِظُ </a:t>
            </a:r>
            <a:r>
              <a:rPr lang="ar-MA" sz="4400" b="1" dirty="0">
                <a:solidFill>
                  <a:schemeClr val="tx1"/>
                </a:solidFill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لْأُمُّ 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عِنْدَ صِياحِ </a:t>
            </a:r>
            <a:r>
              <a:rPr kumimoji="0" lang="ar-S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ٱلدّيكِ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F16D2D-41A6-5013-6F7B-05E2071A2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63" y="440887"/>
            <a:ext cx="1639966" cy="1426588"/>
          </a:xfrm>
          <a:prstGeom prst="rect">
            <a:avLst/>
          </a:prstGeom>
        </p:spPr>
      </p:pic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D961B7-8D80-0F76-18E6-3C7327C687C7}"/>
              </a:ext>
            </a:extLst>
          </p:cNvPr>
          <p:cNvSpPr/>
          <p:nvPr/>
        </p:nvSpPr>
        <p:spPr>
          <a:xfrm>
            <a:off x="8698092" y="2416866"/>
            <a:ext cx="4519144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أَيْنَ يوجَدُ سَميرٌ؟ 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118883-0750-0DF2-FDC7-AB73966574A5}"/>
              </a:ext>
            </a:extLst>
          </p:cNvPr>
          <p:cNvSpPr/>
          <p:nvPr/>
        </p:nvSpPr>
        <p:spPr>
          <a:xfrm>
            <a:off x="7204364" y="2648397"/>
            <a:ext cx="1186226" cy="358039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CD536F-FBD6-A200-68F9-4F4C6CED1219}"/>
              </a:ext>
            </a:extLst>
          </p:cNvPr>
          <p:cNvSpPr/>
          <p:nvPr/>
        </p:nvSpPr>
        <p:spPr>
          <a:xfrm>
            <a:off x="9809018" y="5143500"/>
            <a:ext cx="3718284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ماذا يُحِبُّ سَميرٌ؟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E66438C-08AB-A94F-B95C-1D508774372E}"/>
              </a:ext>
            </a:extLst>
          </p:cNvPr>
          <p:cNvSpPr/>
          <p:nvPr/>
        </p:nvSpPr>
        <p:spPr>
          <a:xfrm>
            <a:off x="8610600" y="5519574"/>
            <a:ext cx="978408" cy="42949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D088A0A-BFC4-A101-1146-97A1107CC801}"/>
              </a:ext>
            </a:extLst>
          </p:cNvPr>
          <p:cNvSpPr/>
          <p:nvPr/>
        </p:nvSpPr>
        <p:spPr>
          <a:xfrm>
            <a:off x="7869382" y="7929420"/>
            <a:ext cx="5657920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مَتى تَسْتَيْقِظُ </a:t>
            </a:r>
            <a:r>
              <a:rPr lang="ar-MA" sz="4400" b="1" dirty="0">
                <a:solidFill>
                  <a:schemeClr val="tx1"/>
                </a:solidFill>
              </a:rPr>
              <a:t>ٱ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لْأُمُّ 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في </a:t>
            </a:r>
            <a:r>
              <a:rPr lang="ar-MA" sz="4400" b="1" dirty="0">
                <a:solidFill>
                  <a:schemeClr val="tx1"/>
                </a:solidFill>
              </a:rPr>
              <a:t>ٱ</a:t>
            </a:r>
            <a:r>
              <a:rPr kumimoji="0" lang="ar-S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لصَّباحِ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59CA3858-6D1F-606B-2920-01562F865885}"/>
              </a:ext>
            </a:extLst>
          </p:cNvPr>
          <p:cNvSpPr/>
          <p:nvPr/>
        </p:nvSpPr>
        <p:spPr>
          <a:xfrm>
            <a:off x="6567055" y="8190594"/>
            <a:ext cx="1168078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</p:spTree>
    <p:extLst>
      <p:ext uri="{BB962C8B-B14F-4D97-AF65-F5344CB8AC3E}">
        <p14:creationId xmlns:p14="http://schemas.microsoft.com/office/powerpoint/2010/main" val="215018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48D6D-8E2A-056A-F751-5F47ECB47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0E8DE7-764D-2B58-87A9-5D702FEDCE6A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الآن: خذوا كراساتكم على الصفحة  24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74C083-DAF1-1B45-C8E8-E24DDF8E8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01" y="578022"/>
            <a:ext cx="1455395" cy="148771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A7D10BA-FB1E-FC6A-1E4A-11877FD90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9308" y="2065736"/>
            <a:ext cx="7465608" cy="789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894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CA6AF-1820-23AA-5D0D-F77388740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99E036B-B847-3876-425D-36043A98AD4F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سأقرأ الفقرة الثانية، تابعوا معي على كراساتكم، وأعطوني رأيكم في قراءتي.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1A956CC-3AA5-8ACA-C61D-97256504EE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308" y="2065736"/>
            <a:ext cx="7465608" cy="789568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5B2C25B-1F83-1028-281B-3A13C89951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684" y="712307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2674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DDA33-CD0B-1D28-276A-F168A7C64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6ECD189-FCA2-65CA-4018-7B64ADA93B02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الفقرة الثانية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51CBBDE-3744-4D3F-1141-11B06E426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2F8435D-5203-D8F7-E8AF-4C1A0B8C8F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8039" y="2286000"/>
            <a:ext cx="6556506" cy="768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98404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BB7A4-A6B7-4C7C-8970-82FA2B832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47FE99A-E7C9-8A1A-181D-18AD0428233D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799B546-B4C3-DE4D-6FD4-5B57FBC750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E71ADB9-4086-5CD3-97A3-D476DE6253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8067" y="2036752"/>
            <a:ext cx="6559865" cy="76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80012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25503-4153-4F0E-0883-7AE2BD1CB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B50561D-39CC-E5DE-0A98-31F1CD4E7272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الآن: خذوا كراساتكم على الصفحة  23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2338642-A162-C457-2C70-24F54EDCE0A7}"/>
              </a:ext>
            </a:extLst>
          </p:cNvPr>
          <p:cNvSpPr/>
          <p:nvPr/>
        </p:nvSpPr>
        <p:spPr>
          <a:xfrm>
            <a:off x="3269673" y="2346987"/>
            <a:ext cx="7245927" cy="81184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نشاط الكتابة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5864F1-644C-D046-909D-97A901410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01" y="578022"/>
            <a:ext cx="1455395" cy="148771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941EDCE-F7A8-F796-166B-D373E14CD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809" y="3158836"/>
            <a:ext cx="12336381" cy="523458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430C58F-0433-851B-D249-0E1DB0EF2A4B}"/>
              </a:ext>
            </a:extLst>
          </p:cNvPr>
          <p:cNvSpPr/>
          <p:nvPr/>
        </p:nvSpPr>
        <p:spPr>
          <a:xfrm>
            <a:off x="1094509" y="4086962"/>
            <a:ext cx="5652654" cy="335292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0944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4006E-C8AB-5D07-0D88-A7482D9A7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A298691-F3B3-29B4-29CD-BC69183CFA3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كل واحد يجيب عن الأسئلة على دفتره. سأمر بين الصفوف.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BE7DB5B-5DAA-8E9A-8F4F-3CAFA094D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380" y="610164"/>
            <a:ext cx="1639966" cy="142658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78660F-21B3-B05D-B43B-DFE0362D38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9527" y="2925454"/>
            <a:ext cx="9947564" cy="6376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69209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858DE-4C1A-A608-351E-CB851022E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FEF0D89-8AE8-B3E1-700B-5EB2CE93921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الإشارة، أعرض أجوبتي على زميلي، وأناقش معه.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19F2234-B6AF-105B-9FFA-F366FB684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527" y="2925454"/>
            <a:ext cx="9947564" cy="637664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9028695-A7E3-B78A-AB00-A8F9F7E6F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541" y="695515"/>
            <a:ext cx="1902117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19361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E5E57-C518-9FF9-CAE7-B8352A43D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B5020B3-2B7C-3C83-B3DB-78BBC35725BD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تفاعلي على السبورة.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CCD28B8-A105-CDB7-842D-865B133784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963" y="2925454"/>
            <a:ext cx="9947564" cy="637664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636260C-12E8-1DE4-D504-DD9E42D897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57" y="683322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49758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7EB7D6F-5B00-D6C5-3672-5B84FF6BDDC7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الكلمات </a:t>
            </a:r>
            <a:r>
              <a:rPr kumimoji="0" lang="ar-MA" sz="60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المسجوعة</a:t>
            </a:r>
            <a:endParaRPr kumimoji="0" lang="ar-MA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507509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B6A75A-A5A4-AB83-0054-AFCB3D346A32}"/>
              </a:ext>
            </a:extLst>
          </p:cNvPr>
          <p:cNvSpPr txBox="1"/>
          <p:nvPr/>
        </p:nvSpPr>
        <p:spPr>
          <a:xfrm>
            <a:off x="997527" y="101193"/>
            <a:ext cx="11499274" cy="205056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سنلعب الآن لعبة الكلمات </a:t>
            </a:r>
            <a:r>
              <a:rPr kumimoji="0" lang="ar-MA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المسجوعة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 المجموعة الفائزة هي من ستحصل على أكبر عدد من الكمات</a:t>
            </a:r>
            <a:r>
              <a:rPr kumimoji="0" lang="f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كلمة اليوم: حقول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D036A5-DAAD-5F56-8997-92085CAA2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6" y="637749"/>
            <a:ext cx="1950889" cy="1298561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8F8BA607-4C9B-FD4B-0BC3-C1C9DB1732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8717790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2211343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A65F3-544D-E086-5EC4-6A4FD760E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774EEF-8191-CA85-F8D7-67C77970451A}"/>
              </a:ext>
            </a:extLst>
          </p:cNvPr>
          <p:cNvSpPr txBox="1"/>
          <p:nvPr/>
        </p:nvSpPr>
        <p:spPr>
          <a:xfrm>
            <a:off x="997527" y="316636"/>
            <a:ext cx="11499274" cy="16196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عمل المجموعات، وتتويج المجموعة الفائزة.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F9EA8D9-08AB-1AAF-A4D1-7EB5E9E95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81" y="728426"/>
            <a:ext cx="1682642" cy="1280271"/>
          </a:xfrm>
          <a:prstGeom prst="rect">
            <a:avLst/>
          </a:prstGeom>
        </p:spPr>
      </p:pic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D8A60ABD-4980-4623-B416-8415145971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5461807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725808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6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24،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7004637" y="2350874"/>
            <a:ext cx="5312054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أقرأ الكلمات (النشاط1)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الفقرتان (النشاط 2)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أسئلة الفقرة الأولى(النشاط3) على دفتري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D0DD703-4E5C-7FA9-ED1A-5ED2604E2B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363" y="2407611"/>
            <a:ext cx="5424564" cy="7222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1404</TotalTime>
  <Words>1556</Words>
  <Application>Microsoft Office PowerPoint</Application>
  <PresentationFormat>Personnalisé</PresentationFormat>
  <Paragraphs>259</Paragraphs>
  <Slides>67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67</vt:i4>
      </vt:variant>
    </vt:vector>
  </HeadingPairs>
  <TitlesOfParts>
    <vt:vector size="86" baseType="lpstr">
      <vt:lpstr>Abadi</vt:lpstr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1_Conception personnalisée</vt:lpstr>
      <vt:lpstr>Conception personnalisée</vt:lpstr>
      <vt:lpstr>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2198</cp:revision>
  <dcterms:created xsi:type="dcterms:W3CDTF">2014-10-09T07:32:24Z</dcterms:created>
  <dcterms:modified xsi:type="dcterms:W3CDTF">2025-09-17T17:05:26Z</dcterms:modified>
</cp:coreProperties>
</file>