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72"/>
  </p:notesMasterIdLst>
  <p:handoutMasterIdLst>
    <p:handoutMasterId r:id="rId73"/>
  </p:handoutMasterIdLst>
  <p:sldIdLst>
    <p:sldId id="2134808444" r:id="rId7"/>
    <p:sldId id="2134808445" r:id="rId8"/>
    <p:sldId id="2134808446" r:id="rId9"/>
    <p:sldId id="2134808737" r:id="rId10"/>
    <p:sldId id="2134808448" r:id="rId11"/>
    <p:sldId id="2134805155" r:id="rId12"/>
    <p:sldId id="2134808727" r:id="rId13"/>
    <p:sldId id="2134808454" r:id="rId14"/>
    <p:sldId id="2134808450" r:id="rId15"/>
    <p:sldId id="2134808451" r:id="rId16"/>
    <p:sldId id="2134808531" r:id="rId17"/>
    <p:sldId id="542" r:id="rId18"/>
    <p:sldId id="2134808628" r:id="rId19"/>
    <p:sldId id="2134808696" r:id="rId20"/>
    <p:sldId id="2134808697" r:id="rId21"/>
    <p:sldId id="2134808532" r:id="rId22"/>
    <p:sldId id="2134808563" r:id="rId23"/>
    <p:sldId id="2134808690" r:id="rId24"/>
    <p:sldId id="2134808691" r:id="rId25"/>
    <p:sldId id="2134808692" r:id="rId26"/>
    <p:sldId id="2134808693" r:id="rId27"/>
    <p:sldId id="2134808694" r:id="rId28"/>
    <p:sldId id="2134808695" r:id="rId29"/>
    <p:sldId id="597" r:id="rId30"/>
    <p:sldId id="2134808671" r:id="rId31"/>
    <p:sldId id="2134808728" r:id="rId32"/>
    <p:sldId id="2134808729" r:id="rId33"/>
    <p:sldId id="2134808700" r:id="rId34"/>
    <p:sldId id="2134808730" r:id="rId35"/>
    <p:sldId id="2134808731" r:id="rId36"/>
    <p:sldId id="2134808732" r:id="rId37"/>
    <p:sldId id="2134808710" r:id="rId38"/>
    <p:sldId id="2134808711" r:id="rId39"/>
    <p:sldId id="2134808713" r:id="rId40"/>
    <p:sldId id="2134808712" r:id="rId41"/>
    <p:sldId id="2134808714" r:id="rId42"/>
    <p:sldId id="2134808733" r:id="rId43"/>
    <p:sldId id="2134808715" r:id="rId44"/>
    <p:sldId id="2134808706" r:id="rId45"/>
    <p:sldId id="2134808707" r:id="rId46"/>
    <p:sldId id="2134808698" r:id="rId47"/>
    <p:sldId id="2134808602" r:id="rId48"/>
    <p:sldId id="2134808639" r:id="rId49"/>
    <p:sldId id="2134808640" r:id="rId50"/>
    <p:sldId id="2134808643" r:id="rId51"/>
    <p:sldId id="2134808641" r:id="rId52"/>
    <p:sldId id="2134808717" r:id="rId53"/>
    <p:sldId id="2134808718" r:id="rId54"/>
    <p:sldId id="2134808719" r:id="rId55"/>
    <p:sldId id="2134808720" r:id="rId56"/>
    <p:sldId id="2134808734" r:id="rId57"/>
    <p:sldId id="2134808735" r:id="rId58"/>
    <p:sldId id="2134808723" r:id="rId59"/>
    <p:sldId id="2134808627" r:id="rId60"/>
    <p:sldId id="2134808654" r:id="rId61"/>
    <p:sldId id="2134808736" r:id="rId62"/>
    <p:sldId id="2134808560" r:id="rId63"/>
    <p:sldId id="2134808678" r:id="rId64"/>
    <p:sldId id="838" r:id="rId65"/>
    <p:sldId id="989" r:id="rId66"/>
    <p:sldId id="2134808725" r:id="rId67"/>
    <p:sldId id="2134808501" r:id="rId68"/>
    <p:sldId id="2134808561" r:id="rId69"/>
    <p:sldId id="2134808503" r:id="rId70"/>
    <p:sldId id="2134808502" r:id="rId71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37"/>
            <p14:sldId id="2134808448"/>
            <p14:sldId id="2134805155"/>
            <p14:sldId id="2134808727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2134808532"/>
            <p14:sldId id="2134808563"/>
            <p14:sldId id="2134808690"/>
            <p14:sldId id="2134808691"/>
            <p14:sldId id="2134808692"/>
            <p14:sldId id="2134808693"/>
            <p14:sldId id="2134808694"/>
            <p14:sldId id="2134808695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728"/>
            <p14:sldId id="2134808729"/>
            <p14:sldId id="2134808700"/>
            <p14:sldId id="2134808730"/>
            <p14:sldId id="2134808731"/>
            <p14:sldId id="2134808732"/>
            <p14:sldId id="2134808710"/>
            <p14:sldId id="2134808711"/>
            <p14:sldId id="2134808713"/>
            <p14:sldId id="2134808712"/>
            <p14:sldId id="2134808714"/>
            <p14:sldId id="2134808733"/>
            <p14:sldId id="2134808715"/>
            <p14:sldId id="2134808706"/>
            <p14:sldId id="2134808707"/>
            <p14:sldId id="2134808698"/>
            <p14:sldId id="2134808602"/>
            <p14:sldId id="2134808639"/>
            <p14:sldId id="2134808640"/>
            <p14:sldId id="2134808643"/>
            <p14:sldId id="2134808641"/>
            <p14:sldId id="2134808717"/>
            <p14:sldId id="2134808718"/>
            <p14:sldId id="2134808719"/>
            <p14:sldId id="2134808720"/>
            <p14:sldId id="2134808734"/>
            <p14:sldId id="2134808735"/>
            <p14:sldId id="2134808723"/>
            <p14:sldId id="2134808627"/>
            <p14:sldId id="2134808654"/>
            <p14:sldId id="2134808736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989"/>
            <p14:sldId id="2134808725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commentAuthors" Target="commentAuthors.xml"/><Relationship Id="rId79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handoutMaster" Target="handoutMasters/handoutMaster1.xml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viewProps" Target="viewProps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  <pc:spChg chg="add mod">
          <ac:chgData name="FERHANE EL MOSTAFA" userId="612e3f77-08f4-424c-9bd0-6ac275dcda07" providerId="ADAL" clId="{A64A7F10-220F-4C8C-89FD-321083E4E9DC}" dt="2025-08-19T19:33:14.766" v="3790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  <pc:spChg chg="add mod">
          <ac:chgData name="FERHANE EL MOSTAFA" userId="612e3f77-08f4-424c-9bd0-6ac275dcda07" providerId="ADAL" clId="{A64A7F10-220F-4C8C-89FD-321083E4E9DC}" dt="2025-08-19T19:43:53.529" v="4094" actId="403"/>
          <ac:spMkLst>
            <pc:docMk/>
            <pc:sldMk cId="1702143944" sldId="989"/>
            <ac:spMk id="3" creationId="{88B8A22B-80FD-06D1-3EDE-A4BA00528236}"/>
          </ac:spMkLst>
        </pc:spChg>
        <pc:spChg chg="mod">
          <ac:chgData name="FERHANE EL MOSTAFA" userId="612e3f77-08f4-424c-9bd0-6ac275dcda07" providerId="ADAL" clId="{A64A7F10-220F-4C8C-89FD-321083E4E9DC}" dt="2025-08-19T19:34:28.543" v="3876" actId="20577"/>
          <ac:spMkLst>
            <pc:docMk/>
            <pc:sldMk cId="1702143944" sldId="989"/>
            <ac:spMk id="6" creationId="{19B27766-CF1F-0E90-1AFC-2D3D4298239D}"/>
          </ac:spMkLst>
        </pc:spChg>
        <pc:picChg chg="add mod">
          <ac:chgData name="FERHANE EL MOSTAFA" userId="612e3f77-08f4-424c-9bd0-6ac275dcda07" providerId="ADAL" clId="{A64A7F10-220F-4C8C-89FD-321083E4E9DC}" dt="2025-08-19T19:34:48.891" v="3877"/>
          <ac:picMkLst>
            <pc:docMk/>
            <pc:sldMk cId="1702143944" sldId="989"/>
            <ac:picMk id="2" creationId="{5025B925-3969-CD72-23E2-2D1EAED5DBA8}"/>
          </ac:picMkLst>
        </pc:picChg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A64A7F10-220F-4C8C-89FD-321083E4E9DC}" dt="2025-08-19T18:22:27.195" v="3647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A64A7F10-220F-4C8C-89FD-321083E4E9DC}" dt="2025-08-19T11:51:44.304" v="1204" actId="20577"/>
          <ac:spMkLst>
            <pc:docMk/>
            <pc:sldMk cId="1231011705" sldId="2134808643"/>
            <ac:spMk id="2" creationId="{9CDEDA68-7246-2E33-FCBF-CB676BBA3D4C}"/>
          </ac:spMkLst>
        </pc:spChg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A64A7F10-220F-4C8C-89FD-321083E4E9DC}" dt="2025-08-19T19:26:55.141" v="3718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A64A7F10-220F-4C8C-89FD-321083E4E9DC}" dt="2025-08-19T19:26:49.373" v="3717" actId="403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A64A7F10-220F-4C8C-89FD-321083E4E9DC}" dt="2025-08-19T19:28:10.906" v="3736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A64A7F10-220F-4C8C-89FD-321083E4E9DC}" dt="2025-08-19T19:28:56.713" v="3747" actId="20577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A64A7F10-220F-4C8C-89FD-321083E4E9DC}" dt="2025-08-19T19:26:45.672" v="3716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A64A7F10-220F-4C8C-89FD-321083E4E9DC}" dt="2025-08-19T19:27:06.880" v="3721" actId="403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A64A7F10-220F-4C8C-89FD-321083E4E9DC}" dt="2025-08-19T19:27:26.211" v="3727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A64A7F10-220F-4C8C-89FD-321083E4E9DC}" dt="2025-08-19T19:27:49.571" v="3731" actId="14100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A64A7F10-220F-4C8C-89FD-321083E4E9DC}" dt="2025-08-19T19:27:56.889" v="3733" actId="14100"/>
          <ac:spMkLst>
            <pc:docMk/>
            <pc:sldMk cId="2150186220" sldId="2134808654"/>
            <ac:spMk id="14" creationId="{59CA3858-6D1F-606B-2920-01562F865885}"/>
          </ac:spMkLst>
        </pc:spChg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  <pc:spChg chg="mod">
          <ac:chgData name="FERHANE EL MOSTAFA" userId="612e3f77-08f4-424c-9bd0-6ac275dcda07" providerId="ADAL" clId="{A64A7F10-220F-4C8C-89FD-321083E4E9DC}" dt="2025-08-19T11:19:07.201" v="341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A64A7F10-220F-4C8C-89FD-321083E4E9DC}" dt="2025-08-19T11:21:11.626" v="420" actId="20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A64A7F10-220F-4C8C-89FD-321083E4E9DC}" dt="2025-08-19T11:21:22.390" v="430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A64A7F10-220F-4C8C-89FD-321083E4E9DC}" dt="2025-08-19T11:21:30.673" v="439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 modGraphic">
          <ac:chgData name="FERHANE EL MOSTAFA" userId="612e3f77-08f4-424c-9bd0-6ac275dcda07" providerId="ADAL" clId="{A64A7F10-220F-4C8C-89FD-321083E4E9DC}" dt="2025-08-19T11:21:40.075" v="440" actId="2165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  <pc:spChg chg="mod">
          <ac:chgData name="FERHANE EL MOSTAFA" userId="612e3f77-08f4-424c-9bd0-6ac275dcda07" providerId="ADAL" clId="{A64A7F10-220F-4C8C-89FD-321083E4E9DC}" dt="2025-08-19T11:40:50.774" v="994" actId="20577"/>
          <ac:spMkLst>
            <pc:docMk/>
            <pc:sldMk cId="1030826978" sldId="2134808707"/>
            <ac:spMk id="2" creationId="{575F3318-6A11-B106-FFFA-B03B1FA726B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  <pc:spChg chg="add mod">
          <ac:chgData name="FERHANE EL MOSTAFA" userId="612e3f77-08f4-424c-9bd0-6ac275dcda07" providerId="ADAL" clId="{A64A7F10-220F-4C8C-89FD-321083E4E9DC}" dt="2025-08-19T12:50:19.070" v="1358" actId="404"/>
          <ac:spMkLst>
            <pc:docMk/>
            <pc:sldMk cId="3184985472" sldId="2134808710"/>
            <ac:spMk id="2" creationId="{563517C2-1923-64CB-586C-252DE355B49E}"/>
          </ac:spMkLst>
        </pc:spChg>
        <pc:spChg chg="mod">
          <ac:chgData name="FERHANE EL MOSTAFA" userId="612e3f77-08f4-424c-9bd0-6ac275dcda07" providerId="ADAL" clId="{A64A7F10-220F-4C8C-89FD-321083E4E9DC}" dt="2025-08-19T13:00:48.605" v="1598" actId="21"/>
          <ac:spMkLst>
            <pc:docMk/>
            <pc:sldMk cId="3184985472" sldId="2134808710"/>
            <ac:spMk id="3" creationId="{443F73D2-9151-4A3B-95E4-784578D3A796}"/>
          </ac:spMkLst>
        </pc:spChg>
        <pc:spChg chg="add mod">
          <ac:chgData name="FERHANE EL MOSTAFA" userId="612e3f77-08f4-424c-9bd0-6ac275dcda07" providerId="ADAL" clId="{A64A7F10-220F-4C8C-89FD-321083E4E9DC}" dt="2025-08-19T17:18:27.522" v="2212" actId="20577"/>
          <ac:spMkLst>
            <pc:docMk/>
            <pc:sldMk cId="3184985472" sldId="2134808710"/>
            <ac:spMk id="5" creationId="{E4EFB6E7-6528-F9DA-53F0-5758A06A88E0}"/>
          </ac:spMkLst>
        </pc:spChg>
        <pc:spChg chg="add mod">
          <ac:chgData name="FERHANE EL MOSTAFA" userId="612e3f77-08f4-424c-9bd0-6ac275dcda07" providerId="ADAL" clId="{A64A7F10-220F-4C8C-89FD-321083E4E9DC}" dt="2025-08-19T17:15:53.421" v="2161" actId="20577"/>
          <ac:spMkLst>
            <pc:docMk/>
            <pc:sldMk cId="3184985472" sldId="2134808710"/>
            <ac:spMk id="6" creationId="{0EA03F6E-E42A-D944-B351-9D4191785D9D}"/>
          </ac:spMkLst>
        </pc:spChg>
        <pc:spChg chg="add mod">
          <ac:chgData name="FERHANE EL MOSTAFA" userId="612e3f77-08f4-424c-9bd0-6ac275dcda07" providerId="ADAL" clId="{A64A7F10-220F-4C8C-89FD-321083E4E9DC}" dt="2025-08-19T17:16:05.992" v="2165" actId="20577"/>
          <ac:spMkLst>
            <pc:docMk/>
            <pc:sldMk cId="3184985472" sldId="2134808710"/>
            <ac:spMk id="7" creationId="{879B8263-ECF2-73EA-F7DB-3A192F5EC306}"/>
          </ac:spMkLst>
        </pc:spChg>
        <pc:spChg chg="add mod">
          <ac:chgData name="FERHANE EL MOSTAFA" userId="612e3f77-08f4-424c-9bd0-6ac275dcda07" providerId="ADAL" clId="{A64A7F10-220F-4C8C-89FD-321083E4E9DC}" dt="2025-08-19T12:47:15.389" v="1318"/>
          <ac:spMkLst>
            <pc:docMk/>
            <pc:sldMk cId="3184985472" sldId="2134808710"/>
            <ac:spMk id="8" creationId="{ABCAD15A-6F3D-4410-ACF3-E15690B52B7D}"/>
          </ac:spMkLst>
        </pc:spChg>
        <pc:spChg chg="add mod">
          <ac:chgData name="FERHANE EL MOSTAFA" userId="612e3f77-08f4-424c-9bd0-6ac275dcda07" providerId="ADAL" clId="{A64A7F10-220F-4C8C-89FD-321083E4E9DC}" dt="2025-08-19T12:49:24.158" v="1353" actId="1076"/>
          <ac:spMkLst>
            <pc:docMk/>
            <pc:sldMk cId="3184985472" sldId="2134808710"/>
            <ac:spMk id="9" creationId="{E41356FB-1A32-41E4-9E05-13176ECAB017}"/>
          </ac:spMkLst>
        </pc:spChg>
        <pc:spChg chg="add mod">
          <ac:chgData name="FERHANE EL MOSTAFA" userId="612e3f77-08f4-424c-9bd0-6ac275dcda07" providerId="ADAL" clId="{A64A7F10-220F-4C8C-89FD-321083E4E9DC}" dt="2025-08-19T17:16:25.357" v="2171" actId="20577"/>
          <ac:spMkLst>
            <pc:docMk/>
            <pc:sldMk cId="3184985472" sldId="2134808710"/>
            <ac:spMk id="10" creationId="{C4DF9247-F79C-CF5A-C1FF-F0376C851604}"/>
          </ac:spMkLst>
        </pc:spChg>
        <pc:spChg chg="add mod">
          <ac:chgData name="FERHANE EL MOSTAFA" userId="612e3f77-08f4-424c-9bd0-6ac275dcda07" providerId="ADAL" clId="{A64A7F10-220F-4C8C-89FD-321083E4E9DC}" dt="2025-08-19T16:52:32.370" v="1675" actId="1076"/>
          <ac:spMkLst>
            <pc:docMk/>
            <pc:sldMk cId="3184985472" sldId="2134808710"/>
            <ac:spMk id="12" creationId="{CA7C2EB4-6995-8FCA-64A7-CEA79126B1FC}"/>
          </ac:spMkLst>
        </pc:spChg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4:57.546" v="2304" actId="207"/>
          <ac:spMkLst>
            <pc:docMk/>
            <pc:sldMk cId="2554523360" sldId="2134808712"/>
            <ac:spMk id="27" creationId="{ECA2DE14-D358-A90D-3031-9827EB5F39FB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add mod">
          <ac:chgData name="FERHANE EL MOSTAFA" userId="612e3f77-08f4-424c-9bd0-6ac275dcda07" providerId="ADAL" clId="{A64A7F10-220F-4C8C-89FD-321083E4E9DC}" dt="2025-08-19T17:09:39.349" v="1954" actId="20577"/>
          <ac:spMkLst>
            <pc:docMk/>
            <pc:sldMk cId="3733205394" sldId="2134808713"/>
            <ac:spMk id="5" creationId="{D18D6610-2D0F-269D-FC9F-FCE84EC7A771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spChg chg="add mod">
          <ac:chgData name="FERHANE EL MOSTAFA" userId="612e3f77-08f4-424c-9bd0-6ac275dcda07" providerId="ADAL" clId="{A64A7F10-220F-4C8C-89FD-321083E4E9DC}" dt="2025-08-19T16:58:01.099" v="1755" actId="20577"/>
          <ac:spMkLst>
            <pc:docMk/>
            <pc:sldMk cId="3733205394" sldId="2134808713"/>
            <ac:spMk id="13" creationId="{D1D367BC-9B14-7FCE-274C-A642F8560969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  <pc:cxnChg chg="add mod">
          <ac:chgData name="FERHANE EL MOSTAFA" userId="612e3f77-08f4-424c-9bd0-6ac275dcda07" providerId="ADAL" clId="{A64A7F10-220F-4C8C-89FD-321083E4E9DC}" dt="2025-08-19T17:02:38.006" v="1805" actId="14100"/>
          <ac:cxnSpMkLst>
            <pc:docMk/>
            <pc:sldMk cId="3733205394" sldId="2134808713"/>
            <ac:cxnSpMk id="16" creationId="{563404E5-7201-80DB-1440-F9B23B42A047}"/>
          </ac:cxnSpMkLst>
        </pc:cxnChg>
        <pc:cxnChg chg="add mod">
          <ac:chgData name="FERHANE EL MOSTAFA" userId="612e3f77-08f4-424c-9bd0-6ac275dcda07" providerId="ADAL" clId="{A64A7F10-220F-4C8C-89FD-321083E4E9DC}" dt="2025-08-19T17:03:53.847" v="1822" actId="1076"/>
          <ac:cxnSpMkLst>
            <pc:docMk/>
            <pc:sldMk cId="3733205394" sldId="2134808713"/>
            <ac:cxnSpMk id="21" creationId="{20A7FAE0-5219-FFCF-AD9F-9C29D2369AF4}"/>
          </ac:cxnSpMkLst>
        </pc:cxn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  <pc:spChg chg="add mod">
          <ac:chgData name="FERHANE EL MOSTAFA" userId="612e3f77-08f4-424c-9bd0-6ac275dcda07" providerId="ADAL" clId="{A64A7F10-220F-4C8C-89FD-321083E4E9DC}" dt="2025-08-19T17:35:43.626" v="2552" actId="207"/>
          <ac:spMkLst>
            <pc:docMk/>
            <pc:sldMk cId="1366020049" sldId="2134808715"/>
            <ac:spMk id="6" creationId="{87C05CCA-AAAB-C679-1887-52A39D104F95}"/>
          </ac:spMkLst>
        </pc:spChg>
        <pc:spChg chg="add mod">
          <ac:chgData name="FERHANE EL MOSTAFA" userId="612e3f77-08f4-424c-9bd0-6ac275dcda07" providerId="ADAL" clId="{A64A7F10-220F-4C8C-89FD-321083E4E9DC}" dt="2025-08-19T17:36:01.692" v="2554" actId="207"/>
          <ac:spMkLst>
            <pc:docMk/>
            <pc:sldMk cId="1366020049" sldId="2134808715"/>
            <ac:spMk id="7" creationId="{61EBA53D-389D-5EEA-117B-6F2CE2D89C08}"/>
          </ac:spMkLst>
        </pc:spChg>
        <pc:spChg chg="add mod">
          <ac:chgData name="FERHANE EL MOSTAFA" userId="612e3f77-08f4-424c-9bd0-6ac275dcda07" providerId="ADAL" clId="{A64A7F10-220F-4C8C-89FD-321083E4E9DC}" dt="2025-08-19T17:36:04.317" v="2555" actId="207"/>
          <ac:spMkLst>
            <pc:docMk/>
            <pc:sldMk cId="1366020049" sldId="2134808715"/>
            <ac:spMk id="8" creationId="{98CDCE78-7945-1312-310F-2F46BEB2148E}"/>
          </ac:spMkLst>
        </pc:spChg>
        <pc:spChg chg="add mod">
          <ac:chgData name="FERHANE EL MOSTAFA" userId="612e3f77-08f4-424c-9bd0-6ac275dcda07" providerId="ADAL" clId="{A64A7F10-220F-4C8C-89FD-321083E4E9DC}" dt="2025-08-19T17:35:48.234" v="2553" actId="207"/>
          <ac:spMkLst>
            <pc:docMk/>
            <pc:sldMk cId="1366020049" sldId="2134808715"/>
            <ac:spMk id="9" creationId="{EDF48F94-CEEA-AFF2-8500-49F4E6F50287}"/>
          </ac:spMkLst>
        </pc:spChg>
        <pc:spChg chg="mod">
          <ac:chgData name="FERHANE EL MOSTAFA" userId="612e3f77-08f4-424c-9bd0-6ac275dcda07" providerId="ADAL" clId="{A64A7F10-220F-4C8C-89FD-321083E4E9DC}" dt="2025-08-19T17:34:20.478" v="2532" actId="207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A64A7F10-220F-4C8C-89FD-321083E4E9DC}" dt="2025-08-19T17:34:09.055" v="2529" actId="14100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A64A7F10-220F-4C8C-89FD-321083E4E9DC}" dt="2025-08-19T17:34:14.692" v="2531" actId="14100"/>
          <ac:spMkLst>
            <pc:docMk/>
            <pc:sldMk cId="1366020049" sldId="2134808715"/>
            <ac:spMk id="27" creationId="{77846903-A84E-4CBF-64D2-53A0CB3C3359}"/>
          </ac:spMkLst>
        </pc:spChg>
        <pc:spChg chg="mod">
          <ac:chgData name="FERHANE EL MOSTAFA" userId="612e3f77-08f4-424c-9bd0-6ac275dcda07" providerId="ADAL" clId="{A64A7F10-220F-4C8C-89FD-321083E4E9DC}" dt="2025-08-19T17:34:11.948" v="2530" actId="14100"/>
          <ac:spMkLst>
            <pc:docMk/>
            <pc:sldMk cId="1366020049" sldId="2134808715"/>
            <ac:spMk id="28" creationId="{9DC2E2C0-6C3D-9DF1-09C0-7FB97790FBC8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A64A7F10-220F-4C8C-89FD-321083E4E9DC}" dt="2025-08-19T17:46:18.934" v="2742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  <pc:spChg chg="mod">
          <ac:chgData name="FERHANE EL MOSTAFA" userId="612e3f77-08f4-424c-9bd0-6ac275dcda07" providerId="ADAL" clId="{A64A7F10-220F-4C8C-89FD-321083E4E9DC}" dt="2025-08-19T17:47:52.391" v="2807" actId="20577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A64A7F10-220F-4C8C-89FD-321083E4E9DC}" dt="2025-08-19T17:48:02.698" v="2808"/>
          <ac:picMkLst>
            <pc:docMk/>
            <pc:sldMk cId="342120363" sldId="2134808718"/>
            <ac:picMk id="6" creationId="{66BCF2D2-3CA8-082D-8EF4-6DFF89447AC8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  <pc:spChg chg="mod">
          <ac:chgData name="FERHANE EL MOSTAFA" userId="612e3f77-08f4-424c-9bd0-6ac275dcda07" providerId="ADAL" clId="{A64A7F10-220F-4C8C-89FD-321083E4E9DC}" dt="2025-08-19T17:49:01.018" v="2885" actId="20577"/>
          <ac:spMkLst>
            <pc:docMk/>
            <pc:sldMk cId="2143469606" sldId="2134808719"/>
            <ac:spMk id="2" creationId="{BE222885-2DB7-7869-F00B-38E273936C68}"/>
          </ac:spMkLst>
        </pc:spChg>
        <pc:picChg chg="add mod">
          <ac:chgData name="FERHANE EL MOSTAFA" userId="612e3f77-08f4-424c-9bd0-6ac275dcda07" providerId="ADAL" clId="{A64A7F10-220F-4C8C-89FD-321083E4E9DC}" dt="2025-08-19T17:48:21.234" v="2811"/>
          <ac:picMkLst>
            <pc:docMk/>
            <pc:sldMk cId="2143469606" sldId="2134808719"/>
            <ac:picMk id="3" creationId="{6B2EB2F8-D253-0B0B-CE3A-D9A5FD8C01AD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A64A7F10-220F-4C8C-89FD-321083E4E9DC}" dt="2025-08-19T17:52:31.140" v="301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A64A7F10-220F-4C8C-89FD-321083E4E9DC}" dt="2025-08-19T17:57:37.695" v="3198" actId="1076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A64A7F10-220F-4C8C-89FD-321083E4E9DC}" dt="2025-08-19T17:57:49.605" v="3201" actId="1076"/>
          <ac:spMkLst>
            <pc:docMk/>
            <pc:sldMk cId="827506173" sldId="2134808720"/>
            <ac:spMk id="7" creationId="{BE03D523-F85B-9A0A-0FB9-C35519C48E22}"/>
          </ac:spMkLst>
        </pc:spChg>
        <pc:spChg chg="add mod">
          <ac:chgData name="FERHANE EL MOSTAFA" userId="612e3f77-08f4-424c-9bd0-6ac275dcda07" providerId="ADAL" clId="{A64A7F10-220F-4C8C-89FD-321083E4E9DC}" dt="2025-08-19T17:57:41.712" v="3199" actId="1076"/>
          <ac:spMkLst>
            <pc:docMk/>
            <pc:sldMk cId="827506173" sldId="2134808720"/>
            <ac:spMk id="14" creationId="{391DC996-BBFE-D500-A200-FFA9C0E8AB74}"/>
          </ac:spMkLst>
        </pc:spChg>
        <pc:spChg chg="add mod">
          <ac:chgData name="FERHANE EL MOSTAFA" userId="612e3f77-08f4-424c-9bd0-6ac275dcda07" providerId="ADAL" clId="{A64A7F10-220F-4C8C-89FD-321083E4E9DC}" dt="2025-08-19T18:05:35.785" v="3429" actId="20577"/>
          <ac:spMkLst>
            <pc:docMk/>
            <pc:sldMk cId="827506173" sldId="2134808720"/>
            <ac:spMk id="15" creationId="{96262DCF-3EF0-C4D6-403A-29F355672949}"/>
          </ac:spMkLst>
        </pc:spChg>
        <pc:spChg chg="add mod">
          <ac:chgData name="FERHANE EL MOSTAFA" userId="612e3f77-08f4-424c-9bd0-6ac275dcda07" providerId="ADAL" clId="{A64A7F10-220F-4C8C-89FD-321083E4E9DC}" dt="2025-08-19T17:57:53.355" v="3202" actId="1076"/>
          <ac:spMkLst>
            <pc:docMk/>
            <pc:sldMk cId="827506173" sldId="2134808720"/>
            <ac:spMk id="16" creationId="{3F0940B2-5ACA-387A-5F06-E50ECCF97175}"/>
          </ac:spMkLst>
        </pc:spChg>
        <pc:spChg chg="add mod">
          <ac:chgData name="FERHANE EL MOSTAFA" userId="612e3f77-08f4-424c-9bd0-6ac275dcda07" providerId="ADAL" clId="{A64A7F10-220F-4C8C-89FD-321083E4E9DC}" dt="2025-08-19T17:57:57.557" v="3203" actId="1076"/>
          <ac:spMkLst>
            <pc:docMk/>
            <pc:sldMk cId="827506173" sldId="2134808720"/>
            <ac:spMk id="17" creationId="{11839EEA-AD6F-F12A-49D8-74D1841AAEE0}"/>
          </ac:spMkLst>
        </pc:spChg>
        <pc:graphicFrameChg chg="mod modGraphic">
          <ac:chgData name="FERHANE EL MOSTAFA" userId="612e3f77-08f4-424c-9bd0-6ac275dcda07" providerId="ADAL" clId="{A64A7F10-220F-4C8C-89FD-321083E4E9DC}" dt="2025-08-19T17:57:32.949" v="3197" actId="1076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  <pc:spChg chg="mod">
          <ac:chgData name="FERHANE EL MOSTAFA" userId="612e3f77-08f4-424c-9bd0-6ac275dcda07" providerId="ADAL" clId="{A64A7F10-220F-4C8C-89FD-321083E4E9DC}" dt="2025-08-19T19:46:24.307" v="4146" actId="20577"/>
          <ac:spMkLst>
            <pc:docMk/>
            <pc:sldMk cId="3657102211" sldId="2134808725"/>
            <ac:spMk id="6" creationId="{AAEFED61-032C-14A6-EC20-1E7B084ED2EA}"/>
          </ac:spMkLst>
        </pc:spChg>
        <pc:picChg chg="add mod">
          <ac:chgData name="FERHANE EL MOSTAFA" userId="612e3f77-08f4-424c-9bd0-6ac275dcda07" providerId="ADAL" clId="{A64A7F10-220F-4C8C-89FD-321083E4E9DC}" dt="2025-08-19T19:37:00.874" v="3951"/>
          <ac:picMkLst>
            <pc:docMk/>
            <pc:sldMk cId="3657102211" sldId="2134808725"/>
            <ac:picMk id="4" creationId="{5241A55E-D36B-99FB-B174-6538F77B2BFF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5:51.393" v="1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5:51.393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5:51.393" v="1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DC45ABEC-B678-4592-B1B5-F810431A7E59}" dt="2025-08-17T10:50:43.214" v="16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  <pc:spChg chg="mod">
          <ac:chgData name="FERHANE EL MOSTAFA" userId="612e3f77-08f4-424c-9bd0-6ac275dcda07" providerId="ADAL" clId="{DC45ABEC-B678-4592-B1B5-F810431A7E59}" dt="2025-08-17T11:03:57.056" v="352" actId="20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DC45ABEC-B678-4592-B1B5-F810431A7E59}" dt="2025-08-17T10:56:03.484" v="299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DC45ABEC-B678-4592-B1B5-F810431A7E59}" dt="2025-08-17T10:53:15.888" v="243" actId="1076"/>
          <ac:picMkLst>
            <pc:docMk/>
            <pc:sldMk cId="368224478" sldId="2134808451"/>
            <ac:picMk id="4" creationId="{B352C12F-0070-CDAA-9E96-439AD9937CD1}"/>
          </ac:picMkLst>
        </pc:picChg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  <pc:spChg chg="mod">
          <ac:chgData name="FERHANE EL MOSTAFA" userId="612e3f77-08f4-424c-9bd0-6ac275dcda07" providerId="ADAL" clId="{DC45ABEC-B678-4592-B1B5-F810431A7E59}" dt="2025-08-17T11:37:41.352" v="908" actId="20577"/>
          <ac:spMkLst>
            <pc:docMk/>
            <pc:sldMk cId="3557025472" sldId="2134808694"/>
            <ac:spMk id="6" creationId="{D66AF025-73BA-BE11-EBB5-062D0D01300B}"/>
          </ac:spMkLst>
        </pc:spChg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  <pc:spChg chg="mod">
          <ac:chgData name="FERHANE EL MOSTAFA" userId="612e3f77-08f4-424c-9bd0-6ac275dcda07" providerId="ADAL" clId="{DC45ABEC-B678-4592-B1B5-F810431A7E59}" dt="2025-08-17T11:37:49.464" v="914" actId="20577"/>
          <ac:spMkLst>
            <pc:docMk/>
            <pc:sldMk cId="769154890" sldId="2134808695"/>
            <ac:spMk id="3" creationId="{10B7DEC4-6562-286A-3C98-5B17B54C2518}"/>
          </ac:spMkLst>
        </pc:spChg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30T10:37:22.407" v="2436" actId="20577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  <pc:spChg chg="mod">
          <ac:chgData name="FERHANE EL MOSTAFA" userId="612e3f77-08f4-424c-9bd0-6ac275dcda07" providerId="ADAL" clId="{03ECC52A-3917-4E4A-BCC6-67EB2827AB44}" dt="2025-08-20T23:22:00.450" v="2205" actId="1076"/>
          <ac:spMkLst>
            <pc:docMk/>
            <pc:sldMk cId="1702143944" sldId="989"/>
            <ac:spMk id="3" creationId="{88B8A22B-80FD-06D1-3EDE-A4BA00528236}"/>
          </ac:spMkLst>
        </pc:spChg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del">
        <pc:chgData name="FERHANE EL MOSTAFA" userId="612e3f77-08f4-424c-9bd0-6ac275dcda07" providerId="ADAL" clId="{03ECC52A-3917-4E4A-BCC6-67EB2827AB44}" dt="2025-08-30T08:19:05.012" v="2362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03ECC52A-3917-4E4A-BCC6-67EB2827AB44}" dt="2025-08-30T10:21:14.302" v="2363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03ECC52A-3917-4E4A-BCC6-67EB2827AB44}" dt="2025-08-30T10:21:14.302" v="2363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  <pc:spChg chg="mod">
          <ac:chgData name="FERHANE EL MOSTAFA" userId="612e3f77-08f4-424c-9bd0-6ac275dcda07" providerId="ADAL" clId="{03ECC52A-3917-4E4A-BCC6-67EB2827AB44}" dt="2025-08-20T20:11:58.087" v="27" actId="6549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30T10:37:22.407" v="2436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30T10:37:22.407" v="243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03ECC52A-3917-4E4A-BCC6-67EB2827AB44}" dt="2025-08-20T23:23:42.554" v="2341" actId="14100"/>
          <ac:spMkLst>
            <pc:docMk/>
            <pc:sldMk cId="512562272" sldId="2134808561"/>
            <ac:spMk id="9" creationId="{9090C0B1-7B06-EE9E-A23B-86219FA9DF26}"/>
          </ac:spMkLst>
        </pc:spChg>
        <pc:picChg chg="add mod">
          <ac:chgData name="FERHANE EL MOSTAFA" userId="612e3f77-08f4-424c-9bd0-6ac275dcda07" providerId="ADAL" clId="{03ECC52A-3917-4E4A-BCC6-67EB2827AB44}" dt="2025-08-20T23:23:05.649" v="2335" actId="14100"/>
          <ac:picMkLst>
            <pc:docMk/>
            <pc:sldMk cId="512562272" sldId="2134808561"/>
            <ac:picMk id="6" creationId="{EDAB9CBF-84A8-FF87-F3E7-8B059F41F3D3}"/>
          </ac:picMkLst>
        </pc:pic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30T10:36:13.405" v="2434" actId="20577"/>
        <pc:sldMkLst>
          <pc:docMk/>
          <pc:sldMk cId="2180123270" sldId="2134808602"/>
        </pc:sldMkLst>
        <pc:spChg chg="mod">
          <ac:chgData name="FERHANE EL MOSTAFA" userId="612e3f77-08f4-424c-9bd0-6ac275dcda07" providerId="ADAL" clId="{03ECC52A-3917-4E4A-BCC6-67EB2827AB44}" dt="2025-08-30T10:36:13.405" v="2434" actId="20577"/>
          <ac:spMkLst>
            <pc:docMk/>
            <pc:sldMk cId="2180123270" sldId="2134808602"/>
            <ac:spMk id="2" creationId="{F0112923-F785-7B75-5B51-49E52FA2DF93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3ECC52A-3917-4E4A-BCC6-67EB2827AB44}" dt="2025-08-20T23:02:21.587" v="195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03ECC52A-3917-4E4A-BCC6-67EB2827AB44}" dt="2025-08-20T22:38:54.867" v="1621"/>
          <ac:picMkLst>
            <pc:docMk/>
            <pc:sldMk cId="3555504287" sldId="2134808639"/>
            <ac:picMk id="3" creationId="{50DB03DE-5FC7-32A4-F1E2-71CF51BF1DAB}"/>
          </ac:picMkLst>
        </pc:picChg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03ECC52A-3917-4E4A-BCC6-67EB2827AB44}" dt="2025-08-20T22:38:58.950" v="1623"/>
          <ac:picMkLst>
            <pc:docMk/>
            <pc:sldMk cId="2115320888" sldId="2134808640"/>
            <ac:picMk id="3" creationId="{5664DDC3-564A-ADDA-87CF-42E6EE9290A1}"/>
          </ac:picMkLst>
        </pc:picChg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03ECC52A-3917-4E4A-BCC6-67EB2827AB44}" dt="2025-08-20T22:39:11.164" v="1627"/>
          <ac:picMkLst>
            <pc:docMk/>
            <pc:sldMk cId="322019483" sldId="2134808641"/>
            <ac:picMk id="3" creationId="{C42FD8F7-D891-3712-6A0E-B819C6873411}"/>
          </ac:picMkLst>
        </pc:picChg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  <pc:picChg chg="add mod">
          <ac:chgData name="FERHANE EL MOSTAFA" userId="612e3f77-08f4-424c-9bd0-6ac275dcda07" providerId="ADAL" clId="{03ECC52A-3917-4E4A-BCC6-67EB2827AB44}" dt="2025-08-20T22:39:05.118" v="1625"/>
          <ac:picMkLst>
            <pc:docMk/>
            <pc:sldMk cId="1231011705" sldId="2134808643"/>
            <ac:picMk id="3" creationId="{FE68377F-C487-664E-A8D0-C877263F0AFD}"/>
          </ac:picMkLst>
        </pc:picChg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  <pc:spChg chg="add mod">
          <ac:chgData name="FERHANE EL MOSTAFA" userId="612e3f77-08f4-424c-9bd0-6ac275dcda07" providerId="ADAL" clId="{03ECC52A-3917-4E4A-BCC6-67EB2827AB44}" dt="2025-08-20T23:17:37.665" v="2120" actId="1076"/>
          <ac:spMkLst>
            <pc:docMk/>
            <pc:sldMk cId="2150186220" sldId="2134808654"/>
            <ac:spMk id="4" creationId="{6818EE8B-1EC4-DEC7-E2AC-7CFE969C4370}"/>
          </ac:spMkLst>
        </pc:spChg>
        <pc:spChg chg="mod">
          <ac:chgData name="FERHANE EL MOSTAFA" userId="612e3f77-08f4-424c-9bd0-6ac275dcda07" providerId="ADAL" clId="{03ECC52A-3917-4E4A-BCC6-67EB2827AB44}" dt="2025-08-20T23:16:49.319" v="2106" actId="1076"/>
          <ac:spMkLst>
            <pc:docMk/>
            <pc:sldMk cId="2150186220" sldId="2134808654"/>
            <ac:spMk id="5" creationId="{40D961B7-8D80-0F76-18E6-3C7327C687C7}"/>
          </ac:spMkLst>
        </pc:spChg>
        <pc:spChg chg="add mod">
          <ac:chgData name="FERHANE EL MOSTAFA" userId="612e3f77-08f4-424c-9bd0-6ac275dcda07" providerId="ADAL" clId="{03ECC52A-3917-4E4A-BCC6-67EB2827AB44}" dt="2025-08-20T23:17:29.420" v="2118" actId="1076"/>
          <ac:spMkLst>
            <pc:docMk/>
            <pc:sldMk cId="2150186220" sldId="2134808654"/>
            <ac:spMk id="6" creationId="{F181CD3D-21C4-FAE2-5ABE-F9A2C6B57B2C}"/>
          </ac:spMkLst>
        </pc:spChg>
        <pc:spChg chg="mod">
          <ac:chgData name="FERHANE EL MOSTAFA" userId="612e3f77-08f4-424c-9bd0-6ac275dcda07" providerId="ADAL" clId="{03ECC52A-3917-4E4A-BCC6-67EB2827AB44}" dt="2025-08-20T23:18:07.993" v="2123" actId="20577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03ECC52A-3917-4E4A-BCC6-67EB2827AB44}" dt="2025-08-20T23:17:03.567" v="2110" actId="1076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03ECC52A-3917-4E4A-BCC6-67EB2827AB44}" dt="2025-08-20T23:17:19.933" v="2115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03ECC52A-3917-4E4A-BCC6-67EB2827AB44}" dt="2025-08-20T23:16:51.744" v="2107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3ECC52A-3917-4E4A-BCC6-67EB2827AB44}" dt="2025-08-20T23:17:14.152" v="2113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3ECC52A-3917-4E4A-BCC6-67EB2827AB44}" dt="2025-08-20T23:17:16.101" v="2114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03ECC52A-3917-4E4A-BCC6-67EB2827AB44}" dt="2025-08-20T23:17:26.572" v="2117" actId="1076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03ECC52A-3917-4E4A-BCC6-67EB2827AB44}" dt="2025-08-20T23:17:31.708" v="2119" actId="1076"/>
          <ac:spMkLst>
            <pc:docMk/>
            <pc:sldMk cId="2150186220" sldId="2134808654"/>
            <ac:spMk id="14" creationId="{59CA3858-6D1F-606B-2920-01562F865885}"/>
          </ac:spMkLst>
        </pc:spChg>
        <pc:spChg chg="add mod">
          <ac:chgData name="FERHANE EL MOSTAFA" userId="612e3f77-08f4-424c-9bd0-6ac275dcda07" providerId="ADAL" clId="{03ECC52A-3917-4E4A-BCC6-67EB2827AB44}" dt="2025-08-20T23:17:22.243" v="2116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03ECC52A-3917-4E4A-BCC6-67EB2827AB44}" dt="2025-08-20T20:24:02.785" v="286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03ECC52A-3917-4E4A-BCC6-67EB2827AB44}" dt="2025-08-20T20:25:03.150" v="335" actId="2057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03ECC52A-3917-4E4A-BCC6-67EB2827AB44}" dt="2025-08-20T20:25:28.809" v="357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03ECC52A-3917-4E4A-BCC6-67EB2827AB44}" dt="2025-08-20T20:25:53.641" v="373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Graphic">
          <ac:chgData name="FERHANE EL MOSTAFA" userId="612e3f77-08f4-424c-9bd0-6ac275dcda07" providerId="ADAL" clId="{03ECC52A-3917-4E4A-BCC6-67EB2827AB44}" dt="2025-08-20T20:25:45.832" v="365" actId="20577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03ECC52A-3917-4E4A-BCC6-67EB2827AB44}" dt="2025-08-20T23:20:10.527" v="2135"/>
          <ac:picMkLst>
            <pc:docMk/>
            <pc:sldMk cId="4220590668" sldId="2134808678"/>
            <ac:picMk id="3" creationId="{ADA9A227-FC8F-EE18-4D23-86046E9D7C0D}"/>
          </ac:picMkLst>
        </pc:picChg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  <pc:spChg chg="mod">
          <ac:chgData name="FERHANE EL MOSTAFA" userId="612e3f77-08f4-424c-9bd0-6ac275dcda07" providerId="ADAL" clId="{03ECC52A-3917-4E4A-BCC6-67EB2827AB44}" dt="2025-08-20T20:21:41.703" v="213" actId="20577"/>
          <ac:spMkLst>
            <pc:docMk/>
            <pc:sldMk cId="3557025472" sldId="2134808694"/>
            <ac:spMk id="6" creationId="{D66AF025-73BA-BE11-EBB5-062D0D01300B}"/>
          </ac:spMkLst>
        </pc:spChg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  <pc:spChg chg="mod">
          <ac:chgData name="FERHANE EL MOSTAFA" userId="612e3f77-08f4-424c-9bd0-6ac275dcda07" providerId="ADAL" clId="{03ECC52A-3917-4E4A-BCC6-67EB2827AB44}" dt="2025-08-20T20:21:49.492" v="219" actId="20577"/>
          <ac:spMkLst>
            <pc:docMk/>
            <pc:sldMk cId="769154890" sldId="2134808695"/>
            <ac:spMk id="3" creationId="{10B7DEC4-6562-286A-3C98-5B17B54C2518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  <pc:spChg chg="add mod">
          <ac:chgData name="FERHANE EL MOSTAFA" userId="612e3f77-08f4-424c-9bd0-6ac275dcda07" providerId="ADAL" clId="{03ECC52A-3917-4E4A-BCC6-67EB2827AB44}" dt="2025-08-20T20:16:53.607" v="89"/>
          <ac:spMkLst>
            <pc:docMk/>
            <pc:sldMk cId="3630681292" sldId="2134808696"/>
            <ac:spMk id="3" creationId="{A902CEB0-F79D-E41F-B0EB-1D6E3D92FEF0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  <pc:spChg chg="add mod">
          <ac:chgData name="FERHANE EL MOSTAFA" userId="612e3f77-08f4-424c-9bd0-6ac275dcda07" providerId="ADAL" clId="{03ECC52A-3917-4E4A-BCC6-67EB2827AB44}" dt="2025-08-20T20:17:01.202" v="91"/>
          <ac:spMkLst>
            <pc:docMk/>
            <pc:sldMk cId="3631818263" sldId="2134808697"/>
            <ac:spMk id="2" creationId="{038AD28B-EBB8-6C31-9EED-459F261756F3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  <pc:picChg chg="add mod">
          <ac:chgData name="FERHANE EL MOSTAFA" userId="612e3f77-08f4-424c-9bd0-6ac275dcda07" providerId="ADAL" clId="{03ECC52A-3917-4E4A-BCC6-67EB2827AB44}" dt="2025-08-20T22:38:48.884" v="1619"/>
          <ac:picMkLst>
            <pc:docMk/>
            <pc:sldMk cId="1075695747" sldId="2134808698"/>
            <ac:picMk id="5" creationId="{7F1C8F52-4923-510E-2C53-9444DD2C01F6}"/>
          </ac:picMkLst>
        </pc:picChg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 modAnim">
        <pc:chgData name="FERHANE EL MOSTAFA" userId="612e3f77-08f4-424c-9bd0-6ac275dcda07" providerId="ADAL" clId="{03ECC52A-3917-4E4A-BCC6-67EB2827AB44}" dt="2025-08-30T10:24:36.154" v="2373" actId="1076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03ECC52A-3917-4E4A-BCC6-67EB2827AB44}" dt="2025-08-30T10:24:36.154" v="2373" actId="1076"/>
          <ac:spMkLst>
            <pc:docMk/>
            <pc:sldMk cId="175661024" sldId="2134808700"/>
            <ac:spMk id="4" creationId="{23871CAC-1B75-6ABF-980B-1B5E25D09186}"/>
          </ac:spMkLst>
        </pc:spChg>
        <pc:graphicFrameChg chg="mod modGraphic">
          <ac:chgData name="FERHANE EL MOSTAFA" userId="612e3f77-08f4-424c-9bd0-6ac275dcda07" providerId="ADAL" clId="{03ECC52A-3917-4E4A-BCC6-67EB2827AB44}" dt="2025-08-30T10:24:26.775" v="2371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  <pc:picChg chg="add mod">
          <ac:chgData name="FERHANE EL MOSTAFA" userId="612e3f77-08f4-424c-9bd0-6ac275dcda07" providerId="ADAL" clId="{03ECC52A-3917-4E4A-BCC6-67EB2827AB44}" dt="2025-08-20T21:42:30.206" v="471" actId="1076"/>
          <ac:picMkLst>
            <pc:docMk/>
            <pc:sldMk cId="175661024" sldId="2134808700"/>
            <ac:picMk id="5" creationId="{341AFB0C-6066-515E-8B5A-6D5A670DA2B9}"/>
          </ac:picMkLst>
        </pc:pic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03ECC52A-3917-4E4A-BCC6-67EB2827AB44}" dt="2025-08-20T22:26:46.190" v="1414"/>
          <ac:picMkLst>
            <pc:docMk/>
            <pc:sldMk cId="1301504599" sldId="2134808706"/>
            <ac:picMk id="4" creationId="{4719A3EA-C15A-B10C-A85C-554C086A79CF}"/>
          </ac:picMkLst>
        </pc:picChg>
      </pc:sldChg>
      <pc:sldChg chg="addSp delSp modSp mod delAnim modAnim">
        <pc:chgData name="FERHANE EL MOSTAFA" userId="612e3f77-08f4-424c-9bd0-6ac275dcda07" providerId="ADAL" clId="{03ECC52A-3917-4E4A-BCC6-67EB2827AB44}" dt="2025-08-30T10:35:58.635" v="2433" actId="14100"/>
        <pc:sldMkLst>
          <pc:docMk/>
          <pc:sldMk cId="1030826978" sldId="2134808707"/>
        </pc:sldMkLst>
        <pc:spChg chg="mod">
          <ac:chgData name="FERHANE EL MOSTAFA" userId="612e3f77-08f4-424c-9bd0-6ac275dcda07" providerId="ADAL" clId="{03ECC52A-3917-4E4A-BCC6-67EB2827AB44}" dt="2025-08-20T22:34:04.199" v="1556" actId="20577"/>
          <ac:spMkLst>
            <pc:docMk/>
            <pc:sldMk cId="1030826978" sldId="2134808707"/>
            <ac:spMk id="2" creationId="{575F3318-6A11-B106-FFFA-B03B1FA726B4}"/>
          </ac:spMkLst>
        </pc:spChg>
        <pc:spChg chg="add mod">
          <ac:chgData name="FERHANE EL MOSTAFA" userId="612e3f77-08f4-424c-9bd0-6ac275dcda07" providerId="ADAL" clId="{03ECC52A-3917-4E4A-BCC6-67EB2827AB44}" dt="2025-08-30T10:33:50.901" v="2407" actId="1076"/>
          <ac:spMkLst>
            <pc:docMk/>
            <pc:sldMk cId="1030826978" sldId="2134808707"/>
            <ac:spMk id="5" creationId="{83321687-AD52-2B0D-B1EC-37B858136BDF}"/>
          </ac:spMkLst>
        </pc:spChg>
        <pc:spChg chg="add mod">
          <ac:chgData name="FERHANE EL MOSTAFA" userId="612e3f77-08f4-424c-9bd0-6ac275dcda07" providerId="ADAL" clId="{03ECC52A-3917-4E4A-BCC6-67EB2827AB44}" dt="2025-08-30T10:35:58.635" v="2433" actId="14100"/>
          <ac:spMkLst>
            <pc:docMk/>
            <pc:sldMk cId="1030826978" sldId="2134808707"/>
            <ac:spMk id="6" creationId="{23D06E7B-14B7-6B79-FE11-549EC4A12AD0}"/>
          </ac:spMkLst>
        </pc:spChg>
        <pc:spChg chg="add mod">
          <ac:chgData name="FERHANE EL MOSTAFA" userId="612e3f77-08f4-424c-9bd0-6ac275dcda07" providerId="ADAL" clId="{03ECC52A-3917-4E4A-BCC6-67EB2827AB44}" dt="2025-08-30T10:34:35.826" v="2418" actId="1076"/>
          <ac:spMkLst>
            <pc:docMk/>
            <pc:sldMk cId="1030826978" sldId="2134808707"/>
            <ac:spMk id="8" creationId="{20309B69-FE66-8836-D7ED-206BB796BC26}"/>
          </ac:spMkLst>
        </pc:spChg>
        <pc:spChg chg="add mod">
          <ac:chgData name="FERHANE EL MOSTAFA" userId="612e3f77-08f4-424c-9bd0-6ac275dcda07" providerId="ADAL" clId="{03ECC52A-3917-4E4A-BCC6-67EB2827AB44}" dt="2025-08-30T10:35:05.491" v="2423" actId="14100"/>
          <ac:spMkLst>
            <pc:docMk/>
            <pc:sldMk cId="1030826978" sldId="2134808707"/>
            <ac:spMk id="14" creationId="{1F1C613B-5720-602B-FF3D-DF879F59B5BE}"/>
          </ac:spMkLst>
        </pc:spChg>
        <pc:spChg chg="add mod">
          <ac:chgData name="FERHANE EL MOSTAFA" userId="612e3f77-08f4-424c-9bd0-6ac275dcda07" providerId="ADAL" clId="{03ECC52A-3917-4E4A-BCC6-67EB2827AB44}" dt="2025-08-30T10:35:29.882" v="2429" actId="14100"/>
          <ac:spMkLst>
            <pc:docMk/>
            <pc:sldMk cId="1030826978" sldId="2134808707"/>
            <ac:spMk id="15" creationId="{E534EF3B-DD82-590D-0921-802D4DD00E04}"/>
          </ac:spMkLst>
        </pc:spChg>
        <pc:spChg chg="add mod">
          <ac:chgData name="FERHANE EL MOSTAFA" userId="612e3f77-08f4-424c-9bd0-6ac275dcda07" providerId="ADAL" clId="{03ECC52A-3917-4E4A-BCC6-67EB2827AB44}" dt="2025-08-30T10:35:42.786" v="2432" actId="1076"/>
          <ac:spMkLst>
            <pc:docMk/>
            <pc:sldMk cId="1030826978" sldId="2134808707"/>
            <ac:spMk id="16" creationId="{6533AB0F-99A2-06BD-DAEF-1809F71138CB}"/>
          </ac:spMkLst>
        </pc:spChg>
        <pc:picChg chg="add mod">
          <ac:chgData name="FERHANE EL MOSTAFA" userId="612e3f77-08f4-424c-9bd0-6ac275dcda07" providerId="ADAL" clId="{03ECC52A-3917-4E4A-BCC6-67EB2827AB44}" dt="2025-08-20T22:33:45.952" v="1510"/>
          <ac:picMkLst>
            <pc:docMk/>
            <pc:sldMk cId="1030826978" sldId="2134808707"/>
            <ac:picMk id="3" creationId="{1384A580-8573-CC9F-17EE-AB0E39F2B037}"/>
          </ac:picMkLst>
        </pc:picChg>
        <pc:picChg chg="add mod">
          <ac:chgData name="FERHANE EL MOSTAFA" userId="612e3f77-08f4-424c-9bd0-6ac275dcda07" providerId="ADAL" clId="{03ECC52A-3917-4E4A-BCC6-67EB2827AB44}" dt="2025-08-30T10:35:24.542" v="2428" actId="1076"/>
          <ac:picMkLst>
            <pc:docMk/>
            <pc:sldMk cId="1030826978" sldId="2134808707"/>
            <ac:picMk id="4" creationId="{6DF1A883-C4EE-D7F2-498F-B98AC4A66A09}"/>
          </ac:picMkLst>
        </pc:picChg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30T10:28:57.685" v="2395" actId="14100"/>
        <pc:sldMkLst>
          <pc:docMk/>
          <pc:sldMk cId="3184985472" sldId="2134808710"/>
        </pc:sldMkLst>
        <pc:spChg chg="mod">
          <ac:chgData name="FERHANE EL MOSTAFA" userId="612e3f77-08f4-424c-9bd0-6ac275dcda07" providerId="ADAL" clId="{03ECC52A-3917-4E4A-BCC6-67EB2827AB44}" dt="2025-08-30T10:27:42.347" v="2388" actId="108"/>
          <ac:spMkLst>
            <pc:docMk/>
            <pc:sldMk cId="3184985472" sldId="2134808710"/>
            <ac:spMk id="2" creationId="{563517C2-1923-64CB-586C-252DE355B49E}"/>
          </ac:spMkLst>
        </pc:spChg>
        <pc:spChg chg="mod">
          <ac:chgData name="FERHANE EL MOSTAFA" userId="612e3f77-08f4-424c-9bd0-6ac275dcda07" providerId="ADAL" clId="{03ECC52A-3917-4E4A-BCC6-67EB2827AB44}" dt="2025-08-30T10:25:21.588" v="2380" actId="20577"/>
          <ac:spMkLst>
            <pc:docMk/>
            <pc:sldMk cId="3184985472" sldId="2134808710"/>
            <ac:spMk id="3" creationId="{443F73D2-9151-4A3B-95E4-784578D3A796}"/>
          </ac:spMkLst>
        </pc:spChg>
        <pc:spChg chg="mod">
          <ac:chgData name="FERHANE EL MOSTAFA" userId="612e3f77-08f4-424c-9bd0-6ac275dcda07" providerId="ADAL" clId="{03ECC52A-3917-4E4A-BCC6-67EB2827AB44}" dt="2025-08-30T10:28:57.685" v="2395" actId="14100"/>
          <ac:spMkLst>
            <pc:docMk/>
            <pc:sldMk cId="3184985472" sldId="2134808710"/>
            <ac:spMk id="5" creationId="{E4EFB6E7-6528-F9DA-53F0-5758A06A88E0}"/>
          </ac:spMkLst>
        </pc:spChg>
        <pc:spChg chg="mod">
          <ac:chgData name="FERHANE EL MOSTAFA" userId="612e3f77-08f4-424c-9bd0-6ac275dcda07" providerId="ADAL" clId="{03ECC52A-3917-4E4A-BCC6-67EB2827AB44}" dt="2025-08-20T21:56:32.739" v="731" actId="20577"/>
          <ac:spMkLst>
            <pc:docMk/>
            <pc:sldMk cId="3184985472" sldId="2134808710"/>
            <ac:spMk id="6" creationId="{0EA03F6E-E42A-D944-B351-9D4191785D9D}"/>
          </ac:spMkLst>
        </pc:spChg>
        <pc:spChg chg="mod">
          <ac:chgData name="FERHANE EL MOSTAFA" userId="612e3f77-08f4-424c-9bd0-6ac275dcda07" providerId="ADAL" clId="{03ECC52A-3917-4E4A-BCC6-67EB2827AB44}" dt="2025-08-20T21:57:04.046" v="739" actId="20577"/>
          <ac:spMkLst>
            <pc:docMk/>
            <pc:sldMk cId="3184985472" sldId="2134808710"/>
            <ac:spMk id="7" creationId="{879B8263-ECF2-73EA-F7DB-3A192F5EC306}"/>
          </ac:spMkLst>
        </pc:spChg>
        <pc:spChg chg="mod">
          <ac:chgData name="FERHANE EL MOSTAFA" userId="612e3f77-08f4-424c-9bd0-6ac275dcda07" providerId="ADAL" clId="{03ECC52A-3917-4E4A-BCC6-67EB2827AB44}" dt="2025-08-20T21:57:25.025" v="745" actId="20577"/>
          <ac:spMkLst>
            <pc:docMk/>
            <pc:sldMk cId="3184985472" sldId="2134808710"/>
            <ac:spMk id="10" creationId="{C4DF9247-F79C-CF5A-C1FF-F0376C851604}"/>
          </ac:spMkLst>
        </pc:spChg>
      </pc:sldChg>
      <pc:sldChg chg="modSp">
        <pc:chgData name="FERHANE EL MOSTAFA" userId="612e3f77-08f4-424c-9bd0-6ac275dcda07" providerId="ADAL" clId="{03ECC52A-3917-4E4A-BCC6-67EB2827AB44}" dt="2025-08-30T10:27:56.575" v="238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30T10:27:56.575" v="238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30T10:28:23.471" v="239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30T10:28:11.736" v="2391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03ECC52A-3917-4E4A-BCC6-67EB2827AB44}" dt="2025-08-30T10:26:17.781" v="2381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30T10:26:25.940" v="2384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30T10:28:23.471" v="2393" actId="20577"/>
          <ac:spMkLst>
            <pc:docMk/>
            <pc:sldMk cId="2554523360" sldId="2134808712"/>
            <ac:spMk id="27" creationId="{ECA2DE14-D358-A90D-3031-9827EB5F39FB}"/>
          </ac:spMkLst>
        </pc:spChg>
        <pc:spChg chg="mod">
          <ac:chgData name="FERHANE EL MOSTAFA" userId="612e3f77-08f4-424c-9bd0-6ac275dcda07" providerId="ADAL" clId="{03ECC52A-3917-4E4A-BCC6-67EB2827AB44}" dt="2025-08-30T10:26:20.458" v="2382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Anim">
        <pc:chgData name="FERHANE EL MOSTAFA" userId="612e3f77-08f4-424c-9bd0-6ac275dcda07" providerId="ADAL" clId="{03ECC52A-3917-4E4A-BCC6-67EB2827AB44}" dt="2025-08-30T10:29:43.218" v="2398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30T10:28:01.071" v="239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3:21.297" v="1085" actId="20577"/>
          <ac:spMkLst>
            <pc:docMk/>
            <pc:sldMk cId="3733205394" sldId="2134808713"/>
            <ac:spMk id="5" creationId="{D18D6610-2D0F-269D-FC9F-FCE84EC7A771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03ECC52A-3917-4E4A-BCC6-67EB2827AB44}" dt="2025-08-20T22:13:28.719" v="1099" actId="20577"/>
          <ac:spMkLst>
            <pc:docMk/>
            <pc:sldMk cId="3733205394" sldId="2134808713"/>
            <ac:spMk id="13" creationId="{D1D367BC-9B14-7FCE-274C-A642F8560969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03ECC52A-3917-4E4A-BCC6-67EB2827AB44}" dt="2025-08-20T20:27:21.246" v="381" actId="14100"/>
          <ac:picMkLst>
            <pc:docMk/>
            <pc:sldMk cId="1705819537" sldId="2134808714"/>
            <ac:picMk id="6" creationId="{3FC6F466-25F7-178E-0C8C-8375B70DDCE2}"/>
          </ac:picMkLst>
        </pc:picChg>
      </pc:sldChg>
      <pc:sldChg chg="modSp mod modAnim">
        <pc:chgData name="FERHANE EL MOSTAFA" userId="612e3f77-08f4-424c-9bd0-6ac275dcda07" providerId="ADAL" clId="{03ECC52A-3917-4E4A-BCC6-67EB2827AB44}" dt="2025-08-30T10:31:51.372" v="2404"/>
        <pc:sldMkLst>
          <pc:docMk/>
          <pc:sldMk cId="1366020049" sldId="2134808715"/>
        </pc:sldMkLst>
        <pc:spChg chg="mod">
          <ac:chgData name="FERHANE EL MOSTAFA" userId="612e3f77-08f4-424c-9bd0-6ac275dcda07" providerId="ADAL" clId="{03ECC52A-3917-4E4A-BCC6-67EB2827AB44}" dt="2025-08-20T22:24:39.714" v="1346" actId="1076"/>
          <ac:spMkLst>
            <pc:docMk/>
            <pc:sldMk cId="1366020049" sldId="2134808715"/>
            <ac:spMk id="8" creationId="{98CDCE78-7945-1312-310F-2F46BEB2148E}"/>
          </ac:spMkLst>
        </pc:spChg>
        <pc:spChg chg="mod">
          <ac:chgData name="FERHANE EL MOSTAFA" userId="612e3f77-08f4-424c-9bd0-6ac275dcda07" providerId="ADAL" clId="{03ECC52A-3917-4E4A-BCC6-67EB2827AB44}" dt="2025-08-20T22:24:43.809" v="1347" actId="1076"/>
          <ac:spMkLst>
            <pc:docMk/>
            <pc:sldMk cId="1366020049" sldId="2134808715"/>
            <ac:spMk id="9" creationId="{EDF48F94-CEEA-AFF2-8500-49F4E6F50287}"/>
          </ac:spMkLst>
        </pc:spChg>
        <pc:spChg chg="mod">
          <ac:chgData name="FERHANE EL MOSTAFA" userId="612e3f77-08f4-424c-9bd0-6ac275dcda07" providerId="ADAL" clId="{03ECC52A-3917-4E4A-BCC6-67EB2827AB44}" dt="2025-08-30T10:30:43.411" v="2399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03ECC52A-3917-4E4A-BCC6-67EB2827AB44}" dt="2025-08-30T10:30:47.311" v="2400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03ECC52A-3917-4E4A-BCC6-67EB2827AB44}" dt="2025-08-30T10:31:51.372" v="2404"/>
          <ac:spMkLst>
            <pc:docMk/>
            <pc:sldMk cId="1366020049" sldId="2134808715"/>
            <ac:spMk id="27" creationId="{77846903-A84E-4CBF-64D2-53A0CB3C3359}"/>
          </ac:spMkLst>
        </pc:spChg>
        <pc:spChg chg="mod">
          <ac:chgData name="FERHANE EL MOSTAFA" userId="612e3f77-08f4-424c-9bd0-6ac275dcda07" providerId="ADAL" clId="{03ECC52A-3917-4E4A-BCC6-67EB2827AB44}" dt="2025-08-30T10:31:48.179" v="2403" actId="20577"/>
          <ac:spMkLst>
            <pc:docMk/>
            <pc:sldMk cId="1366020049" sldId="2134808715"/>
            <ac:spMk id="28" creationId="{9DC2E2C0-6C3D-9DF1-09C0-7FB97790FBC8}"/>
          </ac:spMkLst>
        </pc:spChg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  <pc:spChg chg="mod">
          <ac:chgData name="FERHANE EL MOSTAFA" userId="612e3f77-08f4-424c-9bd0-6ac275dcda07" providerId="ADAL" clId="{03ECC52A-3917-4E4A-BCC6-67EB2827AB44}" dt="2025-08-20T22:47:15.643" v="1713" actId="20577"/>
          <ac:spMkLst>
            <pc:docMk/>
            <pc:sldMk cId="11916258" sldId="2134808717"/>
            <ac:spMk id="2" creationId="{ADED2B89-5D63-8791-E1A9-0AC6F980B5B3}"/>
          </ac:spMkLst>
        </pc:spChg>
        <pc:picChg chg="add mod">
          <ac:chgData name="FERHANE EL MOSTAFA" userId="612e3f77-08f4-424c-9bd0-6ac275dcda07" providerId="ADAL" clId="{03ECC52A-3917-4E4A-BCC6-67EB2827AB44}" dt="2025-08-20T22:41:54.791" v="1671"/>
          <ac:picMkLst>
            <pc:docMk/>
            <pc:sldMk cId="11916258" sldId="2134808717"/>
            <ac:picMk id="6" creationId="{084ECBF0-5F41-2158-D955-7C2D664CF1D7}"/>
          </ac:picMkLst>
        </pc:picChg>
        <pc:picChg chg="add mod">
          <ac:chgData name="FERHANE EL MOSTAFA" userId="612e3f77-08f4-424c-9bd0-6ac275dcda07" providerId="ADAL" clId="{03ECC52A-3917-4E4A-BCC6-67EB2827AB44}" dt="2025-08-20T22:42:09.216" v="1674" actId="1076"/>
          <ac:picMkLst>
            <pc:docMk/>
            <pc:sldMk cId="11916258" sldId="2134808717"/>
            <ac:picMk id="7" creationId="{5E887575-B3F6-0EE9-EF32-2044682C1330}"/>
          </ac:picMkLst>
        </pc:picChg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  <pc:spChg chg="mod">
          <ac:chgData name="FERHANE EL MOSTAFA" userId="612e3f77-08f4-424c-9bd0-6ac275dcda07" providerId="ADAL" clId="{03ECC52A-3917-4E4A-BCC6-67EB2827AB44}" dt="2025-08-20T22:43:38.932" v="1685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03ECC52A-3917-4E4A-BCC6-67EB2827AB44}" dt="2025-08-20T22:42:49.043" v="1682"/>
          <ac:picMkLst>
            <pc:docMk/>
            <pc:sldMk cId="342120363" sldId="2134808718"/>
            <ac:picMk id="3" creationId="{8203D484-C1A2-3624-CD11-3DD42E5E6E48}"/>
          </ac:picMkLst>
        </pc:picChg>
        <pc:picChg chg="add mod">
          <ac:chgData name="FERHANE EL MOSTAFA" userId="612e3f77-08f4-424c-9bd0-6ac275dcda07" providerId="ADAL" clId="{03ECC52A-3917-4E4A-BCC6-67EB2827AB44}" dt="2025-08-20T22:42:58.419" v="1683"/>
          <ac:picMkLst>
            <pc:docMk/>
            <pc:sldMk cId="342120363" sldId="2134808718"/>
            <ac:picMk id="7" creationId="{5967918E-D273-FDDE-F51C-AAB832AB0541}"/>
          </ac:picMkLst>
        </pc:picChg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  <pc:picChg chg="add mod">
          <ac:chgData name="FERHANE EL MOSTAFA" userId="612e3f77-08f4-424c-9bd0-6ac275dcda07" providerId="ADAL" clId="{03ECC52A-3917-4E4A-BCC6-67EB2827AB44}" dt="2025-08-20T22:44:03.893" v="1690"/>
          <ac:picMkLst>
            <pc:docMk/>
            <pc:sldMk cId="2143469606" sldId="2134808719"/>
            <ac:picMk id="6" creationId="{1EE3557E-6471-805A-D4B4-4C4777D67D2F}"/>
          </ac:picMkLst>
        </pc:picChg>
        <pc:picChg chg="add mod">
          <ac:chgData name="FERHANE EL MOSTAFA" userId="612e3f77-08f4-424c-9bd0-6ac275dcda07" providerId="ADAL" clId="{03ECC52A-3917-4E4A-BCC6-67EB2827AB44}" dt="2025-08-20T22:44:11.300" v="1691"/>
          <ac:picMkLst>
            <pc:docMk/>
            <pc:sldMk cId="2143469606" sldId="2134808719"/>
            <ac:picMk id="9" creationId="{8077256E-9D2C-06F9-A007-B30670D6E5D5}"/>
          </ac:picMkLst>
        </pc:picChg>
        <pc:picChg chg="add mod">
          <ac:chgData name="FERHANE EL MOSTAFA" userId="612e3f77-08f4-424c-9bd0-6ac275dcda07" providerId="ADAL" clId="{03ECC52A-3917-4E4A-BCC6-67EB2827AB44}" dt="2025-08-20T22:46:15.111" v="1700" actId="14100"/>
          <ac:picMkLst>
            <pc:docMk/>
            <pc:sldMk cId="2143469606" sldId="2134808719"/>
            <ac:picMk id="10" creationId="{46760098-8726-92AA-0A0A-2A8AEF3E8E35}"/>
          </ac:picMkLst>
        </pc:picChg>
        <pc:picChg chg="add mod">
          <ac:chgData name="FERHANE EL MOSTAFA" userId="612e3f77-08f4-424c-9bd0-6ac275dcda07" providerId="ADAL" clId="{03ECC52A-3917-4E4A-BCC6-67EB2827AB44}" dt="2025-08-20T22:45:29.999" v="1698" actId="14100"/>
          <ac:picMkLst>
            <pc:docMk/>
            <pc:sldMk cId="2143469606" sldId="2134808719"/>
            <ac:picMk id="11" creationId="{A408F647-029F-2C0C-75CC-902FBE06F4D6}"/>
          </ac:picMkLst>
        </pc:picChg>
        <pc:picChg chg="add mod">
          <ac:chgData name="FERHANE EL MOSTAFA" userId="612e3f77-08f4-424c-9bd0-6ac275dcda07" providerId="ADAL" clId="{03ECC52A-3917-4E4A-BCC6-67EB2827AB44}" dt="2025-08-20T22:44:47.048" v="1696" actId="14100"/>
          <ac:picMkLst>
            <pc:docMk/>
            <pc:sldMk cId="2143469606" sldId="2134808719"/>
            <ac:picMk id="12" creationId="{1BC59E29-F5C8-FB19-6411-E07D72F0340F}"/>
          </ac:picMkLst>
        </pc:picChg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03ECC52A-3917-4E4A-BCC6-67EB2827AB44}" dt="2025-08-20T22:48:37.412" v="172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03ECC52A-3917-4E4A-BCC6-67EB2827AB44}" dt="2025-08-20T22:49:09.977" v="1744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03ECC52A-3917-4E4A-BCC6-67EB2827AB44}" dt="2025-08-20T22:49:40.378" v="1766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03ECC52A-3917-4E4A-BCC6-67EB2827AB44}" dt="2025-08-20T22:51:47.708" v="1794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03ECC52A-3917-4E4A-BCC6-67EB2827AB44}" dt="2025-08-20T22:50:14.209" v="1782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  <pc:picChg chg="add mod">
          <ac:chgData name="FERHANE EL MOSTAFA" userId="612e3f77-08f4-424c-9bd0-6ac275dcda07" providerId="ADAL" clId="{03ECC52A-3917-4E4A-BCC6-67EB2827AB44}" dt="2025-08-20T22:52:47.482" v="1797" actId="1076"/>
          <ac:picMkLst>
            <pc:docMk/>
            <pc:sldMk cId="827506173" sldId="2134808720"/>
            <ac:picMk id="5" creationId="{FE7F3AE3-5F35-B535-1E2A-49EDA0C55C56}"/>
          </ac:picMkLst>
        </pc:picChg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  <pc:spChg chg="add mod">
          <ac:chgData name="FERHANE EL MOSTAFA" userId="612e3f77-08f4-424c-9bd0-6ac275dcda07" providerId="ADAL" clId="{03ECC52A-3917-4E4A-BCC6-67EB2827AB44}" dt="2025-08-20T23:01:29.784" v="1941" actId="14100"/>
          <ac:spMkLst>
            <pc:docMk/>
            <pc:sldMk cId="2746584739" sldId="2134808723"/>
            <ac:spMk id="8" creationId="{598C38B5-E4DE-AAE9-18E9-2C39073236A9}"/>
          </ac:spMkLst>
        </pc:spChg>
        <pc:picChg chg="add mod">
          <ac:chgData name="FERHANE EL MOSTAFA" userId="612e3f77-08f4-424c-9bd0-6ac275dcda07" providerId="ADAL" clId="{03ECC52A-3917-4E4A-BCC6-67EB2827AB44}" dt="2025-08-20T23:01:10.268" v="1938" actId="14100"/>
          <ac:picMkLst>
            <pc:docMk/>
            <pc:sldMk cId="2746584739" sldId="2134808723"/>
            <ac:picMk id="6" creationId="{DAC6B361-7594-AF29-D7CD-038C77C5B005}"/>
          </ac:picMkLst>
        </pc:pic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  <pc:spChg chg="add mod">
          <ac:chgData name="FERHANE EL MOSTAFA" userId="612e3f77-08f4-424c-9bd0-6ac275dcda07" providerId="ADAL" clId="{03ECC52A-3917-4E4A-BCC6-67EB2827AB44}" dt="2025-08-20T23:22:23.559" v="2326" actId="20577"/>
          <ac:spMkLst>
            <pc:docMk/>
            <pc:sldMk cId="3657102211" sldId="2134808725"/>
            <ac:spMk id="2" creationId="{09F3FC7A-5B65-19E1-0D71-D965F6BC2CDB}"/>
          </ac:spMkLst>
        </pc:spChg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  <pc:spChg chg="mod">
          <ac:chgData name="FERHANE EL MOSTAFA" userId="612e3f77-08f4-424c-9bd0-6ac275dcda07" providerId="ADAL" clId="{03ECC52A-3917-4E4A-BCC6-67EB2827AB44}" dt="2025-08-20T20:11:17.663" v="11" actId="20577"/>
          <ac:spMkLst>
            <pc:docMk/>
            <pc:sldMk cId="1670954483" sldId="2134808727"/>
            <ac:spMk id="2" creationId="{8AB7E6F7-3FAD-9010-167E-3C426AB3F219}"/>
          </ac:spMkLst>
        </pc:spChg>
        <pc:picChg chg="add mod">
          <ac:chgData name="FERHANE EL MOSTAFA" userId="612e3f77-08f4-424c-9bd0-6ac275dcda07" providerId="ADAL" clId="{03ECC52A-3917-4E4A-BCC6-67EB2827AB44}" dt="2025-08-20T20:10:57.708" v="8"/>
          <ac:picMkLst>
            <pc:docMk/>
            <pc:sldMk cId="1670954483" sldId="2134808727"/>
            <ac:picMk id="6" creationId="{39DE027C-671E-5FD2-2774-49DA86729BCD}"/>
          </ac:picMkLst>
        </pc:picChg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  <pc:spChg chg="mod">
          <ac:chgData name="FERHANE EL MOSTAFA" userId="612e3f77-08f4-424c-9bd0-6ac275dcda07" providerId="ADAL" clId="{03ECC52A-3917-4E4A-BCC6-67EB2827AB44}" dt="2025-08-20T20:28:36.284" v="385"/>
          <ac:spMkLst>
            <pc:docMk/>
            <pc:sldMk cId="2670485127" sldId="2134808728"/>
            <ac:spMk id="3" creationId="{FA2D7C69-20E1-2BED-2FB2-2C94DE2429F7}"/>
          </ac:spMkLst>
        </pc:spChg>
        <pc:picChg chg="add mod">
          <ac:chgData name="FERHANE EL MOSTAFA" userId="612e3f77-08f4-424c-9bd0-6ac275dcda07" providerId="ADAL" clId="{03ECC52A-3917-4E4A-BCC6-67EB2827AB44}" dt="2025-08-20T20:28:18.044" v="384"/>
          <ac:picMkLst>
            <pc:docMk/>
            <pc:sldMk cId="2670485127" sldId="2134808728"/>
            <ac:picMk id="5" creationId="{DB5584E3-1A0C-B865-3900-A40378F31258}"/>
          </ac:picMkLst>
        </pc:picChg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  <pc:spChg chg="mod">
          <ac:chgData name="FERHANE EL MOSTAFA" userId="612e3f77-08f4-424c-9bd0-6ac275dcda07" providerId="ADAL" clId="{03ECC52A-3917-4E4A-BCC6-67EB2827AB44}" dt="2025-08-20T21:40:37.144" v="421" actId="20577"/>
          <ac:spMkLst>
            <pc:docMk/>
            <pc:sldMk cId="3443806565" sldId="2134808729"/>
            <ac:spMk id="3" creationId="{536149B8-60DF-A2F0-42B0-5BCEC8C71A82}"/>
          </ac:spMkLst>
        </pc:spChg>
        <pc:picChg chg="add mod">
          <ac:chgData name="FERHANE EL MOSTAFA" userId="612e3f77-08f4-424c-9bd0-6ac275dcda07" providerId="ADAL" clId="{03ECC52A-3917-4E4A-BCC6-67EB2827AB44}" dt="2025-08-20T21:40:15.277" v="389"/>
          <ac:picMkLst>
            <pc:docMk/>
            <pc:sldMk cId="3443806565" sldId="2134808729"/>
            <ac:picMk id="4" creationId="{8B250DFC-ACBC-3F63-294E-85FEF17C1799}"/>
          </ac:picMkLst>
        </pc:picChg>
      </pc:sldChg>
      <pc:sldChg chg="addSp delSp modSp add mod modAnim">
        <pc:chgData name="FERHANE EL MOSTAFA" userId="612e3f77-08f4-424c-9bd0-6ac275dcda07" providerId="ADAL" clId="{03ECC52A-3917-4E4A-BCC6-67EB2827AB44}" dt="2025-08-30T10:23:39.665" v="2368"/>
        <pc:sldMkLst>
          <pc:docMk/>
          <pc:sldMk cId="3816293835" sldId="2134808730"/>
        </pc:sldMkLst>
        <pc:spChg chg="mod">
          <ac:chgData name="FERHANE EL MOSTAFA" userId="612e3f77-08f4-424c-9bd0-6ac275dcda07" providerId="ADAL" clId="{03ECC52A-3917-4E4A-BCC6-67EB2827AB44}" dt="2025-08-20T21:46:16.494" v="598" actId="20577"/>
          <ac:spMkLst>
            <pc:docMk/>
            <pc:sldMk cId="3816293835" sldId="2134808730"/>
            <ac:spMk id="3" creationId="{6990092F-0C02-D1CC-1F68-B72A4A805D1D}"/>
          </ac:spMkLst>
        </pc:spChg>
        <pc:spChg chg="add mod">
          <ac:chgData name="FERHANE EL MOSTAFA" userId="612e3f77-08f4-424c-9bd0-6ac275dcda07" providerId="ADAL" clId="{03ECC52A-3917-4E4A-BCC6-67EB2827AB44}" dt="2025-08-20T21:47:04.863" v="603" actId="20577"/>
          <ac:spMkLst>
            <pc:docMk/>
            <pc:sldMk cId="3816293835" sldId="2134808730"/>
            <ac:spMk id="6" creationId="{A1BC5DC3-FFBD-C8A5-D3A2-222F59AD67A0}"/>
          </ac:spMkLst>
        </pc:spChg>
        <pc:spChg chg="add mod">
          <ac:chgData name="FERHANE EL MOSTAFA" userId="612e3f77-08f4-424c-9bd0-6ac275dcda07" providerId="ADAL" clId="{03ECC52A-3917-4E4A-BCC6-67EB2827AB44}" dt="2025-08-20T22:06:27.813" v="1011" actId="20577"/>
          <ac:spMkLst>
            <pc:docMk/>
            <pc:sldMk cId="3816293835" sldId="2134808730"/>
            <ac:spMk id="7" creationId="{F166746E-DF91-3DB6-35E9-BC0C617A28AD}"/>
          </ac:spMkLst>
        </pc:spChg>
        <pc:spChg chg="add mod">
          <ac:chgData name="FERHANE EL MOSTAFA" userId="612e3f77-08f4-424c-9bd0-6ac275dcda07" providerId="ADAL" clId="{03ECC52A-3917-4E4A-BCC6-67EB2827AB44}" dt="2025-08-20T21:51:29.180" v="617" actId="20577"/>
          <ac:spMkLst>
            <pc:docMk/>
            <pc:sldMk cId="3816293835" sldId="2134808730"/>
            <ac:spMk id="8" creationId="{74616069-3306-520C-4F3B-83F5B61B3B04}"/>
          </ac:spMkLst>
        </pc:spChg>
        <pc:spChg chg="add mod">
          <ac:chgData name="FERHANE EL MOSTAFA" userId="612e3f77-08f4-424c-9bd0-6ac275dcda07" providerId="ADAL" clId="{03ECC52A-3917-4E4A-BCC6-67EB2827AB44}" dt="2025-08-20T22:09:55.066" v="1048" actId="20577"/>
          <ac:spMkLst>
            <pc:docMk/>
            <pc:sldMk cId="3816293835" sldId="2134808730"/>
            <ac:spMk id="13" creationId="{D835FA01-7031-A5C1-D812-1166300E5A78}"/>
          </ac:spMkLst>
        </pc:spChg>
        <pc:spChg chg="add mod">
          <ac:chgData name="FERHANE EL MOSTAFA" userId="612e3f77-08f4-424c-9bd0-6ac275dcda07" providerId="ADAL" clId="{03ECC52A-3917-4E4A-BCC6-67EB2827AB44}" dt="2025-08-20T21:52:56.076" v="654" actId="20577"/>
          <ac:spMkLst>
            <pc:docMk/>
            <pc:sldMk cId="3816293835" sldId="2134808730"/>
            <ac:spMk id="14" creationId="{3037B4FF-D498-AA27-8052-00F279D18CAD}"/>
          </ac:spMkLst>
        </pc:spChg>
        <pc:spChg chg="add mod">
          <ac:chgData name="FERHANE EL MOSTAFA" userId="612e3f77-08f4-424c-9bd0-6ac275dcda07" providerId="ADAL" clId="{03ECC52A-3917-4E4A-BCC6-67EB2827AB44}" dt="2025-08-20T21:52:38.999" v="643" actId="1076"/>
          <ac:spMkLst>
            <pc:docMk/>
            <pc:sldMk cId="3816293835" sldId="2134808730"/>
            <ac:spMk id="15" creationId="{5E164E8A-6E83-22B4-DB9E-D7C6549287CA}"/>
          </ac:spMkLst>
        </pc:spChg>
        <pc:graphicFrameChg chg="mod modGraphic">
          <ac:chgData name="FERHANE EL MOSTAFA" userId="612e3f77-08f4-424c-9bd0-6ac275dcda07" providerId="ADAL" clId="{03ECC52A-3917-4E4A-BCC6-67EB2827AB44}" dt="2025-08-30T10:23:39.665" v="2368"/>
          <ac:graphicFrameMkLst>
            <pc:docMk/>
            <pc:sldMk cId="3816293835" sldId="2134808730"/>
            <ac:graphicFrameMk id="2" creationId="{25BC48A4-39DC-CF74-7F7F-A6E20A5A4FBA}"/>
          </ac:graphicFrameMkLst>
        </pc:graphicFrameChg>
        <pc:picChg chg="add mod">
          <ac:chgData name="FERHANE EL MOSTAFA" userId="612e3f77-08f4-424c-9bd0-6ac275dcda07" providerId="ADAL" clId="{03ECC52A-3917-4E4A-BCC6-67EB2827AB44}" dt="2025-08-20T21:45:18.334" v="521"/>
          <ac:picMkLst>
            <pc:docMk/>
            <pc:sldMk cId="3816293835" sldId="2134808730"/>
            <ac:picMk id="4" creationId="{BF663D90-4646-B1C7-9049-54A2B4B350A6}"/>
          </ac:picMkLst>
        </pc:picChg>
      </pc:sldChg>
      <pc:sldChg chg="addSp delSp modSp add mod modAnim">
        <pc:chgData name="FERHANE EL MOSTAFA" userId="612e3f77-08f4-424c-9bd0-6ac275dcda07" providerId="ADAL" clId="{03ECC52A-3917-4E4A-BCC6-67EB2827AB44}" dt="2025-08-30T10:23:44.422" v="2369"/>
        <pc:sldMkLst>
          <pc:docMk/>
          <pc:sldMk cId="2516559366" sldId="2134808731"/>
        </pc:sldMkLst>
        <pc:spChg chg="mod">
          <ac:chgData name="FERHANE EL MOSTAFA" userId="612e3f77-08f4-424c-9bd0-6ac275dcda07" providerId="ADAL" clId="{03ECC52A-3917-4E4A-BCC6-67EB2827AB44}" dt="2025-08-20T21:54:34.600" v="676" actId="20577"/>
          <ac:spMkLst>
            <pc:docMk/>
            <pc:sldMk cId="2516559366" sldId="2134808731"/>
            <ac:spMk id="3" creationId="{17E86DB1-3729-610D-8246-B9D38494F710}"/>
          </ac:spMkLst>
        </pc:spChg>
        <pc:spChg chg="mod">
          <ac:chgData name="FERHANE EL MOSTAFA" userId="612e3f77-08f4-424c-9bd0-6ac275dcda07" providerId="ADAL" clId="{03ECC52A-3917-4E4A-BCC6-67EB2827AB44}" dt="2025-08-20T22:06:07.216" v="1000" actId="20577"/>
          <ac:spMkLst>
            <pc:docMk/>
            <pc:sldMk cId="2516559366" sldId="2134808731"/>
            <ac:spMk id="7" creationId="{D340DFC5-2F9A-A852-E227-4970536E90E2}"/>
          </ac:spMkLst>
        </pc:spChg>
        <pc:spChg chg="mod">
          <ac:chgData name="FERHANE EL MOSTAFA" userId="612e3f77-08f4-424c-9bd0-6ac275dcda07" providerId="ADAL" clId="{03ECC52A-3917-4E4A-BCC6-67EB2827AB44}" dt="2025-08-20T22:10:13.030" v="1049"/>
          <ac:spMkLst>
            <pc:docMk/>
            <pc:sldMk cId="2516559366" sldId="2134808731"/>
            <ac:spMk id="13" creationId="{253206DE-B726-251D-8402-2CD9C53E709B}"/>
          </ac:spMkLst>
        </pc:spChg>
        <pc:graphicFrameChg chg="mod">
          <ac:chgData name="FERHANE EL MOSTAFA" userId="612e3f77-08f4-424c-9bd0-6ac275dcda07" providerId="ADAL" clId="{03ECC52A-3917-4E4A-BCC6-67EB2827AB44}" dt="2025-08-30T10:23:44.422" v="2369"/>
          <ac:graphicFrameMkLst>
            <pc:docMk/>
            <pc:sldMk cId="2516559366" sldId="2134808731"/>
            <ac:graphicFrameMk id="2" creationId="{1627E4F6-1E39-C794-693D-0602A50C7C68}"/>
          </ac:graphicFrameMkLst>
        </pc:graphicFrameChg>
        <pc:picChg chg="add mod">
          <ac:chgData name="FERHANE EL MOSTAFA" userId="612e3f77-08f4-424c-9bd0-6ac275dcda07" providerId="ADAL" clId="{03ECC52A-3917-4E4A-BCC6-67EB2827AB44}" dt="2025-08-20T21:54:17.294" v="667"/>
          <ac:picMkLst>
            <pc:docMk/>
            <pc:sldMk cId="2516559366" sldId="2134808731"/>
            <ac:picMk id="5" creationId="{3676CFF9-798A-33BF-5EE7-91306B593B14}"/>
          </ac:picMkLst>
        </pc:picChg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  <pc:spChg chg="mod">
          <ac:chgData name="FERHANE EL MOSTAFA" userId="612e3f77-08f4-424c-9bd0-6ac275dcda07" providerId="ADAL" clId="{03ECC52A-3917-4E4A-BCC6-67EB2827AB44}" dt="2025-08-20T22:04:18.252" v="977" actId="20577"/>
          <ac:spMkLst>
            <pc:docMk/>
            <pc:sldMk cId="2985476707" sldId="2134808732"/>
            <ac:spMk id="3" creationId="{E8899C6C-7DAC-5740-1A21-FA13CE1BAAB1}"/>
          </ac:spMkLst>
        </pc:spChg>
        <pc:spChg chg="add mod">
          <ac:chgData name="FERHANE EL MOSTAFA" userId="612e3f77-08f4-424c-9bd0-6ac275dcda07" providerId="ADAL" clId="{03ECC52A-3917-4E4A-BCC6-67EB2827AB44}" dt="2025-08-20T22:11:07.490" v="1063" actId="1076"/>
          <ac:spMkLst>
            <pc:docMk/>
            <pc:sldMk cId="2985476707" sldId="2134808732"/>
            <ac:spMk id="5" creationId="{B523F3D9-CB19-0629-10DA-FAF43ACA47E7}"/>
          </ac:spMkLst>
        </pc:spChg>
        <pc:spChg chg="mod">
          <ac:chgData name="FERHANE EL MOSTAFA" userId="612e3f77-08f4-424c-9bd0-6ac275dcda07" providerId="ADAL" clId="{03ECC52A-3917-4E4A-BCC6-67EB2827AB44}" dt="2025-08-20T22:10:53.913" v="1060" actId="207"/>
          <ac:spMkLst>
            <pc:docMk/>
            <pc:sldMk cId="2985476707" sldId="2134808732"/>
            <ac:spMk id="6" creationId="{3DBCD353-CCCC-24F9-E445-103FE4C215BD}"/>
          </ac:spMkLst>
        </pc:spChg>
        <pc:spChg chg="mod">
          <ac:chgData name="FERHANE EL MOSTAFA" userId="612e3f77-08f4-424c-9bd0-6ac275dcda07" providerId="ADAL" clId="{03ECC52A-3917-4E4A-BCC6-67EB2827AB44}" dt="2025-08-20T22:10:56.670" v="1061" actId="207"/>
          <ac:spMkLst>
            <pc:docMk/>
            <pc:sldMk cId="2985476707" sldId="2134808732"/>
            <ac:spMk id="13" creationId="{3D7DCC21-152D-22B4-6AAC-B027889468D4}"/>
          </ac:spMkLst>
        </pc:spChg>
        <pc:spChg chg="mod">
          <ac:chgData name="FERHANE EL MOSTAFA" userId="612e3f77-08f4-424c-9bd0-6ac275dcda07" providerId="ADAL" clId="{03ECC52A-3917-4E4A-BCC6-67EB2827AB44}" dt="2025-08-20T22:10:50.885" v="1059" actId="207"/>
          <ac:spMkLst>
            <pc:docMk/>
            <pc:sldMk cId="2985476707" sldId="2134808732"/>
            <ac:spMk id="14" creationId="{F51097DD-170E-0156-09D3-D2CD56A5D99A}"/>
          </ac:spMkLst>
        </pc:spChg>
        <pc:picChg chg="add mod">
          <ac:chgData name="FERHANE EL MOSTAFA" userId="612e3f77-08f4-424c-9bd0-6ac275dcda07" providerId="ADAL" clId="{03ECC52A-3917-4E4A-BCC6-67EB2827AB44}" dt="2025-08-20T22:04:49.595" v="981" actId="1076"/>
          <ac:picMkLst>
            <pc:docMk/>
            <pc:sldMk cId="2985476707" sldId="2134808732"/>
            <ac:picMk id="18" creationId="{1951B883-E406-0D97-F686-63474A306B9E}"/>
          </ac:picMkLst>
        </pc:picChg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  <pc:spChg chg="mod">
          <ac:chgData name="FERHANE EL MOSTAFA" userId="612e3f77-08f4-424c-9bd0-6ac275dcda07" providerId="ADAL" clId="{03ECC52A-3917-4E4A-BCC6-67EB2827AB44}" dt="2025-08-20T22:58:21.973" v="1907" actId="20577"/>
          <ac:spMkLst>
            <pc:docMk/>
            <pc:sldMk cId="4012810430" sldId="2134808734"/>
            <ac:spMk id="3" creationId="{32ECE476-268B-5FC3-DCEE-A08E94AFD03F}"/>
          </ac:spMkLst>
        </pc:spChg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  <pc:spChg chg="mod">
          <ac:chgData name="FERHANE EL MOSTAFA" userId="612e3f77-08f4-424c-9bd0-6ac275dcda07" providerId="ADAL" clId="{03ECC52A-3917-4E4A-BCC6-67EB2827AB44}" dt="2025-08-20T22:56:22.202" v="1877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03ECC52A-3917-4E4A-BCC6-67EB2827AB44}" dt="2025-08-20T22:57:31.253" v="1901" actId="1076"/>
          <ac:spMkLst>
            <pc:docMk/>
            <pc:sldMk cId="2349550496" sldId="2134808735"/>
            <ac:spMk id="5" creationId="{1B283EE3-24C7-6962-E13A-2A0671BEAB47}"/>
          </ac:spMkLst>
        </pc:spChg>
        <pc:spChg chg="mod">
          <ac:chgData name="FERHANE EL MOSTAFA" userId="612e3f77-08f4-424c-9bd0-6ac275dcda07" providerId="ADAL" clId="{03ECC52A-3917-4E4A-BCC6-67EB2827AB44}" dt="2025-08-20T22:57:34.050" v="1902" actId="1076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03ECC52A-3917-4E4A-BCC6-67EB2827AB44}" dt="2025-08-20T22:57:38.277" v="1903" actId="1076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  <pc:spChg chg="mod">
          <ac:chgData name="FERHANE EL MOSTAFA" userId="612e3f77-08f4-424c-9bd0-6ac275dcda07" providerId="ADAL" clId="{03ECC52A-3917-4E4A-BCC6-67EB2827AB44}" dt="2025-08-20T23:19:45.359" v="2132"/>
          <ac:spMkLst>
            <pc:docMk/>
            <pc:sldMk cId="3074834879" sldId="2134808736"/>
            <ac:spMk id="2" creationId="{B6E7AA35-FDE5-41FF-5697-5550A216CE4A}"/>
          </ac:spMkLst>
        </pc:spChg>
        <pc:picChg chg="add mod">
          <ac:chgData name="FERHANE EL MOSTAFA" userId="612e3f77-08f4-424c-9bd0-6ac275dcda07" providerId="ADAL" clId="{03ECC52A-3917-4E4A-BCC6-67EB2827AB44}" dt="2025-08-20T23:19:28.147" v="2131"/>
          <ac:picMkLst>
            <pc:docMk/>
            <pc:sldMk cId="3074834879" sldId="2134808736"/>
            <ac:picMk id="16" creationId="{3651C4FA-4EB1-603D-AD4E-2CC32A5CCEE5}"/>
          </ac:picMkLst>
        </pc:picChg>
      </pc:sldChg>
      <pc:sldChg chg="add">
        <pc:chgData name="FERHANE EL MOSTAFA" userId="612e3f77-08f4-424c-9bd0-6ac275dcda07" providerId="ADAL" clId="{03ECC52A-3917-4E4A-BCC6-67EB2827AB44}" dt="2025-08-30T08:19:02.661" v="2361"/>
        <pc:sldMkLst>
          <pc:docMk/>
          <pc:sldMk cId="1341450229" sldId="213480873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4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32" Type="http://schemas.openxmlformats.org/officeDocument/2006/relationships/theme" Target="../theme/theme6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  <p:sldLayoutId id="2147483995" r:id="rId13"/>
    <p:sldLayoutId id="2147483996" r:id="rId14"/>
    <p:sldLayoutId id="2147483997" r:id="rId15"/>
    <p:sldLayoutId id="2147483998" r:id="rId16"/>
    <p:sldLayoutId id="2147483999" r:id="rId17"/>
    <p:sldLayoutId id="2147484000" r:id="rId18"/>
    <p:sldLayoutId id="2147484001" r:id="rId19"/>
    <p:sldLayoutId id="2147484002" r:id="rId20"/>
    <p:sldLayoutId id="2147484003" r:id="rId21"/>
    <p:sldLayoutId id="2147484004" r:id="rId22"/>
    <p:sldLayoutId id="2147484005" r:id="rId23"/>
    <p:sldLayoutId id="2147484006" r:id="rId24"/>
    <p:sldLayoutId id="2147484007" r:id="rId25"/>
    <p:sldLayoutId id="2147484008" r:id="rId26"/>
    <p:sldLayoutId id="2147484009" r:id="rId27"/>
    <p:sldLayoutId id="2147484010" r:id="rId28"/>
    <p:sldLayoutId id="2147484011" r:id="rId29"/>
    <p:sldLayoutId id="2147484012" r:id="rId30"/>
    <p:sldLayoutId id="2147484013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2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450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60474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403190" y="2577761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986244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إملائية: ت/ة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وماذا بعد؟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F1FCC-A74F-07E9-D68E-52B5BFD10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AB7E6F7-3FAD-9010-167E-3C426AB3F219}"/>
              </a:ext>
            </a:extLst>
          </p:cNvPr>
          <p:cNvSpPr txBox="1"/>
          <p:nvPr/>
        </p:nvSpPr>
        <p:spPr>
          <a:xfrm>
            <a:off x="160421" y="710975"/>
            <a:ext cx="1233638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32). سأراقب ما قمتم به، قبل أن نبدأ حصة اليوم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BA58FBA1-D982-E17E-A055-1E1314CEDAF9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أنجز (النشاط1) وأقرأ الكلمات بدقة وسرعة؛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(يوم العيد)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 الأخير من(النشاط3)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66DD2D4-91AA-359D-618C-F487F19AC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745" y="2350873"/>
            <a:ext cx="4668982" cy="72220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C1BA7ED-CE30-0D58-7E3C-B58DD83AC5DD}"/>
              </a:ext>
            </a:extLst>
          </p:cNvPr>
          <p:cNvSpPr/>
          <p:nvPr/>
        </p:nvSpPr>
        <p:spPr>
          <a:xfrm>
            <a:off x="2060520" y="8908473"/>
            <a:ext cx="3495153" cy="48288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DE027C-671E-5FD2-2774-49DA86729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954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العمل في ثنائيات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جميعا شروط العمل في ثنائيات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3333134" y="1508068"/>
            <a:ext cx="10057357" cy="7630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أستعد للعمل مع زميلي/زميلتي مع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ظهور الأيقونة؛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أشارك العمل مع زميلي</a:t>
            </a:r>
            <a:r>
              <a:rPr lang="ar-MA" sz="4400" b="1" dirty="0">
                <a:solidFill>
                  <a:srgbClr val="00B050"/>
                </a:solidFill>
              </a:rPr>
              <a:t> /زميلتي</a:t>
            </a:r>
            <a:r>
              <a:rPr lang="ar-MA" sz="44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 بهدوء؛</a:t>
            </a:r>
            <a:endParaRPr lang="fr-MA" sz="4400" b="1" dirty="0">
              <a:solidFill>
                <a:srgbClr val="00B05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أنصحه إذا خالف أحد بنود ميثاق القسم؛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أقدم له المساعدة متى ما طلبها مني؛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أعيره وسيلتي الخاصة إذا طلبها مني؛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أصحح له خطأه بأدب؛</a:t>
            </a:r>
            <a:endParaRPr lang="fr-MA" sz="4400" b="1" dirty="0">
              <a:solidFill>
                <a:srgbClr val="00B05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أقبل تصحيحه لخطئي وأستفيد منه؛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507" y="2164108"/>
            <a:ext cx="1676545" cy="110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7A4471B-E10C-B399-E005-C82B07FE3698}"/>
              </a:ext>
            </a:extLst>
          </p:cNvPr>
          <p:cNvSpPr txBox="1"/>
          <p:nvPr/>
        </p:nvSpPr>
        <p:spPr>
          <a:xfrm>
            <a:off x="1745673" y="2546150"/>
            <a:ext cx="111321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تُعَدُّ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ٱلْغابَةُ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أَهَمَّ عُنْصُرٍ في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ٱلطَّبيعَةِ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وتَعيشُ فيها حَيَواناتٌ عَديدَةٌ.</a:t>
            </a: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يُحافِظُ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ٱلزُّوّارُ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نَظافَةِ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ٱلطَّبيعَةِ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680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902CEB0-F79D-E41F-B0EB-1D6E3D92FEF0}"/>
              </a:ext>
            </a:extLst>
          </p:cNvPr>
          <p:cNvSpPr txBox="1"/>
          <p:nvPr/>
        </p:nvSpPr>
        <p:spPr>
          <a:xfrm>
            <a:off x="1745673" y="2546150"/>
            <a:ext cx="111321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تُعَدُّ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ٱلْغابَةُ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أَهَمَّ عُنْصُرٍ في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ٱلطَّبيعَةِ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وتَعيشُ فيها حَيَواناتٌ عَديدَةٌ.</a:t>
            </a: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يُحافِظُ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ٱلزُّوّارُ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نَظافَةِ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ٱلطَّبيعَةِ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068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38AD28B-EBB8-6C31-9EED-459F261756F3}"/>
              </a:ext>
            </a:extLst>
          </p:cNvPr>
          <p:cNvSpPr txBox="1"/>
          <p:nvPr/>
        </p:nvSpPr>
        <p:spPr>
          <a:xfrm>
            <a:off x="1745673" y="2546150"/>
            <a:ext cx="111321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تُعَدُّ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ٱلْغابَةُ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أَهَمَّ عُنْصُرٍ في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ٱلطَّبيعَةِ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وتَعيشُ فيها حَيَواناتٌ عَديدَةٌ.</a:t>
            </a: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يُحافِظُ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ٱلزُّوّارُ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نَظافَةِ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ٱلطَّبيعَةِ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181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سأملي عليكم كلمات تنتهي بتاء. تذكروا القاعدة التي رأيناها في الحصة السابقة.  اُكتبوا: رسمتُ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رَسَمْ</a:t>
            </a: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بتاء مبسوطة؟</a:t>
            </a: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مكتبة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مَكْتَبَ</a:t>
            </a: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ةٌ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بتاء مربوطة؟</a:t>
            </a: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صوت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صَوْتٌ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بتاء مبسوطة؟</a:t>
            </a: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3BE11-E5F5-9A7F-C321-979B3608E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66AF025-73BA-BE11-EBB5-062D0D01300B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سارةُ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D85D13-D376-4A32-EE29-546AB076F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216E37-C138-A9FC-097E-65911865E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25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C2054-56DF-0CC9-9E53-38EBF090F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F67C9FC-7DE3-529D-9FCA-5C2D70AFC22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6C7D18-3957-E5D8-FDB2-8EC45DEF5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7DEC4-6562-286A-3C98-5B17B54C2518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سارَةُ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1CCC92-59B3-4F2D-3B9A-88C52A97D4DE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7AF3D17-ACE2-1DE8-C9F1-04B616A3F18D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بتاء مربوطة؟</a:t>
            </a:r>
          </a:p>
        </p:txBody>
      </p:sp>
    </p:spTree>
    <p:extLst>
      <p:ext uri="{BB962C8B-B14F-4D97-AF65-F5344CB8AC3E}">
        <p14:creationId xmlns:p14="http://schemas.microsoft.com/office/powerpoint/2010/main" val="76915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90337" y="3462794"/>
            <a:ext cx="6720083" cy="3361412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لاحظوا كيف سأجد ضد الكلمات الآتية(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يمكن تركيب الكلمات شفهيا في جمل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714314"/>
              </p:ext>
            </p:extLst>
          </p:nvPr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اَلْحاضِرُ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اَلصَّباحُ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تُفْرِغُ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اَلْماضي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اَلْمَساءُ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AEFB-01F0-F251-06CD-B4935498BF85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تَمْلَأُ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2B96FEA-032F-E46B-EA2D-B50BC3E807F7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707B0-4DBD-75C5-1C08-5A523D18E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A2D7C69-20E1-2BED-2FB2-2C94DE2429F7}"/>
              </a:ext>
            </a:extLst>
          </p:cNvPr>
          <p:cNvSpPr txBox="1"/>
          <p:nvPr/>
        </p:nvSpPr>
        <p:spPr>
          <a:xfrm>
            <a:off x="215839" y="680195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لنقرأ الكلمات قراءة مشتركة، مع إشارتي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E846169-919C-8174-5AD5-3AF6BA2319F1}"/>
              </a:ext>
            </a:extLst>
          </p:cNvPr>
          <p:cNvGraphicFramePr>
            <a:graphicFrameLocks noGrp="1"/>
          </p:cNvGraphicFramePr>
          <p:nvPr/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اَلْحاضِرُ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اَلصَّباحُ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تُفْرِغُ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9460B970-50A2-FFE2-DEA0-DD3E2EAD5732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اَلْماضي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98CBD7-C835-2B7B-0227-AE4268416C2E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اَلْمَساءُ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D00D592-6556-5E15-89C8-FE55183EF17F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تَمْلَأُ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B88F4A12-FCFC-8F15-EF55-11114524F981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3CFD55B0-D7BF-983D-48A8-5FA7161A3122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695457B5-EB0F-C4BF-1FC7-11C2254EEF75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5584E3-1A0C-B865-3900-A40378F31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851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F38B1-1577-AD8B-B5B9-282B71F1B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36149B8-60DF-A2F0-42B0-5BCEC8C71A82}"/>
              </a:ext>
            </a:extLst>
          </p:cNvPr>
          <p:cNvSpPr txBox="1"/>
          <p:nvPr/>
        </p:nvSpPr>
        <p:spPr>
          <a:xfrm>
            <a:off x="215839" y="680195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قراءات فردية جهرية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3AF0149-7D02-311C-7170-B5DB459F29B3}"/>
              </a:ext>
            </a:extLst>
          </p:cNvPr>
          <p:cNvGraphicFramePr>
            <a:graphicFrameLocks noGrp="1"/>
          </p:cNvGraphicFramePr>
          <p:nvPr/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اَلْحاضِرُ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اَلصَّباحُ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تُفْرِغُ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F513604-204A-9911-F457-31A048DC0B8B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اَلْماضي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2DCC3D-1209-9CF6-21F3-9A3B50951BA7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اَلْمَساءُ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0FA0871-7024-7DED-DE90-0EC73CF1531E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تَمْلَأُ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181C6783-3ECA-AE23-8F8B-688225057A57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85751FF-6EAC-9514-6189-CF88637A07E3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784F9DA6-8168-BEB5-ADCE-86A25C409EB5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250DFC-ACBC-3F63-294E-85FEF17C179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4438065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DCDA1-E584-7C72-F229-B94A41FE2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03984AF-FBB0-7610-CF32-F0D31D1EB5A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مجموعة ستبحث عن ضد الكلمات الآتية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E571894-12F6-EEEE-3169-7A031509E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055142"/>
              </p:ext>
            </p:extLst>
          </p:nvPr>
        </p:nvGraphicFramePr>
        <p:xfrm>
          <a:off x="2092035" y="2127554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ذَهبَ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اَلْمَغيبُ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قَريبٌ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اَلْبارِدُ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اَلْحُزْنُ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1028808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C4094BB-526F-AF4D-4D50-4B1C2574C2EF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FFAD0E4-8C44-E22C-1375-5F2E28BD9BE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FF3317B0-95F0-9711-34BD-F8D1328CDA5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1E87F5F-5237-997E-A10C-FA2B54D737E1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341AFB0C-6066-515E-8B5A-6D5A670DA2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39" y="645435"/>
            <a:ext cx="1950937" cy="1300625"/>
          </a:xfrm>
          <a:prstGeom prst="rect">
            <a:avLst/>
          </a:prstGeom>
        </p:spPr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23871CAC-1B75-6ABF-980B-1B5E25D09186}"/>
              </a:ext>
            </a:extLst>
          </p:cNvPr>
          <p:cNvSpPr/>
          <p:nvPr/>
        </p:nvSpPr>
        <p:spPr>
          <a:xfrm>
            <a:off x="6594764" y="9336695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61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9" grpId="0" animBg="1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EDE3A-6B43-F99E-ED3C-DA438F167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90092F-0C02-D1CC-1F68-B72A4A805D1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لنصحح جماعة: المجموعة الفائزة هي من وجدت أضداد الكلمات الخمس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5BC48A4-39DC-CF74-7F7F-A6E20A5A4F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377889"/>
              </p:ext>
            </p:extLst>
          </p:nvPr>
        </p:nvGraphicFramePr>
        <p:xfrm>
          <a:off x="2092035" y="2127554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ذَهبَ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اَلْمَغيبُ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قَريبٌ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اَلْبارِدُ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اَلْحُزْنُ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1944171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58E6FA2D-32D6-6F52-AA38-FB569D3B589D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4AAEAAF-24B3-8CD5-F01E-6211B754E7F6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A39D3D39-4DA1-E220-D2B0-DCF22D84D538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172F6FDE-6F7F-5063-CD98-087E6D186795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F663D90-4646-B1C7-9049-54A2B4B35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1BC5DC3-FFBD-C8A5-D3A2-222F59AD67A0}"/>
              </a:ext>
            </a:extLst>
          </p:cNvPr>
          <p:cNvSpPr txBox="1"/>
          <p:nvPr/>
        </p:nvSpPr>
        <p:spPr>
          <a:xfrm>
            <a:off x="3179617" y="2877391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جاءَ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166746E-DF91-3DB6-35E9-BC0C617A28AD}"/>
              </a:ext>
            </a:extLst>
          </p:cNvPr>
          <p:cNvSpPr txBox="1"/>
          <p:nvPr/>
        </p:nvSpPr>
        <p:spPr>
          <a:xfrm>
            <a:off x="3179616" y="435050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اَلْشُّروقُ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4616069-3306-520C-4F3B-83F5B61B3B04}"/>
              </a:ext>
            </a:extLst>
          </p:cNvPr>
          <p:cNvSpPr txBox="1"/>
          <p:nvPr/>
        </p:nvSpPr>
        <p:spPr>
          <a:xfrm>
            <a:off x="2944088" y="600628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بَعيدٌ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835FA01-7031-A5C1-D812-1166300E5A78}"/>
              </a:ext>
            </a:extLst>
          </p:cNvPr>
          <p:cNvSpPr txBox="1"/>
          <p:nvPr/>
        </p:nvSpPr>
        <p:spPr>
          <a:xfrm>
            <a:off x="2944088" y="7436171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اَلْحارُّ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037B4FF-D498-AA27-8052-00F279D18CAD}"/>
              </a:ext>
            </a:extLst>
          </p:cNvPr>
          <p:cNvSpPr txBox="1"/>
          <p:nvPr/>
        </p:nvSpPr>
        <p:spPr>
          <a:xfrm>
            <a:off x="2964868" y="878664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اَلْفَرَحُ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5E164E8A-6E83-22B4-DB9E-D7C6549287CA}"/>
              </a:ext>
            </a:extLst>
          </p:cNvPr>
          <p:cNvSpPr/>
          <p:nvPr/>
        </p:nvSpPr>
        <p:spPr>
          <a:xfrm>
            <a:off x="6594764" y="9329806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629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3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44304-5DA7-531A-6CCC-21D2EB1EF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7E86DB1-3729-610D-8246-B9D38494F710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للكلمات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627E4F6-1E39-C794-693D-0602A50C7C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898172"/>
              </p:ext>
            </p:extLst>
          </p:nvPr>
        </p:nvGraphicFramePr>
        <p:xfrm>
          <a:off x="2092035" y="2127554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ذَهبَ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اَلْمَغيبُ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قَريبٌ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اَلْبارِدُ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اَلْحُزْنُ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1944171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86560A9A-F25B-6568-078B-76409259B725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A3B56381-15B5-6832-EA2A-FAE38D9447C4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9C019DE9-303B-5910-0F15-79D99ED64001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C9BD6656-0D8C-BD2D-D5CE-8157BB122009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8BAB78-B776-718F-A0B4-E8D51710338B}"/>
              </a:ext>
            </a:extLst>
          </p:cNvPr>
          <p:cNvSpPr txBox="1"/>
          <p:nvPr/>
        </p:nvSpPr>
        <p:spPr>
          <a:xfrm>
            <a:off x="3179617" y="2877391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جاءَ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340DFC5-2F9A-A852-E227-4970536E90E2}"/>
              </a:ext>
            </a:extLst>
          </p:cNvPr>
          <p:cNvSpPr txBox="1"/>
          <p:nvPr/>
        </p:nvSpPr>
        <p:spPr>
          <a:xfrm>
            <a:off x="3179616" y="435050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اَلْشُّروقُ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75929F-BA38-E3D9-B7DF-00F2EECF7A2D}"/>
              </a:ext>
            </a:extLst>
          </p:cNvPr>
          <p:cNvSpPr txBox="1"/>
          <p:nvPr/>
        </p:nvSpPr>
        <p:spPr>
          <a:xfrm>
            <a:off x="2944088" y="600628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بَعيدٌ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53206DE-B726-251D-8402-2CD9C53E709B}"/>
              </a:ext>
            </a:extLst>
          </p:cNvPr>
          <p:cNvSpPr txBox="1"/>
          <p:nvPr/>
        </p:nvSpPr>
        <p:spPr>
          <a:xfrm>
            <a:off x="2944088" y="7436171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اَلْحارُّ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FB6E3D5-2BC6-9A85-4B2E-8E81C2CE8856}"/>
              </a:ext>
            </a:extLst>
          </p:cNvPr>
          <p:cNvSpPr txBox="1"/>
          <p:nvPr/>
        </p:nvSpPr>
        <p:spPr>
          <a:xfrm>
            <a:off x="2964868" y="878664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اَلْفَرَحُ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191820D4-5D80-B055-1F34-590352245DDD}"/>
              </a:ext>
            </a:extLst>
          </p:cNvPr>
          <p:cNvSpPr/>
          <p:nvPr/>
        </p:nvSpPr>
        <p:spPr>
          <a:xfrm>
            <a:off x="6594764" y="9329806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76CFF9-798A-33BF-5EE7-91306B593B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16559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9" grpId="0" animBg="1"/>
      <p:bldP spid="6" grpId="0"/>
      <p:bldP spid="7" grpId="0"/>
      <p:bldP spid="8" grpId="0"/>
      <p:bldP spid="13" grpId="0"/>
      <p:bldP spid="14" grpId="0"/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39AC3-5D3A-797D-3BF3-19BE40139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8899C6C-7DAC-5740-1A21-FA13CE1BAAB1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الكلمات من التي رأيناها: </a:t>
            </a:r>
            <a:r>
              <a:rPr lang="ar-MA" sz="1600" b="1" noProof="0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عليكم كتابة ضد الكلمة على اللوحة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BCD353-CCCC-24F9-E445-103FE4C215BD}"/>
              </a:ext>
            </a:extLst>
          </p:cNvPr>
          <p:cNvSpPr txBox="1"/>
          <p:nvPr/>
        </p:nvSpPr>
        <p:spPr>
          <a:xfrm>
            <a:off x="2029690" y="245960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جاءَ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D7DCC21-152D-22B4-6AAC-B027889468D4}"/>
              </a:ext>
            </a:extLst>
          </p:cNvPr>
          <p:cNvSpPr txBox="1"/>
          <p:nvPr/>
        </p:nvSpPr>
        <p:spPr>
          <a:xfrm>
            <a:off x="2279075" y="6111737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اَلْحارُّ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51097DD-170E-0156-09D3-D2CD56A5D99A}"/>
              </a:ext>
            </a:extLst>
          </p:cNvPr>
          <p:cNvSpPr txBox="1"/>
          <p:nvPr/>
        </p:nvSpPr>
        <p:spPr>
          <a:xfrm>
            <a:off x="9365674" y="257212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اَلْفَرَحُ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523F3D9-CB19-0629-10DA-FAF43ACA47E7}"/>
              </a:ext>
            </a:extLst>
          </p:cNvPr>
          <p:cNvSpPr txBox="1"/>
          <p:nvPr/>
        </p:nvSpPr>
        <p:spPr>
          <a:xfrm>
            <a:off x="9206344" y="600636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اَلْماضي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951B883-E406-0D97-F686-63474A306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7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958B3-2A03-4395-BA66-E8ABB29F2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6F75272-04B9-823F-F3F8-1944767E0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3F73D2-9151-4A3B-95E4-784578D3A796}"/>
              </a:ext>
            </a:extLst>
          </p:cNvPr>
          <p:cNvSpPr txBox="1"/>
          <p:nvPr/>
        </p:nvSpPr>
        <p:spPr>
          <a:xfrm>
            <a:off x="215839" y="957193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سنحدد توقعات مضمون النص الجديد انطلاقا من عنوانه، تابعوا كيف سأفعل ذلك  عن طريق الخريطة الذهنية للعنوان </a:t>
            </a: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563517C2-1923-64CB-586C-252DE355B49E}"/>
              </a:ext>
            </a:extLst>
          </p:cNvPr>
          <p:cNvSpPr/>
          <p:nvPr/>
        </p:nvSpPr>
        <p:spPr>
          <a:xfrm>
            <a:off x="5193253" y="4187535"/>
            <a:ext cx="3112547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800" b="1" kern="1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يَوْمٌ في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ٱلْقَريَةِ</a:t>
            </a:r>
            <a:endParaRPr lang="fr-FR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0EA03F6E-E42A-D944-B351-9D4191785D9D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عُطْلَةٌ</a:t>
            </a:r>
            <a:endParaRPr lang="fr-FR" sz="4400" kern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879B8263-ECF2-73EA-F7DB-3A192F5EC306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MA" sz="4400" kern="1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فِلاحَةٌ</a:t>
            </a:r>
            <a:endParaRPr lang="fr-FR" sz="4400" kern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ABCAD15A-6F3D-4410-ACF3-E15690B52B7D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2400" kern="120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41356FB-1A32-41E4-9E05-13176ECAB017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2400" kern="120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4DF9247-F79C-CF5A-C1FF-F0376C851604}"/>
              </a:ext>
            </a:extLst>
          </p:cNvPr>
          <p:cNvSpPr/>
          <p:nvPr/>
        </p:nvSpPr>
        <p:spPr>
          <a:xfrm>
            <a:off x="5193253" y="839674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MA" sz="4400" kern="1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حَصادٌ</a:t>
            </a:r>
            <a:endParaRPr lang="fr-FR" sz="4400" kern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CA7C2EB4-6995-8FCA-64A7-CEA79126B1FC}"/>
              </a:ext>
            </a:extLst>
          </p:cNvPr>
          <p:cNvSpPr/>
          <p:nvPr/>
        </p:nvSpPr>
        <p:spPr>
          <a:xfrm>
            <a:off x="6141713" y="723944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EFB6E7-6528-F9DA-53F0-5758A06A88E0}"/>
              </a:ext>
            </a:extLst>
          </p:cNvPr>
          <p:cNvSpPr/>
          <p:nvPr/>
        </p:nvSpPr>
        <p:spPr>
          <a:xfrm>
            <a:off x="7574804" y="7282741"/>
            <a:ext cx="5725317" cy="914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َٱلنّصُّ عَنْ أَشْغالِ يَوْمٍ في قَرْيَةٍ.</a:t>
            </a:r>
            <a:endParaRPr lang="fr-M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98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للعنوان، ويطرح توقعين أو ثلاثة عن مضمون النص</a:t>
            </a: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يَوْمٌ في ٱلْقَريَةِ</a:t>
            </a: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التوقعات: ستشاركون جميعا في صياغة التوقعات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.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عن أي عيد سيتحدث النص؟ ماذا تعرفون عن العيد؟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يَوْمٌ في ٱلْقَريَةِ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8861731" y="2364763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عُطْلَةٌ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فِلاحَةٌ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590597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حَصادٌ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D18D6610-2D0F-269D-FC9F-FCE84EC7A771}"/>
              </a:ext>
            </a:extLst>
          </p:cNvPr>
          <p:cNvSpPr/>
          <p:nvPr/>
        </p:nvSpPr>
        <p:spPr>
          <a:xfrm>
            <a:off x="9353551" y="65151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D1D367BC-9B14-7FCE-274C-A642F8560969}"/>
              </a:ext>
            </a:extLst>
          </p:cNvPr>
          <p:cNvSpPr/>
          <p:nvPr/>
        </p:nvSpPr>
        <p:spPr>
          <a:xfrm>
            <a:off x="1827644" y="65151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563404E5-7201-80DB-1440-F9B23B42A047}"/>
              </a:ext>
            </a:extLst>
          </p:cNvPr>
          <p:cNvCxnSpPr>
            <a:cxnSpLocks/>
          </p:cNvCxnSpPr>
          <p:nvPr/>
        </p:nvCxnSpPr>
        <p:spPr>
          <a:xfrm flipH="1">
            <a:off x="4209195" y="6012762"/>
            <a:ext cx="930841" cy="653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0A7FAE0-5219-FFCF-AD9F-9C29D2369AF4}"/>
              </a:ext>
            </a:extLst>
          </p:cNvPr>
          <p:cNvCxnSpPr>
            <a:cxnSpLocks/>
          </p:cNvCxnSpPr>
          <p:nvPr/>
        </p:nvCxnSpPr>
        <p:spPr>
          <a:xfrm>
            <a:off x="8246481" y="6247598"/>
            <a:ext cx="1055532" cy="5350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5" grpId="0" animBg="1"/>
      <p:bldP spid="1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038109" y="3628359"/>
            <a:ext cx="6311032" cy="914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َ</a:t>
            </a:r>
            <a:r>
              <a:rPr lang="ar-MA" sz="2800" b="1" dirty="0" err="1">
                <a:solidFill>
                  <a:schemeClr val="tx1"/>
                </a:solidFill>
              </a:rPr>
              <a:t>ٱلنّصُّ</a:t>
            </a:r>
            <a:r>
              <a:rPr lang="ar-MA" sz="2800" b="1" dirty="0">
                <a:solidFill>
                  <a:schemeClr val="tx1"/>
                </a:solidFill>
              </a:rPr>
              <a:t> عَنْ أَشْغالِ يَوْمٍ في قَرْيَةٍ.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366859" y="3628359"/>
            <a:ext cx="5756850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قد يَتَحَدَّثُ </a:t>
            </a:r>
            <a:r>
              <a:rPr lang="ar-MA" sz="2800" b="1" dirty="0" err="1">
                <a:solidFill>
                  <a:schemeClr val="tx1"/>
                </a:solidFill>
              </a:rPr>
              <a:t>ٱلنّصُّ</a:t>
            </a:r>
            <a:r>
              <a:rPr lang="ar-MA" sz="2800" b="1" dirty="0">
                <a:solidFill>
                  <a:schemeClr val="tx1"/>
                </a:solidFill>
              </a:rPr>
              <a:t> عَنْ أَحْداثِ يَوْمٍ لِطِفْلٍ في قَرْيَةٍ. 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7956826" y="7213571"/>
            <a:ext cx="5392315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رُبَّما سَيَتَحَدَّثُ َ</a:t>
            </a:r>
            <a:r>
              <a:rPr lang="ar-MA" sz="2800" b="1" dirty="0" err="1">
                <a:solidFill>
                  <a:schemeClr val="tx1"/>
                </a:solidFill>
              </a:rPr>
              <a:t>ٱلنّصُّ</a:t>
            </a:r>
            <a:r>
              <a:rPr lang="ar-MA" sz="2800" b="1" dirty="0">
                <a:solidFill>
                  <a:schemeClr val="tx1"/>
                </a:solidFill>
              </a:rPr>
              <a:t> عَنْ يَوْمِ حَصادٍ في قَرْيَةٍ.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CA2DE14-D358-A90D-3031-9827EB5F39FB}"/>
              </a:ext>
            </a:extLst>
          </p:cNvPr>
          <p:cNvSpPr/>
          <p:nvPr/>
        </p:nvSpPr>
        <p:spPr>
          <a:xfrm>
            <a:off x="366858" y="7326606"/>
            <a:ext cx="6491141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أَظُنُّ أَنَّ َ</a:t>
            </a:r>
            <a:r>
              <a:rPr lang="ar-MA" sz="2800" b="1" dirty="0" err="1">
                <a:solidFill>
                  <a:schemeClr val="tx1"/>
                </a:solidFill>
              </a:rPr>
              <a:t>ٱلنّصَّ</a:t>
            </a:r>
            <a:r>
              <a:rPr lang="ar-MA" sz="2800" b="1" dirty="0">
                <a:solidFill>
                  <a:schemeClr val="tx1"/>
                </a:solidFill>
              </a:rPr>
              <a:t> سَيَتَحَدَّثُ عَنْ أَسْرَةٍ قَضَتْ يَوْماً في قَرْيَةٍ.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800" y="4805075"/>
            <a:ext cx="2699026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يَوْمٌ في ٱلْقَريَةِ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C6F466-25F7-178E-0C8C-8375B70DD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C738B5F-53AD-D78F-473C-68CBDA888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(توجيههم لتعليل الجواب)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7038109" y="3628359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َٱلنّصُّ عَنْ أَشْغالِ يَوْمٍ في قَرْيَةٍ.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7038109" y="5287042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رُبَّما سَيَتَحَدَّثُ َٱلنّصُّ عَنْ يَوْمِ حَصادٍ في قَرْيَةٍ.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DC2E2C0-6C3D-9DF1-09C0-7FB97790FBC8}"/>
              </a:ext>
            </a:extLst>
          </p:cNvPr>
          <p:cNvSpPr/>
          <p:nvPr/>
        </p:nvSpPr>
        <p:spPr>
          <a:xfrm>
            <a:off x="6858000" y="6767148"/>
            <a:ext cx="649114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أَظُنُّ أَنَّ َ</a:t>
            </a:r>
            <a:r>
              <a:rPr lang="ar-MA" sz="2800" b="1" dirty="0" err="1">
                <a:solidFill>
                  <a:schemeClr val="tx1"/>
                </a:solidFill>
              </a:rPr>
              <a:t>ٱلنّصَّ</a:t>
            </a:r>
            <a:r>
              <a:rPr lang="ar-MA" sz="2800" b="1" dirty="0">
                <a:solidFill>
                  <a:schemeClr val="tx1"/>
                </a:solidFill>
              </a:rPr>
              <a:t> سَيَتَحَدَّثُ عَنْ أَسْرَةٍ قَضَتْ يَوْماً في قَرْيَةٍ.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846903-A84E-4CBF-64D2-53A0CB3C3359}"/>
              </a:ext>
            </a:extLst>
          </p:cNvPr>
          <p:cNvSpPr/>
          <p:nvPr/>
        </p:nvSpPr>
        <p:spPr>
          <a:xfrm>
            <a:off x="7038109" y="8415406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قد يَتَحَدَّثَ َ</a:t>
            </a:r>
            <a:r>
              <a:rPr lang="ar-MA" sz="2800" b="1" dirty="0" err="1">
                <a:solidFill>
                  <a:schemeClr val="tx1"/>
                </a:solidFill>
              </a:rPr>
              <a:t>ٱلنّصُّ</a:t>
            </a:r>
            <a:r>
              <a:rPr lang="ar-MA" sz="2800" b="1" dirty="0">
                <a:solidFill>
                  <a:schemeClr val="tx1"/>
                </a:solidFill>
              </a:rPr>
              <a:t> عَنْ أَحْداثِ يَوْمٍ لِطِفْلٍ في قَرْيَةٍ. 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916668" y="3628359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EBA53D-389D-5EEA-117B-6F2CE2D89C08}"/>
              </a:ext>
            </a:extLst>
          </p:cNvPr>
          <p:cNvSpPr/>
          <p:nvPr/>
        </p:nvSpPr>
        <p:spPr>
          <a:xfrm>
            <a:off x="2916668" y="5287043"/>
            <a:ext cx="1420378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CDCE78-7945-1312-310F-2F46BEB2148E}"/>
              </a:ext>
            </a:extLst>
          </p:cNvPr>
          <p:cNvSpPr/>
          <p:nvPr/>
        </p:nvSpPr>
        <p:spPr>
          <a:xfrm>
            <a:off x="2916668" y="6767148"/>
            <a:ext cx="1420378" cy="91439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F48F94-CEEA-AFF2-8500-49F4E6F50287}"/>
              </a:ext>
            </a:extLst>
          </p:cNvPr>
          <p:cNvSpPr/>
          <p:nvPr/>
        </p:nvSpPr>
        <p:spPr>
          <a:xfrm>
            <a:off x="2916668" y="8415406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27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على كراساتكم ص:33،  ضعوا سطرا تحت الكلمات في النص عبر قراءة مسحية سريعة.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FD7A413-5D74-67E5-4462-F2F2D71E5D46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اِسْتَنْشَقَ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D2986E1-B7A4-31E7-9BD7-A527DDDEA834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اَلْماضي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B1AD6576-869E-7D48-B590-8C3276393C94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اَلْمَغيبِ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45615E8-34D8-5AFB-166A-5A976BD2CD13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لَذيذاً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ED54D2D-BF90-E954-64FE-63F076E74B97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اَلْفَرَحِ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EE52E8A-BE92-10C4-CDEF-4096BAFF70AC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اَلْأَجْدادِ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19A3EA-C15A-B10C-A85C-554C086A79C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33F2-7811-E5B2-0E9B-6F07BF7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5F3318-6A11-B106-FFFA-B03B1FA726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الفائز من وحد أكبر عدد من الكلمات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84A580-8573-CC9F-17EE-AB0E39F2B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F1A883-C4EE-D7F2-498F-B98AC4A66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  <p:sp>
        <p:nvSpPr>
          <p:cNvPr id="5" name="Signe Moins 4">
            <a:extLst>
              <a:ext uri="{FF2B5EF4-FFF2-40B4-BE49-F238E27FC236}">
                <a16:creationId xmlns:a16="http://schemas.microsoft.com/office/drawing/2014/main" id="{83321687-AD52-2B0D-B1EC-37B858136BDF}"/>
              </a:ext>
            </a:extLst>
          </p:cNvPr>
          <p:cNvSpPr/>
          <p:nvPr/>
        </p:nvSpPr>
        <p:spPr>
          <a:xfrm>
            <a:off x="8945737" y="3689261"/>
            <a:ext cx="1298311" cy="180110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Signe Moins 5">
            <a:extLst>
              <a:ext uri="{FF2B5EF4-FFF2-40B4-BE49-F238E27FC236}">
                <a16:creationId xmlns:a16="http://schemas.microsoft.com/office/drawing/2014/main" id="{23D06E7B-14B7-6B79-FE11-549EC4A12AD0}"/>
              </a:ext>
            </a:extLst>
          </p:cNvPr>
          <p:cNvSpPr/>
          <p:nvPr/>
        </p:nvSpPr>
        <p:spPr>
          <a:xfrm>
            <a:off x="3416604" y="6078192"/>
            <a:ext cx="1529469" cy="13479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8" name="Signe Moins 7">
            <a:extLst>
              <a:ext uri="{FF2B5EF4-FFF2-40B4-BE49-F238E27FC236}">
                <a16:creationId xmlns:a16="http://schemas.microsoft.com/office/drawing/2014/main" id="{20309B69-FE66-8836-D7ED-206BB796BC26}"/>
              </a:ext>
            </a:extLst>
          </p:cNvPr>
          <p:cNvSpPr/>
          <p:nvPr/>
        </p:nvSpPr>
        <p:spPr>
          <a:xfrm>
            <a:off x="9817404" y="8480857"/>
            <a:ext cx="1348259" cy="13479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Signe Moins 13">
            <a:extLst>
              <a:ext uri="{FF2B5EF4-FFF2-40B4-BE49-F238E27FC236}">
                <a16:creationId xmlns:a16="http://schemas.microsoft.com/office/drawing/2014/main" id="{1F1C613B-5720-602B-FF3D-DF879F59B5BE}"/>
              </a:ext>
            </a:extLst>
          </p:cNvPr>
          <p:cNvSpPr/>
          <p:nvPr/>
        </p:nvSpPr>
        <p:spPr>
          <a:xfrm>
            <a:off x="3754582" y="4429501"/>
            <a:ext cx="1010281" cy="13479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Signe Moins 14">
            <a:extLst>
              <a:ext uri="{FF2B5EF4-FFF2-40B4-BE49-F238E27FC236}">
                <a16:creationId xmlns:a16="http://schemas.microsoft.com/office/drawing/2014/main" id="{E534EF3B-DD82-590D-0921-802D4DD00E04}"/>
              </a:ext>
            </a:extLst>
          </p:cNvPr>
          <p:cNvSpPr/>
          <p:nvPr/>
        </p:nvSpPr>
        <p:spPr>
          <a:xfrm>
            <a:off x="9047018" y="4496899"/>
            <a:ext cx="1037991" cy="212726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Signe Moins 15">
            <a:extLst>
              <a:ext uri="{FF2B5EF4-FFF2-40B4-BE49-F238E27FC236}">
                <a16:creationId xmlns:a16="http://schemas.microsoft.com/office/drawing/2014/main" id="{6533AB0F-99A2-06BD-DAEF-1809F71138CB}"/>
              </a:ext>
            </a:extLst>
          </p:cNvPr>
          <p:cNvSpPr/>
          <p:nvPr/>
        </p:nvSpPr>
        <p:spPr>
          <a:xfrm>
            <a:off x="881222" y="9262408"/>
            <a:ext cx="1348259" cy="13479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082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4" grpId="0" animBg="1"/>
      <p:bldP spid="15" grpId="0" animBg="1"/>
      <p:bldP spid="1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F1C8F52-4923-510E-2C53-9444DD2C0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DB03DE-5FC7-32A4-F1E2-71CF51BF1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664DDC3-564A-ADDA-87CF-42E6EE929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6520-308A-724F-693D-CCBD7E6A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EDA68-7246-2E33-FCBF-CB676BBA3D4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الفقرة الأولى قراءة مشتركة، نبدأ عند إشارتي.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9429F3-C9F5-2CE6-085E-C443A51D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E68377F-C487-664E-A8D0-C877263F0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1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2FD8F7-D891-3712-6A0E-B819C6873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40530-CAF9-3370-F99C-E8349DB7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ED2B89-5D63-8791-E1A9-0AC6F980B5B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سنبحث عن مرادفات بعض الكلمات في النص،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سأبدأ انا مع كلمة: السرور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151EB7-73A3-4E46-2A9D-87B512D00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84ECBF0-5F41-2158-D955-7C2D664CF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E887575-B3F6-0EE9-EF32-2044682C1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8582" y="3759071"/>
            <a:ext cx="955963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دوركم الآن للبحث في ثنائيات عن مرادفات: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بترحاب – الأجواء - الغروب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BCF2D2-3CA8-082D-8EF4-6DFF89447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203D484-C1A2-3624-CD11-3DD42E5E6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67918E-D273-FDDE-F51C-AAB832AB05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8582" y="3759071"/>
            <a:ext cx="955963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03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F786-14DF-4D2F-C761-25E606B9D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222885-2DB7-7869-F00B-38E273936C68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عليكم تعليل جوابكم: كيف توصلتم إلى تحديد المرادف؟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2EB2F8-D253-0B0B-CE3A-D9A5FD8C0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E3557E-6471-805A-D4B4-4C4777D67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077256E-9D2C-06F9-A007-B30670D6E5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8582" y="3759071"/>
            <a:ext cx="955963" cy="85961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6760098-8726-92AA-0A0A-2A8AEF3E8E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0473" y="3024780"/>
            <a:ext cx="1149927" cy="85961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408F647-029F-2C0C-75CC-902FBE06F4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4073" y="6128198"/>
            <a:ext cx="1149927" cy="85961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BC59E29-F5C8-FB19-6411-E07D72F034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2873" y="7707616"/>
            <a:ext cx="1330035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6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كل مجموعة ستقوم بتركيب الكلمات في جمل مفيدة: اختاروا مرادفا واحدا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630761"/>
              </p:ext>
            </p:extLst>
          </p:nvPr>
        </p:nvGraphicFramePr>
        <p:xfrm>
          <a:off x="1132606" y="2624732"/>
          <a:ext cx="10771911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362202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2410691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  <a:gridCol w="5999018">
                  <a:extLst>
                    <a:ext uri="{9D8B030D-6E8A-4147-A177-3AD203B41FA5}">
                      <a16:colId xmlns:a16="http://schemas.microsoft.com/office/drawing/2014/main" val="38135917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تَرْكيبُها في جُمْلَةٍ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اَلْفَرَحُ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48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بِتِرْحابٍ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اَلْأَجْواءُ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CC7984D-1860-D7C8-A292-2791F5CFF274}"/>
              </a:ext>
            </a:extLst>
          </p:cNvPr>
          <p:cNvSpPr txBox="1"/>
          <p:nvPr/>
        </p:nvSpPr>
        <p:spPr>
          <a:xfrm>
            <a:off x="7180117" y="3733984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اَلسُّرورُ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E03D523-F85B-9A0A-0FB9-C35519C48E22}"/>
              </a:ext>
            </a:extLst>
          </p:cNvPr>
          <p:cNvSpPr txBox="1"/>
          <p:nvPr/>
        </p:nvSpPr>
        <p:spPr>
          <a:xfrm>
            <a:off x="1936174" y="3733984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1DC996-BBFE-D500-A200-FFA9C0E8AB74}"/>
              </a:ext>
            </a:extLst>
          </p:cNvPr>
          <p:cNvSpPr txBox="1"/>
          <p:nvPr/>
        </p:nvSpPr>
        <p:spPr>
          <a:xfrm>
            <a:off x="7180116" y="5168022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بِحَفاوَةٍ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262DCF-3EF0-C4D6-403A-29F355672949}"/>
              </a:ext>
            </a:extLst>
          </p:cNvPr>
          <p:cNvSpPr txBox="1"/>
          <p:nvPr/>
        </p:nvSpPr>
        <p:spPr>
          <a:xfrm>
            <a:off x="7180115" y="6602060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اَلْأَرْجاءُ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F0940B2-5ACA-387A-5F06-E50ECCF97175}"/>
              </a:ext>
            </a:extLst>
          </p:cNvPr>
          <p:cNvSpPr txBox="1"/>
          <p:nvPr/>
        </p:nvSpPr>
        <p:spPr>
          <a:xfrm>
            <a:off x="1936173" y="4874212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1839EEA-AD6F-F12A-49D8-74D1841AAEE0}"/>
              </a:ext>
            </a:extLst>
          </p:cNvPr>
          <p:cNvSpPr txBox="1"/>
          <p:nvPr/>
        </p:nvSpPr>
        <p:spPr>
          <a:xfrm>
            <a:off x="1936172" y="6367656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E7F3AE3-5F35-B535-1E2A-49EDA0C55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061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BEE83-6EF5-D54A-E16F-8D4ED5AC1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ECE476-268B-5FC3-DCEE-A08E94AFD03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جماعي، المجموعة الفائزة هي التي وجدت جملا صحيحة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8E5940-7744-7376-F382-39C0D2007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455" y="2493818"/>
            <a:ext cx="8768634" cy="667178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B0D45B3-8A82-3F9F-93DB-6A3EEB050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8104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الكلمات من التي رأيناها: عليكم كتابة مرادفها على الألواح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2195945" y="300398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بِتِرْحابٍ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215747" y="3056942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اَلْفَرَحُ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B283EE3-24C7-6962-E13A-2A0671BEAB47}"/>
              </a:ext>
            </a:extLst>
          </p:cNvPr>
          <p:cNvSpPr txBox="1"/>
          <p:nvPr/>
        </p:nvSpPr>
        <p:spPr>
          <a:xfrm>
            <a:off x="5548744" y="615876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اَلْغُروبُ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5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ص:33، في مجموعاتكم،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ستجيبون عن أسئلة الفهم داخل الإطار الأحمر(أ – ب – ت -ث)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AC6B361-7594-AF29-D7CD-038C77C5B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1063" y="2161309"/>
            <a:ext cx="5907989" cy="810238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98C38B5-E4DE-AAE9-18E9-2C39073236A9}"/>
              </a:ext>
            </a:extLst>
          </p:cNvPr>
          <p:cNvSpPr/>
          <p:nvPr/>
        </p:nvSpPr>
        <p:spPr>
          <a:xfrm>
            <a:off x="3810002" y="7785814"/>
            <a:ext cx="5333999" cy="153829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5847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ونصحح جميعا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377878" y="2433850"/>
            <a:ext cx="6480122" cy="83505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ذَهَبَ أًيورُ إِلى </a:t>
            </a:r>
            <a:r>
              <a:rPr lang="ar-MA" sz="3200" b="1" dirty="0" err="1">
                <a:solidFill>
                  <a:prstClr val="black"/>
                </a:solidFill>
              </a:rPr>
              <a:t>اؐلْقَرْيَةِ</a:t>
            </a:r>
            <a:r>
              <a:rPr lang="ar-MA" sz="3200" b="1" dirty="0">
                <a:solidFill>
                  <a:prstClr val="black"/>
                </a:solidFill>
              </a:rPr>
              <a:t>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في عُطْلَةِ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اؐلصَّيْفِ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اؐلْماضي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28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420890" y="3888798"/>
            <a:ext cx="6269408" cy="93577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اِسْتَقْبَلَهُ أَبْناءُ عُمومَتِهِ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بِحَفاوَةٍ وَفَرَحٍ. </a:t>
            </a:r>
            <a:endParaRPr lang="fr-MA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377878" y="5462425"/>
            <a:ext cx="7466917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prstClr val="black"/>
                </a:solidFill>
              </a:rPr>
              <a:t>أَعَدَّتْ </a:t>
            </a:r>
            <a:r>
              <a:rPr lang="ar-MA" sz="3200" b="1" dirty="0" err="1">
                <a:solidFill>
                  <a:prstClr val="black"/>
                </a:solidFill>
              </a:rPr>
              <a:t>تِتْريتُ</a:t>
            </a:r>
            <a:r>
              <a:rPr lang="ar-MA" sz="3200" b="1" dirty="0">
                <a:solidFill>
                  <a:prstClr val="black"/>
                </a:solidFill>
              </a:rPr>
              <a:t> لِلْعَشاءِ</a:t>
            </a:r>
            <a:r>
              <a:rPr lang="ar-MA" b="1" dirty="0"/>
              <a:t>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طَبَقاً لَذيذاً مِنَ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اؐلثََريدِ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بِلَحْمِ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اؐلدَّجاجِ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FR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8332573" y="2420770"/>
            <a:ext cx="5067440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متى ذَهَبَ أًيورُ إِلى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اؐلْقَرْيَةِ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7110240" y="2575022"/>
            <a:ext cx="97840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8631382" y="3850265"/>
            <a:ext cx="4768631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كَيْفَ اؐسْتَقْبَلَهُ أَبْناءُ عُمومَتِهِ؟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7171636" y="4065666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9360304" y="5462424"/>
            <a:ext cx="4039709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ماذا أَعَدَّتْ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تِتْريتُ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لِلْعَشاءِ؟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9CA3858-6D1F-606B-2920-01562F865885}"/>
              </a:ext>
            </a:extLst>
          </p:cNvPr>
          <p:cNvSpPr/>
          <p:nvPr/>
        </p:nvSpPr>
        <p:spPr>
          <a:xfrm>
            <a:off x="6997518" y="8032388"/>
            <a:ext cx="84727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2A39E3-EE33-BEA8-0BBE-A5EFB6556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6818EE8B-1EC4-DEC7-E2AC-7CFE969C4370}"/>
              </a:ext>
            </a:extLst>
          </p:cNvPr>
          <p:cNvSpPr/>
          <p:nvPr/>
        </p:nvSpPr>
        <p:spPr>
          <a:xfrm>
            <a:off x="8088648" y="7400739"/>
            <a:ext cx="5399775" cy="171794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 اؐلْأَعْمالُ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اؐلَّتي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قامَ بِها أَيورُ صَباحًا في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اؐلْقَرْيَةِ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F181CD3D-21C4-FAE2-5ABE-F9A2C6B57B2C}"/>
              </a:ext>
            </a:extLst>
          </p:cNvPr>
          <p:cNvSpPr/>
          <p:nvPr/>
        </p:nvSpPr>
        <p:spPr>
          <a:xfrm>
            <a:off x="502567" y="7148090"/>
            <a:ext cx="6355433" cy="2483296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prstClr val="black"/>
                </a:solidFill>
              </a:rPr>
              <a:t>قامَ أَيورُ صَباحًا بِما يَلي: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شارَكَ</a:t>
            </a:r>
            <a:r>
              <a:rPr lang="he-IL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في سَقْيِ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اؐلذُّرَةِ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......</a:t>
            </a:r>
            <a:endParaRPr lang="fr-FR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D86CF645-D0B0-51F6-9FC2-E8E4AF056B5D}"/>
              </a:ext>
            </a:extLst>
          </p:cNvPr>
          <p:cNvSpPr/>
          <p:nvPr/>
        </p:nvSpPr>
        <p:spPr>
          <a:xfrm>
            <a:off x="8178911" y="5640033"/>
            <a:ext cx="84727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4" grpId="0" animBg="1"/>
      <p:bldP spid="6" grpId="0" animBg="1"/>
      <p:bldP spid="1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252A0-4B42-7B2A-DF77-14916E9F3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6E7AA35-FDE5-41FF-5697-5550A216CE4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فردية: أحدكم يقرأ السؤال والآخر يقرأ الجواب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5F887F1-F583-E0EC-EEE9-08DF6FCA0E72}"/>
              </a:ext>
            </a:extLst>
          </p:cNvPr>
          <p:cNvSpPr/>
          <p:nvPr/>
        </p:nvSpPr>
        <p:spPr>
          <a:xfrm>
            <a:off x="377878" y="2433850"/>
            <a:ext cx="6480122" cy="83505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ذَهَبَ أًيورُ إِلى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اؐلْقَرْيَةِ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عُطْلَةِ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اؐلصَّيْفِ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اؐلْماضي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A9E7B122-51A1-2E3D-823F-6ED068419B2B}"/>
              </a:ext>
            </a:extLst>
          </p:cNvPr>
          <p:cNvSpPr/>
          <p:nvPr/>
        </p:nvSpPr>
        <p:spPr>
          <a:xfrm>
            <a:off x="420890" y="3888798"/>
            <a:ext cx="6269408" cy="93577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اِسْتَقْبَلَهُ أَبْناءُ عُمومَتِهِ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بِحَفاوَةٍ وَفَرِحٍ.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CF1DF2DA-4605-751A-2B85-457506BE7CB3}"/>
              </a:ext>
            </a:extLst>
          </p:cNvPr>
          <p:cNvSpPr/>
          <p:nvPr/>
        </p:nvSpPr>
        <p:spPr>
          <a:xfrm>
            <a:off x="377878" y="5462425"/>
            <a:ext cx="7466917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أَعَدَّتْ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تِتْريتُ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لِلْعَشاءِ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طَبَقاً لَذيذا مِنَ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اؐلثََريدِ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بِلَحْمِ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اؐلدَّجاجِ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863F66C5-7118-3BCD-09CA-B0A6222347D8}"/>
              </a:ext>
            </a:extLst>
          </p:cNvPr>
          <p:cNvSpPr/>
          <p:nvPr/>
        </p:nvSpPr>
        <p:spPr>
          <a:xfrm>
            <a:off x="8332573" y="2420770"/>
            <a:ext cx="5067440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متى ذَهَبَ أًيورُ إِلى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اؐلْقَرْيَةِ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8B59EBF3-BCD6-A334-39CF-02AAE1801376}"/>
              </a:ext>
            </a:extLst>
          </p:cNvPr>
          <p:cNvSpPr/>
          <p:nvPr/>
        </p:nvSpPr>
        <p:spPr>
          <a:xfrm>
            <a:off x="7110240" y="2575022"/>
            <a:ext cx="97840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857E5148-5206-EF2B-2F90-DB5215E2081C}"/>
              </a:ext>
            </a:extLst>
          </p:cNvPr>
          <p:cNvSpPr/>
          <p:nvPr/>
        </p:nvSpPr>
        <p:spPr>
          <a:xfrm>
            <a:off x="8631382" y="3850265"/>
            <a:ext cx="4768631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اؐسْتَقْبَلَهُ أَبْناءُ عُمومَتِهِ؟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556FD117-9675-CDAB-83A0-DCAB9BF6FD11}"/>
              </a:ext>
            </a:extLst>
          </p:cNvPr>
          <p:cNvSpPr/>
          <p:nvPr/>
        </p:nvSpPr>
        <p:spPr>
          <a:xfrm>
            <a:off x="7171636" y="4065666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2F0CDBE1-51F0-E933-DE85-ED3E0E39AF65}"/>
              </a:ext>
            </a:extLst>
          </p:cNvPr>
          <p:cNvSpPr/>
          <p:nvPr/>
        </p:nvSpPr>
        <p:spPr>
          <a:xfrm>
            <a:off x="9360304" y="5462424"/>
            <a:ext cx="4039709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ماذا أَعَدَّتْ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تِتْريتُ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لِلْعَشاءِ؟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7942239A-275E-D3E3-F53B-AC0D84C890C2}"/>
              </a:ext>
            </a:extLst>
          </p:cNvPr>
          <p:cNvSpPr/>
          <p:nvPr/>
        </p:nvSpPr>
        <p:spPr>
          <a:xfrm>
            <a:off x="6997518" y="8032419"/>
            <a:ext cx="84727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E6E1AE29-A7D6-9EF1-280F-72CF833A797A}"/>
              </a:ext>
            </a:extLst>
          </p:cNvPr>
          <p:cNvSpPr/>
          <p:nvPr/>
        </p:nvSpPr>
        <p:spPr>
          <a:xfrm>
            <a:off x="8088648" y="7400739"/>
            <a:ext cx="5399775" cy="1563152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اؐلْأَعْمالُ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اؐلَّتي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قامَ بِها أَيورُ صَباحًا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اؐلْقَرْيَةِ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3EE66C92-E416-8BA9-5F47-E5E578F35B38}"/>
              </a:ext>
            </a:extLst>
          </p:cNvPr>
          <p:cNvSpPr/>
          <p:nvPr/>
        </p:nvSpPr>
        <p:spPr>
          <a:xfrm>
            <a:off x="571365" y="7407876"/>
            <a:ext cx="6355433" cy="1945451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قامَ أَيورُ صَباحًا بِما يَلي: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شارَكَ</a:t>
            </a: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سَقْيِ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اؐلذُّرَةِ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........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77453B9D-006E-03C2-17DD-03C7F40D1D6C}"/>
              </a:ext>
            </a:extLst>
          </p:cNvPr>
          <p:cNvSpPr/>
          <p:nvPr/>
        </p:nvSpPr>
        <p:spPr>
          <a:xfrm>
            <a:off x="8178911" y="5640033"/>
            <a:ext cx="84727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651C4FA-4EB1-603D-AD4E-2CC32A5CC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6"/>
            <a:ext cx="1639966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83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4" grpId="0" animBg="1"/>
      <p:bldP spid="6" grpId="0" animBg="1"/>
      <p:bldP spid="1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A9A227-FC8F-EE18-4D23-86046E9D7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وماذا بعد؟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في مجموعات، ستتممون بأربع جمل لتكوين فقرة. وأنا أعطيكم الجملة الأولى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25B925-3969-CD72-23E2-2D1EAED5D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88B8A22B-80FD-06D1-3EDE-A4BA00528236}"/>
              </a:ext>
            </a:extLst>
          </p:cNvPr>
          <p:cNvSpPr/>
          <p:nvPr/>
        </p:nvSpPr>
        <p:spPr>
          <a:xfrm>
            <a:off x="1704109" y="3254206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سافَرْتُ يَوْمَ </a:t>
            </a:r>
            <a:r>
              <a:rPr lang="ar-MA" sz="4400" b="1" dirty="0">
                <a:solidFill>
                  <a:prstClr val="black"/>
                </a:solidFill>
              </a:rPr>
              <a:t>اؐ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لْأَحَدِ </a:t>
            </a:r>
            <a:r>
              <a:rPr lang="ar-MA" sz="4400" b="1" dirty="0">
                <a:solidFill>
                  <a:prstClr val="black"/>
                </a:solidFill>
              </a:rPr>
              <a:t>اؐ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لْماضي إِلى قَرْيَةِ جَدّي.</a:t>
            </a:r>
          </a:p>
          <a:p>
            <a:pPr algn="just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1"/>
                </a:solidFill>
              </a:rPr>
              <a:t>......................................................................................................................</a:t>
            </a:r>
            <a:endParaRPr lang="fr-FR" sz="4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vl="0" algn="just" rtl="1">
              <a:lnSpc>
                <a:spcPct val="150000"/>
              </a:lnSpc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439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79168-8232-069A-E0CD-793B57E79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AEFED61-032C-14A6-EC20-1E7B084ED2EA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الاعمال. المجموعة الفائزة هي من تقدم فقرة متجانسة بدون أخطاء,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41A55E-D36B-99FB-B174-6538F77B2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2" name="Organigramme : Alternative 1">
            <a:extLst>
              <a:ext uri="{FF2B5EF4-FFF2-40B4-BE49-F238E27FC236}">
                <a16:creationId xmlns:a16="http://schemas.microsoft.com/office/drawing/2014/main" id="{09F3FC7A-5B65-19E1-0D71-D965F6BC2CDB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سافَرْتُ يَوْمَ </a:t>
            </a:r>
            <a:r>
              <a:rPr lang="ar-MA" sz="4400" b="1" dirty="0">
                <a:solidFill>
                  <a:prstClr val="black"/>
                </a:solidFill>
              </a:rPr>
              <a:t>اؐ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لْأَحَدِ </a:t>
            </a:r>
            <a:r>
              <a:rPr lang="ar-MA" sz="4400" b="1" dirty="0">
                <a:solidFill>
                  <a:prstClr val="black"/>
                </a:solidFill>
              </a:rPr>
              <a:t>اؐ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لْماضي إِلى قَرْيَةِ جَدّي.</a:t>
            </a: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......................................................................................................................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1022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33،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أنجز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(النشاط1) وأقرأ الكلمات بدقة وسرعة؛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(يوم في القرية)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السؤالين ج – د  من(النشاط3)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AB9CBF-84A8-FF87-F3E7-8B059F41F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79" y="2184616"/>
            <a:ext cx="5805055" cy="777680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90C0B1-7B06-EE9E-A23B-86219FA9DF26}"/>
              </a:ext>
            </a:extLst>
          </p:cNvPr>
          <p:cNvSpPr/>
          <p:nvPr/>
        </p:nvSpPr>
        <p:spPr>
          <a:xfrm>
            <a:off x="1745674" y="8977745"/>
            <a:ext cx="4239488" cy="74814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1637</Words>
  <Application>Microsoft Office PowerPoint</Application>
  <PresentationFormat>Personnalisé</PresentationFormat>
  <Paragraphs>333</Paragraphs>
  <Slides>65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65</vt:i4>
      </vt:variant>
    </vt:vector>
  </HeadingPairs>
  <TitlesOfParts>
    <vt:vector size="85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2195</cp:revision>
  <dcterms:created xsi:type="dcterms:W3CDTF">2014-10-09T07:32:24Z</dcterms:created>
  <dcterms:modified xsi:type="dcterms:W3CDTF">2025-09-18T10:55:46Z</dcterms:modified>
</cp:coreProperties>
</file>