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61"/>
  </p:notesMasterIdLst>
  <p:handoutMasterIdLst>
    <p:handoutMasterId r:id="rId62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679" r:id="rId11"/>
    <p:sldId id="2134808454" r:id="rId12"/>
    <p:sldId id="2134808450" r:id="rId13"/>
    <p:sldId id="2134808451" r:id="rId14"/>
    <p:sldId id="2134808531" r:id="rId15"/>
    <p:sldId id="542" r:id="rId16"/>
    <p:sldId id="2134808617" r:id="rId17"/>
    <p:sldId id="2134808689" r:id="rId18"/>
    <p:sldId id="2134808680" r:id="rId19"/>
    <p:sldId id="2134808681" r:id="rId20"/>
    <p:sldId id="2134808682" r:id="rId21"/>
    <p:sldId id="2134808532" r:id="rId22"/>
    <p:sldId id="2134808563" r:id="rId23"/>
    <p:sldId id="2134808537" r:id="rId24"/>
    <p:sldId id="2134808597" r:id="rId25"/>
    <p:sldId id="2134808581" r:id="rId26"/>
    <p:sldId id="2134808598" r:id="rId27"/>
    <p:sldId id="2134808448" r:id="rId28"/>
    <p:sldId id="2134808648" r:id="rId29"/>
    <p:sldId id="2134808564" r:id="rId30"/>
    <p:sldId id="2134808627" r:id="rId31"/>
    <p:sldId id="2134808566" r:id="rId32"/>
    <p:sldId id="2134808683" r:id="rId33"/>
    <p:sldId id="2134808628" r:id="rId34"/>
    <p:sldId id="2134808629" r:id="rId35"/>
    <p:sldId id="597" r:id="rId36"/>
    <p:sldId id="2134808671" r:id="rId37"/>
    <p:sldId id="2134808684" r:id="rId38"/>
    <p:sldId id="2134808685" r:id="rId39"/>
    <p:sldId id="2134808673" r:id="rId40"/>
    <p:sldId id="2134808686" r:id="rId41"/>
    <p:sldId id="2134808687" r:id="rId42"/>
    <p:sldId id="2134808638" r:id="rId43"/>
    <p:sldId id="2134808602" r:id="rId44"/>
    <p:sldId id="2134808639" r:id="rId45"/>
    <p:sldId id="2134808640" r:id="rId46"/>
    <p:sldId id="2134808641" r:id="rId47"/>
    <p:sldId id="2134808547" r:id="rId48"/>
    <p:sldId id="2134808657" r:id="rId49"/>
    <p:sldId id="2134808654" r:id="rId50"/>
    <p:sldId id="2134808688" r:id="rId51"/>
    <p:sldId id="2134808560" r:id="rId52"/>
    <p:sldId id="2134808678" r:id="rId53"/>
    <p:sldId id="2134808662" r:id="rId54"/>
    <p:sldId id="2134808446" r:id="rId55"/>
    <p:sldId id="2134808583" r:id="rId56"/>
    <p:sldId id="2134808501" r:id="rId57"/>
    <p:sldId id="2134808561" r:id="rId58"/>
    <p:sldId id="2134808503" r:id="rId59"/>
    <p:sldId id="2134808502" r:id="rId60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679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17"/>
            <p14:sldId id="2134808689"/>
            <p14:sldId id="2134808680"/>
            <p14:sldId id="2134808681"/>
            <p14:sldId id="2134808682"/>
            <p14:sldId id="2134808532"/>
            <p14:sldId id="2134808563"/>
            <p14:sldId id="2134808537"/>
            <p14:sldId id="2134808597"/>
            <p14:sldId id="2134808581"/>
            <p14:sldId id="2134808598"/>
          </p14:sldIdLst>
        </p14:section>
        <p14:section name="تحدث وإغناء المعجم" id="{5F742C0B-3E93-40E7-BD04-47EA8F843380}">
          <p14:sldIdLst>
            <p14:sldId id="2134808448"/>
            <p14:sldId id="2134808648"/>
            <p14:sldId id="2134808564"/>
            <p14:sldId id="2134808627"/>
            <p14:sldId id="2134808566"/>
            <p14:sldId id="2134808683"/>
            <p14:sldId id="2134808628"/>
            <p14:sldId id="2134808629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684"/>
            <p14:sldId id="2134808685"/>
            <p14:sldId id="2134808673"/>
            <p14:sldId id="2134808686"/>
            <p14:sldId id="2134808687"/>
            <p14:sldId id="2134808638"/>
            <p14:sldId id="2134808602"/>
            <p14:sldId id="2134808639"/>
            <p14:sldId id="2134808640"/>
            <p14:sldId id="2134808641"/>
            <p14:sldId id="2134808547"/>
            <p14:sldId id="2134808657"/>
            <p14:sldId id="2134808654"/>
            <p14:sldId id="2134808688"/>
            <p14:sldId id="2134808560"/>
            <p14:sldId id="2134808678"/>
          </p14:sldIdLst>
        </p14:section>
        <p14:section name="ألعاب" id="{66953B43-0502-40BE-9D9D-49C14FC1791C}">
          <p14:sldIdLst>
            <p14:sldId id="2134808662"/>
            <p14:sldId id="2134808446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33DFF0-2000-4124-A6F5-B9E83DCF1621}" v="1" dt="2025-08-31T18:13:08.4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commentAuthors" Target="commentAuthors.xml"/><Relationship Id="rId68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09207473-6B5B-4E26-802E-D570F833C31C}"/>
    <pc:docChg chg="undo custSel addSld delSld modSld modSection">
      <pc:chgData name="FERHANE EL MOSTAFA" userId="612e3f77-08f4-424c-9bd0-6ac275dcda07" providerId="ADAL" clId="{09207473-6B5B-4E26-802E-D570F833C31C}" dt="2025-08-19T10:31:14.968" v="2425" actId="20577"/>
      <pc:docMkLst>
        <pc:docMk/>
      </pc:docMkLst>
      <pc:sldChg chg="modSp mod">
        <pc:chgData name="FERHANE EL MOSTAFA" userId="612e3f77-08f4-424c-9bd0-6ac275dcda07" providerId="ADAL" clId="{09207473-6B5B-4E26-802E-D570F833C31C}" dt="2025-08-11T17:07:11.220" v="10" actId="20577"/>
        <pc:sldMkLst>
          <pc:docMk/>
          <pc:sldMk cId="0" sldId="257"/>
        </pc:sldMkLst>
        <pc:spChg chg="mod">
          <ac:chgData name="FERHANE EL MOSTAFA" userId="612e3f77-08f4-424c-9bd0-6ac275dcda07" providerId="ADAL" clId="{09207473-6B5B-4E26-802E-D570F833C31C}" dt="2025-08-11T17:07:11.220" v="1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9207473-6B5B-4E26-802E-D570F833C31C}" dt="2025-08-12T17:43:07.844" v="1012" actId="14100"/>
        <pc:sldMkLst>
          <pc:docMk/>
          <pc:sldMk cId="1861730519" sldId="597"/>
        </pc:sldMkLst>
        <pc:spChg chg="mod">
          <ac:chgData name="FERHANE EL MOSTAFA" userId="612e3f77-08f4-424c-9bd0-6ac275dcda07" providerId="ADAL" clId="{09207473-6B5B-4E26-802E-D570F833C31C}" dt="2025-08-12T17:43:07.844" v="1012" actId="14100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09207473-6B5B-4E26-802E-D570F833C31C}" dt="2025-08-12T18:45:08.670" v="2072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09207473-6B5B-4E26-802E-D570F833C31C}" dt="2025-08-11T17:08:25.729" v="72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09207473-6B5B-4E26-802E-D570F833C31C}" dt="2025-08-11T17:07:56.782" v="40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09207473-6B5B-4E26-802E-D570F833C31C}" dt="2025-08-11T17:08:25.729" v="72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09207473-6B5B-4E26-802E-D570F833C31C}" dt="2025-08-11T17:11:06.010" v="19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09207473-6B5B-4E26-802E-D570F833C31C}" dt="2025-08-11T17:11:06.010" v="19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09207473-6B5B-4E26-802E-D570F833C31C}" dt="2025-08-12T18:46:33.481" v="2114" actId="20577"/>
        <pc:sldMkLst>
          <pc:docMk/>
          <pc:sldMk cId="2922113435" sldId="2134808446"/>
        </pc:sldMkLst>
        <pc:spChg chg="mod">
          <ac:chgData name="FERHANE EL MOSTAFA" userId="612e3f77-08f4-424c-9bd0-6ac275dcda07" providerId="ADAL" clId="{09207473-6B5B-4E26-802E-D570F833C31C}" dt="2025-08-12T18:46:33.481" v="2114" actId="20577"/>
          <ac:spMkLst>
            <pc:docMk/>
            <pc:sldMk cId="2922113435" sldId="2134808446"/>
            <ac:spMk id="2" creationId="{89B6A75A-A5A4-AB83-0054-AFCB3D346A32}"/>
          </ac:spMkLst>
        </pc:spChg>
        <pc:graphicFrameChg chg="mod modGraphic">
          <ac:chgData name="FERHANE EL MOSTAFA" userId="612e3f77-08f4-424c-9bd0-6ac275dcda07" providerId="ADAL" clId="{09207473-6B5B-4E26-802E-D570F833C31C}" dt="2025-08-12T18:46:24.849" v="2107" actId="404"/>
          <ac:graphicFrameMkLst>
            <pc:docMk/>
            <pc:sldMk cId="2922113435" sldId="2134808446"/>
            <ac:graphicFrameMk id="3" creationId="{8F8BA607-4C9B-FD4B-0BC3-C1C9DB173215}"/>
          </ac:graphicFrameMkLst>
        </pc:graphicFrameChg>
      </pc:sldChg>
      <pc:sldChg chg="modSp mod">
        <pc:chgData name="FERHANE EL MOSTAFA" userId="612e3f77-08f4-424c-9bd0-6ac275dcda07" providerId="ADAL" clId="{09207473-6B5B-4E26-802E-D570F833C31C}" dt="2025-08-11T17:11:56.611" v="215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9207473-6B5B-4E26-802E-D570F833C31C}" dt="2025-08-11T17:11:56.611" v="215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9207473-6B5B-4E26-802E-D570F833C31C}" dt="2025-08-11T17:59:05.339" v="498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9207473-6B5B-4E26-802E-D570F833C31C}" dt="2025-08-11T17:59:05.339" v="498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09207473-6B5B-4E26-802E-D570F833C31C}" dt="2025-08-11T17:59:47.984" v="510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9207473-6B5B-4E26-802E-D570F833C31C}" dt="2025-08-11T17:59:47.984" v="510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09207473-6B5B-4E26-802E-D570F833C31C}" dt="2025-08-12T18:38:52.343" v="1981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09207473-6B5B-4E26-802E-D570F833C31C}" dt="2025-08-12T18:38:28.083" v="1978" actId="20577"/>
          <ac:spMkLst>
            <pc:docMk/>
            <pc:sldMk cId="2254889488" sldId="2134808547"/>
            <ac:spMk id="2" creationId="{620E8DE7-764D-2B58-87A9-5D702FEDCE6A}"/>
          </ac:spMkLst>
        </pc:spChg>
        <pc:spChg chg="add mod">
          <ac:chgData name="FERHANE EL MOSTAFA" userId="612e3f77-08f4-424c-9bd0-6ac275dcda07" providerId="ADAL" clId="{09207473-6B5B-4E26-802E-D570F833C31C}" dt="2025-08-12T18:38:52.343" v="1981" actId="14100"/>
          <ac:spMkLst>
            <pc:docMk/>
            <pc:sldMk cId="2254889488" sldId="2134808547"/>
            <ac:spMk id="7" creationId="{5C894294-177F-09A0-507F-EC687998991F}"/>
          </ac:spMkLst>
        </pc:spChg>
        <pc:picChg chg="add mod">
          <ac:chgData name="FERHANE EL MOSTAFA" userId="612e3f77-08f4-424c-9bd0-6ac275dcda07" providerId="ADAL" clId="{09207473-6B5B-4E26-802E-D570F833C31C}" dt="2025-08-12T18:38:38.986" v="1980" actId="14100"/>
          <ac:picMkLst>
            <pc:docMk/>
            <pc:sldMk cId="2254889488" sldId="2134808547"/>
            <ac:picMk id="5" creationId="{CA84ADBF-536B-650A-B92C-A4ECC1527ADB}"/>
          </ac:picMkLst>
        </pc:picChg>
        <pc:picChg chg="add mod">
          <ac:chgData name="FERHANE EL MOSTAFA" userId="612e3f77-08f4-424c-9bd0-6ac275dcda07" providerId="ADAL" clId="{09207473-6B5B-4E26-802E-D570F833C31C}" dt="2025-08-12T18:27:17.905" v="1786"/>
          <ac:picMkLst>
            <pc:docMk/>
            <pc:sldMk cId="2254889488" sldId="2134808547"/>
            <ac:picMk id="8" creationId="{AF98176F-707B-C657-83F6-7A93D61A513D}"/>
          </ac:picMkLst>
        </pc:picChg>
      </pc:sldChg>
      <pc:sldChg chg="modSp">
        <pc:chgData name="FERHANE EL MOSTAFA" userId="612e3f77-08f4-424c-9bd0-6ac275dcda07" providerId="ADAL" clId="{09207473-6B5B-4E26-802E-D570F833C31C}" dt="2025-08-12T18:43:40.322" v="2068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09207473-6B5B-4E26-802E-D570F833C31C}" dt="2025-08-12T18:43:40.322" v="2068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09207473-6B5B-4E26-802E-D570F833C31C}" dt="2025-08-12T18:43:35.252" v="2063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09207473-6B5B-4E26-802E-D570F833C31C}" dt="2025-08-12T18:50:19.799" v="2213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9207473-6B5B-4E26-802E-D570F833C31C}" dt="2025-08-12T18:50:19.799" v="2213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09207473-6B5B-4E26-802E-D570F833C31C}" dt="2025-08-12T18:49:46.064" v="2207" actId="1076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09207473-6B5B-4E26-802E-D570F833C31C}" dt="2025-08-12T18:50:05.460" v="2211" actId="14100"/>
          <ac:spMkLst>
            <pc:docMk/>
            <pc:sldMk cId="512562272" sldId="2134808561"/>
            <ac:spMk id="7" creationId="{431EB794-C92E-A474-DB6C-C3B7E963E9B8}"/>
          </ac:spMkLst>
        </pc:spChg>
        <pc:picChg chg="add mod">
          <ac:chgData name="FERHANE EL MOSTAFA" userId="612e3f77-08f4-424c-9bd0-6ac275dcda07" providerId="ADAL" clId="{09207473-6B5B-4E26-802E-D570F833C31C}" dt="2025-08-12T18:47:52.639" v="2139" actId="14100"/>
          <ac:picMkLst>
            <pc:docMk/>
            <pc:sldMk cId="512562272" sldId="2134808561"/>
            <ac:picMk id="6" creationId="{0C8A392C-A44E-BADD-1538-BE8A38E937C8}"/>
          </ac:picMkLst>
        </pc:picChg>
      </pc:sldChg>
      <pc:sldChg chg="del">
        <pc:chgData name="FERHANE EL MOSTAFA" userId="612e3f77-08f4-424c-9bd0-6ac275dcda07" providerId="ADAL" clId="{09207473-6B5B-4E26-802E-D570F833C31C}" dt="2025-08-12T18:45:11.627" v="2073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09207473-6B5B-4E26-802E-D570F833C31C}" dt="2025-08-11T17:59:17.010" v="505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9207473-6B5B-4E26-802E-D570F833C31C}" dt="2025-08-11T17:59:17.010" v="505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9207473-6B5B-4E26-802E-D570F833C31C}" dt="2025-08-12T17:25:04.485" v="754"/>
        <pc:sldMkLst>
          <pc:docMk/>
          <pc:sldMk cId="2317388228" sldId="2134808564"/>
        </pc:sldMkLst>
        <pc:spChg chg="mod">
          <ac:chgData name="FERHANE EL MOSTAFA" userId="612e3f77-08f4-424c-9bd0-6ac275dcda07" providerId="ADAL" clId="{09207473-6B5B-4E26-802E-D570F833C31C}" dt="2025-08-12T17:24:39.552" v="727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9207473-6B5B-4E26-802E-D570F833C31C}" dt="2025-08-12T17:25:04.485" v="754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09207473-6B5B-4E26-802E-D570F833C31C}" dt="2025-08-12T17:40:03.759" v="990" actId="14100"/>
        <pc:sldMkLst>
          <pc:docMk/>
          <pc:sldMk cId="2709170444" sldId="2134808566"/>
        </pc:sldMkLst>
        <pc:spChg chg="mod">
          <ac:chgData name="FERHANE EL MOSTAFA" userId="612e3f77-08f4-424c-9bd0-6ac275dcda07" providerId="ADAL" clId="{09207473-6B5B-4E26-802E-D570F833C31C}" dt="2025-08-12T17:39:39.988" v="988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9207473-6B5B-4E26-802E-D570F833C31C}" dt="2025-08-12T17:40:03.759" v="990" actId="14100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9207473-6B5B-4E26-802E-D570F833C31C}" dt="2025-08-12T17:39:58.986" v="989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09207473-6B5B-4E26-802E-D570F833C31C}" dt="2025-08-12T17:26:29.910" v="809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9207473-6B5B-4E26-802E-D570F833C31C}" dt="2025-08-14T10:44:57.501" v="2376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9207473-6B5B-4E26-802E-D570F833C31C}" dt="2025-08-14T10:44:57.501" v="2376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del">
        <pc:chgData name="FERHANE EL MOSTAFA" userId="612e3f77-08f4-424c-9bd0-6ac275dcda07" providerId="ADAL" clId="{09207473-6B5B-4E26-802E-D570F833C31C}" dt="2025-08-11T18:00:44.707" v="535" actId="47"/>
        <pc:sldMkLst>
          <pc:docMk/>
          <pc:sldMk cId="113036114" sldId="2134808582"/>
        </pc:sldMkLst>
      </pc:sldChg>
      <pc:sldChg chg="addSp delSp modSp add mod">
        <pc:chgData name="FERHANE EL MOSTAFA" userId="612e3f77-08f4-424c-9bd0-6ac275dcda07" providerId="ADAL" clId="{09207473-6B5B-4E26-802E-D570F833C31C}" dt="2025-08-12T18:47:15.980" v="2130"/>
        <pc:sldMkLst>
          <pc:docMk/>
          <pc:sldMk cId="1097258087" sldId="2134808583"/>
        </pc:sldMkLst>
        <pc:graphicFrameChg chg="add mod">
          <ac:chgData name="FERHANE EL MOSTAFA" userId="612e3f77-08f4-424c-9bd0-6ac275dcda07" providerId="ADAL" clId="{09207473-6B5B-4E26-802E-D570F833C31C}" dt="2025-08-12T18:47:15.980" v="2130"/>
          <ac:graphicFrameMkLst>
            <pc:docMk/>
            <pc:sldMk cId="1097258087" sldId="2134808583"/>
            <ac:graphicFrameMk id="5" creationId="{C6ECBFC5-CD6A-12FC-68D9-1285006A0FA2}"/>
          </ac:graphicFrameMkLst>
        </pc:graphicFrameChg>
      </pc:sldChg>
      <pc:sldChg chg="modSp">
        <pc:chgData name="FERHANE EL MOSTAFA" userId="612e3f77-08f4-424c-9bd0-6ac275dcda07" providerId="ADAL" clId="{09207473-6B5B-4E26-802E-D570F833C31C}" dt="2025-08-11T17:59:58.841" v="519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9207473-6B5B-4E26-802E-D570F833C31C}" dt="2025-08-11T17:59:58.841" v="519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9207473-6B5B-4E26-802E-D570F833C31C}" dt="2025-08-14T10:45:03.458" v="2382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9207473-6B5B-4E26-802E-D570F833C31C}" dt="2025-08-14T10:45:03.458" v="2382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del">
        <pc:chgData name="FERHANE EL MOSTAFA" userId="612e3f77-08f4-424c-9bd0-6ac275dcda07" providerId="ADAL" clId="{09207473-6B5B-4E26-802E-D570F833C31C}" dt="2025-08-11T18:00:46.641" v="536" actId="47"/>
        <pc:sldMkLst>
          <pc:docMk/>
          <pc:sldMk cId="2158557976" sldId="2134808599"/>
        </pc:sldMkLst>
      </pc:sldChg>
      <pc:sldChg chg="modSp mod">
        <pc:chgData name="FERHANE EL MOSTAFA" userId="612e3f77-08f4-424c-9bd0-6ac275dcda07" providerId="ADAL" clId="{09207473-6B5B-4E26-802E-D570F833C31C}" dt="2025-08-16T09:25:38.038" v="2408"/>
        <pc:sldMkLst>
          <pc:docMk/>
          <pc:sldMk cId="998925571" sldId="2134808602"/>
        </pc:sldMkLst>
        <pc:graphicFrameChg chg="mod modGraphic">
          <ac:chgData name="FERHANE EL MOSTAFA" userId="612e3f77-08f4-424c-9bd0-6ac275dcda07" providerId="ADAL" clId="{09207473-6B5B-4E26-802E-D570F833C31C}" dt="2025-08-16T09:25:38.038" v="2408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</pc:sldChg>
      <pc:sldChg chg="add del">
        <pc:chgData name="FERHANE EL MOSTAFA" userId="612e3f77-08f4-424c-9bd0-6ac275dcda07" providerId="ADAL" clId="{09207473-6B5B-4E26-802E-D570F833C31C}" dt="2025-08-11T17:56:04.970" v="435" actId="47"/>
        <pc:sldMkLst>
          <pc:docMk/>
          <pc:sldMk cId="1931734198" sldId="2134808604"/>
        </pc:sldMkLst>
      </pc:sldChg>
      <pc:sldChg chg="addSp delSp modSp add del mod">
        <pc:chgData name="FERHANE EL MOSTAFA" userId="612e3f77-08f4-424c-9bd0-6ac275dcda07" providerId="ADAL" clId="{09207473-6B5B-4E26-802E-D570F833C31C}" dt="2025-08-14T10:14:04.888" v="2284" actId="20577"/>
        <pc:sldMkLst>
          <pc:docMk/>
          <pc:sldMk cId="246076526" sldId="2134808617"/>
        </pc:sldMkLst>
        <pc:spChg chg="mod">
          <ac:chgData name="FERHANE EL MOSTAFA" userId="612e3f77-08f4-424c-9bd0-6ac275dcda07" providerId="ADAL" clId="{09207473-6B5B-4E26-802E-D570F833C31C}" dt="2025-08-14T10:14:04.888" v="2284" actId="20577"/>
          <ac:spMkLst>
            <pc:docMk/>
            <pc:sldMk cId="246076526" sldId="2134808617"/>
            <ac:spMk id="6" creationId="{15A840B5-9D49-6F25-FD5A-F9F6572B9945}"/>
          </ac:spMkLst>
        </pc:spChg>
      </pc:sldChg>
      <pc:sldChg chg="addSp delSp modSp del mod modAnim">
        <pc:chgData name="FERHANE EL MOSTAFA" userId="612e3f77-08f4-424c-9bd0-6ac275dcda07" providerId="ADAL" clId="{09207473-6B5B-4E26-802E-D570F833C31C}" dt="2025-08-14T10:14:40.469" v="2286" actId="2696"/>
        <pc:sldMkLst>
          <pc:docMk/>
          <pc:sldMk cId="1519930428" sldId="2134808619"/>
        </pc:sldMkLst>
      </pc:sldChg>
      <pc:sldChg chg="addSp delSp modSp add del mod modAnim">
        <pc:chgData name="FERHANE EL MOSTAFA" userId="612e3f77-08f4-424c-9bd0-6ac275dcda07" providerId="ADAL" clId="{09207473-6B5B-4E26-802E-D570F833C31C}" dt="2025-08-14T10:14:16.658" v="2285" actId="47"/>
        <pc:sldMkLst>
          <pc:docMk/>
          <pc:sldMk cId="711559964" sldId="2134808620"/>
        </pc:sldMkLst>
      </pc:sldChg>
      <pc:sldChg chg="modSp mod">
        <pc:chgData name="FERHANE EL MOSTAFA" userId="612e3f77-08f4-424c-9bd0-6ac275dcda07" providerId="ADAL" clId="{09207473-6B5B-4E26-802E-D570F833C31C}" dt="2025-08-16T09:23:45.780" v="2406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9207473-6B5B-4E26-802E-D570F833C31C}" dt="2025-08-16T09:23:45.780" v="2406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 modAnim">
        <pc:chgData name="FERHANE EL MOSTAFA" userId="612e3f77-08f4-424c-9bd0-6ac275dcda07" providerId="ADAL" clId="{09207473-6B5B-4E26-802E-D570F833C31C}" dt="2025-08-19T10:31:14.968" v="2425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09207473-6B5B-4E26-802E-D570F833C31C}" dt="2025-08-19T10:31:14.968" v="2425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09207473-6B5B-4E26-802E-D570F833C31C}" dt="2025-08-12T17:42:37.835" v="1010" actId="20577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modAnim">
        <pc:chgData name="FERHANE EL MOSTAFA" userId="612e3f77-08f4-424c-9bd0-6ac275dcda07" providerId="ADAL" clId="{09207473-6B5B-4E26-802E-D570F833C31C}" dt="2025-08-12T17:42:30.125" v="1008" actId="20577"/>
        <pc:sldMkLst>
          <pc:docMk/>
          <pc:sldMk cId="758098065" sldId="2134808629"/>
        </pc:sldMkLst>
        <pc:spChg chg="add mod">
          <ac:chgData name="FERHANE EL MOSTAFA" userId="612e3f77-08f4-424c-9bd0-6ac275dcda07" providerId="ADAL" clId="{09207473-6B5B-4E26-802E-D570F833C31C}" dt="2025-08-12T17:42:30.125" v="1008" actId="20577"/>
          <ac:spMkLst>
            <pc:docMk/>
            <pc:sldMk cId="758098065" sldId="2134808629"/>
            <ac:spMk id="9" creationId="{B6FB66B3-6679-B1C6-8B3B-A2A809A594D7}"/>
          </ac:spMkLst>
        </pc:spChg>
      </pc:sldChg>
      <pc:sldChg chg="del">
        <pc:chgData name="FERHANE EL MOSTAFA" userId="612e3f77-08f4-424c-9bd0-6ac275dcda07" providerId="ADAL" clId="{09207473-6B5B-4E26-802E-D570F833C31C}" dt="2025-08-12T18:19:09.968" v="1690" actId="47"/>
        <pc:sldMkLst>
          <pc:docMk/>
          <pc:sldMk cId="2139915436" sldId="2134808630"/>
        </pc:sldMkLst>
      </pc:sldChg>
      <pc:sldChg chg="del">
        <pc:chgData name="FERHANE EL MOSTAFA" userId="612e3f77-08f4-424c-9bd0-6ac275dcda07" providerId="ADAL" clId="{09207473-6B5B-4E26-802E-D570F833C31C}" dt="2025-08-12T18:19:22.925" v="1693" actId="47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09207473-6B5B-4E26-802E-D570F833C31C}" dt="2025-08-12T18:21:00.689" v="1719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9207473-6B5B-4E26-802E-D570F833C31C}" dt="2025-08-12T18:21:00.689" v="1719" actId="20577"/>
          <ac:spMkLst>
            <pc:docMk/>
            <pc:sldMk cId="2200463605" sldId="2134808638"/>
            <ac:spMk id="2" creationId="{336DE239-88F5-A929-9AA8-3AE1D205EF64}"/>
          </ac:spMkLst>
        </pc:spChg>
        <pc:picChg chg="add mod">
          <ac:chgData name="FERHANE EL MOSTAFA" userId="612e3f77-08f4-424c-9bd0-6ac275dcda07" providerId="ADAL" clId="{09207473-6B5B-4E26-802E-D570F833C31C}" dt="2025-08-12T18:19:35.262" v="1695"/>
          <ac:picMkLst>
            <pc:docMk/>
            <pc:sldMk cId="2200463605" sldId="2134808638"/>
            <ac:picMk id="3" creationId="{A8ECAC98-FAB7-9D0B-D3EE-72D6A13C4961}"/>
          </ac:picMkLst>
        </pc:picChg>
      </pc:sldChg>
      <pc:sldChg chg="addSp delSp modSp mod modAnim">
        <pc:chgData name="FERHANE EL MOSTAFA" userId="612e3f77-08f4-424c-9bd0-6ac275dcda07" providerId="ADAL" clId="{09207473-6B5B-4E26-802E-D570F833C31C}" dt="2025-08-16T09:25:54.647" v="2409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09207473-6B5B-4E26-802E-D570F833C31C}" dt="2025-08-12T18:19:53.643" v="1701"/>
          <ac:picMkLst>
            <pc:docMk/>
            <pc:sldMk cId="3555504287" sldId="2134808639"/>
            <ac:picMk id="3" creationId="{BD6E32E2-BB28-BBC8-2CC9-49CA73700C8D}"/>
          </ac:picMkLst>
        </pc:picChg>
      </pc:sldChg>
      <pc:sldChg chg="addSp delSp modSp mod modAnim">
        <pc:chgData name="FERHANE EL MOSTAFA" userId="612e3f77-08f4-424c-9bd0-6ac275dcda07" providerId="ADAL" clId="{09207473-6B5B-4E26-802E-D570F833C31C}" dt="2025-08-16T09:25:58.552" v="2410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09207473-6B5B-4E26-802E-D570F833C31C}" dt="2025-08-12T18:20:04.691" v="1703"/>
          <ac:picMkLst>
            <pc:docMk/>
            <pc:sldMk cId="2115320888" sldId="2134808640"/>
            <ac:picMk id="3" creationId="{17F54E03-245E-96D8-4D65-92A365FF2DA1}"/>
          </ac:picMkLst>
        </pc:picChg>
      </pc:sldChg>
      <pc:sldChg chg="addSp delSp modSp mod modAnim">
        <pc:chgData name="FERHANE EL MOSTAFA" userId="612e3f77-08f4-424c-9bd0-6ac275dcda07" providerId="ADAL" clId="{09207473-6B5B-4E26-802E-D570F833C31C}" dt="2025-08-16T09:26:01.760" v="2411"/>
        <pc:sldMkLst>
          <pc:docMk/>
          <pc:sldMk cId="322019483" sldId="2134808641"/>
        </pc:sldMkLst>
        <pc:spChg chg="mod">
          <ac:chgData name="FERHANE EL MOSTAFA" userId="612e3f77-08f4-424c-9bd0-6ac275dcda07" providerId="ADAL" clId="{09207473-6B5B-4E26-802E-D570F833C31C}" dt="2025-08-12T18:21:26.080" v="1732" actId="20577"/>
          <ac:spMkLst>
            <pc:docMk/>
            <pc:sldMk cId="322019483" sldId="2134808641"/>
            <ac:spMk id="2" creationId="{ECA62755-4FDE-3ADB-7392-2020983870F3}"/>
          </ac:spMkLst>
        </pc:spChg>
        <pc:picChg chg="add mod">
          <ac:chgData name="FERHANE EL MOSTAFA" userId="612e3f77-08f4-424c-9bd0-6ac275dcda07" providerId="ADAL" clId="{09207473-6B5B-4E26-802E-D570F833C31C}" dt="2025-08-12T18:20:12.243" v="1705"/>
          <ac:picMkLst>
            <pc:docMk/>
            <pc:sldMk cId="322019483" sldId="2134808641"/>
            <ac:picMk id="3" creationId="{9EFD639C-C03E-1E4B-AA85-B931E716B24D}"/>
          </ac:picMkLst>
        </pc:picChg>
      </pc:sldChg>
      <pc:sldChg chg="del">
        <pc:chgData name="FERHANE EL MOSTAFA" userId="612e3f77-08f4-424c-9bd0-6ac275dcda07" providerId="ADAL" clId="{09207473-6B5B-4E26-802E-D570F833C31C}" dt="2025-08-12T18:21:51.463" v="1734" actId="47"/>
        <pc:sldMkLst>
          <pc:docMk/>
          <pc:sldMk cId="2726756666" sldId="2134808646"/>
        </pc:sldMkLst>
      </pc:sldChg>
      <pc:sldChg chg="addSp delSp modSp mod">
        <pc:chgData name="FERHANE EL MOSTAFA" userId="612e3f77-08f4-424c-9bd0-6ac275dcda07" providerId="ADAL" clId="{09207473-6B5B-4E26-802E-D570F833C31C}" dt="2025-08-12T17:24:19.273" v="709" actId="1076"/>
        <pc:sldMkLst>
          <pc:docMk/>
          <pc:sldMk cId="1251160541" sldId="2134808648"/>
        </pc:sldMkLst>
        <pc:spChg chg="add mod">
          <ac:chgData name="FERHANE EL MOSTAFA" userId="612e3f77-08f4-424c-9bd0-6ac275dcda07" providerId="ADAL" clId="{09207473-6B5B-4E26-802E-D570F833C31C}" dt="2025-08-12T17:24:19.273" v="709" actId="1076"/>
          <ac:spMkLst>
            <pc:docMk/>
            <pc:sldMk cId="1251160541" sldId="2134808648"/>
            <ac:spMk id="5" creationId="{FDB87C3D-3A73-A785-18AE-90CE5E1752B6}"/>
          </ac:spMkLst>
        </pc:spChg>
      </pc:sldChg>
      <pc:sldChg chg="add">
        <pc:chgData name="FERHANE EL MOSTAFA" userId="612e3f77-08f4-424c-9bd0-6ac275dcda07" providerId="ADAL" clId="{09207473-6B5B-4E26-802E-D570F833C31C}" dt="2025-08-12T17:59:12.305" v="1281"/>
        <pc:sldMkLst>
          <pc:docMk/>
          <pc:sldMk cId="1075695747" sldId="2134808650"/>
        </pc:sldMkLst>
      </pc:sldChg>
      <pc:sldChg chg="addSp delSp modSp del mod">
        <pc:chgData name="FERHANE EL MOSTAFA" userId="612e3f77-08f4-424c-9bd0-6ac275dcda07" providerId="ADAL" clId="{09207473-6B5B-4E26-802E-D570F833C31C}" dt="2025-08-12T17:58:50.889" v="1280" actId="2696"/>
        <pc:sldMkLst>
          <pc:docMk/>
          <pc:sldMk cId="2757630257" sldId="2134808650"/>
        </pc:sldMkLst>
      </pc:sldChg>
      <pc:sldChg chg="del">
        <pc:chgData name="FERHANE EL MOSTAFA" userId="612e3f77-08f4-424c-9bd0-6ac275dcda07" providerId="ADAL" clId="{09207473-6B5B-4E26-802E-D570F833C31C}" dt="2025-08-12T18:19:20.210" v="1692" actId="47"/>
        <pc:sldMkLst>
          <pc:docMk/>
          <pc:sldMk cId="1215925978" sldId="2134808651"/>
        </pc:sldMkLst>
      </pc:sldChg>
      <pc:sldChg chg="del">
        <pc:chgData name="FERHANE EL MOSTAFA" userId="612e3f77-08f4-424c-9bd0-6ac275dcda07" providerId="ADAL" clId="{09207473-6B5B-4E26-802E-D570F833C31C}" dt="2025-08-12T18:21:45.155" v="1733" actId="47"/>
        <pc:sldMkLst>
          <pc:docMk/>
          <pc:sldMk cId="2659619727" sldId="2134808653"/>
        </pc:sldMkLst>
      </pc:sldChg>
      <pc:sldChg chg="addSp delSp modSp add mod modAnim">
        <pc:chgData name="FERHANE EL MOSTAFA" userId="612e3f77-08f4-424c-9bd0-6ac275dcda07" providerId="ADAL" clId="{09207473-6B5B-4E26-802E-D570F833C31C}" dt="2025-08-12T18:41:51.054" v="2006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09207473-6B5B-4E26-802E-D570F833C31C}" dt="2025-08-12T18:30:26.980" v="1840"/>
          <ac:spMkLst>
            <pc:docMk/>
            <pc:sldMk cId="2150186220" sldId="2134808654"/>
            <ac:spMk id="2" creationId="{5CEE8907-AC92-378C-EDA1-26AE064E0E41}"/>
          </ac:spMkLst>
        </pc:spChg>
        <pc:spChg chg="mod">
          <ac:chgData name="FERHANE EL MOSTAFA" userId="612e3f77-08f4-424c-9bd0-6ac275dcda07" providerId="ADAL" clId="{09207473-6B5B-4E26-802E-D570F833C31C}" dt="2025-08-12T18:40:02.044" v="1993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9207473-6B5B-4E26-802E-D570F833C31C}" dt="2025-08-12T18:40:16.322" v="1996" actId="14100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9207473-6B5B-4E26-802E-D570F833C31C}" dt="2025-08-12T18:40:21.437" v="1997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9207473-6B5B-4E26-802E-D570F833C31C}" dt="2025-08-12T18:41:49.552" v="2005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9207473-6B5B-4E26-802E-D570F833C31C}" dt="2025-08-12T18:39:59.420" v="1992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9207473-6B5B-4E26-802E-D570F833C31C}" dt="2025-08-12T18:39:53.813" v="1991" actId="1076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9207473-6B5B-4E26-802E-D570F833C31C}" dt="2025-08-12T18:39:50.918" v="1990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9207473-6B5B-4E26-802E-D570F833C31C}" dt="2025-08-12T18:41:51.054" v="2006" actId="20577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09207473-6B5B-4E26-802E-D570F833C31C}" dt="2025-08-12T18:40:11.064" v="1995" actId="1076"/>
          <ac:spMkLst>
            <pc:docMk/>
            <pc:sldMk cId="2150186220" sldId="2134808654"/>
            <ac:spMk id="14" creationId="{59CA3858-6D1F-606B-2920-01562F865885}"/>
          </ac:spMkLst>
        </pc:spChg>
        <pc:picChg chg="add mod">
          <ac:chgData name="FERHANE EL MOSTAFA" userId="612e3f77-08f4-424c-9bd0-6ac275dcda07" providerId="ADAL" clId="{09207473-6B5B-4E26-802E-D570F833C31C}" dt="2025-08-12T18:30:09.592" v="1839"/>
          <ac:picMkLst>
            <pc:docMk/>
            <pc:sldMk cId="2150186220" sldId="2134808654"/>
            <ac:picMk id="3" creationId="{132A39E3-EE33-BEA8-0BBE-A5EFB6556E94}"/>
          </ac:picMkLst>
        </pc:picChg>
      </pc:sldChg>
      <pc:sldChg chg="addSp delSp modSp del mod">
        <pc:chgData name="FERHANE EL MOSTAFA" userId="612e3f77-08f4-424c-9bd0-6ac275dcda07" providerId="ADAL" clId="{09207473-6B5B-4E26-802E-D570F833C31C}" dt="2025-08-12T18:28:27.500" v="1832" actId="47"/>
        <pc:sldMkLst>
          <pc:docMk/>
          <pc:sldMk cId="1720944958" sldId="2134808655"/>
        </pc:sldMkLst>
      </pc:sldChg>
      <pc:sldChg chg="addSp delSp modSp mod">
        <pc:chgData name="FERHANE EL MOSTAFA" userId="612e3f77-08f4-424c-9bd0-6ac275dcda07" providerId="ADAL" clId="{09207473-6B5B-4E26-802E-D570F833C31C}" dt="2025-08-12T18:49:13.640" v="2200" actId="1076"/>
        <pc:sldMkLst>
          <pc:docMk/>
          <pc:sldMk cId="2697984048" sldId="2134808657"/>
        </pc:sldMkLst>
        <pc:spChg chg="mod">
          <ac:chgData name="FERHANE EL MOSTAFA" userId="612e3f77-08f4-424c-9bd0-6ac275dcda07" providerId="ADAL" clId="{09207473-6B5B-4E26-802E-D570F833C31C}" dt="2025-08-12T18:28:16.865" v="1830" actId="20577"/>
          <ac:spMkLst>
            <pc:docMk/>
            <pc:sldMk cId="2697984048" sldId="2134808657"/>
            <ac:spMk id="2" creationId="{96ECD189-FCA2-65CA-4018-7B64ADA93B02}"/>
          </ac:spMkLst>
        </pc:spChg>
        <pc:spChg chg="add mod">
          <ac:chgData name="FERHANE EL MOSTAFA" userId="612e3f77-08f4-424c-9bd0-6ac275dcda07" providerId="ADAL" clId="{09207473-6B5B-4E26-802E-D570F833C31C}" dt="2025-08-12T18:39:01.534" v="1982" actId="14100"/>
          <ac:spMkLst>
            <pc:docMk/>
            <pc:sldMk cId="2697984048" sldId="2134808657"/>
            <ac:spMk id="7" creationId="{DAF1A16B-9A7E-2CDA-5DCD-468EDD26260A}"/>
          </ac:spMkLst>
        </pc:spChg>
        <pc:picChg chg="add mod">
          <ac:chgData name="FERHANE EL MOSTAFA" userId="612e3f77-08f4-424c-9bd0-6ac275dcda07" providerId="ADAL" clId="{09207473-6B5B-4E26-802E-D570F833C31C}" dt="2025-08-12T18:49:13.640" v="2200" actId="1076"/>
          <ac:picMkLst>
            <pc:docMk/>
            <pc:sldMk cId="2697984048" sldId="2134808657"/>
            <ac:picMk id="6" creationId="{6DD50E3C-AECC-BDEC-8B0C-809457846F3D}"/>
          </ac:picMkLst>
        </pc:picChg>
      </pc:sldChg>
      <pc:sldChg chg="del">
        <pc:chgData name="FERHANE EL MOSTAFA" userId="612e3f77-08f4-424c-9bd0-6ac275dcda07" providerId="ADAL" clId="{09207473-6B5B-4E26-802E-D570F833C31C}" dt="2025-08-12T18:28:23.586" v="1831" actId="47"/>
        <pc:sldMkLst>
          <pc:docMk/>
          <pc:sldMk cId="3060800121" sldId="2134808658"/>
        </pc:sldMkLst>
      </pc:sldChg>
      <pc:sldChg chg="add">
        <pc:chgData name="FERHANE EL MOSTAFA" userId="612e3f77-08f4-424c-9bd0-6ac275dcda07" providerId="ADAL" clId="{09207473-6B5B-4E26-802E-D570F833C31C}" dt="2025-08-12T18:45:05.635" v="2071"/>
        <pc:sldMkLst>
          <pc:docMk/>
          <pc:sldMk cId="505075092" sldId="2134808662"/>
        </pc:sldMkLst>
      </pc:sldChg>
      <pc:sldChg chg="delSp del mod delAnim">
        <pc:chgData name="FERHANE EL MOSTAFA" userId="612e3f77-08f4-424c-9bd0-6ac275dcda07" providerId="ADAL" clId="{09207473-6B5B-4E26-802E-D570F833C31C}" dt="2025-08-12T18:30:30.569" v="1841" actId="47"/>
        <pc:sldMkLst>
          <pc:docMk/>
          <pc:sldMk cId="650340056" sldId="2134808667"/>
        </pc:sldMkLst>
      </pc:sldChg>
      <pc:sldChg chg="del">
        <pc:chgData name="FERHANE EL MOSTAFA" userId="612e3f77-08f4-424c-9bd0-6ac275dcda07" providerId="ADAL" clId="{09207473-6B5B-4E26-802E-D570F833C31C}" dt="2025-08-11T17:07:02.598" v="9" actId="47"/>
        <pc:sldMkLst>
          <pc:docMk/>
          <pc:sldMk cId="490503375" sldId="2134808669"/>
        </pc:sldMkLst>
      </pc:sldChg>
      <pc:sldChg chg="del">
        <pc:chgData name="FERHANE EL MOSTAFA" userId="612e3f77-08f4-424c-9bd0-6ac275dcda07" providerId="ADAL" clId="{09207473-6B5B-4E26-802E-D570F833C31C}" dt="2025-08-12T17:35:33.418" v="917" actId="47"/>
        <pc:sldMkLst>
          <pc:docMk/>
          <pc:sldMk cId="2845834963" sldId="2134808670"/>
        </pc:sldMkLst>
      </pc:sldChg>
      <pc:sldChg chg="modSp mod">
        <pc:chgData name="FERHANE EL MOSTAFA" userId="612e3f77-08f4-424c-9bd0-6ac275dcda07" providerId="ADAL" clId="{09207473-6B5B-4E26-802E-D570F833C31C}" dt="2025-08-12T17:54:32.099" v="1261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9207473-6B5B-4E26-802E-D570F833C31C}" dt="2025-08-12T17:54:09.883" v="12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09207473-6B5B-4E26-802E-D570F833C31C}" dt="2025-08-12T17:45:23.164" v="1093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9207473-6B5B-4E26-802E-D570F833C31C}" dt="2025-08-12T17:46:01.347" v="1119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09207473-6B5B-4E26-802E-D570F833C31C}" dt="2025-08-12T17:46:36.055" v="1145" actId="20577"/>
          <ac:spMkLst>
            <pc:docMk/>
            <pc:sldMk cId="2487464742" sldId="2134808671"/>
            <ac:spMk id="8" creationId="{D967AEFB-01F0-F251-06CD-B4935498BF85}"/>
          </ac:spMkLst>
        </pc:spChg>
        <pc:spChg chg="mod">
          <ac:chgData name="FERHANE EL MOSTAFA" userId="612e3f77-08f4-424c-9bd0-6ac275dcda07" providerId="ADAL" clId="{09207473-6B5B-4E26-802E-D570F833C31C}" dt="2025-08-12T17:54:32.099" v="1261" actId="20577"/>
          <ac:spMkLst>
            <pc:docMk/>
            <pc:sldMk cId="2487464742" sldId="2134808671"/>
            <ac:spMk id="9" creationId="{EC664827-3272-8FE9-13DB-D406A633E00D}"/>
          </ac:spMkLst>
        </pc:spChg>
        <pc:graphicFrameChg chg="mod modGraphic">
          <ac:chgData name="FERHANE EL MOSTAFA" userId="612e3f77-08f4-424c-9bd0-6ac275dcda07" providerId="ADAL" clId="{09207473-6B5B-4E26-802E-D570F833C31C}" dt="2025-08-12T17:53:40.961" v="1197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del mod">
        <pc:chgData name="FERHANE EL MOSTAFA" userId="612e3f77-08f4-424c-9bd0-6ac275dcda07" providerId="ADAL" clId="{09207473-6B5B-4E26-802E-D570F833C31C}" dt="2025-08-12T17:57:33.014" v="1270" actId="47"/>
        <pc:sldMkLst>
          <pc:docMk/>
          <pc:sldMk cId="3935438735" sldId="2134808672"/>
        </pc:sldMkLst>
      </pc:sldChg>
      <pc:sldChg chg="delSp modSp del mod delAnim modAnim">
        <pc:chgData name="FERHANE EL MOSTAFA" userId="612e3f77-08f4-424c-9bd0-6ac275dcda07" providerId="ADAL" clId="{09207473-6B5B-4E26-802E-D570F833C31C}" dt="2025-08-12T18:04:18.139" v="1399" actId="2696"/>
        <pc:sldMkLst>
          <pc:docMk/>
          <pc:sldMk cId="1082416666" sldId="2134808673"/>
        </pc:sldMkLst>
      </pc:sldChg>
      <pc:sldChg chg="addSp delSp modSp add del mod delAnim">
        <pc:chgData name="FERHANE EL MOSTAFA" userId="612e3f77-08f4-424c-9bd0-6ac275dcda07" providerId="ADAL" clId="{09207473-6B5B-4E26-802E-D570F833C31C}" dt="2025-08-12T18:10:48.357" v="1517" actId="47"/>
        <pc:sldMkLst>
          <pc:docMk/>
          <pc:sldMk cId="3727604126" sldId="2134808673"/>
        </pc:sldMkLst>
        <pc:spChg chg="mod">
          <ac:chgData name="FERHANE EL MOSTAFA" userId="612e3f77-08f4-424c-9bd0-6ac275dcda07" providerId="ADAL" clId="{09207473-6B5B-4E26-802E-D570F833C31C}" dt="2025-08-12T18:04:35.847" v="1401"/>
          <ac:spMkLst>
            <pc:docMk/>
            <pc:sldMk cId="3727604126" sldId="2134808673"/>
            <ac:spMk id="3" creationId="{230F6259-AC9B-07D4-6D28-030E1BE83D6F}"/>
          </ac:spMkLst>
        </pc:spChg>
        <pc:spChg chg="add mod">
          <ac:chgData name="FERHANE EL MOSTAFA" userId="612e3f77-08f4-424c-9bd0-6ac275dcda07" providerId="ADAL" clId="{09207473-6B5B-4E26-802E-D570F833C31C}" dt="2025-08-12T18:08:24.120" v="1484" actId="1076"/>
          <ac:spMkLst>
            <pc:docMk/>
            <pc:sldMk cId="3727604126" sldId="2134808673"/>
            <ac:spMk id="4" creationId="{02FE32BA-75CE-4172-6A37-B476D4450BE5}"/>
          </ac:spMkLst>
        </pc:spChg>
        <pc:spChg chg="add mod">
          <ac:chgData name="FERHANE EL MOSTAFA" userId="612e3f77-08f4-424c-9bd0-6ac275dcda07" providerId="ADAL" clId="{09207473-6B5B-4E26-802E-D570F833C31C}" dt="2025-08-12T18:08:26.188" v="1485" actId="1076"/>
          <ac:spMkLst>
            <pc:docMk/>
            <pc:sldMk cId="3727604126" sldId="2134808673"/>
            <ac:spMk id="5" creationId="{D26ED9CE-02B5-1BB1-5EEB-378622DA8044}"/>
          </ac:spMkLst>
        </pc:spChg>
        <pc:spChg chg="add mod">
          <ac:chgData name="FERHANE EL MOSTAFA" userId="612e3f77-08f4-424c-9bd0-6ac275dcda07" providerId="ADAL" clId="{09207473-6B5B-4E26-802E-D570F833C31C}" dt="2025-08-12T18:08:05.427" v="1479" actId="1076"/>
          <ac:spMkLst>
            <pc:docMk/>
            <pc:sldMk cId="3727604126" sldId="2134808673"/>
            <ac:spMk id="7" creationId="{3BBD14A2-F983-501A-45FF-91EF10B28035}"/>
          </ac:spMkLst>
        </pc:spChg>
        <pc:spChg chg="add mod">
          <ac:chgData name="FERHANE EL MOSTAFA" userId="612e3f77-08f4-424c-9bd0-6ac275dcda07" providerId="ADAL" clId="{09207473-6B5B-4E26-802E-D570F833C31C}" dt="2025-08-12T18:07:57.727" v="1478" actId="1076"/>
          <ac:spMkLst>
            <pc:docMk/>
            <pc:sldMk cId="3727604126" sldId="2134808673"/>
            <ac:spMk id="13" creationId="{E1C0AE26-F2EF-00F3-925A-1BFB8348EEAE}"/>
          </ac:spMkLst>
        </pc:spChg>
        <pc:graphicFrameChg chg="mod modGraphic">
          <ac:chgData name="FERHANE EL MOSTAFA" userId="612e3f77-08f4-424c-9bd0-6ac275dcda07" providerId="ADAL" clId="{09207473-6B5B-4E26-802E-D570F833C31C}" dt="2025-08-12T18:07:38.546" v="1473" actId="20577"/>
          <ac:graphicFrameMkLst>
            <pc:docMk/>
            <pc:sldMk cId="3727604126" sldId="2134808673"/>
            <ac:graphicFrameMk id="2" creationId="{89749D5A-1697-417A-8C02-480F8EC435D8}"/>
          </ac:graphicFrameMkLst>
        </pc:graphicFrameChg>
      </pc:sldChg>
      <pc:sldChg chg="del">
        <pc:chgData name="FERHANE EL MOSTAFA" userId="612e3f77-08f4-424c-9bd0-6ac275dcda07" providerId="ADAL" clId="{09207473-6B5B-4E26-802E-D570F833C31C}" dt="2025-08-12T18:19:04.421" v="1689" actId="47"/>
        <pc:sldMkLst>
          <pc:docMk/>
          <pc:sldMk cId="316936350" sldId="2134808674"/>
        </pc:sldMkLst>
      </pc:sldChg>
      <pc:sldChg chg="del">
        <pc:chgData name="FERHANE EL MOSTAFA" userId="612e3f77-08f4-424c-9bd0-6ac275dcda07" providerId="ADAL" clId="{09207473-6B5B-4E26-802E-D570F833C31C}" dt="2025-08-12T18:19:13.720" v="1691" actId="47"/>
        <pc:sldMkLst>
          <pc:docMk/>
          <pc:sldMk cId="3519988655" sldId="2134808675"/>
        </pc:sldMkLst>
      </pc:sldChg>
      <pc:sldChg chg="del">
        <pc:chgData name="FERHANE EL MOSTAFA" userId="612e3f77-08f4-424c-9bd0-6ac275dcda07" providerId="ADAL" clId="{09207473-6B5B-4E26-802E-D570F833C31C}" dt="2025-08-12T18:21:57.893" v="1735" actId="47"/>
        <pc:sldMkLst>
          <pc:docMk/>
          <pc:sldMk cId="3930610775" sldId="2134808676"/>
        </pc:sldMkLst>
      </pc:sldChg>
      <pc:sldChg chg="delSp del mod">
        <pc:chgData name="FERHANE EL MOSTAFA" userId="612e3f77-08f4-424c-9bd0-6ac275dcda07" providerId="ADAL" clId="{09207473-6B5B-4E26-802E-D570F833C31C}" dt="2025-08-12T18:43:16.040" v="2058" actId="47"/>
        <pc:sldMkLst>
          <pc:docMk/>
          <pc:sldMk cId="4164082556" sldId="2134808677"/>
        </pc:sldMkLst>
      </pc:sldChg>
      <pc:sldChg chg="addSp delSp modSp mod modAnim">
        <pc:chgData name="FERHANE EL MOSTAFA" userId="612e3f77-08f4-424c-9bd0-6ac275dcda07" providerId="ADAL" clId="{09207473-6B5B-4E26-802E-D570F833C31C}" dt="2025-08-16T09:47:10.944" v="2413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09207473-6B5B-4E26-802E-D570F833C31C}" dt="2025-08-12T18:43:57.144" v="2070"/>
          <ac:picMkLst>
            <pc:docMk/>
            <pc:sldMk cId="4220590668" sldId="2134808678"/>
            <ac:picMk id="3" creationId="{1B34B8F2-0D0B-5929-24A9-EB6E5FEC8555}"/>
          </ac:picMkLst>
        </pc:picChg>
      </pc:sldChg>
      <pc:sldChg chg="addSp delSp modSp add mod">
        <pc:chgData name="FERHANE EL MOSTAFA" userId="612e3f77-08f4-424c-9bd0-6ac275dcda07" providerId="ADAL" clId="{09207473-6B5B-4E26-802E-D570F833C31C}" dt="2025-08-11T17:06:57.206" v="8" actId="20577"/>
        <pc:sldMkLst>
          <pc:docMk/>
          <pc:sldMk cId="1185213107" sldId="2134808679"/>
        </pc:sldMkLst>
        <pc:spChg chg="mod">
          <ac:chgData name="FERHANE EL MOSTAFA" userId="612e3f77-08f4-424c-9bd0-6ac275dcda07" providerId="ADAL" clId="{09207473-6B5B-4E26-802E-D570F833C31C}" dt="2025-08-11T17:06:57.206" v="8" actId="20577"/>
          <ac:spMkLst>
            <pc:docMk/>
            <pc:sldMk cId="1185213107" sldId="2134808679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09207473-6B5B-4E26-802E-D570F833C31C}" dt="2025-08-11T17:06:30.044" v="2"/>
          <ac:picMkLst>
            <pc:docMk/>
            <pc:sldMk cId="1185213107" sldId="2134808679"/>
            <ac:picMk id="6" creationId="{C7C6B915-8FC1-B351-5A40-09D0CC5F76DD}"/>
          </ac:picMkLst>
        </pc:picChg>
      </pc:sldChg>
      <pc:sldChg chg="add del">
        <pc:chgData name="FERHANE EL MOSTAFA" userId="612e3f77-08f4-424c-9bd0-6ac275dcda07" providerId="ADAL" clId="{09207473-6B5B-4E26-802E-D570F833C31C}" dt="2025-08-11T17:48:54.279" v="304" actId="47"/>
        <pc:sldMkLst>
          <pc:docMk/>
          <pc:sldMk cId="1302679046" sldId="2134808680"/>
        </pc:sldMkLst>
      </pc:sldChg>
      <pc:sldChg chg="addSp delSp modSp add mod modAnim">
        <pc:chgData name="FERHANE EL MOSTAFA" userId="612e3f77-08f4-424c-9bd0-6ac275dcda07" providerId="ADAL" clId="{09207473-6B5B-4E26-802E-D570F833C31C}" dt="2025-08-16T09:22:33.961" v="2395" actId="20577"/>
        <pc:sldMkLst>
          <pc:docMk/>
          <pc:sldMk cId="2194023215" sldId="2134808680"/>
        </pc:sldMkLst>
        <pc:spChg chg="add mod">
          <ac:chgData name="FERHANE EL MOSTAFA" userId="612e3f77-08f4-424c-9bd0-6ac275dcda07" providerId="ADAL" clId="{09207473-6B5B-4E26-802E-D570F833C31C}" dt="2025-08-14T11:30:56.991" v="2383"/>
          <ac:spMkLst>
            <pc:docMk/>
            <pc:sldMk cId="2194023215" sldId="2134808680"/>
            <ac:spMk id="2" creationId="{20ABB6C4-86EC-4888-58FC-7BB89EEE346D}"/>
          </ac:spMkLst>
        </pc:spChg>
        <pc:spChg chg="mod">
          <ac:chgData name="FERHANE EL MOSTAFA" userId="612e3f77-08f4-424c-9bd0-6ac275dcda07" providerId="ADAL" clId="{09207473-6B5B-4E26-802E-D570F833C31C}" dt="2025-08-16T09:22:33.961" v="2395" actId="20577"/>
          <ac:spMkLst>
            <pc:docMk/>
            <pc:sldMk cId="2194023215" sldId="2134808680"/>
            <ac:spMk id="6" creationId="{4EAAC341-399E-9661-B01E-6515CC0EE373}"/>
          </ac:spMkLst>
        </pc:spChg>
        <pc:grpChg chg="mod">
          <ac:chgData name="FERHANE EL MOSTAFA" userId="612e3f77-08f4-424c-9bd0-6ac275dcda07" providerId="ADAL" clId="{09207473-6B5B-4E26-802E-D570F833C31C}" dt="2025-08-11T17:49:38.329" v="307" actId="1076"/>
          <ac:grpSpMkLst>
            <pc:docMk/>
            <pc:sldMk cId="2194023215" sldId="2134808680"/>
            <ac:grpSpMk id="3" creationId="{E0C05E78-FC13-9605-AB7A-96A00F625DDB}"/>
          </ac:grpSpMkLst>
        </pc:grpChg>
        <pc:picChg chg="add mod">
          <ac:chgData name="FERHANE EL MOSTAFA" userId="612e3f77-08f4-424c-9bd0-6ac275dcda07" providerId="ADAL" clId="{09207473-6B5B-4E26-802E-D570F833C31C}" dt="2025-08-11T17:50:00.566" v="312"/>
          <ac:picMkLst>
            <pc:docMk/>
            <pc:sldMk cId="2194023215" sldId="2134808680"/>
            <ac:picMk id="5" creationId="{FB02CE33-5185-2BF7-C1FF-4C22B8D59E49}"/>
          </ac:picMkLst>
        </pc:picChg>
      </pc:sldChg>
      <pc:sldChg chg="addSp delSp modSp add mod delAnim modAnim">
        <pc:chgData name="FERHANE EL MOSTAFA" userId="612e3f77-08f4-424c-9bd0-6ac275dcda07" providerId="ADAL" clId="{09207473-6B5B-4E26-802E-D570F833C31C}" dt="2025-08-16T09:22:44.380" v="2397" actId="20577"/>
        <pc:sldMkLst>
          <pc:docMk/>
          <pc:sldMk cId="2335178556" sldId="2134808681"/>
        </pc:sldMkLst>
        <pc:spChg chg="add mod">
          <ac:chgData name="FERHANE EL MOSTAFA" userId="612e3f77-08f4-424c-9bd0-6ac275dcda07" providerId="ADAL" clId="{09207473-6B5B-4E26-802E-D570F833C31C}" dt="2025-08-14T11:31:04.493" v="2384"/>
          <ac:spMkLst>
            <pc:docMk/>
            <pc:sldMk cId="2335178556" sldId="2134808681"/>
            <ac:spMk id="3" creationId="{8DAD98C3-B7C0-7A26-4207-70D8C0A24C4E}"/>
          </ac:spMkLst>
        </pc:spChg>
        <pc:spChg chg="mod">
          <ac:chgData name="FERHANE EL MOSTAFA" userId="612e3f77-08f4-424c-9bd0-6ac275dcda07" providerId="ADAL" clId="{09207473-6B5B-4E26-802E-D570F833C31C}" dt="2025-08-16T09:22:44.380" v="2397" actId="20577"/>
          <ac:spMkLst>
            <pc:docMk/>
            <pc:sldMk cId="2335178556" sldId="2134808681"/>
            <ac:spMk id="6" creationId="{9D3D39CC-765E-9109-26AF-0DA1C25C8BA9}"/>
          </ac:spMkLst>
        </pc:spChg>
        <pc:spChg chg="mod">
          <ac:chgData name="FERHANE EL MOSTAFA" userId="612e3f77-08f4-424c-9bd0-6ac275dcda07" providerId="ADAL" clId="{09207473-6B5B-4E26-802E-D570F833C31C}" dt="2025-08-11T17:56:40.399" v="445"/>
          <ac:spMkLst>
            <pc:docMk/>
            <pc:sldMk cId="2335178556" sldId="2134808681"/>
            <ac:spMk id="14" creationId="{DF1D96BE-4257-5D6C-ADCA-F76574EB4357}"/>
          </ac:spMkLst>
        </pc:spChg>
        <pc:spChg chg="mod">
          <ac:chgData name="FERHANE EL MOSTAFA" userId="612e3f77-08f4-424c-9bd0-6ac275dcda07" providerId="ADAL" clId="{09207473-6B5B-4E26-802E-D570F833C31C}" dt="2025-08-11T17:56:40.399" v="445"/>
          <ac:spMkLst>
            <pc:docMk/>
            <pc:sldMk cId="2335178556" sldId="2134808681"/>
            <ac:spMk id="17" creationId="{FD8EFA28-6495-E400-844D-CC5C7B84C1D1}"/>
          </ac:spMkLst>
        </pc:spChg>
        <pc:spChg chg="mod">
          <ac:chgData name="FERHANE EL MOSTAFA" userId="612e3f77-08f4-424c-9bd0-6ac275dcda07" providerId="ADAL" clId="{09207473-6B5B-4E26-802E-D570F833C31C}" dt="2025-08-11T17:56:40.399" v="445"/>
          <ac:spMkLst>
            <pc:docMk/>
            <pc:sldMk cId="2335178556" sldId="2134808681"/>
            <ac:spMk id="18" creationId="{DE1EFA77-E083-58C4-BDFC-986054B26D2D}"/>
          </ac:spMkLst>
        </pc:spChg>
        <pc:spChg chg="mod">
          <ac:chgData name="FERHANE EL MOSTAFA" userId="612e3f77-08f4-424c-9bd0-6ac275dcda07" providerId="ADAL" clId="{09207473-6B5B-4E26-802E-D570F833C31C}" dt="2025-08-11T17:56:40.399" v="445"/>
          <ac:spMkLst>
            <pc:docMk/>
            <pc:sldMk cId="2335178556" sldId="2134808681"/>
            <ac:spMk id="27" creationId="{9A88D45E-0BED-7079-B8CC-64F8F09B82C7}"/>
          </ac:spMkLst>
        </pc:spChg>
        <pc:grpChg chg="mod">
          <ac:chgData name="FERHANE EL MOSTAFA" userId="612e3f77-08f4-424c-9bd0-6ac275dcda07" providerId="ADAL" clId="{09207473-6B5B-4E26-802E-D570F833C31C}" dt="2025-08-11T17:57:10.950" v="449" actId="1076"/>
          <ac:grpSpMkLst>
            <pc:docMk/>
            <pc:sldMk cId="2335178556" sldId="2134808681"/>
            <ac:grpSpMk id="4" creationId="{5E21343C-957A-1411-FCB1-EE5E7DA7E884}"/>
          </ac:grpSpMkLst>
        </pc:grpChg>
      </pc:sldChg>
      <pc:sldChg chg="addSp delSp modSp add mod delAnim modAnim">
        <pc:chgData name="FERHANE EL MOSTAFA" userId="612e3f77-08f4-424c-9bd0-6ac275dcda07" providerId="ADAL" clId="{09207473-6B5B-4E26-802E-D570F833C31C}" dt="2025-08-16T09:22:51.515" v="2399" actId="20577"/>
        <pc:sldMkLst>
          <pc:docMk/>
          <pc:sldMk cId="3986733693" sldId="2134808682"/>
        </pc:sldMkLst>
        <pc:spChg chg="add mod">
          <ac:chgData name="FERHANE EL MOSTAFA" userId="612e3f77-08f4-424c-9bd0-6ac275dcda07" providerId="ADAL" clId="{09207473-6B5B-4E26-802E-D570F833C31C}" dt="2025-08-14T11:31:09.238" v="2385"/>
          <ac:spMkLst>
            <pc:docMk/>
            <pc:sldMk cId="3986733693" sldId="2134808682"/>
            <ac:spMk id="4" creationId="{8AC2DFED-DE31-E467-2F1E-FD89AD68CAA5}"/>
          </ac:spMkLst>
        </pc:spChg>
        <pc:spChg chg="mod">
          <ac:chgData name="FERHANE EL MOSTAFA" userId="612e3f77-08f4-424c-9bd0-6ac275dcda07" providerId="ADAL" clId="{09207473-6B5B-4E26-802E-D570F833C31C}" dt="2025-08-16T09:22:51.515" v="2399" actId="20577"/>
          <ac:spMkLst>
            <pc:docMk/>
            <pc:sldMk cId="3986733693" sldId="2134808682"/>
            <ac:spMk id="6" creationId="{4CEE2BF3-D529-BC68-E15A-90E7149A894F}"/>
          </ac:spMkLst>
        </pc:spChg>
        <pc:spChg chg="mod">
          <ac:chgData name="FERHANE EL MOSTAFA" userId="612e3f77-08f4-424c-9bd0-6ac275dcda07" providerId="ADAL" clId="{09207473-6B5B-4E26-802E-D570F833C31C}" dt="2025-08-14T10:43:30.155" v="2368" actId="1076"/>
          <ac:spMkLst>
            <pc:docMk/>
            <pc:sldMk cId="3986733693" sldId="2134808682"/>
            <ac:spMk id="13" creationId="{4207F515-DD6E-C2DF-0951-390BFE92C9CD}"/>
          </ac:spMkLst>
        </pc:spChg>
        <pc:spChg chg="mod">
          <ac:chgData name="FERHANE EL MOSTAFA" userId="612e3f77-08f4-424c-9bd0-6ac275dcda07" providerId="ADAL" clId="{09207473-6B5B-4E26-802E-D570F833C31C}" dt="2025-08-14T10:43:32.821" v="2369" actId="1076"/>
          <ac:spMkLst>
            <pc:docMk/>
            <pc:sldMk cId="3986733693" sldId="2134808682"/>
            <ac:spMk id="23" creationId="{EDF2DF80-4DE7-CB4D-C9C2-450FA5A2874B}"/>
          </ac:spMkLst>
        </pc:spChg>
        <pc:spChg chg="mod">
          <ac:chgData name="FERHANE EL MOSTAFA" userId="612e3f77-08f4-424c-9bd0-6ac275dcda07" providerId="ADAL" clId="{09207473-6B5B-4E26-802E-D570F833C31C}" dt="2025-08-14T10:43:35.864" v="2370" actId="1076"/>
          <ac:spMkLst>
            <pc:docMk/>
            <pc:sldMk cId="3986733693" sldId="2134808682"/>
            <ac:spMk id="24" creationId="{8003A19B-1FD9-A6A5-2A37-A0B3495AB898}"/>
          </ac:spMkLst>
        </pc:spChg>
        <pc:spChg chg="mod">
          <ac:chgData name="FERHANE EL MOSTAFA" userId="612e3f77-08f4-424c-9bd0-6ac275dcda07" providerId="ADAL" clId="{09207473-6B5B-4E26-802E-D570F833C31C}" dt="2025-08-14T10:43:14.791" v="2363" actId="1076"/>
          <ac:spMkLst>
            <pc:docMk/>
            <pc:sldMk cId="3986733693" sldId="2134808682"/>
            <ac:spMk id="25" creationId="{E0596A77-2DC0-DA51-68BC-951B8DDCFF14}"/>
          </ac:spMkLst>
        </pc:spChg>
        <pc:spChg chg="mod">
          <ac:chgData name="FERHANE EL MOSTAFA" userId="612e3f77-08f4-424c-9bd0-6ac275dcda07" providerId="ADAL" clId="{09207473-6B5B-4E26-802E-D570F833C31C}" dt="2025-08-14T10:43:20.982" v="2365" actId="1076"/>
          <ac:spMkLst>
            <pc:docMk/>
            <pc:sldMk cId="3986733693" sldId="2134808682"/>
            <ac:spMk id="26" creationId="{7D53F73C-765A-0581-8F55-C48548488433}"/>
          </ac:spMkLst>
        </pc:spChg>
        <pc:spChg chg="mod">
          <ac:chgData name="FERHANE EL MOSTAFA" userId="612e3f77-08f4-424c-9bd0-6ac275dcda07" providerId="ADAL" clId="{09207473-6B5B-4E26-802E-D570F833C31C}" dt="2025-08-14T10:43:27.109" v="2367" actId="1076"/>
          <ac:spMkLst>
            <pc:docMk/>
            <pc:sldMk cId="3986733693" sldId="2134808682"/>
            <ac:spMk id="27" creationId="{9DF04DCF-4BAB-FFAF-041B-DB00A9CD945F}"/>
          </ac:spMkLst>
        </pc:spChg>
        <pc:grpChg chg="mod">
          <ac:chgData name="FERHANE EL MOSTAFA" userId="612e3f77-08f4-424c-9bd0-6ac275dcda07" providerId="ADAL" clId="{09207473-6B5B-4E26-802E-D570F833C31C}" dt="2025-08-14T10:43:10.538" v="2362" actId="1076"/>
          <ac:grpSpMkLst>
            <pc:docMk/>
            <pc:sldMk cId="3986733693" sldId="2134808682"/>
            <ac:grpSpMk id="7" creationId="{6769FAB9-6D61-194A-1EE4-57137638318D}"/>
          </ac:grpSpMkLst>
        </pc:grpChg>
      </pc:sldChg>
      <pc:sldChg chg="addSp delSp modSp add mod modAnim">
        <pc:chgData name="FERHANE EL MOSTAFA" userId="612e3f77-08f4-424c-9bd0-6ac275dcda07" providerId="ADAL" clId="{09207473-6B5B-4E26-802E-D570F833C31C}" dt="2025-08-12T17:40:25.174" v="994" actId="20577"/>
        <pc:sldMkLst>
          <pc:docMk/>
          <pc:sldMk cId="1729104250" sldId="2134808683"/>
        </pc:sldMkLst>
        <pc:spChg chg="mod">
          <ac:chgData name="FERHANE EL MOSTAFA" userId="612e3f77-08f4-424c-9bd0-6ac275dcda07" providerId="ADAL" clId="{09207473-6B5B-4E26-802E-D570F833C31C}" dt="2025-08-12T17:35:06.273" v="915"/>
          <ac:spMkLst>
            <pc:docMk/>
            <pc:sldMk cId="1729104250" sldId="2134808683"/>
            <ac:spMk id="6" creationId="{963B5401-4F3E-71EA-67BE-3FEA4479A029}"/>
          </ac:spMkLst>
        </pc:spChg>
        <pc:spChg chg="mod">
          <ac:chgData name="FERHANE EL MOSTAFA" userId="612e3f77-08f4-424c-9bd0-6ac275dcda07" providerId="ADAL" clId="{09207473-6B5B-4E26-802E-D570F833C31C}" dt="2025-08-12T17:40:25.174" v="994" actId="20577"/>
          <ac:spMkLst>
            <pc:docMk/>
            <pc:sldMk cId="1729104250" sldId="2134808683"/>
            <ac:spMk id="7" creationId="{BA193CC8-2F0A-DE7A-4B7D-1E4227CB9216}"/>
          </ac:spMkLst>
        </pc:spChg>
        <pc:spChg chg="mod">
          <ac:chgData name="FERHANE EL MOSTAFA" userId="612e3f77-08f4-424c-9bd0-6ac275dcda07" providerId="ADAL" clId="{09207473-6B5B-4E26-802E-D570F833C31C}" dt="2025-08-12T17:40:15.425" v="992" actId="14100"/>
          <ac:spMkLst>
            <pc:docMk/>
            <pc:sldMk cId="1729104250" sldId="2134808683"/>
            <ac:spMk id="8" creationId="{C81C341F-BC05-9A51-55D5-B8BC0A646221}"/>
          </ac:spMkLst>
        </pc:spChg>
        <pc:spChg chg="mod">
          <ac:chgData name="FERHANE EL MOSTAFA" userId="612e3f77-08f4-424c-9bd0-6ac275dcda07" providerId="ADAL" clId="{09207473-6B5B-4E26-802E-D570F833C31C}" dt="2025-08-12T17:40:11.760" v="991" actId="14100"/>
          <ac:spMkLst>
            <pc:docMk/>
            <pc:sldMk cId="1729104250" sldId="2134808683"/>
            <ac:spMk id="9" creationId="{C9541F36-CCA2-9E46-7147-F69D83AD7E7E}"/>
          </ac:spMkLst>
        </pc:spChg>
        <pc:picChg chg="add mod">
          <ac:chgData name="FERHANE EL MOSTAFA" userId="612e3f77-08f4-424c-9bd0-6ac275dcda07" providerId="ADAL" clId="{09207473-6B5B-4E26-802E-D570F833C31C}" dt="2025-08-12T17:34:56.510" v="914"/>
          <ac:picMkLst>
            <pc:docMk/>
            <pc:sldMk cId="1729104250" sldId="2134808683"/>
            <ac:picMk id="2" creationId="{F06A553B-EAEA-B40E-A412-0B50491A6D29}"/>
          </ac:picMkLst>
        </pc:picChg>
      </pc:sldChg>
      <pc:sldChg chg="addSp delSp modSp add mod modAnim">
        <pc:chgData name="FERHANE EL MOSTAFA" userId="612e3f77-08f4-424c-9bd0-6ac275dcda07" providerId="ADAL" clId="{09207473-6B5B-4E26-802E-D570F833C31C}" dt="2025-08-12T17:57:23.022" v="1269"/>
        <pc:sldMkLst>
          <pc:docMk/>
          <pc:sldMk cId="488445246" sldId="2134808684"/>
        </pc:sldMkLst>
        <pc:spChg chg="mod">
          <ac:chgData name="FERHANE EL MOSTAFA" userId="612e3f77-08f4-424c-9bd0-6ac275dcda07" providerId="ADAL" clId="{09207473-6B5B-4E26-802E-D570F833C31C}" dt="2025-08-12T17:55:46.770" v="1268"/>
          <ac:spMkLst>
            <pc:docMk/>
            <pc:sldMk cId="488445246" sldId="2134808684"/>
            <ac:spMk id="3" creationId="{AB140BFE-9743-1DAE-EEF4-9D5D995B19EF}"/>
          </ac:spMkLst>
        </pc:spChg>
        <pc:picChg chg="add mod">
          <ac:chgData name="FERHANE EL MOSTAFA" userId="612e3f77-08f4-424c-9bd0-6ac275dcda07" providerId="ADAL" clId="{09207473-6B5B-4E26-802E-D570F833C31C}" dt="2025-08-12T17:55:30.604" v="1267"/>
          <ac:picMkLst>
            <pc:docMk/>
            <pc:sldMk cId="488445246" sldId="2134808684"/>
            <ac:picMk id="5" creationId="{402680F1-C80C-28A0-F435-061B7DE545D2}"/>
          </ac:picMkLst>
        </pc:picChg>
      </pc:sldChg>
      <pc:sldChg chg="addSp delSp modSp add mod delAnim modAnim">
        <pc:chgData name="FERHANE EL MOSTAFA" userId="612e3f77-08f4-424c-9bd0-6ac275dcda07" providerId="ADAL" clId="{09207473-6B5B-4E26-802E-D570F833C31C}" dt="2025-08-12T18:01:55.399" v="1319" actId="20577"/>
        <pc:sldMkLst>
          <pc:docMk/>
          <pc:sldMk cId="2407232" sldId="2134808685"/>
        </pc:sldMkLst>
        <pc:spChg chg="mod">
          <ac:chgData name="FERHANE EL MOSTAFA" userId="612e3f77-08f4-424c-9bd0-6ac275dcda07" providerId="ADAL" clId="{09207473-6B5B-4E26-802E-D570F833C31C}" dt="2025-08-12T18:01:55.399" v="1319" actId="20577"/>
          <ac:spMkLst>
            <pc:docMk/>
            <pc:sldMk cId="2407232" sldId="2134808685"/>
            <ac:spMk id="2" creationId="{0795241E-F0F7-BBD2-BE4D-1BAA0D039321}"/>
          </ac:spMkLst>
        </pc:spChg>
        <pc:spChg chg="add mod">
          <ac:chgData name="FERHANE EL MOSTAFA" userId="612e3f77-08f4-424c-9bd0-6ac275dcda07" providerId="ADAL" clId="{09207473-6B5B-4E26-802E-D570F833C31C}" dt="2025-08-12T18:01:40.537" v="1308" actId="14100"/>
          <ac:spMkLst>
            <pc:docMk/>
            <pc:sldMk cId="2407232" sldId="2134808685"/>
            <ac:spMk id="4" creationId="{3E39B075-2031-DE70-6F0E-7E54F695286A}"/>
          </ac:spMkLst>
        </pc:spChg>
        <pc:picChg chg="add mod">
          <ac:chgData name="FERHANE EL MOSTAFA" userId="612e3f77-08f4-424c-9bd0-6ac275dcda07" providerId="ADAL" clId="{09207473-6B5B-4E26-802E-D570F833C31C}" dt="2025-08-12T18:01:15.706" v="1304" actId="1076"/>
          <ac:picMkLst>
            <pc:docMk/>
            <pc:sldMk cId="2407232" sldId="2134808685"/>
            <ac:picMk id="3" creationId="{ABC6AAD2-34DD-C615-93E6-210B9E502A89}"/>
          </ac:picMkLst>
        </pc:picChg>
      </pc:sldChg>
      <pc:sldChg chg="addSp delSp modSp add mod modAnim">
        <pc:chgData name="FERHANE EL MOSTAFA" userId="612e3f77-08f4-424c-9bd0-6ac275dcda07" providerId="ADAL" clId="{09207473-6B5B-4E26-802E-D570F833C31C}" dt="2025-08-12T18:14:36.325" v="1572"/>
        <pc:sldMkLst>
          <pc:docMk/>
          <pc:sldMk cId="657170249" sldId="2134808686"/>
        </pc:sldMkLst>
        <pc:spChg chg="mod">
          <ac:chgData name="FERHANE EL MOSTAFA" userId="612e3f77-08f4-424c-9bd0-6ac275dcda07" providerId="ADAL" clId="{09207473-6B5B-4E26-802E-D570F833C31C}" dt="2025-08-12T18:11:15.096" v="1540" actId="20577"/>
          <ac:spMkLst>
            <pc:docMk/>
            <pc:sldMk cId="657170249" sldId="2134808686"/>
            <ac:spMk id="2" creationId="{B5279BA8-6EBD-73AD-580D-619E3896EA1A}"/>
          </ac:spMkLst>
        </pc:spChg>
        <pc:spChg chg="add mod">
          <ac:chgData name="FERHANE EL MOSTAFA" userId="612e3f77-08f4-424c-9bd0-6ac275dcda07" providerId="ADAL" clId="{09207473-6B5B-4E26-802E-D570F833C31C}" dt="2025-08-12T18:14:33.791" v="1571" actId="14100"/>
          <ac:spMkLst>
            <pc:docMk/>
            <pc:sldMk cId="657170249" sldId="2134808686"/>
            <ac:spMk id="10" creationId="{DC3F842F-3822-8868-EAA4-5E7B4D34DE7C}"/>
          </ac:spMkLst>
        </pc:spChg>
        <pc:spChg chg="add mod">
          <ac:chgData name="FERHANE EL MOSTAFA" userId="612e3f77-08f4-424c-9bd0-6ac275dcda07" providerId="ADAL" clId="{09207473-6B5B-4E26-802E-D570F833C31C}" dt="2025-08-12T18:13:37.577" v="1561" actId="14100"/>
          <ac:spMkLst>
            <pc:docMk/>
            <pc:sldMk cId="657170249" sldId="2134808686"/>
            <ac:spMk id="11" creationId="{C3897D30-AD72-CFC8-F549-D79C6C167495}"/>
          </ac:spMkLst>
        </pc:spChg>
        <pc:spChg chg="add mod">
          <ac:chgData name="FERHANE EL MOSTAFA" userId="612e3f77-08f4-424c-9bd0-6ac275dcda07" providerId="ADAL" clId="{09207473-6B5B-4E26-802E-D570F833C31C}" dt="2025-08-12T18:13:11.586" v="1558" actId="14100"/>
          <ac:spMkLst>
            <pc:docMk/>
            <pc:sldMk cId="657170249" sldId="2134808686"/>
            <ac:spMk id="12" creationId="{AEA51422-4214-AD1E-37BA-300D1A9A5080}"/>
          </ac:spMkLst>
        </pc:spChg>
        <pc:spChg chg="add mod">
          <ac:chgData name="FERHANE EL MOSTAFA" userId="612e3f77-08f4-424c-9bd0-6ac275dcda07" providerId="ADAL" clId="{09207473-6B5B-4E26-802E-D570F833C31C}" dt="2025-08-12T18:14:08.310" v="1568" actId="14100"/>
          <ac:spMkLst>
            <pc:docMk/>
            <pc:sldMk cId="657170249" sldId="2134808686"/>
            <ac:spMk id="13" creationId="{5BE15F0B-5368-F759-0319-2476E981DF97}"/>
          </ac:spMkLst>
        </pc:spChg>
        <pc:spChg chg="add mod">
          <ac:chgData name="FERHANE EL MOSTAFA" userId="612e3f77-08f4-424c-9bd0-6ac275dcda07" providerId="ADAL" clId="{09207473-6B5B-4E26-802E-D570F833C31C}" dt="2025-08-12T18:12:13.956" v="1551" actId="14100"/>
          <ac:spMkLst>
            <pc:docMk/>
            <pc:sldMk cId="657170249" sldId="2134808686"/>
            <ac:spMk id="14" creationId="{6228BEA4-DDE5-3631-499E-4332FD9E15D9}"/>
          </ac:spMkLst>
        </pc:spChg>
        <pc:picChg chg="mod">
          <ac:chgData name="FERHANE EL MOSTAFA" userId="612e3f77-08f4-424c-9bd0-6ac275dcda07" providerId="ADAL" clId="{09207473-6B5B-4E26-802E-D570F833C31C}" dt="2025-08-12T18:13:58.214" v="1566" actId="1076"/>
          <ac:picMkLst>
            <pc:docMk/>
            <pc:sldMk cId="657170249" sldId="2134808686"/>
            <ac:picMk id="3" creationId="{23BEC9DC-5ED5-F601-B594-0756113ED354}"/>
          </ac:picMkLst>
        </pc:picChg>
        <pc:picChg chg="add mod">
          <ac:chgData name="FERHANE EL MOSTAFA" userId="612e3f77-08f4-424c-9bd0-6ac275dcda07" providerId="ADAL" clId="{09207473-6B5B-4E26-802E-D570F833C31C}" dt="2025-08-12T18:11:31.390" v="1542"/>
          <ac:picMkLst>
            <pc:docMk/>
            <pc:sldMk cId="657170249" sldId="2134808686"/>
            <ac:picMk id="9" creationId="{59A04193-5ACD-EBFB-6F54-2DE2A0F95CFE}"/>
          </ac:picMkLst>
        </pc:picChg>
      </pc:sldChg>
      <pc:sldChg chg="addSp delSp modSp add mod modAnim">
        <pc:chgData name="FERHANE EL MOSTAFA" userId="612e3f77-08f4-424c-9bd0-6ac275dcda07" providerId="ADAL" clId="{09207473-6B5B-4E26-802E-D570F833C31C}" dt="2025-08-12T18:18:33.455" v="1688"/>
        <pc:sldMkLst>
          <pc:docMk/>
          <pc:sldMk cId="1528552578" sldId="2134808687"/>
        </pc:sldMkLst>
        <pc:spChg chg="mod">
          <ac:chgData name="FERHANE EL MOSTAFA" userId="612e3f77-08f4-424c-9bd0-6ac275dcda07" providerId="ADAL" clId="{09207473-6B5B-4E26-802E-D570F833C31C}" dt="2025-08-12T18:18:09.375" v="1685" actId="20577"/>
          <ac:spMkLst>
            <pc:docMk/>
            <pc:sldMk cId="1528552578" sldId="2134808687"/>
            <ac:spMk id="3" creationId="{12020DA7-3494-7B73-8E83-AA81A5E45C9D}"/>
          </ac:spMkLst>
        </pc:spChg>
        <pc:spChg chg="add mod">
          <ac:chgData name="FERHANE EL MOSTAFA" userId="612e3f77-08f4-424c-9bd0-6ac275dcda07" providerId="ADAL" clId="{09207473-6B5B-4E26-802E-D570F833C31C}" dt="2025-08-12T18:15:43.836" v="1596" actId="20577"/>
          <ac:spMkLst>
            <pc:docMk/>
            <pc:sldMk cId="1528552578" sldId="2134808687"/>
            <ac:spMk id="6" creationId="{B7065AA7-913D-9907-2FAB-50921404D266}"/>
          </ac:spMkLst>
        </pc:spChg>
        <pc:spChg chg="add mod">
          <ac:chgData name="FERHANE EL MOSTAFA" userId="612e3f77-08f4-424c-9bd0-6ac275dcda07" providerId="ADAL" clId="{09207473-6B5B-4E26-802E-D570F833C31C}" dt="2025-08-12T18:16:21.460" v="1618" actId="20577"/>
          <ac:spMkLst>
            <pc:docMk/>
            <pc:sldMk cId="1528552578" sldId="2134808687"/>
            <ac:spMk id="8" creationId="{D86EDDCF-2E13-4B24-7721-A573E0AE7E4B}"/>
          </ac:spMkLst>
        </pc:spChg>
        <pc:spChg chg="add mod">
          <ac:chgData name="FERHANE EL MOSTAFA" userId="612e3f77-08f4-424c-9bd0-6ac275dcda07" providerId="ADAL" clId="{09207473-6B5B-4E26-802E-D570F833C31C}" dt="2025-08-12T18:16:40.977" v="1628" actId="20577"/>
          <ac:spMkLst>
            <pc:docMk/>
            <pc:sldMk cId="1528552578" sldId="2134808687"/>
            <ac:spMk id="9" creationId="{7470CF2B-752A-354A-FF64-1D8A3288385C}"/>
          </ac:spMkLst>
        </pc:spChg>
        <pc:spChg chg="add mod">
          <ac:chgData name="FERHANE EL MOSTAFA" userId="612e3f77-08f4-424c-9bd0-6ac275dcda07" providerId="ADAL" clId="{09207473-6B5B-4E26-802E-D570F833C31C}" dt="2025-08-12T18:16:57.625" v="1639" actId="20577"/>
          <ac:spMkLst>
            <pc:docMk/>
            <pc:sldMk cId="1528552578" sldId="2134808687"/>
            <ac:spMk id="11" creationId="{73F9A5C0-0394-E06B-EBE1-D2A15E91CFEA}"/>
          </ac:spMkLst>
        </pc:spChg>
        <pc:spChg chg="add mod">
          <ac:chgData name="FERHANE EL MOSTAFA" userId="612e3f77-08f4-424c-9bd0-6ac275dcda07" providerId="ADAL" clId="{09207473-6B5B-4E26-802E-D570F833C31C}" dt="2025-08-12T18:17:10.820" v="1649" actId="20577"/>
          <ac:spMkLst>
            <pc:docMk/>
            <pc:sldMk cId="1528552578" sldId="2134808687"/>
            <ac:spMk id="14" creationId="{B3551BD0-61B0-1513-A61A-705843986917}"/>
          </ac:spMkLst>
        </pc:spChg>
        <pc:picChg chg="add mod">
          <ac:chgData name="FERHANE EL MOSTAFA" userId="612e3f77-08f4-424c-9bd0-6ac275dcda07" providerId="ADAL" clId="{09207473-6B5B-4E26-802E-D570F833C31C}" dt="2025-08-12T18:18:23.175" v="1687"/>
          <ac:picMkLst>
            <pc:docMk/>
            <pc:sldMk cId="1528552578" sldId="2134808687"/>
            <ac:picMk id="17" creationId="{8EF84C9A-13F1-95F1-4BC6-24DD5C635EF8}"/>
          </ac:picMkLst>
        </pc:picChg>
      </pc:sldChg>
      <pc:sldChg chg="addSp delSp modSp add mod modAnim">
        <pc:chgData name="FERHANE EL MOSTAFA" userId="612e3f77-08f4-424c-9bd0-6ac275dcda07" providerId="ADAL" clId="{09207473-6B5B-4E26-802E-D570F833C31C}" dt="2025-08-16T09:26:33.431" v="2412" actId="14100"/>
        <pc:sldMkLst>
          <pc:docMk/>
          <pc:sldMk cId="2772335970" sldId="2134808688"/>
        </pc:sldMkLst>
        <pc:spChg chg="mod">
          <ac:chgData name="FERHANE EL MOSTAFA" userId="612e3f77-08f4-424c-9bd0-6ac275dcda07" providerId="ADAL" clId="{09207473-6B5B-4E26-802E-D570F833C31C}" dt="2025-08-12T18:43:11.493" v="2057" actId="20577"/>
          <ac:spMkLst>
            <pc:docMk/>
            <pc:sldMk cId="2772335970" sldId="2134808688"/>
            <ac:spMk id="2" creationId="{7E6590CC-59FE-5C0F-FDB0-680A4E1D4FEB}"/>
          </ac:spMkLst>
        </pc:spChg>
        <pc:spChg chg="mod">
          <ac:chgData name="FERHANE EL MOSTAFA" userId="612e3f77-08f4-424c-9bd0-6ac275dcda07" providerId="ADAL" clId="{09207473-6B5B-4E26-802E-D570F833C31C}" dt="2025-08-16T09:26:33.431" v="2412" actId="14100"/>
          <ac:spMkLst>
            <pc:docMk/>
            <pc:sldMk cId="2772335970" sldId="2134808688"/>
            <ac:spMk id="12" creationId="{05CA565B-0D92-002D-507B-F57B266356C7}"/>
          </ac:spMkLst>
        </pc:spChg>
        <pc:picChg chg="add mod">
          <ac:chgData name="FERHANE EL MOSTAFA" userId="612e3f77-08f4-424c-9bd0-6ac275dcda07" providerId="ADAL" clId="{09207473-6B5B-4E26-802E-D570F833C31C}" dt="2025-08-12T18:42:36.075" v="2010"/>
          <ac:picMkLst>
            <pc:docMk/>
            <pc:sldMk cId="2772335970" sldId="2134808688"/>
            <ac:picMk id="4" creationId="{ECEF025D-DD70-5C93-F59B-945CDD460C0E}"/>
          </ac:picMkLst>
        </pc:picChg>
      </pc:sldChg>
      <pc:sldChg chg="addSp delSp modSp add del mod modAnim">
        <pc:chgData name="FERHANE EL MOSTAFA" userId="612e3f77-08f4-424c-9bd0-6ac275dcda07" providerId="ADAL" clId="{09207473-6B5B-4E26-802E-D570F833C31C}" dt="2025-08-14T10:13:46.965" v="2273" actId="47"/>
        <pc:sldMkLst>
          <pc:docMk/>
          <pc:sldMk cId="2096012785" sldId="2134808689"/>
        </pc:sldMkLst>
      </pc:sldChg>
      <pc:sldChg chg="add">
        <pc:chgData name="FERHANE EL MOSTAFA" userId="612e3f77-08f4-424c-9bd0-6ac275dcda07" providerId="ADAL" clId="{09207473-6B5B-4E26-802E-D570F833C31C}" dt="2025-08-14T10:13:53.935" v="2275"/>
        <pc:sldMkLst>
          <pc:docMk/>
          <pc:sldMk cId="2740155083" sldId="2134808689"/>
        </pc:sldMkLst>
      </pc:sldChg>
    </pc:docChg>
  </pc:docChgLst>
  <pc:docChgLst>
    <pc:chgData name="FERHANE EL MOSTAFA" userId="612e3f77-08f4-424c-9bd0-6ac275dcda07" providerId="ADAL" clId="{B08A21FD-E0D2-4FA0-B276-5DE5DD90116F}"/>
    <pc:docChg chg="undo redo custSel addSld delSld modSld modSection">
      <pc:chgData name="FERHANE EL MOSTAFA" userId="612e3f77-08f4-424c-9bd0-6ac275dcda07" providerId="ADAL" clId="{B08A21FD-E0D2-4FA0-B276-5DE5DD90116F}" dt="2025-08-11T11:46:43.892" v="2852" actId="20577"/>
      <pc:docMkLst>
        <pc:docMk/>
      </pc:docMkLst>
      <pc:sldChg chg="modSp mod">
        <pc:chgData name="FERHANE EL MOSTAFA" userId="612e3f77-08f4-424c-9bd0-6ac275dcda07" providerId="ADAL" clId="{B08A21FD-E0D2-4FA0-B276-5DE5DD90116F}" dt="2025-08-11T08:57:07.890" v="2" actId="20577"/>
        <pc:sldMkLst>
          <pc:docMk/>
          <pc:sldMk cId="0" sldId="257"/>
        </pc:sldMkLst>
        <pc:spChg chg="mod">
          <ac:chgData name="FERHANE EL MOSTAFA" userId="612e3f77-08f4-424c-9bd0-6ac275dcda07" providerId="ADAL" clId="{B08A21FD-E0D2-4FA0-B276-5DE5DD90116F}" dt="2025-08-11T08:57:07.890" v="2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B08A21FD-E0D2-4FA0-B276-5DE5DD90116F}" dt="2025-08-11T09:57:35.516" v="1156" actId="14100"/>
        <pc:sldMkLst>
          <pc:docMk/>
          <pc:sldMk cId="1861730519" sldId="597"/>
        </pc:sldMkLst>
        <pc:spChg chg="mod">
          <ac:chgData name="FERHANE EL MOSTAFA" userId="612e3f77-08f4-424c-9bd0-6ac275dcda07" providerId="ADAL" clId="{B08A21FD-E0D2-4FA0-B276-5DE5DD90116F}" dt="2025-08-11T09:57:35.516" v="1156" actId="14100"/>
          <ac:spMkLst>
            <pc:docMk/>
            <pc:sldMk cId="1861730519" sldId="597"/>
            <ac:spMk id="6" creationId="{89346D30-016F-CFBB-423D-ECDE8F11DB6B}"/>
          </ac:spMkLst>
        </pc:spChg>
      </pc:sldChg>
      <pc:sldChg chg="add">
        <pc:chgData name="FERHANE EL MOSTAFA" userId="612e3f77-08f4-424c-9bd0-6ac275dcda07" providerId="ADAL" clId="{B08A21FD-E0D2-4FA0-B276-5DE5DD90116F}" dt="2025-08-11T11:45:29.054" v="2824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B08A21FD-E0D2-4FA0-B276-5DE5DD90116F}" dt="2025-08-11T09:01:53.712" v="22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B08A21FD-E0D2-4FA0-B276-5DE5DD90116F}" dt="2025-08-11T09:01:53.712" v="22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B08A21FD-E0D2-4FA0-B276-5DE5DD90116F}" dt="2025-08-11T09:03:58.458" v="89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B08A21FD-E0D2-4FA0-B276-5DE5DD90116F}" dt="2025-08-11T09:03:58.458" v="89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2922113435" sldId="2134808446"/>
        </pc:sldMkLst>
      </pc:sldChg>
      <pc:sldChg chg="modSp">
        <pc:chgData name="FERHANE EL MOSTAFA" userId="612e3f77-08f4-424c-9bd0-6ac275dcda07" providerId="ADAL" clId="{B08A21FD-E0D2-4FA0-B276-5DE5DD90116F}" dt="2025-08-11T09:05:14.917" v="91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B08A21FD-E0D2-4FA0-B276-5DE5DD90116F}" dt="2025-08-11T09:05:14.917" v="91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delAnim modAnim">
        <pc:chgData name="FERHANE EL MOSTAFA" userId="612e3f77-08f4-424c-9bd0-6ac275dcda07" providerId="ADAL" clId="{B08A21FD-E0D2-4FA0-B276-5DE5DD90116F}" dt="2025-08-11T09:15:27.642" v="411"/>
        <pc:sldMkLst>
          <pc:docMk/>
          <pc:sldMk cId="368224478" sldId="2134808451"/>
        </pc:sldMkLst>
        <pc:spChg chg="mod">
          <ac:chgData name="FERHANE EL MOSTAFA" userId="612e3f77-08f4-424c-9bd0-6ac275dcda07" providerId="ADAL" clId="{B08A21FD-E0D2-4FA0-B276-5DE5DD90116F}" dt="2025-08-11T09:15:22.850" v="410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B08A21FD-E0D2-4FA0-B276-5DE5DD90116F}" dt="2025-08-11T09:06:07.707" v="150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B08A21FD-E0D2-4FA0-B276-5DE5DD90116F}" dt="2025-08-11T09:07:41.874" v="172" actId="1076"/>
          <ac:picMkLst>
            <pc:docMk/>
            <pc:sldMk cId="368224478" sldId="2134808451"/>
            <ac:picMk id="4" creationId="{CD66F2FC-6AE8-2090-352C-229D7A42C58F}"/>
          </ac:picMkLst>
        </pc:picChg>
      </pc:sldChg>
      <pc:sldChg chg="modSp mod">
        <pc:chgData name="FERHANE EL MOSTAFA" userId="612e3f77-08f4-424c-9bd0-6ac275dcda07" providerId="ADAL" clId="{B08A21FD-E0D2-4FA0-B276-5DE5DD90116F}" dt="2025-08-11T09:32:28.423" v="723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B08A21FD-E0D2-4FA0-B276-5DE5DD90116F}" dt="2025-08-11T09:32:28.423" v="723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B08A21FD-E0D2-4FA0-B276-5DE5DD90116F}" dt="2025-08-11T09:32:44.596" v="73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B08A21FD-E0D2-4FA0-B276-5DE5DD90116F}" dt="2025-08-11T09:32:44.596" v="73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26:40.963" v="258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B08A21FD-E0D2-4FA0-B276-5DE5DD90116F}" dt="2025-08-11T11:26:40.963" v="258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46:43.892" v="2852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B08A21FD-E0D2-4FA0-B276-5DE5DD90116F}" dt="2025-08-11T11:46:14.308" v="2835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B08A21FD-E0D2-4FA0-B276-5DE5DD90116F}" dt="2025-08-11T11:46:43.892" v="2852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">
        <pc:chgData name="FERHANE EL MOSTAFA" userId="612e3f77-08f4-424c-9bd0-6ac275dcda07" providerId="ADAL" clId="{B08A21FD-E0D2-4FA0-B276-5DE5DD90116F}" dt="2025-08-11T11:45:29.054" v="2824"/>
        <pc:sldMkLst>
          <pc:docMk/>
          <pc:sldMk cId="1686837063" sldId="2134808562"/>
        </pc:sldMkLst>
      </pc:sldChg>
      <pc:sldChg chg="modSp modAnim">
        <pc:chgData name="FERHANE EL MOSTAFA" userId="612e3f77-08f4-424c-9bd0-6ac275dcda07" providerId="ADAL" clId="{B08A21FD-E0D2-4FA0-B276-5DE5DD90116F}" dt="2025-08-11T09:32:37.288" v="7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B08A21FD-E0D2-4FA0-B276-5DE5DD90116F}" dt="2025-08-11T09:32:37.288" v="734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B08A21FD-E0D2-4FA0-B276-5DE5DD90116F}" dt="2025-08-11T09:37:44.432" v="835"/>
        <pc:sldMkLst>
          <pc:docMk/>
          <pc:sldMk cId="2317388228" sldId="2134808564"/>
        </pc:sldMkLst>
        <pc:spChg chg="mod">
          <ac:chgData name="FERHANE EL MOSTAFA" userId="612e3f77-08f4-424c-9bd0-6ac275dcda07" providerId="ADAL" clId="{B08A21FD-E0D2-4FA0-B276-5DE5DD90116F}" dt="2025-08-11T09:37:16.703" v="813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B08A21FD-E0D2-4FA0-B276-5DE5DD90116F}" dt="2025-08-11T09:37:44.432" v="835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B08A21FD-E0D2-4FA0-B276-5DE5DD90116F}" dt="2025-08-11T09:50:48.237" v="1044" actId="20577"/>
        <pc:sldMkLst>
          <pc:docMk/>
          <pc:sldMk cId="2709170444" sldId="2134808566"/>
        </pc:sldMkLst>
        <pc:spChg chg="mod">
          <ac:chgData name="FERHANE EL MOSTAFA" userId="612e3f77-08f4-424c-9bd0-6ac275dcda07" providerId="ADAL" clId="{B08A21FD-E0D2-4FA0-B276-5DE5DD90116F}" dt="2025-08-11T09:50:48.237" v="1044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B08A21FD-E0D2-4FA0-B276-5DE5DD90116F}" dt="2025-08-11T09:50:05.855" v="1042" actId="1076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B08A21FD-E0D2-4FA0-B276-5DE5DD90116F}" dt="2025-08-11T09:49:55.907" v="1041" actId="1076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B08A21FD-E0D2-4FA0-B276-5DE5DD90116F}" dt="2025-08-11T09:49:44.696" v="1040" actId="404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B08A21FD-E0D2-4FA0-B276-5DE5DD90116F}" dt="2025-08-11T09:49:32.808" v="1038" actId="1076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B08A21FD-E0D2-4FA0-B276-5DE5DD90116F}" dt="2025-08-11T09:33:30.172" v="76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B08A21FD-E0D2-4FA0-B276-5DE5DD90116F}" dt="2025-08-11T09:33:30.172" v="76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B08A21FD-E0D2-4FA0-B276-5DE5DD90116F}" dt="2025-08-11T09:34:00.498" v="784" actId="20577"/>
        <pc:sldMkLst>
          <pc:docMk/>
          <pc:sldMk cId="113036114" sldId="2134808582"/>
        </pc:sldMkLst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1097258087" sldId="2134808583"/>
        </pc:sldMkLst>
      </pc:sldChg>
      <pc:sldChg chg="modSp modAnim">
        <pc:chgData name="FERHANE EL MOSTAFA" userId="612e3f77-08f4-424c-9bd0-6ac275dcda07" providerId="ADAL" clId="{B08A21FD-E0D2-4FA0-B276-5DE5DD90116F}" dt="2025-08-11T09:33:00.633" v="75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B08A21FD-E0D2-4FA0-B276-5DE5DD90116F}" dt="2025-08-11T09:33:00.633" v="75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 modAnim">
        <pc:chgData name="FERHANE EL MOSTAFA" userId="612e3f77-08f4-424c-9bd0-6ac275dcda07" providerId="ADAL" clId="{B08A21FD-E0D2-4FA0-B276-5DE5DD90116F}" dt="2025-08-11T09:33:43.156" v="773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B08A21FD-E0D2-4FA0-B276-5DE5DD90116F}" dt="2025-08-11T09:33:43.156" v="773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 modAnim">
        <pc:chgData name="FERHANE EL MOSTAFA" userId="612e3f77-08f4-424c-9bd0-6ac275dcda07" providerId="ADAL" clId="{B08A21FD-E0D2-4FA0-B276-5DE5DD90116F}" dt="2025-08-11T09:34:11.480" v="796" actId="20577"/>
        <pc:sldMkLst>
          <pc:docMk/>
          <pc:sldMk cId="2158557976" sldId="2134808599"/>
        </pc:sldMkLst>
      </pc:sldChg>
      <pc:sldChg chg="addSp delSp modSp mod">
        <pc:chgData name="FERHANE EL MOSTAFA" userId="612e3f77-08f4-424c-9bd0-6ac275dcda07" providerId="ADAL" clId="{B08A21FD-E0D2-4FA0-B276-5DE5DD90116F}" dt="2025-08-11T09:30:33.559" v="711" actId="1076"/>
        <pc:sldMkLst>
          <pc:docMk/>
          <pc:sldMk cId="246076526" sldId="2134808617"/>
        </pc:sldMkLst>
      </pc:sldChg>
      <pc:sldChg chg="del">
        <pc:chgData name="FERHANE EL MOSTAFA" userId="612e3f77-08f4-424c-9bd0-6ac275dcda07" providerId="ADAL" clId="{B08A21FD-E0D2-4FA0-B276-5DE5DD90116F}" dt="2025-08-11T09:31:15.897" v="714" actId="47"/>
        <pc:sldMkLst>
          <pc:docMk/>
          <pc:sldMk cId="379981990" sldId="2134808618"/>
        </pc:sldMkLst>
      </pc:sldChg>
      <pc:sldChg chg="addSp delSp modSp mod">
        <pc:chgData name="FERHANE EL MOSTAFA" userId="612e3f77-08f4-424c-9bd0-6ac275dcda07" providerId="ADAL" clId="{B08A21FD-E0D2-4FA0-B276-5DE5DD90116F}" dt="2025-08-11T09:31:34.031" v="716"/>
        <pc:sldMkLst>
          <pc:docMk/>
          <pc:sldMk cId="1519930428" sldId="2134808619"/>
        </pc:sldMkLst>
      </pc:sldChg>
      <pc:sldChg chg="addSp delSp modSp mod">
        <pc:chgData name="FERHANE EL MOSTAFA" userId="612e3f77-08f4-424c-9bd0-6ac275dcda07" providerId="ADAL" clId="{B08A21FD-E0D2-4FA0-B276-5DE5DD90116F}" dt="2025-08-11T09:31:03.362" v="713"/>
        <pc:sldMkLst>
          <pc:docMk/>
          <pc:sldMk cId="711559964" sldId="2134808620"/>
        </pc:sldMkLst>
      </pc:sldChg>
      <pc:sldChg chg="modSp mod">
        <pc:chgData name="FERHANE EL MOSTAFA" userId="612e3f77-08f4-424c-9bd0-6ac275dcda07" providerId="ADAL" clId="{B08A21FD-E0D2-4FA0-B276-5DE5DD90116F}" dt="2025-08-11T09:37:58.816" v="844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B08A21FD-E0D2-4FA0-B276-5DE5DD90116F}" dt="2025-08-11T09:37:58.816" v="844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B08A21FD-E0D2-4FA0-B276-5DE5DD90116F}" dt="2025-08-11T09:56:00.356" v="1145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B08A21FD-E0D2-4FA0-B276-5DE5DD90116F}" dt="2025-08-11T09:56:00.356" v="1145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B08A21FD-E0D2-4FA0-B276-5DE5DD90116F}" dt="2025-08-11T09:54:27.874" v="1103" actId="14100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delAnim modAnim">
        <pc:chgData name="FERHANE EL MOSTAFA" userId="612e3f77-08f4-424c-9bd0-6ac275dcda07" providerId="ADAL" clId="{B08A21FD-E0D2-4FA0-B276-5DE5DD90116F}" dt="2025-08-11T09:57:04.875" v="1154"/>
        <pc:sldMkLst>
          <pc:docMk/>
          <pc:sldMk cId="758098065" sldId="2134808629"/>
        </pc:sldMkLst>
        <pc:spChg chg="mod">
          <ac:chgData name="FERHANE EL MOSTAFA" userId="612e3f77-08f4-424c-9bd0-6ac275dcda07" providerId="ADAL" clId="{B08A21FD-E0D2-4FA0-B276-5DE5DD90116F}" dt="2025-08-11T09:55:05.421" v="1116" actId="20577"/>
          <ac:spMkLst>
            <pc:docMk/>
            <pc:sldMk cId="758098065" sldId="2134808629"/>
            <ac:spMk id="6" creationId="{362FE494-C1B5-99F4-E590-7E847563FF3D}"/>
          </ac:spMkLst>
        </pc:spChg>
      </pc:sldChg>
      <pc:sldChg chg="modSp mod">
        <pc:chgData name="FERHANE EL MOSTAFA" userId="612e3f77-08f4-424c-9bd0-6ac275dcda07" providerId="ADAL" clId="{B08A21FD-E0D2-4FA0-B276-5DE5DD90116F}" dt="2025-08-11T10:32:58.985" v="1717" actId="207"/>
        <pc:sldMkLst>
          <pc:docMk/>
          <pc:sldMk cId="2139915436" sldId="2134808630"/>
        </pc:sldMkLst>
      </pc:sldChg>
      <pc:sldChg chg="addSp delSp modSp mod delAnim modAnim">
        <pc:chgData name="FERHANE EL MOSTAFA" userId="612e3f77-08f4-424c-9bd0-6ac275dcda07" providerId="ADAL" clId="{B08A21FD-E0D2-4FA0-B276-5DE5DD90116F}" dt="2025-08-11T10:45:35.595" v="1810" actId="20577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B08A21FD-E0D2-4FA0-B276-5DE5DD90116F}" dt="2025-08-11T10:28:40.869" v="1647" actId="1076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B08A21FD-E0D2-4FA0-B276-5DE5DD90116F}" dt="2025-08-11T10:46:12.972" v="1813" actId="1076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B08A21FD-E0D2-4FA0-B276-5DE5DD90116F}" dt="2025-08-11T10:54:41.060" v="1816" actId="1076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B08A21FD-E0D2-4FA0-B276-5DE5DD90116F}" dt="2025-08-11T10:55:04.892" v="1820" actId="1076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B08A21FD-E0D2-4FA0-B276-5DE5DD90116F}" dt="2025-08-11T10:54:48.734" v="1817" actId="47"/>
        <pc:sldMkLst>
          <pc:docMk/>
          <pc:sldMk cId="1231011705" sldId="2134808643"/>
        </pc:sldMkLst>
      </pc:sldChg>
      <pc:sldChg chg="addSp delSp modSp mod delAnim modAnim">
        <pc:chgData name="FERHANE EL MOSTAFA" userId="612e3f77-08f4-424c-9bd0-6ac275dcda07" providerId="ADAL" clId="{B08A21FD-E0D2-4FA0-B276-5DE5DD90116F}" dt="2025-08-11T11:23:24.348" v="2563"/>
        <pc:sldMkLst>
          <pc:docMk/>
          <pc:sldMk cId="2726756666" sldId="2134808646"/>
        </pc:sldMkLst>
      </pc:sldChg>
      <pc:sldChg chg="addSp modSp mod">
        <pc:chgData name="FERHANE EL MOSTAFA" userId="612e3f77-08f4-424c-9bd0-6ac275dcda07" providerId="ADAL" clId="{B08A21FD-E0D2-4FA0-B276-5DE5DD90116F}" dt="2025-08-11T09:56:25.136" v="1153" actId="20577"/>
        <pc:sldMkLst>
          <pc:docMk/>
          <pc:sldMk cId="1251160541" sldId="2134808648"/>
        </pc:sldMkLst>
        <pc:spChg chg="mod">
          <ac:chgData name="FERHANE EL MOSTAFA" userId="612e3f77-08f4-424c-9bd0-6ac275dcda07" providerId="ADAL" clId="{B08A21FD-E0D2-4FA0-B276-5DE5DD90116F}" dt="2025-08-11T09:56:25.136" v="1153" actId="20577"/>
          <ac:spMkLst>
            <pc:docMk/>
            <pc:sldMk cId="1251160541" sldId="2134808648"/>
            <ac:spMk id="6" creationId="{1B155A66-866E-E463-318C-EE1278D49B2D}"/>
          </ac:spMkLst>
        </pc:spChg>
      </pc:sldChg>
      <pc:sldChg chg="del">
        <pc:chgData name="FERHANE EL MOSTAFA" userId="612e3f77-08f4-424c-9bd0-6ac275dcda07" providerId="ADAL" clId="{B08A21FD-E0D2-4FA0-B276-5DE5DD90116F}" dt="2025-08-11T10:34:32.140" v="1724" actId="47"/>
        <pc:sldMkLst>
          <pc:docMk/>
          <pc:sldMk cId="3108182960" sldId="2134808649"/>
        </pc:sldMkLst>
      </pc:sldChg>
      <pc:sldChg chg="addSp delSp modSp mod">
        <pc:chgData name="FERHANE EL MOSTAFA" userId="612e3f77-08f4-424c-9bd0-6ac275dcda07" providerId="ADAL" clId="{B08A21FD-E0D2-4FA0-B276-5DE5DD90116F}" dt="2025-08-11T10:34:54.258" v="1732" actId="20577"/>
        <pc:sldMkLst>
          <pc:docMk/>
          <pc:sldMk cId="2757630257" sldId="2134808650"/>
        </pc:sldMkLst>
      </pc:sldChg>
      <pc:sldChg chg="addSp delSp modSp add mod delAnim modAnim">
        <pc:chgData name="FERHANE EL MOSTAFA" userId="612e3f77-08f4-424c-9bd0-6ac275dcda07" providerId="ADAL" clId="{B08A21FD-E0D2-4FA0-B276-5DE5DD90116F}" dt="2025-08-11T10:45:27.843" v="1808" actId="21"/>
        <pc:sldMkLst>
          <pc:docMk/>
          <pc:sldMk cId="1215925978" sldId="2134808651"/>
        </pc:sldMkLst>
      </pc:sldChg>
      <pc:sldChg chg="addSp delSp modSp del mod delAnim modAnim">
        <pc:chgData name="FERHANE EL MOSTAFA" userId="612e3f77-08f4-424c-9bd0-6ac275dcda07" providerId="ADAL" clId="{B08A21FD-E0D2-4FA0-B276-5DE5DD90116F}" dt="2025-08-11T10:43:00.933" v="1794" actId="2696"/>
        <pc:sldMkLst>
          <pc:docMk/>
          <pc:sldMk cId="3157513240" sldId="2134808651"/>
        </pc:sldMkLst>
      </pc:sldChg>
      <pc:sldChg chg="del">
        <pc:chgData name="FERHANE EL MOSTAFA" userId="612e3f77-08f4-424c-9bd0-6ac275dcda07" providerId="ADAL" clId="{B08A21FD-E0D2-4FA0-B276-5DE5DD90116F}" dt="2025-08-11T10:55:11.339" v="1821" actId="47"/>
        <pc:sldMkLst>
          <pc:docMk/>
          <pc:sldMk cId="3701968933" sldId="2134808652"/>
        </pc:sldMkLst>
      </pc:sldChg>
      <pc:sldChg chg="modSp mod">
        <pc:chgData name="FERHANE EL MOSTAFA" userId="612e3f77-08f4-424c-9bd0-6ac275dcda07" providerId="ADAL" clId="{B08A21FD-E0D2-4FA0-B276-5DE5DD90116F}" dt="2025-08-11T11:15:31.072" v="2503" actId="14100"/>
        <pc:sldMkLst>
          <pc:docMk/>
          <pc:sldMk cId="2659619727" sldId="2134808653"/>
        </pc:sldMkLst>
      </pc:sldChg>
      <pc:sldChg chg="del">
        <pc:chgData name="FERHANE EL MOSTAFA" userId="612e3f77-08f4-424c-9bd0-6ac275dcda07" providerId="ADAL" clId="{B08A21FD-E0D2-4FA0-B276-5DE5DD90116F}" dt="2025-08-11T11:24:50.582" v="2573" actId="47"/>
        <pc:sldMkLst>
          <pc:docMk/>
          <pc:sldMk cId="2150186220" sldId="2134808654"/>
        </pc:sldMkLst>
      </pc:sldChg>
      <pc:sldChg chg="addSp delSp modSp mod modAnim">
        <pc:chgData name="FERHANE EL MOSTAFA" userId="612e3f77-08f4-424c-9bd0-6ac275dcda07" providerId="ADAL" clId="{B08A21FD-E0D2-4FA0-B276-5DE5DD90116F}" dt="2025-08-11T11:32:32.200" v="2683"/>
        <pc:sldMkLst>
          <pc:docMk/>
          <pc:sldMk cId="1720944958" sldId="2134808655"/>
        </pc:sldMkLst>
      </pc:sldChg>
      <pc:sldChg chg="modSp del mod">
        <pc:chgData name="FERHANE EL MOSTAFA" userId="612e3f77-08f4-424c-9bd0-6ac275dcda07" providerId="ADAL" clId="{B08A21FD-E0D2-4FA0-B276-5DE5DD90116F}" dt="2025-08-11T11:27:25.049" v="2591" actId="47"/>
        <pc:sldMkLst>
          <pc:docMk/>
          <pc:sldMk cId="1589267496" sldId="2134808656"/>
        </pc:sldMkLst>
      </pc:sldChg>
      <pc:sldChg chg="addSp delSp modSp mod">
        <pc:chgData name="FERHANE EL MOSTAFA" userId="612e3f77-08f4-424c-9bd0-6ac275dcda07" providerId="ADAL" clId="{B08A21FD-E0D2-4FA0-B276-5DE5DD90116F}" dt="2025-08-11T11:28:27.806" v="2633" actId="1076"/>
        <pc:sldMkLst>
          <pc:docMk/>
          <pc:sldMk cId="2697984048" sldId="2134808657"/>
        </pc:sldMkLst>
        <pc:spChg chg="mod">
          <ac:chgData name="FERHANE EL MOSTAFA" userId="612e3f77-08f4-424c-9bd0-6ac275dcda07" providerId="ADAL" clId="{B08A21FD-E0D2-4FA0-B276-5DE5DD90116F}" dt="2025-08-11T11:27:58.256" v="2631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29:23.864" v="2663" actId="20577"/>
        <pc:sldMkLst>
          <pc:docMk/>
          <pc:sldMk cId="3060800121" sldId="2134808658"/>
        </pc:sldMkLst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505075092" sldId="2134808662"/>
        </pc:sldMkLst>
      </pc:sldChg>
      <pc:sldChg chg="modSp del mod">
        <pc:chgData name="FERHANE EL MOSTAFA" userId="612e3f77-08f4-424c-9bd0-6ac275dcda07" providerId="ADAL" clId="{B08A21FD-E0D2-4FA0-B276-5DE5DD90116F}" dt="2025-08-11T09:01:25.429" v="9" actId="47"/>
        <pc:sldMkLst>
          <pc:docMk/>
          <pc:sldMk cId="2452135936" sldId="2134808663"/>
        </pc:sldMkLst>
      </pc:sldChg>
      <pc:sldChg chg="delSp del mod">
        <pc:chgData name="FERHANE EL MOSTAFA" userId="612e3f77-08f4-424c-9bd0-6ac275dcda07" providerId="ADAL" clId="{B08A21FD-E0D2-4FA0-B276-5DE5DD90116F}" dt="2025-08-11T11:29:01.114" v="2638" actId="47"/>
        <pc:sldMkLst>
          <pc:docMk/>
          <pc:sldMk cId="3512690890" sldId="2134808664"/>
        </pc:sldMkLst>
      </pc:sldChg>
      <pc:sldChg chg="del">
        <pc:chgData name="FERHANE EL MOSTAFA" userId="612e3f77-08f4-424c-9bd0-6ac275dcda07" providerId="ADAL" clId="{B08A21FD-E0D2-4FA0-B276-5DE5DD90116F}" dt="2025-08-11T11:29:28.782" v="2664" actId="47"/>
        <pc:sldMkLst>
          <pc:docMk/>
          <pc:sldMk cId="2681396421" sldId="2134808665"/>
        </pc:sldMkLst>
      </pc:sldChg>
      <pc:sldChg chg="del">
        <pc:chgData name="FERHANE EL MOSTAFA" userId="612e3f77-08f4-424c-9bd0-6ac275dcda07" providerId="ADAL" clId="{B08A21FD-E0D2-4FA0-B276-5DE5DD90116F}" dt="2025-08-11T11:29:30.853" v="2665" actId="47"/>
        <pc:sldMkLst>
          <pc:docMk/>
          <pc:sldMk cId="2269882199" sldId="2134808666"/>
        </pc:sldMkLst>
      </pc:sldChg>
      <pc:sldChg chg="addSp delSp modSp mod delAnim modAnim">
        <pc:chgData name="FERHANE EL MOSTAFA" userId="612e3f77-08f4-424c-9bd0-6ac275dcda07" providerId="ADAL" clId="{B08A21FD-E0D2-4FA0-B276-5DE5DD90116F}" dt="2025-08-11T11:42:56.524" v="2771"/>
        <pc:sldMkLst>
          <pc:docMk/>
          <pc:sldMk cId="650340056" sldId="2134808667"/>
        </pc:sldMkLst>
      </pc:sldChg>
      <pc:sldChg chg="del">
        <pc:chgData name="FERHANE EL MOSTAFA" userId="612e3f77-08f4-424c-9bd0-6ac275dcda07" providerId="ADAL" clId="{B08A21FD-E0D2-4FA0-B276-5DE5DD90116F}" dt="2025-08-11T11:43:18.768" v="2772" actId="47"/>
        <pc:sldMkLst>
          <pc:docMk/>
          <pc:sldMk cId="303726759" sldId="2134808668"/>
        </pc:sldMkLst>
      </pc:sldChg>
      <pc:sldChg chg="addSp delSp modSp add mod">
        <pc:chgData name="FERHANE EL MOSTAFA" userId="612e3f77-08f4-424c-9bd0-6ac275dcda07" providerId="ADAL" clId="{B08A21FD-E0D2-4FA0-B276-5DE5DD90116F}" dt="2025-08-11T09:01:01.663" v="8"/>
        <pc:sldMkLst>
          <pc:docMk/>
          <pc:sldMk cId="490503375" sldId="2134808669"/>
        </pc:sldMkLst>
      </pc:sldChg>
      <pc:sldChg chg="addSp delSp modSp add mod modAnim">
        <pc:chgData name="FERHANE EL MOSTAFA" userId="612e3f77-08f4-424c-9bd0-6ac275dcda07" providerId="ADAL" clId="{B08A21FD-E0D2-4FA0-B276-5DE5DD90116F}" dt="2025-08-11T09:52:16.512" v="1087"/>
        <pc:sldMkLst>
          <pc:docMk/>
          <pc:sldMk cId="2845834963" sldId="2134808670"/>
        </pc:sldMkLst>
      </pc:sldChg>
      <pc:sldChg chg="addSp delSp modSp add mod modAnim">
        <pc:chgData name="FERHANE EL MOSTAFA" userId="612e3f77-08f4-424c-9bd0-6ac275dcda07" providerId="ADAL" clId="{B08A21FD-E0D2-4FA0-B276-5DE5DD90116F}" dt="2025-08-11T10:26:09.482" v="1622" actId="1076"/>
        <pc:sldMkLst>
          <pc:docMk/>
          <pc:sldMk cId="2487464742" sldId="2134808671"/>
        </pc:sldMkLst>
        <pc:spChg chg="mod">
          <ac:chgData name="FERHANE EL MOSTAFA" userId="612e3f77-08f4-424c-9bd0-6ac275dcda07" providerId="ADAL" clId="{B08A21FD-E0D2-4FA0-B276-5DE5DD90116F}" dt="2025-08-11T10:00:09.601" v="1203" actId="20577"/>
          <ac:spMkLst>
            <pc:docMk/>
            <pc:sldMk cId="2487464742" sldId="2134808671"/>
            <ac:spMk id="3" creationId="{F52310DC-07EA-D1A4-88A3-C051D0BC471E}"/>
          </ac:spMkLst>
        </pc:spChg>
        <pc:spChg chg="add mod">
          <ac:chgData name="FERHANE EL MOSTAFA" userId="612e3f77-08f4-424c-9bd0-6ac275dcda07" providerId="ADAL" clId="{B08A21FD-E0D2-4FA0-B276-5DE5DD90116F}" dt="2025-08-11T10:24:20.713" v="1600" actId="1076"/>
          <ac:spMkLst>
            <pc:docMk/>
            <pc:sldMk cId="2487464742" sldId="2134808671"/>
            <ac:spMk id="6" creationId="{819A58EE-211D-8B80-50CD-7090E1EF3897}"/>
          </ac:spMkLst>
        </pc:spChg>
        <pc:spChg chg="add mod">
          <ac:chgData name="FERHANE EL MOSTAFA" userId="612e3f77-08f4-424c-9bd0-6ac275dcda07" providerId="ADAL" clId="{B08A21FD-E0D2-4FA0-B276-5DE5DD90116F}" dt="2025-08-11T10:04:17.217" v="1304" actId="20577"/>
          <ac:spMkLst>
            <pc:docMk/>
            <pc:sldMk cId="2487464742" sldId="2134808671"/>
            <ac:spMk id="7" creationId="{AC0A23E6-1140-473D-85B6-9ED83E745F22}"/>
          </ac:spMkLst>
        </pc:spChg>
        <pc:spChg chg="add mod">
          <ac:chgData name="FERHANE EL MOSTAFA" userId="612e3f77-08f4-424c-9bd0-6ac275dcda07" providerId="ADAL" clId="{B08A21FD-E0D2-4FA0-B276-5DE5DD90116F}" dt="2025-08-11T10:04:35.881" v="1312" actId="20577"/>
          <ac:spMkLst>
            <pc:docMk/>
            <pc:sldMk cId="2487464742" sldId="2134808671"/>
            <ac:spMk id="8" creationId="{D967AEFB-01F0-F251-06CD-B4935498BF85}"/>
          </ac:spMkLst>
        </pc:spChg>
        <pc:spChg chg="add mod">
          <ac:chgData name="FERHANE EL MOSTAFA" userId="612e3f77-08f4-424c-9bd0-6ac275dcda07" providerId="ADAL" clId="{B08A21FD-E0D2-4FA0-B276-5DE5DD90116F}" dt="2025-08-11T10:04:48.483" v="1320" actId="20577"/>
          <ac:spMkLst>
            <pc:docMk/>
            <pc:sldMk cId="2487464742" sldId="2134808671"/>
            <ac:spMk id="9" creationId="{EC664827-3272-8FE9-13DB-D406A633E00D}"/>
          </ac:spMkLst>
        </pc:spChg>
        <pc:spChg chg="add mod">
          <ac:chgData name="FERHANE EL MOSTAFA" userId="612e3f77-08f4-424c-9bd0-6ac275dcda07" providerId="ADAL" clId="{B08A21FD-E0D2-4FA0-B276-5DE5DD90116F}" dt="2025-08-11T10:24:15.127" v="1599" actId="1076"/>
          <ac:spMkLst>
            <pc:docMk/>
            <pc:sldMk cId="2487464742" sldId="2134808671"/>
            <ac:spMk id="10" creationId="{F70B6415-2436-20A2-1A95-AADC97D089BC}"/>
          </ac:spMkLst>
        </pc:spChg>
        <pc:spChg chg="add mod">
          <ac:chgData name="FERHANE EL MOSTAFA" userId="612e3f77-08f4-424c-9bd0-6ac275dcda07" providerId="ADAL" clId="{B08A21FD-E0D2-4FA0-B276-5DE5DD90116F}" dt="2025-08-11T10:24:48.582" v="1603" actId="1076"/>
          <ac:spMkLst>
            <pc:docMk/>
            <pc:sldMk cId="2487464742" sldId="2134808671"/>
            <ac:spMk id="11" creationId="{CAB9FF11-B1EA-5BEE-C882-856D4A77950C}"/>
          </ac:spMkLst>
        </pc:spChg>
        <pc:spChg chg="add mod">
          <ac:chgData name="FERHANE EL MOSTAFA" userId="612e3f77-08f4-424c-9bd0-6ac275dcda07" providerId="ADAL" clId="{B08A21FD-E0D2-4FA0-B276-5DE5DD90116F}" dt="2025-08-11T10:24:57.391" v="1605" actId="1076"/>
          <ac:spMkLst>
            <pc:docMk/>
            <pc:sldMk cId="2487464742" sldId="2134808671"/>
            <ac:spMk id="12" creationId="{22B96FEA-032F-E46B-EA2D-B50BC3E807F7}"/>
          </ac:spMkLst>
        </pc:spChg>
        <pc:spChg chg="add mod">
          <ac:chgData name="FERHANE EL MOSTAFA" userId="612e3f77-08f4-424c-9bd0-6ac275dcda07" providerId="ADAL" clId="{B08A21FD-E0D2-4FA0-B276-5DE5DD90116F}" dt="2025-08-11T10:26:09.482" v="1622" actId="1076"/>
          <ac:spMkLst>
            <pc:docMk/>
            <pc:sldMk cId="2487464742" sldId="2134808671"/>
            <ac:spMk id="13" creationId="{32F913FC-C241-ACC1-303A-EFAD61D95602}"/>
          </ac:spMkLst>
        </pc:spChg>
        <pc:graphicFrameChg chg="add mod modGraphic">
          <ac:chgData name="FERHANE EL MOSTAFA" userId="612e3f77-08f4-424c-9bd0-6ac275dcda07" providerId="ADAL" clId="{B08A21FD-E0D2-4FA0-B276-5DE5DD90116F}" dt="2025-08-11T10:03:07.388" v="1271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add mod modAnim">
        <pc:chgData name="FERHANE EL MOSTAFA" userId="612e3f77-08f4-424c-9bd0-6ac275dcda07" providerId="ADAL" clId="{B08A21FD-E0D2-4FA0-B276-5DE5DD90116F}" dt="2025-08-11T10:26:48.540" v="1631" actId="1076"/>
        <pc:sldMkLst>
          <pc:docMk/>
          <pc:sldMk cId="3935438735" sldId="2134808672"/>
        </pc:sldMkLst>
      </pc:sldChg>
      <pc:sldChg chg="addSp delSp modSp add mod modAnim">
        <pc:chgData name="FERHANE EL MOSTAFA" userId="612e3f77-08f4-424c-9bd0-6ac275dcda07" providerId="ADAL" clId="{B08A21FD-E0D2-4FA0-B276-5DE5DD90116F}" dt="2025-08-11T10:27:06.275" v="1633" actId="1076"/>
        <pc:sldMkLst>
          <pc:docMk/>
          <pc:sldMk cId="1082416666" sldId="2134808673"/>
        </pc:sldMkLst>
      </pc:sldChg>
      <pc:sldChg chg="addSp delSp modSp add mod">
        <pc:chgData name="FERHANE EL MOSTAFA" userId="612e3f77-08f4-424c-9bd0-6ac275dcda07" providerId="ADAL" clId="{B08A21FD-E0D2-4FA0-B276-5DE5DD90116F}" dt="2025-08-11T10:27:26.369" v="1635" actId="1076"/>
        <pc:sldMkLst>
          <pc:docMk/>
          <pc:sldMk cId="316936350" sldId="2134808674"/>
        </pc:sldMkLst>
      </pc:sldChg>
      <pc:sldChg chg="addSp delSp modSp add mod modAnim">
        <pc:chgData name="FERHANE EL MOSTAFA" userId="612e3f77-08f4-424c-9bd0-6ac275dcda07" providerId="ADAL" clId="{B08A21FD-E0D2-4FA0-B276-5DE5DD90116F}" dt="2025-08-11T10:34:19.744" v="1723"/>
        <pc:sldMkLst>
          <pc:docMk/>
          <pc:sldMk cId="3519988655" sldId="2134808675"/>
        </pc:sldMkLst>
      </pc:sldChg>
      <pc:sldChg chg="addSp delSp modSp add mod modAnim">
        <pc:chgData name="FERHANE EL MOSTAFA" userId="612e3f77-08f4-424c-9bd0-6ac275dcda07" providerId="ADAL" clId="{B08A21FD-E0D2-4FA0-B276-5DE5DD90116F}" dt="2025-08-11T11:24:43.528" v="2572"/>
        <pc:sldMkLst>
          <pc:docMk/>
          <pc:sldMk cId="3930610775" sldId="2134808676"/>
        </pc:sldMkLst>
      </pc:sldChg>
      <pc:sldChg chg="addSp delSp modSp add mod">
        <pc:chgData name="FERHANE EL MOSTAFA" userId="612e3f77-08f4-424c-9bd0-6ac275dcda07" providerId="ADAL" clId="{B08A21FD-E0D2-4FA0-B276-5DE5DD90116F}" dt="2025-08-11T11:42:27.321" v="2766" actId="20577"/>
        <pc:sldMkLst>
          <pc:docMk/>
          <pc:sldMk cId="4164082556" sldId="2134808677"/>
        </pc:sldMkLst>
      </pc:sldChg>
      <pc:sldChg chg="modSp add mod">
        <pc:chgData name="FERHANE EL MOSTAFA" userId="612e3f77-08f4-424c-9bd0-6ac275dcda07" providerId="ADAL" clId="{B08A21FD-E0D2-4FA0-B276-5DE5DD90116F}" dt="2025-08-11T11:44:28.589" v="2823" actId="20577"/>
        <pc:sldMkLst>
          <pc:docMk/>
          <pc:sldMk cId="4220590668" sldId="2134808678"/>
        </pc:sldMkLst>
        <pc:spChg chg="mod">
          <ac:chgData name="FERHANE EL MOSTAFA" userId="612e3f77-08f4-424c-9bd0-6ac275dcda07" providerId="ADAL" clId="{B08A21FD-E0D2-4FA0-B276-5DE5DD90116F}" dt="2025-08-11T11:44:28.589" v="2823" actId="20577"/>
          <ac:spMkLst>
            <pc:docMk/>
            <pc:sldMk cId="4220590668" sldId="2134808678"/>
            <ac:spMk id="2" creationId="{DEFB8F52-8865-3EE2-618D-AB61CC4D900C}"/>
          </ac:spMkLst>
        </pc:spChg>
      </pc:sldChg>
    </pc:docChg>
  </pc:docChgLst>
  <pc:docChgLst>
    <pc:chgData name="FERHANE EL MOSTAFA" userId="612e3f77-08f4-424c-9bd0-6ac275dcda07" providerId="ADAL" clId="{0E1024C3-58F3-4E60-9D56-58152775B348}"/>
    <pc:docChg chg="delSld modSld modSection">
      <pc:chgData name="FERHANE EL MOSTAFA" userId="612e3f77-08f4-424c-9bd0-6ac275dcda07" providerId="ADAL" clId="{0E1024C3-58F3-4E60-9D56-58152775B348}" dt="2025-08-31T18:13:48.170" v="22" actId="20577"/>
      <pc:docMkLst>
        <pc:docMk/>
      </pc:docMkLst>
      <pc:sldChg chg="modSp mod">
        <pc:chgData name="FERHANE EL MOSTAFA" userId="612e3f77-08f4-424c-9bd0-6ac275dcda07" providerId="ADAL" clId="{0E1024C3-58F3-4E60-9D56-58152775B348}" dt="2025-08-31T18:13:33.926" v="20" actId="20577"/>
        <pc:sldMkLst>
          <pc:docMk/>
          <pc:sldMk cId="998925571" sldId="2134808602"/>
        </pc:sldMkLst>
        <pc:spChg chg="mod">
          <ac:chgData name="FERHANE EL MOSTAFA" userId="612e3f77-08f4-424c-9bd0-6ac275dcda07" providerId="ADAL" clId="{0E1024C3-58F3-4E60-9D56-58152775B348}" dt="2025-08-31T18:13:33.926" v="20" actId="20577"/>
          <ac:spMkLst>
            <pc:docMk/>
            <pc:sldMk cId="998925571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0E1024C3-58F3-4E60-9D56-58152775B348}" dt="2025-08-31T18:13:27.177" v="19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E1024C3-58F3-4E60-9D56-58152775B348}" dt="2025-08-31T18:13:27.177" v="19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del">
        <pc:chgData name="FERHANE EL MOSTAFA" userId="612e3f77-08f4-424c-9bd0-6ac275dcda07" providerId="ADAL" clId="{0E1024C3-58F3-4E60-9D56-58152775B348}" dt="2025-08-31T18:12:06.759" v="0" actId="47"/>
        <pc:sldMkLst>
          <pc:docMk/>
          <pc:sldMk cId="1075695747" sldId="2134808650"/>
        </pc:sldMkLst>
      </pc:sldChg>
      <pc:sldChg chg="modSp mod">
        <pc:chgData name="FERHANE EL MOSTAFA" userId="612e3f77-08f4-424c-9bd0-6ac275dcda07" providerId="ADAL" clId="{0E1024C3-58F3-4E60-9D56-58152775B348}" dt="2025-08-31T18:13:48.170" v="22" actId="20577"/>
        <pc:sldMkLst>
          <pc:docMk/>
          <pc:sldMk cId="2697984048" sldId="2134808657"/>
        </pc:sldMkLst>
        <pc:spChg chg="mod">
          <ac:chgData name="FERHANE EL MOSTAFA" userId="612e3f77-08f4-424c-9bd0-6ac275dcda07" providerId="ADAL" clId="{0E1024C3-58F3-4E60-9D56-58152775B348}" dt="2025-08-31T18:13:48.170" v="22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modSp mod modAnim">
        <pc:chgData name="FERHANE EL MOSTAFA" userId="612e3f77-08f4-424c-9bd0-6ac275dcda07" providerId="ADAL" clId="{0E1024C3-58F3-4E60-9D56-58152775B348}" dt="2025-08-31T18:13:08.427" v="10"/>
        <pc:sldMkLst>
          <pc:docMk/>
          <pc:sldMk cId="2407232" sldId="2134808685"/>
        </pc:sldMkLst>
        <pc:spChg chg="mod">
          <ac:chgData name="FERHANE EL MOSTAFA" userId="612e3f77-08f4-424c-9bd0-6ac275dcda07" providerId="ADAL" clId="{0E1024C3-58F3-4E60-9D56-58152775B348}" dt="2025-08-31T18:12:37.826" v="7" actId="20577"/>
          <ac:spMkLst>
            <pc:docMk/>
            <pc:sldMk cId="2407232" sldId="2134808685"/>
            <ac:spMk id="2" creationId="{0795241E-F0F7-BBD2-BE4D-1BAA0D039321}"/>
          </ac:spMkLst>
        </pc:spChg>
        <pc:spChg chg="mod">
          <ac:chgData name="FERHANE EL MOSTAFA" userId="612e3f77-08f4-424c-9bd0-6ac275dcda07" providerId="ADAL" clId="{0E1024C3-58F3-4E60-9D56-58152775B348}" dt="2025-08-31T18:12:33.726" v="2" actId="1076"/>
          <ac:spMkLst>
            <pc:docMk/>
            <pc:sldMk cId="2407232" sldId="2134808685"/>
            <ac:spMk id="4" creationId="{3E39B075-2031-DE70-6F0E-7E54F695286A}"/>
          </ac:spMkLst>
        </pc:spChg>
      </pc:sldChg>
      <pc:sldChg chg="modSp mod">
        <pc:chgData name="FERHANE EL MOSTAFA" userId="612e3f77-08f4-424c-9bd0-6ac275dcda07" providerId="ADAL" clId="{0E1024C3-58F3-4E60-9D56-58152775B348}" dt="2025-08-31T18:13:02.123" v="9" actId="1076"/>
        <pc:sldMkLst>
          <pc:docMk/>
          <pc:sldMk cId="657170249" sldId="2134808686"/>
        </pc:sldMkLst>
        <pc:spChg chg="mod">
          <ac:chgData name="FERHANE EL MOSTAFA" userId="612e3f77-08f4-424c-9bd0-6ac275dcda07" providerId="ADAL" clId="{0E1024C3-58F3-4E60-9D56-58152775B348}" dt="2025-08-31T18:13:01.621" v="8" actId="1076"/>
          <ac:spMkLst>
            <pc:docMk/>
            <pc:sldMk cId="657170249" sldId="2134808686"/>
            <ac:spMk id="4" creationId="{267230D7-1F6D-4E8A-C361-3990C6658836}"/>
          </ac:spMkLst>
        </pc:spChg>
        <pc:picChg chg="mod">
          <ac:chgData name="FERHANE EL MOSTAFA" userId="612e3f77-08f4-424c-9bd0-6ac275dcda07" providerId="ADAL" clId="{0E1024C3-58F3-4E60-9D56-58152775B348}" dt="2025-08-31T18:13:02.123" v="9" actId="1076"/>
          <ac:picMkLst>
            <pc:docMk/>
            <pc:sldMk cId="657170249" sldId="2134808686"/>
            <ac:picMk id="3" creationId="{23BEC9DC-5ED5-F601-B594-0756113ED354}"/>
          </ac:picMkLst>
        </pc:picChg>
      </pc:sldChg>
    </pc:docChg>
  </pc:docChgLst>
  <pc:docChgLst>
    <pc:chgData name="FERHANE EL MOSTAFA" userId="612e3f77-08f4-424c-9bd0-6ac275dcda07" providerId="ADAL" clId="{3E33DFF0-2000-4124-A6F5-B9E83DCF1621}"/>
    <pc:docChg chg="addSld delSld modSld modSection">
      <pc:chgData name="FERHANE EL MOSTAFA" userId="612e3f77-08f4-424c-9bd0-6ac275dcda07" providerId="ADAL" clId="{3E33DFF0-2000-4124-A6F5-B9E83DCF1621}" dt="2025-08-30T08:44:18.321" v="3" actId="47"/>
      <pc:docMkLst>
        <pc:docMk/>
      </pc:docMkLst>
      <pc:sldChg chg="modSp mod">
        <pc:chgData name="FERHANE EL MOSTAFA" userId="612e3f77-08f4-424c-9bd0-6ac275dcda07" providerId="ADAL" clId="{3E33DFF0-2000-4124-A6F5-B9E83DCF1621}" dt="2025-08-24T11:29:10.986" v="1" actId="20577"/>
        <pc:sldMkLst>
          <pc:docMk/>
          <pc:sldMk cId="0" sldId="257"/>
        </pc:sldMkLst>
        <pc:spChg chg="mod">
          <ac:chgData name="FERHANE EL MOSTAFA" userId="612e3f77-08f4-424c-9bd0-6ac275dcda07" providerId="ADAL" clId="{3E33DFF0-2000-4124-A6F5-B9E83DCF1621}" dt="2025-08-24T11:29:10.986" v="1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3E33DFF0-2000-4124-A6F5-B9E83DCF1621}" dt="2025-08-24T11:29:08.424" v="0" actId="20577"/>
          <ac:spMkLst>
            <pc:docMk/>
            <pc:sldMk cId="0" sldId="257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3E33DFF0-2000-4124-A6F5-B9E83DCF1621}" dt="2025-08-30T08:44:18.321" v="3" actId="47"/>
        <pc:sldMkLst>
          <pc:docMk/>
          <pc:sldMk cId="2635296759" sldId="2134808443"/>
        </pc:sldMkLst>
      </pc:sldChg>
      <pc:sldChg chg="add">
        <pc:chgData name="FERHANE EL MOSTAFA" userId="612e3f77-08f4-424c-9bd0-6ac275dcda07" providerId="ADAL" clId="{3E33DFF0-2000-4124-A6F5-B9E83DCF1621}" dt="2025-08-30T08:44:16.461" v="2"/>
        <pc:sldMkLst>
          <pc:docMk/>
          <pc:sldMk cId="2533095450" sldId="2134808522"/>
        </pc:sldMkLst>
      </pc:sldChg>
    </pc:docChg>
  </pc:docChgLst>
  <pc:docChgLst>
    <pc:chgData name="FERHANE EL MOSTAFA" userId="612e3f77-08f4-424c-9bd0-6ac275dcda07" providerId="ADAL" clId="{FCA29AAA-D710-4D78-A2D2-24EF3512CA01}"/>
    <pc:docChg chg="undo custSel addSld delSld modSld modSection">
      <pc:chgData name="FERHANE EL MOSTAFA" userId="612e3f77-08f4-424c-9bd0-6ac275dcda07" providerId="ADAL" clId="{FCA29AAA-D710-4D78-A2D2-24EF3512CA01}" dt="2025-08-10T09:11:07.176" v="5197" actId="20577"/>
      <pc:docMkLst>
        <pc:docMk/>
      </pc:docMkLst>
      <pc:sldChg chg="modSp mod">
        <pc:chgData name="FERHANE EL MOSTAFA" userId="612e3f77-08f4-424c-9bd0-6ac275dcda07" providerId="ADAL" clId="{FCA29AAA-D710-4D78-A2D2-24EF3512CA01}" dt="2025-08-09T09:15:54.708" v="5" actId="20577"/>
        <pc:sldMkLst>
          <pc:docMk/>
          <pc:sldMk cId="0" sldId="257"/>
        </pc:sldMkLst>
        <pc:spChg chg="mod">
          <ac:chgData name="FERHANE EL MOSTAFA" userId="612e3f77-08f4-424c-9bd0-6ac275dcda07" providerId="ADAL" clId="{FCA29AAA-D710-4D78-A2D2-24EF3512CA01}" dt="2025-08-09T09:15:48.500" v="3" actId="20577"/>
          <ac:spMkLst>
            <pc:docMk/>
            <pc:sldMk cId="0" sldId="257"/>
            <ac:spMk id="4" creationId="{480176DD-AD75-E05C-FFEB-51070627313B}"/>
          </ac:spMkLst>
        </pc:spChg>
        <pc:spChg chg="mod">
          <ac:chgData name="FERHANE EL MOSTAFA" userId="612e3f77-08f4-424c-9bd0-6ac275dcda07" providerId="ADAL" clId="{FCA29AAA-D710-4D78-A2D2-24EF3512CA01}" dt="2025-08-09T09:15:54.708" v="5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FCA29AAA-D710-4D78-A2D2-24EF3512CA01}" dt="2025-08-09T09:15:50.468" v="4" actId="1076"/>
          <ac:spMkLst>
            <pc:docMk/>
            <pc:sldMk cId="0" sldId="257"/>
            <ac:spMk id="10" creationId="{C7D7DD4C-7B77-183D-F3D6-F7060A8F6D60}"/>
          </ac:spMkLst>
        </pc:spChg>
      </pc:sldChg>
      <pc:sldChg chg="modSp mod">
        <pc:chgData name="FERHANE EL MOSTAFA" userId="612e3f77-08f4-424c-9bd0-6ac275dcda07" providerId="ADAL" clId="{FCA29AAA-D710-4D78-A2D2-24EF3512CA01}" dt="2025-08-09T09:41:28.468" v="423" actId="1076"/>
        <pc:sldMkLst>
          <pc:docMk/>
          <pc:sldMk cId="2425538299" sldId="542"/>
        </pc:sldMkLst>
        <pc:spChg chg="mod">
          <ac:chgData name="FERHANE EL MOSTAFA" userId="612e3f77-08f4-424c-9bd0-6ac275dcda07" providerId="ADAL" clId="{FCA29AAA-D710-4D78-A2D2-24EF3512CA01}" dt="2025-08-09T09:41:28.468" v="423" actId="1076"/>
          <ac:spMkLst>
            <pc:docMk/>
            <pc:sldMk cId="2425538299" sldId="542"/>
            <ac:spMk id="2" creationId="{D96BEAF4-96E1-F8D9-0C6D-65C59AE793AB}"/>
          </ac:spMkLst>
        </pc:spChg>
      </pc:sldChg>
      <pc:sldChg chg="modSp mod">
        <pc:chgData name="FERHANE EL MOSTAFA" userId="612e3f77-08f4-424c-9bd0-6ac275dcda07" providerId="ADAL" clId="{FCA29AAA-D710-4D78-A2D2-24EF3512CA01}" dt="2025-08-10T08:58:14.961" v="4864"/>
        <pc:sldMkLst>
          <pc:docMk/>
          <pc:sldMk cId="1861730519" sldId="597"/>
        </pc:sldMkLst>
        <pc:spChg chg="mod">
          <ac:chgData name="FERHANE EL MOSTAFA" userId="612e3f77-08f4-424c-9bd0-6ac275dcda07" providerId="ADAL" clId="{FCA29AAA-D710-4D78-A2D2-24EF3512CA01}" dt="2025-08-10T08:58:14.961" v="4864"/>
          <ac:spMkLst>
            <pc:docMk/>
            <pc:sldMk cId="1861730519" sldId="597"/>
            <ac:spMk id="6" creationId="{89346D30-016F-CFBB-423D-ECDE8F11DB6B}"/>
          </ac:spMkLst>
        </pc:spChg>
      </pc:sldChg>
      <pc:sldChg chg="addSp modSp mod">
        <pc:chgData name="FERHANE EL MOSTAFA" userId="612e3f77-08f4-424c-9bd0-6ac275dcda07" providerId="ADAL" clId="{FCA29AAA-D710-4D78-A2D2-24EF3512CA01}" dt="2025-08-09T09:22:29.987" v="50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FCA29AAA-D710-4D78-A2D2-24EF3512CA01}" dt="2025-08-09T09:21:19.579" v="19" actId="20577"/>
          <ac:spMkLst>
            <pc:docMk/>
            <pc:sldMk cId="1113929566" sldId="2134805101"/>
            <ac:spMk id="8" creationId="{260BF530-5C47-5E22-B48F-3B4AD00C4432}"/>
          </ac:spMkLst>
        </pc:spChg>
        <pc:spChg chg="add mod">
          <ac:chgData name="FERHANE EL MOSTAFA" userId="612e3f77-08f4-424c-9bd0-6ac275dcda07" providerId="ADAL" clId="{FCA29AAA-D710-4D78-A2D2-24EF3512CA01}" dt="2025-08-09T09:22:29.987" v="50" actId="20577"/>
          <ac:spMkLst>
            <pc:docMk/>
            <pc:sldMk cId="1113929566" sldId="2134805101"/>
            <ac:spMk id="12" creationId="{FF298197-ED65-321A-257C-E57D4E4F9314}"/>
          </ac:spMkLst>
        </pc:spChg>
        <pc:spChg chg="mod">
          <ac:chgData name="FERHANE EL MOSTAFA" userId="612e3f77-08f4-424c-9bd0-6ac275dcda07" providerId="ADAL" clId="{FCA29AAA-D710-4D78-A2D2-24EF3512CA01}" dt="2025-08-09T09:20:54.726" v="12"/>
          <ac:spMkLst>
            <pc:docMk/>
            <pc:sldMk cId="1113929566" sldId="2134805101"/>
            <ac:spMk id="13" creationId="{21CEE908-A23E-3615-FC3A-B9D65947341C}"/>
          </ac:spMkLst>
        </pc:spChg>
        <pc:spChg chg="mod">
          <ac:chgData name="FERHANE EL MOSTAFA" userId="612e3f77-08f4-424c-9bd0-6ac275dcda07" providerId="ADAL" clId="{FCA29AAA-D710-4D78-A2D2-24EF3512CA01}" dt="2025-08-09T09:21:14.533" v="16" actId="20577"/>
          <ac:spMkLst>
            <pc:docMk/>
            <pc:sldMk cId="1113929566" sldId="2134805101"/>
            <ac:spMk id="14" creationId="{2C5D3884-B682-E82B-6AA4-10FF3C852B6C}"/>
          </ac:spMkLst>
        </pc:s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6" creationId="{361841AB-7BBF-E5DF-ECC0-9422AF094E7E}"/>
          </ac:grpSpMkLst>
        </pc:gr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11" creationId="{14202AE5-5468-7FCD-3B7B-D4DBB9C10F9D}"/>
          </ac:grpSpMkLst>
        </pc:grp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0" creationId="{1896261F-CA9E-9687-9AE9-A6C2F0C21B00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7" creationId="{058D2DF3-961E-8A7D-17FC-5F277D49F518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8" creationId="{CE45C8C2-A260-187B-8057-CB1939722F8E}"/>
          </ac:picMkLst>
        </pc:picChg>
      </pc:sldChg>
      <pc:sldChg chg="modSp mod">
        <pc:chgData name="FERHANE EL MOSTAFA" userId="612e3f77-08f4-424c-9bd0-6ac275dcda07" providerId="ADAL" clId="{FCA29AAA-D710-4D78-A2D2-24EF3512CA01}" dt="2025-08-10T08:40:01.376" v="4731" actId="14100"/>
        <pc:sldMkLst>
          <pc:docMk/>
          <pc:sldMk cId="969077855" sldId="2134805155"/>
        </pc:sldMkLst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7" creationId="{A1644A5B-2517-F4C3-1BDC-8A68A399B5FE}"/>
          </ac:spMkLst>
        </pc:spChg>
        <pc:grpChg chg="mod">
          <ac:chgData name="FERHANE EL MOSTAFA" userId="612e3f77-08f4-424c-9bd0-6ac275dcda07" providerId="ADAL" clId="{FCA29AAA-D710-4D78-A2D2-24EF3512CA01}" dt="2025-08-09T09:25:12.570" v="70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FCA29AAA-D710-4D78-A2D2-24EF3512CA01}" dt="2025-08-09T09:25:25.246" v="73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FCA29AAA-D710-4D78-A2D2-24EF3512CA01}" dt="2025-08-09T09:25:19.936" v="72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FCA29AAA-D710-4D78-A2D2-24EF3512CA01}" dt="2025-08-09T09:25:17.749" v="71" actId="1076"/>
          <ac:grpSpMkLst>
            <pc:docMk/>
            <pc:sldMk cId="969077855" sldId="2134805155"/>
            <ac:grpSpMk id="74" creationId="{B240C497-93B7-D5A5-CC16-0CCCEF6AFA07}"/>
          </ac:grpSpMkLst>
        </pc:grpChg>
        <pc:graphicFrameChg chg="mod modGraphic">
          <ac:chgData name="FERHANE EL MOSTAFA" userId="612e3f77-08f4-424c-9bd0-6ac275dcda07" providerId="ADAL" clId="{FCA29AAA-D710-4D78-A2D2-24EF3512CA01}" dt="2025-08-10T08:40:01.376" v="4731" actId="14100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FCA29AAA-D710-4D78-A2D2-24EF3512CA01}" dt="2025-08-09T09:25:12.570" v="70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FCA29AAA-D710-4D78-A2D2-24EF3512CA01}" dt="2025-08-09T09:25:25.246" v="73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FCA29AAA-D710-4D78-A2D2-24EF3512CA01}" dt="2025-08-09T09:25:19.936" v="72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FCA29AAA-D710-4D78-A2D2-24EF3512CA01}" dt="2025-08-09T09:25:17.749" v="71" actId="1076"/>
          <ac:picMkLst>
            <pc:docMk/>
            <pc:sldMk cId="969077855" sldId="2134805155"/>
            <ac:picMk id="76" creationId="{BB23B1FB-A001-330E-9C3A-0366729CC5F4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9:01:43.862" v="2292" actId="47"/>
        <pc:sldMkLst>
          <pc:docMk/>
          <pc:sldMk cId="1509489136" sldId="2134808445"/>
        </pc:sldMkLst>
      </pc:sldChg>
      <pc:sldChg chg="modSp mod">
        <pc:chgData name="FERHANE EL MOSTAFA" userId="612e3f77-08f4-424c-9bd0-6ac275dcda07" providerId="ADAL" clId="{FCA29AAA-D710-4D78-A2D2-24EF3512CA01}" dt="2025-08-09T17:32:31.591" v="796" actId="14100"/>
        <pc:sldMkLst>
          <pc:docMk/>
          <pc:sldMk cId="1007697454" sldId="2134808448"/>
        </pc:sldMkLst>
        <pc:spChg chg="mod">
          <ac:chgData name="FERHANE EL MOSTAFA" userId="612e3f77-08f4-424c-9bd0-6ac275dcda07" providerId="ADAL" clId="{FCA29AAA-D710-4D78-A2D2-24EF3512CA01}" dt="2025-08-09T17:32:31.591" v="796" actId="14100"/>
          <ac:spMkLst>
            <pc:docMk/>
            <pc:sldMk cId="1007697454" sldId="2134808448"/>
            <ac:spMk id="4" creationId="{526BD78D-56AC-37E2-50C1-209C3F746608}"/>
          </ac:spMkLst>
        </pc:spChg>
      </pc:sldChg>
      <pc:sldChg chg="modSp mod">
        <pc:chgData name="FERHANE EL MOSTAFA" userId="612e3f77-08f4-424c-9bd0-6ac275dcda07" providerId="ADAL" clId="{FCA29AAA-D710-4D78-A2D2-24EF3512CA01}" dt="2025-08-09T09:30:03.740" v="9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FCA29AAA-D710-4D78-A2D2-24EF3512CA01}" dt="2025-08-09T09:30:03.740" v="9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modAnim">
        <pc:chgData name="FERHANE EL MOSTAFA" userId="612e3f77-08f4-424c-9bd0-6ac275dcda07" providerId="ADAL" clId="{FCA29AAA-D710-4D78-A2D2-24EF3512CA01}" dt="2025-08-10T08:41:06.259" v="4734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FCA29AAA-D710-4D78-A2D2-24EF3512CA01}" dt="2025-08-10T08:41:06.259" v="4734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FCA29AAA-D710-4D78-A2D2-24EF3512CA01}" dt="2025-08-09T09:38:48.498" v="390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FCA29AAA-D710-4D78-A2D2-24EF3512CA01}" dt="2025-08-09T09:30:56.955" v="156" actId="1076"/>
          <ac:picMkLst>
            <pc:docMk/>
            <pc:sldMk cId="368224478" sldId="2134808451"/>
            <ac:picMk id="2" creationId="{EAFCE5DF-406A-0980-724C-592B36246880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8:43:50.692" v="2241" actId="47"/>
        <pc:sldMkLst>
          <pc:docMk/>
          <pc:sldMk cId="1403980755" sldId="2134808468"/>
        </pc:sldMkLst>
      </pc:sldChg>
      <pc:sldChg chg="del">
        <pc:chgData name="FERHANE EL MOSTAFA" userId="612e3f77-08f4-424c-9bd0-6ac275dcda07" providerId="ADAL" clId="{FCA29AAA-D710-4D78-A2D2-24EF3512CA01}" dt="2025-08-09T18:20:09.840" v="1665" actId="47"/>
        <pc:sldMkLst>
          <pc:docMk/>
          <pc:sldMk cId="1418471261" sldId="2134808474"/>
        </pc:sldMkLst>
      </pc:sldChg>
      <pc:sldChg chg="addSp delSp modSp add mod">
        <pc:chgData name="FERHANE EL MOSTAFA" userId="612e3f77-08f4-424c-9bd0-6ac275dcda07" providerId="ADAL" clId="{FCA29AAA-D710-4D78-A2D2-24EF3512CA01}" dt="2025-08-09T09:28:19.651" v="93" actId="1076"/>
        <pc:sldMkLst>
          <pc:docMk/>
          <pc:sldMk cId="3367157074" sldId="2134808497"/>
        </pc:sldMkLst>
      </pc:sldChg>
      <pc:sldChg chg="del">
        <pc:chgData name="FERHANE EL MOSTAFA" userId="612e3f77-08f4-424c-9bd0-6ac275dcda07" providerId="ADAL" clId="{FCA29AAA-D710-4D78-A2D2-24EF3512CA01}" dt="2025-08-09T18:20:02.158" v="1664" actId="47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FCA29AAA-D710-4D78-A2D2-24EF3512CA01}" dt="2025-08-10T08:42:34.676" v="4743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CA29AAA-D710-4D78-A2D2-24EF3512CA01}" dt="2025-08-10T08:42:34.676" v="4743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FCA29AAA-D710-4D78-A2D2-24EF3512CA01}" dt="2025-08-09T09:53:41.626" v="743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FCA29AAA-D710-4D78-A2D2-24EF3512CA01}" dt="2025-08-09T09:53:41.626" v="743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FCA29AAA-D710-4D78-A2D2-24EF3512CA01}" dt="2025-08-09T17:36:42.204" v="862" actId="20577"/>
        <pc:sldMkLst>
          <pc:docMk/>
          <pc:sldMk cId="3114214726" sldId="2134808539"/>
        </pc:sldMkLst>
      </pc:sldChg>
      <pc:sldChg chg="del">
        <pc:chgData name="FERHANE EL MOSTAFA" userId="612e3f77-08f4-424c-9bd0-6ac275dcda07" providerId="ADAL" clId="{FCA29AAA-D710-4D78-A2D2-24EF3512CA01}" dt="2025-08-09T20:44:44.872" v="4010" actId="47"/>
        <pc:sldMkLst>
          <pc:docMk/>
          <pc:sldMk cId="2679425699" sldId="2134808543"/>
        </pc:sldMkLst>
      </pc:sldChg>
      <pc:sldChg chg="addSp delSp modSp mod">
        <pc:chgData name="FERHANE EL MOSTAFA" userId="612e3f77-08f4-424c-9bd0-6ac275dcda07" providerId="ADAL" clId="{FCA29AAA-D710-4D78-A2D2-24EF3512CA01}" dt="2025-08-09T20:59:19.121" v="436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FCA29AAA-D710-4D78-A2D2-24EF3512CA01}" dt="2025-08-09T20:59:19.121" v="436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10T09:11:07.176" v="5197" actId="20577"/>
        <pc:sldMkLst>
          <pc:docMk/>
          <pc:sldMk cId="185814514" sldId="2134808548"/>
        </pc:sldMkLst>
      </pc:sldChg>
      <pc:sldChg chg="del">
        <pc:chgData name="FERHANE EL MOSTAFA" userId="612e3f77-08f4-424c-9bd0-6ac275dcda07" providerId="ADAL" clId="{FCA29AAA-D710-4D78-A2D2-24EF3512CA01}" dt="2025-08-09T21:05:58.920" v="4599" actId="47"/>
        <pc:sldMkLst>
          <pc:docMk/>
          <pc:sldMk cId="2984494228" sldId="2134808551"/>
        </pc:sldMkLst>
      </pc:sldChg>
      <pc:sldChg chg="addSp delSp modSp mod">
        <pc:chgData name="FERHANE EL MOSTAFA" userId="612e3f77-08f4-424c-9bd0-6ac275dcda07" providerId="ADAL" clId="{FCA29AAA-D710-4D78-A2D2-24EF3512CA01}" dt="2025-08-09T21:09:19.718" v="468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FCA29AAA-D710-4D78-A2D2-24EF3512CA01}" dt="2025-08-09T21:07:56.430" v="461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CA29AAA-D710-4D78-A2D2-24EF3512CA01}" dt="2025-08-09T21:09:19.718" v="4686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2:51.112" v="4744"/>
        <pc:sldMkLst>
          <pc:docMk/>
          <pc:sldMk cId="1808969683" sldId="2134808563"/>
        </pc:sldMkLst>
        <pc:spChg chg="mod">
          <ac:chgData name="FERHANE EL MOSTAFA" userId="612e3f77-08f4-424c-9bd0-6ac275dcda07" providerId="ADAL" clId="{FCA29AAA-D710-4D78-A2D2-24EF3512CA01}" dt="2025-08-09T09:52:56.602" v="738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CA29AAA-D710-4D78-A2D2-24EF3512CA01}" dt="2025-08-09T09:53:03.747" v="740" actId="1076"/>
          <ac:spMkLst>
            <pc:docMk/>
            <pc:sldMk cId="1808969683" sldId="2134808563"/>
            <ac:spMk id="4" creationId="{75A6D452-C0A4-E1D1-441C-6A869EFAD9C2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8:46:36.779" v="477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FCA29AAA-D710-4D78-A2D2-24EF3512CA01}" dt="2025-08-10T08:46:36.779" v="477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 modGraphic">
          <ac:chgData name="FERHANE EL MOSTAFA" userId="612e3f77-08f4-424c-9bd0-6ac275dcda07" providerId="ADAL" clId="{FCA29AAA-D710-4D78-A2D2-24EF3512CA01}" dt="2025-08-09T18:19:33.047" v="1663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14:50.669" v="1455" actId="1076"/>
          <ac:picMkLst>
            <pc:docMk/>
            <pc:sldMk cId="2317388228" sldId="2134808564"/>
            <ac:picMk id="2" creationId="{83232DF7-D315-357E-13CD-020D80D3EBFF}"/>
          </ac:picMkLst>
        </pc:picChg>
      </pc:sldChg>
      <pc:sldChg chg="add del">
        <pc:chgData name="FERHANE EL MOSTAFA" userId="612e3f77-08f4-424c-9bd0-6ac275dcda07" providerId="ADAL" clId="{FCA29AAA-D710-4D78-A2D2-24EF3512CA01}" dt="2025-08-09T17:51:27.949" v="1121" actId="47"/>
        <pc:sldMkLst>
          <pc:docMk/>
          <pc:sldMk cId="4032408682" sldId="2134808565"/>
        </pc:sldMkLst>
      </pc:sldChg>
      <pc:sldChg chg="addSp delSp modSp add mod modAnim">
        <pc:chgData name="FERHANE EL MOSTAFA" userId="612e3f77-08f4-424c-9bd0-6ac275dcda07" providerId="ADAL" clId="{FCA29AAA-D710-4D78-A2D2-24EF3512CA01}" dt="2025-08-09T18:43:23.693" v="2239"/>
        <pc:sldMkLst>
          <pc:docMk/>
          <pc:sldMk cId="2709170444" sldId="2134808566"/>
        </pc:sldMkLst>
        <pc:spChg chg="mod">
          <ac:chgData name="FERHANE EL MOSTAFA" userId="612e3f77-08f4-424c-9bd0-6ac275dcda07" providerId="ADAL" clId="{FCA29AAA-D710-4D78-A2D2-24EF3512CA01}" dt="2025-08-09T18:24:21.155" v="1850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FCA29AAA-D710-4D78-A2D2-24EF3512CA01}" dt="2025-08-09T18:43:17.379" v="2237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FCA29AAA-D710-4D78-A2D2-24EF3512CA01}" dt="2025-08-09T18:36:52.865" v="2095" actId="2057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FCA29AAA-D710-4D78-A2D2-24EF3512CA01}" dt="2025-08-09T18:28:45.591" v="1962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 modGraphic">
          <ac:chgData name="FERHANE EL MOSTAFA" userId="612e3f77-08f4-424c-9bd0-6ac275dcda07" providerId="ADAL" clId="{FCA29AAA-D710-4D78-A2D2-24EF3512CA01}" dt="2025-08-09T18:35:18.468" v="2033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22:08.518" v="1748" actId="14100"/>
          <ac:picMkLst>
            <pc:docMk/>
            <pc:sldMk cId="2709170444" sldId="2134808566"/>
            <ac:picMk id="5" creationId="{B2877564-88CD-6F0D-2845-A241D2C659E4}"/>
          </ac:picMkLst>
        </pc:picChg>
      </pc:sldChg>
      <pc:sldChg chg="del">
        <pc:chgData name="FERHANE EL MOSTAFA" userId="612e3f77-08f4-424c-9bd0-6ac275dcda07" providerId="ADAL" clId="{FCA29AAA-D710-4D78-A2D2-24EF3512CA01}" dt="2025-08-09T21:06:03.880" v="4602" actId="47"/>
        <pc:sldMkLst>
          <pc:docMk/>
          <pc:sldMk cId="320711724" sldId="2134808577"/>
        </pc:sldMkLst>
      </pc:sldChg>
      <pc:sldChg chg="del">
        <pc:chgData name="FERHANE EL MOSTAFA" userId="612e3f77-08f4-424c-9bd0-6ac275dcda07" providerId="ADAL" clId="{FCA29AAA-D710-4D78-A2D2-24EF3512CA01}" dt="2025-08-09T21:06:08.306" v="4603" actId="47"/>
        <pc:sldMkLst>
          <pc:docMk/>
          <pc:sldMk cId="561229302" sldId="2134808578"/>
        </pc:sldMkLst>
      </pc:sldChg>
      <pc:sldChg chg="modSp mod">
        <pc:chgData name="FERHANE EL MOSTAFA" userId="612e3f77-08f4-424c-9bd0-6ac275dcda07" providerId="ADAL" clId="{FCA29AAA-D710-4D78-A2D2-24EF3512CA01}" dt="2025-08-09T09:54:05.826" v="753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FCA29AAA-D710-4D78-A2D2-24EF3512CA01}" dt="2025-08-09T09:54:05.826" v="753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FCA29AAA-D710-4D78-A2D2-24EF3512CA01}" dt="2025-08-09T09:54:31.248" v="768" actId="20577"/>
        <pc:sldMkLst>
          <pc:docMk/>
          <pc:sldMk cId="113036114" sldId="2134808582"/>
        </pc:sldMkLst>
      </pc:sldChg>
      <pc:sldChg chg="del">
        <pc:chgData name="FERHANE EL MOSTAFA" userId="612e3f77-08f4-424c-9bd0-6ac275dcda07" providerId="ADAL" clId="{FCA29AAA-D710-4D78-A2D2-24EF3512CA01}" dt="2025-08-09T18:44:50.866" v="2288" actId="47"/>
        <pc:sldMkLst>
          <pc:docMk/>
          <pc:sldMk cId="558846478" sldId="2134808584"/>
        </pc:sldMkLst>
      </pc:sldChg>
      <pc:sldChg chg="del">
        <pc:chgData name="FERHANE EL MOSTAFA" userId="612e3f77-08f4-424c-9bd0-6ac275dcda07" providerId="ADAL" clId="{FCA29AAA-D710-4D78-A2D2-24EF3512CA01}" dt="2025-08-09T20:33:37.562" v="3659" actId="47"/>
        <pc:sldMkLst>
          <pc:docMk/>
          <pc:sldMk cId="2890695337" sldId="2134808585"/>
        </pc:sldMkLst>
      </pc:sldChg>
      <pc:sldChg chg="del">
        <pc:chgData name="FERHANE EL MOSTAFA" userId="612e3f77-08f4-424c-9bd0-6ac275dcda07" providerId="ADAL" clId="{FCA29AAA-D710-4D78-A2D2-24EF3512CA01}" dt="2025-08-09T09:28:29.983" v="94" actId="47"/>
        <pc:sldMkLst>
          <pc:docMk/>
          <pc:sldMk cId="1233101516" sldId="2134808596"/>
        </pc:sldMkLst>
      </pc:sldChg>
      <pc:sldChg chg="delSp modSp mod delAnim modAnim">
        <pc:chgData name="FERHANE EL MOSTAFA" userId="612e3f77-08f4-424c-9bd0-6ac275dcda07" providerId="ADAL" clId="{FCA29AAA-D710-4D78-A2D2-24EF3512CA01}" dt="2025-08-10T08:42:59.689" v="4745"/>
        <pc:sldMkLst>
          <pc:docMk/>
          <pc:sldMk cId="2647858729" sldId="2134808597"/>
        </pc:sldMkLst>
        <pc:spChg chg="mod">
          <ac:chgData name="FERHANE EL MOSTAFA" userId="612e3f77-08f4-424c-9bd0-6ac275dcda07" providerId="ADAL" clId="{FCA29AAA-D710-4D78-A2D2-24EF3512CA01}" dt="2025-08-09T09:53:51.955" v="748" actId="20577"/>
          <ac:spMkLst>
            <pc:docMk/>
            <pc:sldMk cId="2647858729" sldId="2134808597"/>
            <ac:spMk id="3" creationId="{AC872B29-AEAE-99D2-02AB-4D9FB809B9C6}"/>
          </ac:spMkLst>
        </pc:spChg>
        <pc:spChg chg="mod">
          <ac:chgData name="FERHANE EL MOSTAFA" userId="612e3f77-08f4-424c-9bd0-6ac275dcda07" providerId="ADAL" clId="{FCA29AAA-D710-4D78-A2D2-24EF3512CA01}" dt="2025-08-09T09:53:58.929" v="750" actId="1076"/>
          <ac:spMkLst>
            <pc:docMk/>
            <pc:sldMk cId="2647858729" sldId="2134808597"/>
            <ac:spMk id="4" creationId="{3BC97A5E-1BAF-2695-041A-786012FAD675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18.822" v="4746"/>
        <pc:sldMkLst>
          <pc:docMk/>
          <pc:sldMk cId="221526140" sldId="2134808598"/>
        </pc:sldMkLst>
        <pc:spChg chg="mod">
          <ac:chgData name="FERHANE EL MOSTAFA" userId="612e3f77-08f4-424c-9bd0-6ac275dcda07" providerId="ADAL" clId="{FCA29AAA-D710-4D78-A2D2-24EF3512CA01}" dt="2025-08-09T09:55:10.910" v="778" actId="20577"/>
          <ac:spMkLst>
            <pc:docMk/>
            <pc:sldMk cId="221526140" sldId="2134808598"/>
            <ac:spMk id="3" creationId="{FF148EC0-6566-4024-E6E1-8CA73F69E9B3}"/>
          </ac:spMkLst>
        </pc:spChg>
        <pc:spChg chg="mod">
          <ac:chgData name="FERHANE EL MOSTAFA" userId="612e3f77-08f4-424c-9bd0-6ac275dcda07" providerId="ADAL" clId="{FCA29AAA-D710-4D78-A2D2-24EF3512CA01}" dt="2025-08-09T09:54:24.016" v="763" actId="1076"/>
          <ac:spMkLst>
            <pc:docMk/>
            <pc:sldMk cId="221526140" sldId="2134808598"/>
            <ac:spMk id="4" creationId="{AF46F2A6-81F3-09F6-DC31-5B4726A865BE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23.117" v="4747"/>
        <pc:sldMkLst>
          <pc:docMk/>
          <pc:sldMk cId="2158557976" sldId="2134808599"/>
        </pc:sldMkLst>
      </pc:sldChg>
      <pc:sldChg chg="addSp delSp modSp mod delAnim modAnim">
        <pc:chgData name="FERHANE EL MOSTAFA" userId="612e3f77-08f4-424c-9bd0-6ac275dcda07" providerId="ADAL" clId="{FCA29AAA-D710-4D78-A2D2-24EF3512CA01}" dt="2025-08-09T19:38:52.484" v="2806" actId="20577"/>
        <pc:sldMkLst>
          <pc:docMk/>
          <pc:sldMk cId="3250932778" sldId="2134808600"/>
        </pc:sldMkLst>
      </pc:sldChg>
      <pc:sldChg chg="addSp delSp modSp mod modAnim">
        <pc:chgData name="FERHANE EL MOSTAFA" userId="612e3f77-08f4-424c-9bd0-6ac275dcda07" providerId="ADAL" clId="{FCA29AAA-D710-4D78-A2D2-24EF3512CA01}" dt="2025-08-10T08:59:55.732" v="4868"/>
        <pc:sldMkLst>
          <pc:docMk/>
          <pc:sldMk cId="534018779" sldId="2134808601"/>
        </pc:sldMkLst>
      </pc:sldChg>
      <pc:sldChg chg="addSp delSp modSp mod modAnim">
        <pc:chgData name="FERHANE EL MOSTAFA" userId="612e3f77-08f4-424c-9bd0-6ac275dcda07" providerId="ADAL" clId="{FCA29AAA-D710-4D78-A2D2-24EF3512CA01}" dt="2025-08-09T20:36:32.743" v="3747" actId="20577"/>
        <pc:sldMkLst>
          <pc:docMk/>
          <pc:sldMk cId="998925571" sldId="2134808602"/>
        </pc:sldMkLst>
        <pc:spChg chg="mod">
          <ac:chgData name="FERHANE EL MOSTAFA" userId="612e3f77-08f4-424c-9bd0-6ac275dcda07" providerId="ADAL" clId="{FCA29AAA-D710-4D78-A2D2-24EF3512CA01}" dt="2025-08-09T20:34:34.046" v="3708" actId="20577"/>
          <ac:spMkLst>
            <pc:docMk/>
            <pc:sldMk cId="998925571" sldId="2134808602"/>
            <ac:spMk id="2" creationId="{F0112923-F785-7B75-5B51-49E52FA2DF93}"/>
          </ac:spMkLst>
        </pc:spChg>
        <pc:graphicFrameChg chg="add mod modGraphic">
          <ac:chgData name="FERHANE EL MOSTAFA" userId="612e3f77-08f4-424c-9bd0-6ac275dcda07" providerId="ADAL" clId="{FCA29AAA-D710-4D78-A2D2-24EF3512CA01}" dt="2025-08-09T20:36:32.743" v="3747" actId="20577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  <pc:picChg chg="add mod">
          <ac:chgData name="FERHANE EL MOSTAFA" userId="612e3f77-08f4-424c-9bd0-6ac275dcda07" providerId="ADAL" clId="{FCA29AAA-D710-4D78-A2D2-24EF3512CA01}" dt="2025-08-09T20:34:12.131" v="3671" actId="1076"/>
          <ac:picMkLst>
            <pc:docMk/>
            <pc:sldMk cId="998925571" sldId="2134808602"/>
            <ac:picMk id="7" creationId="{7B12257B-B467-1DB8-50F3-8DFD3708E394}"/>
          </ac:picMkLst>
        </pc:picChg>
      </pc:sldChg>
      <pc:sldChg chg="del">
        <pc:chgData name="FERHANE EL MOSTAFA" userId="612e3f77-08f4-424c-9bd0-6ac275dcda07" providerId="ADAL" clId="{FCA29AAA-D710-4D78-A2D2-24EF3512CA01}" dt="2025-08-09T20:44:34.161" v="4005" actId="47"/>
        <pc:sldMkLst>
          <pc:docMk/>
          <pc:sldMk cId="1115332626" sldId="2134808603"/>
        </pc:sldMkLst>
      </pc:sldChg>
      <pc:sldChg chg="del">
        <pc:chgData name="FERHANE EL MOSTAFA" userId="612e3f77-08f4-424c-9bd0-6ac275dcda07" providerId="ADAL" clId="{FCA29AAA-D710-4D78-A2D2-24EF3512CA01}" dt="2025-08-09T20:44:36.552" v="4006" actId="47"/>
        <pc:sldMkLst>
          <pc:docMk/>
          <pc:sldMk cId="1931734198" sldId="2134808604"/>
        </pc:sldMkLst>
      </pc:sldChg>
      <pc:sldChg chg="del">
        <pc:chgData name="FERHANE EL MOSTAFA" userId="612e3f77-08f4-424c-9bd0-6ac275dcda07" providerId="ADAL" clId="{FCA29AAA-D710-4D78-A2D2-24EF3512CA01}" dt="2025-08-09T20:44:38.123" v="4007" actId="47"/>
        <pc:sldMkLst>
          <pc:docMk/>
          <pc:sldMk cId="1106300371" sldId="2134808605"/>
        </pc:sldMkLst>
      </pc:sldChg>
      <pc:sldChg chg="del">
        <pc:chgData name="FERHANE EL MOSTAFA" userId="612e3f77-08f4-424c-9bd0-6ac275dcda07" providerId="ADAL" clId="{FCA29AAA-D710-4D78-A2D2-24EF3512CA01}" dt="2025-08-09T20:44:40.010" v="4008" actId="47"/>
        <pc:sldMkLst>
          <pc:docMk/>
          <pc:sldMk cId="3272094394" sldId="2134808606"/>
        </pc:sldMkLst>
      </pc:sldChg>
      <pc:sldChg chg="del">
        <pc:chgData name="FERHANE EL MOSTAFA" userId="612e3f77-08f4-424c-9bd0-6ac275dcda07" providerId="ADAL" clId="{FCA29AAA-D710-4D78-A2D2-24EF3512CA01}" dt="2025-08-09T20:44:41.545" v="4009" actId="47"/>
        <pc:sldMkLst>
          <pc:docMk/>
          <pc:sldMk cId="3498561458" sldId="2134808607"/>
        </pc:sldMkLst>
      </pc:sldChg>
      <pc:sldChg chg="del">
        <pc:chgData name="FERHANE EL MOSTAFA" userId="612e3f77-08f4-424c-9bd0-6ac275dcda07" providerId="ADAL" clId="{FCA29AAA-D710-4D78-A2D2-24EF3512CA01}" dt="2025-08-09T20:44:55.473" v="4014" actId="47"/>
        <pc:sldMkLst>
          <pc:docMk/>
          <pc:sldMk cId="1184317551" sldId="2134808609"/>
        </pc:sldMkLst>
      </pc:sldChg>
      <pc:sldChg chg="del">
        <pc:chgData name="FERHANE EL MOSTAFA" userId="612e3f77-08f4-424c-9bd0-6ac275dcda07" providerId="ADAL" clId="{FCA29AAA-D710-4D78-A2D2-24EF3512CA01}" dt="2025-08-09T20:44:46.356" v="4011" actId="47"/>
        <pc:sldMkLst>
          <pc:docMk/>
          <pc:sldMk cId="1152934273" sldId="2134808610"/>
        </pc:sldMkLst>
      </pc:sldChg>
      <pc:sldChg chg="del">
        <pc:chgData name="FERHANE EL MOSTAFA" userId="612e3f77-08f4-424c-9bd0-6ac275dcda07" providerId="ADAL" clId="{FCA29AAA-D710-4D78-A2D2-24EF3512CA01}" dt="2025-08-09T20:44:47.991" v="4012" actId="47"/>
        <pc:sldMkLst>
          <pc:docMk/>
          <pc:sldMk cId="167362307" sldId="2134808611"/>
        </pc:sldMkLst>
      </pc:sldChg>
      <pc:sldChg chg="del">
        <pc:chgData name="FERHANE EL MOSTAFA" userId="612e3f77-08f4-424c-9bd0-6ac275dcda07" providerId="ADAL" clId="{FCA29AAA-D710-4D78-A2D2-24EF3512CA01}" dt="2025-08-09T20:44:50.104" v="4013" actId="47"/>
        <pc:sldMkLst>
          <pc:docMk/>
          <pc:sldMk cId="831882811" sldId="2134808612"/>
        </pc:sldMkLst>
      </pc:sldChg>
      <pc:sldChg chg="del">
        <pc:chgData name="FERHANE EL MOSTAFA" userId="612e3f77-08f4-424c-9bd0-6ac275dcda07" providerId="ADAL" clId="{FCA29AAA-D710-4D78-A2D2-24EF3512CA01}" dt="2025-08-09T21:06:01.006" v="4600" actId="47"/>
        <pc:sldMkLst>
          <pc:docMk/>
          <pc:sldMk cId="3758620994" sldId="2134808613"/>
        </pc:sldMkLst>
      </pc:sldChg>
      <pc:sldChg chg="del">
        <pc:chgData name="FERHANE EL MOSTAFA" userId="612e3f77-08f4-424c-9bd0-6ac275dcda07" providerId="ADAL" clId="{FCA29AAA-D710-4D78-A2D2-24EF3512CA01}" dt="2025-08-09T21:06:02.208" v="4601" actId="47"/>
        <pc:sldMkLst>
          <pc:docMk/>
          <pc:sldMk cId="1759103672" sldId="2134808614"/>
        </pc:sldMkLst>
      </pc:sldChg>
      <pc:sldChg chg="del">
        <pc:chgData name="FERHANE EL MOSTAFA" userId="612e3f77-08f4-424c-9bd0-6ac275dcda07" providerId="ADAL" clId="{FCA29AAA-D710-4D78-A2D2-24EF3512CA01}" dt="2025-08-09T21:06:10.448" v="4604" actId="47"/>
        <pc:sldMkLst>
          <pc:docMk/>
          <pc:sldMk cId="1431295362" sldId="2134808615"/>
        </pc:sldMkLst>
      </pc:sldChg>
      <pc:sldChg chg="del">
        <pc:chgData name="FERHANE EL MOSTAFA" userId="612e3f77-08f4-424c-9bd0-6ac275dcda07" providerId="ADAL" clId="{FCA29AAA-D710-4D78-A2D2-24EF3512CA01}" dt="2025-08-09T21:06:12.271" v="4605" actId="47"/>
        <pc:sldMkLst>
          <pc:docMk/>
          <pc:sldMk cId="2764126428" sldId="2134808616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04.586" v="500" actId="20577"/>
        <pc:sldMkLst>
          <pc:docMk/>
          <pc:sldMk cId="246076526" sldId="2134808617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37.855" v="515" actId="1076"/>
        <pc:sldMkLst>
          <pc:docMk/>
          <pc:sldMk cId="379981990" sldId="2134808618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2:12.488" v="4739" actId="6549"/>
        <pc:sldMkLst>
          <pc:docMk/>
          <pc:sldMk cId="1519930428" sldId="2134808619"/>
        </pc:sldMkLst>
      </pc:sldChg>
      <pc:sldChg chg="add del">
        <pc:chgData name="FERHANE EL MOSTAFA" userId="612e3f77-08f4-424c-9bd0-6ac275dcda07" providerId="ADAL" clId="{FCA29AAA-D710-4D78-A2D2-24EF3512CA01}" dt="2025-08-09T09:45:06.730" v="433" actId="47"/>
        <pc:sldMkLst>
          <pc:docMk/>
          <pc:sldMk cId="3121992032" sldId="2134808619"/>
        </pc:sldMkLst>
      </pc:sldChg>
      <pc:sldChg chg="addSp delSp modSp add mod">
        <pc:chgData name="FERHANE EL MOSTAFA" userId="612e3f77-08f4-424c-9bd0-6ac275dcda07" providerId="ADAL" clId="{FCA29AAA-D710-4D78-A2D2-24EF3512CA01}" dt="2025-08-09T09:49:09.638" v="611" actId="1076"/>
        <pc:sldMkLst>
          <pc:docMk/>
          <pc:sldMk cId="711559964" sldId="2134808620"/>
        </pc:sldMkLst>
      </pc:sldChg>
      <pc:sldChg chg="addSp modSp add mod">
        <pc:chgData name="FERHANE EL MOSTAFA" userId="612e3f77-08f4-424c-9bd0-6ac275dcda07" providerId="ADAL" clId="{FCA29AAA-D710-4D78-A2D2-24EF3512CA01}" dt="2025-08-09T18:10:32.238" v="1412" actId="108"/>
        <pc:sldMkLst>
          <pc:docMk/>
          <pc:sldMk cId="2505334442" sldId="2134808621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6:22.907" v="4769" actId="2057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FCA29AAA-D710-4D78-A2D2-24EF3512CA01}" dt="2025-08-09T17:53:27.355" v="1219" actId="47"/>
        <pc:sldMkLst>
          <pc:docMk/>
          <pc:sldMk cId="922554148" sldId="2134808623"/>
        </pc:sldMkLst>
      </pc:sldChg>
      <pc:sldChg chg="addSp delSp modSp add mod modAnim">
        <pc:chgData name="FERHANE EL MOSTAFA" userId="612e3f77-08f4-424c-9bd0-6ac275dcda07" providerId="ADAL" clId="{FCA29AAA-D710-4D78-A2D2-24EF3512CA01}" dt="2025-08-10T08:44:19.004" v="4748"/>
        <pc:sldMkLst>
          <pc:docMk/>
          <pc:sldMk cId="2558550708" sldId="213480862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5:48.680" v="4754" actId="1076"/>
        <pc:sldMkLst>
          <pc:docMk/>
          <pc:sldMk cId="3948784271" sldId="2134808625"/>
        </pc:sldMkLst>
      </pc:sldChg>
      <pc:sldChg chg="addSp delSp modSp add mod modAnim">
        <pc:chgData name="FERHANE EL MOSTAFA" userId="612e3f77-08f4-424c-9bd0-6ac275dcda07" providerId="ADAL" clId="{FCA29AAA-D710-4D78-A2D2-24EF3512CA01}" dt="2025-08-10T08:47:42.978" v="4777" actId="20578"/>
        <pc:sldMkLst>
          <pc:docMk/>
          <pc:sldMk cId="3518577579" sldId="2134808626"/>
        </pc:sldMkLst>
      </pc:sldChg>
      <pc:sldChg chg="addSp modSp add mod">
        <pc:chgData name="FERHANE EL MOSTAFA" userId="612e3f77-08f4-424c-9bd0-6ac275dcda07" providerId="ADAL" clId="{FCA29AAA-D710-4D78-A2D2-24EF3512CA01}" dt="2025-08-10T08:46:56.160" v="4773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FCA29AAA-D710-4D78-A2D2-24EF3512CA01}" dt="2025-08-10T08:46:56.160" v="4773" actId="20577"/>
          <ac:spMkLst>
            <pc:docMk/>
            <pc:sldMk cId="253666560" sldId="2134808627"/>
            <ac:spMk id="6" creationId="{0B66465E-468F-B22F-A2EA-A217A666D11F}"/>
          </ac:spMkLst>
        </pc:spChg>
        <pc:picChg chg="add mod">
          <ac:chgData name="FERHANE EL MOSTAFA" userId="612e3f77-08f4-424c-9bd0-6ac275dcda07" providerId="ADAL" clId="{FCA29AAA-D710-4D78-A2D2-24EF3512CA01}" dt="2025-08-09T18:21:31.101" v="1739" actId="1076"/>
          <ac:picMkLst>
            <pc:docMk/>
            <pc:sldMk cId="253666560" sldId="2134808627"/>
            <ac:picMk id="2" creationId="{71D1FC00-78A1-50C9-5E18-D0D4B8F82E92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0T08:56:59.986" v="4860" actId="1076"/>
        <pc:sldMkLst>
          <pc:docMk/>
          <pc:sldMk cId="1596164037" sldId="2134808628"/>
        </pc:sldMkLst>
        <pc:spChg chg="mod">
          <ac:chgData name="FERHANE EL MOSTAFA" userId="612e3f77-08f4-424c-9bd0-6ac275dcda07" providerId="ADAL" clId="{FCA29AAA-D710-4D78-A2D2-24EF3512CA01}" dt="2025-08-09T18:38:31.889" v="2172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FCA29AAA-D710-4D78-A2D2-24EF3512CA01}" dt="2025-08-10T08:56:59.986" v="4860" actId="1076"/>
          <ac:spMkLst>
            <pc:docMk/>
            <pc:sldMk cId="1596164037" sldId="2134808628"/>
            <ac:spMk id="7" creationId="{83B285BE-3680-F2EE-F463-59395BFA57F9}"/>
          </ac:spMkLst>
        </pc:spChg>
        <pc:picChg chg="add mod">
          <ac:chgData name="FERHANE EL MOSTAFA" userId="612e3f77-08f4-424c-9bd0-6ac275dcda07" providerId="ADAL" clId="{FCA29AAA-D710-4D78-A2D2-24EF3512CA01}" dt="2025-08-09T18:38:53.671" v="2175" actId="1076"/>
          <ac:picMkLst>
            <pc:docMk/>
            <pc:sldMk cId="1596164037" sldId="2134808628"/>
            <ac:picMk id="2" creationId="{6EB4A4FF-C7B4-4758-4048-6BB38239CD6C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57:33.149" v="4863"/>
        <pc:sldMkLst>
          <pc:docMk/>
          <pc:sldMk cId="758098065" sldId="2134808629"/>
        </pc:sldMkLst>
        <pc:spChg chg="mod">
          <ac:chgData name="FERHANE EL MOSTAFA" userId="612e3f77-08f4-424c-9bd0-6ac275dcda07" providerId="ADAL" clId="{FCA29AAA-D710-4D78-A2D2-24EF3512CA01}" dt="2025-08-09T18:44:28.221" v="2285" actId="20577"/>
          <ac:spMkLst>
            <pc:docMk/>
            <pc:sldMk cId="758098065" sldId="2134808629"/>
            <ac:spMk id="6" creationId="{362FE494-C1B5-99F4-E590-7E847563FF3D}"/>
          </ac:spMkLst>
        </pc:spChg>
        <pc:picChg chg="add mod">
          <ac:chgData name="FERHANE EL MOSTAFA" userId="612e3f77-08f4-424c-9bd0-6ac275dcda07" providerId="ADAL" clId="{FCA29AAA-D710-4D78-A2D2-24EF3512CA01}" dt="2025-08-09T18:44:46.172" v="2287" actId="1076"/>
          <ac:picMkLst>
            <pc:docMk/>
            <pc:sldMk cId="758098065" sldId="2134808629"/>
            <ac:picMk id="3" creationId="{6E0997AD-D504-0A05-0353-95D7839517D7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09T19:30:19.875" v="2601" actId="1076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FCA29AAA-D710-4D78-A2D2-24EF3512CA01}" dt="2025-08-09T19:26:58.889" v="2575" actId="47"/>
        <pc:sldMkLst>
          <pc:docMk/>
          <pc:sldMk cId="1353891821" sldId="2134808631"/>
        </pc:sldMkLst>
      </pc:sldChg>
      <pc:sldChg chg="addSp delSp modSp add mod modAnim">
        <pc:chgData name="FERHANE EL MOSTAFA" userId="612e3f77-08f4-424c-9bd0-6ac275dcda07" providerId="ADAL" clId="{FCA29AAA-D710-4D78-A2D2-24EF3512CA01}" dt="2025-08-09T19:30:31.995" v="2603" actId="1076"/>
        <pc:sldMkLst>
          <pc:docMk/>
          <pc:sldMk cId="3101658181" sldId="2134808632"/>
        </pc:sldMkLst>
      </pc:sldChg>
      <pc:sldChg chg="addSp delSp modSp add mod modAnim">
        <pc:chgData name="FERHANE EL MOSTAFA" userId="612e3f77-08f4-424c-9bd0-6ac275dcda07" providerId="ADAL" clId="{FCA29AAA-D710-4D78-A2D2-24EF3512CA01}" dt="2025-08-09T19:39:53.841" v="2842" actId="20577"/>
        <pc:sldMkLst>
          <pc:docMk/>
          <pc:sldMk cId="992117845" sldId="2134808633"/>
        </pc:sldMkLst>
      </pc:sldChg>
      <pc:sldChg chg="addSp delSp modSp add mod delAnim">
        <pc:chgData name="FERHANE EL MOSTAFA" userId="612e3f77-08f4-424c-9bd0-6ac275dcda07" providerId="ADAL" clId="{FCA29AAA-D710-4D78-A2D2-24EF3512CA01}" dt="2025-08-09T19:37:46.876" v="2749" actId="478"/>
        <pc:sldMkLst>
          <pc:docMk/>
          <pc:sldMk cId="1401053377" sldId="213480863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20:26:15.456" v="3488" actId="20577"/>
        <pc:sldMkLst>
          <pc:docMk/>
          <pc:sldMk cId="4289829097" sldId="2134808635"/>
        </pc:sldMkLst>
      </pc:sldChg>
      <pc:sldChg chg="addSp delSp modSp add mod modAnim">
        <pc:chgData name="FERHANE EL MOSTAFA" userId="612e3f77-08f4-424c-9bd0-6ac275dcda07" providerId="ADAL" clId="{FCA29AAA-D710-4D78-A2D2-24EF3512CA01}" dt="2025-08-09T20:27:18.517" v="3493"/>
        <pc:sldMkLst>
          <pc:docMk/>
          <pc:sldMk cId="2016415454" sldId="2134808636"/>
        </pc:sldMkLst>
      </pc:sldChg>
      <pc:sldChg chg="addSp delSp modSp add mod modAnim">
        <pc:chgData name="FERHANE EL MOSTAFA" userId="612e3f77-08f4-424c-9bd0-6ac275dcda07" providerId="ADAL" clId="{FCA29AAA-D710-4D78-A2D2-24EF3512CA01}" dt="2025-08-10T09:00:37.503" v="4869" actId="20577"/>
        <pc:sldMkLst>
          <pc:docMk/>
          <pc:sldMk cId="325405404" sldId="2134808637"/>
        </pc:sldMkLst>
      </pc:sldChg>
      <pc:sldChg chg="modSp add mod">
        <pc:chgData name="FERHANE EL MOSTAFA" userId="612e3f77-08f4-424c-9bd0-6ac275dcda07" providerId="ADAL" clId="{FCA29AAA-D710-4D78-A2D2-24EF3512CA01}" dt="2025-08-09T20:32:43.431" v="3658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FCA29AAA-D710-4D78-A2D2-24EF3512CA01}" dt="2025-08-09T20:32:43.431" v="3658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09T20:41:44.873" v="3925" actId="20577"/>
        <pc:sldMkLst>
          <pc:docMk/>
          <pc:sldMk cId="3555504287" sldId="2134808639"/>
        </pc:sldMkLst>
        <pc:spChg chg="mod">
          <ac:chgData name="FERHANE EL MOSTAFA" userId="612e3f77-08f4-424c-9bd0-6ac275dcda07" providerId="ADAL" clId="{FCA29AAA-D710-4D78-A2D2-24EF3512CA01}" dt="2025-08-09T20:41:44.873" v="3925" actId="20577"/>
          <ac:spMkLst>
            <pc:docMk/>
            <pc:sldMk cId="3555504287" sldId="2134808639"/>
            <ac:spMk id="2" creationId="{1D55E459-C29A-4807-6F0B-94AF800651C6}"/>
          </ac:spMkLst>
        </pc:spChg>
        <pc:picChg chg="add mod">
          <ac:chgData name="FERHANE EL MOSTAFA" userId="612e3f77-08f4-424c-9bd0-6ac275dcda07" providerId="ADAL" clId="{FCA29AAA-D710-4D78-A2D2-24EF3512CA01}" dt="2025-08-09T20:39:31.536" v="3793" actId="1076"/>
          <ac:picMkLst>
            <pc:docMk/>
            <pc:sldMk cId="3555504287" sldId="2134808639"/>
            <ac:picMk id="5" creationId="{14591A1A-7C45-8608-BDFB-B0F737843650}"/>
          </ac:picMkLst>
        </pc:picChg>
      </pc:sldChg>
      <pc:sldChg chg="addSp delSp modSp add mod">
        <pc:chgData name="FERHANE EL MOSTAFA" userId="612e3f77-08f4-424c-9bd0-6ac275dcda07" providerId="ADAL" clId="{FCA29AAA-D710-4D78-A2D2-24EF3512CA01}" dt="2025-08-09T20:42:00.368" v="3936" actId="20577"/>
        <pc:sldMkLst>
          <pc:docMk/>
          <pc:sldMk cId="2115320888" sldId="2134808640"/>
        </pc:sldMkLst>
        <pc:spChg chg="mod">
          <ac:chgData name="FERHANE EL MOSTAFA" userId="612e3f77-08f4-424c-9bd0-6ac275dcda07" providerId="ADAL" clId="{FCA29AAA-D710-4D78-A2D2-24EF3512CA01}" dt="2025-08-09T20:42:00.368" v="3936" actId="20577"/>
          <ac:spMkLst>
            <pc:docMk/>
            <pc:sldMk cId="2115320888" sldId="2134808640"/>
            <ac:spMk id="2" creationId="{52502481-BA27-F2C7-8BBF-874E26F7F2EA}"/>
          </ac:spMkLst>
        </pc:spChg>
        <pc:picChg chg="add mod">
          <ac:chgData name="FERHANE EL MOSTAFA" userId="612e3f77-08f4-424c-9bd0-6ac275dcda07" providerId="ADAL" clId="{FCA29AAA-D710-4D78-A2D2-24EF3512CA01}" dt="2025-08-09T20:40:59.811" v="3897" actId="1076"/>
          <ac:picMkLst>
            <pc:docMk/>
            <pc:sldMk cId="2115320888" sldId="2134808640"/>
            <ac:picMk id="4" creationId="{123D074B-BD85-3291-B2B7-B88EC483A69B}"/>
          </ac:picMkLst>
        </pc:picChg>
      </pc:sldChg>
      <pc:sldChg chg="modSp add mod">
        <pc:chgData name="FERHANE EL MOSTAFA" userId="612e3f77-08f4-424c-9bd0-6ac275dcda07" providerId="ADAL" clId="{FCA29AAA-D710-4D78-A2D2-24EF3512CA01}" dt="2025-08-09T20:42:57.578" v="4004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FCA29AAA-D710-4D78-A2D2-24EF3512CA01}" dt="2025-08-09T20:42:57.578" v="4004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9:01:57.600" v="4885" actId="20577"/>
        <pc:sldMkLst>
          <pc:docMk/>
          <pc:sldMk cId="3356992981" sldId="2134808642"/>
        </pc:sldMkLst>
      </pc:sldChg>
      <pc:sldChg chg="addSp delSp modSp add mod">
        <pc:chgData name="FERHANE EL MOSTAFA" userId="612e3f77-08f4-424c-9bd0-6ac275dcda07" providerId="ADAL" clId="{FCA29AAA-D710-4D78-A2D2-24EF3512CA01}" dt="2025-08-09T20:55:42.352" v="4283" actId="20577"/>
        <pc:sldMkLst>
          <pc:docMk/>
          <pc:sldMk cId="1231011705" sldId="2134808643"/>
        </pc:sldMkLst>
      </pc:sldChg>
      <pc:sldChg chg="addSp delSp modSp add mod modAnim">
        <pc:chgData name="FERHANE EL MOSTAFA" userId="612e3f77-08f4-424c-9bd0-6ac275dcda07" providerId="ADAL" clId="{FCA29AAA-D710-4D78-A2D2-24EF3512CA01}" dt="2025-08-09T21:04:21.421" v="4561" actId="113"/>
        <pc:sldMkLst>
          <pc:docMk/>
          <pc:sldMk cId="1757119325" sldId="2134808644"/>
        </pc:sldMkLst>
      </pc:sldChg>
      <pc:sldChg chg="addSp delSp modSp add mod modAnim">
        <pc:chgData name="FERHANE EL MOSTAFA" userId="612e3f77-08f4-424c-9bd0-6ac275dcda07" providerId="ADAL" clId="{FCA29AAA-D710-4D78-A2D2-24EF3512CA01}" dt="2025-08-09T21:05:36.377" v="4598"/>
        <pc:sldMkLst>
          <pc:docMk/>
          <pc:sldMk cId="815653703" sldId="2134808645"/>
        </pc:sldMkLst>
      </pc:sldChg>
      <pc:sldChg chg="add">
        <pc:chgData name="FERHANE EL MOSTAFA" userId="612e3f77-08f4-424c-9bd0-6ac275dcda07" providerId="ADAL" clId="{FCA29AAA-D710-4D78-A2D2-24EF3512CA01}" dt="2025-08-10T09:10:50.100" v="5196"/>
        <pc:sldMkLst>
          <pc:docMk/>
          <pc:sldMk cId="1877374377" sldId="2134808646"/>
        </pc:sldMkLst>
      </pc:sldChg>
      <pc:sldChg chg="addSp delSp modSp add del mod modAnim">
        <pc:chgData name="FERHANE EL MOSTAFA" userId="612e3f77-08f4-424c-9bd0-6ac275dcda07" providerId="ADAL" clId="{FCA29AAA-D710-4D78-A2D2-24EF3512CA01}" dt="2025-08-10T09:10:45.776" v="5195" actId="2696"/>
        <pc:sldMkLst>
          <pc:docMk/>
          <pc:sldMk cId="2591403157" sldId="2134808646"/>
        </pc:sldMkLst>
      </pc:sldChg>
    </pc:docChg>
  </pc:docChgLst>
  <pc:docChgLst>
    <pc:chgData name="FERHANE EL MOSTAFA" userId="612e3f77-08f4-424c-9bd0-6ac275dcda07" providerId="ADAL" clId="{7E2A2BAE-00BC-41E4-A174-F180F77E8229}"/>
    <pc:docChg chg="undo custSel addSld delSld modSld modSection">
      <pc:chgData name="FERHANE EL MOSTAFA" userId="612e3f77-08f4-424c-9bd0-6ac275dcda07" providerId="ADAL" clId="{7E2A2BAE-00BC-41E4-A174-F180F77E8229}" dt="2025-08-10T11:40:50.473" v="1837" actId="20577"/>
      <pc:docMkLst>
        <pc:docMk/>
      </pc:docMkLst>
      <pc:sldChg chg="modSp mod">
        <pc:chgData name="FERHANE EL MOSTAFA" userId="612e3f77-08f4-424c-9bd0-6ac275dcda07" providerId="ADAL" clId="{7E2A2BAE-00BC-41E4-A174-F180F77E8229}" dt="2025-08-10T09:13:04.662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7E2A2BAE-00BC-41E4-A174-F180F77E8229}" dt="2025-08-10T09:13:04.662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7E2A2BAE-00BC-41E4-A174-F180F77E8229}" dt="2025-08-10T09:20:07.340" v="133" actId="14100"/>
        <pc:sldMkLst>
          <pc:docMk/>
          <pc:sldMk cId="2425538299" sldId="542"/>
        </pc:sldMkLst>
        <pc:spChg chg="mod">
          <ac:chgData name="FERHANE EL MOSTAFA" userId="612e3f77-08f4-424c-9bd0-6ac275dcda07" providerId="ADAL" clId="{7E2A2BAE-00BC-41E4-A174-F180F77E8229}" dt="2025-08-10T09:20:07.340" v="133" actId="14100"/>
          <ac:spMkLst>
            <pc:docMk/>
            <pc:sldMk cId="2425538299" sldId="542"/>
            <ac:spMk id="2" creationId="{D96BEAF4-96E1-F8D9-0C6D-65C59AE793AB}"/>
          </ac:spMkLst>
        </pc:spChg>
      </pc:sldChg>
      <pc:sldChg chg="modSp">
        <pc:chgData name="FERHANE EL MOSTAFA" userId="612e3f77-08f4-424c-9bd0-6ac275dcda07" providerId="ADAL" clId="{7E2A2BAE-00BC-41E4-A174-F180F77E8229}" dt="2025-08-10T10:01:51.745" v="347"/>
        <pc:sldMkLst>
          <pc:docMk/>
          <pc:sldMk cId="1861730519" sldId="597"/>
        </pc:sldMkLst>
        <pc:spChg chg="mod">
          <ac:chgData name="FERHANE EL MOSTAFA" userId="612e3f77-08f4-424c-9bd0-6ac275dcda07" providerId="ADAL" clId="{7E2A2BAE-00BC-41E4-A174-F180F77E8229}" dt="2025-08-10T10:01:51.745" v="347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7E2A2BAE-00BC-41E4-A174-F180F77E8229}" dt="2025-08-10T11:30:08.856" v="1739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7E2A2BAE-00BC-41E4-A174-F180F77E8229}" dt="2025-08-10T09:15:29.369" v="4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7E2A2BAE-00BC-41E4-A174-F180F77E8229}" dt="2025-08-10T09:15:29.369" v="4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7E2A2BAE-00BC-41E4-A174-F180F77E8229}" dt="2025-08-10T09:15:00.616" v="6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7E2A2BAE-00BC-41E4-A174-F180F77E8229}" dt="2025-08-10T09:17:50.833" v="106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7E2A2BAE-00BC-41E4-A174-F180F77E8229}" dt="2025-08-10T09:17:50.833" v="106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7E2A2BAE-00BC-41E4-A174-F180F77E8229}" dt="2025-08-10T11:32:09.753" v="1761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7E2A2BAE-00BC-41E4-A174-F180F77E8229}" dt="2025-08-10T09:19:33.657" v="119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7E2A2BAE-00BC-41E4-A174-F180F77E8229}" dt="2025-08-10T09:19:33.657" v="119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add del">
        <pc:chgData name="FERHANE EL MOSTAFA" userId="612e3f77-08f4-424c-9bd0-6ac275dcda07" providerId="ADAL" clId="{7E2A2BAE-00BC-41E4-A174-F180F77E8229}" dt="2025-08-10T09:53:20.143" v="251" actId="2696"/>
        <pc:sldMkLst>
          <pc:docMk/>
          <pc:sldMk cId="3664280258" sldId="2134808469"/>
        </pc:sldMkLst>
      </pc:sldChg>
      <pc:sldChg chg="del">
        <pc:chgData name="FERHANE EL MOSTAFA" userId="612e3f77-08f4-424c-9bd0-6ac275dcda07" providerId="ADAL" clId="{7E2A2BAE-00BC-41E4-A174-F180F77E8229}" dt="2025-08-10T09:19:14.630" v="112" actId="47"/>
        <pc:sldMkLst>
          <pc:docMk/>
          <pc:sldMk cId="3367157074" sldId="2134808497"/>
        </pc:sldMkLst>
      </pc:sldChg>
      <pc:sldChg chg="modSp mod">
        <pc:chgData name="FERHANE EL MOSTAFA" userId="612e3f77-08f4-424c-9bd0-6ac275dcda07" providerId="ADAL" clId="{7E2A2BAE-00BC-41E4-A174-F180F77E8229}" dt="2025-08-10T09:29:19.260" v="150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7E2A2BAE-00BC-41E4-A174-F180F77E8229}" dt="2025-08-10T09:29:19.260" v="150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7E2A2BAE-00BC-41E4-A174-F180F77E8229}" dt="2025-08-10T09:29:32.105" v="15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7E2A2BAE-00BC-41E4-A174-F180F77E8229}" dt="2025-08-10T09:29:32.105" v="15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modSp add del mod">
        <pc:chgData name="FERHANE EL MOSTAFA" userId="612e3f77-08f4-424c-9bd0-6ac275dcda07" providerId="ADAL" clId="{7E2A2BAE-00BC-41E4-A174-F180F77E8229}" dt="2025-08-10T09:58:37.362" v="346" actId="20577"/>
        <pc:sldMkLst>
          <pc:docMk/>
          <pc:sldMk cId="3114214726" sldId="2134808539"/>
        </pc:sldMkLst>
      </pc:sldChg>
      <pc:sldChg chg="addSp delSp modSp add del mod">
        <pc:chgData name="FERHANE EL MOSTAFA" userId="612e3f77-08f4-424c-9bd0-6ac275dcda07" providerId="ADAL" clId="{7E2A2BAE-00BC-41E4-A174-F180F77E8229}" dt="2025-08-10T09:55:10.064" v="253" actId="47"/>
        <pc:sldMkLst>
          <pc:docMk/>
          <pc:sldMk cId="1843453747" sldId="2134808540"/>
        </pc:sldMkLst>
      </pc:sldChg>
      <pc:sldChg chg="addSp delSp modSp mod">
        <pc:chgData name="FERHANE EL MOSTAFA" userId="612e3f77-08f4-424c-9bd0-6ac275dcda07" providerId="ADAL" clId="{7E2A2BAE-00BC-41E4-A174-F180F77E8229}" dt="2025-08-10T11:15:41.200" v="1426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7E2A2BAE-00BC-41E4-A174-F180F77E8229}" dt="2025-08-10T11:15:03.893" v="1421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del">
        <pc:chgData name="FERHANE EL MOSTAFA" userId="612e3f77-08f4-424c-9bd0-6ac275dcda07" providerId="ADAL" clId="{7E2A2BAE-00BC-41E4-A174-F180F77E8229}" dt="2025-08-10T11:27:58.388" v="1683" actId="47"/>
        <pc:sldMkLst>
          <pc:docMk/>
          <pc:sldMk cId="185814514" sldId="2134808548"/>
        </pc:sldMkLst>
      </pc:sldChg>
      <pc:sldChg chg="modSp mod">
        <pc:chgData name="FERHANE EL MOSTAFA" userId="612e3f77-08f4-424c-9bd0-6ac275dcda07" providerId="ADAL" clId="{7E2A2BAE-00BC-41E4-A174-F180F77E8229}" dt="2025-08-10T11:29:16.579" v="1737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7E2A2BAE-00BC-41E4-A174-F180F77E8229}" dt="2025-08-10T11:29:11.805" v="1729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7E2A2BAE-00BC-41E4-A174-F180F77E8229}" dt="2025-08-10T11:29:16.579" v="1737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7E2A2BAE-00BC-41E4-A174-F180F77E8229}" dt="2025-08-10T11:35:31.806" v="1826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7E2A2BAE-00BC-41E4-A174-F180F77E8229}" dt="2025-08-10T11:32:56.115" v="17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7E2A2BAE-00BC-41E4-A174-F180F77E8229}" dt="2025-08-10T11:35:25.812" v="1825" actId="14100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">
        <pc:chgData name="FERHANE EL MOSTAFA" userId="612e3f77-08f4-424c-9bd0-6ac275dcda07" providerId="ADAL" clId="{7E2A2BAE-00BC-41E4-A174-F180F77E8229}" dt="2025-08-10T11:30:11.246" v="1740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7E2A2BAE-00BC-41E4-A174-F180F77E8229}" dt="2025-08-10T09:29:25.912" v="15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7E2A2BAE-00BC-41E4-A174-F180F77E8229}" dt="2025-08-10T09:29:25.912" v="15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addSp delSp modSp add del mod">
        <pc:chgData name="FERHANE EL MOSTAFA" userId="612e3f77-08f4-424c-9bd0-6ac275dcda07" providerId="ADAL" clId="{7E2A2BAE-00BC-41E4-A174-F180F77E8229}" dt="2025-08-10T09:55:33.849" v="258"/>
        <pc:sldMkLst>
          <pc:docMk/>
          <pc:sldMk cId="2317388228" sldId="2134808564"/>
        </pc:sldMkLst>
        <pc:spChg chg="mod">
          <ac:chgData name="FERHANE EL MOSTAFA" userId="612e3f77-08f4-424c-9bd0-6ac275dcda07" providerId="ADAL" clId="{7E2A2BAE-00BC-41E4-A174-F180F77E8229}" dt="2025-08-10T09:35:57.832" v="238" actId="20577"/>
          <ac:spMkLst>
            <pc:docMk/>
            <pc:sldMk cId="2317388228" sldId="2134808564"/>
            <ac:spMk id="6" creationId="{EC752557-5749-8B75-B150-651BC25387C8}"/>
          </ac:spMkLst>
        </pc:spChg>
        <pc:spChg chg="del">
          <ac:chgData name="FERHANE EL MOSTAFA" userId="612e3f77-08f4-424c-9bd0-6ac275dcda07" providerId="ADAL" clId="{7E2A2BAE-00BC-41E4-A174-F180F77E8229}" dt="2025-08-10T09:36:17.455" v="239" actId="478"/>
          <ac:spMkLst>
            <pc:docMk/>
            <pc:sldMk cId="2317388228" sldId="2134808564"/>
            <ac:spMk id="7" creationId="{EAE78C5F-A94F-1F52-B560-BB1CB0FD19E7}"/>
          </ac:spMkLst>
        </pc:spChg>
        <pc:spChg chg="del">
          <ac:chgData name="FERHANE EL MOSTAFA" userId="612e3f77-08f4-424c-9bd0-6ac275dcda07" providerId="ADAL" clId="{7E2A2BAE-00BC-41E4-A174-F180F77E8229}" dt="2025-08-10T09:36:24.694" v="242" actId="478"/>
          <ac:spMkLst>
            <pc:docMk/>
            <pc:sldMk cId="2317388228" sldId="2134808564"/>
            <ac:spMk id="8" creationId="{101E93F7-DCB3-80E8-71FF-415301E441C8}"/>
          </ac:spMkLst>
        </pc:spChg>
        <pc:spChg chg="del">
          <ac:chgData name="FERHANE EL MOSTAFA" userId="612e3f77-08f4-424c-9bd0-6ac275dcda07" providerId="ADAL" clId="{7E2A2BAE-00BC-41E4-A174-F180F77E8229}" dt="2025-08-10T09:36:23.518" v="241" actId="478"/>
          <ac:spMkLst>
            <pc:docMk/>
            <pc:sldMk cId="2317388228" sldId="2134808564"/>
            <ac:spMk id="9" creationId="{075B9C86-13BA-7A6C-8968-2BA236F84BED}"/>
          </ac:spMkLst>
        </pc:spChg>
        <pc:graphicFrameChg chg="del">
          <ac:chgData name="FERHANE EL MOSTAFA" userId="612e3f77-08f4-424c-9bd0-6ac275dcda07" providerId="ADAL" clId="{7E2A2BAE-00BC-41E4-A174-F180F77E8229}" dt="2025-08-10T09:36:22.142" v="240" actId="478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709170444" sldId="2134808566"/>
        </pc:sldMkLst>
      </pc:sldChg>
      <pc:sldChg chg="modSp mod">
        <pc:chgData name="FERHANE EL MOSTAFA" userId="612e3f77-08f4-424c-9bd0-6ac275dcda07" providerId="ADAL" clId="{7E2A2BAE-00BC-41E4-A174-F180F77E8229}" dt="2025-08-10T09:29:51.214" v="17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7E2A2BAE-00BC-41E4-A174-F180F77E8229}" dt="2025-08-10T09:29:51.214" v="17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7E2A2BAE-00BC-41E4-A174-F180F77E8229}" dt="2025-08-10T09:30:30.751" v="185" actId="20577"/>
        <pc:sldMkLst>
          <pc:docMk/>
          <pc:sldMk cId="113036114" sldId="2134808582"/>
        </pc:sldMkLst>
      </pc:sldChg>
      <pc:sldChg chg="addSp delSp modSp add mod">
        <pc:chgData name="FERHANE EL MOSTAFA" userId="612e3f77-08f4-424c-9bd0-6ac275dcda07" providerId="ADAL" clId="{7E2A2BAE-00BC-41E4-A174-F180F77E8229}" dt="2025-08-10T11:32:35.525" v="1763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7E2A2BAE-00BC-41E4-A174-F180F77E8229}" dt="2025-08-10T09:29:42.749" v="165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7E2A2BAE-00BC-41E4-A174-F180F77E8229}" dt="2025-08-10T09:29:42.749" v="165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7E2A2BAE-00BC-41E4-A174-F180F77E8229}" dt="2025-08-10T09:30:01.572" v="181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7E2A2BAE-00BC-41E4-A174-F180F77E8229}" dt="2025-08-10T09:30:01.572" v="181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7E2A2BAE-00BC-41E4-A174-F180F77E8229}" dt="2025-08-10T09:30:39.260" v="192" actId="20577"/>
        <pc:sldMkLst>
          <pc:docMk/>
          <pc:sldMk cId="2158557976" sldId="2134808599"/>
        </pc:sldMkLst>
      </pc:sldChg>
      <pc:sldChg chg="del">
        <pc:chgData name="FERHANE EL MOSTAFA" userId="612e3f77-08f4-424c-9bd0-6ac275dcda07" providerId="ADAL" clId="{7E2A2BAE-00BC-41E4-A174-F180F77E8229}" dt="2025-08-10T10:18:13.814" v="482" actId="47"/>
        <pc:sldMkLst>
          <pc:docMk/>
          <pc:sldMk cId="3250932778" sldId="2134808600"/>
        </pc:sldMkLst>
      </pc:sldChg>
      <pc:sldChg chg="del">
        <pc:chgData name="FERHANE EL MOSTAFA" userId="612e3f77-08f4-424c-9bd0-6ac275dcda07" providerId="ADAL" clId="{7E2A2BAE-00BC-41E4-A174-F180F77E8229}" dt="2025-08-10T10:23:31.643" v="522" actId="47"/>
        <pc:sldMkLst>
          <pc:docMk/>
          <pc:sldMk cId="534018779" sldId="2134808601"/>
        </pc:sldMkLst>
      </pc:sldChg>
      <pc:sldChg chg="addSp delSp modSp mod delAnim">
        <pc:chgData name="FERHANE EL MOSTAFA" userId="612e3f77-08f4-424c-9bd0-6ac275dcda07" providerId="ADAL" clId="{7E2A2BAE-00BC-41E4-A174-F180F77E8229}" dt="2025-08-10T09:21:17.357" v="139" actId="14100"/>
        <pc:sldMkLst>
          <pc:docMk/>
          <pc:sldMk cId="246076526" sldId="2134808617"/>
        </pc:sldMkLst>
      </pc:sldChg>
      <pc:sldChg chg="addSp delSp mod delAnim">
        <pc:chgData name="FERHANE EL MOSTAFA" userId="612e3f77-08f4-424c-9bd0-6ac275dcda07" providerId="ADAL" clId="{7E2A2BAE-00BC-41E4-A174-F180F77E8229}" dt="2025-08-10T09:28:30.546" v="143"/>
        <pc:sldMkLst>
          <pc:docMk/>
          <pc:sldMk cId="379981990" sldId="2134808618"/>
        </pc:sldMkLst>
      </pc:sldChg>
      <pc:sldChg chg="addSp delSp mod delAnim">
        <pc:chgData name="FERHANE EL MOSTAFA" userId="612e3f77-08f4-424c-9bd0-6ac275dcda07" providerId="ADAL" clId="{7E2A2BAE-00BC-41E4-A174-F180F77E8229}" dt="2025-08-10T09:28:41.972" v="145"/>
        <pc:sldMkLst>
          <pc:docMk/>
          <pc:sldMk cId="1519930428" sldId="2134808619"/>
        </pc:sldMkLst>
      </pc:sldChg>
      <pc:sldChg chg="addSp delSp mod delAnim">
        <pc:chgData name="FERHANE EL MOSTAFA" userId="612e3f77-08f4-424c-9bd0-6ac275dcda07" providerId="ADAL" clId="{7E2A2BAE-00BC-41E4-A174-F180F77E8229}" dt="2025-08-10T09:28:19.648" v="141"/>
        <pc:sldMkLst>
          <pc:docMk/>
          <pc:sldMk cId="711559964" sldId="2134808620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05334442" sldId="2134808621"/>
        </pc:sldMkLst>
      </pc:sldChg>
      <pc:sldChg chg="addSp delSp modSp del mod">
        <pc:chgData name="FERHANE EL MOSTAFA" userId="612e3f77-08f4-424c-9bd0-6ac275dcda07" providerId="ADAL" clId="{7E2A2BAE-00BC-41E4-A174-F180F77E8229}" dt="2025-08-10T09:57:59.853" v="299" actId="4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58550708" sldId="2134808624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948784271" sldId="2134808625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518577579" sldId="2134808626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3666560" sldId="2134808627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758098065" sldId="2134808629"/>
        </pc:sldMkLst>
      </pc:sldChg>
      <pc:sldChg chg="delSp modSp mod delAnim modAnim">
        <pc:chgData name="FERHANE EL MOSTAFA" userId="612e3f77-08f4-424c-9bd0-6ac275dcda07" providerId="ADAL" clId="{7E2A2BAE-00BC-41E4-A174-F180F77E8229}" dt="2025-08-10T10:14:06.093" v="439"/>
        <pc:sldMkLst>
          <pc:docMk/>
          <pc:sldMk cId="2139915436" sldId="2134808630"/>
        </pc:sldMkLst>
      </pc:sldChg>
      <pc:sldChg chg="del">
        <pc:chgData name="FERHANE EL MOSTAFA" userId="612e3f77-08f4-424c-9bd0-6ac275dcda07" providerId="ADAL" clId="{7E2A2BAE-00BC-41E4-A174-F180F77E8229}" dt="2025-08-10T10:15:12.485" v="447" actId="47"/>
        <pc:sldMkLst>
          <pc:docMk/>
          <pc:sldMk cId="3101658181" sldId="2134808632"/>
        </pc:sldMkLst>
      </pc:sldChg>
      <pc:sldChg chg="modSp add del mod">
        <pc:chgData name="FERHANE EL MOSTAFA" userId="612e3f77-08f4-424c-9bd0-6ac275dcda07" providerId="ADAL" clId="{7E2A2BAE-00BC-41E4-A174-F180F77E8229}" dt="2025-08-10T10:23:21.868" v="521" actId="47"/>
        <pc:sldMkLst>
          <pc:docMk/>
          <pc:sldMk cId="992117845" sldId="2134808633"/>
        </pc:sldMkLst>
      </pc:sldChg>
      <pc:sldChg chg="addSp delSp modSp mod delAnim modAnim">
        <pc:chgData name="FERHANE EL MOSTAFA" userId="612e3f77-08f4-424c-9bd0-6ac275dcda07" providerId="ADAL" clId="{7E2A2BAE-00BC-41E4-A174-F180F77E8229}" dt="2025-08-10T11:26:28.591" v="1672" actId="1076"/>
        <pc:sldMkLst>
          <pc:docMk/>
          <pc:sldMk cId="1401053377" sldId="2134808634"/>
        </pc:sldMkLst>
      </pc:sldChg>
      <pc:sldChg chg="del">
        <pc:chgData name="FERHANE EL MOSTAFA" userId="612e3f77-08f4-424c-9bd0-6ac275dcda07" providerId="ADAL" clId="{7E2A2BAE-00BC-41E4-A174-F180F77E8229}" dt="2025-08-10T10:23:33.103" v="523" actId="47"/>
        <pc:sldMkLst>
          <pc:docMk/>
          <pc:sldMk cId="4289829097" sldId="2134808635"/>
        </pc:sldMkLst>
      </pc:sldChg>
      <pc:sldChg chg="del">
        <pc:chgData name="FERHANE EL MOSTAFA" userId="612e3f77-08f4-424c-9bd0-6ac275dcda07" providerId="ADAL" clId="{7E2A2BAE-00BC-41E4-A174-F180F77E8229}" dt="2025-08-10T10:23:35.527" v="524" actId="47"/>
        <pc:sldMkLst>
          <pc:docMk/>
          <pc:sldMk cId="2016415454" sldId="2134808636"/>
        </pc:sldMkLst>
      </pc:sldChg>
      <pc:sldChg chg="del">
        <pc:chgData name="FERHANE EL MOSTAFA" userId="612e3f77-08f4-424c-9bd0-6ac275dcda07" providerId="ADAL" clId="{7E2A2BAE-00BC-41E4-A174-F180F77E8229}" dt="2025-08-10T10:23:36.693" v="525" actId="47"/>
        <pc:sldMkLst>
          <pc:docMk/>
          <pc:sldMk cId="325405404" sldId="2134808637"/>
        </pc:sldMkLst>
      </pc:sldChg>
      <pc:sldChg chg="addSp delSp modSp mod delAnim">
        <pc:chgData name="FERHANE EL MOSTAFA" userId="612e3f77-08f4-424c-9bd0-6ac275dcda07" providerId="ADAL" clId="{7E2A2BAE-00BC-41E4-A174-F180F77E8229}" dt="2025-08-10T10:23:57.929" v="528" actId="1076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7E2A2BAE-00BC-41E4-A174-F180F77E8229}" dt="2025-08-10T10:24:15.249" v="531" actId="1076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7E2A2BAE-00BC-41E4-A174-F180F77E8229}" dt="2025-08-10T10:24:26.986" v="534" actId="1076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7E2A2BAE-00BC-41E4-A174-F180F77E8229}" dt="2025-08-10T10:24:49.798" v="540" actId="1076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7E2A2BAE-00BC-41E4-A174-F180F77E8229}" dt="2025-08-10T10:24:57.032" v="541" actId="47"/>
        <pc:sldMkLst>
          <pc:docMk/>
          <pc:sldMk cId="3356992981" sldId="2134808642"/>
        </pc:sldMkLst>
      </pc:sldChg>
      <pc:sldChg chg="addSp delSp modSp mod delAnim">
        <pc:chgData name="FERHANE EL MOSTAFA" userId="612e3f77-08f4-424c-9bd0-6ac275dcda07" providerId="ADAL" clId="{7E2A2BAE-00BC-41E4-A174-F180F77E8229}" dt="2025-08-10T10:24:39.991" v="537" actId="1076"/>
        <pc:sldMkLst>
          <pc:docMk/>
          <pc:sldMk cId="1231011705" sldId="2134808643"/>
        </pc:sldMkLst>
      </pc:sldChg>
      <pc:sldChg chg="del">
        <pc:chgData name="FERHANE EL MOSTAFA" userId="612e3f77-08f4-424c-9bd0-6ac275dcda07" providerId="ADAL" clId="{7E2A2BAE-00BC-41E4-A174-F180F77E8229}" dt="2025-08-10T11:28:02.554" v="1684" actId="47"/>
        <pc:sldMkLst>
          <pc:docMk/>
          <pc:sldMk cId="1757119325" sldId="2134808644"/>
        </pc:sldMkLst>
      </pc:sldChg>
      <pc:sldChg chg="del">
        <pc:chgData name="FERHANE EL MOSTAFA" userId="612e3f77-08f4-424c-9bd0-6ac275dcda07" providerId="ADAL" clId="{7E2A2BAE-00BC-41E4-A174-F180F77E8229}" dt="2025-08-10T11:28:04.505" v="1685" actId="47"/>
        <pc:sldMkLst>
          <pc:docMk/>
          <pc:sldMk cId="815653703" sldId="2134808645"/>
        </pc:sldMkLst>
      </pc:sldChg>
      <pc:sldChg chg="delSp modSp del mod delAnim modAnim">
        <pc:chgData name="FERHANE EL MOSTAFA" userId="612e3f77-08f4-424c-9bd0-6ac275dcda07" providerId="ADAL" clId="{7E2A2BAE-00BC-41E4-A174-F180F77E8229}" dt="2025-08-10T10:53:22.078" v="1060" actId="2696"/>
        <pc:sldMkLst>
          <pc:docMk/>
          <pc:sldMk cId="1877374377" sldId="2134808646"/>
        </pc:sldMkLst>
      </pc:sldChg>
      <pc:sldChg chg="addSp delSp modSp add mod modAnim">
        <pc:chgData name="FERHANE EL MOSTAFA" userId="612e3f77-08f4-424c-9bd0-6ac275dcda07" providerId="ADAL" clId="{7E2A2BAE-00BC-41E4-A174-F180F77E8229}" dt="2025-08-10T11:21:04.063" v="1554" actId="1076"/>
        <pc:sldMkLst>
          <pc:docMk/>
          <pc:sldMk cId="2726756666" sldId="2134808646"/>
        </pc:sldMkLst>
      </pc:sldChg>
      <pc:sldChg chg="addSp delSp modSp add mod">
        <pc:chgData name="FERHANE EL MOSTAFA" userId="612e3f77-08f4-424c-9bd0-6ac275dcda07" providerId="ADAL" clId="{7E2A2BAE-00BC-41E4-A174-F180F77E8229}" dt="2025-08-10T11:40:50.473" v="1837" actId="20577"/>
        <pc:sldMkLst>
          <pc:docMk/>
          <pc:sldMk cId="684869033" sldId="2134808647"/>
        </pc:sldMkLst>
      </pc:sldChg>
      <pc:sldChg chg="add">
        <pc:chgData name="FERHANE EL MOSTAFA" userId="612e3f77-08f4-424c-9bd0-6ac275dcda07" providerId="ADAL" clId="{7E2A2BAE-00BC-41E4-A174-F180F77E8229}" dt="2025-08-10T09:55:33.849" v="258"/>
        <pc:sldMkLst>
          <pc:docMk/>
          <pc:sldMk cId="1251160541" sldId="2134808648"/>
        </pc:sldMkLst>
      </pc:sldChg>
      <pc:sldChg chg="addSp delSp modSp add mod modAnim">
        <pc:chgData name="FERHANE EL MOSTAFA" userId="612e3f77-08f4-424c-9bd0-6ac275dcda07" providerId="ADAL" clId="{7E2A2BAE-00BC-41E4-A174-F180F77E8229}" dt="2025-08-10T10:15:09.731" v="446"/>
        <pc:sldMkLst>
          <pc:docMk/>
          <pc:sldMk cId="3108182960" sldId="2134808649"/>
        </pc:sldMkLst>
      </pc:sldChg>
      <pc:sldChg chg="addSp delSp modSp add mod">
        <pc:chgData name="FERHANE EL MOSTAFA" userId="612e3f77-08f4-424c-9bd0-6ac275dcda07" providerId="ADAL" clId="{7E2A2BAE-00BC-41E4-A174-F180F77E8229}" dt="2025-08-10T10:19:51.414" v="493" actId="6549"/>
        <pc:sldMkLst>
          <pc:docMk/>
          <pc:sldMk cId="2757630257" sldId="2134808650"/>
        </pc:sldMkLst>
      </pc:sldChg>
      <pc:sldChg chg="modSp add del mod">
        <pc:chgData name="FERHANE EL MOSTAFA" userId="612e3f77-08f4-424c-9bd0-6ac275dcda07" providerId="ADAL" clId="{7E2A2BAE-00BC-41E4-A174-F180F77E8229}" dt="2025-08-10T10:18:20.877" v="483" actId="2696"/>
        <pc:sldMkLst>
          <pc:docMk/>
          <pc:sldMk cId="3685440283" sldId="2134808650"/>
        </pc:sldMkLst>
      </pc:sldChg>
      <pc:sldChg chg="addSp delSp modSp add mod modAnim">
        <pc:chgData name="FERHANE EL MOSTAFA" userId="612e3f77-08f4-424c-9bd0-6ac275dcda07" providerId="ADAL" clId="{7E2A2BAE-00BC-41E4-A174-F180F77E8229}" dt="2025-08-10T10:23:11.957" v="520" actId="14100"/>
        <pc:sldMkLst>
          <pc:docMk/>
          <pc:sldMk cId="3157513240" sldId="2134808651"/>
        </pc:sldMkLst>
      </pc:sldChg>
      <pc:sldChg chg="addSp modSp add del mod modAnim">
        <pc:chgData name="FERHANE EL MOSTAFA" userId="612e3f77-08f4-424c-9bd0-6ac275dcda07" providerId="ADAL" clId="{7E2A2BAE-00BC-41E4-A174-F180F77E8229}" dt="2025-08-10T10:21:27.756" v="508"/>
        <pc:sldMkLst>
          <pc:docMk/>
          <pc:sldMk cId="3609953493" sldId="2134808651"/>
        </pc:sldMkLst>
      </pc:sldChg>
      <pc:sldChg chg="addSp delSp modSp add mod modAnim">
        <pc:chgData name="FERHANE EL MOSTAFA" userId="612e3f77-08f4-424c-9bd0-6ac275dcda07" providerId="ADAL" clId="{7E2A2BAE-00BC-41E4-A174-F180F77E8229}" dt="2025-08-10T10:52:16.310" v="1059" actId="20577"/>
        <pc:sldMkLst>
          <pc:docMk/>
          <pc:sldMk cId="3701968933" sldId="2134808652"/>
        </pc:sldMkLst>
      </pc:sldChg>
      <pc:sldChg chg="addSp delSp modSp add del mod">
        <pc:chgData name="FERHANE EL MOSTAFA" userId="612e3f77-08f4-424c-9bd0-6ac275dcda07" providerId="ADAL" clId="{7E2A2BAE-00BC-41E4-A174-F180F77E8229}" dt="2025-08-10T10:59:22.404" v="1267" actId="2696"/>
        <pc:sldMkLst>
          <pc:docMk/>
          <pc:sldMk cId="2039818812" sldId="2134808653"/>
        </pc:sldMkLst>
      </pc:sldChg>
      <pc:sldChg chg="addSp delSp modSp add mod">
        <pc:chgData name="FERHANE EL MOSTAFA" userId="612e3f77-08f4-424c-9bd0-6ac275dcda07" providerId="ADAL" clId="{7E2A2BAE-00BC-41E4-A174-F180F77E8229}" dt="2025-08-10T11:20:45.581" v="1551" actId="1076"/>
        <pc:sldMkLst>
          <pc:docMk/>
          <pc:sldMk cId="2659619727" sldId="2134808653"/>
        </pc:sldMkLst>
      </pc:sldChg>
      <pc:sldChg chg="addSp delSp modSp add mod modAnim">
        <pc:chgData name="FERHANE EL MOSTAFA" userId="612e3f77-08f4-424c-9bd0-6ac275dcda07" providerId="ADAL" clId="{7E2A2BAE-00BC-41E4-A174-F180F77E8229}" dt="2025-08-10T11:12:19.725" v="1393" actId="14100"/>
        <pc:sldMkLst>
          <pc:docMk/>
          <pc:sldMk cId="2150186220" sldId="2134808654"/>
        </pc:sldMkLst>
      </pc:sldChg>
      <pc:sldChg chg="addSp delSp modSp add mod modAnim">
        <pc:chgData name="FERHANE EL MOSTAFA" userId="612e3f77-08f4-424c-9bd0-6ac275dcda07" providerId="ADAL" clId="{7E2A2BAE-00BC-41E4-A174-F180F77E8229}" dt="2025-08-10T11:27:40.014" v="1682"/>
        <pc:sldMkLst>
          <pc:docMk/>
          <pc:sldMk cId="1720944958" sldId="2134808655"/>
        </pc:sldMkLst>
      </pc:sldChg>
      <pc:sldChg chg="add del">
        <pc:chgData name="FERHANE EL MOSTAFA" userId="612e3f77-08f4-424c-9bd0-6ac275dcda07" providerId="ADAL" clId="{7E2A2BAE-00BC-41E4-A174-F180F77E8229}" dt="2025-08-10T11:23:55.743" v="1656" actId="2696"/>
        <pc:sldMkLst>
          <pc:docMk/>
          <pc:sldMk cId="3852870903" sldId="2134808655"/>
        </pc:sldMkLst>
      </pc:sldChg>
      <pc:sldChg chg="addSp delSp modSp add mod">
        <pc:chgData name="FERHANE EL MOSTAFA" userId="612e3f77-08f4-424c-9bd0-6ac275dcda07" providerId="ADAL" clId="{7E2A2BAE-00BC-41E4-A174-F180F77E8229}" dt="2025-08-10T11:17:44.037" v="1520" actId="20577"/>
        <pc:sldMkLst>
          <pc:docMk/>
          <pc:sldMk cId="1589267496" sldId="2134808656"/>
        </pc:sldMkLst>
      </pc:sldChg>
      <pc:sldChg chg="add del">
        <pc:chgData name="FERHANE EL MOSTAFA" userId="612e3f77-08f4-424c-9bd0-6ac275dcda07" providerId="ADAL" clId="{7E2A2BAE-00BC-41E4-A174-F180F77E8229}" dt="2025-08-10T11:14:57.302" v="1418"/>
        <pc:sldMkLst>
          <pc:docMk/>
          <pc:sldMk cId="2316736090" sldId="2134808656"/>
        </pc:sldMkLst>
      </pc:sldChg>
      <pc:sldChg chg="addSp delSp modSp add mod">
        <pc:chgData name="FERHANE EL MOSTAFA" userId="612e3f77-08f4-424c-9bd0-6ac275dcda07" providerId="ADAL" clId="{7E2A2BAE-00BC-41E4-A174-F180F77E8229}" dt="2025-08-10T11:18:45.242" v="1543" actId="20577"/>
        <pc:sldMkLst>
          <pc:docMk/>
          <pc:sldMk cId="2697984048" sldId="2134808657"/>
        </pc:sldMkLst>
        <pc:spChg chg="mod">
          <ac:chgData name="FERHANE EL MOSTAFA" userId="612e3f77-08f4-424c-9bd0-6ac275dcda07" providerId="ADAL" clId="{7E2A2BAE-00BC-41E4-A174-F180F77E8229}" dt="2025-08-10T11:18:45.242" v="1543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addSp delSp modSp add mod">
        <pc:chgData name="FERHANE EL MOSTAFA" userId="612e3f77-08f4-424c-9bd0-6ac275dcda07" providerId="ADAL" clId="{7E2A2BAE-00BC-41E4-A174-F180F77E8229}" dt="2025-08-10T11:19:27.795" v="1547" actId="1076"/>
        <pc:sldMkLst>
          <pc:docMk/>
          <pc:sldMk cId="3060800121" sldId="2134808658"/>
        </pc:sldMkLst>
      </pc:sldChg>
      <pc:sldChg chg="addSp delSp modSp add mod">
        <pc:chgData name="FERHANE EL MOSTAFA" userId="612e3f77-08f4-424c-9bd0-6ac275dcda07" providerId="ADAL" clId="{7E2A2BAE-00BC-41E4-A174-F180F77E8229}" dt="2025-08-10T11:22:41.439" v="1602" actId="1076"/>
        <pc:sldMkLst>
          <pc:docMk/>
          <pc:sldMk cId="2895692099" sldId="2134808659"/>
        </pc:sldMkLst>
      </pc:sldChg>
      <pc:sldChg chg="addSp delSp modSp add mod">
        <pc:chgData name="FERHANE EL MOSTAFA" userId="612e3f77-08f4-424c-9bd0-6ac275dcda07" providerId="ADAL" clId="{7E2A2BAE-00BC-41E4-A174-F180F77E8229}" dt="2025-08-10T11:23:37.732" v="1655" actId="1076"/>
        <pc:sldMkLst>
          <pc:docMk/>
          <pc:sldMk cId="3545193614" sldId="2134808660"/>
        </pc:sldMkLst>
      </pc:sldChg>
      <pc:sldChg chg="addSp delSp modSp add mod">
        <pc:chgData name="FERHANE EL MOSTAFA" userId="612e3f77-08f4-424c-9bd0-6ac275dcda07" providerId="ADAL" clId="{7E2A2BAE-00BC-41E4-A174-F180F77E8229}" dt="2025-08-10T11:28:59.083" v="1720" actId="1076"/>
        <pc:sldMkLst>
          <pc:docMk/>
          <pc:sldMk cId="1058497585" sldId="2134808661"/>
        </pc:sldMkLst>
      </pc:sldChg>
      <pc:sldChg chg="add">
        <pc:chgData name="FERHANE EL MOSTAFA" userId="612e3f77-08f4-424c-9bd0-6ac275dcda07" providerId="ADAL" clId="{7E2A2BAE-00BC-41E4-A174-F180F77E8229}" dt="2025-08-10T11:30:06.183" v="1738"/>
        <pc:sldMkLst>
          <pc:docMk/>
          <pc:sldMk cId="505075092" sldId="2134808662"/>
        </pc:sldMkLst>
      </pc:sldChg>
    </pc:docChg>
  </pc:docChgLst>
  <pc:docChgLst>
    <pc:chgData name="FERHANE EL MOSTAFA" userId="612e3f77-08f4-424c-9bd0-6ac275dcda07" providerId="ADAL" clId="{663ACC6C-ADB7-4800-A70D-235D290CE92F}"/>
    <pc:docChg chg="modSld">
      <pc:chgData name="FERHANE EL MOSTAFA" userId="612e3f77-08f4-424c-9bd0-6ac275dcda07" providerId="ADAL" clId="{663ACC6C-ADB7-4800-A70D-235D290CE92F}" dt="2025-08-08T18:11:01.685" v="38" actId="20577"/>
      <pc:docMkLst>
        <pc:docMk/>
      </pc:docMkLst>
      <pc:sldChg chg="modSp">
        <pc:chgData name="FERHANE EL MOSTAFA" userId="612e3f77-08f4-424c-9bd0-6ac275dcda07" providerId="ADAL" clId="{663ACC6C-ADB7-4800-A70D-235D290CE92F}" dt="2025-08-08T18:05:05.659" v="5" actId="1076"/>
        <pc:sldMkLst>
          <pc:docMk/>
          <pc:sldMk cId="969077855" sldId="2134805155"/>
        </pc:sldMkLst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7" creationId="{CE8C12AD-3698-B6E8-2E7E-4411D28F5B7F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10" creationId="{C69CFD2E-4DAA-8A69-96C0-B039346841E6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663ACC6C-ADB7-4800-A70D-235D290CE92F}" dt="2025-08-08T18:05:05.659" v="5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663ACC6C-ADB7-4800-A70D-235D290CE92F}" dt="2025-08-08T18:04:56.282" v="2" actId="1076"/>
          <ac:grpSpMkLst>
            <pc:docMk/>
            <pc:sldMk cId="969077855" sldId="2134805155"/>
            <ac:grpSpMk id="6" creationId="{492F3951-47C6-1681-ED36-634A3C375154}"/>
          </ac:grpSpMkLst>
        </pc:grpChg>
        <pc:grpChg chg="mod">
          <ac:chgData name="FERHANE EL MOSTAFA" userId="612e3f77-08f4-424c-9bd0-6ac275dcda07" providerId="ADAL" clId="{663ACC6C-ADB7-4800-A70D-235D290CE92F}" dt="2025-08-08T18:04:53.562" v="1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663ACC6C-ADB7-4800-A70D-235D290CE92F}" dt="2025-08-08T18:04:58.998" v="3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663ACC6C-ADB7-4800-A70D-235D290CE92F}" dt="2025-08-08T18:05:02.486" v="4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663ACC6C-ADB7-4800-A70D-235D290CE92F}" dt="2025-08-08T18:04:49.430" v="0" actId="1076"/>
          <ac:grpSpMkLst>
            <pc:docMk/>
            <pc:sldMk cId="969077855" sldId="2134805155"/>
            <ac:grpSpMk id="78" creationId="{BF30825B-BC58-435B-A42C-8221948DEC05}"/>
          </ac:grpSpMkLst>
        </pc:grpChg>
        <pc:picChg chg="mod">
          <ac:chgData name="FERHANE EL MOSTAFA" userId="612e3f77-08f4-424c-9bd0-6ac275dcda07" providerId="ADAL" clId="{663ACC6C-ADB7-4800-A70D-235D290CE92F}" dt="2025-08-08T18:05:05.659" v="5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663ACC6C-ADB7-4800-A70D-235D290CE92F}" dt="2025-08-08T18:04:56.282" v="2" actId="1076"/>
          <ac:picMkLst>
            <pc:docMk/>
            <pc:sldMk cId="969077855" sldId="2134805155"/>
            <ac:picMk id="8" creationId="{BC8A144F-76BB-4773-C822-28A9FAC32C5B}"/>
          </ac:picMkLst>
        </pc:picChg>
        <pc:picChg chg="mod">
          <ac:chgData name="FERHANE EL MOSTAFA" userId="612e3f77-08f4-424c-9bd0-6ac275dcda07" providerId="ADAL" clId="{663ACC6C-ADB7-4800-A70D-235D290CE92F}" dt="2025-08-08T18:04:53.562" v="1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663ACC6C-ADB7-4800-A70D-235D290CE92F}" dt="2025-08-08T18:04:58.998" v="3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663ACC6C-ADB7-4800-A70D-235D290CE92F}" dt="2025-08-08T18:05:02.486" v="4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663ACC6C-ADB7-4800-A70D-235D290CE92F}" dt="2025-08-08T18:04:49.430" v="0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modSp">
        <pc:chgData name="FERHANE EL MOSTAFA" userId="612e3f77-08f4-424c-9bd0-6ac275dcda07" providerId="ADAL" clId="{663ACC6C-ADB7-4800-A70D-235D290CE92F}" dt="2025-08-08T18:06:27.255" v="12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663ACC6C-ADB7-4800-A70D-235D290CE92F}" dt="2025-08-08T18:06:06.785" v="9" actId="14100"/>
        <pc:sldMkLst>
          <pc:docMk/>
          <pc:sldMk cId="3114214726" sldId="2134808539"/>
        </pc:sldMkLst>
      </pc:sldChg>
      <pc:sldChg chg="modSp mod">
        <pc:chgData name="FERHANE EL MOSTAFA" userId="612e3f77-08f4-424c-9bd0-6ac275dcda07" providerId="ADAL" clId="{663ACC6C-ADB7-4800-A70D-235D290CE92F}" dt="2025-08-08T18:11:01.685" v="3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663ACC6C-ADB7-4800-A70D-235D290CE92F}" dt="2025-08-08T18:11:01.685" v="38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mod">
        <pc:chgData name="FERHANE EL MOSTAFA" userId="612e3f77-08f4-424c-9bd0-6ac275dcda07" providerId="ADAL" clId="{663ACC6C-ADB7-4800-A70D-235D290CE92F}" dt="2025-08-08T18:06:48.748" v="15"/>
        <pc:sldMkLst>
          <pc:docMk/>
          <pc:sldMk cId="558846478" sldId="2134808584"/>
        </pc:sldMkLst>
      </pc:sldChg>
      <pc:sldChg chg="modSp mod">
        <pc:chgData name="FERHANE EL MOSTAFA" userId="612e3f77-08f4-424c-9bd0-6ac275dcda07" providerId="ADAL" clId="{663ACC6C-ADB7-4800-A70D-235D290CE92F}" dt="2025-08-08T18:07:46.598" v="19" actId="20577"/>
        <pc:sldMkLst>
          <pc:docMk/>
          <pc:sldMk cId="2890695337" sldId="2134808585"/>
        </pc:sldMkLst>
      </pc:sldChg>
      <pc:sldChg chg="modSp mod">
        <pc:chgData name="FERHANE EL MOSTAFA" userId="612e3f77-08f4-424c-9bd0-6ac275dcda07" providerId="ADAL" clId="{663ACC6C-ADB7-4800-A70D-235D290CE92F}" dt="2025-08-08T18:05:18.767" v="7" actId="20577"/>
        <pc:sldMkLst>
          <pc:docMk/>
          <pc:sldMk cId="1233101516" sldId="2134808596"/>
        </pc:sldMkLst>
      </pc:sldChg>
      <pc:sldChg chg="modSp mod">
        <pc:chgData name="FERHANE EL MOSTAFA" userId="612e3f77-08f4-424c-9bd0-6ac275dcda07" providerId="ADAL" clId="{663ACC6C-ADB7-4800-A70D-235D290CE92F}" dt="2025-08-08T18:10:04.759" v="36" actId="14100"/>
        <pc:sldMkLst>
          <pc:docMk/>
          <pc:sldMk cId="831882811" sldId="2134808612"/>
        </pc:sldMkLst>
      </pc:sldChg>
    </pc:docChg>
  </pc:docChgLst>
  <pc:docChgLst>
    <pc:chgData name="FERHANE EL MOSTAFA" userId="612e3f77-08f4-424c-9bd0-6ac275dcda07" providerId="ADAL" clId="{0981F055-64B2-415E-AAE4-DE4B7D05BA22}"/>
    <pc:docChg chg="undo custSel addSld delSld modSld modSection">
      <pc:chgData name="FERHANE EL MOSTAFA" userId="612e3f77-08f4-424c-9bd0-6ac275dcda07" providerId="ADAL" clId="{0981F055-64B2-415E-AAE4-DE4B7D05BA22}" dt="2025-08-10T17:11:16.767" v="1582" actId="20577"/>
      <pc:docMkLst>
        <pc:docMk/>
      </pc:docMkLst>
      <pc:sldChg chg="modSp mod">
        <pc:chgData name="FERHANE EL MOSTAFA" userId="612e3f77-08f4-424c-9bd0-6ac275dcda07" providerId="ADAL" clId="{0981F055-64B2-415E-AAE4-DE4B7D05BA22}" dt="2025-08-10T11:43:52.587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0981F055-64B2-415E-AAE4-DE4B7D05BA22}" dt="2025-08-10T11:43:52.587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">
        <pc:chgData name="FERHANE EL MOSTAFA" userId="612e3f77-08f4-424c-9bd0-6ac275dcda07" providerId="ADAL" clId="{0981F055-64B2-415E-AAE4-DE4B7D05BA22}" dt="2025-08-10T16:03:54.797" v="452"/>
        <pc:sldMkLst>
          <pc:docMk/>
          <pc:sldMk cId="1861730519" sldId="597"/>
        </pc:sldMkLst>
        <pc:spChg chg="mod">
          <ac:chgData name="FERHANE EL MOSTAFA" userId="612e3f77-08f4-424c-9bd0-6ac275dcda07" providerId="ADAL" clId="{0981F055-64B2-415E-AAE4-DE4B7D05BA22}" dt="2025-08-10T16:03:54.797" v="452"/>
          <ac:spMkLst>
            <pc:docMk/>
            <pc:sldMk cId="1861730519" sldId="597"/>
            <ac:spMk id="6" creationId="{89346D30-016F-CFBB-423D-ECDE8F11DB6B}"/>
          </ac:spMkLst>
        </pc:spChg>
      </pc:sldChg>
      <pc:sldChg chg="modSp mod">
        <pc:chgData name="FERHANE EL MOSTAFA" userId="612e3f77-08f4-424c-9bd0-6ac275dcda07" providerId="ADAL" clId="{0981F055-64B2-415E-AAE4-DE4B7D05BA22}" dt="2025-08-10T11:45:08.770" v="2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0981F055-64B2-415E-AAE4-DE4B7D05BA22}" dt="2025-08-10T11:45:08.770" v="2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0981F055-64B2-415E-AAE4-DE4B7D05BA22}" dt="2025-08-10T11:44:57.461" v="10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0981F055-64B2-415E-AAE4-DE4B7D05BA22}" dt="2025-08-10T11:45:43.844" v="49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0981F055-64B2-415E-AAE4-DE4B7D05BA22}" dt="2025-08-10T11:45:43.844" v="49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7:09:35.741" v="1557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0981F055-64B2-415E-AAE4-DE4B7D05BA22}" dt="2025-08-10T11:47:50.794" v="85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981F055-64B2-415E-AAE4-DE4B7D05BA22}" dt="2025-08-10T11:47:50.794" v="85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981F055-64B2-415E-AAE4-DE4B7D05BA22}" dt="2025-08-10T12:05:24.576" v="111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981F055-64B2-415E-AAE4-DE4B7D05BA22}" dt="2025-08-10T12:05:24.576" v="111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0981F055-64B2-415E-AAE4-DE4B7D05BA22}" dt="2025-08-10T12:05:45.152" v="120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981F055-64B2-415E-AAE4-DE4B7D05BA22}" dt="2025-08-10T12:05:45.152" v="120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del">
        <pc:chgData name="FERHANE EL MOSTAFA" userId="612e3f77-08f4-424c-9bd0-6ac275dcda07" providerId="ADAL" clId="{0981F055-64B2-415E-AAE4-DE4B7D05BA22}" dt="2025-08-10T12:06:56.805" v="145" actId="47"/>
        <pc:sldMkLst>
          <pc:docMk/>
          <pc:sldMk cId="3114214726" sldId="2134808539"/>
        </pc:sldMkLst>
      </pc:sldChg>
      <pc:sldChg chg="addSp delSp modSp mod">
        <pc:chgData name="FERHANE EL MOSTAFA" userId="612e3f77-08f4-424c-9bd0-6ac275dcda07" providerId="ADAL" clId="{0981F055-64B2-415E-AAE4-DE4B7D05BA22}" dt="2025-08-10T16:43:20.785" v="815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0981F055-64B2-415E-AAE4-DE4B7D05BA22}" dt="2025-08-10T16:42:00.703" v="809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0T17:11:16.767" v="1582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981F055-64B2-415E-AAE4-DE4B7D05BA22}" dt="2025-08-10T17:11:16.767" v="1582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981F055-64B2-415E-AAE4-DE4B7D05BA22}" dt="2025-08-10T12:05:38.156" v="11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981F055-64B2-415E-AAE4-DE4B7D05BA22}" dt="2025-08-10T12:05:38.156" v="11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981F055-64B2-415E-AAE4-DE4B7D05BA22}" dt="2025-08-10T12:08:45.860" v="18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0981F055-64B2-415E-AAE4-DE4B7D05BA22}" dt="2025-08-10T12:08:45.860" v="18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981F055-64B2-415E-AAE4-DE4B7D05BA22}" dt="2025-08-10T12:08:39.420" v="174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">
        <pc:chgData name="FERHANE EL MOSTAFA" userId="612e3f77-08f4-424c-9bd0-6ac275dcda07" providerId="ADAL" clId="{0981F055-64B2-415E-AAE4-DE4B7D05BA22}" dt="2025-08-10T12:17:20.573" v="426" actId="207"/>
        <pc:sldMkLst>
          <pc:docMk/>
          <pc:sldMk cId="2709170444" sldId="2134808566"/>
        </pc:sldMkLst>
        <pc:spChg chg="mod">
          <ac:chgData name="FERHANE EL MOSTAFA" userId="612e3f77-08f4-424c-9bd0-6ac275dcda07" providerId="ADAL" clId="{0981F055-64B2-415E-AAE4-DE4B7D05BA22}" dt="2025-08-10T12:17:06.091" v="422" actId="20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981F055-64B2-415E-AAE4-DE4B7D05BA22}" dt="2025-08-10T12:17:20.573" v="426" actId="20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981F055-64B2-415E-AAE4-DE4B7D05BA22}" dt="2025-08-10T12:17:14.429" v="424" actId="207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0981F055-64B2-415E-AAE4-DE4B7D05BA22}" dt="2025-08-10T12:10:45.486" v="251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2:06:04.206" v="130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981F055-64B2-415E-AAE4-DE4B7D05BA22}" dt="2025-08-10T12:06:04.206" v="130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0981F055-64B2-415E-AAE4-DE4B7D05BA22}" dt="2025-08-10T12:06:21.408" v="138" actId="20577"/>
        <pc:sldMkLst>
          <pc:docMk/>
          <pc:sldMk cId="113036114" sldId="2134808582"/>
        </pc:sldMkLst>
      </pc:sldChg>
      <pc:sldChg chg="addSp delSp modSp mod">
        <pc:chgData name="FERHANE EL MOSTAFA" userId="612e3f77-08f4-424c-9bd0-6ac275dcda07" providerId="ADAL" clId="{0981F055-64B2-415E-AAE4-DE4B7D05BA22}" dt="2025-08-10T17:09:54.797" v="1559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0981F055-64B2-415E-AAE4-DE4B7D05BA22}" dt="2025-08-10T12:05:55.772" v="12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981F055-64B2-415E-AAE4-DE4B7D05BA22}" dt="2025-08-10T12:05:55.772" v="12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981F055-64B2-415E-AAE4-DE4B7D05BA22}" dt="2025-08-10T12:06:12.158" v="135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981F055-64B2-415E-AAE4-DE4B7D05BA22}" dt="2025-08-10T12:06:12.158" v="135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0981F055-64B2-415E-AAE4-DE4B7D05BA22}" dt="2025-08-10T12:06:30.402" v="144" actId="20577"/>
        <pc:sldMkLst>
          <pc:docMk/>
          <pc:sldMk cId="2158557976" sldId="2134808599"/>
        </pc:sldMkLst>
      </pc:sldChg>
      <pc:sldChg chg="addSp delSp modSp mod">
        <pc:chgData name="FERHANE EL MOSTAFA" userId="612e3f77-08f4-424c-9bd0-6ac275dcda07" providerId="ADAL" clId="{0981F055-64B2-415E-AAE4-DE4B7D05BA22}" dt="2025-08-10T11:49:06.222" v="102" actId="14100"/>
        <pc:sldMkLst>
          <pc:docMk/>
          <pc:sldMk cId="246076526" sldId="2134808617"/>
        </pc:sldMkLst>
      </pc:sldChg>
      <pc:sldChg chg="addSp delSp mod">
        <pc:chgData name="FERHANE EL MOSTAFA" userId="612e3f77-08f4-424c-9bd0-6ac275dcda07" providerId="ADAL" clId="{0981F055-64B2-415E-AAE4-DE4B7D05BA22}" dt="2025-08-10T12:04:31.531" v="106"/>
        <pc:sldMkLst>
          <pc:docMk/>
          <pc:sldMk cId="379981990" sldId="2134808618"/>
        </pc:sldMkLst>
      </pc:sldChg>
      <pc:sldChg chg="addSp delSp mod">
        <pc:chgData name="FERHANE EL MOSTAFA" userId="612e3f77-08f4-424c-9bd0-6ac275dcda07" providerId="ADAL" clId="{0981F055-64B2-415E-AAE4-DE4B7D05BA22}" dt="2025-08-10T12:04:36.829" v="108"/>
        <pc:sldMkLst>
          <pc:docMk/>
          <pc:sldMk cId="1519930428" sldId="2134808619"/>
        </pc:sldMkLst>
      </pc:sldChg>
      <pc:sldChg chg="addSp delSp mod">
        <pc:chgData name="FERHANE EL MOSTAFA" userId="612e3f77-08f4-424c-9bd0-6ac275dcda07" providerId="ADAL" clId="{0981F055-64B2-415E-AAE4-DE4B7D05BA22}" dt="2025-08-10T12:04:23.680" v="104"/>
        <pc:sldMkLst>
          <pc:docMk/>
          <pc:sldMk cId="711559964" sldId="2134808620"/>
        </pc:sldMkLst>
      </pc:sldChg>
      <pc:sldChg chg="del">
        <pc:chgData name="FERHANE EL MOSTAFA" userId="612e3f77-08f4-424c-9bd0-6ac275dcda07" providerId="ADAL" clId="{0981F055-64B2-415E-AAE4-DE4B7D05BA22}" dt="2025-08-10T12:07:06.698" v="146" actId="47"/>
        <pc:sldMkLst>
          <pc:docMk/>
          <pc:sldMk cId="2505334442" sldId="2134808621"/>
        </pc:sldMkLst>
      </pc:sldChg>
      <pc:sldChg chg="del">
        <pc:chgData name="FERHANE EL MOSTAFA" userId="612e3f77-08f4-424c-9bd0-6ac275dcda07" providerId="ADAL" clId="{0981F055-64B2-415E-AAE4-DE4B7D05BA22}" dt="2025-08-10T12:07:10.979" v="147" actId="47"/>
        <pc:sldMkLst>
          <pc:docMk/>
          <pc:sldMk cId="2558550708" sldId="2134808624"/>
        </pc:sldMkLst>
      </pc:sldChg>
      <pc:sldChg chg="del">
        <pc:chgData name="FERHANE EL MOSTAFA" userId="612e3f77-08f4-424c-9bd0-6ac275dcda07" providerId="ADAL" clId="{0981F055-64B2-415E-AAE4-DE4B7D05BA22}" dt="2025-08-10T12:07:13.153" v="148" actId="47"/>
        <pc:sldMkLst>
          <pc:docMk/>
          <pc:sldMk cId="3948784271" sldId="2134808625"/>
        </pc:sldMkLst>
      </pc:sldChg>
      <pc:sldChg chg="del">
        <pc:chgData name="FERHANE EL MOSTAFA" userId="612e3f77-08f4-424c-9bd0-6ac275dcda07" providerId="ADAL" clId="{0981F055-64B2-415E-AAE4-DE4B7D05BA22}" dt="2025-08-10T12:07:14.479" v="149" actId="47"/>
        <pc:sldMkLst>
          <pc:docMk/>
          <pc:sldMk cId="3518577579" sldId="2134808626"/>
        </pc:sldMkLst>
      </pc:sldChg>
      <pc:sldChg chg="modSp mod">
        <pc:chgData name="FERHANE EL MOSTAFA" userId="612e3f77-08f4-424c-9bd0-6ac275dcda07" providerId="ADAL" clId="{0981F055-64B2-415E-AAE4-DE4B7D05BA22}" dt="2025-08-10T12:09:07.702" v="18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981F055-64B2-415E-AAE4-DE4B7D05BA22}" dt="2025-08-10T12:09:07.702" v="18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0981F055-64B2-415E-AAE4-DE4B7D05BA22}" dt="2025-08-10T12:18:20.605" v="441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0981F055-64B2-415E-AAE4-DE4B7D05BA22}" dt="2025-08-10T12:18:20.605" v="441" actId="20577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modAnim">
        <pc:chgData name="FERHANE EL MOSTAFA" userId="612e3f77-08f4-424c-9bd0-6ac275dcda07" providerId="ADAL" clId="{0981F055-64B2-415E-AAE4-DE4B7D05BA22}" dt="2025-08-10T12:18:52.465" v="443"/>
        <pc:sldMkLst>
          <pc:docMk/>
          <pc:sldMk cId="758098065" sldId="2134808629"/>
        </pc:sldMkLst>
      </pc:sldChg>
      <pc:sldChg chg="modSp mod">
        <pc:chgData name="FERHANE EL MOSTAFA" userId="612e3f77-08f4-424c-9bd0-6ac275dcda07" providerId="ADAL" clId="{0981F055-64B2-415E-AAE4-DE4B7D05BA22}" dt="2025-08-10T16:09:45.284" v="540" actId="20577"/>
        <pc:sldMkLst>
          <pc:docMk/>
          <pc:sldMk cId="2139915436" sldId="2134808630"/>
        </pc:sldMkLst>
      </pc:sldChg>
      <pc:sldChg chg="addSp delSp modSp mod delAnim modAnim">
        <pc:chgData name="FERHANE EL MOSTAFA" userId="612e3f77-08f4-424c-9bd0-6ac275dcda07" providerId="ADAL" clId="{0981F055-64B2-415E-AAE4-DE4B7D05BA22}" dt="2025-08-10T16:15:18.632" v="583" actId="21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0981F055-64B2-415E-AAE4-DE4B7D05BA22}" dt="2025-08-10T16:18:15.542" v="622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981F055-64B2-415E-AAE4-DE4B7D05BA22}" dt="2025-08-10T16:18:15.542" v="622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">
        <pc:chgData name="FERHANE EL MOSTAFA" userId="612e3f77-08f4-424c-9bd0-6ac275dcda07" providerId="ADAL" clId="{0981F055-64B2-415E-AAE4-DE4B7D05BA22}" dt="2025-08-10T16:18:36.438" v="624"/>
        <pc:sldMkLst>
          <pc:docMk/>
          <pc:sldMk cId="3555504287" sldId="2134808639"/>
        </pc:sldMkLst>
      </pc:sldChg>
      <pc:sldChg chg="addSp delSp mod">
        <pc:chgData name="FERHANE EL MOSTAFA" userId="612e3f77-08f4-424c-9bd0-6ac275dcda07" providerId="ADAL" clId="{0981F055-64B2-415E-AAE4-DE4B7D05BA22}" dt="2025-08-10T16:18:43.433" v="626"/>
        <pc:sldMkLst>
          <pc:docMk/>
          <pc:sldMk cId="2115320888" sldId="2134808640"/>
        </pc:sldMkLst>
      </pc:sldChg>
      <pc:sldChg chg="addSp delSp mod">
        <pc:chgData name="FERHANE EL MOSTAFA" userId="612e3f77-08f4-424c-9bd0-6ac275dcda07" providerId="ADAL" clId="{0981F055-64B2-415E-AAE4-DE4B7D05BA22}" dt="2025-08-10T16:19:17.521" v="635"/>
        <pc:sldMkLst>
          <pc:docMk/>
          <pc:sldMk cId="322019483" sldId="2134808641"/>
        </pc:sldMkLst>
      </pc:sldChg>
      <pc:sldChg chg="addSp delSp modSp mod">
        <pc:chgData name="FERHANE EL MOSTAFA" userId="612e3f77-08f4-424c-9bd0-6ac275dcda07" providerId="ADAL" clId="{0981F055-64B2-415E-AAE4-DE4B7D05BA22}" dt="2025-08-10T16:19:09.912" v="633" actId="20577"/>
        <pc:sldMkLst>
          <pc:docMk/>
          <pc:sldMk cId="1231011705" sldId="2134808643"/>
        </pc:sldMkLst>
      </pc:sldChg>
      <pc:sldChg chg="modSp mod">
        <pc:chgData name="FERHANE EL MOSTAFA" userId="612e3f77-08f4-424c-9bd0-6ac275dcda07" providerId="ADAL" clId="{0981F055-64B2-415E-AAE4-DE4B7D05BA22}" dt="2025-08-10T16:38:10.581" v="794" actId="207"/>
        <pc:sldMkLst>
          <pc:docMk/>
          <pc:sldMk cId="2726756666" sldId="2134808646"/>
        </pc:sldMkLst>
      </pc:sldChg>
      <pc:sldChg chg="del">
        <pc:chgData name="FERHANE EL MOSTAFA" userId="612e3f77-08f4-424c-9bd0-6ac275dcda07" providerId="ADAL" clId="{0981F055-64B2-415E-AAE4-DE4B7D05BA22}" dt="2025-08-10T11:47:20.548" v="58" actId="47"/>
        <pc:sldMkLst>
          <pc:docMk/>
          <pc:sldMk cId="684869033" sldId="2134808647"/>
        </pc:sldMkLst>
      </pc:sldChg>
      <pc:sldChg chg="addSp delSp modSp mod">
        <pc:chgData name="FERHANE EL MOSTAFA" userId="612e3f77-08f4-424c-9bd0-6ac275dcda07" providerId="ADAL" clId="{0981F055-64B2-415E-AAE4-DE4B7D05BA22}" dt="2025-08-10T12:19:38.977" v="451" actId="1076"/>
        <pc:sldMkLst>
          <pc:docMk/>
          <pc:sldMk cId="1251160541" sldId="2134808648"/>
        </pc:sldMkLst>
        <pc:spChg chg="mod">
          <ac:chgData name="FERHANE EL MOSTAFA" userId="612e3f77-08f4-424c-9bd0-6ac275dcda07" providerId="ADAL" clId="{0981F055-64B2-415E-AAE4-DE4B7D05BA22}" dt="2025-08-10T12:19:37.350" v="450" actId="20577"/>
          <ac:spMkLst>
            <pc:docMk/>
            <pc:sldMk cId="1251160541" sldId="2134808648"/>
            <ac:spMk id="6" creationId="{1B155A66-866E-E463-318C-EE1278D49B2D}"/>
          </ac:spMkLst>
        </pc:spChg>
        <pc:picChg chg="mod">
          <ac:chgData name="FERHANE EL MOSTAFA" userId="612e3f77-08f4-424c-9bd0-6ac275dcda07" providerId="ADAL" clId="{0981F055-64B2-415E-AAE4-DE4B7D05BA22}" dt="2025-08-10T12:19:38.977" v="451" actId="1076"/>
          <ac:picMkLst>
            <pc:docMk/>
            <pc:sldMk cId="1251160541" sldId="2134808648"/>
            <ac:picMk id="2" creationId="{F96267B1-E104-150C-D575-A43094EA144D}"/>
          </ac:picMkLst>
        </pc:picChg>
        <pc:picChg chg="add mod">
          <ac:chgData name="FERHANE EL MOSTAFA" userId="612e3f77-08f4-424c-9bd0-6ac275dcda07" providerId="ADAL" clId="{0981F055-64B2-415E-AAE4-DE4B7D05BA22}" dt="2025-08-10T12:07:50.637" v="153" actId="1076"/>
          <ac:picMkLst>
            <pc:docMk/>
            <pc:sldMk cId="1251160541" sldId="2134808648"/>
            <ac:picMk id="3" creationId="{898C04B5-258C-9AA1-78DE-21819CA3D9CB}"/>
          </ac:picMkLst>
        </pc:picChg>
      </pc:sldChg>
      <pc:sldChg chg="addSp delSp modSp mod modAnim">
        <pc:chgData name="FERHANE EL MOSTAFA" userId="612e3f77-08f4-424c-9bd0-6ac275dcda07" providerId="ADAL" clId="{0981F055-64B2-415E-AAE4-DE4B7D05BA22}" dt="2025-08-10T16:10:48.362" v="546"/>
        <pc:sldMkLst>
          <pc:docMk/>
          <pc:sldMk cId="3108182960" sldId="2134808649"/>
        </pc:sldMkLst>
      </pc:sldChg>
      <pc:sldChg chg="addSp delSp modSp mod">
        <pc:chgData name="FERHANE EL MOSTAFA" userId="612e3f77-08f4-424c-9bd0-6ac275dcda07" providerId="ADAL" clId="{0981F055-64B2-415E-AAE4-DE4B7D05BA22}" dt="2025-08-10T16:06:55.800" v="462" actId="14100"/>
        <pc:sldMkLst>
          <pc:docMk/>
          <pc:sldMk cId="2757630257" sldId="2134808650"/>
        </pc:sldMkLst>
      </pc:sldChg>
      <pc:sldChg chg="addSp delSp modSp mod modAnim">
        <pc:chgData name="FERHANE EL MOSTAFA" userId="612e3f77-08f4-424c-9bd0-6ac275dcda07" providerId="ADAL" clId="{0981F055-64B2-415E-AAE4-DE4B7D05BA22}" dt="2025-08-10T16:17:13.803" v="599" actId="14100"/>
        <pc:sldMkLst>
          <pc:docMk/>
          <pc:sldMk cId="3157513240" sldId="2134808651"/>
        </pc:sldMkLst>
      </pc:sldChg>
      <pc:sldChg chg="addSp delSp modSp mod delAnim modAnim">
        <pc:chgData name="FERHANE EL MOSTAFA" userId="612e3f77-08f4-424c-9bd0-6ac275dcda07" providerId="ADAL" clId="{0981F055-64B2-415E-AAE4-DE4B7D05BA22}" dt="2025-08-10T16:32:53.246" v="736" actId="108"/>
        <pc:sldMkLst>
          <pc:docMk/>
          <pc:sldMk cId="3701968933" sldId="2134808652"/>
        </pc:sldMkLst>
      </pc:sldChg>
      <pc:sldChg chg="modSp mod">
        <pc:chgData name="FERHANE EL MOSTAFA" userId="612e3f77-08f4-424c-9bd0-6ac275dcda07" providerId="ADAL" clId="{0981F055-64B2-415E-AAE4-DE4B7D05BA22}" dt="2025-08-10T16:35:41.972" v="768" actId="20577"/>
        <pc:sldMkLst>
          <pc:docMk/>
          <pc:sldMk cId="2659619727" sldId="2134808653"/>
        </pc:sldMkLst>
      </pc:sldChg>
      <pc:sldChg chg="modSp mod">
        <pc:chgData name="FERHANE EL MOSTAFA" userId="612e3f77-08f4-424c-9bd0-6ac275dcda07" providerId="ADAL" clId="{0981F055-64B2-415E-AAE4-DE4B7D05BA22}" dt="2025-08-10T16:41:05.341" v="807" actId="14100"/>
        <pc:sldMkLst>
          <pc:docMk/>
          <pc:sldMk cId="2150186220" sldId="2134808654"/>
        </pc:sldMkLst>
      </pc:sldChg>
      <pc:sldChg chg="addSp delSp modSp mod delAnim">
        <pc:chgData name="FERHANE EL MOSTAFA" userId="612e3f77-08f4-424c-9bd0-6ac275dcda07" providerId="ADAL" clId="{0981F055-64B2-415E-AAE4-DE4B7D05BA22}" dt="2025-08-10T16:59:24.807" v="1401" actId="20577"/>
        <pc:sldMkLst>
          <pc:docMk/>
          <pc:sldMk cId="1720944958" sldId="2134808655"/>
        </pc:sldMkLst>
      </pc:sldChg>
      <pc:sldChg chg="addSp delSp modSp mod">
        <pc:chgData name="FERHANE EL MOSTAFA" userId="612e3f77-08f4-424c-9bd0-6ac275dcda07" providerId="ADAL" clId="{0981F055-64B2-415E-AAE4-DE4B7D05BA22}" dt="2025-08-10T16:43:30.659" v="817" actId="1076"/>
        <pc:sldMkLst>
          <pc:docMk/>
          <pc:sldMk cId="1589267496" sldId="2134808656"/>
        </pc:sldMkLst>
      </pc:sldChg>
      <pc:sldChg chg="addSp delSp modSp mod">
        <pc:chgData name="FERHANE EL MOSTAFA" userId="612e3f77-08f4-424c-9bd0-6ac275dcda07" providerId="ADAL" clId="{0981F055-64B2-415E-AAE4-DE4B7D05BA22}" dt="2025-08-10T16:44:27.532" v="826" actId="1076"/>
        <pc:sldMkLst>
          <pc:docMk/>
          <pc:sldMk cId="2697984048" sldId="2134808657"/>
        </pc:sldMkLst>
      </pc:sldChg>
      <pc:sldChg chg="addSp delSp modSp mod">
        <pc:chgData name="FERHANE EL MOSTAFA" userId="612e3f77-08f4-424c-9bd0-6ac275dcda07" providerId="ADAL" clId="{0981F055-64B2-415E-AAE4-DE4B7D05BA22}" dt="2025-08-10T16:44:54.343" v="829" actId="1076"/>
        <pc:sldMkLst>
          <pc:docMk/>
          <pc:sldMk cId="3060800121" sldId="2134808658"/>
        </pc:sldMkLst>
      </pc:sldChg>
      <pc:sldChg chg="del">
        <pc:chgData name="FERHANE EL MOSTAFA" userId="612e3f77-08f4-424c-9bd0-6ac275dcda07" providerId="ADAL" clId="{0981F055-64B2-415E-AAE4-DE4B7D05BA22}" dt="2025-08-10T17:06:36.421" v="1539" actId="47"/>
        <pc:sldMkLst>
          <pc:docMk/>
          <pc:sldMk cId="2895692099" sldId="2134808659"/>
        </pc:sldMkLst>
      </pc:sldChg>
      <pc:sldChg chg="del">
        <pc:chgData name="FERHANE EL MOSTAFA" userId="612e3f77-08f4-424c-9bd0-6ac275dcda07" providerId="ADAL" clId="{0981F055-64B2-415E-AAE4-DE4B7D05BA22}" dt="2025-08-10T17:06:38.746" v="1540" actId="47"/>
        <pc:sldMkLst>
          <pc:docMk/>
          <pc:sldMk cId="3545193614" sldId="2134808660"/>
        </pc:sldMkLst>
      </pc:sldChg>
      <pc:sldChg chg="del">
        <pc:chgData name="FERHANE EL MOSTAFA" userId="612e3f77-08f4-424c-9bd0-6ac275dcda07" providerId="ADAL" clId="{0981F055-64B2-415E-AAE4-DE4B7D05BA22}" dt="2025-08-10T17:06:40.672" v="1541" actId="47"/>
        <pc:sldMkLst>
          <pc:docMk/>
          <pc:sldMk cId="1058497585" sldId="2134808661"/>
        </pc:sldMkLst>
      </pc:sldChg>
      <pc:sldChg chg="addSp delSp modSp add mod">
        <pc:chgData name="FERHANE EL MOSTAFA" userId="612e3f77-08f4-424c-9bd0-6ac275dcda07" providerId="ADAL" clId="{0981F055-64B2-415E-AAE4-DE4B7D05BA22}" dt="2025-08-10T11:47:16.214" v="57" actId="20577"/>
        <pc:sldMkLst>
          <pc:docMk/>
          <pc:sldMk cId="2452135936" sldId="2134808663"/>
        </pc:sldMkLst>
      </pc:sldChg>
      <pc:sldChg chg="addSp delSp modSp add mod">
        <pc:chgData name="FERHANE EL MOSTAFA" userId="612e3f77-08f4-424c-9bd0-6ac275dcda07" providerId="ADAL" clId="{0981F055-64B2-415E-AAE4-DE4B7D05BA22}" dt="2025-08-10T16:50:09.679" v="1086" actId="21"/>
        <pc:sldMkLst>
          <pc:docMk/>
          <pc:sldMk cId="3512690890" sldId="2134808664"/>
        </pc:sldMkLst>
      </pc:sldChg>
      <pc:sldChg chg="addSp delSp modSp add mod modAnim">
        <pc:chgData name="FERHANE EL MOSTAFA" userId="612e3f77-08f4-424c-9bd0-6ac275dcda07" providerId="ADAL" clId="{0981F055-64B2-415E-AAE4-DE4B7D05BA22}" dt="2025-08-10T16:54:30.822" v="1213"/>
        <pc:sldMkLst>
          <pc:docMk/>
          <pc:sldMk cId="2681396421" sldId="2134808665"/>
        </pc:sldMkLst>
      </pc:sldChg>
      <pc:sldChg chg="addSp delSp modSp add mod modAnim">
        <pc:chgData name="FERHANE EL MOSTAFA" userId="612e3f77-08f4-424c-9bd0-6ac275dcda07" providerId="ADAL" clId="{0981F055-64B2-415E-AAE4-DE4B7D05BA22}" dt="2025-08-10T16:56:08.282" v="1298"/>
        <pc:sldMkLst>
          <pc:docMk/>
          <pc:sldMk cId="2269882199" sldId="2134808666"/>
        </pc:sldMkLst>
      </pc:sldChg>
      <pc:sldChg chg="addSp delSp modSp add mod delAnim modAnim">
        <pc:chgData name="FERHANE EL MOSTAFA" userId="612e3f77-08f4-424c-9bd0-6ac275dcda07" providerId="ADAL" clId="{0981F055-64B2-415E-AAE4-DE4B7D05BA22}" dt="2025-08-10T17:05:17.225" v="1500"/>
        <pc:sldMkLst>
          <pc:docMk/>
          <pc:sldMk cId="650340056" sldId="2134808667"/>
        </pc:sldMkLst>
      </pc:sldChg>
      <pc:sldChg chg="addSp delSp modSp add mod modAnim">
        <pc:chgData name="FERHANE EL MOSTAFA" userId="612e3f77-08f4-424c-9bd0-6ac275dcda07" providerId="ADAL" clId="{0981F055-64B2-415E-AAE4-DE4B7D05BA22}" dt="2025-08-10T17:06:29.725" v="1538"/>
        <pc:sldMkLst>
          <pc:docMk/>
          <pc:sldMk cId="303726759" sldId="213480866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54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اَلنَّخْلَةُ</a:t>
          </a:r>
          <a:endParaRPr lang="fr-FR" sz="48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03786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اَلنَّخْلَةُ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اَلتَّمْرُ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اَلصَّبْرُ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اَلصَّحْراءُ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9818" custScaleY="7824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اَلنَّخْلَةُ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اَلتَّمْرُ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اَلصَّبْرُ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اَلصَّحْراءُ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9818" custScaleY="7824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اِسْتِقْبالٌ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 custT="1"/>
      <dgm:spPr/>
      <dgm:t>
        <a:bodyPr/>
        <a:lstStyle/>
        <a:p>
          <a:r>
            <a:rPr lang="ar-MA" sz="4000" b="1" dirty="0"/>
            <a:t>اِسْتِعْمالٌ</a:t>
          </a:r>
          <a:endParaRPr lang="fr-FR" sz="4400" b="1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 custScaleX="118817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اِسْتِقْبالٌ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 custT="1"/>
      <dgm:spPr/>
      <dgm:t>
        <a:bodyPr/>
        <a:lstStyle/>
        <a:p>
          <a:r>
            <a:rPr lang="ar-MA" sz="4000" b="1" dirty="0"/>
            <a:t>اِسْتِعْمالٌ</a:t>
          </a:r>
          <a:endParaRPr lang="fr-FR" sz="4400" b="1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ar-MA" b="1" dirty="0"/>
            <a:t>اِسْتِقْلالٌ</a:t>
          </a:r>
          <a:endParaRPr lang="fr-FR" b="1" dirty="0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 custScaleX="118817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 custScaleX="105051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44978" y="2870024"/>
          <a:ext cx="2286006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اَلنَّخْلَةُ</a:t>
          </a:r>
          <a:endParaRPr lang="fr-FR" sz="48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479756" y="3192589"/>
        <a:ext cx="1616450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226070" y="4672416"/>
          <a:ext cx="632523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32523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26518" y="4679718"/>
        <a:ext cx="31626" cy="31626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7370" y="4672416"/>
          <a:ext cx="632523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32523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17818" y="4679718"/>
        <a:ext cx="31626" cy="31626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68416" y="3109668"/>
          <a:ext cx="2639130" cy="172332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اَلنَّخْلَةُ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54908" y="3362043"/>
        <a:ext cx="1866146" cy="1218576"/>
      </dsp:txXfrm>
    </dsp:sp>
    <dsp:sp modelId="{BD00AACC-4901-464A-99E8-F5D4F7BE6383}">
      <dsp:nvSpPr>
        <dsp:cNvPr id="0" name=""/>
        <dsp:cNvSpPr/>
      </dsp:nvSpPr>
      <dsp:spPr>
        <a:xfrm rot="16200000">
          <a:off x="3834455" y="2633027"/>
          <a:ext cx="907053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907053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65305" y="2633465"/>
        <a:ext cx="45352" cy="45352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اَلتَّمْرُ</a:t>
          </a:r>
          <a:endParaRPr lang="fr-FR" sz="5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234809" y="4674757"/>
          <a:ext cx="623156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23156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30809" y="4682294"/>
        <a:ext cx="31157" cy="3115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اَلصَّبْرُ</a:t>
          </a:r>
          <a:endParaRPr lang="fr-FR" sz="5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7997" y="4674757"/>
          <a:ext cx="623156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23156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13997" y="4682294"/>
        <a:ext cx="31157" cy="3115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اَلصَّحْراءُ</a:t>
          </a:r>
          <a:endParaRPr lang="fr-FR" sz="5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68416" y="3109668"/>
          <a:ext cx="2639130" cy="172332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اَلنَّخْلَةُ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54908" y="3362043"/>
        <a:ext cx="1866146" cy="1218576"/>
      </dsp:txXfrm>
    </dsp:sp>
    <dsp:sp modelId="{BD00AACC-4901-464A-99E8-F5D4F7BE6383}">
      <dsp:nvSpPr>
        <dsp:cNvPr id="0" name=""/>
        <dsp:cNvSpPr/>
      </dsp:nvSpPr>
      <dsp:spPr>
        <a:xfrm rot="16200000">
          <a:off x="3834455" y="2633027"/>
          <a:ext cx="907053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907053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65305" y="2633465"/>
        <a:ext cx="45352" cy="45352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اَلتَّمْرُ</a:t>
          </a:r>
          <a:endParaRPr lang="fr-FR" sz="5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234809" y="4674757"/>
          <a:ext cx="623156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23156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30809" y="4682294"/>
        <a:ext cx="31157" cy="3115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اَلصَّبْرُ</a:t>
          </a:r>
          <a:endParaRPr lang="fr-FR" sz="5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7997" y="4674757"/>
          <a:ext cx="623156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23156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13997" y="4682294"/>
        <a:ext cx="31157" cy="3115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اَلصَّحْراءُ</a:t>
          </a:r>
          <a:endParaRPr lang="fr-FR" sz="5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230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b="1" kern="1200" dirty="0">
              <a:solidFill>
                <a:srgbClr val="FF0000"/>
              </a:solidFill>
            </a:rPr>
            <a:t>اِسْتِقْبالٌ</a:t>
          </a:r>
          <a:endParaRPr lang="fr-FR" sz="4400" b="1" kern="1200" dirty="0">
            <a:solidFill>
              <a:srgbClr val="FF0000"/>
            </a:solidFill>
          </a:endParaRPr>
        </a:p>
      </dsp:txBody>
      <dsp:txXfrm>
        <a:off x="5652027" y="3434275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5977" y="2423758"/>
          <a:ext cx="1507300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07300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944" y="2397897"/>
        <a:ext cx="75365" cy="75365"/>
      </dsp:txXfrm>
    </dsp:sp>
    <dsp:sp modelId="{C1C5E62B-8BEF-4542-8237-6B9D6C114E73}">
      <dsp:nvSpPr>
        <dsp:cNvPr id="0" name=""/>
        <dsp:cNvSpPr/>
      </dsp:nvSpPr>
      <dsp:spPr>
        <a:xfrm>
          <a:off x="5375562" y="8658"/>
          <a:ext cx="1988130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000" b="1" kern="1200" dirty="0"/>
            <a:t>اِسْتِعْمالٌ</a:t>
          </a:r>
          <a:endParaRPr lang="fr-FR" sz="4400" b="1" kern="1200" dirty="0"/>
        </a:p>
      </dsp:txBody>
      <dsp:txXfrm>
        <a:off x="5666717" y="253703"/>
        <a:ext cx="1405820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753" y="2772238"/>
          <a:ext cx="1445746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5746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5482" y="2747916"/>
        <a:ext cx="72287" cy="72287"/>
      </dsp:txXfrm>
    </dsp:sp>
    <dsp:sp modelId="{9B8C459A-50CD-482A-BBC4-FB2827E3ADF8}">
      <dsp:nvSpPr>
        <dsp:cNvPr id="0" name=""/>
        <dsp:cNvSpPr/>
      </dsp:nvSpPr>
      <dsp:spPr>
        <a:xfrm>
          <a:off x="7577423" y="752771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7822468" y="997816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70" y="3723041"/>
          <a:ext cx="1336233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6233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6581" y="3701457"/>
        <a:ext cx="66811" cy="66811"/>
      </dsp:txXfrm>
    </dsp:sp>
    <dsp:sp modelId="{A0E698E8-9E77-4516-B218-FFDEFF6465BE}">
      <dsp:nvSpPr>
        <dsp:cNvPr id="0" name=""/>
        <dsp:cNvSpPr/>
      </dsp:nvSpPr>
      <dsp:spPr>
        <a:xfrm>
          <a:off x="8665243" y="2636929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8910288" y="2881974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8173" y="4839993"/>
          <a:ext cx="1384078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4078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5610" y="4817212"/>
        <a:ext cx="69203" cy="69203"/>
      </dsp:txXfrm>
    </dsp:sp>
    <dsp:sp modelId="{9AA6075C-73B5-40C8-A405-80C49F4430FF}">
      <dsp:nvSpPr>
        <dsp:cNvPr id="0" name=""/>
        <dsp:cNvSpPr/>
      </dsp:nvSpPr>
      <dsp:spPr>
        <a:xfrm>
          <a:off x="8287447" y="4779516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8532492" y="5024561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70711" y="5516003"/>
          <a:ext cx="1491168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1168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016" y="5490545"/>
        <a:ext cx="74558" cy="74558"/>
      </dsp:txXfrm>
    </dsp:sp>
    <dsp:sp modelId="{65090388-1912-439B-BC04-80C4BAC0DF93}">
      <dsp:nvSpPr>
        <dsp:cNvPr id="0" name=""/>
        <dsp:cNvSpPr/>
      </dsp:nvSpPr>
      <dsp:spPr>
        <a:xfrm>
          <a:off x="6620811" y="6177989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6865856" y="6423034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7374" y="5516003"/>
          <a:ext cx="1491168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1168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679" y="5490545"/>
        <a:ext cx="74558" cy="74558"/>
      </dsp:txXfrm>
    </dsp:sp>
    <dsp:sp modelId="{2DDF4E7E-52E0-4A74-82A9-62F18E067361}">
      <dsp:nvSpPr>
        <dsp:cNvPr id="0" name=""/>
        <dsp:cNvSpPr/>
      </dsp:nvSpPr>
      <dsp:spPr>
        <a:xfrm>
          <a:off x="4445172" y="6177989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4690217" y="6423034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7003" y="4839993"/>
          <a:ext cx="1384078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4078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4440" y="4817212"/>
        <a:ext cx="69203" cy="69203"/>
      </dsp:txXfrm>
    </dsp:sp>
    <dsp:sp modelId="{FC49683F-D685-40C7-B400-DC97AE875747}">
      <dsp:nvSpPr>
        <dsp:cNvPr id="0" name=""/>
        <dsp:cNvSpPr/>
      </dsp:nvSpPr>
      <dsp:spPr>
        <a:xfrm>
          <a:off x="2778536" y="4779516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3023581" y="5024561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51151" y="3723041"/>
          <a:ext cx="1336233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6233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5861" y="3701457"/>
        <a:ext cx="66811" cy="66811"/>
      </dsp:txXfrm>
    </dsp:sp>
    <dsp:sp modelId="{1FCEA333-4CA3-4B01-9D08-24985C20B7DA}">
      <dsp:nvSpPr>
        <dsp:cNvPr id="0" name=""/>
        <dsp:cNvSpPr/>
      </dsp:nvSpPr>
      <dsp:spPr>
        <a:xfrm>
          <a:off x="2400740" y="2636929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2645785" y="2881974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4755" y="2772238"/>
          <a:ext cx="1445746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5746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1484" y="2747916"/>
        <a:ext cx="72287" cy="72287"/>
      </dsp:txXfrm>
    </dsp:sp>
    <dsp:sp modelId="{D8E5785C-8AB1-4403-95B6-15F7A8B8336B}">
      <dsp:nvSpPr>
        <dsp:cNvPr id="0" name=""/>
        <dsp:cNvSpPr/>
      </dsp:nvSpPr>
      <dsp:spPr>
        <a:xfrm>
          <a:off x="3488559" y="752771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3733604" y="997816"/>
        <a:ext cx="1183181" cy="11831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230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b="1" kern="1200" dirty="0">
              <a:solidFill>
                <a:srgbClr val="FF0000"/>
              </a:solidFill>
            </a:rPr>
            <a:t>اِسْتِقْبالٌ</a:t>
          </a:r>
          <a:endParaRPr lang="fr-FR" sz="4400" b="1" kern="1200" dirty="0">
            <a:solidFill>
              <a:srgbClr val="FF0000"/>
            </a:solidFill>
          </a:endParaRPr>
        </a:p>
      </dsp:txBody>
      <dsp:txXfrm>
        <a:off x="5652027" y="3434275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5977" y="2423758"/>
          <a:ext cx="1507300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07300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944" y="2397897"/>
        <a:ext cx="75365" cy="75365"/>
      </dsp:txXfrm>
    </dsp:sp>
    <dsp:sp modelId="{C1C5E62B-8BEF-4542-8237-6B9D6C114E73}">
      <dsp:nvSpPr>
        <dsp:cNvPr id="0" name=""/>
        <dsp:cNvSpPr/>
      </dsp:nvSpPr>
      <dsp:spPr>
        <a:xfrm>
          <a:off x="5375562" y="8658"/>
          <a:ext cx="1988130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000" b="1" kern="1200" dirty="0"/>
            <a:t>اِسْتِعْمالٌ</a:t>
          </a:r>
          <a:endParaRPr lang="fr-FR" sz="4400" b="1" kern="1200" dirty="0"/>
        </a:p>
      </dsp:txBody>
      <dsp:txXfrm>
        <a:off x="5666717" y="253703"/>
        <a:ext cx="1405820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753" y="2772238"/>
          <a:ext cx="1445746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5746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5482" y="2747916"/>
        <a:ext cx="72287" cy="72287"/>
      </dsp:txXfrm>
    </dsp:sp>
    <dsp:sp modelId="{9B8C459A-50CD-482A-BBC4-FB2827E3ADF8}">
      <dsp:nvSpPr>
        <dsp:cNvPr id="0" name=""/>
        <dsp:cNvSpPr/>
      </dsp:nvSpPr>
      <dsp:spPr>
        <a:xfrm>
          <a:off x="7577423" y="752771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700" kern="1200" dirty="0"/>
        </a:p>
      </dsp:txBody>
      <dsp:txXfrm>
        <a:off x="7822468" y="997816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70" y="3723041"/>
          <a:ext cx="1336233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6233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6581" y="3701457"/>
        <a:ext cx="66811" cy="66811"/>
      </dsp:txXfrm>
    </dsp:sp>
    <dsp:sp modelId="{A0E698E8-9E77-4516-B218-FFDEFF6465BE}">
      <dsp:nvSpPr>
        <dsp:cNvPr id="0" name=""/>
        <dsp:cNvSpPr/>
      </dsp:nvSpPr>
      <dsp:spPr>
        <a:xfrm>
          <a:off x="8665243" y="2636929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700" kern="1200" dirty="0"/>
        </a:p>
      </dsp:txBody>
      <dsp:txXfrm>
        <a:off x="8910288" y="2881974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8173" y="4839993"/>
          <a:ext cx="1384078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4078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5610" y="4817212"/>
        <a:ext cx="69203" cy="69203"/>
      </dsp:txXfrm>
    </dsp:sp>
    <dsp:sp modelId="{9AA6075C-73B5-40C8-A405-80C49F4430FF}">
      <dsp:nvSpPr>
        <dsp:cNvPr id="0" name=""/>
        <dsp:cNvSpPr/>
      </dsp:nvSpPr>
      <dsp:spPr>
        <a:xfrm>
          <a:off x="8287447" y="4779516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700" kern="1200"/>
        </a:p>
      </dsp:txBody>
      <dsp:txXfrm>
        <a:off x="8532492" y="5024561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70711" y="5516003"/>
          <a:ext cx="1491168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1168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016" y="5490545"/>
        <a:ext cx="74558" cy="74558"/>
      </dsp:txXfrm>
    </dsp:sp>
    <dsp:sp modelId="{65090388-1912-439B-BC04-80C4BAC0DF93}">
      <dsp:nvSpPr>
        <dsp:cNvPr id="0" name=""/>
        <dsp:cNvSpPr/>
      </dsp:nvSpPr>
      <dsp:spPr>
        <a:xfrm>
          <a:off x="6620811" y="6177989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700" kern="1200"/>
        </a:p>
      </dsp:txBody>
      <dsp:txXfrm>
        <a:off x="6865856" y="6423034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7374" y="5516003"/>
          <a:ext cx="1491168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1168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679" y="5490545"/>
        <a:ext cx="74558" cy="74558"/>
      </dsp:txXfrm>
    </dsp:sp>
    <dsp:sp modelId="{2DDF4E7E-52E0-4A74-82A9-62F18E067361}">
      <dsp:nvSpPr>
        <dsp:cNvPr id="0" name=""/>
        <dsp:cNvSpPr/>
      </dsp:nvSpPr>
      <dsp:spPr>
        <a:xfrm>
          <a:off x="4445172" y="6177989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700" kern="1200"/>
        </a:p>
      </dsp:txBody>
      <dsp:txXfrm>
        <a:off x="4690217" y="6423034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76017" y="4832219"/>
          <a:ext cx="1352981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52981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18683" y="4810215"/>
        <a:ext cx="67649" cy="67649"/>
      </dsp:txXfrm>
    </dsp:sp>
    <dsp:sp modelId="{FC49683F-D685-40C7-B400-DC97AE875747}">
      <dsp:nvSpPr>
        <dsp:cNvPr id="0" name=""/>
        <dsp:cNvSpPr/>
      </dsp:nvSpPr>
      <dsp:spPr>
        <a:xfrm>
          <a:off x="2736277" y="4779516"/>
          <a:ext cx="1757788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700" b="1" kern="1200" dirty="0"/>
            <a:t>اِسْتِقْلالٌ</a:t>
          </a:r>
          <a:endParaRPr lang="fr-FR" sz="3700" b="1" kern="1200" dirty="0"/>
        </a:p>
      </dsp:txBody>
      <dsp:txXfrm>
        <a:off x="2993699" y="5024561"/>
        <a:ext cx="1242944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51151" y="3723041"/>
          <a:ext cx="1336233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6233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5861" y="3701457"/>
        <a:ext cx="66811" cy="66811"/>
      </dsp:txXfrm>
    </dsp:sp>
    <dsp:sp modelId="{1FCEA333-4CA3-4B01-9D08-24985C20B7DA}">
      <dsp:nvSpPr>
        <dsp:cNvPr id="0" name=""/>
        <dsp:cNvSpPr/>
      </dsp:nvSpPr>
      <dsp:spPr>
        <a:xfrm>
          <a:off x="2400740" y="2636929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700" kern="1200"/>
        </a:p>
      </dsp:txBody>
      <dsp:txXfrm>
        <a:off x="2645785" y="2881974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4755" y="2772238"/>
          <a:ext cx="1445746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5746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1484" y="2747916"/>
        <a:ext cx="72287" cy="72287"/>
      </dsp:txXfrm>
    </dsp:sp>
    <dsp:sp modelId="{D8E5785C-8AB1-4403-95B6-15F7A8B8336B}">
      <dsp:nvSpPr>
        <dsp:cNvPr id="0" name=""/>
        <dsp:cNvSpPr/>
      </dsp:nvSpPr>
      <dsp:spPr>
        <a:xfrm>
          <a:off x="3488559" y="752771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700" kern="1200"/>
        </a:p>
      </dsp:txBody>
      <dsp:txXfrm>
        <a:off x="3733604" y="997816"/>
        <a:ext cx="1183181" cy="1183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6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فقرة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توظيف معجم مرتبط بالمدينة والقرية؛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نص بطلاقة؛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الإجابة عن أسئلة الفهم.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37780730-FE20-AAC4-2ADE-A42CCAE475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450968"/>
              </p:ext>
            </p:extLst>
          </p:nvPr>
        </p:nvGraphicFramePr>
        <p:xfrm>
          <a:off x="872836" y="338681"/>
          <a:ext cx="11970327" cy="910857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530384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78218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بصرية بدقة وسرعة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36228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الصورة: لوحة المدينة والقرية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إنشاء الخريطة الذهنية للكلمة وتكوين فقرة بسيطة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44210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  <a:endParaRPr lang="ar-MA" sz="2800" b="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المفردات: الضد؛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المسحية: البحث عن كلمات في النص؛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بطلاقة؛ واسترسال؛</a:t>
                      </a:r>
                    </a:p>
                    <a:p>
                      <a:pPr marL="457200" lvl="1" indent="0" algn="r" rtl="1">
                        <a:buFontTx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الكلمات </a:t>
                      </a:r>
                      <a:r>
                        <a:rPr lang="ar-MA" sz="2800" b="0" dirty="0" err="1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المسجوعة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12225" y="2215622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5021350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12225" y="7500855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12225" y="485789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373512" y="8602044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73512" y="3498051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27). سأراقب ما قمتم به، قبل أن نبدأ حصة اليوم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(في عطلة)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أنقل الجمل الأربع(النشاط3)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2D1275-2179-2F6F-9849-A9DAC74A3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66" y="2350873"/>
            <a:ext cx="5259725" cy="72220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C6B915-8FC1-B351-5A40-09D0CC5F7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13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الحفاظ على الوسائل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شروط المحافظة على الوسائل الخاصة والمشتركة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468583" y="1508068"/>
            <a:ext cx="11921910" cy="8646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أحافظ على أدواتي المدرسية: </a:t>
            </a:r>
            <a:r>
              <a:rPr lang="ar-MA" sz="4400" dirty="0"/>
              <a:t>لوحتي، مقلمتي، دفتري، كراستي...</a:t>
            </a:r>
            <a:endParaRPr lang="fr-MA" sz="4400" dirty="0"/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أحافظ على نظافة الطاولات: </a:t>
            </a:r>
            <a:r>
              <a:rPr lang="ar-MA" sz="4400" dirty="0"/>
              <a:t>لا أكتب عليها...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أحافظ على نظافة قسمي: </a:t>
            </a:r>
            <a:r>
              <a:rPr lang="ar-MA" sz="4400" dirty="0"/>
              <a:t>أرمي الأزبال في القمامة...</a:t>
            </a:r>
            <a:endParaRPr lang="fr-MA" sz="4400" dirty="0"/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dirty="0"/>
              <a:t>أحا</a:t>
            </a:r>
            <a:r>
              <a:rPr lang="ar-MA" sz="4400" b="1" dirty="0"/>
              <a:t>فظ على الوسائل المشتركة: </a:t>
            </a:r>
            <a:r>
              <a:rPr lang="ar-MA" sz="4400" dirty="0" err="1"/>
              <a:t>بركار</a:t>
            </a:r>
            <a:r>
              <a:rPr lang="ar-MA" sz="4400" dirty="0"/>
              <a:t>، </a:t>
            </a:r>
            <a:r>
              <a:rPr lang="ar-MA" sz="4400" dirty="0" err="1"/>
              <a:t>مسلاط</a:t>
            </a:r>
            <a:r>
              <a:rPr lang="ar-MA" sz="4400" dirty="0"/>
              <a:t>، بطاقات...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أشارك في تزيين قسمي </a:t>
            </a:r>
            <a:r>
              <a:rPr lang="ar-MA" sz="4400" dirty="0" err="1"/>
              <a:t>بالصويرات</a:t>
            </a:r>
            <a:r>
              <a:rPr lang="ar-MA" sz="4400" dirty="0"/>
              <a:t> والرسومات، والمشاركة في إغناء المجلة الحائطية...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أعطي لأستاذي أية وسيلة وجدتها داخل الفصل أو خارجه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66F2FC-6AE8-2090-352C-229D7A42C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47" y="2279716"/>
            <a:ext cx="1347333" cy="11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24691" y="4033975"/>
            <a:ext cx="7647709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كلمات بدقة وسرعة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C144F-0CA0-07AB-DFEC-0B36A4863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5A840B5-9D49-6F25-FD5A-F9F6572B9945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سنقرأ الكلمات البصرية قراءة مشتركة: ننطلق عند إشارتي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4224D1-3C98-18D3-9628-FC7048A59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8494AAE-CE7D-BE9D-E937-04E933137909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A7BB1D5-6BC6-1BDA-7EC9-1683E529D5D7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913B7D93-4B3E-D466-BB48-409446963B8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ذلِكَ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92353A3C-EA0F-0E96-A97F-BCA04B5E220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6BB525AA-87DF-5739-A0F2-E6D91D73AB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اَللّذَيْنِ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مستطيل: زوايا مستديرة 4">
                <a:extLst>
                  <a:ext uri="{FF2B5EF4-FFF2-40B4-BE49-F238E27FC236}">
                    <a16:creationId xmlns:a16="http://schemas.microsoft.com/office/drawing/2014/main" id="{F44D5658-0E0C-8947-B4F1-41EF4A2504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مستطيل: زوايا مستديرة 4">
                <a:extLst>
                  <a:ext uri="{FF2B5EF4-FFF2-40B4-BE49-F238E27FC236}">
                    <a16:creationId xmlns:a16="http://schemas.microsoft.com/office/drawing/2014/main" id="{C532C626-C8BF-5202-2E99-9348BFC1894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ذانِكَ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مستطيل: زوايا مستديرة 4">
                <a:extLst>
                  <a:ext uri="{FF2B5EF4-FFF2-40B4-BE49-F238E27FC236}">
                    <a16:creationId xmlns:a16="http://schemas.microsoft.com/office/drawing/2014/main" id="{E33C277C-60CA-FB0B-40FE-C62C9F1A82B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مستطيل: زوايا مستديرة 4">
                <a:extLst>
                  <a:ext uri="{FF2B5EF4-FFF2-40B4-BE49-F238E27FC236}">
                    <a16:creationId xmlns:a16="http://schemas.microsoft.com/office/drawing/2014/main" id="{9CEFB801-25B1-905A-EA28-D4E2881DBE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هؤُلاءِ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مستطيل: زوايا مستديرة 4">
                <a:extLst>
                  <a:ext uri="{FF2B5EF4-FFF2-40B4-BE49-F238E27FC236}">
                    <a16:creationId xmlns:a16="http://schemas.microsoft.com/office/drawing/2014/main" id="{196DE482-8807-CA70-3050-53980A19A8B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هاتانِ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مستطيل: زوايا مستديرة 4">
                <a:extLst>
                  <a:ext uri="{FF2B5EF4-FFF2-40B4-BE49-F238E27FC236}">
                    <a16:creationId xmlns:a16="http://schemas.microsoft.com/office/drawing/2014/main" id="{56D3C5B3-63C3-2952-62A0-3F4485DF2A8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هذِهِ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مستطيل: زوايا مستديرة 4">
                <a:extLst>
                  <a:ext uri="{FF2B5EF4-FFF2-40B4-BE49-F238E27FC236}">
                    <a16:creationId xmlns:a16="http://schemas.microsoft.com/office/drawing/2014/main" id="{396EB5DF-FBB4-215C-5BE4-B6EBEC6BFCA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هـذانِ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BF6E30B-E5D1-1C74-765B-292965CFCACD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20" name="مستطيل: زوايا مستديرة 4">
                <a:extLst>
                  <a:ext uri="{FF2B5EF4-FFF2-40B4-BE49-F238E27FC236}">
                    <a16:creationId xmlns:a16="http://schemas.microsoft.com/office/drawing/2014/main" id="{1ED182C6-7759-92DA-6584-2D6F4FABF88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دَخَلَ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مستطيل: زوايا مستديرة 4">
                <a:extLst>
                  <a:ext uri="{FF2B5EF4-FFF2-40B4-BE49-F238E27FC236}">
                    <a16:creationId xmlns:a16="http://schemas.microsoft.com/office/drawing/2014/main" id="{9E9A8490-1841-893D-50B1-212E0FB0C6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قَرَأَ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BBB69C30-682D-63D6-EBF7-3380068A7F3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ذَهَبَ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0AA87F13-46C0-B8B7-C7BF-7B2FDB03BA8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جاءَ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C8E1BE04-4595-E2A9-0D22-FC645B4D69D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كَتَبَ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160761F-CAD7-FE0C-BAD5-D37000600D29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03B83D93-E2E6-9446-7528-ECACF293D79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اَللّائـي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مستطيل: زوايا مستديرة 4">
                <a:extLst>
                  <a:ext uri="{FF2B5EF4-FFF2-40B4-BE49-F238E27FC236}">
                    <a16:creationId xmlns:a16="http://schemas.microsoft.com/office/drawing/2014/main" id="{BAB64DDE-AA56-2272-6CB8-1816902F82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أَكَــلَ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7E7FAB2D-B168-EBC6-041F-87E4958417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اَللَّتَيْـنِ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99299599-7C68-E295-67A6-E1FAE7304EF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اَلَّذينَ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61C249F6-18B6-C23B-B5A5-FBB0FFBD2A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مستطيل: زوايا مستديرة 4">
                <a:extLst>
                  <a:ext uri="{FF2B5EF4-FFF2-40B4-BE49-F238E27FC236}">
                    <a16:creationId xmlns:a16="http://schemas.microsoft.com/office/drawing/2014/main" id="{2FB6290C-125E-6B68-4FD1-FFB0063E2FD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تانِكَ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مستطيل: زوايا مستديرة 4">
                <a:extLst>
                  <a:ext uri="{FF2B5EF4-FFF2-40B4-BE49-F238E27FC236}">
                    <a16:creationId xmlns:a16="http://schemas.microsoft.com/office/drawing/2014/main" id="{0E08C1C9-03C2-916B-AC7D-ED8BB2BC149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أولئِكَــ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مستطيل: زوايا مستديرة 4">
                <a:extLst>
                  <a:ext uri="{FF2B5EF4-FFF2-40B4-BE49-F238E27FC236}">
                    <a16:creationId xmlns:a16="http://schemas.microsoft.com/office/drawing/2014/main" id="{043BA8EB-D71A-DCF0-8C7E-C56A87A78F0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مستطيل: زوايا مستديرة 4">
                <a:extLst>
                  <a:ext uri="{FF2B5EF4-FFF2-40B4-BE49-F238E27FC236}">
                    <a16:creationId xmlns:a16="http://schemas.microsoft.com/office/drawing/2014/main" id="{539329C1-576A-E4C1-445C-E139BBDF241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</a:t>
                </a: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D1BD59DA-EE01-C2AA-A2E3-1530F385589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076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B7C7B-C28A-0DB6-EE88-5B32769C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04BD7AE-769A-DD1C-D18F-F1E01EF51F5B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يتناوب المتعلمون على القراءة: كل متعلم يقرأ الكلمات الملونة باللون نفسه.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45D31E-3BB7-FCB2-23ED-939F51BEF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28" y="523225"/>
            <a:ext cx="1633870" cy="1426588"/>
          </a:xfrm>
          <a:prstGeom prst="rect">
            <a:avLst/>
          </a:prstGeom>
        </p:spPr>
      </p:pic>
      <p:grpSp>
        <p:nvGrpSpPr>
          <p:cNvPr id="62" name="Groupe 61">
            <a:extLst>
              <a:ext uri="{FF2B5EF4-FFF2-40B4-BE49-F238E27FC236}">
                <a16:creationId xmlns:a16="http://schemas.microsoft.com/office/drawing/2014/main" id="{6A308111-D0B3-1665-F886-B50977731DBC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63" name="Groupe 62">
              <a:extLst>
                <a:ext uri="{FF2B5EF4-FFF2-40B4-BE49-F238E27FC236}">
                  <a16:creationId xmlns:a16="http://schemas.microsoft.com/office/drawing/2014/main" id="{B8D4A73D-2E51-5C99-04C0-8B68F68DE3B6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81" name="مستطيل: زوايا مستديرة 4">
                <a:extLst>
                  <a:ext uri="{FF2B5EF4-FFF2-40B4-BE49-F238E27FC236}">
                    <a16:creationId xmlns:a16="http://schemas.microsoft.com/office/drawing/2014/main" id="{58BF76F9-AC69-469C-071A-1F807284A8B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ذلِكَ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مستطيل: زوايا مستديرة 4">
                <a:extLst>
                  <a:ext uri="{FF2B5EF4-FFF2-40B4-BE49-F238E27FC236}">
                    <a16:creationId xmlns:a16="http://schemas.microsoft.com/office/drawing/2014/main" id="{1B80C6B9-988C-08DB-807F-20CB39ECD77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مستطيل: زوايا مستديرة 4">
                <a:extLst>
                  <a:ext uri="{FF2B5EF4-FFF2-40B4-BE49-F238E27FC236}">
                    <a16:creationId xmlns:a16="http://schemas.microsoft.com/office/drawing/2014/main" id="{4BB9A896-AF7D-98C8-FEC1-36168EB51D4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اَللّذَيْنِ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مستطيل: زوايا مستديرة 4">
                <a:extLst>
                  <a:ext uri="{FF2B5EF4-FFF2-40B4-BE49-F238E27FC236}">
                    <a16:creationId xmlns:a16="http://schemas.microsoft.com/office/drawing/2014/main" id="{97208BDA-F39E-74B8-81FB-7A735CB1BAE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مستطيل: زوايا مستديرة 4">
                <a:extLst>
                  <a:ext uri="{FF2B5EF4-FFF2-40B4-BE49-F238E27FC236}">
                    <a16:creationId xmlns:a16="http://schemas.microsoft.com/office/drawing/2014/main" id="{145098ED-4679-59C3-85FC-83F61CF6A4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ذانِكَ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6" name="مستطيل: زوايا مستديرة 4">
                <a:extLst>
                  <a:ext uri="{FF2B5EF4-FFF2-40B4-BE49-F238E27FC236}">
                    <a16:creationId xmlns:a16="http://schemas.microsoft.com/office/drawing/2014/main" id="{595096F7-4A8D-F970-9850-6B15F1D9121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" name="مستطيل: زوايا مستديرة 4">
                <a:extLst>
                  <a:ext uri="{FF2B5EF4-FFF2-40B4-BE49-F238E27FC236}">
                    <a16:creationId xmlns:a16="http://schemas.microsoft.com/office/drawing/2014/main" id="{80A372EB-9CE7-1886-53C8-E37F9E5ADF2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هؤُلاءِ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" name="مستطيل: زوايا مستديرة 4">
                <a:extLst>
                  <a:ext uri="{FF2B5EF4-FFF2-40B4-BE49-F238E27FC236}">
                    <a16:creationId xmlns:a16="http://schemas.microsoft.com/office/drawing/2014/main" id="{524B71CC-C0AC-D2E2-3C22-39EFB99EDEB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هاتانِ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" name="مستطيل: زوايا مستديرة 4">
                <a:extLst>
                  <a:ext uri="{FF2B5EF4-FFF2-40B4-BE49-F238E27FC236}">
                    <a16:creationId xmlns:a16="http://schemas.microsoft.com/office/drawing/2014/main" id="{F8DD20D1-B409-56E2-E8FB-45FA70086BC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هذِهِ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0" name="مستطيل: زوايا مستديرة 4">
                <a:extLst>
                  <a:ext uri="{FF2B5EF4-FFF2-40B4-BE49-F238E27FC236}">
                    <a16:creationId xmlns:a16="http://schemas.microsoft.com/office/drawing/2014/main" id="{50CC6AFC-EE05-0247-E2A9-91E264C113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هـذانِ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4" name="Groupe 63">
              <a:extLst>
                <a:ext uri="{FF2B5EF4-FFF2-40B4-BE49-F238E27FC236}">
                  <a16:creationId xmlns:a16="http://schemas.microsoft.com/office/drawing/2014/main" id="{4E29EED4-A7E0-3E09-38B8-90952173EC64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76" name="مستطيل: زوايا مستديرة 4">
                <a:extLst>
                  <a:ext uri="{FF2B5EF4-FFF2-40B4-BE49-F238E27FC236}">
                    <a16:creationId xmlns:a16="http://schemas.microsoft.com/office/drawing/2014/main" id="{0DB899CD-84BA-ACE2-C94E-FC6CF57A308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دَخَلَ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مستطيل: زوايا مستديرة 4">
                <a:extLst>
                  <a:ext uri="{FF2B5EF4-FFF2-40B4-BE49-F238E27FC236}">
                    <a16:creationId xmlns:a16="http://schemas.microsoft.com/office/drawing/2014/main" id="{C79387F7-ED6D-A364-0398-4088C31D2CE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قَرَأَ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مستطيل: زوايا مستديرة 4">
                <a:extLst>
                  <a:ext uri="{FF2B5EF4-FFF2-40B4-BE49-F238E27FC236}">
                    <a16:creationId xmlns:a16="http://schemas.microsoft.com/office/drawing/2014/main" id="{20719865-028E-2811-EE6B-E8C460F1391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ذَهَبَ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مستطيل: زوايا مستديرة 4">
                <a:extLst>
                  <a:ext uri="{FF2B5EF4-FFF2-40B4-BE49-F238E27FC236}">
                    <a16:creationId xmlns:a16="http://schemas.microsoft.com/office/drawing/2014/main" id="{57B8F10A-7D37-B318-E93B-0D130A524BC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جاءَ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مستطيل: زوايا مستديرة 4">
                <a:extLst>
                  <a:ext uri="{FF2B5EF4-FFF2-40B4-BE49-F238E27FC236}">
                    <a16:creationId xmlns:a16="http://schemas.microsoft.com/office/drawing/2014/main" id="{465968DF-10A7-2333-28D5-057E210F3C7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كَتَبَ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27F14746-F5EC-A80F-BC51-F82B1DF7F0BF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66" name="مستطيل: زوايا مستديرة 4">
                <a:extLst>
                  <a:ext uri="{FF2B5EF4-FFF2-40B4-BE49-F238E27FC236}">
                    <a16:creationId xmlns:a16="http://schemas.microsoft.com/office/drawing/2014/main" id="{1BF0C88D-D1B2-0D93-4CB8-5624BB0DF3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اَللّائـي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مستطيل: زوايا مستديرة 4">
                <a:extLst>
                  <a:ext uri="{FF2B5EF4-FFF2-40B4-BE49-F238E27FC236}">
                    <a16:creationId xmlns:a16="http://schemas.microsoft.com/office/drawing/2014/main" id="{F3C6E60F-F1A5-3510-1618-A9E8D79BDD1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أَكَــلَ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مستطيل: زوايا مستديرة 4">
                <a:extLst>
                  <a:ext uri="{FF2B5EF4-FFF2-40B4-BE49-F238E27FC236}">
                    <a16:creationId xmlns:a16="http://schemas.microsoft.com/office/drawing/2014/main" id="{8668A779-63AA-8058-0DA5-2A7907491AE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اَللَّتَيْـنِ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مستطيل: زوايا مستديرة 4">
                <a:extLst>
                  <a:ext uri="{FF2B5EF4-FFF2-40B4-BE49-F238E27FC236}">
                    <a16:creationId xmlns:a16="http://schemas.microsoft.com/office/drawing/2014/main" id="{2A6FF711-9BA6-B9DD-3F55-C001F2C195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اَلَّذينَ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مستطيل: زوايا مستديرة 4">
                <a:extLst>
                  <a:ext uri="{FF2B5EF4-FFF2-40B4-BE49-F238E27FC236}">
                    <a16:creationId xmlns:a16="http://schemas.microsoft.com/office/drawing/2014/main" id="{3F47C154-9D3D-1F2B-5478-F0D0F8FDFC5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مستطيل: زوايا مستديرة 4">
                <a:extLst>
                  <a:ext uri="{FF2B5EF4-FFF2-40B4-BE49-F238E27FC236}">
                    <a16:creationId xmlns:a16="http://schemas.microsoft.com/office/drawing/2014/main" id="{DB3F681B-3D19-F847-D5FF-A93CC7F1E70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تانِكَ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مستطيل: زوايا مستديرة 4">
                <a:extLst>
                  <a:ext uri="{FF2B5EF4-FFF2-40B4-BE49-F238E27FC236}">
                    <a16:creationId xmlns:a16="http://schemas.microsoft.com/office/drawing/2014/main" id="{89A886A7-DBE8-7FB5-66D3-F6EA03DE4E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أولئِكَــ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مستطيل: زوايا مستديرة 4">
                <a:extLst>
                  <a:ext uri="{FF2B5EF4-FFF2-40B4-BE49-F238E27FC236}">
                    <a16:creationId xmlns:a16="http://schemas.microsoft.com/office/drawing/2014/main" id="{AB225218-7657-B415-CE02-FF0B4A2DE1F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مستطيل: زوايا مستديرة 4">
                <a:extLst>
                  <a:ext uri="{FF2B5EF4-FFF2-40B4-BE49-F238E27FC236}">
                    <a16:creationId xmlns:a16="http://schemas.microsoft.com/office/drawing/2014/main" id="{2B18913E-DBDE-893E-3643-FC6DB199A7D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</a:t>
                </a: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مستطيل: زوايا مستديرة 4">
                <a:extLst>
                  <a:ext uri="{FF2B5EF4-FFF2-40B4-BE49-F238E27FC236}">
                    <a16:creationId xmlns:a16="http://schemas.microsoft.com/office/drawing/2014/main" id="{2E7D1BB8-9352-3459-D230-A8586336555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40155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5B6C4-2582-050C-B099-0CFECC15C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EAAC341-399E-9661-B01E-6515CC0EE373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سأعرض عليكم الكلمات الملونة بالوردي، وعليكم تحديد نوعها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0C05E78-FC13-9605-AB7A-96A00F625DDB}"/>
              </a:ext>
            </a:extLst>
          </p:cNvPr>
          <p:cNvGrpSpPr/>
          <p:nvPr/>
        </p:nvGrpSpPr>
        <p:grpSpPr>
          <a:xfrm>
            <a:off x="689811" y="2910281"/>
            <a:ext cx="12336378" cy="2927955"/>
            <a:chOff x="0" y="2"/>
            <a:chExt cx="6991704" cy="1233724"/>
          </a:xfrm>
          <a:noFill/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E4AB9A4F-7929-A5A0-E47D-59391A0BF787}"/>
                </a:ext>
              </a:extLst>
            </p:cNvPr>
            <p:cNvGrpSpPr/>
            <p:nvPr/>
          </p:nvGrpSpPr>
          <p:grpSpPr>
            <a:xfrm>
              <a:off x="0" y="2"/>
              <a:ext cx="6991704" cy="1233724"/>
              <a:chOff x="0" y="2"/>
              <a:chExt cx="6991704" cy="1452783"/>
            </a:xfrm>
            <a:grpFill/>
            <a:effectLst/>
          </p:grpSpPr>
          <p:sp>
            <p:nvSpPr>
              <p:cNvPr id="52" name="مستطيل: زوايا مستديرة 4">
                <a:extLst>
                  <a:ext uri="{FF2B5EF4-FFF2-40B4-BE49-F238E27FC236}">
                    <a16:creationId xmlns:a16="http://schemas.microsoft.com/office/drawing/2014/main" id="{B87B2FA7-B406-880C-AB01-E450C77BD9B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ذلِكَ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مستطيل: زوايا مستديرة 4">
                <a:extLst>
                  <a:ext uri="{FF2B5EF4-FFF2-40B4-BE49-F238E27FC236}">
                    <a16:creationId xmlns:a16="http://schemas.microsoft.com/office/drawing/2014/main" id="{D01127C8-9BE4-1139-C68A-8455625A5B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مستطيل: زوايا مستديرة 4">
                <a:extLst>
                  <a:ext uri="{FF2B5EF4-FFF2-40B4-BE49-F238E27FC236}">
                    <a16:creationId xmlns:a16="http://schemas.microsoft.com/office/drawing/2014/main" id="{90D36A22-D57F-FD42-02D8-0ABB0C3941D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مستطيل: زوايا مستديرة 4">
                <a:extLst>
                  <a:ext uri="{FF2B5EF4-FFF2-40B4-BE49-F238E27FC236}">
                    <a16:creationId xmlns:a16="http://schemas.microsoft.com/office/drawing/2014/main" id="{AEB6779E-DBB1-261A-8BD5-DCB995B8A8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هذا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مستطيل: زوايا مستديرة 4">
                <a:extLst>
                  <a:ext uri="{FF2B5EF4-FFF2-40B4-BE49-F238E27FC236}">
                    <a16:creationId xmlns:a16="http://schemas.microsoft.com/office/drawing/2014/main" id="{3A821C68-7B8F-A40C-56B8-0350DD99B3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هؤُلاءِ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مستطيل: زوايا مستديرة 4">
                <a:extLst>
                  <a:ext uri="{FF2B5EF4-FFF2-40B4-BE49-F238E27FC236}">
                    <a16:creationId xmlns:a16="http://schemas.microsoft.com/office/drawing/2014/main" id="{E2F4ECA7-2A1A-731E-ECD2-A35D12C4134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هاتانِ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مستطيل: زوايا مستديرة 4">
                <a:extLst>
                  <a:ext uri="{FF2B5EF4-FFF2-40B4-BE49-F238E27FC236}">
                    <a16:creationId xmlns:a16="http://schemas.microsoft.com/office/drawing/2014/main" id="{6E8CBBE0-58FA-3E0C-2DF9-57732182458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هذِهِ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مستطيل: زوايا مستديرة 4">
                <a:extLst>
                  <a:ext uri="{FF2B5EF4-FFF2-40B4-BE49-F238E27FC236}">
                    <a16:creationId xmlns:a16="http://schemas.microsoft.com/office/drawing/2014/main" id="{DCCB0DC3-3E6E-41F1-3371-6C133A3BF4C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هـذانِ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44410562-B393-38D3-CD82-60DF7465AF2B}"/>
                </a:ext>
              </a:extLst>
            </p:cNvPr>
            <p:cNvGrpSpPr/>
            <p:nvPr/>
          </p:nvGrpSpPr>
          <p:grpSpPr>
            <a:xfrm>
              <a:off x="0" y="632373"/>
              <a:ext cx="2665926" cy="586349"/>
              <a:chOff x="0" y="632373"/>
              <a:chExt cx="2665926" cy="690460"/>
            </a:xfrm>
            <a:grpFill/>
            <a:effectLst/>
          </p:grpSpPr>
          <p:sp>
            <p:nvSpPr>
              <p:cNvPr id="42" name="مستطيل: زوايا مستديرة 4">
                <a:extLst>
                  <a:ext uri="{FF2B5EF4-FFF2-40B4-BE49-F238E27FC236}">
                    <a16:creationId xmlns:a16="http://schemas.microsoft.com/office/drawing/2014/main" id="{497FAE86-80C0-4646-77F2-11B2BC7B281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مستطيل: زوايا مستديرة 4">
                <a:extLst>
                  <a:ext uri="{FF2B5EF4-FFF2-40B4-BE49-F238E27FC236}">
                    <a16:creationId xmlns:a16="http://schemas.microsoft.com/office/drawing/2014/main" id="{4779E070-9D46-6056-F9CA-3DA0570CBA8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أولئِكَــ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" name="مستطيل: زوايا مستديرة 4">
            <a:extLst>
              <a:ext uri="{FF2B5EF4-FFF2-40B4-BE49-F238E27FC236}">
                <a16:creationId xmlns:a16="http://schemas.microsoft.com/office/drawing/2014/main" id="{20ABB6C4-86EC-4888-58FC-7BB89EEE346D}"/>
              </a:ext>
            </a:extLst>
          </p:cNvPr>
          <p:cNvSpPr>
            <a:spLocks/>
          </p:cNvSpPr>
          <p:nvPr/>
        </p:nvSpPr>
        <p:spPr>
          <a:xfrm>
            <a:off x="1949684" y="7012840"/>
            <a:ext cx="10044544" cy="130598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تُسَمّى هَذِهِ </a:t>
            </a:r>
            <a:r>
              <a:rPr lang="ar-MA" sz="6000" b="1" dirty="0" err="1"/>
              <a:t>ٱ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6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02CE33-5185-2BF7-C1FF-4C22B8D59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02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A1F15-CB79-B4A4-6B72-ABA6C52F2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D3D39CC-765E-9109-26AF-0DA1C25C8BA9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ننتقل إلى الكلمات الملونة بالأزرق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عليكم تحديد نوعها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B406EA-AD9D-0DE3-F911-016DE4386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E21343C-957A-1411-FCB1-EE5E7DA7E884}"/>
              </a:ext>
            </a:extLst>
          </p:cNvPr>
          <p:cNvGrpSpPr/>
          <p:nvPr/>
        </p:nvGrpSpPr>
        <p:grpSpPr>
          <a:xfrm>
            <a:off x="689810" y="2192564"/>
            <a:ext cx="12336380" cy="4820276"/>
            <a:chOff x="0" y="1270871"/>
            <a:chExt cx="6991705" cy="1222962"/>
          </a:xfrm>
          <a:noFill/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3F66DD7-C12C-9C60-6162-59C606CCADAE}"/>
                </a:ext>
              </a:extLst>
            </p:cNvPr>
            <p:cNvGrpSpPr/>
            <p:nvPr/>
          </p:nvGrpSpPr>
          <p:grpSpPr>
            <a:xfrm>
              <a:off x="0" y="1290652"/>
              <a:ext cx="2665926" cy="550291"/>
              <a:chOff x="0" y="1519818"/>
              <a:chExt cx="2665926" cy="648000"/>
            </a:xfrm>
            <a:grpFill/>
            <a:effectLst/>
          </p:grpSpPr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CD343FD7-02E7-EA6D-0E88-D4C080BBDA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9A88D45E-0BED-7079-B8CC-64F8F09B82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اَللّذَيْنِ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01ED306-5587-2612-1736-23333A5E15C7}"/>
                </a:ext>
              </a:extLst>
            </p:cNvPr>
            <p:cNvGrpSpPr/>
            <p:nvPr/>
          </p:nvGrpSpPr>
          <p:grpSpPr>
            <a:xfrm>
              <a:off x="1441926" y="1270871"/>
              <a:ext cx="5549779" cy="1222962"/>
              <a:chOff x="1441926" y="1384242"/>
              <a:chExt cx="5549779" cy="1440111"/>
            </a:xfrm>
            <a:grpFill/>
            <a:effectLst/>
          </p:grpSpPr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15242FF9-8159-096A-7F9C-01C62B4667E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اَللّائـي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11DF7FD1-AED6-C9F0-7EC5-7F77A59509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اَللَّتَيْـنِ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F37EC60A-5EAA-17BA-2A70-908F8FC1DD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اَلَّذينَ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DF1D96BE-4257-5D6C-ADCA-F76574EB43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مستطيل: زوايا مستديرة 4">
                <a:extLst>
                  <a:ext uri="{FF2B5EF4-FFF2-40B4-BE49-F238E27FC236}">
                    <a16:creationId xmlns:a16="http://schemas.microsoft.com/office/drawing/2014/main" id="{FD8EFA28-6495-E400-844D-CC5C7B84C1D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مستطيل: زوايا مستديرة 4">
                <a:extLst>
                  <a:ext uri="{FF2B5EF4-FFF2-40B4-BE49-F238E27FC236}">
                    <a16:creationId xmlns:a16="http://schemas.microsoft.com/office/drawing/2014/main" id="{DE1EFA77-E083-58C4-BDFC-986054B26D2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</a:t>
                </a: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1AAA1B4C-C1D1-D01D-8261-10F31E1F71C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" name="مستطيل: زوايا مستديرة 4">
            <a:extLst>
              <a:ext uri="{FF2B5EF4-FFF2-40B4-BE49-F238E27FC236}">
                <a16:creationId xmlns:a16="http://schemas.microsoft.com/office/drawing/2014/main" id="{8DAD98C3-B7C0-7A26-4207-70D8C0A24C4E}"/>
              </a:ext>
            </a:extLst>
          </p:cNvPr>
          <p:cNvSpPr>
            <a:spLocks/>
          </p:cNvSpPr>
          <p:nvPr/>
        </p:nvSpPr>
        <p:spPr>
          <a:xfrm>
            <a:off x="1949684" y="7650149"/>
            <a:ext cx="10044544" cy="130598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تُسَمّى هَذِهِ </a:t>
            </a:r>
            <a:r>
              <a:rPr lang="ar-MA" sz="6000" b="1" dirty="0" err="1"/>
              <a:t>ٱ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6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17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182C7-1A93-C409-9689-FAD57BCD1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CEE2BF3-D529-BC68-E15A-90E7149A894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ننتقل إلى الكلمات الملونة بالأخضر.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عليكم تحديد نوعها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200F939-0F83-2DF4-0C7F-67BF36EC8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4" name="مستطيل: زوايا مستديرة 4">
            <a:extLst>
              <a:ext uri="{FF2B5EF4-FFF2-40B4-BE49-F238E27FC236}">
                <a16:creationId xmlns:a16="http://schemas.microsoft.com/office/drawing/2014/main" id="{8AC2DFED-DE31-E467-2F1E-FD89AD68CAA5}"/>
              </a:ext>
            </a:extLst>
          </p:cNvPr>
          <p:cNvSpPr>
            <a:spLocks/>
          </p:cNvSpPr>
          <p:nvPr/>
        </p:nvSpPr>
        <p:spPr>
          <a:xfrm>
            <a:off x="1949684" y="7012840"/>
            <a:ext cx="10044544" cy="130598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تُسَمّى هَذِهِ </a:t>
            </a:r>
            <a:r>
              <a:rPr lang="ar-MA" sz="6000" b="1" dirty="0" err="1"/>
              <a:t>ٱ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6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769FAB9-6D61-194A-1EE4-57137638318D}"/>
              </a:ext>
            </a:extLst>
          </p:cNvPr>
          <p:cNvGrpSpPr/>
          <p:nvPr/>
        </p:nvGrpSpPr>
        <p:grpSpPr>
          <a:xfrm>
            <a:off x="504831" y="2531526"/>
            <a:ext cx="12341251" cy="3449240"/>
            <a:chOff x="-104838" y="2005106"/>
            <a:chExt cx="6994466" cy="1453373"/>
          </a:xfrm>
          <a:noFill/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A37BA5C-9928-3666-3BA1-3FD550D7D569}"/>
                </a:ext>
              </a:extLst>
            </p:cNvPr>
            <p:cNvGrpSpPr/>
            <p:nvPr/>
          </p:nvGrpSpPr>
          <p:grpSpPr>
            <a:xfrm>
              <a:off x="-104838" y="2005106"/>
              <a:ext cx="6994466" cy="1453373"/>
              <a:chOff x="-104838" y="1907395"/>
              <a:chExt cx="6994466" cy="1711431"/>
            </a:xfrm>
            <a:grpFill/>
            <a:effectLst/>
          </p:grpSpPr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EDF2DF80-4DE7-CB4D-C9C2-450FA5A2874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92034" y="2902871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دَخَلَ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8003A19B-1FD9-A6A5-2A37-A0B3495AB89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-104838" y="297082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قَرَأَ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E0596A77-2DC0-DA51-68BC-951B8DDCFF1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65628" y="195187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ذَهَبَ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7D53F73C-765A-0581-8F55-C4854848843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37779" y="297082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جاءَ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9DF04DCF-4BAB-FFAF-041B-DB00A9CD945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74806" y="1907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كَتَبَ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مستطيل: زوايا مستديرة 4">
              <a:extLst>
                <a:ext uri="{FF2B5EF4-FFF2-40B4-BE49-F238E27FC236}">
                  <a16:creationId xmlns:a16="http://schemas.microsoft.com/office/drawing/2014/main" id="{4207F515-DD6E-C2DF-0951-390BFE92C9CD}"/>
                </a:ext>
              </a:extLst>
            </p:cNvPr>
            <p:cNvSpPr>
              <a:spLocks/>
            </p:cNvSpPr>
            <p:nvPr/>
          </p:nvSpPr>
          <p:spPr>
            <a:xfrm>
              <a:off x="884218" y="2042877"/>
              <a:ext cx="1224000" cy="55029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31859C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87279" tIns="43640" rIns="87279" bIns="436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765"/>
                </a:spcAft>
                <a:buNone/>
              </a:pPr>
              <a:r>
                <a:rPr lang="a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أَكَــلَ</a:t>
              </a:r>
              <a:endPara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673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الآن سأملي عليكم كلمات مما قرأناه سابقا. استعدوا. اُكتبوا: هذان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هذانِ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اكتبوا : الذين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B9F2-54BB-D8E4-1E07-D561F9C5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131CAD-CDC7-C319-4968-63306C6D754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A16012-0556-C9A3-58FD-EDE0C0B0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872B29-AEAE-99D2-02AB-4D9FB809B9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اَلَّذينَ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C97A5E-1BAF-2695-041A-786012FAD675}"/>
              </a:ext>
            </a:extLst>
          </p:cNvPr>
          <p:cNvSpPr/>
          <p:nvPr/>
        </p:nvSpPr>
        <p:spPr>
          <a:xfrm>
            <a:off x="1731818" y="7059521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6478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08BB3-5846-9595-780B-A101533C0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DEAC920-AEBE-6E28-27F5-E7B88755AA81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: جاء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C5DDE2-58F8-C046-FC83-089E5B99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450CB5-11CD-653F-7C65-4C2681373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7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1CA4F-CA0B-7A3F-6EB1-306BEFD3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F24180-14DF-C134-4137-FC25D78DAF9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5653CE-944D-4382-E817-067912CC4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148EC0-6566-4024-E6E1-8CA73F69E9B3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جا</a:t>
            </a: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ءَ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46F2A6-81F3-09F6-DC31-5B4726A865BE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215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249382" y="2036618"/>
            <a:ext cx="7509163" cy="39346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34" rtl="1">
              <a:lnSpc>
                <a:spcPts val="11099"/>
              </a:lnSpc>
            </a:pPr>
            <a:r>
              <a:rPr lang="ar-MA" sz="60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الصورة: لوحة المدينة والقرية إنشاء الخريطة الذهنية للكلمة</a:t>
            </a:r>
            <a:endParaRPr lang="ar-SA" sz="60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الصورة جيدا وعبروا عن بعض عناصرها الجديدة بكلمة واحدة،  ثم ركبوا الكلمات في جمل(شفهيا):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6267B1-E104-150C-D575-A43094EA1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380" y="1963910"/>
            <a:ext cx="7657240" cy="8077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8C04B5-258C-9AA1-78DE-21819CA3D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55" y="750701"/>
            <a:ext cx="1597290" cy="1213209"/>
          </a:xfrm>
          <a:prstGeom prst="rect">
            <a:avLst/>
          </a:prstGeom>
        </p:spPr>
      </p:pic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FDB87C3D-3A73-A785-18AE-90CE5E1752B6}"/>
              </a:ext>
            </a:extLst>
          </p:cNvPr>
          <p:cNvSpPr/>
          <p:nvPr/>
        </p:nvSpPr>
        <p:spPr>
          <a:xfrm>
            <a:off x="8742219" y="2216727"/>
            <a:ext cx="978408" cy="44334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1160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F45D2-7EFF-D59F-1217-9397E7CD5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752557-5749-8B75-B150-651BC25387C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اختيار كلمة، مثلا: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النخلة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كل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مجموعة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تنشئ الخريطة الذهنية لهذه الكلمة. سأمر بين الصفوف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FBA2513-ACB3-6ADC-18CE-C0611E2BF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8753323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AE78C5F-A94F-1F52-B560-BB1CB0FD19E7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01E93F7-DCB3-80E8-71FF-415301E441C8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75B9C86-13BA-7A6C-8968-2BA236F84BED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232DF7-D315-357E-13CD-020D80D3E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838" y="774731"/>
            <a:ext cx="1778471" cy="11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882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عملها. المجموعة الفائزة هي من أنتجت فقرة بالجمل المتعلقة بالنخلة.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C92BA-AD74-3719-D4B7-AFCCC552A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CE7D303-5E60-388E-9A39-F67E0C534BAE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جماعي. مع ترديد الجمل شفهيا. مثلا: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0CADDE4-2A61-21EA-1763-F27E87CED6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1505796"/>
              </p:ext>
            </p:extLst>
          </p:nvPr>
        </p:nvGraphicFramePr>
        <p:xfrm>
          <a:off x="1115291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DA96407F-A4E6-A437-0CF2-33C89D16E31B}"/>
              </a:ext>
            </a:extLst>
          </p:cNvPr>
          <p:cNvSpPr/>
          <p:nvPr/>
        </p:nvSpPr>
        <p:spPr>
          <a:xfrm>
            <a:off x="6705599" y="2565183"/>
            <a:ext cx="556410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lang="ar-MA" sz="3600" b="1" dirty="0">
                <a:solidFill>
                  <a:schemeClr val="tx1"/>
                </a:solidFill>
              </a:rPr>
              <a:t>تُهْدِينَا </a:t>
            </a:r>
            <a:r>
              <a:rPr lang="ar-MA" sz="3600" b="1" dirty="0">
                <a:solidFill>
                  <a:srgbClr val="FF0000"/>
                </a:solidFill>
              </a:rPr>
              <a:t>ٱلنَّخْلَةُ</a:t>
            </a:r>
            <a:r>
              <a:rPr lang="ar-MA" sz="3600" b="1" dirty="0">
                <a:solidFill>
                  <a:schemeClr val="tx1"/>
                </a:solidFill>
              </a:rPr>
              <a:t> </a:t>
            </a:r>
            <a:r>
              <a:rPr lang="ar-MA" sz="3600" b="1" dirty="0" err="1">
                <a:solidFill>
                  <a:srgbClr val="FF0000"/>
                </a:solidFill>
              </a:rPr>
              <a:t>ٱلتَّمْرَ</a:t>
            </a:r>
            <a:r>
              <a:rPr lang="ar-MA" sz="3600" b="1" dirty="0">
                <a:solidFill>
                  <a:schemeClr val="tx1"/>
                </a:solidFill>
              </a:rPr>
              <a:t> حُلْوًا لَذِيذاً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7773CA8B-9D7B-3566-091B-EA6728D3F880}"/>
              </a:ext>
            </a:extLst>
          </p:cNvPr>
          <p:cNvSpPr/>
          <p:nvPr/>
        </p:nvSpPr>
        <p:spPr>
          <a:xfrm>
            <a:off x="318655" y="9096205"/>
            <a:ext cx="570807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تَسْكُنُ </a:t>
            </a:r>
            <a:r>
              <a:rPr lang="ar-MA" sz="4000" b="1" dirty="0">
                <a:solidFill>
                  <a:srgbClr val="FF0000"/>
                </a:solidFill>
              </a:rPr>
              <a:t>ٱلنَّخْلَةُ </a:t>
            </a:r>
            <a:r>
              <a:rPr lang="ar-MA" sz="4000" b="1" dirty="0">
                <a:solidFill>
                  <a:schemeClr val="tx1"/>
                </a:solidFill>
              </a:rPr>
              <a:t>أَرْضَ </a:t>
            </a:r>
            <a:r>
              <a:rPr lang="ar-MA" sz="4000" b="1" dirty="0" err="1">
                <a:solidFill>
                  <a:srgbClr val="FF0000"/>
                </a:solidFill>
              </a:rPr>
              <a:t>ٱلصَّحْرَاءِ</a:t>
            </a:r>
            <a:r>
              <a:rPr lang="ar-MA" sz="4000" b="1" dirty="0">
                <a:solidFill>
                  <a:schemeClr val="tx1"/>
                </a:solidFill>
              </a:rPr>
              <a:t>.</a:t>
            </a:r>
            <a:r>
              <a:rPr lang="ar-MA" sz="40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4D34C1E-99F1-75E9-107C-927CA4873F3E}"/>
              </a:ext>
            </a:extLst>
          </p:cNvPr>
          <p:cNvSpPr/>
          <p:nvPr/>
        </p:nvSpPr>
        <p:spPr>
          <a:xfrm>
            <a:off x="8548255" y="5742777"/>
            <a:ext cx="4815958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defRPr/>
            </a:pPr>
            <a:r>
              <a:rPr lang="ar-MA" sz="3600" b="1" dirty="0">
                <a:solidFill>
                  <a:srgbClr val="FF0000"/>
                </a:solidFill>
              </a:rPr>
              <a:t>ٱلنَّخْلَةُ</a:t>
            </a:r>
            <a:r>
              <a:rPr lang="ar-MA" sz="3600" b="1" dirty="0">
                <a:solidFill>
                  <a:schemeClr val="tx1"/>
                </a:solidFill>
              </a:rPr>
              <a:t> شَجَرَةٌ تَتَمَيَّزُ بِ</a:t>
            </a:r>
            <a:r>
              <a:rPr lang="ar-MA" sz="3600" b="1" dirty="0">
                <a:solidFill>
                  <a:srgbClr val="FF0000"/>
                </a:solidFill>
              </a:rPr>
              <a:t>ٱلصَّبْر</a:t>
            </a:r>
            <a:r>
              <a:rPr lang="ar-MA" sz="3600" b="1" dirty="0">
                <a:solidFill>
                  <a:schemeClr val="tx1"/>
                </a:solidFill>
              </a:rPr>
              <a:t>ِ. </a:t>
            </a:r>
            <a:endParaRPr lang="fr-MA" sz="36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877564-88CD-6F0D-2845-A241D2C659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655" y="772267"/>
            <a:ext cx="1593272" cy="12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7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62AEF-A1C7-E820-0F4A-8BAEC3860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63B5401-4F3E-71EA-67BE-3FEA4479A029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قراءات فردية للخريطة الذهنية مع التصحيح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599CBE8D-1835-17DC-1F91-22F4BD288907}"/>
              </a:ext>
            </a:extLst>
          </p:cNvPr>
          <p:cNvGraphicFramePr/>
          <p:nvPr/>
        </p:nvGraphicFramePr>
        <p:xfrm>
          <a:off x="1115291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A193CC8-2F0A-DE7A-4B7D-1E4227CB9216}"/>
              </a:ext>
            </a:extLst>
          </p:cNvPr>
          <p:cNvSpPr/>
          <p:nvPr/>
        </p:nvSpPr>
        <p:spPr>
          <a:xfrm>
            <a:off x="6705599" y="2565183"/>
            <a:ext cx="556410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تُهْدِينَا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ٱلنَّخْلَةُ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ٱلتَّمْرَ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حُلْوًا لَذِيذاً.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C81C341F-BC05-9A51-55D5-B8BC0A646221}"/>
              </a:ext>
            </a:extLst>
          </p:cNvPr>
          <p:cNvSpPr/>
          <p:nvPr/>
        </p:nvSpPr>
        <p:spPr>
          <a:xfrm>
            <a:off x="318655" y="9096205"/>
            <a:ext cx="547254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تَسْكُنُ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ٱلنَّخْلَةُ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أَرْضَ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ٱلصَّحْرَاءَ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C9541F36-CCA2-9E46-7147-F69D83AD7E7E}"/>
              </a:ext>
            </a:extLst>
          </p:cNvPr>
          <p:cNvSpPr/>
          <p:nvPr/>
        </p:nvSpPr>
        <p:spPr>
          <a:xfrm>
            <a:off x="8783782" y="5742777"/>
            <a:ext cx="4580431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ٱلنَّخْلَةُ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شَجَرَةٌ تَتَمَيَّزُ بِ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ٱلصَّبْر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ِ.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06A553B-EAEA-B40E-A412-0B50491A6D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104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عمل المجموعات لإنتاج فقرة متجانسة 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عن النخلة</a:t>
            </a:r>
            <a:r>
              <a:rPr kumimoji="0" lang="ar-MA" sz="2400" b="0" i="0" u="none" strike="noStrike" kern="1200" cap="none" spc="0" normalizeH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مثلا: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B285BE-3680-F2EE-F463-59395BFA57F9}"/>
              </a:ext>
            </a:extLst>
          </p:cNvPr>
          <p:cNvSpPr txBox="1"/>
          <p:nvPr/>
        </p:nvSpPr>
        <p:spPr>
          <a:xfrm>
            <a:off x="1108364" y="2546150"/>
            <a:ext cx="11769435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تَسْكُنُ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ٱلنَّخْلَةُ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أَرْضَ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ٱلصَّحْرَاءِ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وَهِيَ شَجَرَةٌ تَتَمَيَّزُ</a:t>
            </a:r>
            <a:r>
              <a:rPr lang="ar-MA" sz="8000" b="1" dirty="0">
                <a:solidFill>
                  <a:prstClr val="black"/>
                </a:solidFill>
              </a:rPr>
              <a:t>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ٱلصَّبْر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ِ؛ لِأَنَّها تُقَاوِمُ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ٱلْحَرَّ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وَٱلْجَفَافَ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تُهْدِينَا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ٱلنَّخْلَةُ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ٱلتَّمْرَ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حُلْواً لَذِيذاً.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B4A4FF-C7B4-4758-4048-6BB38239C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91" y="750701"/>
            <a:ext cx="1597290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6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A189C-B3ED-A352-7FA5-9646EE64F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2FE494-C1B5-99F4-E590-7E847563FF3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للفقرة المسجلة على السبورة. مع التصحيح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0997AD-D504-0A05-0353-95D783951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6FB66B3-6679-B1C6-8B3B-A2A809A594D7}"/>
              </a:ext>
            </a:extLst>
          </p:cNvPr>
          <p:cNvSpPr txBox="1"/>
          <p:nvPr/>
        </p:nvSpPr>
        <p:spPr>
          <a:xfrm>
            <a:off x="1108364" y="2546150"/>
            <a:ext cx="11769435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تَسْكُنُ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ٱلنَّخْلَةُ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أَرْضَ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ٱلصَّحْرَاءِ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وَهِيَ شَجَرَةٌ تَتَمَيَّزُ</a:t>
            </a:r>
            <a:r>
              <a:rPr lang="ar-MA" sz="8000" b="1" dirty="0">
                <a:solidFill>
                  <a:prstClr val="black"/>
                </a:solidFill>
              </a:rPr>
              <a:t>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ٱلصَّبْر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ِ؛ لِأَنَّها تُقَاوِمُ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ٱلْحَرَّ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وَٱلْجَفَافَ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تُهْدِينَا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ٱلنَّخْلَةُ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ٱلتَّمْرَ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حُلْواً لَذِيذاً.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809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5"/>
            <a:ext cx="6456219" cy="470530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المفردات: الضد؛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المسحية: البحث عن كلمات في النص؛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بطلاقة؛ واسترسال؛</a:t>
            </a:r>
          </a:p>
          <a:p>
            <a:pPr marL="457200" lvl="1" indent="0" algn="r" rtl="1">
              <a:buFontTx/>
              <a:buNone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- 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لاحظوا كيف سأبحث عن ضد الكلمات الآتية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  <a:sym typeface="Wingdings" panose="05000000000000000000" pitchFamily="2" charset="2"/>
              </a:rPr>
              <a:t>(يمكن تركيبها في جمل/سياق ليتضح المعنى)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626734"/>
              </p:ext>
            </p:extLst>
          </p:nvPr>
        </p:nvGraphicFramePr>
        <p:xfrm>
          <a:off x="2050472" y="2504209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كَبيرٌ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تَبْتَدِئُ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يَبْرَعُ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تَبْدَأُ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صَغيرٌ</a:t>
            </a:r>
            <a:endParaRPr lang="fr-FR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تَخْتَتِمُ</a:t>
            </a:r>
            <a:endParaRPr lang="fr-FR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يَفْشَلُ</a:t>
            </a:r>
            <a:endParaRPr lang="fr-FR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C664827-3272-8FE9-13DB-D406A633E00D}"/>
              </a:ext>
            </a:extLst>
          </p:cNvPr>
          <p:cNvSpPr txBox="1"/>
          <p:nvPr/>
        </p:nvSpPr>
        <p:spPr>
          <a:xfrm>
            <a:off x="2923308" y="76980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تَنْتَهي</a:t>
            </a:r>
            <a:endParaRPr lang="fr-FR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32F913FC-C241-ACC1-303A-EFAD61D95602}"/>
              </a:ext>
            </a:extLst>
          </p:cNvPr>
          <p:cNvSpPr/>
          <p:nvPr/>
        </p:nvSpPr>
        <p:spPr>
          <a:xfrm>
            <a:off x="6594764" y="824116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82C91-92DB-1378-9059-605C45AF7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B140BFE-9743-1DAE-EEF4-9D5D995B19E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لنقرأ الكلمات قراءة مشتركة، مع إشارتي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9F94DEA-F5CC-4A3E-FAAF-7B530266E555}"/>
              </a:ext>
            </a:extLst>
          </p:cNvPr>
          <p:cNvGraphicFramePr>
            <a:graphicFrameLocks noGrp="1"/>
          </p:cNvGraphicFramePr>
          <p:nvPr/>
        </p:nvGraphicFramePr>
        <p:xfrm>
          <a:off x="2050472" y="2504209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كَبيرٌ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تَبْتَدِئُ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يَبْرَعُ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تَبْدَأُ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9D5E358-CB57-6112-D972-D20913225D08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صَغيرٌ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C6CF63-E302-9F50-CADC-3FC23C1A3ACF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تَخْتَتِمُ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B55AB2E-0198-11E7-C6C0-3B52C303A0FF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يَفْشَلُ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5CB9D4-6E33-FC51-5003-95BB6A30D179}"/>
              </a:ext>
            </a:extLst>
          </p:cNvPr>
          <p:cNvSpPr txBox="1"/>
          <p:nvPr/>
        </p:nvSpPr>
        <p:spPr>
          <a:xfrm>
            <a:off x="2923308" y="76980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تَنْتَهي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B803541D-1E7C-C2FE-981F-2A79FB1092C5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45DCCD15-7CCE-0C31-EA74-3BBBE53CAEF4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193E0E5-E36D-1CB8-F879-3DE6AA20FFA9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DAD17809-66B9-D969-C1D6-1D709CB519F5}"/>
              </a:ext>
            </a:extLst>
          </p:cNvPr>
          <p:cNvSpPr/>
          <p:nvPr/>
        </p:nvSpPr>
        <p:spPr>
          <a:xfrm>
            <a:off x="6594764" y="824116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2680F1-C80C-28A0-F435-061B7DE54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452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18B53-600D-FD95-5375-0F54BF0B6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795241E-F0F7-BBD2-BE4D-1BAA0D039321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لاحظوا كيف سأحدد بسرعة (قراءة مسحية بالعين) ضد كلمة: بعيدا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DE34A76-F5F4-D36D-22DE-F8827D3B8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C6AAD2-34DD-C615-93E6-210B9E502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91" y="2121280"/>
            <a:ext cx="12336380" cy="81657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E39B075-2031-DE70-6F0E-7E54F695286A}"/>
              </a:ext>
            </a:extLst>
          </p:cNvPr>
          <p:cNvSpPr/>
          <p:nvPr/>
        </p:nvSpPr>
        <p:spPr>
          <a:xfrm>
            <a:off x="11845637" y="3909173"/>
            <a:ext cx="997526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72791-67DF-F886-B0E9-EBA4C2E4A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30F6259-AC9B-07D4-6D28-030E1BE83D6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الآن، كل ثنائي سيبحث عن ضد الكلمات الآتية في النص عبر قراءة مسحية للنص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9749D5A-1697-417A-8C02-480F8EC435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487080"/>
              </p:ext>
            </p:extLst>
          </p:nvPr>
        </p:nvGraphicFramePr>
        <p:xfrm>
          <a:off x="2064326" y="1988047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 مِنَ النَّصِّ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وَداعٌ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ذَهابٌ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يُبْطِئُ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اَلْكُرهُ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يَقِفُ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669716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7A25FA03-7F59-F526-7987-F8F77C573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B66C9620-5211-3343-E7B2-D7B23C50B069}"/>
              </a:ext>
            </a:extLst>
          </p:cNvPr>
          <p:cNvSpPr/>
          <p:nvPr/>
        </p:nvSpPr>
        <p:spPr>
          <a:xfrm>
            <a:off x="6712526" y="34580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02FE32BA-75CE-4172-6A37-B476D4450BE5}"/>
              </a:ext>
            </a:extLst>
          </p:cNvPr>
          <p:cNvSpPr/>
          <p:nvPr/>
        </p:nvSpPr>
        <p:spPr>
          <a:xfrm>
            <a:off x="6716821" y="4984608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D26ED9CE-02B5-1BB1-5EEB-378622DA8044}"/>
              </a:ext>
            </a:extLst>
          </p:cNvPr>
          <p:cNvSpPr/>
          <p:nvPr/>
        </p:nvSpPr>
        <p:spPr>
          <a:xfrm>
            <a:off x="6858000" y="639522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3BBD14A2-F983-501A-45FF-91EF10B28035}"/>
              </a:ext>
            </a:extLst>
          </p:cNvPr>
          <p:cNvSpPr/>
          <p:nvPr/>
        </p:nvSpPr>
        <p:spPr>
          <a:xfrm>
            <a:off x="7017326" y="773907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E1C0AE26-F2EF-00F3-925A-1BFB8348EEAE}"/>
              </a:ext>
            </a:extLst>
          </p:cNvPr>
          <p:cNvSpPr/>
          <p:nvPr/>
        </p:nvSpPr>
        <p:spPr>
          <a:xfrm>
            <a:off x="7017326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6041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909FC-D44C-7586-2848-F41678464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5279BA8-6EBD-73AD-580D-619E3896EA1A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BEC9DC-5ED5-F601-B594-0756113ED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810" y="2056762"/>
            <a:ext cx="12336380" cy="81657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67230D7-1F6D-4E8A-C361-3990C6658836}"/>
              </a:ext>
            </a:extLst>
          </p:cNvPr>
          <p:cNvSpPr/>
          <p:nvPr/>
        </p:nvSpPr>
        <p:spPr>
          <a:xfrm>
            <a:off x="11899962" y="3931279"/>
            <a:ext cx="997526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9A04193-5ACD-EBFB-6F54-2DE2A0F95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C3F842F-3822-8868-EAA4-5E7B4D34DE7C}"/>
              </a:ext>
            </a:extLst>
          </p:cNvPr>
          <p:cNvSpPr/>
          <p:nvPr/>
        </p:nvSpPr>
        <p:spPr>
          <a:xfrm>
            <a:off x="5261811" y="3149024"/>
            <a:ext cx="1108363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897D30-AD72-CFC8-F549-D79C6C167495}"/>
              </a:ext>
            </a:extLst>
          </p:cNvPr>
          <p:cNvSpPr/>
          <p:nvPr/>
        </p:nvSpPr>
        <p:spPr>
          <a:xfrm>
            <a:off x="4973782" y="3963538"/>
            <a:ext cx="1108363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A51422-4214-AD1E-37BA-300D1A9A5080}"/>
              </a:ext>
            </a:extLst>
          </p:cNvPr>
          <p:cNvSpPr/>
          <p:nvPr/>
        </p:nvSpPr>
        <p:spPr>
          <a:xfrm>
            <a:off x="9171709" y="3181283"/>
            <a:ext cx="924244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E15F0B-5368-F759-0319-2476E981DF97}"/>
              </a:ext>
            </a:extLst>
          </p:cNvPr>
          <p:cNvSpPr/>
          <p:nvPr/>
        </p:nvSpPr>
        <p:spPr>
          <a:xfrm>
            <a:off x="1949684" y="8556847"/>
            <a:ext cx="1042897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28BEA4-DDE5-3631-499E-4332FD9E15D9}"/>
              </a:ext>
            </a:extLst>
          </p:cNvPr>
          <p:cNvSpPr/>
          <p:nvPr/>
        </p:nvSpPr>
        <p:spPr>
          <a:xfrm>
            <a:off x="6677891" y="2399028"/>
            <a:ext cx="1357745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717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5F52D-D9FF-FA04-93C4-AFD774F9E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2020DA7-3494-7B73-8E83-AA81A5E45C9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للكلمات وضدها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23B8C4D-B1E4-6EDB-FFAC-E87E2B9F3060}"/>
              </a:ext>
            </a:extLst>
          </p:cNvPr>
          <p:cNvGraphicFramePr>
            <a:graphicFrameLocks noGrp="1"/>
          </p:cNvGraphicFramePr>
          <p:nvPr/>
        </p:nvGraphicFramePr>
        <p:xfrm>
          <a:off x="2064326" y="1988047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 مِنَ النَّصِّ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وَداعٌ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ذَهابٌ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يُبْطِئُ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اَلْكُرهُ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يَقِفُ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669716"/>
                  </a:ext>
                </a:extLst>
              </a:tr>
            </a:tbl>
          </a:graphicData>
        </a:graphic>
      </p:graphicFrame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15A8F70-8FDE-B662-D9D9-27C26F5DD283}"/>
              </a:ext>
            </a:extLst>
          </p:cNvPr>
          <p:cNvSpPr/>
          <p:nvPr/>
        </p:nvSpPr>
        <p:spPr>
          <a:xfrm>
            <a:off x="6712526" y="34580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6CEE6DB2-3A3D-51FC-BF80-1B36D34117FB}"/>
              </a:ext>
            </a:extLst>
          </p:cNvPr>
          <p:cNvSpPr/>
          <p:nvPr/>
        </p:nvSpPr>
        <p:spPr>
          <a:xfrm>
            <a:off x="6716821" y="4984608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3B1EE304-8C9A-2C49-0204-84E7272BACFB}"/>
              </a:ext>
            </a:extLst>
          </p:cNvPr>
          <p:cNvSpPr/>
          <p:nvPr/>
        </p:nvSpPr>
        <p:spPr>
          <a:xfrm>
            <a:off x="6858000" y="639522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1585D7BD-410E-77E3-E9F8-9F2267FF1D53}"/>
              </a:ext>
            </a:extLst>
          </p:cNvPr>
          <p:cNvSpPr/>
          <p:nvPr/>
        </p:nvSpPr>
        <p:spPr>
          <a:xfrm>
            <a:off x="7017326" y="773907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ABB5D2F8-87C1-9471-B145-42789F3EAAF2}"/>
              </a:ext>
            </a:extLst>
          </p:cNvPr>
          <p:cNvSpPr/>
          <p:nvPr/>
        </p:nvSpPr>
        <p:spPr>
          <a:xfrm>
            <a:off x="7017326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7065AA7-913D-9907-2FAB-50921404D266}"/>
              </a:ext>
            </a:extLst>
          </p:cNvPr>
          <p:cNvSpPr txBox="1"/>
          <p:nvPr/>
        </p:nvSpPr>
        <p:spPr>
          <a:xfrm>
            <a:off x="3042734" y="273474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اِسْتِقْبالٌ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86EDDCF-2E13-4B24-7721-A573E0AE7E4B}"/>
              </a:ext>
            </a:extLst>
          </p:cNvPr>
          <p:cNvSpPr txBox="1"/>
          <p:nvPr/>
        </p:nvSpPr>
        <p:spPr>
          <a:xfrm>
            <a:off x="3226791" y="415032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عَوْدَةٌ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470CF2B-752A-354A-FF64-1D8A3288385C}"/>
              </a:ext>
            </a:extLst>
          </p:cNvPr>
          <p:cNvSpPr txBox="1"/>
          <p:nvPr/>
        </p:nvSpPr>
        <p:spPr>
          <a:xfrm>
            <a:off x="3042733" y="568147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يُسْرِعُ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3F9A5C0-0394-E06B-EBE1-D2A15E91CFEA}"/>
              </a:ext>
            </a:extLst>
          </p:cNvPr>
          <p:cNvSpPr txBox="1"/>
          <p:nvPr/>
        </p:nvSpPr>
        <p:spPr>
          <a:xfrm>
            <a:off x="3042732" y="7151447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اَلْحُبُّ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3551BD0-61B0-1513-A61A-705843986917}"/>
              </a:ext>
            </a:extLst>
          </p:cNvPr>
          <p:cNvSpPr txBox="1"/>
          <p:nvPr/>
        </p:nvSpPr>
        <p:spPr>
          <a:xfrm>
            <a:off x="2890334" y="8597997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يَجْلِسُ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EF84C9A-13F1-95F1-4BC6-24DD5C635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5525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خذوا كراساتكم على الصفحة 28: سأقرأ النص. سأطلب رأيكم في قراءتي.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9473ADF-4998-BEC8-4C94-E85DA128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ECAC98-FAB7-9D0B-D3EE-72D6A13C4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91" y="2121280"/>
            <a:ext cx="12336380" cy="816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636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007141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255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منكم يقرأ النص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D6E32E2-BB28-BBC8-2CC9-49CA73700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91" y="2121280"/>
            <a:ext cx="12336380" cy="816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F54E03-245E-96D8-4D65-92A365FF2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91" y="2121280"/>
            <a:ext cx="12336380" cy="816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فردية: سأعين من يقرأ قراءة جهرية، تابعوا بأصبعكم، لإبداء رأيكم في قراءة القارئ.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FD639C-C03E-1E4B-AA85-B931E716B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91" y="2121280"/>
            <a:ext cx="12336380" cy="816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ستجيبون عن أسئلة الفهم الثلاثة الأولى، النشاط رقم 3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84ADBF-536B-650A-B92C-A4ECC1527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5767" y="1954642"/>
            <a:ext cx="6219288" cy="810113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C894294-177F-09A0-507F-EC687998991F}"/>
              </a:ext>
            </a:extLst>
          </p:cNvPr>
          <p:cNvSpPr/>
          <p:nvPr/>
        </p:nvSpPr>
        <p:spPr>
          <a:xfrm>
            <a:off x="4031674" y="7991455"/>
            <a:ext cx="5333999" cy="146145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F98176F-707B-C657-83F6-7A93D61A5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DDA33-CD0B-1D28-276A-F168A7C64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ECD189-FCA2-65CA-4018-7B64ADA93B02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يناقش مع زميله الأجوبة التي توصل إليها، سأمر بين الصفوف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1CBBDE-3744-4D3F-1141-11B06E426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D50E3C-AECC-BDEC-8B0C-809457846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9029" y="1902302"/>
            <a:ext cx="6219288" cy="810113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AF1A16B-9A7E-2CDA-5DCD-468EDD26260A}"/>
              </a:ext>
            </a:extLst>
          </p:cNvPr>
          <p:cNvSpPr/>
          <p:nvPr/>
        </p:nvSpPr>
        <p:spPr>
          <a:xfrm>
            <a:off x="4031674" y="7991455"/>
            <a:ext cx="5333999" cy="145734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79840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17062" y="2416866"/>
            <a:ext cx="6887302" cy="226596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كُلَّ مَساءٍ، </a:t>
            </a:r>
            <a:r>
              <a:rPr lang="he-IL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يَجْلِسُ تامِرٌ عَلى اؐلْكُرْسِيِّ اؐلْمُتَحَرِّكِ، يَسْتَقْبِلُ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والِدَيْهِ</a:t>
            </a:r>
            <a:r>
              <a:rPr lang="he-IL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بِاؐبْتِسامَةٍ دافِئَةٍ، ثُمَّ يُسْرِعُ إِلَى سَرْدِ أَحْداثِ يَوْمِهِ فِي اؐلْمَدْرَسَةِ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36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498764" y="5443644"/>
            <a:ext cx="6359236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he-IL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زَيْنَب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ُ هِيَ مَنْ</a:t>
            </a:r>
            <a:r>
              <a:rPr lang="ar-MA" sz="4400" b="1" dirty="0">
                <a:solidFill>
                  <a:prstClr val="black"/>
                </a:solidFill>
              </a:rPr>
              <a:t> لَعِبَتْ مَعَ تامِرٍ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498764" y="7647709"/>
            <a:ext cx="5971309" cy="1983677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>
              <a:defRPr/>
            </a:pP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حَصَلَ  تامرٌ عَلى نَجْمَةٍ 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جَديدَةٍ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؛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لِأَنَّهُ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أَجابَ عَنْ سُؤالٍ لَمْ يَسْتَطِعْ أَحَدٌ غَيْرُهُ أَنْ يُجيبَ عَنْهُ</a:t>
            </a:r>
            <a:r>
              <a:rPr lang="es-ES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36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879794" y="3094674"/>
            <a:ext cx="4519144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ماذا يَفْعَلُ تامِرٌ كُلَّ مَساءٍ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462024" y="3266766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9401970" y="5501093"/>
            <a:ext cx="3718284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مَنْ لَعِبَ مَعَ تامِرٍ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7901386" y="5728714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7833708" y="8190594"/>
            <a:ext cx="5657920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حَصَلَ  تامرٌ عَلى نَجْمَةٍ 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جَديدَةٍ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9CA3858-6D1F-606B-2920-01562F865885}"/>
              </a:ext>
            </a:extLst>
          </p:cNvPr>
          <p:cNvSpPr/>
          <p:nvPr/>
        </p:nvSpPr>
        <p:spPr>
          <a:xfrm>
            <a:off x="6567851" y="8412226"/>
            <a:ext cx="1168078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28D6F-F1F3-77F1-AA12-81EED4FC6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E6590CC-59FE-5C0F-FDB0-680A4E1D4FEB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فردية: أحدكم يقرأ السؤال والآخر يقرأ الجواب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AAF8CBC3-EA79-7227-9F4B-0D9B5F3CDB5D}"/>
              </a:ext>
            </a:extLst>
          </p:cNvPr>
          <p:cNvSpPr/>
          <p:nvPr/>
        </p:nvSpPr>
        <p:spPr>
          <a:xfrm>
            <a:off x="317062" y="2416866"/>
            <a:ext cx="6887302" cy="226596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كُلَّ مَساءٍ، </a:t>
            </a: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يَجْلِسُ تامِرٌ عَلى اؐلْكُرْسِيِّ اؐلْمُتَحَرِّكِ، يَسْتَقْبِلُ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والِدَيْهِ</a:t>
            </a: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بِاؐبْتِسامَةٍ دافِئَةٍ، ثُمَّ يُسْرِعُ إِلَى سَرْدِ أَحْداثِ يَوْمِهِ فِي اؐلْمَدْرَسَةِ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B2574F41-D980-51CC-6D3D-A45654EAAA8D}"/>
              </a:ext>
            </a:extLst>
          </p:cNvPr>
          <p:cNvSpPr/>
          <p:nvPr/>
        </p:nvSpPr>
        <p:spPr>
          <a:xfrm>
            <a:off x="498764" y="5443644"/>
            <a:ext cx="6359236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زَيْنَب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ُ هِيَ مَنْ لَعِبَتْ مَعَ تامِرٍ.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94F45FFA-8B59-E81B-2605-23AC3995567E}"/>
              </a:ext>
            </a:extLst>
          </p:cNvPr>
          <p:cNvSpPr/>
          <p:nvPr/>
        </p:nvSpPr>
        <p:spPr>
          <a:xfrm>
            <a:off x="498764" y="7647709"/>
            <a:ext cx="5971309" cy="1983677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حَصَلَ  تامرٌ عَلى نَجْمَةٍ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جَديدَةٍ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لِأَنَّهُ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أَجابَ عَنْ سُؤالٍ لَمْ يَسْتَطِعْ أَحَدٌ غَيْرُهُ أَنْ يُجيبَ عَنْهُ</a:t>
            </a:r>
            <a:r>
              <a:rPr kumimoji="0" lang="es-E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816E8B47-6072-A48A-B41E-A5BD679639F6}"/>
              </a:ext>
            </a:extLst>
          </p:cNvPr>
          <p:cNvSpPr/>
          <p:nvPr/>
        </p:nvSpPr>
        <p:spPr>
          <a:xfrm>
            <a:off x="8879794" y="3094674"/>
            <a:ext cx="4519144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ماذا يَفْعَلُ تامِرٌ كُلَّ مَساءٍ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A70C0826-5578-C7B4-3714-EA48875EAE11}"/>
              </a:ext>
            </a:extLst>
          </p:cNvPr>
          <p:cNvSpPr/>
          <p:nvPr/>
        </p:nvSpPr>
        <p:spPr>
          <a:xfrm>
            <a:off x="7462024" y="3266766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D4AC859D-6AE5-65F7-19A8-F0E2864AE175}"/>
              </a:ext>
            </a:extLst>
          </p:cNvPr>
          <p:cNvSpPr/>
          <p:nvPr/>
        </p:nvSpPr>
        <p:spPr>
          <a:xfrm>
            <a:off x="9401970" y="5501093"/>
            <a:ext cx="3718284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مَنْ لَعِبَ مَعَ تامِرٍ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05CA565B-0D92-002D-507B-F57B266356C7}"/>
              </a:ext>
            </a:extLst>
          </p:cNvPr>
          <p:cNvSpPr/>
          <p:nvPr/>
        </p:nvSpPr>
        <p:spPr>
          <a:xfrm>
            <a:off x="7204364" y="5728714"/>
            <a:ext cx="1675430" cy="33855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47A35608-9E02-A056-14DD-AF898BA4768F}"/>
              </a:ext>
            </a:extLst>
          </p:cNvPr>
          <p:cNvSpPr/>
          <p:nvPr/>
        </p:nvSpPr>
        <p:spPr>
          <a:xfrm>
            <a:off x="7833708" y="8190594"/>
            <a:ext cx="5657920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حَصَلَ  تامرٌ عَلى نَجْمَةٍ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جَديدَةٍ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BD0264D-70FF-7F50-64DF-F245485A4578}"/>
              </a:ext>
            </a:extLst>
          </p:cNvPr>
          <p:cNvSpPr/>
          <p:nvPr/>
        </p:nvSpPr>
        <p:spPr>
          <a:xfrm>
            <a:off x="6567851" y="8412226"/>
            <a:ext cx="1168078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CEF025D-DD70-5C93-F59B-945CDD460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6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359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جملة/كلمة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جملة/كلمة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34B8F2-0D0B-5929-24A9-EB6E5FEC8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91" y="2121280"/>
            <a:ext cx="12336380" cy="816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الكلمات </a:t>
            </a:r>
            <a:r>
              <a:rPr kumimoji="0" lang="ar-MA" sz="6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المسجوعة</a:t>
            </a:r>
            <a:endParaRPr kumimoji="0" lang="ar-MA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50750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101193"/>
            <a:ext cx="11499274" cy="20505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الكلمات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المسجوعة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المجموعة الفائزة هي من ستحصل على أكبر عدد من الكمات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كلمة اليوم: استقبال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F8BA607-4C9B-FD4B-0BC3-C1C9DB1732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1461700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C6ECBFC5-CD6A-12FC-68D9-1285006A0F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2407049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28،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(استقبال دافئ)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الأخير من(النشاط3)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C8A392C-A44E-BADD-1538-BE8A38E93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837" y="2350874"/>
            <a:ext cx="5054028" cy="7319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31EB794-C92E-A474-DB6C-C3B7E963E9B8}"/>
              </a:ext>
            </a:extLst>
          </p:cNvPr>
          <p:cNvSpPr/>
          <p:nvPr/>
        </p:nvSpPr>
        <p:spPr>
          <a:xfrm>
            <a:off x="2060519" y="9019309"/>
            <a:ext cx="3647553" cy="37205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1857</TotalTime>
  <Words>1488</Words>
  <Application>Microsoft Office PowerPoint</Application>
  <PresentationFormat>Personnalisé</PresentationFormat>
  <Paragraphs>345</Paragraphs>
  <Slides>56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56</vt:i4>
      </vt:variant>
    </vt:vector>
  </HeadingPairs>
  <TitlesOfParts>
    <vt:vector size="74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2198</cp:revision>
  <dcterms:created xsi:type="dcterms:W3CDTF">2014-10-09T07:32:24Z</dcterms:created>
  <dcterms:modified xsi:type="dcterms:W3CDTF">2025-09-17T21:42:20Z</dcterms:modified>
</cp:coreProperties>
</file>