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06" r:id="rId1"/>
    <p:sldMasterId id="2147483882" r:id="rId2"/>
    <p:sldMasterId id="2147483824" r:id="rId3"/>
    <p:sldMasterId id="2147483934" r:id="rId4"/>
  </p:sldMasterIdLst>
  <p:notesMasterIdLst>
    <p:notesMasterId r:id="rId53"/>
  </p:notesMasterIdLst>
  <p:handoutMasterIdLst>
    <p:handoutMasterId r:id="rId54"/>
  </p:handoutMasterIdLst>
  <p:sldIdLst>
    <p:sldId id="257" r:id="rId5"/>
    <p:sldId id="2134804867" r:id="rId6"/>
    <p:sldId id="2134805101" r:id="rId7"/>
    <p:sldId id="2134808522" r:id="rId8"/>
    <p:sldId id="2134805392" r:id="rId9"/>
    <p:sldId id="2134805155" r:id="rId10"/>
    <p:sldId id="2134808561" r:id="rId11"/>
    <p:sldId id="2134808454" r:id="rId12"/>
    <p:sldId id="953" r:id="rId13"/>
    <p:sldId id="2134808449" r:id="rId14"/>
    <p:sldId id="2134808531" r:id="rId15"/>
    <p:sldId id="542" r:id="rId16"/>
    <p:sldId id="988" r:id="rId17"/>
    <p:sldId id="2134808455" r:id="rId18"/>
    <p:sldId id="2134808456" r:id="rId19"/>
    <p:sldId id="2134808562" r:id="rId20"/>
    <p:sldId id="2134808464" r:id="rId21"/>
    <p:sldId id="2134808563" r:id="rId22"/>
    <p:sldId id="597" r:id="rId23"/>
    <p:sldId id="2134808445" r:id="rId24"/>
    <p:sldId id="2134808513" r:id="rId25"/>
    <p:sldId id="2134808514" r:id="rId26"/>
    <p:sldId id="2134808515" r:id="rId27"/>
    <p:sldId id="2134808609" r:id="rId28"/>
    <p:sldId id="2134808607" r:id="rId29"/>
    <p:sldId id="2134808613" r:id="rId30"/>
    <p:sldId id="2134808612" r:id="rId31"/>
    <p:sldId id="2134808543" r:id="rId32"/>
    <p:sldId id="2134808610" r:id="rId33"/>
    <p:sldId id="2134808479" r:id="rId34"/>
    <p:sldId id="2134808614" r:id="rId35"/>
    <p:sldId id="2134808615" r:id="rId36"/>
    <p:sldId id="2134808495" r:id="rId37"/>
    <p:sldId id="2134808616" r:id="rId38"/>
    <p:sldId id="2134808617" r:id="rId39"/>
    <p:sldId id="2134808618" r:id="rId40"/>
    <p:sldId id="2134808620" r:id="rId41"/>
    <p:sldId id="2134808619" r:id="rId42"/>
    <p:sldId id="2134808527" r:id="rId43"/>
    <p:sldId id="2134808530" r:id="rId44"/>
    <p:sldId id="2134808523" r:id="rId45"/>
    <p:sldId id="2134808524" r:id="rId46"/>
    <p:sldId id="2134808526" r:id="rId47"/>
    <p:sldId id="2134808539" r:id="rId48"/>
    <p:sldId id="2134808501" r:id="rId49"/>
    <p:sldId id="2134808497" r:id="rId50"/>
    <p:sldId id="2134808503" r:id="rId51"/>
    <p:sldId id="2134808502" r:id="rId52"/>
  </p:sldIdLst>
  <p:sldSz cx="13716000" cy="10287000"/>
  <p:notesSz cx="6858000" cy="9144000"/>
  <p:defaultTextStyle>
    <a:defPPr>
      <a:defRPr lang="en-US"/>
    </a:defPPr>
    <a:lvl1pPr marL="0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3AD99559-7E31-42D3-BDE0-244043135489}">
          <p14:sldIdLst>
            <p14:sldId id="257"/>
            <p14:sldId id="2134804867"/>
            <p14:sldId id="2134805101"/>
            <p14:sldId id="2134808522"/>
            <p14:sldId id="2134805392"/>
            <p14:sldId id="2134805155"/>
            <p14:sldId id="2134808561"/>
          </p14:sldIdLst>
        </p14:section>
        <p14:section name="افتتاح الحصة" id="{B4CCA7F9-F5CC-4171-9420-75CE68236B45}">
          <p14:sldIdLst>
            <p14:sldId id="2134808454"/>
            <p14:sldId id="953"/>
            <p14:sldId id="2134808449"/>
            <p14:sldId id="2134808531"/>
          </p14:sldIdLst>
        </p14:section>
        <p14:section name="نشاط اعتيادي" id="{3822E05A-48B7-466A-9806-AC1514DAD3AF}">
          <p14:sldIdLst>
            <p14:sldId id="542"/>
            <p14:sldId id="988"/>
            <p14:sldId id="2134808455"/>
            <p14:sldId id="2134808456"/>
            <p14:sldId id="2134808562"/>
            <p14:sldId id="2134808464"/>
            <p14:sldId id="2134808563"/>
          </p14:sldIdLst>
        </p14:section>
        <p14:section name="أنشطة القراءةوالكتابة" id="{A25CF4A3-DA66-4B51-A640-2EC4C5A8918F}">
          <p14:sldIdLst>
            <p14:sldId id="597"/>
            <p14:sldId id="2134808445"/>
            <p14:sldId id="2134808513"/>
            <p14:sldId id="2134808514"/>
            <p14:sldId id="2134808515"/>
            <p14:sldId id="2134808609"/>
            <p14:sldId id="2134808607"/>
            <p14:sldId id="2134808613"/>
            <p14:sldId id="2134808612"/>
            <p14:sldId id="2134808543"/>
            <p14:sldId id="2134808610"/>
            <p14:sldId id="2134808479"/>
            <p14:sldId id="2134808614"/>
            <p14:sldId id="2134808615"/>
            <p14:sldId id="2134808495"/>
            <p14:sldId id="2134808616"/>
            <p14:sldId id="2134808617"/>
            <p14:sldId id="2134808618"/>
            <p14:sldId id="2134808620"/>
            <p14:sldId id="2134808619"/>
            <p14:sldId id="2134808527"/>
            <p14:sldId id="2134808530"/>
            <p14:sldId id="2134808523"/>
            <p14:sldId id="2134808524"/>
            <p14:sldId id="2134808526"/>
            <p14:sldId id="2134808539"/>
          </p14:sldIdLst>
        </p14:section>
        <p14:section name="اختتام الحصة" id="{CFAC160B-4D15-40C5-8575-18C3947DD0CB}">
          <p14:sldIdLst>
            <p14:sldId id="2134808501"/>
            <p14:sldId id="2134808497"/>
            <p14:sldId id="2134808503"/>
            <p14:sldId id="21348085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  <p15:guide id="3" pos="432" userDrawn="1">
          <p15:clr>
            <a:srgbClr val="A4A3A4"/>
          </p15:clr>
        </p15:guide>
        <p15:guide id="4" pos="8208" userDrawn="1">
          <p15:clr>
            <a:srgbClr val="A4A3A4"/>
          </p15:clr>
        </p15:guide>
        <p15:guide id="5" orient="horz" pos="900" userDrawn="1">
          <p15:clr>
            <a:srgbClr val="A4A3A4"/>
          </p15:clr>
        </p15:guide>
        <p15:guide id="6" orient="horz" pos="1296" userDrawn="1">
          <p15:clr>
            <a:srgbClr val="A4A3A4"/>
          </p15:clr>
        </p15:guide>
        <p15:guide id="7" orient="horz" pos="5976" userDrawn="1">
          <p15:clr>
            <a:srgbClr val="A4A3A4"/>
          </p15:clr>
        </p15:guide>
        <p15:guide id="8" orient="horz" pos="5508" userDrawn="1">
          <p15:clr>
            <a:srgbClr val="A4A3A4"/>
          </p15:clr>
        </p15:guide>
        <p15:guide id="10" pos="7992" userDrawn="1">
          <p15:clr>
            <a:srgbClr val="A4A3A4"/>
          </p15:clr>
        </p15:guide>
        <p15:guide id="11" pos="648" userDrawn="1">
          <p15:clr>
            <a:srgbClr val="A4A3A4"/>
          </p15:clr>
        </p15:guide>
        <p15:guide id="12" orient="horz" pos="1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pleSmart" initials="S" lastIdx="1" clrIdx="0">
    <p:extLst>
      <p:ext uri="{19B8F6BF-5375-455C-9EA6-DF929625EA0E}">
        <p15:presenceInfo xmlns:p15="http://schemas.microsoft.com/office/powerpoint/2012/main" userId="SimpleSmar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199B"/>
    <a:srgbClr val="006DB4"/>
    <a:srgbClr val="E74C3C"/>
    <a:srgbClr val="D4EAF3"/>
    <a:srgbClr val="FFFFFF"/>
    <a:srgbClr val="10147E"/>
    <a:srgbClr val="0A0C4C"/>
    <a:srgbClr val="B40000"/>
    <a:srgbClr val="8A0000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4FE696-825C-4F37-B1DC-9DB5C21DB884}" v="7" dt="2025-09-14T18:32:41.4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106" autoAdjust="0"/>
    <p:restoredTop sz="86609" autoAdjust="0"/>
  </p:normalViewPr>
  <p:slideViewPr>
    <p:cSldViewPr snapToGrid="0" showGuides="1">
      <p:cViewPr varScale="1">
        <p:scale>
          <a:sx n="55" d="100"/>
          <a:sy n="55" d="100"/>
        </p:scale>
        <p:origin x="1843" y="53"/>
      </p:cViewPr>
      <p:guideLst>
        <p:guide orient="horz" pos="3240"/>
        <p:guide pos="4320"/>
        <p:guide pos="432"/>
        <p:guide pos="8208"/>
        <p:guide orient="horz" pos="900"/>
        <p:guide orient="horz" pos="1296"/>
        <p:guide orient="horz" pos="5976"/>
        <p:guide orient="horz" pos="5508"/>
        <p:guide pos="7992"/>
        <p:guide pos="648"/>
        <p:guide orient="horz" pos="1908"/>
      </p:guideLst>
    </p:cSldViewPr>
  </p:slideViewPr>
  <p:outlineViewPr>
    <p:cViewPr>
      <p:scale>
        <a:sx n="33" d="100"/>
        <a:sy n="33" d="100"/>
      </p:scale>
      <p:origin x="0" y="-4056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commentAuthors" Target="commentAuthor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notesMaster" Target="notesMasters/notesMaster1.xml"/><Relationship Id="rId58" Type="http://schemas.openxmlformats.org/officeDocument/2006/relationships/theme" Target="theme/theme1.xml"/><Relationship Id="rId5" Type="http://schemas.openxmlformats.org/officeDocument/2006/relationships/slide" Target="slides/slide1.xml"/><Relationship Id="rId61" Type="http://schemas.microsoft.com/office/2015/10/relationships/revisionInfo" Target="revisionInfo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viewProps" Target="viewProp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microsoft.com/office/2016/11/relationships/changesInfo" Target="changesInfos/changesInfo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HANE EL MOSTAFA" userId="612e3f77-08f4-424c-9bd0-6ac275dcda07" providerId="ADAL" clId="{2E4FE696-825C-4F37-B1DC-9DB5C21DB884}"/>
    <pc:docChg chg="undo custSel addSld delSld modSld modSection">
      <pc:chgData name="FERHANE EL MOSTAFA" userId="612e3f77-08f4-424c-9bd0-6ac275dcda07" providerId="ADAL" clId="{2E4FE696-825C-4F37-B1DC-9DB5C21DB884}" dt="2025-08-30T08:37:13.358" v="3307"/>
      <pc:docMkLst>
        <pc:docMk/>
      </pc:docMkLst>
      <pc:sldChg chg="modSp mod">
        <pc:chgData name="FERHANE EL MOSTAFA" userId="612e3f77-08f4-424c-9bd0-6ac275dcda07" providerId="ADAL" clId="{2E4FE696-825C-4F37-B1DC-9DB5C21DB884}" dt="2025-08-08T06:59:59.819" v="4" actId="20577"/>
        <pc:sldMkLst>
          <pc:docMk/>
          <pc:sldMk cId="0" sldId="257"/>
        </pc:sldMkLst>
      </pc:sldChg>
      <pc:sldChg chg="modSp">
        <pc:chgData name="FERHANE EL MOSTAFA" userId="612e3f77-08f4-424c-9bd0-6ac275dcda07" providerId="ADAL" clId="{2E4FE696-825C-4F37-B1DC-9DB5C21DB884}" dt="2025-08-08T07:12:53.948" v="160" actId="20577"/>
        <pc:sldMkLst>
          <pc:docMk/>
          <pc:sldMk cId="3622702464" sldId="953"/>
        </pc:sldMkLst>
      </pc:sldChg>
      <pc:sldChg chg="modSp mod">
        <pc:chgData name="FERHANE EL MOSTAFA" userId="612e3f77-08f4-424c-9bd0-6ac275dcda07" providerId="ADAL" clId="{2E4FE696-825C-4F37-B1DC-9DB5C21DB884}" dt="2025-08-08T09:42:52.444" v="483" actId="20577"/>
        <pc:sldMkLst>
          <pc:docMk/>
          <pc:sldMk cId="307478271" sldId="988"/>
        </pc:sldMkLst>
      </pc:sldChg>
      <pc:sldChg chg="modSp mod">
        <pc:chgData name="FERHANE EL MOSTAFA" userId="612e3f77-08f4-424c-9bd0-6ac275dcda07" providerId="ADAL" clId="{2E4FE696-825C-4F37-B1DC-9DB5C21DB884}" dt="2025-08-08T07:01:45.173" v="86" actId="20577"/>
        <pc:sldMkLst>
          <pc:docMk/>
          <pc:sldMk cId="1113929566" sldId="2134805101"/>
        </pc:sldMkLst>
      </pc:sldChg>
      <pc:sldChg chg="modSp mod">
        <pc:chgData name="FERHANE EL MOSTAFA" userId="612e3f77-08f4-424c-9bd0-6ac275dcda07" providerId="ADAL" clId="{2E4FE696-825C-4F37-B1DC-9DB5C21DB884}" dt="2025-08-08T18:11:38.054" v="3271" actId="1076"/>
        <pc:sldMkLst>
          <pc:docMk/>
          <pc:sldMk cId="969077855" sldId="2134805155"/>
        </pc:sldMkLst>
      </pc:sldChg>
      <pc:sldChg chg="modSp mod">
        <pc:chgData name="FERHANE EL MOSTAFA" userId="612e3f77-08f4-424c-9bd0-6ac275dcda07" providerId="ADAL" clId="{2E4FE696-825C-4F37-B1DC-9DB5C21DB884}" dt="2025-08-08T09:50:18.004" v="701" actId="20577"/>
        <pc:sldMkLst>
          <pc:docMk/>
          <pc:sldMk cId="4072375136" sldId="2134808445"/>
        </pc:sldMkLst>
      </pc:sldChg>
      <pc:sldChg chg="del">
        <pc:chgData name="FERHANE EL MOSTAFA" userId="612e3f77-08f4-424c-9bd0-6ac275dcda07" providerId="ADAL" clId="{2E4FE696-825C-4F37-B1DC-9DB5C21DB884}" dt="2025-08-08T07:12:27.909" v="143" actId="47"/>
        <pc:sldMkLst>
          <pc:docMk/>
          <pc:sldMk cId="1056702585" sldId="2134808447"/>
        </pc:sldMkLst>
      </pc:sldChg>
      <pc:sldChg chg="addSp delSp modSp mod delAnim modAnim">
        <pc:chgData name="FERHANE EL MOSTAFA" userId="612e3f77-08f4-424c-9bd0-6ac275dcda07" providerId="ADAL" clId="{2E4FE696-825C-4F37-B1DC-9DB5C21DB884}" dt="2025-08-08T09:42:12.864" v="477"/>
        <pc:sldMkLst>
          <pc:docMk/>
          <pc:sldMk cId="2278540487" sldId="2134808449"/>
        </pc:sldMkLst>
      </pc:sldChg>
      <pc:sldChg chg="addSp modSp mod modAnim">
        <pc:chgData name="FERHANE EL MOSTAFA" userId="612e3f77-08f4-424c-9bd0-6ac275dcda07" providerId="ADAL" clId="{2E4FE696-825C-4F37-B1DC-9DB5C21DB884}" dt="2025-08-08T09:46:58.995" v="589" actId="20577"/>
        <pc:sldMkLst>
          <pc:docMk/>
          <pc:sldMk cId="420838356" sldId="2134808455"/>
        </pc:sldMkLst>
      </pc:sldChg>
      <pc:sldChg chg="modSp mod">
        <pc:chgData name="FERHANE EL MOSTAFA" userId="612e3f77-08f4-424c-9bd0-6ac275dcda07" providerId="ADAL" clId="{2E4FE696-825C-4F37-B1DC-9DB5C21DB884}" dt="2025-08-08T09:43:34.755" v="503" actId="20577"/>
        <pc:sldMkLst>
          <pc:docMk/>
          <pc:sldMk cId="1262276646" sldId="2134808456"/>
        </pc:sldMkLst>
      </pc:sldChg>
      <pc:sldChg chg="modSp del mod">
        <pc:chgData name="FERHANE EL MOSTAFA" userId="612e3f77-08f4-424c-9bd0-6ac275dcda07" providerId="ADAL" clId="{2E4FE696-825C-4F37-B1DC-9DB5C21DB884}" dt="2025-08-08T09:46:29.824" v="561" actId="47"/>
        <pc:sldMkLst>
          <pc:docMk/>
          <pc:sldMk cId="362101722" sldId="2134808463"/>
        </pc:sldMkLst>
      </pc:sldChg>
      <pc:sldChg chg="modSp mod">
        <pc:chgData name="FERHANE EL MOSTAFA" userId="612e3f77-08f4-424c-9bd0-6ac275dcda07" providerId="ADAL" clId="{2E4FE696-825C-4F37-B1DC-9DB5C21DB884}" dt="2025-08-08T09:48:13.094" v="598" actId="20577"/>
        <pc:sldMkLst>
          <pc:docMk/>
          <pc:sldMk cId="4256770935" sldId="2134808464"/>
        </pc:sldMkLst>
      </pc:sldChg>
      <pc:sldChg chg="del">
        <pc:chgData name="FERHANE EL MOSTAFA" userId="612e3f77-08f4-424c-9bd0-6ac275dcda07" providerId="ADAL" clId="{2E4FE696-825C-4F37-B1DC-9DB5C21DB884}" dt="2025-08-08T09:48:24.187" v="600" actId="47"/>
        <pc:sldMkLst>
          <pc:docMk/>
          <pc:sldMk cId="2174706765" sldId="2134808465"/>
        </pc:sldMkLst>
      </pc:sldChg>
      <pc:sldChg chg="del">
        <pc:chgData name="FERHANE EL MOSTAFA" userId="612e3f77-08f4-424c-9bd0-6ac275dcda07" providerId="ADAL" clId="{2E4FE696-825C-4F37-B1DC-9DB5C21DB884}" dt="2025-08-08T11:41:09.953" v="2891" actId="47"/>
        <pc:sldMkLst>
          <pc:docMk/>
          <pc:sldMk cId="2447610106" sldId="2134808477"/>
        </pc:sldMkLst>
      </pc:sldChg>
      <pc:sldChg chg="addSp delSp modSp mod modAnim">
        <pc:chgData name="FERHANE EL MOSTAFA" userId="612e3f77-08f4-424c-9bd0-6ac275dcda07" providerId="ADAL" clId="{2E4FE696-825C-4F37-B1DC-9DB5C21DB884}" dt="2025-08-08T11:03:04.567" v="1805"/>
        <pc:sldMkLst>
          <pc:docMk/>
          <pc:sldMk cId="2552599713" sldId="2134808479"/>
        </pc:sldMkLst>
      </pc:sldChg>
      <pc:sldChg chg="modSp del mod">
        <pc:chgData name="FERHANE EL MOSTAFA" userId="612e3f77-08f4-424c-9bd0-6ac275dcda07" providerId="ADAL" clId="{2E4FE696-825C-4F37-B1DC-9DB5C21DB884}" dt="2025-08-08T09:56:56.078" v="753" actId="47"/>
        <pc:sldMkLst>
          <pc:docMk/>
          <pc:sldMk cId="2825997810" sldId="2134808494"/>
        </pc:sldMkLst>
      </pc:sldChg>
      <pc:sldChg chg="addSp delSp modSp mod">
        <pc:chgData name="FERHANE EL MOSTAFA" userId="612e3f77-08f4-424c-9bd0-6ac275dcda07" providerId="ADAL" clId="{2E4FE696-825C-4F37-B1DC-9DB5C21DB884}" dt="2025-08-08T11:23:47.784" v="2414" actId="1076"/>
        <pc:sldMkLst>
          <pc:docMk/>
          <pc:sldMk cId="678568683" sldId="2134808495"/>
        </pc:sldMkLst>
      </pc:sldChg>
      <pc:sldChg chg="del">
        <pc:chgData name="FERHANE EL MOSTAFA" userId="612e3f77-08f4-424c-9bd0-6ac275dcda07" providerId="ADAL" clId="{2E4FE696-825C-4F37-B1DC-9DB5C21DB884}" dt="2025-08-08T12:03:27.274" v="3255" actId="47"/>
        <pc:sldMkLst>
          <pc:docMk/>
          <pc:sldMk cId="207820426" sldId="2134808496"/>
        </pc:sldMkLst>
      </pc:sldChg>
      <pc:sldChg chg="addSp delSp modSp mod">
        <pc:chgData name="FERHANE EL MOSTAFA" userId="612e3f77-08f4-424c-9bd0-6ac275dcda07" providerId="ADAL" clId="{2E4FE696-825C-4F37-B1DC-9DB5C21DB884}" dt="2025-08-08T18:17:27.967" v="3289" actId="20577"/>
        <pc:sldMkLst>
          <pc:docMk/>
          <pc:sldMk cId="3367157074" sldId="2134808497"/>
        </pc:sldMkLst>
      </pc:sldChg>
      <pc:sldChg chg="del">
        <pc:chgData name="FERHANE EL MOSTAFA" userId="612e3f77-08f4-424c-9bd0-6ac275dcda07" providerId="ADAL" clId="{2E4FE696-825C-4F37-B1DC-9DB5C21DB884}" dt="2025-08-08T11:37:05.160" v="2796" actId="47"/>
        <pc:sldMkLst>
          <pc:docMk/>
          <pc:sldMk cId="3546273917" sldId="2134808512"/>
        </pc:sldMkLst>
      </pc:sldChg>
      <pc:sldChg chg="modSp mod">
        <pc:chgData name="FERHANE EL MOSTAFA" userId="612e3f77-08f4-424c-9bd0-6ac275dcda07" providerId="ADAL" clId="{2E4FE696-825C-4F37-B1DC-9DB5C21DB884}" dt="2025-08-08T09:50:49.651" v="702" actId="6549"/>
        <pc:sldMkLst>
          <pc:docMk/>
          <pc:sldMk cId="924649818" sldId="2134808514"/>
        </pc:sldMkLst>
      </pc:sldChg>
      <pc:sldChg chg="modSp mod">
        <pc:chgData name="FERHANE EL MOSTAFA" userId="612e3f77-08f4-424c-9bd0-6ac275dcda07" providerId="ADAL" clId="{2E4FE696-825C-4F37-B1DC-9DB5C21DB884}" dt="2025-08-08T11:23:30.512" v="2412" actId="14100"/>
        <pc:sldMkLst>
          <pc:docMk/>
          <pc:sldMk cId="1821440554" sldId="2134808515"/>
        </pc:sldMkLst>
      </pc:sldChg>
      <pc:sldChg chg="del">
        <pc:chgData name="FERHANE EL MOSTAFA" userId="612e3f77-08f4-424c-9bd0-6ac275dcda07" providerId="ADAL" clId="{2E4FE696-825C-4F37-B1DC-9DB5C21DB884}" dt="2025-08-08T11:35:27.785" v="2721" actId="47"/>
        <pc:sldMkLst>
          <pc:docMk/>
          <pc:sldMk cId="212589244" sldId="2134808516"/>
        </pc:sldMkLst>
      </pc:sldChg>
      <pc:sldChg chg="del">
        <pc:chgData name="FERHANE EL MOSTAFA" userId="612e3f77-08f4-424c-9bd0-6ac275dcda07" providerId="ADAL" clId="{2E4FE696-825C-4F37-B1DC-9DB5C21DB884}" dt="2025-08-08T11:37:01.921" v="2795" actId="47"/>
        <pc:sldMkLst>
          <pc:docMk/>
          <pc:sldMk cId="16868779" sldId="2134808517"/>
        </pc:sldMkLst>
      </pc:sldChg>
      <pc:sldChg chg="del">
        <pc:chgData name="FERHANE EL MOSTAFA" userId="612e3f77-08f4-424c-9bd0-6ac275dcda07" providerId="ADAL" clId="{2E4FE696-825C-4F37-B1DC-9DB5C21DB884}" dt="2025-08-08T11:37:10.346" v="2797" actId="47"/>
        <pc:sldMkLst>
          <pc:docMk/>
          <pc:sldMk cId="2523983732" sldId="2134808518"/>
        </pc:sldMkLst>
      </pc:sldChg>
      <pc:sldChg chg="del">
        <pc:chgData name="FERHANE EL MOSTAFA" userId="612e3f77-08f4-424c-9bd0-6ac275dcda07" providerId="ADAL" clId="{2E4FE696-825C-4F37-B1DC-9DB5C21DB884}" dt="2025-08-08T11:37:33.338" v="2799" actId="47"/>
        <pc:sldMkLst>
          <pc:docMk/>
          <pc:sldMk cId="2988632555" sldId="2134808519"/>
        </pc:sldMkLst>
      </pc:sldChg>
      <pc:sldChg chg="del">
        <pc:chgData name="FERHANE EL MOSTAFA" userId="612e3f77-08f4-424c-9bd0-6ac275dcda07" providerId="ADAL" clId="{2E4FE696-825C-4F37-B1DC-9DB5C21DB884}" dt="2025-08-08T11:38:12.911" v="2849" actId="47"/>
        <pc:sldMkLst>
          <pc:docMk/>
          <pc:sldMk cId="3958609263" sldId="2134808520"/>
        </pc:sldMkLst>
      </pc:sldChg>
      <pc:sldChg chg="del">
        <pc:chgData name="FERHANE EL MOSTAFA" userId="612e3f77-08f4-424c-9bd0-6ac275dcda07" providerId="ADAL" clId="{2E4FE696-825C-4F37-B1DC-9DB5C21DB884}" dt="2025-08-08T11:37:26.455" v="2798" actId="47"/>
        <pc:sldMkLst>
          <pc:docMk/>
          <pc:sldMk cId="1308715285" sldId="2134808521"/>
        </pc:sldMkLst>
      </pc:sldChg>
      <pc:sldChg chg="del">
        <pc:chgData name="FERHANE EL MOSTAFA" userId="612e3f77-08f4-424c-9bd0-6ac275dcda07" providerId="ADAL" clId="{2E4FE696-825C-4F37-B1DC-9DB5C21DB884}" dt="2025-08-08T11:38:34.870" v="2852" actId="47"/>
        <pc:sldMkLst>
          <pc:docMk/>
          <pc:sldMk cId="1268082730" sldId="2134808522"/>
        </pc:sldMkLst>
      </pc:sldChg>
      <pc:sldChg chg="add">
        <pc:chgData name="FERHANE EL MOSTAFA" userId="612e3f77-08f4-424c-9bd0-6ac275dcda07" providerId="ADAL" clId="{2E4FE696-825C-4F37-B1DC-9DB5C21DB884}" dt="2025-08-30T08:37:13.358" v="3307"/>
        <pc:sldMkLst>
          <pc:docMk/>
          <pc:sldMk cId="2533095450" sldId="2134808522"/>
        </pc:sldMkLst>
      </pc:sldChg>
      <pc:sldChg chg="modSp mod">
        <pc:chgData name="FERHANE EL MOSTAFA" userId="612e3f77-08f4-424c-9bd0-6ac275dcda07" providerId="ADAL" clId="{2E4FE696-825C-4F37-B1DC-9DB5C21DB884}" dt="2025-08-08T11:39:17.630" v="2871" actId="14100"/>
        <pc:sldMkLst>
          <pc:docMk/>
          <pc:sldMk cId="4081899632" sldId="2134808523"/>
        </pc:sldMkLst>
      </pc:sldChg>
      <pc:sldChg chg="addSp delSp modSp mod">
        <pc:chgData name="FERHANE EL MOSTAFA" userId="612e3f77-08f4-424c-9bd0-6ac275dcda07" providerId="ADAL" clId="{2E4FE696-825C-4F37-B1DC-9DB5C21DB884}" dt="2025-08-08T11:40:51.887" v="2890" actId="14100"/>
        <pc:sldMkLst>
          <pc:docMk/>
          <pc:sldMk cId="2747359" sldId="2134808524"/>
        </pc:sldMkLst>
      </pc:sldChg>
      <pc:sldChg chg="modSp mod">
        <pc:chgData name="FERHANE EL MOSTAFA" userId="612e3f77-08f4-424c-9bd0-6ac275dcda07" providerId="ADAL" clId="{2E4FE696-825C-4F37-B1DC-9DB5C21DB884}" dt="2025-08-08T18:17:03.910" v="3287" actId="404"/>
        <pc:sldMkLst>
          <pc:docMk/>
          <pc:sldMk cId="467803315" sldId="2134808526"/>
        </pc:sldMkLst>
      </pc:sldChg>
      <pc:sldChg chg="addSp delSp modSp mod">
        <pc:chgData name="FERHANE EL MOSTAFA" userId="612e3f77-08f4-424c-9bd0-6ac275dcda07" providerId="ADAL" clId="{2E4FE696-825C-4F37-B1DC-9DB5C21DB884}" dt="2025-08-08T11:38:09.865" v="2848" actId="1076"/>
        <pc:sldMkLst>
          <pc:docMk/>
          <pc:sldMk cId="148150509" sldId="2134808527"/>
        </pc:sldMkLst>
      </pc:sldChg>
      <pc:sldChg chg="del">
        <pc:chgData name="FERHANE EL MOSTAFA" userId="612e3f77-08f4-424c-9bd0-6ac275dcda07" providerId="ADAL" clId="{2E4FE696-825C-4F37-B1DC-9DB5C21DB884}" dt="2025-08-08T11:38:18.121" v="2850" actId="47"/>
        <pc:sldMkLst>
          <pc:docMk/>
          <pc:sldMk cId="3324305360" sldId="2134808528"/>
        </pc:sldMkLst>
      </pc:sldChg>
      <pc:sldChg chg="del">
        <pc:chgData name="FERHANE EL MOSTAFA" userId="612e3f77-08f4-424c-9bd0-6ac275dcda07" providerId="ADAL" clId="{2E4FE696-825C-4F37-B1DC-9DB5C21DB884}" dt="2025-08-08T11:38:25.570" v="2851" actId="47"/>
        <pc:sldMkLst>
          <pc:docMk/>
          <pc:sldMk cId="4131415470" sldId="2134808529"/>
        </pc:sldMkLst>
      </pc:sldChg>
      <pc:sldChg chg="addSp delSp modSp add mod delAnim modAnim">
        <pc:chgData name="FERHANE EL MOSTAFA" userId="612e3f77-08f4-424c-9bd0-6ac275dcda07" providerId="ADAL" clId="{2E4FE696-825C-4F37-B1DC-9DB5C21DB884}" dt="2025-08-08T10:51:53.648" v="1690"/>
        <pc:sldMkLst>
          <pc:docMk/>
          <pc:sldMk cId="2679425699" sldId="2134808543"/>
        </pc:sldMkLst>
      </pc:sldChg>
      <pc:sldChg chg="addSp delSp modSp add mod">
        <pc:chgData name="FERHANE EL MOSTAFA" userId="612e3f77-08f4-424c-9bd0-6ac275dcda07" providerId="ADAL" clId="{2E4FE696-825C-4F37-B1DC-9DB5C21DB884}" dt="2025-08-24T11:10:53.948" v="3306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2E4FE696-825C-4F37-B1DC-9DB5C21DB884}" dt="2025-08-24T11:10:53.948" v="3306" actId="20577"/>
          <ac:spMkLst>
            <pc:docMk/>
            <pc:sldMk cId="512562272" sldId="2134808561"/>
            <ac:spMk id="2" creationId="{570C6D3E-D944-E7DF-6E2F-7037213AB7FF}"/>
          </ac:spMkLst>
        </pc:spChg>
      </pc:sldChg>
      <pc:sldChg chg="modSp add">
        <pc:chgData name="FERHANE EL MOSTAFA" userId="612e3f77-08f4-424c-9bd0-6ac275dcda07" providerId="ADAL" clId="{2E4FE696-825C-4F37-B1DC-9DB5C21DB884}" dt="2025-08-08T09:47:12.312" v="590"/>
        <pc:sldMkLst>
          <pc:docMk/>
          <pc:sldMk cId="4126088324" sldId="2134808562"/>
        </pc:sldMkLst>
      </pc:sldChg>
      <pc:sldChg chg="modSp add modAnim">
        <pc:chgData name="FERHANE EL MOSTAFA" userId="612e3f77-08f4-424c-9bd0-6ac275dcda07" providerId="ADAL" clId="{2E4FE696-825C-4F37-B1DC-9DB5C21DB884}" dt="2025-08-08T09:49:11.433" v="661" actId="20577"/>
        <pc:sldMkLst>
          <pc:docMk/>
          <pc:sldMk cId="1927115752" sldId="2134808563"/>
        </pc:sldMkLst>
      </pc:sldChg>
      <pc:sldChg chg="addSp delSp modSp add del mod delAnim modAnim">
        <pc:chgData name="FERHANE EL MOSTAFA" userId="612e3f77-08f4-424c-9bd0-6ac275dcda07" providerId="ADAL" clId="{2E4FE696-825C-4F37-B1DC-9DB5C21DB884}" dt="2025-08-08T10:24:50.748" v="1086" actId="47"/>
        <pc:sldMkLst>
          <pc:docMk/>
          <pc:sldMk cId="3272094394" sldId="2134808606"/>
        </pc:sldMkLst>
      </pc:sldChg>
      <pc:sldChg chg="addSp delSp modSp add mod modAnim">
        <pc:chgData name="FERHANE EL MOSTAFA" userId="612e3f77-08f4-424c-9bd0-6ac275dcda07" providerId="ADAL" clId="{2E4FE696-825C-4F37-B1DC-9DB5C21DB884}" dt="2025-08-08T10:25:32.542" v="1106" actId="20577"/>
        <pc:sldMkLst>
          <pc:docMk/>
          <pc:sldMk cId="2764078150" sldId="2134808607"/>
        </pc:sldMkLst>
      </pc:sldChg>
      <pc:sldChg chg="del">
        <pc:chgData name="FERHANE EL MOSTAFA" userId="612e3f77-08f4-424c-9bd0-6ac275dcda07" providerId="ADAL" clId="{2E4FE696-825C-4F37-B1DC-9DB5C21DB884}" dt="2025-08-08T10:25:46.535" v="1107" actId="47"/>
        <pc:sldMkLst>
          <pc:docMk/>
          <pc:sldMk cId="2074470917" sldId="2134808608"/>
        </pc:sldMkLst>
      </pc:sldChg>
      <pc:sldChg chg="mod modShow">
        <pc:chgData name="FERHANE EL MOSTAFA" userId="612e3f77-08f4-424c-9bd0-6ac275dcda07" providerId="ADAL" clId="{2E4FE696-825C-4F37-B1DC-9DB5C21DB884}" dt="2025-08-08T12:07:51.249" v="3267" actId="729"/>
        <pc:sldMkLst>
          <pc:docMk/>
          <pc:sldMk cId="3331176252" sldId="2134808609"/>
        </pc:sldMkLst>
      </pc:sldChg>
      <pc:sldChg chg="addSp delSp modSp add mod">
        <pc:chgData name="FERHANE EL MOSTAFA" userId="612e3f77-08f4-424c-9bd0-6ac275dcda07" providerId="ADAL" clId="{2E4FE696-825C-4F37-B1DC-9DB5C21DB884}" dt="2025-08-08T10:27:02.823" v="1159" actId="20577"/>
        <pc:sldMkLst>
          <pc:docMk/>
          <pc:sldMk cId="3879576007" sldId="2134808610"/>
        </pc:sldMkLst>
      </pc:sldChg>
      <pc:sldChg chg="addSp delSp modSp add del mod modAnim">
        <pc:chgData name="FERHANE EL MOSTAFA" userId="612e3f77-08f4-424c-9bd0-6ac275dcda07" providerId="ADAL" clId="{2E4FE696-825C-4F37-B1DC-9DB5C21DB884}" dt="2025-08-08T18:14:41.176" v="3277" actId="47"/>
        <pc:sldMkLst>
          <pc:docMk/>
          <pc:sldMk cId="3427732458" sldId="2134808611"/>
        </pc:sldMkLst>
      </pc:sldChg>
      <pc:sldChg chg="addSp delSp modSp add mod modAnim">
        <pc:chgData name="FERHANE EL MOSTAFA" userId="612e3f77-08f4-424c-9bd0-6ac275dcda07" providerId="ADAL" clId="{2E4FE696-825C-4F37-B1DC-9DB5C21DB884}" dt="2025-08-08T10:50:43.752" v="1685" actId="207"/>
        <pc:sldMkLst>
          <pc:docMk/>
          <pc:sldMk cId="3703813308" sldId="2134808612"/>
        </pc:sldMkLst>
      </pc:sldChg>
      <pc:sldChg chg="modSp mod modShow">
        <pc:chgData name="FERHANE EL MOSTAFA" userId="612e3f77-08f4-424c-9bd0-6ac275dcda07" providerId="ADAL" clId="{2E4FE696-825C-4F37-B1DC-9DB5C21DB884}" dt="2025-08-08T18:14:17.433" v="3276" actId="729"/>
        <pc:sldMkLst>
          <pc:docMk/>
          <pc:sldMk cId="4052746149" sldId="2134808613"/>
        </pc:sldMkLst>
      </pc:sldChg>
      <pc:sldChg chg="addSp modSp add mod modAnim">
        <pc:chgData name="FERHANE EL MOSTAFA" userId="612e3f77-08f4-424c-9bd0-6ac275dcda07" providerId="ADAL" clId="{2E4FE696-825C-4F37-B1DC-9DB5C21DB884}" dt="2025-08-08T11:10:56.370" v="2039"/>
        <pc:sldMkLst>
          <pc:docMk/>
          <pc:sldMk cId="791090039" sldId="2134808614"/>
        </pc:sldMkLst>
      </pc:sldChg>
      <pc:sldChg chg="addSp delSp modSp add mod modAnim">
        <pc:chgData name="FERHANE EL MOSTAFA" userId="612e3f77-08f4-424c-9bd0-6ac275dcda07" providerId="ADAL" clId="{2E4FE696-825C-4F37-B1DC-9DB5C21DB884}" dt="2025-08-08T11:12:21.353" v="2085" actId="1076"/>
        <pc:sldMkLst>
          <pc:docMk/>
          <pc:sldMk cId="906223887" sldId="2134808615"/>
        </pc:sldMkLst>
      </pc:sldChg>
      <pc:sldChg chg="addSp delSp modSp add mod modAnim">
        <pc:chgData name="FERHANE EL MOSTAFA" userId="612e3f77-08f4-424c-9bd0-6ac275dcda07" providerId="ADAL" clId="{2E4FE696-825C-4F37-B1DC-9DB5C21DB884}" dt="2025-08-08T11:33:28.880" v="2705" actId="108"/>
        <pc:sldMkLst>
          <pc:docMk/>
          <pc:sldMk cId="1348181363" sldId="2134808616"/>
        </pc:sldMkLst>
      </pc:sldChg>
      <pc:sldChg chg="addSp modSp add mod modAnim">
        <pc:chgData name="FERHANE EL MOSTAFA" userId="612e3f77-08f4-424c-9bd0-6ac275dcda07" providerId="ADAL" clId="{2E4FE696-825C-4F37-B1DC-9DB5C21DB884}" dt="2025-08-08T11:25:54.397" v="2467" actId="1076"/>
        <pc:sldMkLst>
          <pc:docMk/>
          <pc:sldMk cId="1506031484" sldId="2134808617"/>
        </pc:sldMkLst>
      </pc:sldChg>
      <pc:sldChg chg="addSp delSp modSp add mod modAnim">
        <pc:chgData name="FERHANE EL MOSTAFA" userId="612e3f77-08f4-424c-9bd0-6ac275dcda07" providerId="ADAL" clId="{2E4FE696-825C-4F37-B1DC-9DB5C21DB884}" dt="2025-08-08T11:30:53.840" v="2677"/>
        <pc:sldMkLst>
          <pc:docMk/>
          <pc:sldMk cId="3703511364" sldId="2134808618"/>
        </pc:sldMkLst>
      </pc:sldChg>
      <pc:sldChg chg="addSp delSp modSp add mod modAnim">
        <pc:chgData name="FERHANE EL MOSTAFA" userId="612e3f77-08f4-424c-9bd0-6ac275dcda07" providerId="ADAL" clId="{2E4FE696-825C-4F37-B1DC-9DB5C21DB884}" dt="2025-08-08T18:16:04.286" v="3278"/>
        <pc:sldMkLst>
          <pc:docMk/>
          <pc:sldMk cId="1025170553" sldId="2134808619"/>
        </pc:sldMkLst>
      </pc:sldChg>
      <pc:sldChg chg="del">
        <pc:chgData name="FERHANE EL MOSTAFA" userId="612e3f77-08f4-424c-9bd0-6ac275dcda07" providerId="ADAL" clId="{2E4FE696-825C-4F37-B1DC-9DB5C21DB884}" dt="2025-08-08T11:34:28.472" v="2713" actId="47"/>
        <pc:sldMkLst>
          <pc:docMk/>
          <pc:sldMk cId="3550981874" sldId="2134808620"/>
        </pc:sldMkLst>
      </pc:sldChg>
      <pc:sldChg chg="addSp delSp modSp add mod modAnim">
        <pc:chgData name="FERHANE EL MOSTAFA" userId="612e3f77-08f4-424c-9bd0-6ac275dcda07" providerId="ADAL" clId="{2E4FE696-825C-4F37-B1DC-9DB5C21DB884}" dt="2025-08-08T11:36:44.281" v="2794"/>
        <pc:sldMkLst>
          <pc:docMk/>
          <pc:sldMk cId="3629774141" sldId="2134808620"/>
        </pc:sldMkLst>
      </pc:sldChg>
      <pc:sldChg chg="add del">
        <pc:chgData name="FERHANE EL MOSTAFA" userId="612e3f77-08f4-424c-9bd0-6ac275dcda07" providerId="ADAL" clId="{2E4FE696-825C-4F37-B1DC-9DB5C21DB884}" dt="2025-08-08T12:07:25.675" v="3266" actId="47"/>
        <pc:sldMkLst>
          <pc:docMk/>
          <pc:sldMk cId="2051732852" sldId="2134808621"/>
        </pc:sldMkLst>
      </pc:sldChg>
      <pc:sldChg chg="del">
        <pc:chgData name="FERHANE EL MOSTAFA" userId="612e3f77-08f4-424c-9bd0-6ac275dcda07" providerId="ADAL" clId="{2E4FE696-825C-4F37-B1DC-9DB5C21DB884}" dt="2025-08-08T11:57:17.681" v="3100" actId="47"/>
        <pc:sldMkLst>
          <pc:docMk/>
          <pc:sldMk cId="2999037196" sldId="2134808621"/>
        </pc:sldMkLst>
      </pc:sldChg>
    </pc:docChg>
  </pc:docChgLst>
  <pc:docChgLst>
    <pc:chgData name="FERHANE EL MOSTAFA" userId="612e3f77-08f4-424c-9bd0-6ac275dcda07" providerId="ADAL" clId="{0E1024C3-58F3-4E60-9D56-58152775B348}"/>
    <pc:docChg chg="undo custSel modSld">
      <pc:chgData name="FERHANE EL MOSTAFA" userId="612e3f77-08f4-424c-9bd0-6ac275dcda07" providerId="ADAL" clId="{0E1024C3-58F3-4E60-9D56-58152775B348}" dt="2025-09-14T18:32:45.331" v="18" actId="1076"/>
      <pc:docMkLst>
        <pc:docMk/>
      </pc:docMkLst>
      <pc:sldChg chg="modSp mod">
        <pc:chgData name="FERHANE EL MOSTAFA" userId="612e3f77-08f4-424c-9bd0-6ac275dcda07" providerId="ADAL" clId="{0E1024C3-58F3-4E60-9D56-58152775B348}" dt="2025-09-14T18:32:33.887" v="15" actId="20577"/>
        <pc:sldMkLst>
          <pc:docMk/>
          <pc:sldMk cId="0" sldId="257"/>
        </pc:sldMkLst>
        <pc:spChg chg="mod">
          <ac:chgData name="FERHANE EL MOSTAFA" userId="612e3f77-08f4-424c-9bd0-6ac275dcda07" providerId="ADAL" clId="{0E1024C3-58F3-4E60-9D56-58152775B348}" dt="2025-09-14T18:32:33.887" v="15" actId="20577"/>
          <ac:spMkLst>
            <pc:docMk/>
            <pc:sldMk cId="0" sldId="257"/>
            <ac:spMk id="13" creationId="{00000000-0000-0000-0000-000000000000}"/>
          </ac:spMkLst>
        </pc:spChg>
      </pc:sldChg>
      <pc:sldChg chg="addSp delSp modSp mod">
        <pc:chgData name="FERHANE EL MOSTAFA" userId="612e3f77-08f4-424c-9bd0-6ac275dcda07" providerId="ADAL" clId="{0E1024C3-58F3-4E60-9D56-58152775B348}" dt="2025-09-14T18:32:45.331" v="18" actId="1076"/>
        <pc:sldMkLst>
          <pc:docMk/>
          <pc:sldMk cId="3727397737" sldId="2134805392"/>
        </pc:sldMkLst>
        <pc:picChg chg="add mod">
          <ac:chgData name="FERHANE EL MOSTAFA" userId="612e3f77-08f4-424c-9bd0-6ac275dcda07" providerId="ADAL" clId="{0E1024C3-58F3-4E60-9D56-58152775B348}" dt="2025-09-14T18:32:45.331" v="18" actId="1076"/>
          <ac:picMkLst>
            <pc:docMk/>
            <pc:sldMk cId="3727397737" sldId="2134805392"/>
            <ac:picMk id="3" creationId="{1C91EC08-DAE9-914B-3116-852FD2F50005}"/>
          </ac:picMkLst>
        </pc:picChg>
        <pc:picChg chg="del">
          <ac:chgData name="FERHANE EL MOSTAFA" userId="612e3f77-08f4-424c-9bd0-6ac275dcda07" providerId="ADAL" clId="{0E1024C3-58F3-4E60-9D56-58152775B348}" dt="2025-09-14T18:32:40.987" v="16" actId="478"/>
          <ac:picMkLst>
            <pc:docMk/>
            <pc:sldMk cId="3727397737" sldId="2134805392"/>
            <ac:picMk id="4" creationId="{6D4B1528-9D12-0841-83D5-9EFFE0B110E4}"/>
          </ac:picMkLst>
        </pc:picChg>
      </pc:sldChg>
      <pc:sldChg chg="modSp mod">
        <pc:chgData name="FERHANE EL MOSTAFA" userId="612e3f77-08f4-424c-9bd0-6ac275dcda07" providerId="ADAL" clId="{0E1024C3-58F3-4E60-9D56-58152775B348}" dt="2025-09-14T11:16:27.180" v="6" actId="20577"/>
        <pc:sldMkLst>
          <pc:docMk/>
          <pc:sldMk cId="2764078150" sldId="2134808607"/>
        </pc:sldMkLst>
        <pc:spChg chg="mod">
          <ac:chgData name="FERHANE EL MOSTAFA" userId="612e3f77-08f4-424c-9bd0-6ac275dcda07" providerId="ADAL" clId="{0E1024C3-58F3-4E60-9D56-58152775B348}" dt="2025-09-14T11:16:27.180" v="6" actId="20577"/>
          <ac:spMkLst>
            <pc:docMk/>
            <pc:sldMk cId="2764078150" sldId="2134808607"/>
            <ac:spMk id="23" creationId="{F5044843-B31C-C79A-B813-E763C84C52B1}"/>
          </ac:spMkLst>
        </pc:spChg>
      </pc:sldChg>
      <pc:sldChg chg="modSp modAnim">
        <pc:chgData name="FERHANE EL MOSTAFA" userId="612e3f77-08f4-424c-9bd0-6ac275dcda07" providerId="ADAL" clId="{0E1024C3-58F3-4E60-9D56-58152775B348}" dt="2025-09-14T11:16:32.261" v="7" actId="20577"/>
        <pc:sldMkLst>
          <pc:docMk/>
          <pc:sldMk cId="3331176252" sldId="2134808609"/>
        </pc:sldMkLst>
        <pc:spChg chg="mod">
          <ac:chgData name="FERHANE EL MOSTAFA" userId="612e3f77-08f4-424c-9bd0-6ac275dcda07" providerId="ADAL" clId="{0E1024C3-58F3-4E60-9D56-58152775B348}" dt="2025-09-14T11:16:32.261" v="7" actId="20577"/>
          <ac:spMkLst>
            <pc:docMk/>
            <pc:sldMk cId="3331176252" sldId="2134808609"/>
            <ac:spMk id="23" creationId="{46C63D3D-0A07-32DA-BA37-B0DC380FD717}"/>
          </ac:spMkLst>
        </pc:spChg>
      </pc:sldChg>
      <pc:sldChg chg="addSp delSp modSp mod modAnim">
        <pc:chgData name="FERHANE EL MOSTAFA" userId="612e3f77-08f4-424c-9bd0-6ac275dcda07" providerId="ADAL" clId="{0E1024C3-58F3-4E60-9D56-58152775B348}" dt="2025-09-14T11:17:01.054" v="14" actId="1076"/>
        <pc:sldMkLst>
          <pc:docMk/>
          <pc:sldMk cId="3703813308" sldId="2134808612"/>
        </pc:sldMkLst>
        <pc:spChg chg="add mod">
          <ac:chgData name="FERHANE EL MOSTAFA" userId="612e3f77-08f4-424c-9bd0-6ac275dcda07" providerId="ADAL" clId="{0E1024C3-58F3-4E60-9D56-58152775B348}" dt="2025-09-14T11:17:01.054" v="14" actId="1076"/>
          <ac:spMkLst>
            <pc:docMk/>
            <pc:sldMk cId="3703813308" sldId="2134808612"/>
            <ac:spMk id="3" creationId="{3E0FA6D1-DB4F-CF54-AF27-DDB356DD39BA}"/>
          </ac:spMkLst>
        </pc:spChg>
        <pc:picChg chg="add del">
          <ac:chgData name="FERHANE EL MOSTAFA" userId="612e3f77-08f4-424c-9bd0-6ac275dcda07" providerId="ADAL" clId="{0E1024C3-58F3-4E60-9D56-58152775B348}" dt="2025-09-14T11:16:57.165" v="12" actId="478"/>
          <ac:picMkLst>
            <pc:docMk/>
            <pc:sldMk cId="3703813308" sldId="2134808612"/>
            <ac:picMk id="16" creationId="{578D323C-4150-547D-ABE8-DD9A20C27EE6}"/>
          </ac:picMkLst>
        </pc:picChg>
        <pc:picChg chg="mod">
          <ac:chgData name="FERHANE EL MOSTAFA" userId="612e3f77-08f4-424c-9bd0-6ac275dcda07" providerId="ADAL" clId="{0E1024C3-58F3-4E60-9D56-58152775B348}" dt="2025-09-14T11:16:18.496" v="4" actId="1076"/>
          <ac:picMkLst>
            <pc:docMk/>
            <pc:sldMk cId="3703813308" sldId="2134808612"/>
            <ac:picMk id="21" creationId="{3A500600-267B-F040-311A-FA54257EF925}"/>
          </ac:picMkLst>
        </pc:picChg>
      </pc:sldChg>
      <pc:sldChg chg="addSp delSp modSp mod delAnim modAnim">
        <pc:chgData name="FERHANE EL MOSTAFA" userId="612e3f77-08f4-424c-9bd0-6ac275dcda07" providerId="ADAL" clId="{0E1024C3-58F3-4E60-9D56-58152775B348}" dt="2025-09-14T11:16:51.375" v="11" actId="14100"/>
        <pc:sldMkLst>
          <pc:docMk/>
          <pc:sldMk cId="4052746149" sldId="2134808613"/>
        </pc:sldMkLst>
        <pc:spChg chg="add mod">
          <ac:chgData name="FERHANE EL MOSTAFA" userId="612e3f77-08f4-424c-9bd0-6ac275dcda07" providerId="ADAL" clId="{0E1024C3-58F3-4E60-9D56-58152775B348}" dt="2025-09-14T11:16:51.375" v="11" actId="14100"/>
          <ac:spMkLst>
            <pc:docMk/>
            <pc:sldMk cId="4052746149" sldId="2134808613"/>
            <ac:spMk id="3" creationId="{4CD7ABCB-707A-C7B8-23D5-9F1C9B8B93A1}"/>
          </ac:spMkLst>
        </pc:spChg>
        <pc:spChg chg="del">
          <ac:chgData name="FERHANE EL MOSTAFA" userId="612e3f77-08f4-424c-9bd0-6ac275dcda07" providerId="ADAL" clId="{0E1024C3-58F3-4E60-9D56-58152775B348}" dt="2025-09-14T11:16:40.845" v="8" actId="478"/>
          <ac:spMkLst>
            <pc:docMk/>
            <pc:sldMk cId="4052746149" sldId="2134808613"/>
            <ac:spMk id="23" creationId="{F43E280D-8B15-8817-2637-0D9741DCCE77}"/>
          </ac:spMkLst>
        </pc:spChg>
      </pc:sldChg>
    </pc:docChg>
  </pc:docChgLst>
  <pc:docChgLst>
    <pc:chgData name="FERHANE EL MOSTAFA" userId="612e3f77-08f4-424c-9bd0-6ac275dcda07" providerId="ADAL" clId="{5DF39176-A51A-4DCF-8743-9C6819DD3B0D}"/>
    <pc:docChg chg="undo custSel addSld delSld modSld modSection">
      <pc:chgData name="FERHANE EL MOSTAFA" userId="612e3f77-08f4-424c-9bd0-6ac275dcda07" providerId="ADAL" clId="{5DF39176-A51A-4DCF-8743-9C6819DD3B0D}" dt="2025-08-01T11:10:08.865" v="1504" actId="20577"/>
      <pc:docMkLst>
        <pc:docMk/>
      </pc:docMkLst>
      <pc:sldChg chg="modSp mod">
        <pc:chgData name="FERHANE EL MOSTAFA" userId="612e3f77-08f4-424c-9bd0-6ac275dcda07" providerId="ADAL" clId="{5DF39176-A51A-4DCF-8743-9C6819DD3B0D}" dt="2025-07-31T10:25:44.829" v="0" actId="20577"/>
        <pc:sldMkLst>
          <pc:docMk/>
          <pc:sldMk cId="0" sldId="257"/>
        </pc:sldMkLst>
      </pc:sldChg>
      <pc:sldChg chg="modSp mod">
        <pc:chgData name="FERHANE EL MOSTAFA" userId="612e3f77-08f4-424c-9bd0-6ac275dcda07" providerId="ADAL" clId="{5DF39176-A51A-4DCF-8743-9C6819DD3B0D}" dt="2025-07-31T10:30:57.128" v="72" actId="20577"/>
        <pc:sldMkLst>
          <pc:docMk/>
          <pc:sldMk cId="307478271" sldId="988"/>
        </pc:sldMkLst>
      </pc:sldChg>
      <pc:sldChg chg="modSp mod">
        <pc:chgData name="FERHANE EL MOSTAFA" userId="612e3f77-08f4-424c-9bd0-6ac275dcda07" providerId="ADAL" clId="{5DF39176-A51A-4DCF-8743-9C6819DD3B0D}" dt="2025-07-31T10:34:55.831" v="235" actId="20577"/>
        <pc:sldMkLst>
          <pc:docMk/>
          <pc:sldMk cId="1702143944" sldId="989"/>
        </pc:sldMkLst>
      </pc:sldChg>
      <pc:sldChg chg="modSp mod">
        <pc:chgData name="FERHANE EL MOSTAFA" userId="612e3f77-08f4-424c-9bd0-6ac275dcda07" providerId="ADAL" clId="{5DF39176-A51A-4DCF-8743-9C6819DD3B0D}" dt="2025-08-01T10:56:36.713" v="1366" actId="404"/>
        <pc:sldMkLst>
          <pc:docMk/>
          <pc:sldMk cId="1113929566" sldId="2134805101"/>
        </pc:sldMkLst>
      </pc:sldChg>
      <pc:sldChg chg="modSp mod">
        <pc:chgData name="FERHANE EL MOSTAFA" userId="612e3f77-08f4-424c-9bd0-6ac275dcda07" providerId="ADAL" clId="{5DF39176-A51A-4DCF-8743-9C6819DD3B0D}" dt="2025-08-01T10:56:59.002" v="1371" actId="20577"/>
        <pc:sldMkLst>
          <pc:docMk/>
          <pc:sldMk cId="969077855" sldId="2134805155"/>
        </pc:sldMkLst>
      </pc:sldChg>
      <pc:sldChg chg="addSp modSp mod modAnim">
        <pc:chgData name="FERHANE EL MOSTAFA" userId="612e3f77-08f4-424c-9bd0-6ac275dcda07" providerId="ADAL" clId="{5DF39176-A51A-4DCF-8743-9C6819DD3B0D}" dt="2025-08-01T10:58:46.519" v="1372"/>
        <pc:sldMkLst>
          <pc:docMk/>
          <pc:sldMk cId="4072375136" sldId="2134808445"/>
        </pc:sldMkLst>
      </pc:sldChg>
      <pc:sldChg chg="modSp mod">
        <pc:chgData name="FERHANE EL MOSTAFA" userId="612e3f77-08f4-424c-9bd0-6ac275dcda07" providerId="ADAL" clId="{5DF39176-A51A-4DCF-8743-9C6819DD3B0D}" dt="2025-08-01T11:10:08.865" v="1504" actId="20577"/>
        <pc:sldMkLst>
          <pc:docMk/>
          <pc:sldMk cId="1056702585" sldId="2134808447"/>
        </pc:sldMkLst>
      </pc:sldChg>
      <pc:sldChg chg="modSp">
        <pc:chgData name="FERHANE EL MOSTAFA" userId="612e3f77-08f4-424c-9bd0-6ac275dcda07" providerId="ADAL" clId="{5DF39176-A51A-4DCF-8743-9C6819DD3B0D}" dt="2025-07-31T10:31:48.022" v="113" actId="20577"/>
        <pc:sldMkLst>
          <pc:docMk/>
          <pc:sldMk cId="420838356" sldId="2134808455"/>
        </pc:sldMkLst>
      </pc:sldChg>
      <pc:sldChg chg="modSp mod">
        <pc:chgData name="FERHANE EL MOSTAFA" userId="612e3f77-08f4-424c-9bd0-6ac275dcda07" providerId="ADAL" clId="{5DF39176-A51A-4DCF-8743-9C6819DD3B0D}" dt="2025-07-31T10:32:15.248" v="120" actId="20577"/>
        <pc:sldMkLst>
          <pc:docMk/>
          <pc:sldMk cId="1262276646" sldId="2134808456"/>
        </pc:sldMkLst>
      </pc:sldChg>
      <pc:sldChg chg="modSp">
        <pc:chgData name="FERHANE EL MOSTAFA" userId="612e3f77-08f4-424c-9bd0-6ac275dcda07" providerId="ADAL" clId="{5DF39176-A51A-4DCF-8743-9C6819DD3B0D}" dt="2025-07-31T10:33:13.399" v="160" actId="20577"/>
        <pc:sldMkLst>
          <pc:docMk/>
          <pc:sldMk cId="362101722" sldId="2134808463"/>
        </pc:sldMkLst>
      </pc:sldChg>
      <pc:sldChg chg="modSp mod">
        <pc:chgData name="FERHANE EL MOSTAFA" userId="612e3f77-08f4-424c-9bd0-6ac275dcda07" providerId="ADAL" clId="{5DF39176-A51A-4DCF-8743-9C6819DD3B0D}" dt="2025-07-31T10:33:22.896" v="163" actId="20577"/>
        <pc:sldMkLst>
          <pc:docMk/>
          <pc:sldMk cId="4256770935" sldId="2134808464"/>
        </pc:sldMkLst>
      </pc:sldChg>
      <pc:sldChg chg="modSp">
        <pc:chgData name="FERHANE EL MOSTAFA" userId="612e3f77-08f4-424c-9bd0-6ac275dcda07" providerId="ADAL" clId="{5DF39176-A51A-4DCF-8743-9C6819DD3B0D}" dt="2025-07-31T10:34:21.421" v="221" actId="20577"/>
        <pc:sldMkLst>
          <pc:docMk/>
          <pc:sldMk cId="2174706765" sldId="2134808465"/>
        </pc:sldMkLst>
      </pc:sldChg>
      <pc:sldChg chg="del">
        <pc:chgData name="FERHANE EL MOSTAFA" userId="612e3f77-08f4-424c-9bd0-6ac275dcda07" providerId="ADAL" clId="{5DF39176-A51A-4DCF-8743-9C6819DD3B0D}" dt="2025-07-31T10:34:33.604" v="223" actId="47"/>
        <pc:sldMkLst>
          <pc:docMk/>
          <pc:sldMk cId="3357679976" sldId="2134808466"/>
        </pc:sldMkLst>
      </pc:sldChg>
      <pc:sldChg chg="del">
        <pc:chgData name="FERHANE EL MOSTAFA" userId="612e3f77-08f4-424c-9bd0-6ac275dcda07" providerId="ADAL" clId="{5DF39176-A51A-4DCF-8743-9C6819DD3B0D}" dt="2025-07-31T10:34:29.021" v="222" actId="47"/>
        <pc:sldMkLst>
          <pc:docMk/>
          <pc:sldMk cId="4187825288" sldId="2134808467"/>
        </pc:sldMkLst>
      </pc:sldChg>
      <pc:sldChg chg="modSp mod">
        <pc:chgData name="FERHANE EL MOSTAFA" userId="612e3f77-08f4-424c-9bd0-6ac275dcda07" providerId="ADAL" clId="{5DF39176-A51A-4DCF-8743-9C6819DD3B0D}" dt="2025-07-31T10:35:29.422" v="262" actId="20577"/>
        <pc:sldMkLst>
          <pc:docMk/>
          <pc:sldMk cId="2738640710" sldId="2134808468"/>
        </pc:sldMkLst>
      </pc:sldChg>
      <pc:sldChg chg="addSp delSp modSp mod">
        <pc:chgData name="FERHANE EL MOSTAFA" userId="612e3f77-08f4-424c-9bd0-6ac275dcda07" providerId="ADAL" clId="{5DF39176-A51A-4DCF-8743-9C6819DD3B0D}" dt="2025-07-31T22:15:58.609" v="1083" actId="14100"/>
        <pc:sldMkLst>
          <pc:docMk/>
          <pc:sldMk cId="2552599713" sldId="2134808479"/>
        </pc:sldMkLst>
      </pc:sldChg>
      <pc:sldChg chg="modSp mod modAnim">
        <pc:chgData name="FERHANE EL MOSTAFA" userId="612e3f77-08f4-424c-9bd0-6ac275dcda07" providerId="ADAL" clId="{5DF39176-A51A-4DCF-8743-9C6819DD3B0D}" dt="2025-08-01T11:04:56.850" v="1399"/>
        <pc:sldMkLst>
          <pc:docMk/>
          <pc:sldMk cId="2442209310" sldId="2134808480"/>
        </pc:sldMkLst>
      </pc:sldChg>
      <pc:sldChg chg="del">
        <pc:chgData name="FERHANE EL MOSTAFA" userId="612e3f77-08f4-424c-9bd0-6ac275dcda07" providerId="ADAL" clId="{5DF39176-A51A-4DCF-8743-9C6819DD3B0D}" dt="2025-07-31T11:03:34.135" v="823" actId="47"/>
        <pc:sldMkLst>
          <pc:docMk/>
          <pc:sldMk cId="691679218" sldId="2134808481"/>
        </pc:sldMkLst>
      </pc:sldChg>
      <pc:sldChg chg="modSp mod modAnim">
        <pc:chgData name="FERHANE EL MOSTAFA" userId="612e3f77-08f4-424c-9bd0-6ac275dcda07" providerId="ADAL" clId="{5DF39176-A51A-4DCF-8743-9C6819DD3B0D}" dt="2025-07-31T10:56:08.542" v="681" actId="20577"/>
        <pc:sldMkLst>
          <pc:docMk/>
          <pc:sldMk cId="2451616425" sldId="2134808482"/>
        </pc:sldMkLst>
      </pc:sldChg>
      <pc:sldChg chg="modSp mod">
        <pc:chgData name="FERHANE EL MOSTAFA" userId="612e3f77-08f4-424c-9bd0-6ac275dcda07" providerId="ADAL" clId="{5DF39176-A51A-4DCF-8743-9C6819DD3B0D}" dt="2025-07-31T10:54:03.424" v="596" actId="20577"/>
        <pc:sldMkLst>
          <pc:docMk/>
          <pc:sldMk cId="2492661190" sldId="2134808483"/>
        </pc:sldMkLst>
      </pc:sldChg>
      <pc:sldChg chg="addSp delSp modSp mod">
        <pc:chgData name="FERHANE EL MOSTAFA" userId="612e3f77-08f4-424c-9bd0-6ac275dcda07" providerId="ADAL" clId="{5DF39176-A51A-4DCF-8743-9C6819DD3B0D}" dt="2025-08-01T07:56:21.689" v="1344" actId="1076"/>
        <pc:sldMkLst>
          <pc:docMk/>
          <pc:sldMk cId="814815207" sldId="2134808484"/>
        </pc:sldMkLst>
      </pc:sldChg>
      <pc:sldChg chg="addSp delSp modSp mod delAnim">
        <pc:chgData name="FERHANE EL MOSTAFA" userId="612e3f77-08f4-424c-9bd0-6ac275dcda07" providerId="ADAL" clId="{5DF39176-A51A-4DCF-8743-9C6819DD3B0D}" dt="2025-08-01T07:43:06.297" v="1163"/>
        <pc:sldMkLst>
          <pc:docMk/>
          <pc:sldMk cId="2750693596" sldId="2134808485"/>
        </pc:sldMkLst>
      </pc:sldChg>
      <pc:sldChg chg="addSp modSp mod">
        <pc:chgData name="FERHANE EL MOSTAFA" userId="612e3f77-08f4-424c-9bd0-6ac275dcda07" providerId="ADAL" clId="{5DF39176-A51A-4DCF-8743-9C6819DD3B0D}" dt="2025-08-01T07:55:57.605" v="1342"/>
        <pc:sldMkLst>
          <pc:docMk/>
          <pc:sldMk cId="4039521206" sldId="2134808486"/>
        </pc:sldMkLst>
      </pc:sldChg>
      <pc:sldChg chg="addSp modSp mod">
        <pc:chgData name="FERHANE EL MOSTAFA" userId="612e3f77-08f4-424c-9bd0-6ac275dcda07" providerId="ADAL" clId="{5DF39176-A51A-4DCF-8743-9C6819DD3B0D}" dt="2025-08-01T07:47:17.084" v="1227" actId="1076"/>
        <pc:sldMkLst>
          <pc:docMk/>
          <pc:sldMk cId="3557580989" sldId="2134808487"/>
        </pc:sldMkLst>
      </pc:sldChg>
      <pc:sldChg chg="addSp modSp mod">
        <pc:chgData name="FERHANE EL MOSTAFA" userId="612e3f77-08f4-424c-9bd0-6ac275dcda07" providerId="ADAL" clId="{5DF39176-A51A-4DCF-8743-9C6819DD3B0D}" dt="2025-08-01T07:47:27.519" v="1229" actId="1076"/>
        <pc:sldMkLst>
          <pc:docMk/>
          <pc:sldMk cId="3317626527" sldId="2134808488"/>
        </pc:sldMkLst>
      </pc:sldChg>
      <pc:sldChg chg="addSp modSp mod">
        <pc:chgData name="FERHANE EL MOSTAFA" userId="612e3f77-08f4-424c-9bd0-6ac275dcda07" providerId="ADAL" clId="{5DF39176-A51A-4DCF-8743-9C6819DD3B0D}" dt="2025-08-01T07:47:35.494" v="1231" actId="1076"/>
        <pc:sldMkLst>
          <pc:docMk/>
          <pc:sldMk cId="702753478" sldId="2134808489"/>
        </pc:sldMkLst>
      </pc:sldChg>
      <pc:sldChg chg="modSp add del mod">
        <pc:chgData name="FERHANE EL MOSTAFA" userId="612e3f77-08f4-424c-9bd0-6ac275dcda07" providerId="ADAL" clId="{5DF39176-A51A-4DCF-8743-9C6819DD3B0D}" dt="2025-07-31T10:51:30.269" v="536" actId="47"/>
        <pc:sldMkLst>
          <pc:docMk/>
          <pc:sldMk cId="942737035" sldId="2134808490"/>
        </pc:sldMkLst>
      </pc:sldChg>
      <pc:sldChg chg="addSp modSp mod modAnim">
        <pc:chgData name="FERHANE EL MOSTAFA" userId="612e3f77-08f4-424c-9bd0-6ac275dcda07" providerId="ADAL" clId="{5DF39176-A51A-4DCF-8743-9C6819DD3B0D}" dt="2025-08-01T11:01:58.889" v="1386" actId="403"/>
        <pc:sldMkLst>
          <pc:docMk/>
          <pc:sldMk cId="2426074610" sldId="2134808491"/>
        </pc:sldMkLst>
      </pc:sldChg>
      <pc:sldChg chg="modSp mod modAnim">
        <pc:chgData name="FERHANE EL MOSTAFA" userId="612e3f77-08f4-424c-9bd0-6ac275dcda07" providerId="ADAL" clId="{5DF39176-A51A-4DCF-8743-9C6819DD3B0D}" dt="2025-08-01T11:02:37.261" v="1387" actId="20577"/>
        <pc:sldMkLst>
          <pc:docMk/>
          <pc:sldMk cId="4056254268" sldId="2134808492"/>
        </pc:sldMkLst>
      </pc:sldChg>
      <pc:sldChg chg="del">
        <pc:chgData name="FERHANE EL MOSTAFA" userId="612e3f77-08f4-424c-9bd0-6ac275dcda07" providerId="ADAL" clId="{5DF39176-A51A-4DCF-8743-9C6819DD3B0D}" dt="2025-07-31T11:04:12.473" v="826" actId="47"/>
        <pc:sldMkLst>
          <pc:docMk/>
          <pc:sldMk cId="4130891120" sldId="2134808493"/>
        </pc:sldMkLst>
      </pc:sldChg>
      <pc:sldChg chg="addSp modSp mod">
        <pc:chgData name="FERHANE EL MOSTAFA" userId="612e3f77-08f4-424c-9bd0-6ac275dcda07" providerId="ADAL" clId="{5DF39176-A51A-4DCF-8743-9C6819DD3B0D}" dt="2025-08-01T07:56:49.002" v="1349" actId="1076"/>
        <pc:sldMkLst>
          <pc:docMk/>
          <pc:sldMk cId="2825997810" sldId="2134808494"/>
        </pc:sldMkLst>
      </pc:sldChg>
      <pc:sldChg chg="addSp delSp modSp mod">
        <pc:chgData name="FERHANE EL MOSTAFA" userId="612e3f77-08f4-424c-9bd0-6ac275dcda07" providerId="ADAL" clId="{5DF39176-A51A-4DCF-8743-9C6819DD3B0D}" dt="2025-07-31T22:16:37.784" v="1086" actId="14100"/>
        <pc:sldMkLst>
          <pc:docMk/>
          <pc:sldMk cId="678568683" sldId="2134808495"/>
        </pc:sldMkLst>
      </pc:sldChg>
      <pc:sldChg chg="addSp delSp modSp mod">
        <pc:chgData name="FERHANE EL MOSTAFA" userId="612e3f77-08f4-424c-9bd0-6ac275dcda07" providerId="ADAL" clId="{5DF39176-A51A-4DCF-8743-9C6819DD3B0D}" dt="2025-08-01T11:07:54.971" v="1487" actId="20577"/>
        <pc:sldMkLst>
          <pc:docMk/>
          <pc:sldMk cId="1533113094" sldId="2134808496"/>
        </pc:sldMkLst>
      </pc:sldChg>
      <pc:sldChg chg="addSp delSp modSp mod">
        <pc:chgData name="FERHANE EL MOSTAFA" userId="612e3f77-08f4-424c-9bd0-6ac275dcda07" providerId="ADAL" clId="{5DF39176-A51A-4DCF-8743-9C6819DD3B0D}" dt="2025-07-31T22:16:58.174" v="1089" actId="14100"/>
        <pc:sldMkLst>
          <pc:docMk/>
          <pc:sldMk cId="1182404594" sldId="2134808497"/>
        </pc:sldMkLst>
      </pc:sldChg>
      <pc:sldChg chg="modSp mod">
        <pc:chgData name="FERHANE EL MOSTAFA" userId="612e3f77-08f4-424c-9bd0-6ac275dcda07" providerId="ADAL" clId="{5DF39176-A51A-4DCF-8743-9C6819DD3B0D}" dt="2025-08-01T11:08:38.438" v="1489" actId="20577"/>
        <pc:sldMkLst>
          <pc:docMk/>
          <pc:sldMk cId="4179121087" sldId="2134808498"/>
        </pc:sldMkLst>
      </pc:sldChg>
      <pc:sldChg chg="modSp modAnim">
        <pc:chgData name="FERHANE EL MOSTAFA" userId="612e3f77-08f4-424c-9bd0-6ac275dcda07" providerId="ADAL" clId="{5DF39176-A51A-4DCF-8743-9C6819DD3B0D}" dt="2025-08-01T11:08:59.403" v="1493" actId="20577"/>
        <pc:sldMkLst>
          <pc:docMk/>
          <pc:sldMk cId="705810160" sldId="2134808499"/>
        </pc:sldMkLst>
      </pc:sldChg>
      <pc:sldChg chg="del">
        <pc:chgData name="FERHANE EL MOSTAFA" userId="612e3f77-08f4-424c-9bd0-6ac275dcda07" providerId="ADAL" clId="{5DF39176-A51A-4DCF-8743-9C6819DD3B0D}" dt="2025-07-31T10:30:20.017" v="50" actId="47"/>
        <pc:sldMkLst>
          <pc:docMk/>
          <pc:sldMk cId="612341006" sldId="2134808504"/>
        </pc:sldMkLst>
      </pc:sldChg>
      <pc:sldChg chg="addSp modSp add mod">
        <pc:chgData name="FERHANE EL MOSTAFA" userId="612e3f77-08f4-424c-9bd0-6ac275dcda07" providerId="ADAL" clId="{5DF39176-A51A-4DCF-8743-9C6819DD3B0D}" dt="2025-08-01T11:01:12.769" v="1380" actId="20577"/>
        <pc:sldMkLst>
          <pc:docMk/>
          <pc:sldMk cId="2091575792" sldId="2134808506"/>
        </pc:sldMkLst>
      </pc:sldChg>
      <pc:sldChg chg="addSp modSp add mod modAnim">
        <pc:chgData name="FERHANE EL MOSTAFA" userId="612e3f77-08f4-424c-9bd0-6ac275dcda07" providerId="ADAL" clId="{5DF39176-A51A-4DCF-8743-9C6819DD3B0D}" dt="2025-08-01T07:57:31.111" v="1353" actId="14100"/>
        <pc:sldMkLst>
          <pc:docMk/>
          <pc:sldMk cId="3089496847" sldId="2134808507"/>
        </pc:sldMkLst>
      </pc:sldChg>
      <pc:sldChg chg="modSp add mod">
        <pc:chgData name="FERHANE EL MOSTAFA" userId="612e3f77-08f4-424c-9bd0-6ac275dcda07" providerId="ADAL" clId="{5DF39176-A51A-4DCF-8743-9C6819DD3B0D}" dt="2025-07-31T11:03:16.508" v="822" actId="20577"/>
        <pc:sldMkLst>
          <pc:docMk/>
          <pc:sldMk cId="2865839544" sldId="2134808508"/>
        </pc:sldMkLst>
      </pc:sldChg>
      <pc:sldChg chg="modSp add mod modAnim">
        <pc:chgData name="FERHANE EL MOSTAFA" userId="612e3f77-08f4-424c-9bd0-6ac275dcda07" providerId="ADAL" clId="{5DF39176-A51A-4DCF-8743-9C6819DD3B0D}" dt="2025-08-01T11:03:59.132" v="1394" actId="20577"/>
        <pc:sldMkLst>
          <pc:docMk/>
          <pc:sldMk cId="2932783216" sldId="2134808509"/>
        </pc:sldMkLst>
      </pc:sldChg>
      <pc:sldChg chg="addSp modSp add mod modAnim">
        <pc:chgData name="FERHANE EL MOSTAFA" userId="612e3f77-08f4-424c-9bd0-6ac275dcda07" providerId="ADAL" clId="{5DF39176-A51A-4DCF-8743-9C6819DD3B0D}" dt="2025-08-01T10:59:14.776" v="1375" actId="20577"/>
        <pc:sldMkLst>
          <pc:docMk/>
          <pc:sldMk cId="1209427918" sldId="2134808511"/>
        </pc:sldMkLst>
      </pc:sldChg>
      <pc:sldChg chg="addSp delSp modSp add mod">
        <pc:chgData name="FERHANE EL MOSTAFA" userId="612e3f77-08f4-424c-9bd0-6ac275dcda07" providerId="ADAL" clId="{5DF39176-A51A-4DCF-8743-9C6819DD3B0D}" dt="2025-08-01T11:07:13.163" v="1458" actId="20577"/>
        <pc:sldMkLst>
          <pc:docMk/>
          <pc:sldMk cId="3546273917" sldId="2134808512"/>
        </pc:sldMkLst>
      </pc:sldChg>
    </pc:docChg>
  </pc:docChgLst>
  <pc:docChgLst>
    <pc:chgData name="FERHANE EL MOSTAFA" userId="612e3f77-08f4-424c-9bd0-6ac275dcda07" providerId="ADAL" clId="{FBF55798-61E7-42D5-9473-5297C2DEFFD9}"/>
    <pc:docChg chg="undo redo custSel addSld delSld modSld modSection">
      <pc:chgData name="FERHANE EL MOSTAFA" userId="612e3f77-08f4-424c-9bd0-6ac275dcda07" providerId="ADAL" clId="{FBF55798-61E7-42D5-9473-5297C2DEFFD9}" dt="2025-07-31T10:23:31.531" v="4871" actId="20577"/>
      <pc:docMkLst>
        <pc:docMk/>
      </pc:docMkLst>
      <pc:sldChg chg="modSp mod">
        <pc:chgData name="FERHANE EL MOSTAFA" userId="612e3f77-08f4-424c-9bd0-6ac275dcda07" providerId="ADAL" clId="{FBF55798-61E7-42D5-9473-5297C2DEFFD9}" dt="2025-07-31T10:01:54.446" v="4400" actId="20577"/>
        <pc:sldMkLst>
          <pc:docMk/>
          <pc:sldMk cId="0" sldId="257"/>
        </pc:sldMkLst>
      </pc:sldChg>
      <pc:sldChg chg="addSp delSp modSp del mod chgLayout">
        <pc:chgData name="FERHANE EL MOSTAFA" userId="612e3f77-08f4-424c-9bd0-6ac275dcda07" providerId="ADAL" clId="{FBF55798-61E7-42D5-9473-5297C2DEFFD9}" dt="2025-07-30T18:08:02.745" v="579" actId="47"/>
        <pc:sldMkLst>
          <pc:docMk/>
          <pc:sldMk cId="254142550" sldId="345"/>
        </pc:sldMkLst>
      </pc:sldChg>
      <pc:sldChg chg="addSp modSp mod">
        <pc:chgData name="FERHANE EL MOSTAFA" userId="612e3f77-08f4-424c-9bd0-6ac275dcda07" providerId="ADAL" clId="{FBF55798-61E7-42D5-9473-5297C2DEFFD9}" dt="2025-07-31T09:38:05.468" v="3527" actId="14100"/>
        <pc:sldMkLst>
          <pc:docMk/>
          <pc:sldMk cId="1948545125" sldId="838"/>
        </pc:sldMkLst>
      </pc:sldChg>
      <pc:sldChg chg="addSp modSp mod">
        <pc:chgData name="FERHANE EL MOSTAFA" userId="612e3f77-08f4-424c-9bd0-6ac275dcda07" providerId="ADAL" clId="{FBF55798-61E7-42D5-9473-5297C2DEFFD9}" dt="2025-07-30T17:58:48.857" v="416" actId="20577"/>
        <pc:sldMkLst>
          <pc:docMk/>
          <pc:sldMk cId="3622702464" sldId="953"/>
        </pc:sldMkLst>
      </pc:sldChg>
      <pc:sldChg chg="del">
        <pc:chgData name="FERHANE EL MOSTAFA" userId="612e3f77-08f4-424c-9bd0-6ac275dcda07" providerId="ADAL" clId="{FBF55798-61E7-42D5-9473-5297C2DEFFD9}" dt="2025-07-31T09:41:25.191" v="3561" actId="47"/>
        <pc:sldMkLst>
          <pc:docMk/>
          <pc:sldMk cId="3308383923" sldId="985"/>
        </pc:sldMkLst>
      </pc:sldChg>
      <pc:sldChg chg="addSp modSp mod">
        <pc:chgData name="FERHANE EL MOSTAFA" userId="612e3f77-08f4-424c-9bd0-6ac275dcda07" providerId="ADAL" clId="{FBF55798-61E7-42D5-9473-5297C2DEFFD9}" dt="2025-07-30T18:30:45.925" v="859" actId="20577"/>
        <pc:sldMkLst>
          <pc:docMk/>
          <pc:sldMk cId="307478271" sldId="988"/>
        </pc:sldMkLst>
      </pc:sldChg>
      <pc:sldChg chg="addSp modSp mod">
        <pc:chgData name="FERHANE EL MOSTAFA" userId="612e3f77-08f4-424c-9bd0-6ac275dcda07" providerId="ADAL" clId="{FBF55798-61E7-42D5-9473-5297C2DEFFD9}" dt="2025-07-31T10:11:26.764" v="4536" actId="20577"/>
        <pc:sldMkLst>
          <pc:docMk/>
          <pc:sldMk cId="1702143944" sldId="989"/>
        </pc:sldMkLst>
      </pc:sldChg>
      <pc:sldChg chg="modSp mod">
        <pc:chgData name="FERHANE EL MOSTAFA" userId="612e3f77-08f4-424c-9bd0-6ac275dcda07" providerId="ADAL" clId="{FBF55798-61E7-42D5-9473-5297C2DEFFD9}" dt="2025-07-30T17:06:36.217" v="16" actId="20577"/>
        <pc:sldMkLst>
          <pc:docMk/>
          <pc:sldMk cId="1082456540" sldId="2134804867"/>
        </pc:sldMkLst>
      </pc:sldChg>
      <pc:sldChg chg="modSp mod">
        <pc:chgData name="FERHANE EL MOSTAFA" userId="612e3f77-08f4-424c-9bd0-6ac275dcda07" providerId="ADAL" clId="{FBF55798-61E7-42D5-9473-5297C2DEFFD9}" dt="2025-07-30T17:18:58.213" v="134" actId="1076"/>
        <pc:sldMkLst>
          <pc:docMk/>
          <pc:sldMk cId="1113929566" sldId="2134805101"/>
        </pc:sldMkLst>
      </pc:sldChg>
      <pc:sldChg chg="modSp mod">
        <pc:chgData name="FERHANE EL MOSTAFA" userId="612e3f77-08f4-424c-9bd0-6ac275dcda07" providerId="ADAL" clId="{FBF55798-61E7-42D5-9473-5297C2DEFFD9}" dt="2025-07-31T10:09:21.628" v="4530" actId="20577"/>
        <pc:sldMkLst>
          <pc:docMk/>
          <pc:sldMk cId="969077855" sldId="2134805155"/>
        </pc:sldMkLst>
      </pc:sldChg>
      <pc:sldChg chg="addSp delSp modSp mod">
        <pc:chgData name="FERHANE EL MOSTAFA" userId="612e3f77-08f4-424c-9bd0-6ac275dcda07" providerId="ADAL" clId="{FBF55798-61E7-42D5-9473-5297C2DEFFD9}" dt="2025-07-30T18:17:23.716" v="623" actId="14100"/>
        <pc:sldMkLst>
          <pc:docMk/>
          <pc:sldMk cId="3727397737" sldId="2134805392"/>
        </pc:sldMkLst>
      </pc:sldChg>
      <pc:sldChg chg="del">
        <pc:chgData name="FERHANE EL MOSTAFA" userId="612e3f77-08f4-424c-9bd0-6ac275dcda07" providerId="ADAL" clId="{FBF55798-61E7-42D5-9473-5297C2DEFFD9}" dt="2025-07-30T18:44:15.829" v="1122" actId="2696"/>
        <pc:sldMkLst>
          <pc:docMk/>
          <pc:sldMk cId="1509489136" sldId="2134808445"/>
        </pc:sldMkLst>
      </pc:sldChg>
      <pc:sldChg chg="add del">
        <pc:chgData name="FERHANE EL MOSTAFA" userId="612e3f77-08f4-424c-9bd0-6ac275dcda07" providerId="ADAL" clId="{FBF55798-61E7-42D5-9473-5297C2DEFFD9}" dt="2025-07-30T18:44:43.999" v="1124" actId="2696"/>
        <pc:sldMkLst>
          <pc:docMk/>
          <pc:sldMk cId="1733768439" sldId="2134808445"/>
        </pc:sldMkLst>
      </pc:sldChg>
      <pc:sldChg chg="addSp modSp add mod modAnim">
        <pc:chgData name="FERHANE EL MOSTAFA" userId="612e3f77-08f4-424c-9bd0-6ac275dcda07" providerId="ADAL" clId="{FBF55798-61E7-42D5-9473-5297C2DEFFD9}" dt="2025-07-31T08:28:22.878" v="1503" actId="20577"/>
        <pc:sldMkLst>
          <pc:docMk/>
          <pc:sldMk cId="4072375136" sldId="2134808445"/>
        </pc:sldMkLst>
      </pc:sldChg>
      <pc:sldChg chg="addSp modSp mod">
        <pc:chgData name="FERHANE EL MOSTAFA" userId="612e3f77-08f4-424c-9bd0-6ac275dcda07" providerId="ADAL" clId="{FBF55798-61E7-42D5-9473-5297C2DEFFD9}" dt="2025-07-31T10:23:31.531" v="4871" actId="20577"/>
        <pc:sldMkLst>
          <pc:docMk/>
          <pc:sldMk cId="2922113435" sldId="2134808446"/>
        </pc:sldMkLst>
      </pc:sldChg>
      <pc:sldChg chg="addSp modSp mod modAnim">
        <pc:chgData name="FERHANE EL MOSTAFA" userId="612e3f77-08f4-424c-9bd0-6ac275dcda07" providerId="ADAL" clId="{FBF55798-61E7-42D5-9473-5297C2DEFFD9}" dt="2025-07-31T09:50:48.272" v="4189" actId="20577"/>
        <pc:sldMkLst>
          <pc:docMk/>
          <pc:sldMk cId="1056702585" sldId="2134808447"/>
        </pc:sldMkLst>
      </pc:sldChg>
      <pc:sldChg chg="modSp">
        <pc:chgData name="FERHANE EL MOSTAFA" userId="612e3f77-08f4-424c-9bd0-6ac275dcda07" providerId="ADAL" clId="{FBF55798-61E7-42D5-9473-5297C2DEFFD9}" dt="2025-07-30T18:39:31.930" v="1098" actId="20577"/>
        <pc:sldMkLst>
          <pc:docMk/>
          <pc:sldMk cId="1007697454" sldId="2134808448"/>
        </pc:sldMkLst>
      </pc:sldChg>
      <pc:sldChg chg="addSp modSp add mod">
        <pc:chgData name="FERHANE EL MOSTAFA" userId="612e3f77-08f4-424c-9bd0-6ac275dcda07" providerId="ADAL" clId="{FBF55798-61E7-42D5-9473-5297C2DEFFD9}" dt="2025-07-30T18:03:28.210" v="575" actId="20577"/>
        <pc:sldMkLst>
          <pc:docMk/>
          <pc:sldMk cId="2278540487" sldId="2134808449"/>
        </pc:sldMkLst>
      </pc:sldChg>
      <pc:sldChg chg="add del">
        <pc:chgData name="FERHANE EL MOSTAFA" userId="612e3f77-08f4-424c-9bd0-6ac275dcda07" providerId="ADAL" clId="{FBF55798-61E7-42D5-9473-5297C2DEFFD9}" dt="2025-07-30T18:07:37.648" v="576" actId="47"/>
        <pc:sldMkLst>
          <pc:docMk/>
          <pc:sldMk cId="507213813" sldId="2134808450"/>
        </pc:sldMkLst>
      </pc:sldChg>
      <pc:sldChg chg="add del">
        <pc:chgData name="FERHANE EL MOSTAFA" userId="612e3f77-08f4-424c-9bd0-6ac275dcda07" providerId="ADAL" clId="{FBF55798-61E7-42D5-9473-5297C2DEFFD9}" dt="2025-07-30T18:07:39.646" v="577" actId="47"/>
        <pc:sldMkLst>
          <pc:docMk/>
          <pc:sldMk cId="2817452218" sldId="2134808451"/>
        </pc:sldMkLst>
      </pc:sldChg>
      <pc:sldChg chg="add del">
        <pc:chgData name="FERHANE EL MOSTAFA" userId="612e3f77-08f4-424c-9bd0-6ac275dcda07" providerId="ADAL" clId="{FBF55798-61E7-42D5-9473-5297C2DEFFD9}" dt="2025-07-30T18:07:42.047" v="578" actId="47"/>
        <pc:sldMkLst>
          <pc:docMk/>
          <pc:sldMk cId="545692626" sldId="2134808452"/>
        </pc:sldMkLst>
      </pc:sldChg>
      <pc:sldChg chg="delSp add mod modAnim">
        <pc:chgData name="FERHANE EL MOSTAFA" userId="612e3f77-08f4-424c-9bd0-6ac275dcda07" providerId="ADAL" clId="{FBF55798-61E7-42D5-9473-5297C2DEFFD9}" dt="2025-07-30T18:03:04.914" v="551"/>
        <pc:sldMkLst>
          <pc:docMk/>
          <pc:sldMk cId="2058177563" sldId="2134808453"/>
        </pc:sldMkLst>
      </pc:sldChg>
      <pc:sldChg chg="modSp add mod">
        <pc:chgData name="FERHANE EL MOSTAFA" userId="612e3f77-08f4-424c-9bd0-6ac275dcda07" providerId="ADAL" clId="{FBF55798-61E7-42D5-9473-5297C2DEFFD9}" dt="2025-07-30T18:08:18.957" v="593" actId="20577"/>
        <pc:sldMkLst>
          <pc:docMk/>
          <pc:sldMk cId="1769652138" sldId="2134808454"/>
        </pc:sldMkLst>
      </pc:sldChg>
      <pc:sldChg chg="addSp modSp add mod modAnim">
        <pc:chgData name="FERHANE EL MOSTAFA" userId="612e3f77-08f4-424c-9bd0-6ac275dcda07" providerId="ADAL" clId="{FBF55798-61E7-42D5-9473-5297C2DEFFD9}" dt="2025-07-30T18:32:38.923" v="915" actId="14100"/>
        <pc:sldMkLst>
          <pc:docMk/>
          <pc:sldMk cId="420838356" sldId="2134808455"/>
        </pc:sldMkLst>
      </pc:sldChg>
      <pc:sldChg chg="addSp modSp add mod">
        <pc:chgData name="FERHANE EL MOSTAFA" userId="612e3f77-08f4-424c-9bd0-6ac275dcda07" providerId="ADAL" clId="{FBF55798-61E7-42D5-9473-5297C2DEFFD9}" dt="2025-07-30T18:31:19.818" v="872" actId="403"/>
        <pc:sldMkLst>
          <pc:docMk/>
          <pc:sldMk cId="1262276646" sldId="2134808456"/>
        </pc:sldMkLst>
      </pc:sldChg>
      <pc:sldChg chg="add del">
        <pc:chgData name="FERHANE EL MOSTAFA" userId="612e3f77-08f4-424c-9bd0-6ac275dcda07" providerId="ADAL" clId="{FBF55798-61E7-42D5-9473-5297C2DEFFD9}" dt="2025-07-30T18:39:18.898" v="1091" actId="47"/>
        <pc:sldMkLst>
          <pc:docMk/>
          <pc:sldMk cId="4148101234" sldId="2134808457"/>
        </pc:sldMkLst>
      </pc:sldChg>
      <pc:sldChg chg="add del">
        <pc:chgData name="FERHANE EL MOSTAFA" userId="612e3f77-08f4-424c-9bd0-6ac275dcda07" providerId="ADAL" clId="{FBF55798-61E7-42D5-9473-5297C2DEFFD9}" dt="2025-07-30T18:39:20.947" v="1092" actId="47"/>
        <pc:sldMkLst>
          <pc:docMk/>
          <pc:sldMk cId="3791125339" sldId="2134808458"/>
        </pc:sldMkLst>
      </pc:sldChg>
      <pc:sldChg chg="add del">
        <pc:chgData name="FERHANE EL MOSTAFA" userId="612e3f77-08f4-424c-9bd0-6ac275dcda07" providerId="ADAL" clId="{FBF55798-61E7-42D5-9473-5297C2DEFFD9}" dt="2025-07-30T18:39:22.345" v="1093" actId="47"/>
        <pc:sldMkLst>
          <pc:docMk/>
          <pc:sldMk cId="78282218" sldId="2134808459"/>
        </pc:sldMkLst>
      </pc:sldChg>
      <pc:sldChg chg="add del">
        <pc:chgData name="FERHANE EL MOSTAFA" userId="612e3f77-08f4-424c-9bd0-6ac275dcda07" providerId="ADAL" clId="{FBF55798-61E7-42D5-9473-5297C2DEFFD9}" dt="2025-07-30T18:39:23.389" v="1094" actId="47"/>
        <pc:sldMkLst>
          <pc:docMk/>
          <pc:sldMk cId="1310777357" sldId="2134808460"/>
        </pc:sldMkLst>
      </pc:sldChg>
      <pc:sldChg chg="add del">
        <pc:chgData name="FERHANE EL MOSTAFA" userId="612e3f77-08f4-424c-9bd0-6ac275dcda07" providerId="ADAL" clId="{FBF55798-61E7-42D5-9473-5297C2DEFFD9}" dt="2025-07-30T18:39:24.477" v="1095" actId="47"/>
        <pc:sldMkLst>
          <pc:docMk/>
          <pc:sldMk cId="1829338449" sldId="2134808461"/>
        </pc:sldMkLst>
      </pc:sldChg>
      <pc:sldChg chg="modSp add del mod">
        <pc:chgData name="FERHANE EL MOSTAFA" userId="612e3f77-08f4-424c-9bd0-6ac275dcda07" providerId="ADAL" clId="{FBF55798-61E7-42D5-9473-5297C2DEFFD9}" dt="2025-07-30T18:39:25.746" v="1096" actId="47"/>
        <pc:sldMkLst>
          <pc:docMk/>
          <pc:sldMk cId="2397512731" sldId="2134808462"/>
        </pc:sldMkLst>
      </pc:sldChg>
      <pc:sldChg chg="modSp add mod">
        <pc:chgData name="FERHANE EL MOSTAFA" userId="612e3f77-08f4-424c-9bd0-6ac275dcda07" providerId="ADAL" clId="{FBF55798-61E7-42D5-9473-5297C2DEFFD9}" dt="2025-07-30T18:34:09.507" v="1005" actId="14100"/>
        <pc:sldMkLst>
          <pc:docMk/>
          <pc:sldMk cId="362101722" sldId="2134808463"/>
        </pc:sldMkLst>
      </pc:sldChg>
      <pc:sldChg chg="modSp add mod">
        <pc:chgData name="FERHANE EL MOSTAFA" userId="612e3f77-08f4-424c-9bd0-6ac275dcda07" providerId="ADAL" clId="{FBF55798-61E7-42D5-9473-5297C2DEFFD9}" dt="2025-07-30T18:35:10.586" v="1010" actId="20577"/>
        <pc:sldMkLst>
          <pc:docMk/>
          <pc:sldMk cId="4256770935" sldId="2134808464"/>
        </pc:sldMkLst>
      </pc:sldChg>
      <pc:sldChg chg="modSp add">
        <pc:chgData name="FERHANE EL MOSTAFA" userId="612e3f77-08f4-424c-9bd0-6ac275dcda07" providerId="ADAL" clId="{FBF55798-61E7-42D5-9473-5297C2DEFFD9}" dt="2025-07-30T18:36:12.873" v="1038" actId="20577"/>
        <pc:sldMkLst>
          <pc:docMk/>
          <pc:sldMk cId="2174706765" sldId="2134808465"/>
        </pc:sldMkLst>
      </pc:sldChg>
      <pc:sldChg chg="modSp add mod">
        <pc:chgData name="FERHANE EL MOSTAFA" userId="612e3f77-08f4-424c-9bd0-6ac275dcda07" providerId="ADAL" clId="{FBF55798-61E7-42D5-9473-5297C2DEFFD9}" dt="2025-07-30T18:36:46.676" v="1044" actId="20577"/>
        <pc:sldMkLst>
          <pc:docMk/>
          <pc:sldMk cId="3357679976" sldId="2134808466"/>
        </pc:sldMkLst>
      </pc:sldChg>
      <pc:sldChg chg="modSp add">
        <pc:chgData name="FERHANE EL MOSTAFA" userId="612e3f77-08f4-424c-9bd0-6ac275dcda07" providerId="ADAL" clId="{FBF55798-61E7-42D5-9473-5297C2DEFFD9}" dt="2025-07-30T18:38:08.772" v="1090" actId="20577"/>
        <pc:sldMkLst>
          <pc:docMk/>
          <pc:sldMk cId="4187825288" sldId="2134808467"/>
        </pc:sldMkLst>
      </pc:sldChg>
      <pc:sldChg chg="addSp delSp modSp add mod">
        <pc:chgData name="FERHANE EL MOSTAFA" userId="612e3f77-08f4-424c-9bd0-6ac275dcda07" providerId="ADAL" clId="{FBF55798-61E7-42D5-9473-5297C2DEFFD9}" dt="2025-07-31T08:48:42.303" v="1966" actId="1076"/>
        <pc:sldMkLst>
          <pc:docMk/>
          <pc:sldMk cId="2738640710" sldId="2134808468"/>
        </pc:sldMkLst>
      </pc:sldChg>
      <pc:sldChg chg="addSp delSp modSp add mod">
        <pc:chgData name="FERHANE EL MOSTAFA" userId="612e3f77-08f4-424c-9bd0-6ac275dcda07" providerId="ADAL" clId="{FBF55798-61E7-42D5-9473-5297C2DEFFD9}" dt="2025-07-30T18:52:41.971" v="1352" actId="1076"/>
        <pc:sldMkLst>
          <pc:docMk/>
          <pc:sldMk cId="3664280258" sldId="2134808469"/>
        </pc:sldMkLst>
      </pc:sldChg>
      <pc:sldChg chg="add del">
        <pc:chgData name="FERHANE EL MOSTAFA" userId="612e3f77-08f4-424c-9bd0-6ac275dcda07" providerId="ADAL" clId="{FBF55798-61E7-42D5-9473-5297C2DEFFD9}" dt="2025-07-30T18:53:01.617" v="1353" actId="47"/>
        <pc:sldMkLst>
          <pc:docMk/>
          <pc:sldMk cId="2133271316" sldId="2134808470"/>
        </pc:sldMkLst>
      </pc:sldChg>
      <pc:sldChg chg="add del">
        <pc:chgData name="FERHANE EL MOSTAFA" userId="612e3f77-08f4-424c-9bd0-6ac275dcda07" providerId="ADAL" clId="{FBF55798-61E7-42D5-9473-5297C2DEFFD9}" dt="2025-07-30T18:53:02.859" v="1354" actId="47"/>
        <pc:sldMkLst>
          <pc:docMk/>
          <pc:sldMk cId="2413593742" sldId="2134808471"/>
        </pc:sldMkLst>
      </pc:sldChg>
      <pc:sldChg chg="add del">
        <pc:chgData name="FERHANE EL MOSTAFA" userId="612e3f77-08f4-424c-9bd0-6ac275dcda07" providerId="ADAL" clId="{FBF55798-61E7-42D5-9473-5297C2DEFFD9}" dt="2025-07-30T18:53:04.166" v="1355" actId="47"/>
        <pc:sldMkLst>
          <pc:docMk/>
          <pc:sldMk cId="2915816836" sldId="2134808472"/>
        </pc:sldMkLst>
      </pc:sldChg>
      <pc:sldChg chg="add del">
        <pc:chgData name="FERHANE EL MOSTAFA" userId="612e3f77-08f4-424c-9bd0-6ac275dcda07" providerId="ADAL" clId="{FBF55798-61E7-42D5-9473-5297C2DEFFD9}" dt="2025-07-30T18:53:05.406" v="1356" actId="47"/>
        <pc:sldMkLst>
          <pc:docMk/>
          <pc:sldMk cId="1018230162" sldId="2134808473"/>
        </pc:sldMkLst>
      </pc:sldChg>
      <pc:sldChg chg="add del">
        <pc:chgData name="FERHANE EL MOSTAFA" userId="612e3f77-08f4-424c-9bd0-6ac275dcda07" providerId="ADAL" clId="{FBF55798-61E7-42D5-9473-5297C2DEFFD9}" dt="2025-07-30T18:44:08.345" v="1120" actId="2696"/>
        <pc:sldMkLst>
          <pc:docMk/>
          <pc:sldMk cId="2460762779" sldId="2134808473"/>
        </pc:sldMkLst>
      </pc:sldChg>
      <pc:sldChg chg="addSp delSp modSp add mod">
        <pc:chgData name="FERHANE EL MOSTAFA" userId="612e3f77-08f4-424c-9bd0-6ac275dcda07" providerId="ADAL" clId="{FBF55798-61E7-42D5-9473-5297C2DEFFD9}" dt="2025-07-30T18:48:30.471" v="1188" actId="14100"/>
        <pc:sldMkLst>
          <pc:docMk/>
          <pc:sldMk cId="1418471261" sldId="2134808474"/>
        </pc:sldMkLst>
      </pc:sldChg>
      <pc:sldChg chg="add del">
        <pc:chgData name="FERHANE EL MOSTAFA" userId="612e3f77-08f4-424c-9bd0-6ac275dcda07" providerId="ADAL" clId="{FBF55798-61E7-42D5-9473-5297C2DEFFD9}" dt="2025-07-31T09:37:40.082" v="3524" actId="47"/>
        <pc:sldMkLst>
          <pc:docMk/>
          <pc:sldMk cId="877397357" sldId="2134808475"/>
        </pc:sldMkLst>
      </pc:sldChg>
      <pc:sldChg chg="addSp modSp add mod">
        <pc:chgData name="FERHANE EL MOSTAFA" userId="612e3f77-08f4-424c-9bd0-6ac275dcda07" providerId="ADAL" clId="{FBF55798-61E7-42D5-9473-5297C2DEFFD9}" dt="2025-07-31T09:37:33.362" v="3523" actId="14100"/>
        <pc:sldMkLst>
          <pc:docMk/>
          <pc:sldMk cId="2710047628" sldId="2134808476"/>
        </pc:sldMkLst>
      </pc:sldChg>
      <pc:sldChg chg="addSp modSp add mod">
        <pc:chgData name="FERHANE EL MOSTAFA" userId="612e3f77-08f4-424c-9bd0-6ac275dcda07" providerId="ADAL" clId="{FBF55798-61E7-42D5-9473-5297C2DEFFD9}" dt="2025-07-31T09:19:00.090" v="2894" actId="14100"/>
        <pc:sldMkLst>
          <pc:docMk/>
          <pc:sldMk cId="2447610106" sldId="2134808477"/>
        </pc:sldMkLst>
      </pc:sldChg>
      <pc:sldChg chg="addSp modSp add del mod">
        <pc:chgData name="FERHANE EL MOSTAFA" userId="612e3f77-08f4-424c-9bd0-6ac275dcda07" providerId="ADAL" clId="{FBF55798-61E7-42D5-9473-5297C2DEFFD9}" dt="2025-07-31T09:15:31.323" v="2666" actId="47"/>
        <pc:sldMkLst>
          <pc:docMk/>
          <pc:sldMk cId="3757451510" sldId="2134808478"/>
        </pc:sldMkLst>
      </pc:sldChg>
      <pc:sldChg chg="addSp modSp add mod">
        <pc:chgData name="FERHANE EL MOSTAFA" userId="612e3f77-08f4-424c-9bd0-6ac275dcda07" providerId="ADAL" clId="{FBF55798-61E7-42D5-9473-5297C2DEFFD9}" dt="2025-07-31T09:12:20.342" v="2540" actId="1076"/>
        <pc:sldMkLst>
          <pc:docMk/>
          <pc:sldMk cId="2552599713" sldId="2134808479"/>
        </pc:sldMkLst>
      </pc:sldChg>
      <pc:sldChg chg="addSp modSp add mod modAnim">
        <pc:chgData name="FERHANE EL MOSTAFA" userId="612e3f77-08f4-424c-9bd0-6ac275dcda07" providerId="ADAL" clId="{FBF55798-61E7-42D5-9473-5297C2DEFFD9}" dt="2025-07-31T09:05:24.402" v="2390" actId="1076"/>
        <pc:sldMkLst>
          <pc:docMk/>
          <pc:sldMk cId="2442209310" sldId="2134808480"/>
        </pc:sldMkLst>
      </pc:sldChg>
      <pc:sldChg chg="addSp modSp add mod">
        <pc:chgData name="FERHANE EL MOSTAFA" userId="612e3f77-08f4-424c-9bd0-6ac275dcda07" providerId="ADAL" clId="{FBF55798-61E7-42D5-9473-5297C2DEFFD9}" dt="2025-07-31T08:58:32.918" v="2176" actId="20577"/>
        <pc:sldMkLst>
          <pc:docMk/>
          <pc:sldMk cId="691679218" sldId="2134808481"/>
        </pc:sldMkLst>
      </pc:sldChg>
      <pc:sldChg chg="addSp modSp add mod modAnim">
        <pc:chgData name="FERHANE EL MOSTAFA" userId="612e3f77-08f4-424c-9bd0-6ac275dcda07" providerId="ADAL" clId="{FBF55798-61E7-42D5-9473-5297C2DEFFD9}" dt="2025-07-31T08:47:21.481" v="1963" actId="20577"/>
        <pc:sldMkLst>
          <pc:docMk/>
          <pc:sldMk cId="2451616425" sldId="2134808482"/>
        </pc:sldMkLst>
      </pc:sldChg>
      <pc:sldChg chg="addSp modSp add mod modAnim">
        <pc:chgData name="FERHANE EL MOSTAFA" userId="612e3f77-08f4-424c-9bd0-6ac275dcda07" providerId="ADAL" clId="{FBF55798-61E7-42D5-9473-5297C2DEFFD9}" dt="2025-07-31T08:44:15.030" v="1931" actId="1076"/>
        <pc:sldMkLst>
          <pc:docMk/>
          <pc:sldMk cId="2492661190" sldId="2134808483"/>
        </pc:sldMkLst>
      </pc:sldChg>
      <pc:sldChg chg="addSp modSp add mod modAnim">
        <pc:chgData name="FERHANE EL MOSTAFA" userId="612e3f77-08f4-424c-9bd0-6ac275dcda07" providerId="ADAL" clId="{FBF55798-61E7-42D5-9473-5297C2DEFFD9}" dt="2025-07-31T08:36:12.876" v="1663"/>
        <pc:sldMkLst>
          <pc:docMk/>
          <pc:sldMk cId="814815207" sldId="2134808484"/>
        </pc:sldMkLst>
      </pc:sldChg>
      <pc:sldChg chg="addSp modSp add mod modAnim">
        <pc:chgData name="FERHANE EL MOSTAFA" userId="612e3f77-08f4-424c-9bd0-6ac275dcda07" providerId="ADAL" clId="{FBF55798-61E7-42D5-9473-5297C2DEFFD9}" dt="2025-07-31T08:25:12.187" v="1468" actId="1076"/>
        <pc:sldMkLst>
          <pc:docMk/>
          <pc:sldMk cId="2750693596" sldId="2134808485"/>
        </pc:sldMkLst>
      </pc:sldChg>
      <pc:sldChg chg="modSp add mod">
        <pc:chgData name="FERHANE EL MOSTAFA" userId="612e3f77-08f4-424c-9bd0-6ac275dcda07" providerId="ADAL" clId="{FBF55798-61E7-42D5-9473-5297C2DEFFD9}" dt="2025-07-31T08:27:38.307" v="1490" actId="20577"/>
        <pc:sldMkLst>
          <pc:docMk/>
          <pc:sldMk cId="4039521206" sldId="2134808486"/>
        </pc:sldMkLst>
      </pc:sldChg>
      <pc:sldChg chg="modSp add mod">
        <pc:chgData name="FERHANE EL MOSTAFA" userId="612e3f77-08f4-424c-9bd0-6ac275dcda07" providerId="ADAL" clId="{FBF55798-61E7-42D5-9473-5297C2DEFFD9}" dt="2025-07-31T08:29:52.236" v="1520" actId="20577"/>
        <pc:sldMkLst>
          <pc:docMk/>
          <pc:sldMk cId="3557580989" sldId="2134808487"/>
        </pc:sldMkLst>
      </pc:sldChg>
      <pc:sldChg chg="modSp add mod">
        <pc:chgData name="FERHANE EL MOSTAFA" userId="612e3f77-08f4-424c-9bd0-6ac275dcda07" providerId="ADAL" clId="{FBF55798-61E7-42D5-9473-5297C2DEFFD9}" dt="2025-07-31T08:31:22.194" v="1537" actId="20577"/>
        <pc:sldMkLst>
          <pc:docMk/>
          <pc:sldMk cId="3317626527" sldId="2134808488"/>
        </pc:sldMkLst>
      </pc:sldChg>
      <pc:sldChg chg="modSp add mod">
        <pc:chgData name="FERHANE EL MOSTAFA" userId="612e3f77-08f4-424c-9bd0-6ac275dcda07" providerId="ADAL" clId="{FBF55798-61E7-42D5-9473-5297C2DEFFD9}" dt="2025-07-31T08:32:33.148" v="1556" actId="20577"/>
        <pc:sldMkLst>
          <pc:docMk/>
          <pc:sldMk cId="702753478" sldId="2134808489"/>
        </pc:sldMkLst>
      </pc:sldChg>
      <pc:sldChg chg="addSp modSp add mod modAnim">
        <pc:chgData name="FERHANE EL MOSTAFA" userId="612e3f77-08f4-424c-9bd0-6ac275dcda07" providerId="ADAL" clId="{FBF55798-61E7-42D5-9473-5297C2DEFFD9}" dt="2025-07-31T08:39:33.801" v="1780" actId="1076"/>
        <pc:sldMkLst>
          <pc:docMk/>
          <pc:sldMk cId="942737035" sldId="2134808490"/>
        </pc:sldMkLst>
      </pc:sldChg>
      <pc:sldChg chg="modSp add">
        <pc:chgData name="FERHANE EL MOSTAFA" userId="612e3f77-08f4-424c-9bd0-6ac275dcda07" providerId="ADAL" clId="{FBF55798-61E7-42D5-9473-5297C2DEFFD9}" dt="2025-07-31T10:12:59.472" v="4537" actId="20577"/>
        <pc:sldMkLst>
          <pc:docMk/>
          <pc:sldMk cId="2426074610" sldId="2134808491"/>
        </pc:sldMkLst>
      </pc:sldChg>
      <pc:sldChg chg="addSp delSp modSp add mod delAnim modAnim">
        <pc:chgData name="FERHANE EL MOSTAFA" userId="612e3f77-08f4-424c-9bd0-6ac275dcda07" providerId="ADAL" clId="{FBF55798-61E7-42D5-9473-5297C2DEFFD9}" dt="2025-07-31T08:56:16.344" v="2083" actId="1076"/>
        <pc:sldMkLst>
          <pc:docMk/>
          <pc:sldMk cId="4056254268" sldId="2134808492"/>
        </pc:sldMkLst>
      </pc:sldChg>
      <pc:sldChg chg="modSp add mod">
        <pc:chgData name="FERHANE EL MOSTAFA" userId="612e3f77-08f4-424c-9bd0-6ac275dcda07" providerId="ADAL" clId="{FBF55798-61E7-42D5-9473-5297C2DEFFD9}" dt="2025-07-31T10:14:09.507" v="4539" actId="20577"/>
        <pc:sldMkLst>
          <pc:docMk/>
          <pc:sldMk cId="4130891120" sldId="2134808493"/>
        </pc:sldMkLst>
      </pc:sldChg>
      <pc:sldChg chg="modSp add mod">
        <pc:chgData name="FERHANE EL MOSTAFA" userId="612e3f77-08f4-424c-9bd0-6ac275dcda07" providerId="ADAL" clId="{FBF55798-61E7-42D5-9473-5297C2DEFFD9}" dt="2025-07-31T09:15:46.640" v="2679" actId="20577"/>
        <pc:sldMkLst>
          <pc:docMk/>
          <pc:sldMk cId="2825997810" sldId="2134808494"/>
        </pc:sldMkLst>
      </pc:sldChg>
      <pc:sldChg chg="addSp delSp modSp add mod">
        <pc:chgData name="FERHANE EL MOSTAFA" userId="612e3f77-08f4-424c-9bd0-6ac275dcda07" providerId="ADAL" clId="{FBF55798-61E7-42D5-9473-5297C2DEFFD9}" dt="2025-07-31T09:14:43.294" v="2660" actId="14100"/>
        <pc:sldMkLst>
          <pc:docMk/>
          <pc:sldMk cId="678568683" sldId="2134808495"/>
        </pc:sldMkLst>
      </pc:sldChg>
      <pc:sldChg chg="addSp delSp modSp add mod">
        <pc:chgData name="FERHANE EL MOSTAFA" userId="612e3f77-08f4-424c-9bd0-6ac275dcda07" providerId="ADAL" clId="{FBF55798-61E7-42D5-9473-5297C2DEFFD9}" dt="2025-07-31T09:16:57.046" v="2784" actId="20577"/>
        <pc:sldMkLst>
          <pc:docMk/>
          <pc:sldMk cId="1533113094" sldId="2134808496"/>
        </pc:sldMkLst>
      </pc:sldChg>
      <pc:sldChg chg="add">
        <pc:chgData name="FERHANE EL MOSTAFA" userId="612e3f77-08f4-424c-9bd0-6ac275dcda07" providerId="ADAL" clId="{FBF55798-61E7-42D5-9473-5297C2DEFFD9}" dt="2025-07-31T09:15:23.140" v="2665"/>
        <pc:sldMkLst>
          <pc:docMk/>
          <pc:sldMk cId="1182404594" sldId="2134808497"/>
        </pc:sldMkLst>
      </pc:sldChg>
      <pc:sldChg chg="addSp modSp add mod">
        <pc:chgData name="FERHANE EL MOSTAFA" userId="612e3f77-08f4-424c-9bd0-6ac275dcda07" providerId="ADAL" clId="{FBF55798-61E7-42D5-9473-5297C2DEFFD9}" dt="2025-07-31T09:26:53.705" v="3133" actId="207"/>
        <pc:sldMkLst>
          <pc:docMk/>
          <pc:sldMk cId="4179121087" sldId="2134808498"/>
        </pc:sldMkLst>
      </pc:sldChg>
      <pc:sldChg chg="addSp modSp add mod">
        <pc:chgData name="FERHANE EL MOSTAFA" userId="612e3f77-08f4-424c-9bd0-6ac275dcda07" providerId="ADAL" clId="{FBF55798-61E7-42D5-9473-5297C2DEFFD9}" dt="2025-07-31T09:25:08.090" v="3001" actId="1076"/>
        <pc:sldMkLst>
          <pc:docMk/>
          <pc:sldMk cId="705810160" sldId="2134808499"/>
        </pc:sldMkLst>
      </pc:sldChg>
      <pc:sldChg chg="addSp delSp modSp add mod modAnim">
        <pc:chgData name="FERHANE EL MOSTAFA" userId="612e3f77-08f4-424c-9bd0-6ac275dcda07" providerId="ADAL" clId="{FBF55798-61E7-42D5-9473-5297C2DEFFD9}" dt="2025-07-31T09:36:01.420" v="3504" actId="1076"/>
        <pc:sldMkLst>
          <pc:docMk/>
          <pc:sldMk cId="3297308930" sldId="2134808500"/>
        </pc:sldMkLst>
      </pc:sldChg>
      <pc:sldChg chg="addSp delSp modSp add mod modAnim">
        <pc:chgData name="FERHANE EL MOSTAFA" userId="612e3f77-08f4-424c-9bd0-6ac275dcda07" providerId="ADAL" clId="{FBF55798-61E7-42D5-9473-5297C2DEFFD9}" dt="2025-07-31T10:20:07.182" v="4698"/>
        <pc:sldMkLst>
          <pc:docMk/>
          <pc:sldMk cId="3222612512" sldId="2134808501"/>
        </pc:sldMkLst>
      </pc:sldChg>
      <pc:sldChg chg="delSp modSp add del mod delAnim">
        <pc:chgData name="FERHANE EL MOSTAFA" userId="612e3f77-08f4-424c-9bd0-6ac275dcda07" providerId="ADAL" clId="{FBF55798-61E7-42D5-9473-5297C2DEFFD9}" dt="2025-07-31T09:52:57.176" v="4203" actId="47"/>
        <pc:sldMkLst>
          <pc:docMk/>
          <pc:sldMk cId="603092740" sldId="2134808502"/>
        </pc:sldMkLst>
      </pc:sldChg>
      <pc:sldChg chg="delSp modSp add mod modAnim">
        <pc:chgData name="FERHANE EL MOSTAFA" userId="612e3f77-08f4-424c-9bd0-6ac275dcda07" providerId="ADAL" clId="{FBF55798-61E7-42D5-9473-5297C2DEFFD9}" dt="2025-07-31T09:58:10.829" v="4273"/>
        <pc:sldMkLst>
          <pc:docMk/>
          <pc:sldMk cId="1747481819" sldId="2134808502"/>
        </pc:sldMkLst>
      </pc:sldChg>
      <pc:sldChg chg="addSp delSp modSp add mod modAnim">
        <pc:chgData name="FERHANE EL MOSTAFA" userId="612e3f77-08f4-424c-9bd0-6ac275dcda07" providerId="ADAL" clId="{FBF55798-61E7-42D5-9473-5297C2DEFFD9}" dt="2025-07-31T10:01:35.362" v="4399" actId="207"/>
        <pc:sldMkLst>
          <pc:docMk/>
          <pc:sldMk cId="2328477974" sldId="2134808503"/>
        </pc:sldMkLst>
      </pc:sldChg>
      <pc:sldChg chg="modSp add mod modAnim">
        <pc:chgData name="FERHANE EL MOSTAFA" userId="612e3f77-08f4-424c-9bd0-6ac275dcda07" providerId="ADAL" clId="{FBF55798-61E7-42D5-9473-5297C2DEFFD9}" dt="2025-07-31T10:04:27.454" v="4506"/>
        <pc:sldMkLst>
          <pc:docMk/>
          <pc:sldMk cId="612341006" sldId="2134808504"/>
        </pc:sldMkLst>
      </pc:sldChg>
      <pc:sldChg chg="addSp delSp modSp add mod modAnim">
        <pc:chgData name="FERHANE EL MOSTAFA" userId="612e3f77-08f4-424c-9bd0-6ac275dcda07" providerId="ADAL" clId="{FBF55798-61E7-42D5-9473-5297C2DEFFD9}" dt="2025-07-31T10:18:12.764" v="4680" actId="1076"/>
        <pc:sldMkLst>
          <pc:docMk/>
          <pc:sldMk cId="1126235140" sldId="2134808505"/>
        </pc:sldMkLst>
      </pc:sldChg>
      <pc:sldMasterChg chg="delSldLayout">
        <pc:chgData name="FERHANE EL MOSTAFA" userId="612e3f77-08f4-424c-9bd0-6ac275dcda07" providerId="ADAL" clId="{FBF55798-61E7-42D5-9473-5297C2DEFFD9}" dt="2025-07-31T09:41:25.191" v="3561" actId="47"/>
        <pc:sldMasterMkLst>
          <pc:docMk/>
          <pc:sldMasterMk cId="540381291" sldId="2147483934"/>
        </pc:sldMasterMkLst>
        <pc:sldLayoutChg chg="del">
          <pc:chgData name="FERHANE EL MOSTAFA" userId="612e3f77-08f4-424c-9bd0-6ac275dcda07" providerId="ADAL" clId="{FBF55798-61E7-42D5-9473-5297C2DEFFD9}" dt="2025-07-31T09:41:25.191" v="3561" actId="47"/>
          <pc:sldLayoutMkLst>
            <pc:docMk/>
            <pc:sldMasterMk cId="540381291" sldId="2147483934"/>
            <pc:sldLayoutMk cId="1892700019" sldId="2147483946"/>
          </pc:sldLayoutMkLst>
        </pc:sldLayoutChg>
      </pc:sldMasterChg>
    </pc:docChg>
  </pc:docChgLst>
  <pc:docChgLst>
    <pc:chgData name="FERHANE EL MOSTAFA" userId="612e3f77-08f4-424c-9bd0-6ac275dcda07" providerId="ADAL" clId="{F488258E-CAE1-4C44-8EC8-77350F39B7E2}"/>
    <pc:docChg chg="undo custSel addSld delSld modSld delSection modSection">
      <pc:chgData name="FERHANE EL MOSTAFA" userId="612e3f77-08f4-424c-9bd0-6ac275dcda07" providerId="ADAL" clId="{F488258E-CAE1-4C44-8EC8-77350F39B7E2}" dt="2025-08-03T18:35:21.315" v="3588" actId="1076"/>
      <pc:docMkLst>
        <pc:docMk/>
      </pc:docMkLst>
      <pc:sldChg chg="addSp modSp mod">
        <pc:chgData name="FERHANE EL MOSTAFA" userId="612e3f77-08f4-424c-9bd0-6ac275dcda07" providerId="ADAL" clId="{F488258E-CAE1-4C44-8EC8-77350F39B7E2}" dt="2025-08-02T10:01:41.891" v="2854" actId="404"/>
        <pc:sldMkLst>
          <pc:docMk/>
          <pc:sldMk cId="0" sldId="257"/>
        </pc:sldMkLst>
      </pc:sldChg>
      <pc:sldChg chg="modSp">
        <pc:chgData name="FERHANE EL MOSTAFA" userId="612e3f77-08f4-424c-9bd0-6ac275dcda07" providerId="ADAL" clId="{F488258E-CAE1-4C44-8EC8-77350F39B7E2}" dt="2025-08-02T10:27:17.304" v="3370" actId="20577"/>
        <pc:sldMkLst>
          <pc:docMk/>
          <pc:sldMk cId="1861730519" sldId="597"/>
        </pc:sldMkLst>
      </pc:sldChg>
      <pc:sldChg chg="del">
        <pc:chgData name="FERHANE EL MOSTAFA" userId="612e3f77-08f4-424c-9bd0-6ac275dcda07" providerId="ADAL" clId="{F488258E-CAE1-4C44-8EC8-77350F39B7E2}" dt="2025-08-02T09:56:54.123" v="2756" actId="47"/>
        <pc:sldMkLst>
          <pc:docMk/>
          <pc:sldMk cId="1948545125" sldId="838"/>
        </pc:sldMkLst>
      </pc:sldChg>
      <pc:sldChg chg="addSp modSp mod modAnim">
        <pc:chgData name="FERHANE EL MOSTAFA" userId="612e3f77-08f4-424c-9bd0-6ac275dcda07" providerId="ADAL" clId="{F488258E-CAE1-4C44-8EC8-77350F39B7E2}" dt="2025-08-02T23:08:34.798" v="3473" actId="14100"/>
        <pc:sldMkLst>
          <pc:docMk/>
          <pc:sldMk cId="3622702464" sldId="953"/>
        </pc:sldMkLst>
      </pc:sldChg>
      <pc:sldChg chg="modSp mod">
        <pc:chgData name="FERHANE EL MOSTAFA" userId="612e3f77-08f4-424c-9bd0-6ac275dcda07" providerId="ADAL" clId="{F488258E-CAE1-4C44-8EC8-77350F39B7E2}" dt="2025-08-01T18:26:27.917" v="242" actId="20577"/>
        <pc:sldMkLst>
          <pc:docMk/>
          <pc:sldMk cId="307478271" sldId="988"/>
        </pc:sldMkLst>
      </pc:sldChg>
      <pc:sldChg chg="del">
        <pc:chgData name="FERHANE EL MOSTAFA" userId="612e3f77-08f4-424c-9bd0-6ac275dcda07" providerId="ADAL" clId="{F488258E-CAE1-4C44-8EC8-77350F39B7E2}" dt="2025-08-01T18:28:56.182" v="290" actId="47"/>
        <pc:sldMkLst>
          <pc:docMk/>
          <pc:sldMk cId="1702143944" sldId="989"/>
        </pc:sldMkLst>
      </pc:sldChg>
      <pc:sldChg chg="addSp delSp modSp mod">
        <pc:chgData name="FERHANE EL MOSTAFA" userId="612e3f77-08f4-424c-9bd0-6ac275dcda07" providerId="ADAL" clId="{F488258E-CAE1-4C44-8EC8-77350F39B7E2}" dt="2025-08-02T10:03:02.885" v="2864" actId="20577"/>
        <pc:sldMkLst>
          <pc:docMk/>
          <pc:sldMk cId="1113929566" sldId="2134805101"/>
        </pc:sldMkLst>
      </pc:sldChg>
      <pc:sldChg chg="addSp delSp modSp mod">
        <pc:chgData name="FERHANE EL MOSTAFA" userId="612e3f77-08f4-424c-9bd0-6ac275dcda07" providerId="ADAL" clId="{F488258E-CAE1-4C44-8EC8-77350F39B7E2}" dt="2025-08-02T23:03:33.534" v="3414" actId="20577"/>
        <pc:sldMkLst>
          <pc:docMk/>
          <pc:sldMk cId="969077855" sldId="2134805155"/>
        </pc:sldMkLst>
      </pc:sldChg>
      <pc:sldChg chg="del">
        <pc:chgData name="FERHANE EL MOSTAFA" userId="612e3f77-08f4-424c-9bd0-6ac275dcda07" providerId="ADAL" clId="{F488258E-CAE1-4C44-8EC8-77350F39B7E2}" dt="2025-08-01T18:15:04.502" v="49" actId="47"/>
        <pc:sldMkLst>
          <pc:docMk/>
          <pc:sldMk cId="2635296759" sldId="2134808443"/>
        </pc:sldMkLst>
      </pc:sldChg>
      <pc:sldChg chg="addSp delSp modSp mod delAnim">
        <pc:chgData name="FERHANE EL MOSTAFA" userId="612e3f77-08f4-424c-9bd0-6ac275dcda07" providerId="ADAL" clId="{F488258E-CAE1-4C44-8EC8-77350F39B7E2}" dt="2025-08-02T10:04:41.198" v="2937" actId="20577"/>
        <pc:sldMkLst>
          <pc:docMk/>
          <pc:sldMk cId="4072375136" sldId="2134808445"/>
        </pc:sldMkLst>
      </pc:sldChg>
      <pc:sldChg chg="del">
        <pc:chgData name="FERHANE EL MOSTAFA" userId="612e3f77-08f4-424c-9bd0-6ac275dcda07" providerId="ADAL" clId="{F488258E-CAE1-4C44-8EC8-77350F39B7E2}" dt="2025-08-02T09:56:56.007" v="2757" actId="47"/>
        <pc:sldMkLst>
          <pc:docMk/>
          <pc:sldMk cId="2922113435" sldId="2134808446"/>
        </pc:sldMkLst>
      </pc:sldChg>
      <pc:sldChg chg="addSp delSp modSp add del mod modAnim">
        <pc:chgData name="FERHANE EL MOSTAFA" userId="612e3f77-08f4-424c-9bd0-6ac275dcda07" providerId="ADAL" clId="{F488258E-CAE1-4C44-8EC8-77350F39B7E2}" dt="2025-08-02T23:07:35.137" v="3459"/>
        <pc:sldMkLst>
          <pc:docMk/>
          <pc:sldMk cId="1056702585" sldId="2134808447"/>
        </pc:sldMkLst>
      </pc:sldChg>
      <pc:sldChg chg="del">
        <pc:chgData name="FERHANE EL MOSTAFA" userId="612e3f77-08f4-424c-9bd0-6ac275dcda07" providerId="ADAL" clId="{F488258E-CAE1-4C44-8EC8-77350F39B7E2}" dt="2025-08-01T18:28:56.182" v="290" actId="47"/>
        <pc:sldMkLst>
          <pc:docMk/>
          <pc:sldMk cId="1007697454" sldId="2134808448"/>
        </pc:sldMkLst>
      </pc:sldChg>
      <pc:sldChg chg="addSp delSp modSp add del mod modAnim">
        <pc:chgData name="FERHANE EL MOSTAFA" userId="612e3f77-08f4-424c-9bd0-6ac275dcda07" providerId="ADAL" clId="{F488258E-CAE1-4C44-8EC8-77350F39B7E2}" dt="2025-08-02T23:13:14.604" v="3586"/>
        <pc:sldMkLst>
          <pc:docMk/>
          <pc:sldMk cId="2278540487" sldId="2134808449"/>
        </pc:sldMkLst>
      </pc:sldChg>
      <pc:sldChg chg="del">
        <pc:chgData name="FERHANE EL MOSTAFA" userId="612e3f77-08f4-424c-9bd0-6ac275dcda07" providerId="ADAL" clId="{F488258E-CAE1-4C44-8EC8-77350F39B7E2}" dt="2025-08-01T18:25:41.823" v="217" actId="47"/>
        <pc:sldMkLst>
          <pc:docMk/>
          <pc:sldMk cId="2058177563" sldId="2134808453"/>
        </pc:sldMkLst>
      </pc:sldChg>
      <pc:sldChg chg="modSp modAnim">
        <pc:chgData name="FERHANE EL MOSTAFA" userId="612e3f77-08f4-424c-9bd0-6ac275dcda07" providerId="ADAL" clId="{F488258E-CAE1-4C44-8EC8-77350F39B7E2}" dt="2025-08-01T18:27:17.895" v="256"/>
        <pc:sldMkLst>
          <pc:docMk/>
          <pc:sldMk cId="420838356" sldId="2134808455"/>
        </pc:sldMkLst>
      </pc:sldChg>
      <pc:sldChg chg="modSp mod">
        <pc:chgData name="FERHANE EL MOSTAFA" userId="612e3f77-08f4-424c-9bd0-6ac275dcda07" providerId="ADAL" clId="{F488258E-CAE1-4C44-8EC8-77350F39B7E2}" dt="2025-08-01T18:27:39.612" v="260" actId="20577"/>
        <pc:sldMkLst>
          <pc:docMk/>
          <pc:sldMk cId="1262276646" sldId="2134808456"/>
        </pc:sldMkLst>
      </pc:sldChg>
      <pc:sldChg chg="modSp modAnim">
        <pc:chgData name="FERHANE EL MOSTAFA" userId="612e3f77-08f4-424c-9bd0-6ac275dcda07" providerId="ADAL" clId="{F488258E-CAE1-4C44-8EC8-77350F39B7E2}" dt="2025-08-01T18:28:07.365" v="270"/>
        <pc:sldMkLst>
          <pc:docMk/>
          <pc:sldMk cId="362101722" sldId="2134808463"/>
        </pc:sldMkLst>
      </pc:sldChg>
      <pc:sldChg chg="modSp mod">
        <pc:chgData name="FERHANE EL MOSTAFA" userId="612e3f77-08f4-424c-9bd0-6ac275dcda07" providerId="ADAL" clId="{F488258E-CAE1-4C44-8EC8-77350F39B7E2}" dt="2025-08-01T18:28:16.842" v="275" actId="20577"/>
        <pc:sldMkLst>
          <pc:docMk/>
          <pc:sldMk cId="4256770935" sldId="2134808464"/>
        </pc:sldMkLst>
      </pc:sldChg>
      <pc:sldChg chg="modSp modAnim">
        <pc:chgData name="FERHANE EL MOSTAFA" userId="612e3f77-08f4-424c-9bd0-6ac275dcda07" providerId="ADAL" clId="{F488258E-CAE1-4C44-8EC8-77350F39B7E2}" dt="2025-08-01T18:28:41.619" v="289"/>
        <pc:sldMkLst>
          <pc:docMk/>
          <pc:sldMk cId="2174706765" sldId="2134808465"/>
        </pc:sldMkLst>
      </pc:sldChg>
      <pc:sldChg chg="del">
        <pc:chgData name="FERHANE EL MOSTAFA" userId="612e3f77-08f4-424c-9bd0-6ac275dcda07" providerId="ADAL" clId="{F488258E-CAE1-4C44-8EC8-77350F39B7E2}" dt="2025-08-01T18:28:56.182" v="290" actId="47"/>
        <pc:sldMkLst>
          <pc:docMk/>
          <pc:sldMk cId="2738640710" sldId="2134808468"/>
        </pc:sldMkLst>
      </pc:sldChg>
      <pc:sldChg chg="del">
        <pc:chgData name="FERHANE EL MOSTAFA" userId="612e3f77-08f4-424c-9bd0-6ac275dcda07" providerId="ADAL" clId="{F488258E-CAE1-4C44-8EC8-77350F39B7E2}" dt="2025-08-01T18:28:56.182" v="290" actId="47"/>
        <pc:sldMkLst>
          <pc:docMk/>
          <pc:sldMk cId="3664280258" sldId="2134808469"/>
        </pc:sldMkLst>
      </pc:sldChg>
      <pc:sldChg chg="del">
        <pc:chgData name="FERHANE EL MOSTAFA" userId="612e3f77-08f4-424c-9bd0-6ac275dcda07" providerId="ADAL" clId="{F488258E-CAE1-4C44-8EC8-77350F39B7E2}" dt="2025-08-01T18:28:56.182" v="290" actId="47"/>
        <pc:sldMkLst>
          <pc:docMk/>
          <pc:sldMk cId="1418471261" sldId="2134808474"/>
        </pc:sldMkLst>
      </pc:sldChg>
      <pc:sldChg chg="del">
        <pc:chgData name="FERHANE EL MOSTAFA" userId="612e3f77-08f4-424c-9bd0-6ac275dcda07" providerId="ADAL" clId="{F488258E-CAE1-4C44-8EC8-77350F39B7E2}" dt="2025-08-02T09:57:18.291" v="2759" actId="47"/>
        <pc:sldMkLst>
          <pc:docMk/>
          <pc:sldMk cId="2710047628" sldId="2134808476"/>
        </pc:sldMkLst>
      </pc:sldChg>
      <pc:sldChg chg="addSp modSp mod">
        <pc:chgData name="FERHANE EL MOSTAFA" userId="612e3f77-08f4-424c-9bd0-6ac275dcda07" providerId="ADAL" clId="{F488258E-CAE1-4C44-8EC8-77350F39B7E2}" dt="2025-08-02T10:23:52.711" v="3267" actId="1076"/>
        <pc:sldMkLst>
          <pc:docMk/>
          <pc:sldMk cId="2447610106" sldId="2134808477"/>
        </pc:sldMkLst>
      </pc:sldChg>
      <pc:sldChg chg="addSp delSp modSp mod">
        <pc:chgData name="FERHANE EL MOSTAFA" userId="612e3f77-08f4-424c-9bd0-6ac275dcda07" providerId="ADAL" clId="{F488258E-CAE1-4C44-8EC8-77350F39B7E2}" dt="2025-08-01T18:44:03.988" v="779" actId="404"/>
        <pc:sldMkLst>
          <pc:docMk/>
          <pc:sldMk cId="2552599713" sldId="2134808479"/>
        </pc:sldMkLst>
      </pc:sldChg>
      <pc:sldChg chg="del">
        <pc:chgData name="FERHANE EL MOSTAFA" userId="612e3f77-08f4-424c-9bd0-6ac275dcda07" providerId="ADAL" clId="{F488258E-CAE1-4C44-8EC8-77350F39B7E2}" dt="2025-08-01T18:42:32.253" v="696" actId="47"/>
        <pc:sldMkLst>
          <pc:docMk/>
          <pc:sldMk cId="2442209310" sldId="2134808480"/>
        </pc:sldMkLst>
      </pc:sldChg>
      <pc:sldChg chg="del">
        <pc:chgData name="FERHANE EL MOSTAFA" userId="612e3f77-08f4-424c-9bd0-6ac275dcda07" providerId="ADAL" clId="{F488258E-CAE1-4C44-8EC8-77350F39B7E2}" dt="2025-08-01T18:42:28.062" v="692" actId="47"/>
        <pc:sldMkLst>
          <pc:docMk/>
          <pc:sldMk cId="2451616425" sldId="2134808482"/>
        </pc:sldMkLst>
      </pc:sldChg>
      <pc:sldChg chg="del">
        <pc:chgData name="FERHANE EL MOSTAFA" userId="612e3f77-08f4-424c-9bd0-6ac275dcda07" providerId="ADAL" clId="{F488258E-CAE1-4C44-8EC8-77350F39B7E2}" dt="2025-08-01T18:42:26.973" v="691" actId="47"/>
        <pc:sldMkLst>
          <pc:docMk/>
          <pc:sldMk cId="2492661190" sldId="2134808483"/>
        </pc:sldMkLst>
      </pc:sldChg>
      <pc:sldChg chg="del">
        <pc:chgData name="FERHANE EL MOSTAFA" userId="612e3f77-08f4-424c-9bd0-6ac275dcda07" providerId="ADAL" clId="{F488258E-CAE1-4C44-8EC8-77350F39B7E2}" dt="2025-08-01T18:42:21.575" v="688" actId="47"/>
        <pc:sldMkLst>
          <pc:docMk/>
          <pc:sldMk cId="814815207" sldId="2134808484"/>
        </pc:sldMkLst>
      </pc:sldChg>
      <pc:sldChg chg="del">
        <pc:chgData name="FERHANE EL MOSTAFA" userId="612e3f77-08f4-424c-9bd0-6ac275dcda07" providerId="ADAL" clId="{F488258E-CAE1-4C44-8EC8-77350F39B7E2}" dt="2025-08-01T18:42:14.009" v="681" actId="47"/>
        <pc:sldMkLst>
          <pc:docMk/>
          <pc:sldMk cId="2750693596" sldId="2134808485"/>
        </pc:sldMkLst>
      </pc:sldChg>
      <pc:sldChg chg="del">
        <pc:chgData name="FERHANE EL MOSTAFA" userId="612e3f77-08f4-424c-9bd0-6ac275dcda07" providerId="ADAL" clId="{F488258E-CAE1-4C44-8EC8-77350F39B7E2}" dt="2025-08-01T18:42:16.507" v="683" actId="47"/>
        <pc:sldMkLst>
          <pc:docMk/>
          <pc:sldMk cId="4039521206" sldId="2134808486"/>
        </pc:sldMkLst>
      </pc:sldChg>
      <pc:sldChg chg="del">
        <pc:chgData name="FERHANE EL MOSTAFA" userId="612e3f77-08f4-424c-9bd0-6ac275dcda07" providerId="ADAL" clId="{F488258E-CAE1-4C44-8EC8-77350F39B7E2}" dt="2025-08-01T18:42:17.503" v="684" actId="47"/>
        <pc:sldMkLst>
          <pc:docMk/>
          <pc:sldMk cId="3557580989" sldId="2134808487"/>
        </pc:sldMkLst>
      </pc:sldChg>
      <pc:sldChg chg="del">
        <pc:chgData name="FERHANE EL MOSTAFA" userId="612e3f77-08f4-424c-9bd0-6ac275dcda07" providerId="ADAL" clId="{F488258E-CAE1-4C44-8EC8-77350F39B7E2}" dt="2025-08-01T18:42:18.608" v="685" actId="47"/>
        <pc:sldMkLst>
          <pc:docMk/>
          <pc:sldMk cId="3317626527" sldId="2134808488"/>
        </pc:sldMkLst>
      </pc:sldChg>
      <pc:sldChg chg="del">
        <pc:chgData name="FERHANE EL MOSTAFA" userId="612e3f77-08f4-424c-9bd0-6ac275dcda07" providerId="ADAL" clId="{F488258E-CAE1-4C44-8EC8-77350F39B7E2}" dt="2025-08-01T18:42:19.583" v="686" actId="47"/>
        <pc:sldMkLst>
          <pc:docMk/>
          <pc:sldMk cId="702753478" sldId="2134808489"/>
        </pc:sldMkLst>
      </pc:sldChg>
      <pc:sldChg chg="del">
        <pc:chgData name="FERHANE EL MOSTAFA" userId="612e3f77-08f4-424c-9bd0-6ac275dcda07" providerId="ADAL" clId="{F488258E-CAE1-4C44-8EC8-77350F39B7E2}" dt="2025-08-01T18:42:24.680" v="690" actId="47"/>
        <pc:sldMkLst>
          <pc:docMk/>
          <pc:sldMk cId="2426074610" sldId="2134808491"/>
        </pc:sldMkLst>
      </pc:sldChg>
      <pc:sldChg chg="del">
        <pc:chgData name="FERHANE EL MOSTAFA" userId="612e3f77-08f4-424c-9bd0-6ac275dcda07" providerId="ADAL" clId="{F488258E-CAE1-4C44-8EC8-77350F39B7E2}" dt="2025-08-01T18:42:29.044" v="693" actId="47"/>
        <pc:sldMkLst>
          <pc:docMk/>
          <pc:sldMk cId="4056254268" sldId="2134808492"/>
        </pc:sldMkLst>
      </pc:sldChg>
      <pc:sldChg chg="addSp delSp modSp mod">
        <pc:chgData name="FERHANE EL MOSTAFA" userId="612e3f77-08f4-424c-9bd0-6ac275dcda07" providerId="ADAL" clId="{F488258E-CAE1-4C44-8EC8-77350F39B7E2}" dt="2025-08-01T18:45:20.015" v="789" actId="14100"/>
        <pc:sldMkLst>
          <pc:docMk/>
          <pc:sldMk cId="678568683" sldId="2134808495"/>
        </pc:sldMkLst>
      </pc:sldChg>
      <pc:sldChg chg="addSp delSp modSp add mod">
        <pc:chgData name="FERHANE EL MOSTAFA" userId="612e3f77-08f4-424c-9bd0-6ac275dcda07" providerId="ADAL" clId="{F488258E-CAE1-4C44-8EC8-77350F39B7E2}" dt="2025-08-03T18:35:21.315" v="3588" actId="1076"/>
        <pc:sldMkLst>
          <pc:docMk/>
          <pc:sldMk cId="207820426" sldId="2134808496"/>
        </pc:sldMkLst>
      </pc:sldChg>
      <pc:sldChg chg="addSp delSp modSp del mod">
        <pc:chgData name="FERHANE EL MOSTAFA" userId="612e3f77-08f4-424c-9bd0-6ac275dcda07" providerId="ADAL" clId="{F488258E-CAE1-4C44-8EC8-77350F39B7E2}" dt="2025-08-02T09:41:42.059" v="2486" actId="2696"/>
        <pc:sldMkLst>
          <pc:docMk/>
          <pc:sldMk cId="1533113094" sldId="2134808496"/>
        </pc:sldMkLst>
      </pc:sldChg>
      <pc:sldChg chg="add del">
        <pc:chgData name="FERHANE EL MOSTAFA" userId="612e3f77-08f4-424c-9bd0-6ac275dcda07" providerId="ADAL" clId="{F488258E-CAE1-4C44-8EC8-77350F39B7E2}" dt="2025-08-02T09:57:35.345" v="2762" actId="2696"/>
        <pc:sldMkLst>
          <pc:docMk/>
          <pc:sldMk cId="3854079605" sldId="2134808496"/>
        </pc:sldMkLst>
      </pc:sldChg>
      <pc:sldChg chg="addSp delSp modSp del mod">
        <pc:chgData name="FERHANE EL MOSTAFA" userId="612e3f77-08f4-424c-9bd0-6ac275dcda07" providerId="ADAL" clId="{F488258E-CAE1-4C44-8EC8-77350F39B7E2}" dt="2025-08-02T09:57:47.945" v="2764" actId="2696"/>
        <pc:sldMkLst>
          <pc:docMk/>
          <pc:sldMk cId="1182404594" sldId="2134808497"/>
        </pc:sldMkLst>
      </pc:sldChg>
      <pc:sldChg chg="modSp add mod">
        <pc:chgData name="FERHANE EL MOSTAFA" userId="612e3f77-08f4-424c-9bd0-6ac275dcda07" providerId="ADAL" clId="{F488258E-CAE1-4C44-8EC8-77350F39B7E2}" dt="2025-08-02T09:59:51.796" v="2830" actId="20577"/>
        <pc:sldMkLst>
          <pc:docMk/>
          <pc:sldMk cId="3367157074" sldId="2134808497"/>
        </pc:sldMkLst>
      </pc:sldChg>
      <pc:sldChg chg="del">
        <pc:chgData name="FERHANE EL MOSTAFA" userId="612e3f77-08f4-424c-9bd0-6ac275dcda07" providerId="ADAL" clId="{F488258E-CAE1-4C44-8EC8-77350F39B7E2}" dt="2025-08-02T09:57:24.692" v="2760" actId="47"/>
        <pc:sldMkLst>
          <pc:docMk/>
          <pc:sldMk cId="4179121087" sldId="2134808498"/>
        </pc:sldMkLst>
      </pc:sldChg>
      <pc:sldChg chg="delSp del mod">
        <pc:chgData name="FERHANE EL MOSTAFA" userId="612e3f77-08f4-424c-9bd0-6ac275dcda07" providerId="ADAL" clId="{F488258E-CAE1-4C44-8EC8-77350F39B7E2}" dt="2025-08-02T09:56:44.533" v="2755" actId="47"/>
        <pc:sldMkLst>
          <pc:docMk/>
          <pc:sldMk cId="705810160" sldId="2134808499"/>
        </pc:sldMkLst>
      </pc:sldChg>
      <pc:sldChg chg="modSp">
        <pc:chgData name="FERHANE EL MOSTAFA" userId="612e3f77-08f4-424c-9bd0-6ac275dcda07" providerId="ADAL" clId="{F488258E-CAE1-4C44-8EC8-77350F39B7E2}" dt="2025-08-02T10:28:50.459" v="3399" actId="20577"/>
        <pc:sldMkLst>
          <pc:docMk/>
          <pc:sldMk cId="3222612512" sldId="2134808501"/>
        </pc:sldMkLst>
      </pc:sldChg>
      <pc:sldChg chg="del">
        <pc:chgData name="FERHANE EL MOSTAFA" userId="612e3f77-08f4-424c-9bd0-6ac275dcda07" providerId="ADAL" clId="{F488258E-CAE1-4C44-8EC8-77350F39B7E2}" dt="2025-08-01T18:42:33.392" v="697" actId="47"/>
        <pc:sldMkLst>
          <pc:docMk/>
          <pc:sldMk cId="1126235140" sldId="2134808505"/>
        </pc:sldMkLst>
      </pc:sldChg>
      <pc:sldChg chg="del">
        <pc:chgData name="FERHANE EL MOSTAFA" userId="612e3f77-08f4-424c-9bd0-6ac275dcda07" providerId="ADAL" clId="{F488258E-CAE1-4C44-8EC8-77350F39B7E2}" dt="2025-08-01T18:42:20.555" v="687" actId="47"/>
        <pc:sldMkLst>
          <pc:docMk/>
          <pc:sldMk cId="2091575792" sldId="2134808506"/>
        </pc:sldMkLst>
      </pc:sldChg>
      <pc:sldChg chg="del">
        <pc:chgData name="FERHANE EL MOSTAFA" userId="612e3f77-08f4-424c-9bd0-6ac275dcda07" providerId="ADAL" clId="{F488258E-CAE1-4C44-8EC8-77350F39B7E2}" dt="2025-08-01T18:42:22.494" v="689" actId="47"/>
        <pc:sldMkLst>
          <pc:docMk/>
          <pc:sldMk cId="3089496847" sldId="2134808507"/>
        </pc:sldMkLst>
      </pc:sldChg>
      <pc:sldChg chg="del">
        <pc:chgData name="FERHANE EL MOSTAFA" userId="612e3f77-08f4-424c-9bd0-6ac275dcda07" providerId="ADAL" clId="{F488258E-CAE1-4C44-8EC8-77350F39B7E2}" dt="2025-08-01T18:42:30.221" v="694" actId="47"/>
        <pc:sldMkLst>
          <pc:docMk/>
          <pc:sldMk cId="2865839544" sldId="2134808508"/>
        </pc:sldMkLst>
      </pc:sldChg>
      <pc:sldChg chg="del">
        <pc:chgData name="FERHANE EL MOSTAFA" userId="612e3f77-08f4-424c-9bd0-6ac275dcda07" providerId="ADAL" clId="{F488258E-CAE1-4C44-8EC8-77350F39B7E2}" dt="2025-08-01T18:42:31.237" v="695" actId="47"/>
        <pc:sldMkLst>
          <pc:docMk/>
          <pc:sldMk cId="2932783216" sldId="2134808509"/>
        </pc:sldMkLst>
      </pc:sldChg>
      <pc:sldChg chg="del">
        <pc:chgData name="FERHANE EL MOSTAFA" userId="612e3f77-08f4-424c-9bd0-6ac275dcda07" providerId="ADAL" clId="{F488258E-CAE1-4C44-8EC8-77350F39B7E2}" dt="2025-08-02T09:57:27.883" v="2761" actId="47"/>
        <pc:sldMkLst>
          <pc:docMk/>
          <pc:sldMk cId="3380457647" sldId="2134808510"/>
        </pc:sldMkLst>
      </pc:sldChg>
      <pc:sldChg chg="del">
        <pc:chgData name="FERHANE EL MOSTAFA" userId="612e3f77-08f4-424c-9bd0-6ac275dcda07" providerId="ADAL" clId="{F488258E-CAE1-4C44-8EC8-77350F39B7E2}" dt="2025-08-01T18:42:15.525" v="682" actId="47"/>
        <pc:sldMkLst>
          <pc:docMk/>
          <pc:sldMk cId="1209427918" sldId="2134808511"/>
        </pc:sldMkLst>
      </pc:sldChg>
      <pc:sldChg chg="addSp delSp modSp mod modAnim">
        <pc:chgData name="FERHANE EL MOSTAFA" userId="612e3f77-08f4-424c-9bd0-6ac275dcda07" providerId="ADAL" clId="{F488258E-CAE1-4C44-8EC8-77350F39B7E2}" dt="2025-08-02T10:19:57.983" v="3248" actId="14100"/>
        <pc:sldMkLst>
          <pc:docMk/>
          <pc:sldMk cId="3546273917" sldId="2134808512"/>
        </pc:sldMkLst>
      </pc:sldChg>
      <pc:sldChg chg="addSp delSp modSp add mod">
        <pc:chgData name="FERHANE EL MOSTAFA" userId="612e3f77-08f4-424c-9bd0-6ac275dcda07" providerId="ADAL" clId="{F488258E-CAE1-4C44-8EC8-77350F39B7E2}" dt="2025-08-02T10:05:21.428" v="2976" actId="20577"/>
        <pc:sldMkLst>
          <pc:docMk/>
          <pc:sldMk cId="2369219007" sldId="2134808513"/>
        </pc:sldMkLst>
      </pc:sldChg>
      <pc:sldChg chg="modSp add mod">
        <pc:chgData name="FERHANE EL MOSTAFA" userId="612e3f77-08f4-424c-9bd0-6ac275dcda07" providerId="ADAL" clId="{F488258E-CAE1-4C44-8EC8-77350F39B7E2}" dt="2025-08-02T10:05:37.538" v="2977" actId="20577"/>
        <pc:sldMkLst>
          <pc:docMk/>
          <pc:sldMk cId="924649818" sldId="2134808514"/>
        </pc:sldMkLst>
      </pc:sldChg>
      <pc:sldChg chg="addSp modSp add mod modAnim">
        <pc:chgData name="FERHANE EL MOSTAFA" userId="612e3f77-08f4-424c-9bd0-6ac275dcda07" providerId="ADAL" clId="{F488258E-CAE1-4C44-8EC8-77350F39B7E2}" dt="2025-08-02T10:06:22.643" v="2980" actId="1076"/>
        <pc:sldMkLst>
          <pc:docMk/>
          <pc:sldMk cId="1821440554" sldId="2134808515"/>
        </pc:sldMkLst>
      </pc:sldChg>
      <pc:sldChg chg="modSp add mod">
        <pc:chgData name="FERHANE EL MOSTAFA" userId="612e3f77-08f4-424c-9bd0-6ac275dcda07" providerId="ADAL" clId="{F488258E-CAE1-4C44-8EC8-77350F39B7E2}" dt="2025-08-01T18:46:04.951" v="811" actId="20577"/>
        <pc:sldMkLst>
          <pc:docMk/>
          <pc:sldMk cId="212589244" sldId="2134808516"/>
        </pc:sldMkLst>
      </pc:sldChg>
      <pc:sldChg chg="addSp delSp modSp add mod">
        <pc:chgData name="FERHANE EL MOSTAFA" userId="612e3f77-08f4-424c-9bd0-6ac275dcda07" providerId="ADAL" clId="{F488258E-CAE1-4C44-8EC8-77350F39B7E2}" dt="2025-08-01T18:47:10.594" v="820" actId="1076"/>
        <pc:sldMkLst>
          <pc:docMk/>
          <pc:sldMk cId="16868779" sldId="2134808517"/>
        </pc:sldMkLst>
      </pc:sldChg>
      <pc:sldChg chg="add del">
        <pc:chgData name="FERHANE EL MOSTAFA" userId="612e3f77-08f4-424c-9bd0-6ac275dcda07" providerId="ADAL" clId="{F488258E-CAE1-4C44-8EC8-77350F39B7E2}" dt="2025-08-01T18:46:21.094" v="813"/>
        <pc:sldMkLst>
          <pc:docMk/>
          <pc:sldMk cId="965600971" sldId="2134808517"/>
        </pc:sldMkLst>
      </pc:sldChg>
      <pc:sldChg chg="addSp delSp modSp add mod">
        <pc:chgData name="FERHANE EL MOSTAFA" userId="612e3f77-08f4-424c-9bd0-6ac275dcda07" providerId="ADAL" clId="{F488258E-CAE1-4C44-8EC8-77350F39B7E2}" dt="2025-08-01T18:55:56.873" v="1087" actId="1076"/>
        <pc:sldMkLst>
          <pc:docMk/>
          <pc:sldMk cId="2523983732" sldId="2134808518"/>
        </pc:sldMkLst>
      </pc:sldChg>
      <pc:sldChg chg="addSp delSp modSp add mod modAnim">
        <pc:chgData name="FERHANE EL MOSTAFA" userId="612e3f77-08f4-424c-9bd0-6ac275dcda07" providerId="ADAL" clId="{F488258E-CAE1-4C44-8EC8-77350F39B7E2}" dt="2025-08-02T10:21:11.908" v="3255" actId="478"/>
        <pc:sldMkLst>
          <pc:docMk/>
          <pc:sldMk cId="2988632555" sldId="2134808519"/>
        </pc:sldMkLst>
      </pc:sldChg>
      <pc:sldChg chg="addSp delSp modSp add mod modAnim">
        <pc:chgData name="FERHANE EL MOSTAFA" userId="612e3f77-08f4-424c-9bd0-6ac275dcda07" providerId="ADAL" clId="{F488258E-CAE1-4C44-8EC8-77350F39B7E2}" dt="2025-08-02T10:22:06.252" v="3259" actId="478"/>
        <pc:sldMkLst>
          <pc:docMk/>
          <pc:sldMk cId="3958609263" sldId="2134808520"/>
        </pc:sldMkLst>
      </pc:sldChg>
      <pc:sldChg chg="delSp modSp add mod modAnim">
        <pc:chgData name="FERHANE EL MOSTAFA" userId="612e3f77-08f4-424c-9bd0-6ac275dcda07" providerId="ADAL" clId="{F488258E-CAE1-4C44-8EC8-77350F39B7E2}" dt="2025-08-02T10:18:39.491" v="3216"/>
        <pc:sldMkLst>
          <pc:docMk/>
          <pc:sldMk cId="1308715285" sldId="2134808521"/>
        </pc:sldMkLst>
      </pc:sldChg>
      <pc:sldChg chg="addSp delSp modSp add mod delAnim modAnim">
        <pc:chgData name="FERHANE EL MOSTAFA" userId="612e3f77-08f4-424c-9bd0-6ac275dcda07" providerId="ADAL" clId="{F488258E-CAE1-4C44-8EC8-77350F39B7E2}" dt="2025-08-02T09:33:40.895" v="2073" actId="20577"/>
        <pc:sldMkLst>
          <pc:docMk/>
          <pc:sldMk cId="1268082730" sldId="2134808522"/>
        </pc:sldMkLst>
      </pc:sldChg>
      <pc:sldChg chg="delSp modSp add mod modAnim">
        <pc:chgData name="FERHANE EL MOSTAFA" userId="612e3f77-08f4-424c-9bd0-6ac275dcda07" providerId="ADAL" clId="{F488258E-CAE1-4C44-8EC8-77350F39B7E2}" dt="2025-08-02T09:41:56.929" v="2488"/>
        <pc:sldMkLst>
          <pc:docMk/>
          <pc:sldMk cId="4081899632" sldId="2134808523"/>
        </pc:sldMkLst>
      </pc:sldChg>
      <pc:sldChg chg="modSp add mod">
        <pc:chgData name="FERHANE EL MOSTAFA" userId="612e3f77-08f4-424c-9bd0-6ac275dcda07" providerId="ADAL" clId="{F488258E-CAE1-4C44-8EC8-77350F39B7E2}" dt="2025-08-02T09:42:53.570" v="2491" actId="20577"/>
        <pc:sldMkLst>
          <pc:docMk/>
          <pc:sldMk cId="2747359" sldId="2134808524"/>
        </pc:sldMkLst>
      </pc:sldChg>
      <pc:sldChg chg="addSp delSp modSp add del mod">
        <pc:chgData name="FERHANE EL MOSTAFA" userId="612e3f77-08f4-424c-9bd0-6ac275dcda07" providerId="ADAL" clId="{F488258E-CAE1-4C44-8EC8-77350F39B7E2}" dt="2025-08-02T09:41:21.371" v="2484" actId="2696"/>
        <pc:sldMkLst>
          <pc:docMk/>
          <pc:sldMk cId="2611444949" sldId="2134808524"/>
        </pc:sldMkLst>
      </pc:sldChg>
      <pc:sldChg chg="add del">
        <pc:chgData name="FERHANE EL MOSTAFA" userId="612e3f77-08f4-424c-9bd0-6ac275dcda07" providerId="ADAL" clId="{F488258E-CAE1-4C44-8EC8-77350F39B7E2}" dt="2025-08-02T10:10:12.153" v="2998" actId="47"/>
        <pc:sldMkLst>
          <pc:docMk/>
          <pc:sldMk cId="2911363350" sldId="2134808525"/>
        </pc:sldMkLst>
      </pc:sldChg>
      <pc:sldChg chg="addSp modSp add mod modAnim">
        <pc:chgData name="FERHANE EL MOSTAFA" userId="612e3f77-08f4-424c-9bd0-6ac275dcda07" providerId="ADAL" clId="{F488258E-CAE1-4C44-8EC8-77350F39B7E2}" dt="2025-08-02T10:24:17.574" v="3280" actId="20577"/>
        <pc:sldMkLst>
          <pc:docMk/>
          <pc:sldMk cId="467803315" sldId="2134808526"/>
        </pc:sldMkLst>
      </pc:sldChg>
      <pc:sldChg chg="addSp modSp add mod">
        <pc:chgData name="FERHANE EL MOSTAFA" userId="612e3f77-08f4-424c-9bd0-6ac275dcda07" providerId="ADAL" clId="{F488258E-CAE1-4C44-8EC8-77350F39B7E2}" dt="2025-08-02T10:20:32.787" v="3250" actId="1076"/>
        <pc:sldMkLst>
          <pc:docMk/>
          <pc:sldMk cId="148150509" sldId="2134808527"/>
        </pc:sldMkLst>
      </pc:sldChg>
      <pc:sldChg chg="modSp add del mod">
        <pc:chgData name="FERHANE EL MOSTAFA" userId="612e3f77-08f4-424c-9bd0-6ac275dcda07" providerId="ADAL" clId="{F488258E-CAE1-4C44-8EC8-77350F39B7E2}" dt="2025-08-02T10:08:10.085" v="2984" actId="2696"/>
        <pc:sldMkLst>
          <pc:docMk/>
          <pc:sldMk cId="3794512838" sldId="2134808527"/>
        </pc:sldMkLst>
      </pc:sldChg>
      <pc:sldChg chg="addSp delSp modSp add mod">
        <pc:chgData name="FERHANE EL MOSTAFA" userId="612e3f77-08f4-424c-9bd0-6ac275dcda07" providerId="ADAL" clId="{F488258E-CAE1-4C44-8EC8-77350F39B7E2}" dt="2025-08-02T10:16:41.886" v="3188" actId="1076"/>
        <pc:sldMkLst>
          <pc:docMk/>
          <pc:sldMk cId="3324305360" sldId="2134808528"/>
        </pc:sldMkLst>
      </pc:sldChg>
      <pc:sldChg chg="addSp delSp modSp add mod">
        <pc:chgData name="FERHANE EL MOSTAFA" userId="612e3f77-08f4-424c-9bd0-6ac275dcda07" providerId="ADAL" clId="{F488258E-CAE1-4C44-8EC8-77350F39B7E2}" dt="2025-08-02T10:23:07.812" v="3264" actId="1076"/>
        <pc:sldMkLst>
          <pc:docMk/>
          <pc:sldMk cId="4131415470" sldId="2134808529"/>
        </pc:sldMkLst>
      </pc:sldChg>
      <pc:sldChg chg="delSp modSp add mod">
        <pc:chgData name="FERHANE EL MOSTAFA" userId="612e3f77-08f4-424c-9bd0-6ac275dcda07" providerId="ADAL" clId="{F488258E-CAE1-4C44-8EC8-77350F39B7E2}" dt="2025-08-02T10:28:06.357" v="3398" actId="404"/>
        <pc:sldMkLst>
          <pc:docMk/>
          <pc:sldMk cId="2346640901" sldId="2134808530"/>
        </pc:sldMkLst>
      </pc:sldChg>
      <pc:sldChg chg="add">
        <pc:chgData name="FERHANE EL MOSTAFA" userId="612e3f77-08f4-424c-9bd0-6ac275dcda07" providerId="ADAL" clId="{F488258E-CAE1-4C44-8EC8-77350F39B7E2}" dt="2025-08-02T23:08:09.550" v="3460"/>
        <pc:sldMkLst>
          <pc:docMk/>
          <pc:sldMk cId="1643866256" sldId="213480853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39DC6-21CA-4DD8-BB0A-9BFCF5C0BC4A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883CC-6FC3-498F-B73F-BDC1E1ECE9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9318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9CDD2-8EC3-41FA-915B-CFA363B4E52D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65507-EDDC-4955-A45A-ABE631BC6C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0900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B6E2D-23EA-9898-3184-ADF16EA12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6E6304-9050-F8FF-15EC-36221E103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EA2831-29AD-C8F5-F734-7EA7738B1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7AC731-FA6A-02C8-0222-2730949E99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11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39574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917F0-FE67-95B8-FCE2-FEDFCB7B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985455-08C1-A605-BDEE-3F6E546391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00AAD798-53F5-E770-E4BD-4F876E872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35D393-7E57-DB4F-1C99-7592521A47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18027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89BE9-4A78-7D81-323D-B2AE9D0A6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FEFA129-6409-B1BA-B450-DD872FE00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1DEFA17-E914-3C21-A9C3-A2F18CBBD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62F1B3-BAF9-18B5-4324-DBCD96BADD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26093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948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743AC9-5AC9-B567-B1C4-700C0F994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464280-CAEE-C589-017B-BE616CE56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EBDF8-E281-5468-5595-061DA5C81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21F1E3-FC91-EDAC-6AA3-F1DA7AC3D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452534-1E9D-60E3-0A61-E3C7B064E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FCD83-7B38-EF22-56E8-97550619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BE9861-F7AF-2C24-2680-D644CE814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E4B865-02D0-71AA-9DDF-105FD7F30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3797DC-0805-51DE-1DA8-94806C3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68E69-4546-4975-72BC-9BE4A3B20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54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755597-C78D-F28C-DE74-A0E9F12A7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078719-4082-84B0-EE26-D2C8AAC85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73848E-5D27-E38A-4822-60CFFFD6A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A9451-33D1-8968-5BEB-BCC20CC6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D16CDA-C3EA-8948-22FB-2E5E0A7D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920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B709E9-322D-81F7-8380-5D5E3462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6FE923-12A9-6065-9D9B-DB5D779349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0767B0-1F3F-BB8A-B4A9-037C38F51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6C2448-B15A-4B86-1C44-2E05D2D37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3240E5-0914-8546-4853-6693B6E5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8BE2B1-DF36-31A0-2A1A-96B54B448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54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3C50A-0E8A-F330-1D2C-614A86B2D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A707AF-D43B-28AA-9832-F9A0EBBD5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280D807-08F1-C512-4840-856725C53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918F50-F453-6044-B216-C8649EE738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EB05AEC-40C0-D362-3F2B-2D04F6282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2198576-4EE7-44CC-4DF0-0F562D94D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DFF6E6-BCAB-E186-1A72-67EB8A4E2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58EB875-02B3-7FF9-9CBF-125901200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07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8C7A6-5722-08BE-15AF-55AB2DDED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DEB0B4-2E22-077B-8EDA-8C154DBC4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9378A2-547B-BC2A-8610-A467BF51A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3FE9668-1004-7150-D81F-31D55F52A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79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884DD05-51C3-B89B-7D26-A09F373B0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50AC938-980B-339B-A89C-127223A57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4DD8E4-23B0-DEBB-BD9F-ACA592B1F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30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741EDE-8A44-BFD0-2CE8-C2628D281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80BA2D-B705-582F-CBB7-C2C622B65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9E3B1C-5255-4A33-524D-F786E5A7F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DC0D08-78B2-418A-218B-C5ACB2D7C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84D5F8-D23A-EF20-E0C4-51A6C5D39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07314F6-8402-3290-C78B-6ECE9F7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5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C0D649-284F-3BAA-782D-FE1E2D16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7541131-65D6-93F1-6DC4-82A3F33F4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7F98F-5653-9EE6-F832-FD56936A4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4205DA-BECA-4B35-9EA6-C8FEF9C7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ACEDD7-9189-B5A4-6901-960BB416C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B86485-C75F-4FAA-B3EE-0CC97960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13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DD9B1-4D74-4067-9F19-12E6CDF5C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ACFB5A-14C8-1FEA-6693-95930BBF0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B453E3-8782-45A8-AE24-BA2F03A0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BA4AB5-4538-F5AF-BDFD-B83CFBFC8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A2081-E402-9321-C3F6-2CBC5EEBD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23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6D0AB40-894A-37E0-BB4A-F68C374AD9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33C774-15BA-E1F7-B3B5-53BABB832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5B76BD-E390-3112-17AA-703004A6E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E66AF4-998D-9C89-68C6-F358FB940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C64FF6-3766-F959-3398-D5F8A443A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888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05954-8B14-0927-3BFD-B0E03B8E4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A1E175-A5A8-E3F8-1F50-9ACE76A60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B011BD-E88B-5BE9-5844-0538F4A6B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D9C7E6-35E1-05A6-51A5-CCE58B40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89C54D-1568-EED2-9D38-AF9656B3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4726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6CD94-2638-A533-35AC-33F8762C2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C8C267-6A0E-7F85-11DF-E1B8F3195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A4EE0B-4ED7-D3BB-592F-49D678F63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D58435-B360-2F20-F1DB-85A5F0FC7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CB141A-DA4F-A23C-5B4F-FCBDF897F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863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11B11A-57FD-EF6E-D078-216EE9E1B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6DB786-4834-DFBA-7E92-F490A1B25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31C319-FB0C-BD76-4801-6AD79CA82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7BEC8B-EB10-AFA9-0647-1F675D24F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F07A89-E44C-0BFC-AE33-5AF3A1C4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3985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68AE2A-EBAB-8535-9929-5C06E773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089419-3FA4-893D-10CF-896A647639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35FE34-9C03-D735-DAAB-E8B7A26E0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A7FC32-E480-7299-D479-E039FDC4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E11614-A2EB-22B3-3300-5B1A74B74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7DFE78-087C-A4BE-F00A-508C323E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185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4C0A0-C635-D19D-4458-4A475D3E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26CB9D-0440-B5FD-83E9-854695190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571624-52DC-87F5-B8D2-B7D0A0756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81CC25B-16E3-6CDD-A60D-772A41A9A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9E8F26D-DA17-C00C-67BC-33DC1C655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AEA9E3-1EB2-6526-6A97-642BA332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F242C2-8321-0011-04BB-85EC1AD92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6D719C-FAFF-80D8-A63B-FC5C36DB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9949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BDF672-8553-FAE5-98C8-D18B6A59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8FBFCA1-D8E9-B420-DCF3-C1560D5C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E850D5E-606D-6262-85EA-5D9DFCC7F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8B908B-61CB-F908-98C3-8B8A49999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5308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CC75F5-8023-BB5C-50A3-19A5FD27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6A0358-8763-B480-6AF5-DCC1E75A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B6B293-6E15-1FA4-870E-1B76A475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4304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28DC3-5288-388D-A838-E0D16E147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BDDF1C-2926-51F0-662B-3AC1923CD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B27530-D0A1-B823-7ACA-65DC6AF0F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7FC9DF-66D5-2AE0-4A3C-ECF6F3C10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65AABA-F37F-B778-36FD-72195558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5C3B56-677A-B75C-AFB7-BA3FC9432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4257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C3260F-B79C-85E0-CCAA-168D126FA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154C08C-494D-8FC9-3F26-2972A7C06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B83370-E10A-7E8F-0DA5-3E2D462D7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2578CD-6D33-FFBF-B95E-D3EFE3DF1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7F21A3-F316-F8BB-F698-83DC2F0CF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FA0F2C-CBF0-807D-0A9A-6FA9BCE4B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7288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FB7C3-6331-1AA1-0B0B-92B48991F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ABF8E9C-ABCA-ADB1-84AD-595D0F58E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BCD6CC-B805-86AD-045F-3F71DC0E5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89ACE6-C578-27CD-A38F-0BB5DC476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7A67A-A9B3-EBC0-FCB3-A1A0B75C7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2253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7BB1E6-FA15-9B07-0DA4-3CDFE768DC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BDF7200-9D1B-0323-12C5-DDD0F72DE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25D5D2-14BB-5080-25EB-0FCE12A2B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54F753-5097-CE96-162F-E314E73F6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545481-5913-5EDF-799C-F86BF4849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693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3762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9205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75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75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75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3156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2952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1321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7944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40841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2727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2986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1404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01495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78822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284490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253520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879746"/>
      </p:ext>
    </p:extLst>
  </p:cSld>
  <p:clrMapOvr>
    <a:masterClrMapping/>
  </p:clrMapOvr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806789"/>
      </p:ext>
    </p:extLst>
  </p:cSld>
  <p:clrMapOvr>
    <a:masterClrMapping/>
  </p:clrMapOvr>
  <p:hf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207485"/>
      </p:ext>
    </p:extLst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74709"/>
      </p:ext>
    </p:extLst>
  </p:cSld>
  <p:clrMapOvr>
    <a:masterClrMapping/>
  </p:clrMapOvr>
  <p:hf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607432"/>
      </p:ext>
    </p:extLst>
  </p:cSld>
  <p:clrMapOvr>
    <a:masterClrMapping/>
  </p:clrMapOvr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932565"/>
      </p:ext>
    </p:extLst>
  </p:cSld>
  <p:clrMapOvr>
    <a:masterClrMapping/>
  </p:clrMapOvr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843032"/>
      </p:ext>
    </p:extLst>
  </p:cSld>
  <p:clrMapOvr>
    <a:masterClrMapping/>
  </p:clrMapOvr>
  <p:hf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906303"/>
      </p:ext>
    </p:extLst>
  </p:cSld>
  <p:clrMapOvr>
    <a:masterClrMapping/>
  </p:clrMapOvr>
  <p:hf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2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842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047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0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18E912-EF82-5A6F-E1F8-365D757D193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3779159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006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434E5AA-4725-91E9-53DA-05718BE6E3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91851829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832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298823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805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0250896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910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5739225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4563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52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626189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7151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4973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6501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9515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2623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1725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09376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2919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990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51.xml"/><Relationship Id="rId26" Type="http://schemas.openxmlformats.org/officeDocument/2006/relationships/slideLayout" Target="../slideLayouts/slideLayout59.xml"/><Relationship Id="rId3" Type="http://schemas.openxmlformats.org/officeDocument/2006/relationships/slideLayout" Target="../slideLayouts/slideLayout36.xml"/><Relationship Id="rId21" Type="http://schemas.openxmlformats.org/officeDocument/2006/relationships/slideLayout" Target="../slideLayouts/slideLayout54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5" Type="http://schemas.openxmlformats.org/officeDocument/2006/relationships/slideLayout" Target="../slideLayouts/slideLayout58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20" Type="http://schemas.openxmlformats.org/officeDocument/2006/relationships/slideLayout" Target="../slideLayouts/slideLayout53.xml"/><Relationship Id="rId29" Type="http://schemas.openxmlformats.org/officeDocument/2006/relationships/slideLayout" Target="../slideLayouts/slideLayout62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24" Type="http://schemas.openxmlformats.org/officeDocument/2006/relationships/slideLayout" Target="../slideLayouts/slideLayout57.xml"/><Relationship Id="rId32" Type="http://schemas.openxmlformats.org/officeDocument/2006/relationships/theme" Target="../theme/theme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23" Type="http://schemas.openxmlformats.org/officeDocument/2006/relationships/slideLayout" Target="../slideLayouts/slideLayout56.xml"/><Relationship Id="rId28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43.xml"/><Relationship Id="rId19" Type="http://schemas.openxmlformats.org/officeDocument/2006/relationships/slideLayout" Target="../slideLayouts/slideLayout52.xml"/><Relationship Id="rId31" Type="http://schemas.openxmlformats.org/officeDocument/2006/relationships/slideLayout" Target="../slideLayouts/slideLayout64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Relationship Id="rId22" Type="http://schemas.openxmlformats.org/officeDocument/2006/relationships/slideLayout" Target="../slideLayouts/slideLayout55.xml"/><Relationship Id="rId27" Type="http://schemas.openxmlformats.org/officeDocument/2006/relationships/slideLayout" Target="../slideLayouts/slideLayout60.xml"/><Relationship Id="rId30" Type="http://schemas.openxmlformats.org/officeDocument/2006/relationships/slideLayout" Target="../slideLayouts/slideLayout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CE8B00F-F076-E79C-9622-A6E96E8C0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2C1666-B105-9748-367B-B9C6F9644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9CD02E-9A23-814D-8097-07296695C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912E29-A6DC-7206-514B-F23CB2340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062363-3417-EC39-FF09-D4856715FC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7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F8837B5-B05C-A7BD-ECB6-0FFFA7831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1CF13C-C857-7716-EB4F-8DBD78476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4B5780-F6CF-85C5-7A35-0DCD88087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96E12F-ACD3-4E0E-B47F-96DD99D05E35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D28588-B88C-8883-E814-922A4FF87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632A89-E33E-A52A-B575-5F1FB397C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8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30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hf hdr="0" ftr="0" dt="0"/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38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7" r:id="rId12"/>
    <p:sldLayoutId id="2147483948" r:id="rId13"/>
    <p:sldLayoutId id="2147483949" r:id="rId14"/>
    <p:sldLayoutId id="2147483844" r:id="rId15"/>
    <p:sldLayoutId id="2147483878" r:id="rId16"/>
    <p:sldLayoutId id="2147483880" r:id="rId17"/>
    <p:sldLayoutId id="2147483881" r:id="rId18"/>
    <p:sldLayoutId id="2147483950" r:id="rId19"/>
    <p:sldLayoutId id="2147483951" r:id="rId20"/>
    <p:sldLayoutId id="2147483838" r:id="rId21"/>
    <p:sldLayoutId id="2147483650" r:id="rId22"/>
    <p:sldLayoutId id="2147483651" r:id="rId23"/>
    <p:sldLayoutId id="2147483652" r:id="rId24"/>
    <p:sldLayoutId id="2147483653" r:id="rId25"/>
    <p:sldLayoutId id="2147483654" r:id="rId26"/>
    <p:sldLayoutId id="2147483655" r:id="rId27"/>
    <p:sldLayoutId id="2147483656" r:id="rId28"/>
    <p:sldLayoutId id="2147483657" r:id="rId29"/>
    <p:sldLayoutId id="2147483658" r:id="rId30"/>
    <p:sldLayoutId id="2147483877" r:id="rId3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6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slideLayout" Target="../slideLayouts/slideLayout40.xml"/><Relationship Id="rId1" Type="http://schemas.openxmlformats.org/officeDocument/2006/relationships/tags" Target="../tags/tag1.xml"/><Relationship Id="rId6" Type="http://schemas.openxmlformats.org/officeDocument/2006/relationships/image" Target="../media/image11.jpe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7.sv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6.png"/><Relationship Id="rId7" Type="http://schemas.openxmlformats.org/officeDocument/2006/relationships/image" Target="../media/image20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6" Type="http://schemas.microsoft.com/office/2007/relationships/hdphoto" Target="../media/hdphoto1.wdp"/><Relationship Id="rId5" Type="http://schemas.openxmlformats.org/officeDocument/2006/relationships/image" Target="../media/image22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png"/><Relationship Id="rId3" Type="http://schemas.openxmlformats.org/officeDocument/2006/relationships/image" Target="../media/image40.png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0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65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-203934" y="2630657"/>
            <a:ext cx="13303047" cy="235449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 defTabSz="685834"/>
            <a:r>
              <a:rPr lang="ar-MA" sz="7650" dirty="0">
                <a:solidFill>
                  <a:srgbClr val="01070A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دعم التعلمات الأساس</a:t>
            </a:r>
          </a:p>
          <a:p>
            <a:pPr algn="ctr" defTabSz="685834" rtl="1"/>
            <a:r>
              <a:rPr lang="ar-MA" sz="7650" dirty="0">
                <a:solidFill>
                  <a:srgbClr val="01070A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– اللغة العربية –</a:t>
            </a:r>
            <a:endParaRPr lang="en-US" sz="7650" dirty="0">
              <a:solidFill>
                <a:srgbClr val="1F497D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DEA8EF-E746-A63E-76B4-9205D5002C8C}"/>
              </a:ext>
            </a:extLst>
          </p:cNvPr>
          <p:cNvSpPr txBox="1"/>
          <p:nvPr/>
        </p:nvSpPr>
        <p:spPr>
          <a:xfrm>
            <a:off x="4286597" y="9257003"/>
            <a:ext cx="6035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نسخة تجريبية خاصة بمؤسسات الريادة غير نهائية</a:t>
            </a:r>
          </a:p>
          <a:p>
            <a:pPr algn="ctr" defTabSz="685834"/>
            <a:r>
              <a:rPr lang="a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- نسخة قيد التطوير -</a:t>
            </a:r>
            <a:endParaRPr lang="fr-MA" sz="2000" i="1" dirty="0">
              <a:solidFill>
                <a:prstClr val="black">
                  <a:lumMod val="75000"/>
                  <a:lumOff val="25000"/>
                </a:prstClr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2111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DE76C9-4AB8-405E-8BE0-C8AEEB27D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92045"/>
            <a:ext cx="3964236" cy="32949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E216A-DD35-560A-66F7-CF1177D1C691}"/>
              </a:ext>
            </a:extLst>
          </p:cNvPr>
          <p:cNvGrpSpPr/>
          <p:nvPr/>
        </p:nvGrpSpPr>
        <p:grpSpPr>
          <a:xfrm>
            <a:off x="10868653" y="3019924"/>
            <a:ext cx="2819400" cy="2539233"/>
            <a:chOff x="10889913" y="2260709"/>
            <a:chExt cx="2819400" cy="2539233"/>
          </a:xfrm>
        </p:grpSpPr>
        <p:pic>
          <p:nvPicPr>
            <p:cNvPr id="8" name="Image 7" descr="Une image contenant symbole, capture d’écran, conception&#10;&#10;Le contenu généré par l’IA peut être incorrect.">
              <a:extLst>
                <a:ext uri="{FF2B5EF4-FFF2-40B4-BE49-F238E27FC236}">
                  <a16:creationId xmlns:a16="http://schemas.microsoft.com/office/drawing/2014/main" id="{FA2A9208-8788-D777-E75C-AA7C59E91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9738" y="2260709"/>
              <a:ext cx="2539233" cy="2539233"/>
            </a:xfrm>
            <a:prstGeom prst="rect">
              <a:avLst/>
            </a:prstGeom>
          </p:spPr>
        </p:pic>
        <p:sp>
          <p:nvSpPr>
            <p:cNvPr id="13" name="TextBox 7"/>
            <p:cNvSpPr txBox="1"/>
            <p:nvPr/>
          </p:nvSpPr>
          <p:spPr>
            <a:xfrm>
              <a:off x="10889913" y="2620073"/>
              <a:ext cx="2819400" cy="1313821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algn="ctr" defTabSz="685834" rtl="1">
                <a:lnSpc>
                  <a:spcPts val="5139"/>
                </a:lnSpc>
              </a:pPr>
              <a:r>
                <a:rPr lang="ar-MA" sz="40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المستوى</a:t>
              </a:r>
            </a:p>
            <a:p>
              <a:pPr algn="ctr" defTabSz="685834">
                <a:lnSpc>
                  <a:spcPts val="5139"/>
                </a:lnSpc>
              </a:pPr>
              <a:r>
                <a:rPr lang="ar-MA" sz="40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6</a:t>
              </a:r>
              <a:r>
                <a:rPr lang="en-US" sz="40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                </a:t>
              </a:r>
              <a:r>
                <a:rPr lang="en-US" sz="44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             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9F1DD1-D575-2ED8-F01A-AF8FD807F260}"/>
              </a:ext>
            </a:extLst>
          </p:cNvPr>
          <p:cNvGrpSpPr/>
          <p:nvPr/>
        </p:nvGrpSpPr>
        <p:grpSpPr>
          <a:xfrm>
            <a:off x="4301836" y="5859410"/>
            <a:ext cx="6019800" cy="2057400"/>
            <a:chOff x="4343400" y="5301853"/>
            <a:chExt cx="6019800" cy="205740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AFC6808-EE3E-8AF9-4682-D163497B403D}"/>
                </a:ext>
              </a:extLst>
            </p:cNvPr>
            <p:cNvGrpSpPr/>
            <p:nvPr/>
          </p:nvGrpSpPr>
          <p:grpSpPr>
            <a:xfrm>
              <a:off x="5410200" y="6334772"/>
              <a:ext cx="3418547" cy="813494"/>
              <a:chOff x="5383645" y="6862464"/>
              <a:chExt cx="3113402" cy="813494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7D7DD4C-7B77-183D-F3D6-F7060A8F6D60}"/>
                  </a:ext>
                </a:extLst>
              </p:cNvPr>
              <p:cNvSpPr/>
              <p:nvPr/>
            </p:nvSpPr>
            <p:spPr>
              <a:xfrm>
                <a:off x="5383645" y="6862464"/>
                <a:ext cx="3113402" cy="813494"/>
              </a:xfrm>
              <a:prstGeom prst="roundRect">
                <a:avLst>
                  <a:gd name="adj" fmla="val 32324"/>
                </a:avLst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/>
                <a:endParaRPr lang="fr-MA" sz="1600" b="1" dirty="0">
                  <a:solidFill>
                    <a:prstClr val="white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45B0A1E8-F2BA-31DC-A793-BDED4E478A5A}"/>
                  </a:ext>
                </a:extLst>
              </p:cNvPr>
              <p:cNvSpPr txBox="1"/>
              <p:nvPr/>
            </p:nvSpPr>
            <p:spPr>
              <a:xfrm>
                <a:off x="5943600" y="6919361"/>
                <a:ext cx="1981200" cy="698268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 defTabSz="685834">
                  <a:lnSpc>
                    <a:spcPts val="5139"/>
                  </a:lnSpc>
                </a:pPr>
                <a:r>
                  <a:rPr lang="ar-MA" sz="4400" b="1" dirty="0">
                    <a:solidFill>
                      <a:prstClr val="white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الحصة </a:t>
                </a:r>
                <a:r>
                  <a:rPr lang="ar-MA" sz="5400" b="1" dirty="0">
                    <a:solidFill>
                      <a:prstClr val="white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7</a:t>
                </a:r>
                <a:endParaRPr lang="en-US" sz="4400" b="1" dirty="0">
                  <a:solidFill>
                    <a:prstClr val="white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80176DD-AD75-E05C-FFEB-51070627313B}"/>
                </a:ext>
              </a:extLst>
            </p:cNvPr>
            <p:cNvSpPr/>
            <p:nvPr/>
          </p:nvSpPr>
          <p:spPr>
            <a:xfrm>
              <a:off x="4343400" y="5559157"/>
              <a:ext cx="4466751" cy="813494"/>
            </a:xfrm>
            <a:prstGeom prst="roundRect">
              <a:avLst>
                <a:gd name="adj" fmla="val 32324"/>
              </a:avLst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لبنة </a:t>
              </a: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كلمة</a:t>
              </a:r>
              <a:endParaRPr kumimoji="0" lang="f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1011D395-B48B-1A0E-A8D8-19564F8D3BB7}"/>
                </a:ext>
              </a:extLst>
            </p:cNvPr>
            <p:cNvSpPr/>
            <p:nvPr/>
          </p:nvSpPr>
          <p:spPr>
            <a:xfrm>
              <a:off x="8305800" y="5301853"/>
              <a:ext cx="2057400" cy="2057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solidFill>
                    <a:srgbClr val="FFC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المسار</a:t>
              </a:r>
              <a:r>
                <a:rPr lang="ar-MA" sz="5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5400" b="1" dirty="0">
                  <a:solidFill>
                    <a:srgbClr val="FFC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lang="fr-FR" sz="5400" b="1" dirty="0">
                <a:solidFill>
                  <a:srgbClr val="FFC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0B34948-E3A0-CCDE-52CD-08D0CE712D30}"/>
              </a:ext>
            </a:extLst>
          </p:cNvPr>
          <p:cNvSpPr/>
          <p:nvPr/>
        </p:nvSpPr>
        <p:spPr>
          <a:xfrm>
            <a:off x="4301837" y="7622269"/>
            <a:ext cx="4568476" cy="813494"/>
          </a:xfrm>
          <a:prstGeom prst="roundRect">
            <a:avLst>
              <a:gd name="adj" fmla="val 32324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r>
              <a:rPr lang="ar-MA" sz="48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توليف وتصديق على اللبنة</a:t>
            </a:r>
            <a:endParaRPr lang="fr-MA" sz="1400" b="1" dirty="0">
              <a:solidFill>
                <a:srgbClr val="FF0000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468776" y="341050"/>
            <a:ext cx="12778451" cy="9294875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sz="27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85800">
                <a:defRPr/>
              </a:pPr>
              <a:endParaRPr lang="fr-MA" sz="642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fr-FR" sz="5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10762334" y="2421609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10762334" y="4601942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10762334" y="6782273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886147" y="4820200"/>
            <a:ext cx="1285149" cy="1226843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11196808" y="2847629"/>
            <a:ext cx="933623" cy="84447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00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10762334" y="7245470"/>
            <a:ext cx="17277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9584806" y="3178428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9584806" y="5358761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9584806" y="7539092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1225934" y="2924737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ar-MA" sz="3300" b="1" dirty="0">
                <a:solidFill>
                  <a:srgbClr val="1F497D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بالأستاذ(ة)</a:t>
            </a:r>
            <a:endParaRPr lang="fr-FR" sz="3300" b="1" dirty="0">
              <a:solidFill>
                <a:srgbClr val="1F497D">
                  <a:lumMod val="5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1225934" y="7285400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r>
              <a:rPr lang="ar-AE" sz="33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أمثلة لتوجيهات </a:t>
            </a:r>
            <a:r>
              <a:rPr lang="ar-MA" sz="33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lang="en-US" sz="33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1225934" y="5105069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ar-MA" sz="33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11098015" y="415598"/>
            <a:ext cx="21492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ar-MA" sz="2700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بالأستاذ(ة)</a:t>
            </a:r>
            <a:endParaRPr lang="fr-MA" sz="2700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4070084" y="831278"/>
            <a:ext cx="5575833" cy="471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00">
              <a:lnSpc>
                <a:spcPts val="3113"/>
              </a:lnSpc>
              <a:defRPr/>
            </a:pPr>
            <a:r>
              <a:rPr lang="ar-MA" sz="45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57250" y="1180449"/>
            <a:ext cx="12001500" cy="792610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34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algn="ctr" defTabSz="685834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0F8EA7-2E3A-716C-FEF3-D9C2A67D337B}"/>
              </a:ext>
            </a:extLst>
          </p:cNvPr>
          <p:cNvSpPr txBox="1"/>
          <p:nvPr/>
        </p:nvSpPr>
        <p:spPr>
          <a:xfrm>
            <a:off x="1371600" y="3963051"/>
            <a:ext cx="109728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في نهاية حصة اليوم، سيكون 80</a:t>
            </a:r>
            <a:r>
              <a:rPr lang="fr-FR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%</a:t>
            </a:r>
            <a:r>
              <a:rPr lang="ar-MA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من المتعلمين على الأقل قادرين على:</a:t>
            </a:r>
            <a:endParaRPr lang="fr-FR" sz="3600" b="1" dirty="0">
              <a:solidFill>
                <a:srgbClr val="106585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4202AE5-5468-7FCD-3B7B-D4DBB9C10F9D}"/>
              </a:ext>
            </a:extLst>
          </p:cNvPr>
          <p:cNvGrpSpPr/>
          <p:nvPr/>
        </p:nvGrpSpPr>
        <p:grpSpPr>
          <a:xfrm>
            <a:off x="1179966" y="5219890"/>
            <a:ext cx="10762652" cy="2972377"/>
            <a:chOff x="2370868" y="5219889"/>
            <a:chExt cx="9165935" cy="2220081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61841AB-7BBF-E5DF-ECC0-9422AF094E7E}"/>
                </a:ext>
              </a:extLst>
            </p:cNvPr>
            <p:cNvGrpSpPr/>
            <p:nvPr/>
          </p:nvGrpSpPr>
          <p:grpSpPr>
            <a:xfrm>
              <a:off x="2370868" y="5219889"/>
              <a:ext cx="9165935" cy="1289804"/>
              <a:chOff x="3513314" y="5115132"/>
              <a:chExt cx="9165935" cy="1289804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C5D3884-B682-E82B-6AA4-10FF3C852B6C}"/>
                  </a:ext>
                </a:extLst>
              </p:cNvPr>
              <p:cNvSpPr txBox="1"/>
              <p:nvPr/>
            </p:nvSpPr>
            <p:spPr>
              <a:xfrm>
                <a:off x="3513314" y="5117652"/>
                <a:ext cx="8547581" cy="482747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fr-FR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 </a:t>
                </a: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قراءة المقاطع، والكلمات، والجمل  بطلاقة.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058D2DF3-961E-8A7D-17FC-5F277D49F5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115132"/>
                <a:ext cx="455010" cy="466386"/>
              </a:xfrm>
              <a:prstGeom prst="rect">
                <a:avLst/>
              </a:prstGeom>
              <a:grpFill/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CE45C8C2-A260-187B-8057-CB1939722F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938550"/>
                <a:ext cx="455010" cy="466386"/>
              </a:xfrm>
              <a:prstGeom prst="rect">
                <a:avLst/>
              </a:prstGeom>
              <a:grpFill/>
            </p:spPr>
          </p:pic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60BF530-5C47-5E22-B48F-3B4AD00C4432}"/>
                </a:ext>
              </a:extLst>
            </p:cNvPr>
            <p:cNvSpPr txBox="1"/>
            <p:nvPr/>
          </p:nvSpPr>
          <p:spPr>
            <a:xfrm>
              <a:off x="2370868" y="6043307"/>
              <a:ext cx="8547581" cy="482747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r" defTabSz="685834" rtl="1">
                <a:spcAft>
                  <a:spcPts val="900"/>
                </a:spcAft>
                <a:defRPr/>
              </a:pPr>
              <a:r>
                <a: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 </a:t>
              </a:r>
              <a:r>
                <a:rPr lang="ar-MA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تركيب جمل وقراءتها .</a:t>
              </a:r>
              <a:endParaRPr lang="fr-FR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896261F-CA9E-9687-9AE9-A6C2F0C21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81793" y="6973584"/>
              <a:ext cx="455010" cy="46638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</p:pic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726C26D5-DDAB-4BAC-C441-A2E261944BF3}"/>
              </a:ext>
            </a:extLst>
          </p:cNvPr>
          <p:cNvSpPr txBox="1"/>
          <p:nvPr/>
        </p:nvSpPr>
        <p:spPr>
          <a:xfrm>
            <a:off x="1179966" y="7487244"/>
            <a:ext cx="1003658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defTabSz="685834" rtl="1">
              <a:spcAft>
                <a:spcPts val="900"/>
              </a:spcAft>
              <a:defRPr/>
            </a:pPr>
            <a:r>
              <a:rPr lang="ar-MA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اجتياز رائز التصديق على اللبنة </a:t>
            </a:r>
            <a:endParaRPr lang="fr-FR" sz="3600" b="1" dirty="0">
              <a:solidFill>
                <a:srgbClr val="106585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61843F03-5958-2FC2-2C63-80407E574CB8}"/>
              </a:ext>
            </a:extLst>
          </p:cNvPr>
          <p:cNvSpPr/>
          <p:nvPr/>
        </p:nvSpPr>
        <p:spPr>
          <a:xfrm>
            <a:off x="4513104" y="1896295"/>
            <a:ext cx="5077718" cy="109378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174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349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523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697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5872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046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221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395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أهـــداف الـحـصة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13929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81000" y="661811"/>
            <a:ext cx="697031" cy="66915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0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24828B2-3141-2D43-46FF-FFA141AA4E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56" y="5831811"/>
            <a:ext cx="1472354" cy="1354016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8F98CB9D-081A-1A86-3DFE-60CF17E48FF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5800" y="5612498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914" y="5944457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يقونات</a:t>
            </a:r>
            <a:r>
              <a:rPr kumimoji="0" lang="ar-S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توجيهية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أصغي إلى أستاذي وألاحظ ما يفعله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 الأستاذ بين الصفوف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الجماعي التفاعلي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2" name="Image 11" descr="Une image contenant Visage humain, dessin humoristique, fille, garçon&#10;&#10;Le contenu généré par l’IA peut être incorrect.">
            <a:extLst>
              <a:ext uri="{FF2B5EF4-FFF2-40B4-BE49-F238E27FC236}">
                <a16:creationId xmlns:a16="http://schemas.microsoft.com/office/drawing/2014/main" id="{2CEF8B8E-6D24-FDDF-6A53-7022980B9A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9" t="9359" r="34313" b="53393"/>
          <a:stretch>
            <a:fillRect/>
          </a:stretch>
        </p:blipFill>
        <p:spPr>
          <a:xfrm>
            <a:off x="10206126" y="2522915"/>
            <a:ext cx="2465967" cy="163635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85F1F22-9004-F15A-F632-F61F389CCB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8501" y="2522915"/>
            <a:ext cx="2240918" cy="16006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2F9577-4282-5001-D291-BEEE96792D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3345" y="2716709"/>
            <a:ext cx="2133600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095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B5B90793-D11C-DFCF-6B0B-7A55B64D62BD}"/>
              </a:ext>
            </a:extLst>
          </p:cNvPr>
          <p:cNvGrpSpPr/>
          <p:nvPr/>
        </p:nvGrpSpPr>
        <p:grpSpPr>
          <a:xfrm>
            <a:off x="398695" y="903792"/>
            <a:ext cx="12661553" cy="7926101"/>
            <a:chOff x="0" y="0"/>
            <a:chExt cx="3895412" cy="2555175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A0056D23-3D3B-4577-033D-15456792606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34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76E792B9-CB63-ADEB-BB92-5A05FBFA59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algn="ctr" defTabSz="685834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626A70C-C66B-DDB9-F635-70B94E9F631B}"/>
              </a:ext>
            </a:extLst>
          </p:cNvPr>
          <p:cNvSpPr txBox="1"/>
          <p:nvPr/>
        </p:nvSpPr>
        <p:spPr>
          <a:xfrm>
            <a:off x="2301317" y="1233164"/>
            <a:ext cx="924658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MA" sz="4800" b="1" dirty="0">
                <a:solidFill>
                  <a:srgbClr val="1F497D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العدة اللازمة للحصة</a:t>
            </a:r>
            <a:endParaRPr lang="en-US" sz="4800" b="1" dirty="0">
              <a:solidFill>
                <a:srgbClr val="1F497D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A3FB7-4B42-9206-8F88-AF3423CA256C}"/>
              </a:ext>
            </a:extLst>
          </p:cNvPr>
          <p:cNvSpPr/>
          <p:nvPr/>
        </p:nvSpPr>
        <p:spPr>
          <a:xfrm>
            <a:off x="512618" y="6332100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اللوحة</a:t>
            </a:r>
            <a:endParaRPr lang="fr-FR" sz="4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45A6897-989F-4DAC-AE8A-39B5E8581D3F}"/>
              </a:ext>
            </a:extLst>
          </p:cNvPr>
          <p:cNvSpPr/>
          <p:nvPr/>
        </p:nvSpPr>
        <p:spPr>
          <a:xfrm>
            <a:off x="3540120" y="6414941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الكراسة</a:t>
            </a:r>
            <a:endParaRPr lang="fr-FR" sz="4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2CE22B8A-8880-3F28-92B9-4C03524931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0339" y="2301200"/>
            <a:ext cx="2698815" cy="3876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F0DACA2-9027-71B5-CB86-4E4188CB817C}"/>
              </a:ext>
            </a:extLst>
          </p:cNvPr>
          <p:cNvSpPr/>
          <p:nvPr/>
        </p:nvSpPr>
        <p:spPr>
          <a:xfrm>
            <a:off x="6489256" y="6442937"/>
            <a:ext cx="330671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لوحة المقاطع والحروف</a:t>
            </a:r>
            <a:endParaRPr lang="fr-FR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E46E2186-7283-E76C-2151-9B6D4D353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74" y="2897491"/>
            <a:ext cx="2750847" cy="208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AC32C25-E301-0508-FC5C-9E1914EC275A}"/>
              </a:ext>
            </a:extLst>
          </p:cNvPr>
          <p:cNvSpPr/>
          <p:nvPr/>
        </p:nvSpPr>
        <p:spPr>
          <a:xfrm>
            <a:off x="10171548" y="6442937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بطاقات الحروف</a:t>
            </a:r>
            <a:endParaRPr lang="fr-FR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F9DF8584-C0F1-611B-07A9-CFA0F741C7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4531" y="3367650"/>
            <a:ext cx="2586069" cy="1762644"/>
          </a:xfrm>
          <a:prstGeom prst="rect">
            <a:avLst/>
          </a:prstGeom>
        </p:spPr>
      </p:pic>
      <p:pic>
        <p:nvPicPr>
          <p:cNvPr id="4" name="Image 3" descr="Une image contenant texte, Visage humain, personne, habits&#10;&#10;Le contenu généré par l’IA peut être incorrect.">
            <a:extLst>
              <a:ext uri="{FF2B5EF4-FFF2-40B4-BE49-F238E27FC236}">
                <a16:creationId xmlns:a16="http://schemas.microsoft.com/office/drawing/2014/main" id="{72BA53A4-C7F5-8C15-0214-48ACE2710C3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4464">
            <a:off x="3829833" y="2391436"/>
            <a:ext cx="2245585" cy="31751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27397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31271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651164" y="835347"/>
            <a:ext cx="12333533" cy="9112972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34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algn="ctr" defTabSz="685834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992691" y="338681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129089" y="963214"/>
            <a:ext cx="7520365" cy="573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00">
              <a:lnSpc>
                <a:spcPts val="4199"/>
              </a:lnSpc>
              <a:defRPr/>
            </a:pPr>
            <a:r>
              <a:rPr lang="ar-MA" sz="4400" b="1" dirty="0">
                <a:solidFill>
                  <a:srgbClr val="1F497D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هيكلة الحصة</a:t>
            </a:r>
            <a:endParaRPr lang="en-US" sz="4400" b="1" dirty="0">
              <a:solidFill>
                <a:srgbClr val="1F497D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6F7516E0-5AF9-99B0-509D-DD2CB5191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8132378"/>
              </p:ext>
            </p:extLst>
          </p:nvPr>
        </p:nvGraphicFramePr>
        <p:xfrm>
          <a:off x="1246909" y="1536448"/>
          <a:ext cx="11166764" cy="9298414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722255">
                  <a:extLst>
                    <a:ext uri="{9D8B030D-6E8A-4147-A177-3AD203B41FA5}">
                      <a16:colId xmlns:a16="http://schemas.microsoft.com/office/drawing/2014/main" val="3161152025"/>
                    </a:ext>
                  </a:extLst>
                </a:gridCol>
                <a:gridCol w="295591">
                  <a:extLst>
                    <a:ext uri="{9D8B030D-6E8A-4147-A177-3AD203B41FA5}">
                      <a16:colId xmlns:a16="http://schemas.microsoft.com/office/drawing/2014/main" val="3449223050"/>
                    </a:ext>
                  </a:extLst>
                </a:gridCol>
                <a:gridCol w="7148918">
                  <a:extLst>
                    <a:ext uri="{9D8B030D-6E8A-4147-A177-3AD203B41FA5}">
                      <a16:colId xmlns:a16="http://schemas.microsoft.com/office/drawing/2014/main" val="872511244"/>
                    </a:ext>
                  </a:extLst>
                </a:gridCol>
              </a:tblGrid>
              <a:tr h="1555042"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افتتاح الحصة: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تعلم سلوك اليوم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التصريح بالهدف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691148"/>
                  </a:ext>
                </a:extLst>
              </a:tr>
              <a:tr h="1158009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2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نشاط اعتيادي:</a:t>
                      </a:r>
                    </a:p>
                    <a:p>
                      <a:pPr marL="0" marR="0" lvl="0" indent="0" algn="r" defTabSz="13716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2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إملاء كلمات: الفلاح – الزرع - عرين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648371"/>
                  </a:ext>
                </a:extLst>
              </a:tr>
              <a:tr h="1091837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1" indent="0" algn="r" rtl="1">
                        <a:buFont typeface="+mj-lt"/>
                        <a:buNone/>
                      </a:pP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6436026"/>
                  </a:ext>
                </a:extLst>
              </a:tr>
              <a:tr h="2481449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buFont typeface="+mj-lt"/>
                        <a:buNone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3. أنشطة القراءة والكتابة: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قراءة لوحة المقاطع والحروف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الدقة والطلاقة: قراءة سلسة جمل بطلاقة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كتابة: تركيب جمل وقراءتها ونقلها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7692720"/>
                  </a:ext>
                </a:extLst>
              </a:tr>
              <a:tr h="1091837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buFont typeface="+mj-lt"/>
                        <a:buNone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4. رائز التصديق على اللبنة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قراءة الكلمات المحددة: 12 كلمة</a:t>
                      </a:r>
                    </a:p>
                    <a:p>
                      <a:pPr marL="809625" indent="-45720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تعبئة شبكة التصديق على اللبنة</a:t>
                      </a:r>
                    </a:p>
                    <a:p>
                      <a:pPr marL="352425" indent="0" algn="r" rtl="1">
                        <a:buFontTx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5. </a:t>
                      </a: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اختتام الحصة                                   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246648"/>
                  </a:ext>
                </a:extLst>
              </a:tr>
              <a:tr h="1091837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 rtl="1">
                        <a:buFont typeface="+mj-lt"/>
                        <a:buNone/>
                      </a:pP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548469"/>
                  </a:ext>
                </a:extLst>
              </a:tr>
            </a:tbl>
          </a:graphicData>
        </a:graphic>
      </p:graphicFrame>
      <p:grpSp>
        <p:nvGrpSpPr>
          <p:cNvPr id="66" name="Groupe 65">
            <a:extLst>
              <a:ext uri="{FF2B5EF4-FFF2-40B4-BE49-F238E27FC236}">
                <a16:creationId xmlns:a16="http://schemas.microsoft.com/office/drawing/2014/main" id="{A72B98F2-FFEA-28C6-9769-AF30380503B3}"/>
              </a:ext>
            </a:extLst>
          </p:cNvPr>
          <p:cNvGrpSpPr/>
          <p:nvPr/>
        </p:nvGrpSpPr>
        <p:grpSpPr>
          <a:xfrm flipH="1">
            <a:off x="2219313" y="3019708"/>
            <a:ext cx="2010625" cy="698668"/>
            <a:chOff x="3700831" y="3540342"/>
            <a:chExt cx="896197" cy="385540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34AA3812-3D6C-495B-946C-04A48605C08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68" name="Picture 2">
              <a:extLst>
                <a:ext uri="{FF2B5EF4-FFF2-40B4-BE49-F238E27FC236}">
                  <a16:creationId xmlns:a16="http://schemas.microsoft.com/office/drawing/2014/main" id="{1226C0A4-4292-47EF-1AA1-E63038C221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AA1C6C27-911A-339B-CE39-229DC876F1F1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05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7F590FEE-F30C-7A4E-47CD-15296B33A39D}"/>
              </a:ext>
            </a:extLst>
          </p:cNvPr>
          <p:cNvGrpSpPr/>
          <p:nvPr/>
        </p:nvGrpSpPr>
        <p:grpSpPr>
          <a:xfrm flipH="1">
            <a:off x="2123776" y="5574569"/>
            <a:ext cx="2010625" cy="698668"/>
            <a:chOff x="3700831" y="3540342"/>
            <a:chExt cx="896197" cy="385540"/>
          </a:xfrm>
        </p:grpSpPr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1BBD44C4-A87E-EA5E-4227-09A0444EB2BE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2" name="Picture 2">
              <a:extLst>
                <a:ext uri="{FF2B5EF4-FFF2-40B4-BE49-F238E27FC236}">
                  <a16:creationId xmlns:a16="http://schemas.microsoft.com/office/drawing/2014/main" id="{EBB4714D-6696-2C59-6083-E19A4577FF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F5C3A839-097D-DAF4-2346-0E31E5605608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45 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B240C497-93B7-D5A5-CC16-0CCCEF6AFA07}"/>
              </a:ext>
            </a:extLst>
          </p:cNvPr>
          <p:cNvGrpSpPr/>
          <p:nvPr/>
        </p:nvGrpSpPr>
        <p:grpSpPr>
          <a:xfrm flipH="1">
            <a:off x="2127080" y="7791650"/>
            <a:ext cx="2010625" cy="698668"/>
            <a:chOff x="3700831" y="3540342"/>
            <a:chExt cx="896197" cy="385540"/>
          </a:xfrm>
        </p:grpSpPr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DBA96D9A-B1AB-3FC4-18F2-0ABC34CE9F49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6" name="Picture 2">
              <a:extLst>
                <a:ext uri="{FF2B5EF4-FFF2-40B4-BE49-F238E27FC236}">
                  <a16:creationId xmlns:a16="http://schemas.microsoft.com/office/drawing/2014/main" id="{BB23B1FB-A001-330E-9C3A-0366729CC5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A1644A5B-2517-F4C3-1BDC-8A68A399B5FE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15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BF30825B-BC58-435B-A42C-8221948DEC05}"/>
              </a:ext>
            </a:extLst>
          </p:cNvPr>
          <p:cNvGrpSpPr/>
          <p:nvPr/>
        </p:nvGrpSpPr>
        <p:grpSpPr>
          <a:xfrm flipH="1">
            <a:off x="2219313" y="1471715"/>
            <a:ext cx="2010625" cy="698668"/>
            <a:chOff x="3700831" y="3540342"/>
            <a:chExt cx="896197" cy="385540"/>
          </a:xfrm>
        </p:grpSpPr>
        <p:sp>
          <p:nvSpPr>
            <p:cNvPr id="79" name="Rectangle : coins arrondis 78">
              <a:extLst>
                <a:ext uri="{FF2B5EF4-FFF2-40B4-BE49-F238E27FC236}">
                  <a16:creationId xmlns:a16="http://schemas.microsoft.com/office/drawing/2014/main" id="{3B94B07B-2099-8DE4-4396-997AB11F99A6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80" name="Picture 2">
              <a:extLst>
                <a:ext uri="{FF2B5EF4-FFF2-40B4-BE49-F238E27FC236}">
                  <a16:creationId xmlns:a16="http://schemas.microsoft.com/office/drawing/2014/main" id="{751C334E-9D7C-EFC5-6038-42F03FAD9A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BE08A98F-D854-3397-0154-55F80662A1A3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3 دقائق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7AC99C1D-B96C-6C5D-E64D-9CBF392B6317}"/>
              </a:ext>
            </a:extLst>
          </p:cNvPr>
          <p:cNvGrpSpPr/>
          <p:nvPr/>
        </p:nvGrpSpPr>
        <p:grpSpPr>
          <a:xfrm flipH="1">
            <a:off x="2123776" y="9136237"/>
            <a:ext cx="2010625" cy="698668"/>
            <a:chOff x="3700831" y="3540342"/>
            <a:chExt cx="896197" cy="38554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D79AC28-880A-23B5-D7A6-EE06ABC93396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B3F64696-B1B1-4AF2-283A-9B918625A4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AFD56CBC-5B0A-E22A-ED89-9B41C0400073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2 دقيقتان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تتذكرون النشاط المنزلي الذي كلفتكم به نهاية الحصة السابقة: ص: 18 و19. سأراقب ما قمتم به، قبل أن نبدأ حصة اليوم.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7273635" y="2350874"/>
            <a:ext cx="5043055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أقرأ الكلمات (النشاط1 و2 الصفحة 18) بدقة وسرعة على أحد أفراد عائلتي؛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أقرأ الجمل (النشاط 1 الصفحة 19) بدقة وطلاقة؛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أبحث عن كلمات </a:t>
            </a:r>
            <a:r>
              <a:rPr kumimoji="0" lang="ar-MA" sz="40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مسجوعة</a:t>
            </a: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(النشاط 3 الصفحة 18) على غرار حديقة وشارع، وأكتبها على دفتري؛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DBA5CD0-F9E4-884F-AAE0-EE4142484E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864" y="2701636"/>
            <a:ext cx="6265663" cy="616527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5B798A9-58E1-2FB7-0A01-C3060C0C4F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02" y="731183"/>
            <a:ext cx="1767993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5622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B3E83-6109-E0CC-3675-D3BA2B899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5B649852-56F5-6D22-B3D5-9237B25A98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14206D73-72FA-5A0A-840A-F66D6F75E0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1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8EFB52CE-5E0B-1267-6B4A-214C40CA08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E2254ED2-4515-2421-D891-10F1B056EE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011A56B4-2739-712A-8414-00F609FF69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154E63D5-6A4E-3ECB-6476-499C76572C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EAD9453F-68E3-C39B-3823-F09860BEC9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9652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BBD2A1A-397F-47FD-07E2-CC7973B4AAA2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2400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بكم، سننطلق في حصة اللغة العربية.</a:t>
            </a:r>
            <a:endParaRPr lang="fr-FR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F59BCB5-B94F-6202-C02B-273F14871DF2}"/>
              </a:ext>
            </a:extLst>
          </p:cNvPr>
          <p:cNvSpPr/>
          <p:nvPr/>
        </p:nvSpPr>
        <p:spPr>
          <a:xfrm>
            <a:off x="3893127" y="3685309"/>
            <a:ext cx="784167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سلوك اليوم</a:t>
            </a:r>
            <a:endParaRPr lang="fr-FR" sz="6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0A9685-5183-B6A8-663E-E24D55208507}"/>
              </a:ext>
            </a:extLst>
          </p:cNvPr>
          <p:cNvSpPr/>
          <p:nvPr/>
        </p:nvSpPr>
        <p:spPr>
          <a:xfrm>
            <a:off x="1842654" y="6373089"/>
            <a:ext cx="875607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تذكير </a:t>
            </a:r>
            <a:r>
              <a:rPr lang="ar-MA" sz="6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بالسلوكات</a:t>
            </a:r>
            <a:r>
              <a:rPr lang="ar-MA" sz="6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 السابقة</a:t>
            </a:r>
            <a:endParaRPr lang="fr-FR" sz="6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D42A93-6B1E-5187-0EB6-29B39AC19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92" y="742174"/>
            <a:ext cx="1710864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702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BBDBE-EBDA-DCD7-A2FA-A3D655214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8942D4D-0471-6477-9F3F-AF08839F7B89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لنتذكر جميعا السلوكات التي تدربنا عليها في الأسبوعين السابقين. هيا بنا.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F1867BC-3151-CB99-42A6-07AE5CDB85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4" y="689461"/>
            <a:ext cx="1676545" cy="1280271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EB354BC-5FBD-DC71-7D1A-75D7F286DDFC}"/>
              </a:ext>
            </a:extLst>
          </p:cNvPr>
          <p:cNvSpPr/>
          <p:nvPr/>
        </p:nvSpPr>
        <p:spPr>
          <a:xfrm>
            <a:off x="340530" y="2378354"/>
            <a:ext cx="8637215" cy="872839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شروطه وضوابطه</a:t>
            </a:r>
            <a:endParaRPr lang="fr-FR" sz="4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772A848-394B-C186-E15A-7826E4170716}"/>
              </a:ext>
            </a:extLst>
          </p:cNvPr>
          <p:cNvSpPr/>
          <p:nvPr/>
        </p:nvSpPr>
        <p:spPr>
          <a:xfrm>
            <a:off x="9892147" y="2378355"/>
            <a:ext cx="3089563" cy="872838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السلوك</a:t>
            </a:r>
            <a:endParaRPr lang="fr-FR" sz="4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DF1E5C38-AF96-03CF-4334-93C5F350E6D1}"/>
              </a:ext>
            </a:extLst>
          </p:cNvPr>
          <p:cNvSpPr/>
          <p:nvPr/>
        </p:nvSpPr>
        <p:spPr>
          <a:xfrm>
            <a:off x="464052" y="4768261"/>
            <a:ext cx="8513693" cy="872839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لنتذكر جميعا دلالات الأيقونات التوجيهية</a:t>
            </a:r>
            <a:endParaRPr lang="fr-FR" sz="4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E3E1F83-A416-E46C-7BAF-46C370CC70E4}"/>
              </a:ext>
            </a:extLst>
          </p:cNvPr>
          <p:cNvSpPr/>
          <p:nvPr/>
        </p:nvSpPr>
        <p:spPr>
          <a:xfrm>
            <a:off x="9864437" y="4792533"/>
            <a:ext cx="3089563" cy="87283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الأيقونات التوجيهية</a:t>
            </a:r>
            <a:endParaRPr lang="fr-FR" sz="4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01D7805-3232-6BFC-8AF2-A8E84CEA814A}"/>
              </a:ext>
            </a:extLst>
          </p:cNvPr>
          <p:cNvSpPr/>
          <p:nvPr/>
        </p:nvSpPr>
        <p:spPr>
          <a:xfrm>
            <a:off x="464054" y="6302653"/>
            <a:ext cx="8513692" cy="872839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8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لنتذكر جميعا شروط الانتباه والتركيز في الفصل</a:t>
            </a:r>
            <a:endParaRPr lang="ar-MA" sz="4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6B455F97-37F2-7EDE-BCFF-D9D8CF972848}"/>
              </a:ext>
            </a:extLst>
          </p:cNvPr>
          <p:cNvSpPr/>
          <p:nvPr/>
        </p:nvSpPr>
        <p:spPr>
          <a:xfrm>
            <a:off x="9892147" y="6302653"/>
            <a:ext cx="3089563" cy="87283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الانتباه والتركيز</a:t>
            </a:r>
            <a:endParaRPr lang="fr-FR" sz="4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00CD6408-EC6E-A636-FC03-5F822FD2F3BE}"/>
              </a:ext>
            </a:extLst>
          </p:cNvPr>
          <p:cNvSpPr/>
          <p:nvPr/>
        </p:nvSpPr>
        <p:spPr>
          <a:xfrm>
            <a:off x="464054" y="8031009"/>
            <a:ext cx="8513691" cy="872839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لنتذكر جميعا كيف نستعمل ألواحنا</a:t>
            </a:r>
            <a:endParaRPr lang="fr-FR" sz="4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AC48BEA5-E948-7C8F-CCA7-817113AD8EFC}"/>
              </a:ext>
            </a:extLst>
          </p:cNvPr>
          <p:cNvSpPr/>
          <p:nvPr/>
        </p:nvSpPr>
        <p:spPr>
          <a:xfrm>
            <a:off x="9822873" y="8031009"/>
            <a:ext cx="3131127" cy="87283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استعمال الألواح</a:t>
            </a:r>
            <a:endParaRPr lang="fr-FR" sz="4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3" name="Flèche : bas 2">
            <a:extLst>
              <a:ext uri="{FF2B5EF4-FFF2-40B4-BE49-F238E27FC236}">
                <a16:creationId xmlns:a16="http://schemas.microsoft.com/office/drawing/2014/main" id="{5F93A1EB-16E9-BC93-8432-EF1EF218DEB3}"/>
              </a:ext>
            </a:extLst>
          </p:cNvPr>
          <p:cNvSpPr/>
          <p:nvPr/>
        </p:nvSpPr>
        <p:spPr>
          <a:xfrm>
            <a:off x="11146120" y="3495484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Flèche : bas 3">
            <a:extLst>
              <a:ext uri="{FF2B5EF4-FFF2-40B4-BE49-F238E27FC236}">
                <a16:creationId xmlns:a16="http://schemas.microsoft.com/office/drawing/2014/main" id="{D277FA52-6489-110E-9BA4-C5C400B5DC30}"/>
              </a:ext>
            </a:extLst>
          </p:cNvPr>
          <p:cNvSpPr/>
          <p:nvPr/>
        </p:nvSpPr>
        <p:spPr>
          <a:xfrm>
            <a:off x="4478582" y="3495484"/>
            <a:ext cx="484632" cy="978408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45FE9188-7B02-279D-D288-5AA7819355DB}"/>
              </a:ext>
            </a:extLst>
          </p:cNvPr>
          <p:cNvSpPr/>
          <p:nvPr/>
        </p:nvSpPr>
        <p:spPr>
          <a:xfrm>
            <a:off x="9123218" y="4986636"/>
            <a:ext cx="595745" cy="48463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F3A2CB28-9531-FE0A-8A2E-7A4628A30469}"/>
              </a:ext>
            </a:extLst>
          </p:cNvPr>
          <p:cNvSpPr/>
          <p:nvPr/>
        </p:nvSpPr>
        <p:spPr>
          <a:xfrm>
            <a:off x="9123218" y="6496756"/>
            <a:ext cx="595745" cy="48463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Flèche : gauche 16">
            <a:extLst>
              <a:ext uri="{FF2B5EF4-FFF2-40B4-BE49-F238E27FC236}">
                <a16:creationId xmlns:a16="http://schemas.microsoft.com/office/drawing/2014/main" id="{EA579FE0-F3B3-B1F4-CB1A-D5DE16EC2E4C}"/>
              </a:ext>
            </a:extLst>
          </p:cNvPr>
          <p:cNvSpPr/>
          <p:nvPr/>
        </p:nvSpPr>
        <p:spPr>
          <a:xfrm>
            <a:off x="9123218" y="8225112"/>
            <a:ext cx="595745" cy="48463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8016C92-72B9-19D1-9C9D-B60E61FEB7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0846" y="2552622"/>
            <a:ext cx="609653" cy="52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540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0" grpId="0" animBg="1"/>
      <p:bldP spid="12" grpId="0" animBg="1"/>
      <p:bldP spid="13" grpId="0" animBg="1"/>
      <p:bldP spid="15" grpId="0" animBg="1"/>
      <p:bldP spid="16" grpId="0" animBg="1"/>
      <p:bldP spid="3" grpId="0" animBg="1"/>
      <p:bldP spid="4" grpId="0" animBg="1"/>
      <p:bldP spid="11" grpId="0" animBg="1"/>
      <p:bldP spid="14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D74F7-40AA-0C5C-CE92-8F9CC423F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100107C-2EF5-8A84-8A69-E7FD456C2724}"/>
              </a:ext>
            </a:extLst>
          </p:cNvPr>
          <p:cNvSpPr txBox="1"/>
          <p:nvPr/>
        </p:nvSpPr>
        <p:spPr>
          <a:xfrm>
            <a:off x="340530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يصرح الأستاذ بالهدف من الحصة بشكل واضح ومختصر. ويمكن تسجيله على جانب من السبورة.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F6FF27-27A6-844B-DE02-1E5104944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00" y="689461"/>
            <a:ext cx="1676545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27D002-4EE9-2CB8-E13E-4C1B9C74F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074" y="3505200"/>
            <a:ext cx="7665851" cy="5853924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71D17A-60EB-C8FE-F2EE-503A355941E5}"/>
              </a:ext>
            </a:extLst>
          </p:cNvPr>
          <p:cNvSpPr/>
          <p:nvPr/>
        </p:nvSpPr>
        <p:spPr>
          <a:xfrm>
            <a:off x="2154382" y="2466675"/>
            <a:ext cx="9407236" cy="10385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حصة اليوم سنعمل جميعا على تحقق الهدف الآتي</a:t>
            </a: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6438662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ja-JP" sz="19500"/>
              <a:t>2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25538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533A270-9253-5E18-1483-5936701E86FF}"/>
              </a:ext>
            </a:extLst>
          </p:cNvPr>
          <p:cNvSpPr txBox="1"/>
          <p:nvPr/>
        </p:nvSpPr>
        <p:spPr>
          <a:xfrm>
            <a:off x="689810" y="578385"/>
            <a:ext cx="11765426" cy="19274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2400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سأملي عليكم بعض الكلمات. خذوا ألواحكم واستعدوا</a:t>
            </a:r>
            <a:r>
              <a:rPr lang="ar-MA" sz="4800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/>
            <a:r>
              <a:rPr lang="ar-MA" sz="2400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اُكتبوا : الفلاح</a:t>
            </a:r>
          </a:p>
          <a:p>
            <a:pPr algn="r" rtl="1"/>
            <a:endParaRPr lang="fr-FR" sz="4725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023D53-E614-16BC-426E-84E3F619B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FA4515-029D-B966-D770-2BFA9958C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782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5870A-E1B4-C542-9A54-0092F014B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B676A78-8D96-BF85-FC19-E4B58E1C4960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994A59E-CC28-6077-D1E7-CC8DFE440B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72C3C92-152C-79BE-78B3-3053CEC713C3}"/>
              </a:ext>
            </a:extLst>
          </p:cNvPr>
          <p:cNvSpPr txBox="1"/>
          <p:nvPr/>
        </p:nvSpPr>
        <p:spPr>
          <a:xfrm>
            <a:off x="2576947" y="3113810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اَلْفَلّاحُ</a:t>
            </a:r>
            <a:endParaRPr lang="fr-FR" sz="239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33D6751-F7ED-7A93-E18E-EB2F4C4C75EB}"/>
              </a:ext>
            </a:extLst>
          </p:cNvPr>
          <p:cNvSpPr/>
          <p:nvPr/>
        </p:nvSpPr>
        <p:spPr>
          <a:xfrm>
            <a:off x="1039091" y="6884073"/>
            <a:ext cx="11928763" cy="250728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لاحظوا جيدا وصححوا</a:t>
            </a:r>
          </a:p>
          <a:p>
            <a:pPr algn="ctr" rtl="1"/>
            <a:r>
              <a:rPr lang="ar-MA" sz="6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كيف تُسمّى "الْ" في هذه الكلمة؟ علل جوابك؟</a:t>
            </a:r>
          </a:p>
        </p:txBody>
      </p:sp>
    </p:spTree>
    <p:extLst>
      <p:ext uri="{BB962C8B-B14F-4D97-AF65-F5344CB8AC3E}">
        <p14:creationId xmlns:p14="http://schemas.microsoft.com/office/powerpoint/2010/main" val="420838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49B87-5644-2A57-2D48-589A5D1E85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E48C53A3-B9E9-4A83-137F-561DAE849EF3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algn="just" defTabSz="1074738" rtl="1"/>
            <a:r>
              <a:rPr lang="ar-MA" sz="2400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اُكتبوا : الزرع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26EE7F8-7C3D-2B59-8531-2F76E3FD38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355" y="2701840"/>
            <a:ext cx="8797290" cy="488331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C0C459F-5D87-41FD-5CB4-C8D5A32D73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268" y="869071"/>
            <a:ext cx="1231499" cy="83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2766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2959A-0395-AF8F-AB40-83C42D6276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0AB1F81-72B1-7BEB-24F6-7C93C6D45E8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993BB6D-1B56-FEB1-C609-98D74F6DA7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1F917CA-21C9-671C-0794-6A24C40CA0D4}"/>
              </a:ext>
            </a:extLst>
          </p:cNvPr>
          <p:cNvSpPr txBox="1"/>
          <p:nvPr/>
        </p:nvSpPr>
        <p:spPr>
          <a:xfrm>
            <a:off x="2576947" y="3113810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3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اَلزَّرْعُ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746BEEF-232B-6A8F-9707-F66D87D257D0}"/>
              </a:ext>
            </a:extLst>
          </p:cNvPr>
          <p:cNvSpPr/>
          <p:nvPr/>
        </p:nvSpPr>
        <p:spPr>
          <a:xfrm>
            <a:off x="1039091" y="6884073"/>
            <a:ext cx="11928763" cy="250728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 وصححوا</a:t>
            </a:r>
          </a:p>
          <a:p>
            <a:pPr lvl="0" algn="ctr" rtl="1"/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كيف تُسمّى "الْ" في هذه الكلمة؟</a:t>
            </a:r>
            <a:r>
              <a:rPr lang="ar-MA" sz="6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 علل جوابك؟</a:t>
            </a:r>
            <a:endParaRPr kumimoji="0" lang="ar-MA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26088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41C75-B8A6-2375-9DB7-7DC6F9E84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F2A62F8-A8EC-CDEA-9768-CEA2CB497CB9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 : عرين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302142A-432D-97D5-43E4-38F652DD04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355" y="2701840"/>
            <a:ext cx="8797290" cy="488331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B772100-EC98-AF21-5251-5A657FB57C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268" y="869071"/>
            <a:ext cx="1231499" cy="83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7709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A24ADD-89D8-F789-EDB9-AF4FC3CA99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D3335DB-DDEC-32CA-9E2A-4F692D612328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A4603F7-AFC2-7036-A890-D577FAEB63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C7AECEB-4C4A-49ED-4F5C-3F317A3BEE0B}"/>
              </a:ext>
            </a:extLst>
          </p:cNvPr>
          <p:cNvSpPr txBox="1"/>
          <p:nvPr/>
        </p:nvSpPr>
        <p:spPr>
          <a:xfrm>
            <a:off x="2576947" y="3113810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عَرينٌ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6D72F33-4005-F122-5752-2BCFC5FE5F31}"/>
              </a:ext>
            </a:extLst>
          </p:cNvPr>
          <p:cNvSpPr/>
          <p:nvPr/>
        </p:nvSpPr>
        <p:spPr>
          <a:xfrm>
            <a:off x="1039091" y="6884073"/>
            <a:ext cx="11928763" cy="250728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 وصححوا</a:t>
            </a: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ما نوع المد في هذه الكلمة؟ كم</a:t>
            </a:r>
            <a:r>
              <a:rPr kumimoji="0" lang="ar-MA" sz="6000" b="1" i="0" u="none" strike="noStrike" kern="1200" cap="none" spc="0" normalizeH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عدد مقاطعها</a:t>
            </a: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1927115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08" y="1925353"/>
            <a:ext cx="4800601" cy="3833763"/>
          </a:xfrm>
        </p:spPr>
        <p:txBody>
          <a:bodyPr/>
          <a:lstStyle/>
          <a:p>
            <a:r>
              <a:rPr kumimoji="1" lang="ar-MA" altLang="ja-JP" sz="19500" dirty="0"/>
              <a:t>3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5" y="5978909"/>
            <a:ext cx="4800601" cy="236379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القراءة والكتابة</a:t>
            </a:r>
            <a:endParaRPr kumimoji="1" lang="fr-FR" altLang="ja-JP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6173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376"/>
    </mc:Choice>
    <mc:Fallback xmlns="">
      <p:transition advTm="3376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A798A27-AC49-5304-AB70-358732C3BB29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سنراجع لوحة الحروف والمقاطع</a:t>
            </a:r>
            <a:r>
              <a:rPr kumimoji="0" lang="ar-MA" sz="2400" b="0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يركز على المتعثرين.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EAF8EEA-D7A0-8916-A0AF-A3C0F21E7E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63" y="717170"/>
            <a:ext cx="1676545" cy="128027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F334982-845E-5D42-4CE2-AD9AF2BCE6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187" y="1997441"/>
            <a:ext cx="11671626" cy="7621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3751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6FC0D7-C109-5C5B-F79F-BAB76ADFDD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376B1B2-0824-654F-24EA-67133E52066A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يقرأ الأستاذ بعض الحروف والمقاطع، مع تغيير اتجاهات القراءة كل مرة, مع الإشارة أو وضع الأصبع تحت المقروء.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371AE8D-AF4E-5FB8-5326-0BD539239C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187" y="1997441"/>
            <a:ext cx="11671626" cy="762109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B976681-0623-6D1A-E5F5-3D1F67E1F5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21" y="644012"/>
            <a:ext cx="1475360" cy="13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2190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A4549E-D637-28AF-ABCE-9869B399BD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1D249E6-F519-1718-8B06-B10E2A5F9D4A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يطلب من المتعلمين القراءة بالتناوب، مع تغيير اتجاهات القراءة، وتغيير ترتيب القراءة،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0EDA544-414B-FA8D-FD06-644FE2020A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63" y="717170"/>
            <a:ext cx="1676545" cy="128027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28B9B8E-DA0A-F9A3-C913-2B36A3CC06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187" y="1997441"/>
            <a:ext cx="11671626" cy="7621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6498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E6AA8-9055-677D-053A-5056BE4AC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8CFF242-2056-C44F-E60F-1EC06BD20446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يستهدف الأستاذ بعض المتعثرين، للمرور إلى السبورة والبحث عن الاسم الشخصي وقراءته على اللوحة، مثلا: رحابُ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A32CED1-9216-BEAE-805A-2002D341B6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64" y="717170"/>
            <a:ext cx="1676542" cy="128026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8217C60-AA66-4B0B-4931-021CD4395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187" y="1997439"/>
            <a:ext cx="11671626" cy="762109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FC8FC3-A470-3373-CA04-6B08D61792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2272" y="4607936"/>
            <a:ext cx="461896" cy="46333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35FF765-DC72-7B49-970E-AA56DEE56D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78439" y="6216984"/>
            <a:ext cx="463336" cy="46333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F8D4638-DA48-1CCF-CA9C-6DEA3A630A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4168" y="5558825"/>
            <a:ext cx="461896" cy="498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440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833B62-F04A-0BAD-1141-9BA07596C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8B0DBD1-9893-E15F-EFAD-9BBF2A762D1B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سأعرض عليكم كلمات وأقرأها، وعليكم قراءتها مثلي.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04612797-76D7-5B47-EEBC-A348B9F036D7}"/>
              </a:ext>
            </a:extLst>
          </p:cNvPr>
          <p:cNvSpPr/>
          <p:nvPr/>
        </p:nvSpPr>
        <p:spPr>
          <a:xfrm>
            <a:off x="7802996" y="7652535"/>
            <a:ext cx="2093524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اَلْأَرْضُ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E6A5F5ED-07A5-ECED-03A0-A438F5F03BFE}"/>
              </a:ext>
            </a:extLst>
          </p:cNvPr>
          <p:cNvSpPr/>
          <p:nvPr/>
        </p:nvSpPr>
        <p:spPr>
          <a:xfrm>
            <a:off x="10999631" y="3036680"/>
            <a:ext cx="1629652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والِدٌ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1E40C8DA-A47E-FB29-7984-5074B26D8E43}"/>
              </a:ext>
            </a:extLst>
          </p:cNvPr>
          <p:cNvSpPr/>
          <p:nvPr/>
        </p:nvSpPr>
        <p:spPr>
          <a:xfrm>
            <a:off x="4264779" y="3064275"/>
            <a:ext cx="2028123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اَلرَّسّامُ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E186496A-6465-56AC-BBA2-1C97813DD12A}"/>
              </a:ext>
            </a:extLst>
          </p:cNvPr>
          <p:cNvSpPr/>
          <p:nvPr/>
        </p:nvSpPr>
        <p:spPr>
          <a:xfrm>
            <a:off x="11103020" y="7589078"/>
            <a:ext cx="1629652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اَلطَّريدَةُ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C5CBC510-062A-0C6D-C41D-61022E19B7F6}"/>
              </a:ext>
            </a:extLst>
          </p:cNvPr>
          <p:cNvSpPr/>
          <p:nvPr/>
        </p:nvSpPr>
        <p:spPr>
          <a:xfrm>
            <a:off x="7872711" y="5358407"/>
            <a:ext cx="2028123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رُوّادٌ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Organigramme : Alternative 22">
            <a:extLst>
              <a:ext uri="{FF2B5EF4-FFF2-40B4-BE49-F238E27FC236}">
                <a16:creationId xmlns:a16="http://schemas.microsoft.com/office/drawing/2014/main" id="{46C63D3D-0A07-32DA-BA37-B0DC380FD717}"/>
              </a:ext>
            </a:extLst>
          </p:cNvPr>
          <p:cNvSpPr/>
          <p:nvPr/>
        </p:nvSpPr>
        <p:spPr>
          <a:xfrm>
            <a:off x="671816" y="5358405"/>
            <a:ext cx="2093523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</a:rPr>
              <a:t>اَلْفضاءُ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A91E1F33-A7B6-6057-7951-8AFD2DE8B36D}"/>
              </a:ext>
            </a:extLst>
          </p:cNvPr>
          <p:cNvSpPr/>
          <p:nvPr/>
        </p:nvSpPr>
        <p:spPr>
          <a:xfrm>
            <a:off x="4199378" y="7589079"/>
            <a:ext cx="2093524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اَلصّاروخُ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Organigramme : Alternative 25">
            <a:extLst>
              <a:ext uri="{FF2B5EF4-FFF2-40B4-BE49-F238E27FC236}">
                <a16:creationId xmlns:a16="http://schemas.microsoft.com/office/drawing/2014/main" id="{792AA858-2168-B333-5A81-06B301CD2C2C}"/>
              </a:ext>
            </a:extLst>
          </p:cNvPr>
          <p:cNvSpPr/>
          <p:nvPr/>
        </p:nvSpPr>
        <p:spPr>
          <a:xfrm>
            <a:off x="689547" y="3064275"/>
            <a:ext cx="2028123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اَلْقَنّاصُ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BBFF6C4F-10BE-A4B9-B6E6-0FAA16F1D5CE}"/>
              </a:ext>
            </a:extLst>
          </p:cNvPr>
          <p:cNvSpPr/>
          <p:nvPr/>
        </p:nvSpPr>
        <p:spPr>
          <a:xfrm>
            <a:off x="10999631" y="5358405"/>
            <a:ext cx="1629652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ساعَدَ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30759656-F6C1-C8FD-3B5B-58515B2A970E}"/>
              </a:ext>
            </a:extLst>
          </p:cNvPr>
          <p:cNvSpPr/>
          <p:nvPr/>
        </p:nvSpPr>
        <p:spPr>
          <a:xfrm>
            <a:off x="825537" y="7652535"/>
            <a:ext cx="1939802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اِتّجَهَ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6EFE87C5-675D-A1C3-0344-1CBA8C0BBC16}"/>
              </a:ext>
            </a:extLst>
          </p:cNvPr>
          <p:cNvSpPr/>
          <p:nvPr/>
        </p:nvSpPr>
        <p:spPr>
          <a:xfrm>
            <a:off x="4194275" y="5358405"/>
            <a:ext cx="2169130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وَجَّهَ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900AE36E-1AF7-8F1F-45AE-6FFB3935874B}"/>
              </a:ext>
            </a:extLst>
          </p:cNvPr>
          <p:cNvSpPr/>
          <p:nvPr/>
        </p:nvSpPr>
        <p:spPr>
          <a:xfrm>
            <a:off x="7602577" y="3125405"/>
            <a:ext cx="2087378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أَبْدَعَ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9B43357-FEA5-9177-EAB0-C61347EC13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519" y="619034"/>
            <a:ext cx="1475360" cy="13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176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  <p:bldP spid="17" grpId="0" animBg="1"/>
      <p:bldP spid="20" grpId="0" animBg="1"/>
      <p:bldP spid="22" grpId="0" animBg="1"/>
      <p:bldP spid="23" grpId="0" animBg="1"/>
      <p:bldP spid="25" grpId="0" animBg="1"/>
      <p:bldP spid="26" grpId="0" animBg="1"/>
      <p:bldP spid="3" grpId="0" animBg="1"/>
      <p:bldP spid="4" grpId="0" animBg="1"/>
      <p:bldP spid="6" grpId="0" animBg="1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672877-25C9-9B11-9E2E-1680EE17F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CF93F1E-E77A-DE52-451D-7DDF77DE4D50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دوركم، كل متعلم يقرأ سطرا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 بالترتيب وبدونه: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472198BC-6B34-91C5-2825-495056E2597F}"/>
              </a:ext>
            </a:extLst>
          </p:cNvPr>
          <p:cNvSpPr/>
          <p:nvPr/>
        </p:nvSpPr>
        <p:spPr>
          <a:xfrm>
            <a:off x="7802996" y="7652535"/>
            <a:ext cx="2093524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اَلْأَرْضُ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51A47A7C-517D-21FB-0909-FA882E89CAB6}"/>
              </a:ext>
            </a:extLst>
          </p:cNvPr>
          <p:cNvSpPr/>
          <p:nvPr/>
        </p:nvSpPr>
        <p:spPr>
          <a:xfrm>
            <a:off x="10999631" y="3036680"/>
            <a:ext cx="1629652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والِدٌ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7E017D8C-A1E5-0446-628C-82673FE8EF7C}"/>
              </a:ext>
            </a:extLst>
          </p:cNvPr>
          <p:cNvSpPr/>
          <p:nvPr/>
        </p:nvSpPr>
        <p:spPr>
          <a:xfrm>
            <a:off x="4264779" y="3064275"/>
            <a:ext cx="2028123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اَلرَّسّامُ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625C640F-567A-E36E-B620-BE4DD661309F}"/>
              </a:ext>
            </a:extLst>
          </p:cNvPr>
          <p:cNvSpPr/>
          <p:nvPr/>
        </p:nvSpPr>
        <p:spPr>
          <a:xfrm>
            <a:off x="11103020" y="7589078"/>
            <a:ext cx="1629652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اَلطَّريدَةُ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0EB0F37E-5A21-366C-8626-9F6E1AB9023E}"/>
              </a:ext>
            </a:extLst>
          </p:cNvPr>
          <p:cNvSpPr/>
          <p:nvPr/>
        </p:nvSpPr>
        <p:spPr>
          <a:xfrm>
            <a:off x="7872711" y="5358407"/>
            <a:ext cx="2028123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رُوّادٌ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Organigramme : Alternative 22">
            <a:extLst>
              <a:ext uri="{FF2B5EF4-FFF2-40B4-BE49-F238E27FC236}">
                <a16:creationId xmlns:a16="http://schemas.microsoft.com/office/drawing/2014/main" id="{F5044843-B31C-C79A-B813-E763C84C52B1}"/>
              </a:ext>
            </a:extLst>
          </p:cNvPr>
          <p:cNvSpPr/>
          <p:nvPr/>
        </p:nvSpPr>
        <p:spPr>
          <a:xfrm>
            <a:off x="671816" y="5358405"/>
            <a:ext cx="2093523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اَلْفضاءُ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BA760D05-F11C-615A-3D78-3BF0F7036208}"/>
              </a:ext>
            </a:extLst>
          </p:cNvPr>
          <p:cNvSpPr/>
          <p:nvPr/>
        </p:nvSpPr>
        <p:spPr>
          <a:xfrm>
            <a:off x="4199378" y="7589079"/>
            <a:ext cx="2093524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اَلصّاروخُ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Organigramme : Alternative 25">
            <a:extLst>
              <a:ext uri="{FF2B5EF4-FFF2-40B4-BE49-F238E27FC236}">
                <a16:creationId xmlns:a16="http://schemas.microsoft.com/office/drawing/2014/main" id="{F0D97415-2E73-C42D-29E4-583DFE16DC25}"/>
              </a:ext>
            </a:extLst>
          </p:cNvPr>
          <p:cNvSpPr/>
          <p:nvPr/>
        </p:nvSpPr>
        <p:spPr>
          <a:xfrm>
            <a:off x="689547" y="3064275"/>
            <a:ext cx="2028123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اَلْقَنّاصُ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5E6CB6B8-6F9C-799F-EBBA-3612D7A37F42}"/>
              </a:ext>
            </a:extLst>
          </p:cNvPr>
          <p:cNvSpPr/>
          <p:nvPr/>
        </p:nvSpPr>
        <p:spPr>
          <a:xfrm>
            <a:off x="10999631" y="5358405"/>
            <a:ext cx="1629652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ساعَدَ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02C59F41-74ED-95BD-104A-BF2061BECD0D}"/>
              </a:ext>
            </a:extLst>
          </p:cNvPr>
          <p:cNvSpPr/>
          <p:nvPr/>
        </p:nvSpPr>
        <p:spPr>
          <a:xfrm>
            <a:off x="825537" y="7652535"/>
            <a:ext cx="1939802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اِتّجَهَ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E743AEDB-33D9-E812-35CE-61874CC8F502}"/>
              </a:ext>
            </a:extLst>
          </p:cNvPr>
          <p:cNvSpPr/>
          <p:nvPr/>
        </p:nvSpPr>
        <p:spPr>
          <a:xfrm>
            <a:off x="4194275" y="5358405"/>
            <a:ext cx="2169130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وَجَّهَ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4867C08D-62A0-E780-37E7-A78A9CBED27C}"/>
              </a:ext>
            </a:extLst>
          </p:cNvPr>
          <p:cNvSpPr/>
          <p:nvPr/>
        </p:nvSpPr>
        <p:spPr>
          <a:xfrm>
            <a:off x="7602577" y="3125405"/>
            <a:ext cx="2087378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أَبْدَعَ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5953981-90FB-50A0-63A5-67258534C0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568" y="582455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0781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C921A7-8A8C-9ECF-D646-926B543CF7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5F210FD-04DF-7583-2318-7103AC9166DF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سنضع بطاقات الكلمات في جدول الأسماء والأفعال، سأبدأ وانتم تكملون العمل في ثنائيات: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AD9A3277-EF3B-223D-52CE-3CFF8BBB1C83}"/>
              </a:ext>
            </a:extLst>
          </p:cNvPr>
          <p:cNvSpPr/>
          <p:nvPr/>
        </p:nvSpPr>
        <p:spPr>
          <a:xfrm>
            <a:off x="9931398" y="6964082"/>
            <a:ext cx="1568756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اَلْأَرْضُ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06EAC263-87CD-E76B-68E0-8EEEDB5AAD75}"/>
              </a:ext>
            </a:extLst>
          </p:cNvPr>
          <p:cNvSpPr/>
          <p:nvPr/>
        </p:nvSpPr>
        <p:spPr>
          <a:xfrm>
            <a:off x="9931398" y="2437464"/>
            <a:ext cx="1519643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اَلرَّسّامُ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BAC11AAD-1480-F06E-5A3D-62C53D2F46B0}"/>
              </a:ext>
            </a:extLst>
          </p:cNvPr>
          <p:cNvSpPr/>
          <p:nvPr/>
        </p:nvSpPr>
        <p:spPr>
          <a:xfrm>
            <a:off x="11901147" y="5890711"/>
            <a:ext cx="1536507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اَلطَّريدَةُ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692E38D5-694E-974D-7888-86954622300F}"/>
              </a:ext>
            </a:extLst>
          </p:cNvPr>
          <p:cNvSpPr/>
          <p:nvPr/>
        </p:nvSpPr>
        <p:spPr>
          <a:xfrm>
            <a:off x="11901147" y="4676739"/>
            <a:ext cx="1536507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رُوّادٌ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1EBB05AC-8B5C-B2F1-EFB4-0C3008204C4E}"/>
              </a:ext>
            </a:extLst>
          </p:cNvPr>
          <p:cNvSpPr/>
          <p:nvPr/>
        </p:nvSpPr>
        <p:spPr>
          <a:xfrm>
            <a:off x="11808002" y="6964082"/>
            <a:ext cx="1629652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اَلصّاروخُ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Organigramme : Alternative 25">
            <a:extLst>
              <a:ext uri="{FF2B5EF4-FFF2-40B4-BE49-F238E27FC236}">
                <a16:creationId xmlns:a16="http://schemas.microsoft.com/office/drawing/2014/main" id="{7CA0C02F-7B61-8602-7448-338F6D3F2322}"/>
              </a:ext>
            </a:extLst>
          </p:cNvPr>
          <p:cNvSpPr/>
          <p:nvPr/>
        </p:nvSpPr>
        <p:spPr>
          <a:xfrm>
            <a:off x="9935147" y="3619473"/>
            <a:ext cx="1565008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اَلْقَنّاصُ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08125F5C-51C6-47AB-10EF-4CA57B76EED0}"/>
              </a:ext>
            </a:extLst>
          </p:cNvPr>
          <p:cNvSpPr/>
          <p:nvPr/>
        </p:nvSpPr>
        <p:spPr>
          <a:xfrm>
            <a:off x="9938893" y="5890711"/>
            <a:ext cx="1568755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اِتّجَهَ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731EDB3D-B2BA-87C7-E1AB-9E3799C1B41A}"/>
              </a:ext>
            </a:extLst>
          </p:cNvPr>
          <p:cNvSpPr/>
          <p:nvPr/>
        </p:nvSpPr>
        <p:spPr>
          <a:xfrm>
            <a:off x="11714147" y="2412248"/>
            <a:ext cx="1723507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وَجَّهَ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D524E57A-9E2E-638A-DF22-D7A4E0618833}"/>
              </a:ext>
            </a:extLst>
          </p:cNvPr>
          <p:cNvSpPr/>
          <p:nvPr/>
        </p:nvSpPr>
        <p:spPr>
          <a:xfrm>
            <a:off x="11808002" y="3580606"/>
            <a:ext cx="1629652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أَبْدَعَ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75FC14E-6948-D4ED-E50A-EC9008BD85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73" y="732479"/>
            <a:ext cx="1851818" cy="1223322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F335B947-A0AB-148A-E734-F25F86C5D7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2271542"/>
              </p:ext>
            </p:extLst>
          </p:nvPr>
        </p:nvGraphicFramePr>
        <p:xfrm>
          <a:off x="1295400" y="2440794"/>
          <a:ext cx="7674152" cy="63984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37076">
                  <a:extLst>
                    <a:ext uri="{9D8B030D-6E8A-4147-A177-3AD203B41FA5}">
                      <a16:colId xmlns:a16="http://schemas.microsoft.com/office/drawing/2014/main" val="2254146943"/>
                    </a:ext>
                  </a:extLst>
                </a:gridCol>
                <a:gridCol w="3837076">
                  <a:extLst>
                    <a:ext uri="{9D8B030D-6E8A-4147-A177-3AD203B41FA5}">
                      <a16:colId xmlns:a16="http://schemas.microsoft.com/office/drawing/2014/main" val="1847394458"/>
                    </a:ext>
                  </a:extLst>
                </a:gridCol>
              </a:tblGrid>
              <a:tr h="899776">
                <a:tc>
                  <a:txBody>
                    <a:bodyPr/>
                    <a:lstStyle/>
                    <a:p>
                      <a:pPr algn="ctr"/>
                      <a:r>
                        <a:rPr lang="ar-MA" sz="4800" dirty="0">
                          <a:solidFill>
                            <a:srgbClr val="FF0000"/>
                          </a:solidFill>
                        </a:rPr>
                        <a:t>اَلْأَفْعالُ</a:t>
                      </a:r>
                      <a:endParaRPr lang="fr-M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8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اَلْأَسْماءُ</a:t>
                      </a:r>
                      <a:endParaRPr lang="fr-MA" sz="48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149810"/>
                  </a:ext>
                </a:extLst>
              </a:tr>
              <a:tr h="5498630">
                <a:tc>
                  <a:txBody>
                    <a:bodyPr/>
                    <a:lstStyle/>
                    <a:p>
                      <a:pPr algn="r" rtl="1"/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ar-MA" dirty="0"/>
                    </a:p>
                    <a:p>
                      <a:pPr algn="r" rtl="1"/>
                      <a:endParaRPr lang="ar-MA" dirty="0"/>
                    </a:p>
                    <a:p>
                      <a:endParaRPr lang="ar-MA" dirty="0"/>
                    </a:p>
                    <a:p>
                      <a:endParaRPr lang="ar-MA" dirty="0"/>
                    </a:p>
                    <a:p>
                      <a:endParaRPr lang="ar-MA" dirty="0"/>
                    </a:p>
                    <a:p>
                      <a:endParaRPr lang="ar-MA" dirty="0"/>
                    </a:p>
                    <a:p>
                      <a:endParaRPr lang="ar-MA" dirty="0"/>
                    </a:p>
                    <a:p>
                      <a:endParaRPr lang="ar-MA" dirty="0"/>
                    </a:p>
                    <a:p>
                      <a:endParaRPr lang="ar-MA" dirty="0"/>
                    </a:p>
                    <a:p>
                      <a:endParaRPr lang="ar-MA" dirty="0"/>
                    </a:p>
                    <a:p>
                      <a:endParaRPr lang="ar-MA" dirty="0"/>
                    </a:p>
                    <a:p>
                      <a:endParaRPr lang="fr-M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588184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D861279E-81B2-B194-1033-368C070E79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4589" y="3611038"/>
            <a:ext cx="1298561" cy="107298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FEF4724-164F-4B77-7ECC-67F79C464A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2747" y="3619473"/>
            <a:ext cx="1487553" cy="107298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5216213-02D6-1DF5-6330-65ECB59BA2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01147" y="7874752"/>
            <a:ext cx="1536507" cy="107298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05186AA-493E-BC0A-F993-25C9CDEE51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31399" y="7874751"/>
            <a:ext cx="1568756" cy="1072989"/>
          </a:xfrm>
          <a:prstGeom prst="rect">
            <a:avLst/>
          </a:prstGeom>
        </p:spPr>
      </p:pic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4CD7ABCB-707A-C7B8-23D5-9F1C9B8B93A1}"/>
              </a:ext>
            </a:extLst>
          </p:cNvPr>
          <p:cNvSpPr/>
          <p:nvPr/>
        </p:nvSpPr>
        <p:spPr>
          <a:xfrm>
            <a:off x="9931398" y="4755092"/>
            <a:ext cx="1612768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</a:rPr>
              <a:t>اَلْفضاءُ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2746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7" grpId="0" animBg="1"/>
      <p:bldP spid="20" grpId="0" animBg="1"/>
      <p:bldP spid="22" grpId="0" animBg="1"/>
      <p:bldP spid="25" grpId="0" animBg="1"/>
      <p:bldP spid="26" grpId="0" animBg="1"/>
      <p:bldP spid="4" grpId="0" animBg="1"/>
      <p:bldP spid="6" grpId="0" animBg="1"/>
      <p:bldP spid="7" grpId="0" animBg="1"/>
      <p:bldP spid="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19C304-0E19-4656-F076-168834D603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695324B-A851-6AD7-BD42-351089ECA5AA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قراءات فردية لجدول الأسماء والأفعال.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7BD4C062-8FC2-865C-6720-B1F6E9C69C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5481022"/>
              </p:ext>
            </p:extLst>
          </p:nvPr>
        </p:nvGraphicFramePr>
        <p:xfrm>
          <a:off x="1210956" y="2696028"/>
          <a:ext cx="11641444" cy="63209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59644">
                  <a:extLst>
                    <a:ext uri="{9D8B030D-6E8A-4147-A177-3AD203B41FA5}">
                      <a16:colId xmlns:a16="http://schemas.microsoft.com/office/drawing/2014/main" val="2254146943"/>
                    </a:ext>
                  </a:extLst>
                </a:gridCol>
                <a:gridCol w="6781800">
                  <a:extLst>
                    <a:ext uri="{9D8B030D-6E8A-4147-A177-3AD203B41FA5}">
                      <a16:colId xmlns:a16="http://schemas.microsoft.com/office/drawing/2014/main" val="1847394458"/>
                    </a:ext>
                  </a:extLst>
                </a:gridCol>
              </a:tblGrid>
              <a:tr h="888887">
                <a:tc>
                  <a:txBody>
                    <a:bodyPr/>
                    <a:lstStyle/>
                    <a:p>
                      <a:pPr algn="ctr"/>
                      <a:r>
                        <a:rPr lang="ar-MA" sz="4800" dirty="0">
                          <a:solidFill>
                            <a:srgbClr val="FF0000"/>
                          </a:solidFill>
                        </a:rPr>
                        <a:t>اَلْأَفْعالُ</a:t>
                      </a:r>
                      <a:endParaRPr lang="fr-MA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8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اَلْأَسْماءُ</a:t>
                      </a:r>
                      <a:endParaRPr lang="fr-MA" sz="48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149810"/>
                  </a:ext>
                </a:extLst>
              </a:tr>
              <a:tr h="5432085">
                <a:tc>
                  <a:txBody>
                    <a:bodyPr/>
                    <a:lstStyle/>
                    <a:p>
                      <a:pPr algn="r" rtl="1"/>
                      <a:endParaRPr lang="fr-M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ar-MA" dirty="0"/>
                    </a:p>
                    <a:p>
                      <a:pPr algn="r" rtl="1"/>
                      <a:endParaRPr lang="ar-MA" dirty="0"/>
                    </a:p>
                    <a:p>
                      <a:endParaRPr lang="ar-MA" dirty="0"/>
                    </a:p>
                    <a:p>
                      <a:endParaRPr lang="ar-MA" dirty="0"/>
                    </a:p>
                    <a:p>
                      <a:endParaRPr lang="ar-MA" dirty="0"/>
                    </a:p>
                    <a:p>
                      <a:endParaRPr lang="ar-MA" dirty="0"/>
                    </a:p>
                    <a:p>
                      <a:endParaRPr lang="ar-MA" dirty="0"/>
                    </a:p>
                    <a:p>
                      <a:endParaRPr lang="ar-MA" dirty="0"/>
                    </a:p>
                    <a:p>
                      <a:endParaRPr lang="ar-MA" dirty="0"/>
                    </a:p>
                    <a:p>
                      <a:endParaRPr lang="ar-MA" dirty="0"/>
                    </a:p>
                    <a:p>
                      <a:endParaRPr lang="ar-MA" dirty="0"/>
                    </a:p>
                    <a:p>
                      <a:endParaRPr lang="fr-M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588184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F0CD6671-0E52-1A4F-B6F7-619720FC4B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8708" y="3675780"/>
            <a:ext cx="1487554" cy="107298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AB45D0D-2429-C420-5BDD-6A87F7F122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9738" y="3675780"/>
            <a:ext cx="1487553" cy="107298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4A52375-192C-38DA-86FE-854CFA37E4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7423" y="4899026"/>
            <a:ext cx="1487554" cy="107298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71A8EA7-0E7B-1EEA-4564-218A852E56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24588" y="4607005"/>
            <a:ext cx="1670449" cy="107298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5571427-25CD-70F1-2C2E-C80E8FE169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68773" y="4885639"/>
            <a:ext cx="1560711" cy="107298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9F90C67-8DB3-B635-6736-B7C493B075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08708" y="4673439"/>
            <a:ext cx="1487554" cy="107298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761D2F3-0D4B-9550-0AAA-CBC236DE87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43169" y="4673440"/>
            <a:ext cx="1493649" cy="107298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29DB4F4-14C8-C065-F896-A777F73C021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99212" y="6357772"/>
            <a:ext cx="1670449" cy="107298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A500600-267B-F040-311A-FA54257EF92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47338" y="5910073"/>
            <a:ext cx="2085013" cy="1072989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E2DF384-211A-8081-6AEF-1B01F3BEC5D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818276" y="7486169"/>
            <a:ext cx="1804572" cy="1072989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3A319D0-D9F0-54A1-2D2F-6B34B5F8DB8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27186" y="7486168"/>
            <a:ext cx="1725318" cy="1072989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7198AEE6-8F5C-81D0-025D-F1966DA85D4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62565" y="556706"/>
            <a:ext cx="1633870" cy="1426588"/>
          </a:xfrm>
          <a:prstGeom prst="rect">
            <a:avLst/>
          </a:prstGeom>
        </p:spPr>
      </p:pic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3E0FA6D1-DB4F-CF54-AF27-DDB356DD39BA}"/>
              </a:ext>
            </a:extLst>
          </p:cNvPr>
          <p:cNvSpPr/>
          <p:nvPr/>
        </p:nvSpPr>
        <p:spPr>
          <a:xfrm>
            <a:off x="10406043" y="5991712"/>
            <a:ext cx="1612768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</a:rPr>
              <a:t>اَلْفضاءُ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3813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05CEB9-C8A7-2E68-328C-EDD22DE3C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6150347-D6E1-53BB-26F6-9A023C368C5B}"/>
              </a:ext>
            </a:extLst>
          </p:cNvPr>
          <p:cNvSpPr txBox="1"/>
          <p:nvPr/>
        </p:nvSpPr>
        <p:spPr>
          <a:xfrm>
            <a:off x="160421" y="710975"/>
            <a:ext cx="1233638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انتبهوا جيدا، سأعرض مجموعة من الجمل وأقرؤها، عليكم قراءتها مثلي.</a:t>
            </a: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يركز الأستاذ على الوصل بين الكلمات، والاسترسال في القراءة.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577AF7EA-A310-5504-6432-A49DDD6BBBC0}"/>
              </a:ext>
            </a:extLst>
          </p:cNvPr>
          <p:cNvSpPr/>
          <p:nvPr/>
        </p:nvSpPr>
        <p:spPr>
          <a:xfrm>
            <a:off x="578429" y="2467821"/>
            <a:ext cx="12159672" cy="108120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5400" b="1" dirty="0">
                <a:solidFill>
                  <a:schemeClr val="tx1"/>
                </a:solidFill>
              </a:rPr>
              <a:t>ساعَدَ سامي والِدَهُ في حَرْثِ </a:t>
            </a:r>
            <a:r>
              <a:rPr lang="ar-MA" sz="5400" b="1" dirty="0" err="1">
                <a:solidFill>
                  <a:schemeClr val="tx1"/>
                </a:solidFill>
              </a:rPr>
              <a:t>اؐلْأَرْضِ</a:t>
            </a:r>
            <a:r>
              <a:rPr lang="ar-MA" sz="5400" b="1" dirty="0">
                <a:solidFill>
                  <a:schemeClr val="tx1"/>
                </a:solidFill>
              </a:rPr>
              <a:t>.</a:t>
            </a:r>
            <a:endParaRPr lang="fr-MA" sz="166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191ABAB8-1022-DCBC-4581-E27508BBB734}"/>
              </a:ext>
            </a:extLst>
          </p:cNvPr>
          <p:cNvSpPr/>
          <p:nvPr/>
        </p:nvSpPr>
        <p:spPr>
          <a:xfrm>
            <a:off x="577274" y="6006231"/>
            <a:ext cx="12155054" cy="124110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/>
            <a:r>
              <a:rPr lang="ar-MA" sz="5400" b="1" dirty="0">
                <a:solidFill>
                  <a:schemeClr val="tx1"/>
                </a:solidFill>
              </a:rPr>
              <a:t>وَجَّهَ </a:t>
            </a:r>
            <a:r>
              <a:rPr lang="ar-MA" sz="5400" b="1" dirty="0" err="1">
                <a:solidFill>
                  <a:schemeClr val="tx1"/>
                </a:solidFill>
              </a:rPr>
              <a:t>اؐلْقَنّاصُ</a:t>
            </a:r>
            <a:r>
              <a:rPr lang="ar-MA" sz="5400" b="1" dirty="0">
                <a:solidFill>
                  <a:schemeClr val="tx1"/>
                </a:solidFill>
              </a:rPr>
              <a:t> </a:t>
            </a:r>
            <a:r>
              <a:rPr lang="ar-MA" sz="5400" b="1" dirty="0" err="1">
                <a:solidFill>
                  <a:schemeClr val="tx1"/>
                </a:solidFill>
              </a:rPr>
              <a:t>اؐلطَّلْقَةَ</a:t>
            </a:r>
            <a:r>
              <a:rPr lang="ar-MA" sz="5400" b="1" dirty="0">
                <a:solidFill>
                  <a:schemeClr val="tx1"/>
                </a:solidFill>
              </a:rPr>
              <a:t> نَحْوَ </a:t>
            </a:r>
            <a:r>
              <a:rPr lang="ar-MA" sz="5400" b="1" dirty="0" err="1">
                <a:solidFill>
                  <a:schemeClr val="tx1"/>
                </a:solidFill>
              </a:rPr>
              <a:t>اؐلطَّريدَةِ</a:t>
            </a:r>
            <a:r>
              <a:rPr lang="ar-MA" sz="6000" b="1" dirty="0">
                <a:solidFill>
                  <a:schemeClr val="tx1"/>
                </a:solidFill>
              </a:rPr>
              <a:t>. </a:t>
            </a:r>
            <a:endParaRPr lang="fr-FR" sz="6000" b="1" dirty="0">
              <a:solidFill>
                <a:schemeClr val="tx1"/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5109C44-D2E3-650B-CE48-CDE2C53039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847" y="695749"/>
            <a:ext cx="1475360" cy="1353429"/>
          </a:xfrm>
          <a:prstGeom prst="rect">
            <a:avLst/>
          </a:prstGeom>
        </p:spPr>
      </p:pic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AD4AF413-73E9-4594-89B1-80C6E60D7D7E}"/>
              </a:ext>
            </a:extLst>
          </p:cNvPr>
          <p:cNvSpPr/>
          <p:nvPr/>
        </p:nvSpPr>
        <p:spPr>
          <a:xfrm>
            <a:off x="623454" y="8115570"/>
            <a:ext cx="12141200" cy="1475681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r" rtl="1">
              <a:lnSpc>
                <a:spcPct val="150000"/>
              </a:lnSpc>
            </a:pPr>
            <a:r>
              <a:rPr lang="ar-MA" sz="5400" b="1" dirty="0">
                <a:solidFill>
                  <a:schemeClr val="tx1"/>
                </a:solidFill>
              </a:rPr>
              <a:t>اِتَّجَهَ رُوّادُ </a:t>
            </a:r>
            <a:r>
              <a:rPr lang="ar-MA" sz="5400" b="1" dirty="0" err="1">
                <a:solidFill>
                  <a:schemeClr val="tx1"/>
                </a:solidFill>
              </a:rPr>
              <a:t>اؐلْفَضاءِ</a:t>
            </a:r>
            <a:r>
              <a:rPr lang="ar-MA" sz="5400" b="1" dirty="0">
                <a:solidFill>
                  <a:schemeClr val="tx1"/>
                </a:solidFill>
              </a:rPr>
              <a:t> </a:t>
            </a:r>
            <a:r>
              <a:rPr lang="ar-MA" sz="5400" b="1" dirty="0" err="1">
                <a:solidFill>
                  <a:schemeClr val="tx1"/>
                </a:solidFill>
              </a:rPr>
              <a:t>بِاؐلصّاروخِ</a:t>
            </a:r>
            <a:r>
              <a:rPr lang="ar-MA" sz="5400" b="1" dirty="0">
                <a:solidFill>
                  <a:schemeClr val="tx1"/>
                </a:solidFill>
              </a:rPr>
              <a:t> نَحْوَ </a:t>
            </a:r>
            <a:r>
              <a:rPr lang="ar-MA" sz="5400" b="1" dirty="0" err="1">
                <a:solidFill>
                  <a:schemeClr val="tx1"/>
                </a:solidFill>
              </a:rPr>
              <a:t>اؐلْمَحَطَّةِ</a:t>
            </a:r>
            <a:r>
              <a:rPr lang="ar-MA" sz="5400" b="1" dirty="0">
                <a:solidFill>
                  <a:schemeClr val="tx1"/>
                </a:solidFill>
              </a:rPr>
              <a:t> </a:t>
            </a:r>
            <a:r>
              <a:rPr lang="ar-MA" sz="5400" b="1" dirty="0" err="1">
                <a:solidFill>
                  <a:schemeClr val="tx1"/>
                </a:solidFill>
              </a:rPr>
              <a:t>اؐلْفَضائِيَّةِ</a:t>
            </a:r>
            <a:r>
              <a:rPr lang="ar-MA" sz="5400" b="1" dirty="0">
                <a:solidFill>
                  <a:schemeClr val="tx1"/>
                </a:solidFill>
              </a:rPr>
              <a:t>.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C9ACBC91-C92A-12EF-835E-2D0AF48CAEFB}"/>
              </a:ext>
            </a:extLst>
          </p:cNvPr>
          <p:cNvSpPr/>
          <p:nvPr/>
        </p:nvSpPr>
        <p:spPr>
          <a:xfrm>
            <a:off x="577274" y="4100916"/>
            <a:ext cx="12141200" cy="1353428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lnSpc>
                <a:spcPct val="150000"/>
              </a:lnSpc>
            </a:pPr>
            <a:r>
              <a:rPr lang="ar-MA" sz="5400" b="1" dirty="0">
                <a:solidFill>
                  <a:schemeClr val="tx1"/>
                </a:solidFill>
              </a:rPr>
              <a:t>أبْدَعَ </a:t>
            </a:r>
            <a:r>
              <a:rPr lang="ar-MA" sz="5400" b="1" dirty="0" err="1">
                <a:solidFill>
                  <a:schemeClr val="tx1"/>
                </a:solidFill>
              </a:rPr>
              <a:t>اؐلرَّسّامُ</a:t>
            </a:r>
            <a:r>
              <a:rPr lang="ar-MA" sz="5400" b="1" dirty="0">
                <a:solidFill>
                  <a:schemeClr val="tx1"/>
                </a:solidFill>
              </a:rPr>
              <a:t> في رَسْمِ لَوْحَتِهِ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679425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3" grpId="0" animBg="1"/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7207E1-C2CB-9FD1-F1BA-7EB24AC189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83D1DE6-4A72-70AA-905A-B348A3955097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دوركم، كل متعلم يقرأ جملة.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01ADA37E-64C0-4BFC-E173-D058CA5F557B}"/>
              </a:ext>
            </a:extLst>
          </p:cNvPr>
          <p:cNvSpPr/>
          <p:nvPr/>
        </p:nvSpPr>
        <p:spPr>
          <a:xfrm>
            <a:off x="578429" y="2467821"/>
            <a:ext cx="12159672" cy="108120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ساعَدَ سامي والِدَهُ في حَرْثِ </a:t>
            </a:r>
            <a:r>
              <a:rPr kumimoji="0" lang="ar-MA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اؐلْأَرْضِ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1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81C167FD-9F53-C699-461D-2CBDF2AE5C9C}"/>
              </a:ext>
            </a:extLst>
          </p:cNvPr>
          <p:cNvSpPr/>
          <p:nvPr/>
        </p:nvSpPr>
        <p:spPr>
          <a:xfrm>
            <a:off x="577274" y="6006231"/>
            <a:ext cx="12155054" cy="124110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وَجَّهَ </a:t>
            </a:r>
            <a:r>
              <a:rPr kumimoji="0" lang="ar-MA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اؐلْقَنّاصُ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اؐلطَّلْقَةَ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نَحْوَ </a:t>
            </a:r>
            <a:r>
              <a:rPr kumimoji="0" lang="ar-MA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اؐلطَّريدَةِ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DC33FC44-040A-1332-5B91-62F1F28880DF}"/>
              </a:ext>
            </a:extLst>
          </p:cNvPr>
          <p:cNvSpPr/>
          <p:nvPr/>
        </p:nvSpPr>
        <p:spPr>
          <a:xfrm>
            <a:off x="623454" y="8115570"/>
            <a:ext cx="12141200" cy="1475681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اِتَّجَهَ رُوّادُ </a:t>
            </a:r>
            <a:r>
              <a:rPr kumimoji="0" lang="ar-MA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اؐلْفَضاءِ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بِاؐلصّاروخِ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نَحْوَ </a:t>
            </a:r>
            <a:r>
              <a:rPr kumimoji="0" lang="ar-MA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اؐلْمَحَطَّةِ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اؐلْفَضائِيَّةِ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73A95720-65D2-384E-D6F8-F8555108BBF3}"/>
              </a:ext>
            </a:extLst>
          </p:cNvPr>
          <p:cNvSpPr/>
          <p:nvPr/>
        </p:nvSpPr>
        <p:spPr>
          <a:xfrm>
            <a:off x="577274" y="4100916"/>
            <a:ext cx="12141200" cy="1353428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أبْدَعَ </a:t>
            </a:r>
            <a:r>
              <a:rPr kumimoji="0" lang="ar-MA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اؐلرَّسّامُ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في رَسْمِ لَوْحَتِهِ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4C605A2-3D3F-004E-6B7F-5C18718F79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565" y="525927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576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3" grpId="0" animBg="1"/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A1FC86-C7E0-D7E1-9A60-66AC607C88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79E3849-7043-93F8-D3B6-37B851DAA40B}"/>
              </a:ext>
            </a:extLst>
          </p:cNvPr>
          <p:cNvSpPr txBox="1"/>
          <p:nvPr/>
        </p:nvSpPr>
        <p:spPr>
          <a:xfrm>
            <a:off x="1268784" y="641559"/>
            <a:ext cx="1233638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algn="just" defTabSz="1074738" rtl="1"/>
            <a:r>
              <a:rPr lang="ar-MA" sz="2400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الآن، خذوا كراساتكم على الصفحة رقم 20</a:t>
            </a:r>
            <a:r>
              <a:rPr lang="ar-MA" sz="4800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r>
              <a:rPr lang="ar-MA" sz="2400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سأقرأ لكم الكلمات والجمل لناقصة، عليكم إنجاز النشاط رقم 2</a:t>
            </a:r>
            <a:endParaRPr lang="ar-MA" sz="48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382C0A2-E914-725B-1A15-B8740B0D8E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6899" y="2303666"/>
            <a:ext cx="10442233" cy="734177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60AC2B1-D7B9-2BBA-CD8A-C26B6D1EA7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755" y="641559"/>
            <a:ext cx="1950889" cy="1298561"/>
          </a:xfrm>
          <a:prstGeom prst="rect">
            <a:avLst/>
          </a:prstGeom>
        </p:spPr>
      </p:pic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12966421-17B0-23EA-D4ED-C214D43373E5}"/>
              </a:ext>
            </a:extLst>
          </p:cNvPr>
          <p:cNvSpPr/>
          <p:nvPr/>
        </p:nvSpPr>
        <p:spPr>
          <a:xfrm>
            <a:off x="9182100" y="4825603"/>
            <a:ext cx="1358899" cy="635794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36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اؐ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لْبِنْتُ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599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C7EA7E-C1DF-3977-4DB6-659A1F027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6772E22-D093-1E18-33A9-5C75F20A0030}"/>
              </a:ext>
            </a:extLst>
          </p:cNvPr>
          <p:cNvSpPr txBox="1"/>
          <p:nvPr/>
        </p:nvSpPr>
        <p:spPr>
          <a:xfrm>
            <a:off x="1268784" y="826225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عرض اعمال المجموعات، والتصحيح الجماعي التفاعلي.</a:t>
            </a:r>
            <a:endParaRPr kumimoji="0" lang="ar-MA" sz="4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A4E927D-DCC6-8B89-0138-CBAA047B60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1" y="2945225"/>
            <a:ext cx="11089932" cy="734177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1D761CB-69C7-E9B4-FA8A-1FFB2C189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755" y="641559"/>
            <a:ext cx="1950889" cy="1298561"/>
          </a:xfrm>
          <a:prstGeom prst="rect">
            <a:avLst/>
          </a:prstGeom>
        </p:spPr>
      </p:pic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41FC033C-4A2A-C6A0-4601-965AB843CEE3}"/>
              </a:ext>
            </a:extLst>
          </p:cNvPr>
          <p:cNvSpPr/>
          <p:nvPr/>
        </p:nvSpPr>
        <p:spPr>
          <a:xfrm>
            <a:off x="8443035" y="5480159"/>
            <a:ext cx="1480964" cy="635794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اؐلْبِنْتُ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81088FE7-6766-7F8E-5D7A-08A307C8F6A4}"/>
              </a:ext>
            </a:extLst>
          </p:cNvPr>
          <p:cNvSpPr/>
          <p:nvPr/>
        </p:nvSpPr>
        <p:spPr>
          <a:xfrm>
            <a:off x="8556211" y="8952673"/>
            <a:ext cx="1502190" cy="635794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اؐلْأُسودُ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2CE5A51C-75E8-0C8A-3CD0-4F20591FB77B}"/>
              </a:ext>
            </a:extLst>
          </p:cNvPr>
          <p:cNvSpPr/>
          <p:nvPr/>
        </p:nvSpPr>
        <p:spPr>
          <a:xfrm>
            <a:off x="7293684" y="7216416"/>
            <a:ext cx="1502190" cy="635794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صَيْفٍ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1896CB28-C35F-C49E-D271-2A1DEC17A47B}"/>
              </a:ext>
            </a:extLst>
          </p:cNvPr>
          <p:cNvSpPr/>
          <p:nvPr/>
        </p:nvSpPr>
        <p:spPr>
          <a:xfrm>
            <a:off x="5410201" y="6438503"/>
            <a:ext cx="1883482" cy="635794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اؐلشَّجَرَةِ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4771A380-ED2F-76CA-BBD2-C46FEFADABC8}"/>
              </a:ext>
            </a:extLst>
          </p:cNvPr>
          <p:cNvSpPr/>
          <p:nvPr/>
        </p:nvSpPr>
        <p:spPr>
          <a:xfrm>
            <a:off x="8699501" y="6300608"/>
            <a:ext cx="1517648" cy="635794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اؐلْعُصْفورُ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Organigramme : Alternative 9">
            <a:extLst>
              <a:ext uri="{FF2B5EF4-FFF2-40B4-BE49-F238E27FC236}">
                <a16:creationId xmlns:a16="http://schemas.microsoft.com/office/drawing/2014/main" id="{B63C82E5-4D80-BCAE-A367-7E08D80CE6EF}"/>
              </a:ext>
            </a:extLst>
          </p:cNvPr>
          <p:cNvSpPr/>
          <p:nvPr/>
        </p:nvSpPr>
        <p:spPr>
          <a:xfrm>
            <a:off x="5194301" y="5600700"/>
            <a:ext cx="1480964" cy="635794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اؐلْبَيْتِ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1B468930-FDD3-513B-5AE5-52805B451EC4}"/>
              </a:ext>
            </a:extLst>
          </p:cNvPr>
          <p:cNvSpPr/>
          <p:nvPr/>
        </p:nvSpPr>
        <p:spPr>
          <a:xfrm>
            <a:off x="3526719" y="7276306"/>
            <a:ext cx="1883482" cy="635794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والِدَيْهِ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Organigramme : Alternative 11">
            <a:extLst>
              <a:ext uri="{FF2B5EF4-FFF2-40B4-BE49-F238E27FC236}">
                <a16:creationId xmlns:a16="http://schemas.microsoft.com/office/drawing/2014/main" id="{22B39310-7E48-F078-902A-129C28D95B3E}"/>
              </a:ext>
            </a:extLst>
          </p:cNvPr>
          <p:cNvSpPr/>
          <p:nvPr/>
        </p:nvSpPr>
        <p:spPr>
          <a:xfrm>
            <a:off x="6940845" y="8079402"/>
            <a:ext cx="1502190" cy="635794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noProof="0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تَسْجيلِ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23AFB480-DBDC-17A0-1417-E761D2AE22D4}"/>
              </a:ext>
            </a:extLst>
          </p:cNvPr>
          <p:cNvSpPr/>
          <p:nvPr/>
        </p:nvSpPr>
        <p:spPr>
          <a:xfrm>
            <a:off x="3111500" y="8145859"/>
            <a:ext cx="1650994" cy="635794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اؐلْخَصْمِ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Organigramme : Alternative 13">
            <a:extLst>
              <a:ext uri="{FF2B5EF4-FFF2-40B4-BE49-F238E27FC236}">
                <a16:creationId xmlns:a16="http://schemas.microsoft.com/office/drawing/2014/main" id="{09CB23BB-4F2A-7FC7-AC63-626AE1C1834F}"/>
              </a:ext>
            </a:extLst>
          </p:cNvPr>
          <p:cNvSpPr/>
          <p:nvPr/>
        </p:nvSpPr>
        <p:spPr>
          <a:xfrm>
            <a:off x="5194301" y="8933641"/>
            <a:ext cx="1663699" cy="635794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اؐلْأَدْغالِ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1090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 animBg="1"/>
      <p:bldP spid="5" grpId="0" animBg="1"/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3D4F19-CC73-061D-E500-9C8075887D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CECD54B-7627-96C3-B72F-5C062C4AE894}"/>
              </a:ext>
            </a:extLst>
          </p:cNvPr>
          <p:cNvSpPr txBox="1"/>
          <p:nvPr/>
        </p:nvSpPr>
        <p:spPr>
          <a:xfrm>
            <a:off x="1268784" y="826225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قراءات فردية للجمل،</a:t>
            </a:r>
            <a:r>
              <a:rPr kumimoji="0" lang="ar-MA" sz="2400" b="0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كل متعلم يقرأ جملة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4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A2B6741-0526-44EB-D0F9-65593E9F4C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1" y="2945225"/>
            <a:ext cx="11089932" cy="7341775"/>
          </a:xfrm>
          <a:prstGeom prst="rect">
            <a:avLst/>
          </a:prstGeom>
        </p:spPr>
      </p:pic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A04D296A-7F58-858B-0B77-031399413A13}"/>
              </a:ext>
            </a:extLst>
          </p:cNvPr>
          <p:cNvSpPr/>
          <p:nvPr/>
        </p:nvSpPr>
        <p:spPr>
          <a:xfrm>
            <a:off x="8443035" y="5480159"/>
            <a:ext cx="1480964" cy="635794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اؐلْبِنْتُ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E5880EAE-56E3-7B1A-A89D-BAB260EC28E4}"/>
              </a:ext>
            </a:extLst>
          </p:cNvPr>
          <p:cNvSpPr/>
          <p:nvPr/>
        </p:nvSpPr>
        <p:spPr>
          <a:xfrm>
            <a:off x="8556211" y="8952673"/>
            <a:ext cx="1502190" cy="635794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اؐلْأُسودُ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FA6F7C59-6AD9-FEDC-C1BA-30452EA7AA73}"/>
              </a:ext>
            </a:extLst>
          </p:cNvPr>
          <p:cNvSpPr/>
          <p:nvPr/>
        </p:nvSpPr>
        <p:spPr>
          <a:xfrm>
            <a:off x="7293684" y="7216416"/>
            <a:ext cx="1502190" cy="635794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صَيْفٍ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93F621E0-8408-7117-B1BE-C5A25E630468}"/>
              </a:ext>
            </a:extLst>
          </p:cNvPr>
          <p:cNvSpPr/>
          <p:nvPr/>
        </p:nvSpPr>
        <p:spPr>
          <a:xfrm>
            <a:off x="5410201" y="6438503"/>
            <a:ext cx="1883482" cy="635794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اؐلشَّجَرَةِ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3A771C7B-8205-8BF4-5B41-E266C827E3C6}"/>
              </a:ext>
            </a:extLst>
          </p:cNvPr>
          <p:cNvSpPr/>
          <p:nvPr/>
        </p:nvSpPr>
        <p:spPr>
          <a:xfrm>
            <a:off x="8699501" y="6300608"/>
            <a:ext cx="1517648" cy="635794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اؐلْعُصْفورُ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Organigramme : Alternative 9">
            <a:extLst>
              <a:ext uri="{FF2B5EF4-FFF2-40B4-BE49-F238E27FC236}">
                <a16:creationId xmlns:a16="http://schemas.microsoft.com/office/drawing/2014/main" id="{C304F99D-2D78-05A3-C9F0-4091F21FD06E}"/>
              </a:ext>
            </a:extLst>
          </p:cNvPr>
          <p:cNvSpPr/>
          <p:nvPr/>
        </p:nvSpPr>
        <p:spPr>
          <a:xfrm>
            <a:off x="5194301" y="5600700"/>
            <a:ext cx="1480964" cy="635794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اؐلْبَيْتِ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40E59C72-3E9E-B0E0-35DD-75A24074F267}"/>
              </a:ext>
            </a:extLst>
          </p:cNvPr>
          <p:cNvSpPr/>
          <p:nvPr/>
        </p:nvSpPr>
        <p:spPr>
          <a:xfrm>
            <a:off x="3526719" y="7276306"/>
            <a:ext cx="1883482" cy="635794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والِدَيْهِ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Organigramme : Alternative 11">
            <a:extLst>
              <a:ext uri="{FF2B5EF4-FFF2-40B4-BE49-F238E27FC236}">
                <a16:creationId xmlns:a16="http://schemas.microsoft.com/office/drawing/2014/main" id="{43651846-74D2-ED53-99E1-CD2FB32E0E9F}"/>
              </a:ext>
            </a:extLst>
          </p:cNvPr>
          <p:cNvSpPr/>
          <p:nvPr/>
        </p:nvSpPr>
        <p:spPr>
          <a:xfrm>
            <a:off x="6940845" y="8079402"/>
            <a:ext cx="1502190" cy="635794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تَسْجيلِ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8F760F27-4A5A-857A-3185-B8AFAA28F5B4}"/>
              </a:ext>
            </a:extLst>
          </p:cNvPr>
          <p:cNvSpPr/>
          <p:nvPr/>
        </p:nvSpPr>
        <p:spPr>
          <a:xfrm>
            <a:off x="3111500" y="8145859"/>
            <a:ext cx="1650994" cy="635794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اؐلْخَصْمِ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Organigramme : Alternative 13">
            <a:extLst>
              <a:ext uri="{FF2B5EF4-FFF2-40B4-BE49-F238E27FC236}">
                <a16:creationId xmlns:a16="http://schemas.microsoft.com/office/drawing/2014/main" id="{F5F39EBE-0D4C-0DA8-1362-7DA1F95F79D2}"/>
              </a:ext>
            </a:extLst>
          </p:cNvPr>
          <p:cNvSpPr/>
          <p:nvPr/>
        </p:nvSpPr>
        <p:spPr>
          <a:xfrm>
            <a:off x="5194301" y="8933641"/>
            <a:ext cx="1663699" cy="635794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اؐلْأَدْغالِ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50EF243-5D96-0BFB-3CE0-C44C882E37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849" y="480506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2238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7D975D-0EF9-9521-D5D0-340A8425A4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33E7B70-A493-1100-2C8A-220CC136B612}"/>
              </a:ext>
            </a:extLst>
          </p:cNvPr>
          <p:cNvSpPr txBox="1"/>
          <p:nvPr/>
        </p:nvSpPr>
        <p:spPr>
          <a:xfrm>
            <a:off x="1268784" y="826225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لننتقل إلى الصفحة رقم 21 النشاط رقم 1</a:t>
            </a:r>
            <a:endParaRPr kumimoji="0" lang="ar-MA" sz="4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61B0352-A7D4-9C27-FFE3-9D1821A708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2100" y="2155924"/>
            <a:ext cx="10655300" cy="813817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517534C-30BA-185D-A23B-3434A57F06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127" y="647754"/>
            <a:ext cx="1676545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5686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7398B9-9098-2BEF-3DAF-F8477BA5EC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8BD1E7E-FF40-1E20-8147-E0E4D2C15120}"/>
              </a:ext>
            </a:extLst>
          </p:cNvPr>
          <p:cNvSpPr txBox="1"/>
          <p:nvPr/>
        </p:nvSpPr>
        <p:spPr>
          <a:xfrm>
            <a:off x="1268784" y="826225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لاحظوا كيف سأركب الجملة الأولى: أقرأ الكلمات، وأبحث عن الكلمة الأولى،  وأستحضر المعنى لأتمم الباقي.</a:t>
            </a:r>
            <a:endParaRPr kumimoji="0" lang="ar-MA" sz="4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B97BD5E-E017-A12B-F96D-FA4B5829F3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2100" y="2155924"/>
            <a:ext cx="10655300" cy="813817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0181BFE-FE3A-F0F9-CCB4-38E5D9708D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20" y="611175"/>
            <a:ext cx="1475360" cy="1353429"/>
          </a:xfrm>
          <a:prstGeom prst="rect">
            <a:avLst/>
          </a:prstGeom>
        </p:spPr>
      </p:pic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A7C32F12-DCCE-B254-F9F4-D846AA385DB8}"/>
              </a:ext>
            </a:extLst>
          </p:cNvPr>
          <p:cNvSpPr/>
          <p:nvPr/>
        </p:nvSpPr>
        <p:spPr>
          <a:xfrm>
            <a:off x="9001835" y="7495282"/>
            <a:ext cx="1480964" cy="635794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هَتَفَ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DBE41D7A-B11E-F349-82B6-15F86809B789}"/>
              </a:ext>
            </a:extLst>
          </p:cNvPr>
          <p:cNvSpPr/>
          <p:nvPr/>
        </p:nvSpPr>
        <p:spPr>
          <a:xfrm>
            <a:off x="6997700" y="7495282"/>
            <a:ext cx="1890198" cy="635794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اؐلْمُشَجِّعونَ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924C4220-14BD-396D-8565-3089AF3766B2}"/>
              </a:ext>
            </a:extLst>
          </p:cNvPr>
          <p:cNvSpPr/>
          <p:nvPr/>
        </p:nvSpPr>
        <p:spPr>
          <a:xfrm>
            <a:off x="5402799" y="7495282"/>
            <a:ext cx="1480964" cy="635794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لِفَريقِهِمْ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AB5EC4B4-9D9B-5689-F7AF-E42E9F336F05}"/>
              </a:ext>
            </a:extLst>
          </p:cNvPr>
          <p:cNvSpPr/>
          <p:nvPr/>
        </p:nvSpPr>
        <p:spPr>
          <a:xfrm>
            <a:off x="3807898" y="7495282"/>
            <a:ext cx="1480964" cy="635794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بِاؐلنَّصْرِ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0E41358C-BD37-B023-E90C-89CF7235D07D}"/>
              </a:ext>
            </a:extLst>
          </p:cNvPr>
          <p:cNvSpPr/>
          <p:nvPr/>
        </p:nvSpPr>
        <p:spPr>
          <a:xfrm>
            <a:off x="1763182" y="7495282"/>
            <a:ext cx="1987748" cy="635794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وَاؐلتَّمْكينِ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06C5BA96-AD7E-19BE-7348-5FC7B9B43C2C}"/>
              </a:ext>
            </a:extLst>
          </p:cNvPr>
          <p:cNvSpPr/>
          <p:nvPr/>
        </p:nvSpPr>
        <p:spPr>
          <a:xfrm>
            <a:off x="2184400" y="8322396"/>
            <a:ext cx="8826500" cy="863600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srgbClr val="FF0000"/>
                </a:solidFill>
              </a:rPr>
              <a:t>هَتَفَ اؐلْمُشَجِّعونَ لِفَريقِهِمْ بِاؐلنَّصْرِ وَاؐلتَّمْكينِ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.</a:t>
            </a:r>
            <a:endParaRPr kumimoji="0" lang="fr-MA" sz="19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8181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2139B3-E0A2-DAFD-D6AE-D4310B4742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F033B1C-C61E-63DD-FAF2-83032A60612F}"/>
              </a:ext>
            </a:extLst>
          </p:cNvPr>
          <p:cNvSpPr txBox="1"/>
          <p:nvPr/>
        </p:nvSpPr>
        <p:spPr>
          <a:xfrm>
            <a:off x="1268784" y="826225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في ثنائيات، ستركبون ثلاث جمل على غرار ما فعلت مع الجملة الأولى.</a:t>
            </a:r>
            <a:endParaRPr kumimoji="0" lang="ar-MA" sz="4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2EB53A6-EF6F-C48F-F13C-74EFE694D9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12" y="658043"/>
            <a:ext cx="2009433" cy="132969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6E3FAE9-51EE-B0B9-4F28-5D3E90CC55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0350" y="2155924"/>
            <a:ext cx="10655300" cy="8138179"/>
          </a:xfrm>
          <a:prstGeom prst="rect">
            <a:avLst/>
          </a:prstGeom>
        </p:spPr>
      </p:pic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A370A421-130D-E6D7-A267-FCCFAA2E6491}"/>
              </a:ext>
            </a:extLst>
          </p:cNvPr>
          <p:cNvSpPr/>
          <p:nvPr/>
        </p:nvSpPr>
        <p:spPr>
          <a:xfrm>
            <a:off x="2768600" y="7433396"/>
            <a:ext cx="7759700" cy="697680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3600" b="1" dirty="0">
                <a:solidFill>
                  <a:srgbClr val="FF0000"/>
                </a:solidFill>
              </a:rPr>
              <a:t>هَتَفَ اؐلْمُشَجِّعونَ</a:t>
            </a:r>
            <a:r>
              <a:rPr lang="ar-MA" sz="4400" b="1" dirty="0">
                <a:solidFill>
                  <a:srgbClr val="FF0000"/>
                </a:solidFill>
              </a:rPr>
              <a:t> </a:t>
            </a:r>
            <a:r>
              <a:rPr lang="ar-MA" sz="3600" b="1" dirty="0">
                <a:solidFill>
                  <a:srgbClr val="FF0000"/>
                </a:solidFill>
              </a:rPr>
              <a:t>لِفَريقِهِمْ بِاؐلنَّصْرِ وَاؐلتَّمْكينِ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.</a:t>
            </a:r>
            <a:endParaRPr kumimoji="0" lang="fr-MA" sz="1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60314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27492-B78C-CC0A-BC7F-CA39F63A1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5B4684F-332F-E5DB-305F-AF5CA11BA299}"/>
              </a:ext>
            </a:extLst>
          </p:cNvPr>
          <p:cNvSpPr txBox="1"/>
          <p:nvPr/>
        </p:nvSpPr>
        <p:spPr>
          <a:xfrm>
            <a:off x="1268784" y="826225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عرض الجمل المركبة، مع تصحيح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نفاعلي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4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33CAC12-6CF8-A975-CA1D-B76D45DF34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0350" y="2155924"/>
            <a:ext cx="10655300" cy="8138179"/>
          </a:xfrm>
          <a:prstGeom prst="rect">
            <a:avLst/>
          </a:prstGeom>
        </p:spPr>
      </p:pic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E39ACEAE-4C4B-9933-8DC0-3580EA362B6A}"/>
              </a:ext>
            </a:extLst>
          </p:cNvPr>
          <p:cNvSpPr/>
          <p:nvPr/>
        </p:nvSpPr>
        <p:spPr>
          <a:xfrm>
            <a:off x="2768600" y="7639687"/>
            <a:ext cx="7759700" cy="697680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3600" b="1" dirty="0">
                <a:solidFill>
                  <a:srgbClr val="FF0000"/>
                </a:solidFill>
              </a:rPr>
              <a:t>أَنارَ </a:t>
            </a:r>
            <a:r>
              <a:rPr lang="ar-MA" sz="3600" b="1" dirty="0" err="1">
                <a:solidFill>
                  <a:srgbClr val="FF0000"/>
                </a:solidFill>
              </a:rPr>
              <a:t>اؐلْمِصْباحُ</a:t>
            </a:r>
            <a:r>
              <a:rPr lang="ar-MA" sz="3600" b="1" dirty="0">
                <a:solidFill>
                  <a:srgbClr val="FF0000"/>
                </a:solidFill>
              </a:rPr>
              <a:t> أَرْجاءَ </a:t>
            </a:r>
            <a:r>
              <a:rPr lang="ar-MA" sz="3600" b="1" dirty="0" err="1">
                <a:solidFill>
                  <a:srgbClr val="FF0000"/>
                </a:solidFill>
              </a:rPr>
              <a:t>اؐلْبَيْتِ</a:t>
            </a:r>
            <a:r>
              <a:rPr lang="ar-MA" sz="3600" b="1" dirty="0">
                <a:solidFill>
                  <a:srgbClr val="FF0000"/>
                </a:solidFill>
              </a:rPr>
              <a:t> </a:t>
            </a:r>
            <a:r>
              <a:rPr lang="ar-MA" sz="3600" b="1" dirty="0" err="1">
                <a:solidFill>
                  <a:srgbClr val="FF0000"/>
                </a:solidFill>
              </a:rPr>
              <a:t>اؐلْفَسيحِ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1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C4707B6-164D-97DA-BC09-3A682A9D29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511" y="755885"/>
            <a:ext cx="1676545" cy="1280271"/>
          </a:xfrm>
          <a:prstGeom prst="rect">
            <a:avLst/>
          </a:prstGeom>
        </p:spPr>
      </p:pic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BAB4BCE9-8A4B-7B1B-3C1F-AB3DEB7AA2CA}"/>
              </a:ext>
            </a:extLst>
          </p:cNvPr>
          <p:cNvSpPr/>
          <p:nvPr/>
        </p:nvSpPr>
        <p:spPr>
          <a:xfrm>
            <a:off x="2768600" y="8447085"/>
            <a:ext cx="7759700" cy="697680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3600" b="1" dirty="0">
                <a:solidFill>
                  <a:srgbClr val="FF0000"/>
                </a:solidFill>
              </a:rPr>
              <a:t>اِسْتَهَلَّ </a:t>
            </a:r>
            <a:r>
              <a:rPr lang="ar-MA" sz="3600" b="1" dirty="0" err="1">
                <a:solidFill>
                  <a:srgbClr val="FF0000"/>
                </a:solidFill>
              </a:rPr>
              <a:t>اؐلْفَريقُ</a:t>
            </a:r>
            <a:r>
              <a:rPr lang="ar-MA" sz="3600" b="1" dirty="0">
                <a:solidFill>
                  <a:srgbClr val="FF0000"/>
                </a:solidFill>
              </a:rPr>
              <a:t> مُبارَياتِهِ بِفَوْزٍ ثَمينٍ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1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8AA1B219-F95C-1B5E-0488-432B90D318F8}"/>
              </a:ext>
            </a:extLst>
          </p:cNvPr>
          <p:cNvSpPr/>
          <p:nvPr/>
        </p:nvSpPr>
        <p:spPr>
          <a:xfrm>
            <a:off x="2768600" y="9370594"/>
            <a:ext cx="7759700" cy="697680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3600" b="1" dirty="0">
                <a:solidFill>
                  <a:srgbClr val="FF0000"/>
                </a:solidFill>
              </a:rPr>
              <a:t>اِقْتَنَتِ </a:t>
            </a:r>
            <a:r>
              <a:rPr lang="ar-MA" sz="3600" b="1" dirty="0" err="1">
                <a:solidFill>
                  <a:srgbClr val="FF0000"/>
                </a:solidFill>
              </a:rPr>
              <a:t>اؐلْأُمُّ</a:t>
            </a:r>
            <a:r>
              <a:rPr lang="ar-MA" sz="3600" b="1" dirty="0">
                <a:solidFill>
                  <a:srgbClr val="FF0000"/>
                </a:solidFill>
              </a:rPr>
              <a:t> لَوازِمَ </a:t>
            </a:r>
            <a:r>
              <a:rPr lang="ar-MA" sz="3600" b="1" dirty="0" err="1">
                <a:solidFill>
                  <a:srgbClr val="FF0000"/>
                </a:solidFill>
              </a:rPr>
              <a:t>اؐلْبَيْتِ</a:t>
            </a:r>
            <a:r>
              <a:rPr lang="ar-MA" sz="3600" b="1" dirty="0">
                <a:solidFill>
                  <a:srgbClr val="FF0000"/>
                </a:solidFill>
              </a:rPr>
              <a:t> </a:t>
            </a:r>
            <a:r>
              <a:rPr lang="ar-MA" sz="3600" b="1" dirty="0" err="1">
                <a:solidFill>
                  <a:srgbClr val="FF0000"/>
                </a:solidFill>
              </a:rPr>
              <a:t>اؐلضَّروريَّةِ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1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3511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E7117A-CC8D-583B-B74E-9597A44EBD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7E05267-23AE-91F0-98CA-C7B89FC735F6}"/>
              </a:ext>
            </a:extLst>
          </p:cNvPr>
          <p:cNvSpPr txBox="1"/>
          <p:nvPr/>
        </p:nvSpPr>
        <p:spPr>
          <a:xfrm>
            <a:off x="1268784" y="826225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قراءات هامسة للجمل في ثنائيات، كل متعلم يقرأ لزميله، سأمر بين الصفوف.</a:t>
            </a:r>
            <a:endParaRPr kumimoji="0" lang="ar-MA" sz="4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7092111E-CF44-4ABB-E40B-FA39B55048C8}"/>
              </a:ext>
            </a:extLst>
          </p:cNvPr>
          <p:cNvSpPr/>
          <p:nvPr/>
        </p:nvSpPr>
        <p:spPr>
          <a:xfrm>
            <a:off x="2552700" y="2607396"/>
            <a:ext cx="8826500" cy="863600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هَتَفَ اؐلْمُشَجِّعونَ لِفَريقِهِمْ بِاؐلنَّصْرِ وَاؐلتَّمْكينِ.</a:t>
            </a:r>
            <a:endParaRPr kumimoji="0" lang="fr-MA" sz="23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Organigramme : Alternative 15">
            <a:extLst>
              <a:ext uri="{FF2B5EF4-FFF2-40B4-BE49-F238E27FC236}">
                <a16:creationId xmlns:a16="http://schemas.microsoft.com/office/drawing/2014/main" id="{01CA942C-06D8-E504-2F04-6DC18F81B8D9}"/>
              </a:ext>
            </a:extLst>
          </p:cNvPr>
          <p:cNvSpPr/>
          <p:nvPr/>
        </p:nvSpPr>
        <p:spPr>
          <a:xfrm>
            <a:off x="2552700" y="4432300"/>
            <a:ext cx="8826500" cy="97218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أَنارَ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اؐلْمِصْباحُ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أَرْجاءَ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اؐلْبَيْتِ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اؐلْفَسيحِ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1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237BFF31-14F1-E46E-2E9B-755BBC2E65DE}"/>
              </a:ext>
            </a:extLst>
          </p:cNvPr>
          <p:cNvSpPr/>
          <p:nvPr/>
        </p:nvSpPr>
        <p:spPr>
          <a:xfrm>
            <a:off x="2463800" y="6270261"/>
            <a:ext cx="8915400" cy="1091488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اِسْتَهَلَّ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اؐلْفَريقُ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مُبارَياتِهِ بِفَوْزٍ ثَمينٍ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1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Organigramme : Alternative 17">
            <a:extLst>
              <a:ext uri="{FF2B5EF4-FFF2-40B4-BE49-F238E27FC236}">
                <a16:creationId xmlns:a16="http://schemas.microsoft.com/office/drawing/2014/main" id="{B4926501-9D76-5F46-7577-8949DCE16743}"/>
              </a:ext>
            </a:extLst>
          </p:cNvPr>
          <p:cNvSpPr/>
          <p:nvPr/>
        </p:nvSpPr>
        <p:spPr>
          <a:xfrm>
            <a:off x="2552700" y="8369287"/>
            <a:ext cx="8826500" cy="1091488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اِقْتَنَتِ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اؐلْأُمُّ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لَوازِمَ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اؐلْبَيْتِ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اؐلضَّرورِيَّةِ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1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FCA3652-26C4-E0D9-3F58-AF81678DE8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57" y="719778"/>
            <a:ext cx="2011854" cy="132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7741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A7986A-DC3E-A582-9F4A-D89DBCEE7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AE9AE44-E558-22B5-9FAE-2CA36D7705C7}"/>
              </a:ext>
            </a:extLst>
          </p:cNvPr>
          <p:cNvSpPr txBox="1"/>
          <p:nvPr/>
        </p:nvSpPr>
        <p:spPr>
          <a:xfrm>
            <a:off x="1268784" y="826225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قراءات فردية للجمل، كل متعلم يقرأ جملة.</a:t>
            </a:r>
            <a:endParaRPr kumimoji="0" lang="ar-MA" sz="4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C84946F7-EAD1-7171-1F49-161A186087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849" y="480506"/>
            <a:ext cx="1633870" cy="1426588"/>
          </a:xfrm>
          <a:prstGeom prst="rect">
            <a:avLst/>
          </a:prstGeom>
        </p:spPr>
      </p:pic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F916F5A3-3A30-7FC7-5006-8B93CD3AA50B}"/>
              </a:ext>
            </a:extLst>
          </p:cNvPr>
          <p:cNvSpPr/>
          <p:nvPr/>
        </p:nvSpPr>
        <p:spPr>
          <a:xfrm>
            <a:off x="2552700" y="2607396"/>
            <a:ext cx="8826500" cy="863600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400" b="1" dirty="0">
                <a:solidFill>
                  <a:schemeClr val="tx1"/>
                </a:solidFill>
              </a:rPr>
              <a:t>هَتَفَ اؐلْمُشَجِّعونَ لِفَريقِهِمْ بِاؐلنَّصْرِ وَاؐلتَّمْكينِ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.</a:t>
            </a:r>
            <a:endParaRPr kumimoji="0" lang="fr-MA" sz="23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Organigramme : Alternative 15">
            <a:extLst>
              <a:ext uri="{FF2B5EF4-FFF2-40B4-BE49-F238E27FC236}">
                <a16:creationId xmlns:a16="http://schemas.microsoft.com/office/drawing/2014/main" id="{4CBC821B-AEC4-AEBB-AA8F-209778EAEB53}"/>
              </a:ext>
            </a:extLst>
          </p:cNvPr>
          <p:cNvSpPr/>
          <p:nvPr/>
        </p:nvSpPr>
        <p:spPr>
          <a:xfrm>
            <a:off x="2552700" y="4432300"/>
            <a:ext cx="8826500" cy="97218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400" b="1" dirty="0">
                <a:solidFill>
                  <a:schemeClr val="tx1"/>
                </a:solidFill>
              </a:rPr>
              <a:t>أَنارَ </a:t>
            </a:r>
            <a:r>
              <a:rPr lang="ar-MA" sz="4400" b="1" dirty="0" err="1">
                <a:solidFill>
                  <a:schemeClr val="tx1"/>
                </a:solidFill>
              </a:rPr>
              <a:t>اؐلْمِصْباحُ</a:t>
            </a:r>
            <a:r>
              <a:rPr lang="ar-MA" sz="4400" b="1" dirty="0">
                <a:solidFill>
                  <a:schemeClr val="tx1"/>
                </a:solidFill>
              </a:rPr>
              <a:t> أَرْجاءَ </a:t>
            </a:r>
            <a:r>
              <a:rPr lang="ar-MA" sz="4400" b="1" dirty="0" err="1">
                <a:solidFill>
                  <a:schemeClr val="tx1"/>
                </a:solidFill>
              </a:rPr>
              <a:t>اؐلْبَيْتِ</a:t>
            </a:r>
            <a:r>
              <a:rPr lang="ar-MA" sz="4400" b="1" dirty="0">
                <a:solidFill>
                  <a:schemeClr val="tx1"/>
                </a:solidFill>
              </a:rPr>
              <a:t> </a:t>
            </a:r>
            <a:r>
              <a:rPr lang="ar-MA" sz="4400" b="1" dirty="0" err="1">
                <a:solidFill>
                  <a:schemeClr val="tx1"/>
                </a:solidFill>
              </a:rPr>
              <a:t>اؐلْفَسيحِ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1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1EA17CFC-D6AB-DC37-D220-22C97762AB36}"/>
              </a:ext>
            </a:extLst>
          </p:cNvPr>
          <p:cNvSpPr/>
          <p:nvPr/>
        </p:nvSpPr>
        <p:spPr>
          <a:xfrm>
            <a:off x="2463800" y="6270261"/>
            <a:ext cx="8915400" cy="1091488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400" b="1" dirty="0">
                <a:solidFill>
                  <a:schemeClr val="tx1"/>
                </a:solidFill>
              </a:rPr>
              <a:t>اِسْتَهَلَّ </a:t>
            </a:r>
            <a:r>
              <a:rPr lang="ar-MA" sz="4400" b="1" dirty="0" err="1">
                <a:solidFill>
                  <a:schemeClr val="tx1"/>
                </a:solidFill>
              </a:rPr>
              <a:t>اؐلْفَريقُ</a:t>
            </a:r>
            <a:r>
              <a:rPr lang="ar-MA" sz="4400" b="1" dirty="0">
                <a:solidFill>
                  <a:schemeClr val="tx1"/>
                </a:solidFill>
              </a:rPr>
              <a:t> مُبارَياتِهِ بِفَوْزٍ ثَمينٍ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1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Organigramme : Alternative 17">
            <a:extLst>
              <a:ext uri="{FF2B5EF4-FFF2-40B4-BE49-F238E27FC236}">
                <a16:creationId xmlns:a16="http://schemas.microsoft.com/office/drawing/2014/main" id="{D523ED6F-3D91-B287-8EFC-C70766E7A165}"/>
              </a:ext>
            </a:extLst>
          </p:cNvPr>
          <p:cNvSpPr/>
          <p:nvPr/>
        </p:nvSpPr>
        <p:spPr>
          <a:xfrm>
            <a:off x="2552700" y="8369287"/>
            <a:ext cx="8826500" cy="1091488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400" b="1" dirty="0">
                <a:solidFill>
                  <a:schemeClr val="tx1"/>
                </a:solidFill>
              </a:rPr>
              <a:t>اِقْتَنَتِ </a:t>
            </a:r>
            <a:r>
              <a:rPr lang="ar-MA" sz="4400" b="1" dirty="0" err="1">
                <a:solidFill>
                  <a:schemeClr val="tx1"/>
                </a:solidFill>
              </a:rPr>
              <a:t>اؐلْأُمُّ</a:t>
            </a:r>
            <a:r>
              <a:rPr lang="ar-MA" sz="4400" b="1" dirty="0">
                <a:solidFill>
                  <a:schemeClr val="tx1"/>
                </a:solidFill>
              </a:rPr>
              <a:t> لَوازِمَ </a:t>
            </a:r>
            <a:r>
              <a:rPr lang="ar-MA" sz="4400" b="1" dirty="0" err="1">
                <a:solidFill>
                  <a:schemeClr val="tx1"/>
                </a:solidFill>
              </a:rPr>
              <a:t>اؐلْبَيْتِ</a:t>
            </a:r>
            <a:r>
              <a:rPr lang="ar-MA" sz="4400" b="1" dirty="0">
                <a:solidFill>
                  <a:schemeClr val="tx1"/>
                </a:solidFill>
              </a:rPr>
              <a:t> </a:t>
            </a:r>
            <a:r>
              <a:rPr lang="ar-MA" sz="4400" b="1" dirty="0" err="1">
                <a:solidFill>
                  <a:schemeClr val="tx1"/>
                </a:solidFill>
              </a:rPr>
              <a:t>اؐلضَّرورِيَّةِ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1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51705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8F7E4B-00B8-04DF-7A71-0A4B8A994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E006338-A877-D89F-EA81-40DBF3D4E72B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أختار جملة واحدة وأنقلها على دفتري بخط جميل.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A876234-A6ED-58A8-EDBC-615FEF3FF4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030" y="2196900"/>
            <a:ext cx="9412152" cy="719445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679F42F-C040-6E3A-3ED8-1A86B6286B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960" y="644012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505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49AEC9-4B0F-D192-6A81-C00313D8E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3CA48A8-716C-AA5C-61CE-79ED2E63CE3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2848FB35-A22E-1F80-9FDD-8A82FE07ED9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4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901E1FF9-355F-3832-9F11-9BC104DF1D7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6582" y="6250870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8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رائز التصديق على اللبنة</a:t>
            </a:r>
            <a:endParaRPr kumimoji="1" lang="fr-FR" altLang="ja-JP" sz="8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6E9C789A-F843-2ADF-6CA5-EF424CB861D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276E746-792E-3B92-9B3C-611062BA1DD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26D939C-EAAD-2145-B627-0B762477FD1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602E76B3-B75B-F639-E0C6-4ED6EA385DA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4664090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492C29-1F4C-0D8D-F91A-4BB7F9954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B8DC3A1-762B-030F-C6F1-C0C45F28500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يهيئ الأستاذ مكانا خاصا لتمرير رائز التصديق على اللبنة.</a:t>
            </a:r>
            <a:r>
              <a:rPr kumimoji="0" lang="ar-MA" sz="2400" b="0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الرائز يمرر بشكل فردي.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0B89405-27CB-1A27-E7E5-F0345CC86644}"/>
              </a:ext>
            </a:extLst>
          </p:cNvPr>
          <p:cNvSpPr txBox="1">
            <a:spLocks/>
          </p:cNvSpPr>
          <p:nvPr/>
        </p:nvSpPr>
        <p:spPr>
          <a:xfrm>
            <a:off x="7190508" y="2837007"/>
            <a:ext cx="5463888" cy="1470025"/>
          </a:xfrm>
          <a:prstGeom prst="rect">
            <a:avLst/>
          </a:prstGeom>
          <a:solidFill>
            <a:srgbClr val="006DB4"/>
          </a:solidFill>
        </p:spPr>
        <p:txBody>
          <a:bodyPr>
            <a:normAutofit fontScale="92500"/>
          </a:bodyPr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رائز التصديق على اللبنة</a:t>
            </a:r>
            <a:endParaRPr kumimoji="0" lang="fr-FR" sz="8000" b="0" i="0" u="none" strike="noStrike" kern="1200" cap="none" spc="0" normalizeH="0" baseline="0" noProof="0" dirty="0">
              <a:ln w="0"/>
              <a:solidFill>
                <a:prstClr val="white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9F341F2-6F55-8376-7B11-EA012CEEEAE5}"/>
              </a:ext>
            </a:extLst>
          </p:cNvPr>
          <p:cNvSpPr txBox="1">
            <a:spLocks/>
          </p:cNvSpPr>
          <p:nvPr/>
        </p:nvSpPr>
        <p:spPr>
          <a:xfrm>
            <a:off x="520700" y="3512352"/>
            <a:ext cx="6337300" cy="6057900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بالموازاة مع تمرير الرائز الفردي يطلب الأستاذ من باقي المتعلمين(في ثنائيات) إنجاز النشاط</a:t>
            </a:r>
            <a:r>
              <a:rPr kumimoji="0" lang="ar-MA" sz="7200" b="0" i="0" u="none" strike="noStrike" kern="1200" cap="none" spc="0" normalizeH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رقم 2 من الصفحة 21 </a:t>
            </a: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fr-F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8189963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14024F-3613-3824-8F55-C62B35CF1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E0DC904-53A3-23A8-95B2-521E3D5DCC3D}"/>
              </a:ext>
            </a:extLst>
          </p:cNvPr>
          <p:cNvSpPr txBox="1"/>
          <p:nvPr/>
        </p:nvSpPr>
        <p:spPr>
          <a:xfrm>
            <a:off x="160421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انتبهوا، ستنجزون النشاط رقم 2 21 على دفاتركم، سأراقب عملكم. اكتبوا الجمل على دفاتركم بخط جميل.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19B5AAA-C759-8D02-DCED-9B6A60D524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473" y="707575"/>
            <a:ext cx="2011854" cy="132904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12B5D21-16D9-82AC-8CF8-5FDAB27CBD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127" y="2745615"/>
            <a:ext cx="13015928" cy="634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35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88B36-C8EA-4F98-A9B6-A0C0DFB7A1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1ECD235-C585-9E5B-0E17-E2B10C7DAB4A}"/>
              </a:ext>
            </a:extLst>
          </p:cNvPr>
          <p:cNvSpPr txBox="1"/>
          <p:nvPr/>
        </p:nvSpPr>
        <p:spPr>
          <a:xfrm>
            <a:off x="5250235" y="710975"/>
            <a:ext cx="753751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يطلب من كل متعلم قراءة الكلمات.</a:t>
            </a:r>
            <a:r>
              <a:rPr kumimoji="0" lang="ar-MA" sz="2400" b="0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شرط التحكم هو قراءة 10 كلمات من 12 على الأقل.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ويعبئ النتائج في الشبكة.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5848276-7F87-AA54-999F-2035CE8D5BCA}"/>
              </a:ext>
            </a:extLst>
          </p:cNvPr>
          <p:cNvSpPr txBox="1">
            <a:spLocks/>
          </p:cNvSpPr>
          <p:nvPr/>
        </p:nvSpPr>
        <p:spPr>
          <a:xfrm>
            <a:off x="354385" y="895641"/>
            <a:ext cx="4425434" cy="8035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85000" lnSpcReduction="20000"/>
          </a:bodyPr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b="0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رائز التصديق على اللبنة</a:t>
            </a:r>
            <a:endParaRPr kumimoji="0" lang="fr-FR" b="0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1E6406DA-B098-1718-481C-26FFABB4D429}"/>
              </a:ext>
            </a:extLst>
          </p:cNvPr>
          <p:cNvSpPr txBox="1">
            <a:spLocks/>
          </p:cNvSpPr>
          <p:nvPr/>
        </p:nvSpPr>
        <p:spPr>
          <a:xfrm>
            <a:off x="498764" y="2230583"/>
            <a:ext cx="12649199" cy="781396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4B1813D0-D52C-8838-14BF-DD2C29CF67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2146934"/>
              </p:ext>
            </p:extLst>
          </p:nvPr>
        </p:nvGraphicFramePr>
        <p:xfrm>
          <a:off x="1066798" y="2673928"/>
          <a:ext cx="11582404" cy="69020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5601">
                  <a:extLst>
                    <a:ext uri="{9D8B030D-6E8A-4147-A177-3AD203B41FA5}">
                      <a16:colId xmlns:a16="http://schemas.microsoft.com/office/drawing/2014/main" val="2076736291"/>
                    </a:ext>
                  </a:extLst>
                </a:gridCol>
                <a:gridCol w="2895601">
                  <a:extLst>
                    <a:ext uri="{9D8B030D-6E8A-4147-A177-3AD203B41FA5}">
                      <a16:colId xmlns:a16="http://schemas.microsoft.com/office/drawing/2014/main" val="2726424473"/>
                    </a:ext>
                  </a:extLst>
                </a:gridCol>
                <a:gridCol w="2895601">
                  <a:extLst>
                    <a:ext uri="{9D8B030D-6E8A-4147-A177-3AD203B41FA5}">
                      <a16:colId xmlns:a16="http://schemas.microsoft.com/office/drawing/2014/main" val="163464520"/>
                    </a:ext>
                  </a:extLst>
                </a:gridCol>
                <a:gridCol w="2895601">
                  <a:extLst>
                    <a:ext uri="{9D8B030D-6E8A-4147-A177-3AD203B41FA5}">
                      <a16:colId xmlns:a16="http://schemas.microsoft.com/office/drawing/2014/main" val="803063161"/>
                    </a:ext>
                  </a:extLst>
                </a:gridCol>
              </a:tblGrid>
              <a:tr h="2300699">
                <a:tc>
                  <a:txBody>
                    <a:bodyPr/>
                    <a:lstStyle/>
                    <a:p>
                      <a:pPr algn="ctr"/>
                      <a:r>
                        <a:rPr lang="ar-SA" sz="6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بِساطࣱ</a:t>
                      </a:r>
                      <a:endParaRPr lang="fr-MA" sz="6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6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قالَتْ</a:t>
                      </a:r>
                      <a:endParaRPr lang="fr-MA" sz="6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6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عُلَبࣱ</a:t>
                      </a:r>
                      <a:endParaRPr lang="fr-MA" sz="6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6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مَهْدࣱ</a:t>
                      </a:r>
                      <a:endParaRPr lang="fr-MA" sz="6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4933356"/>
                  </a:ext>
                </a:extLst>
              </a:tr>
              <a:tr h="2300699">
                <a:tc>
                  <a:txBody>
                    <a:bodyPr/>
                    <a:lstStyle/>
                    <a:p>
                      <a:pPr algn="ctr" rtl="1"/>
                      <a:r>
                        <a:rPr lang="ar-SA" sz="6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مَوْعِدࣱ</a:t>
                      </a:r>
                      <a:endParaRPr lang="fr-MA" sz="6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6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ظِـ</a:t>
                      </a:r>
                      <a:r>
                        <a:rPr lang="ar-SA" sz="6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لࣱّ</a:t>
                      </a:r>
                      <a:endParaRPr lang="fr-MA" sz="6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6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أُقْصوصَةࣱ</a:t>
                      </a:r>
                      <a:endParaRPr lang="fr-MA" sz="6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6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فَراشَةࣱ</a:t>
                      </a:r>
                      <a:endParaRPr lang="fr-MA" sz="6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5127638"/>
                  </a:ext>
                </a:extLst>
              </a:tr>
              <a:tr h="2300699">
                <a:tc>
                  <a:txBody>
                    <a:bodyPr/>
                    <a:lstStyle/>
                    <a:p>
                      <a:pPr algn="ctr"/>
                      <a:r>
                        <a:rPr lang="ar-MA" sz="6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أَصْواتٌ</a:t>
                      </a:r>
                      <a:endParaRPr lang="fr-MA" sz="7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6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مُنْتَخَ</a:t>
                      </a:r>
                      <a:r>
                        <a:rPr lang="ar-SA" sz="6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بࣱ</a:t>
                      </a:r>
                      <a:endParaRPr lang="fr-MA" sz="6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6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مَدْرَسَ</a:t>
                      </a:r>
                      <a:r>
                        <a:rPr lang="ar-SA" sz="6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ةࣱ</a:t>
                      </a:r>
                      <a:endParaRPr lang="fr-MA" sz="6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66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رائِ</a:t>
                      </a:r>
                      <a:r>
                        <a:rPr lang="ar-SA" sz="6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دࣱ</a:t>
                      </a:r>
                      <a:endParaRPr lang="fr-MA" sz="6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6387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780331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9B27766-CF1F-0E90-1AFC-2D3D4298239D}"/>
              </a:ext>
            </a:extLst>
          </p:cNvPr>
          <p:cNvSpPr txBox="1"/>
          <p:nvPr/>
        </p:nvSpPr>
        <p:spPr>
          <a:xfrm>
            <a:off x="201986" y="741495"/>
            <a:ext cx="12336380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عبر عن الصورة الآتية بثماني كلمات مختلفة،</a:t>
            </a: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شرط التحكم هو إعطاء 6 كلمات على الأقل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39C036-A17A-8C72-745A-3FFC65EFC0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7587" y="1714202"/>
            <a:ext cx="7469250" cy="8386133"/>
          </a:xfrm>
          <a:prstGeom prst="rect">
            <a:avLst/>
          </a:prstGeom>
        </p:spPr>
      </p:pic>
      <p:sp>
        <p:nvSpPr>
          <p:cNvPr id="3" name="Flèche : bas 2">
            <a:extLst>
              <a:ext uri="{FF2B5EF4-FFF2-40B4-BE49-F238E27FC236}">
                <a16:creationId xmlns:a16="http://schemas.microsoft.com/office/drawing/2014/main" id="{5FC2BCBE-FE9F-94A1-5407-E68382E4D1AA}"/>
              </a:ext>
            </a:extLst>
          </p:cNvPr>
          <p:cNvSpPr/>
          <p:nvPr/>
        </p:nvSpPr>
        <p:spPr>
          <a:xfrm>
            <a:off x="8894617" y="4364182"/>
            <a:ext cx="235527" cy="46579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861EED43-E078-2878-9AD3-3A13F38E3D4F}"/>
              </a:ext>
            </a:extLst>
          </p:cNvPr>
          <p:cNvSpPr txBox="1">
            <a:spLocks/>
          </p:cNvSpPr>
          <p:nvPr/>
        </p:nvSpPr>
        <p:spPr>
          <a:xfrm>
            <a:off x="201986" y="724691"/>
            <a:ext cx="3233942" cy="8035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التحقق من الفهم</a:t>
            </a:r>
            <a:endParaRPr kumimoji="0" lang="fr-FR" sz="44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1421472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BE0C9-C54B-D2CF-0BC3-1F53EE84F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52EBB06-CCA6-FAA6-1982-66E4A24202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0E34D6B8-8522-A58B-32EE-6075A6DCB4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5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5C558200-1967-A0A1-6AEE-786EC432BA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6582" y="6250870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3B1347CB-AC3E-7D4D-47A5-D1366EC8B29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B7A10F-2C0B-6279-2023-749AC3F790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F694CB2-0070-0692-1CCE-226A2B5FF9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D7F42AF-2528-8CFC-FCBE-0286A9692C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C1EB0F3F-76C4-B5CC-5F1E-8CD5BD5AC34B}"/>
              </a:ext>
            </a:extLst>
          </p:cNvPr>
          <p:cNvSpPr txBox="1">
            <a:spLocks/>
          </p:cNvSpPr>
          <p:nvPr/>
        </p:nvSpPr>
        <p:spPr>
          <a:xfrm>
            <a:off x="1241714" y="2114550"/>
            <a:ext cx="5033768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الواجبات المنزلية</a:t>
            </a:r>
          </a:p>
          <a:p>
            <a:pPr marR="0" lvl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ar-MA" sz="7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  <a:endParaRPr kumimoji="0" lang="fr-F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261251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8FA7F-A0FA-7613-46C3-1260FDAA9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8CD3D38-89FB-CBAF-DCAD-71222080288C}"/>
              </a:ext>
            </a:extLst>
          </p:cNvPr>
          <p:cNvSpPr txBox="1"/>
          <p:nvPr/>
        </p:nvSpPr>
        <p:spPr>
          <a:xfrm>
            <a:off x="160421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منازلكم، ستنجزون المطلوب على الكراسات (الصفحتان 20 و21).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DCD6F7B-1B62-DCF1-172D-6F919D6E10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469" y="2667000"/>
            <a:ext cx="5275167" cy="694826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5098F3A-2B7C-8074-1E76-10CF7ADBDA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6699" y="7112000"/>
            <a:ext cx="6373831" cy="2624330"/>
          </a:xfrm>
          <a:prstGeom prst="rect">
            <a:avLst/>
          </a:prstGeom>
        </p:spPr>
      </p:pic>
      <p:sp>
        <p:nvSpPr>
          <p:cNvPr id="9" name="Sous-titre 2">
            <a:extLst>
              <a:ext uri="{FF2B5EF4-FFF2-40B4-BE49-F238E27FC236}">
                <a16:creationId xmlns:a16="http://schemas.microsoft.com/office/drawing/2014/main" id="{549CBA59-5192-1326-4A23-54D9A4222376}"/>
              </a:ext>
            </a:extLst>
          </p:cNvPr>
          <p:cNvSpPr txBox="1">
            <a:spLocks/>
          </p:cNvSpPr>
          <p:nvPr/>
        </p:nvSpPr>
        <p:spPr>
          <a:xfrm>
            <a:off x="6616699" y="2350874"/>
            <a:ext cx="6591301" cy="4253126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 fontScale="92500" lnSpcReduction="20000"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أقرأ الجمل (النشاط1 الصفحة 20) بدقة وسرعة على أحد أفراد عائلتي؛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2- أعيد إنجاز(النشاط 2 الصفحة 20) وأنقل الجمل التامة على دفتري؛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أركب خمس جمل(النشاط 2 الصفحة 21)، وأكتبها على دفتري؛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</a:t>
            </a: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1D38F5E-ABC9-F863-3E91-FB753F032A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232" y="756072"/>
            <a:ext cx="1572068" cy="1202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15707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5B2C3-4E5C-88A4-3F5C-59BCF0A87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6468442-C041-F4C1-05C2-88146A38BFB8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أنهينا حصة اللغة العربية لهذا اليوم، شكرا لحسن تفاعلكم.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2F2735E-45A3-4A19-8BE8-FBDF012F157F}"/>
              </a:ext>
            </a:extLst>
          </p:cNvPr>
          <p:cNvSpPr txBox="1">
            <a:spLocks/>
          </p:cNvSpPr>
          <p:nvPr/>
        </p:nvSpPr>
        <p:spPr>
          <a:xfrm>
            <a:off x="969818" y="3408218"/>
            <a:ext cx="11346873" cy="4488873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إلى اللقاء...</a:t>
            </a:r>
            <a:r>
              <a:rPr kumimoji="0" lang="ar-MA" sz="6600" b="1" i="0" u="none" strike="noStrike" kern="1200" cap="none" spc="0" normalizeH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نلتقي في الحصة القادمة إن شاء الله</a:t>
            </a:r>
            <a:endParaRPr kumimoji="0" lang="ar-MA" sz="6600" b="1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847797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6C150-565F-E9B6-B941-7FB1AA509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C89A226-C4D9-76DA-E051-3BDAECEB5A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DC7D4EAB-B148-3A9F-D40F-CB0F518F75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3748" y="778324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578337F2-884D-AB4D-5446-BF647AF776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E5D6C05-FE43-AF1C-EF22-E34719EAE9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5DD3BA-9463-4504-7BBD-BDF8438214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75C675A-0183-D88B-4CFB-55949492E1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D197CD53-4791-9A7C-F938-0D603394B6DA}"/>
              </a:ext>
            </a:extLst>
          </p:cNvPr>
          <p:cNvSpPr txBox="1">
            <a:spLocks/>
          </p:cNvSpPr>
          <p:nvPr/>
        </p:nvSpPr>
        <p:spPr>
          <a:xfrm>
            <a:off x="323828" y="1243981"/>
            <a:ext cx="7116689" cy="70987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يسجل الأستاذ ملاحظاته عن الحصة على المذكرة اليومية، ومدى تفاعل المتعلمين مع مجرياتها؛</a:t>
            </a:r>
          </a:p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 يسجل النسبة المئوية التي يقدرها لتحقق أهداف الحصة.</a:t>
            </a:r>
          </a:p>
        </p:txBody>
      </p:sp>
    </p:spTree>
    <p:extLst>
      <p:ext uri="{BB962C8B-B14F-4D97-AF65-F5344CB8AC3E}">
        <p14:creationId xmlns:p14="http://schemas.microsoft.com/office/powerpoint/2010/main" val="17474818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811</TotalTime>
  <Words>1229</Words>
  <Application>Microsoft Office PowerPoint</Application>
  <PresentationFormat>Personnalisé</PresentationFormat>
  <Paragraphs>270</Paragraphs>
  <Slides>48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48</vt:i4>
      </vt:variant>
    </vt:vector>
  </HeadingPairs>
  <TitlesOfParts>
    <vt:vector size="65" baseType="lpstr">
      <vt:lpstr>Adobe Arabic</vt:lpstr>
      <vt:lpstr>Air Strip Arabic</vt:lpstr>
      <vt:lpstr>Aptos</vt:lpstr>
      <vt:lpstr>Aptos Display</vt:lpstr>
      <vt:lpstr>Arial</vt:lpstr>
      <vt:lpstr>Calibri</vt:lpstr>
      <vt:lpstr>Calibri Light</vt:lpstr>
      <vt:lpstr>Carelia</vt:lpstr>
      <vt:lpstr>Dosis</vt:lpstr>
      <vt:lpstr>Georgia</vt:lpstr>
      <vt:lpstr>GeosansLight</vt:lpstr>
      <vt:lpstr>Microsoft Uighur</vt:lpstr>
      <vt:lpstr>Times New Roman</vt:lpstr>
      <vt:lpstr>3_Conception personnalisée</vt:lpstr>
      <vt:lpstr>1_Conception personnalisée</vt:lpstr>
      <vt:lpstr>Conception personnalisée</vt:lpstr>
      <vt:lpstr>Thème Office 2013 – 2022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SimpleSmart</dc:creator>
  <cp:lastModifiedBy>FERHANE EL MOSTAFA</cp:lastModifiedBy>
  <cp:revision>2194</cp:revision>
  <dcterms:created xsi:type="dcterms:W3CDTF">2014-10-09T07:32:24Z</dcterms:created>
  <dcterms:modified xsi:type="dcterms:W3CDTF">2025-09-20T10:50:53Z</dcterms:modified>
</cp:coreProperties>
</file>