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4"/>
  </p:notesMasterIdLst>
  <p:handoutMasterIdLst>
    <p:handoutMasterId r:id="rId65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584" r:id="rId11"/>
    <p:sldId id="2134808454" r:id="rId12"/>
    <p:sldId id="2134808450" r:id="rId13"/>
    <p:sldId id="2134808451" r:id="rId14"/>
    <p:sldId id="2134808531" r:id="rId15"/>
    <p:sldId id="542" r:id="rId16"/>
    <p:sldId id="2134808532" r:id="rId17"/>
    <p:sldId id="2134808455" r:id="rId18"/>
    <p:sldId id="2134808533" r:id="rId19"/>
    <p:sldId id="2134808585" r:id="rId20"/>
    <p:sldId id="2134808535" r:id="rId21"/>
    <p:sldId id="2134808586" r:id="rId22"/>
    <p:sldId id="2134808448" r:id="rId23"/>
    <p:sldId id="2134808539" r:id="rId24"/>
    <p:sldId id="2134808563" r:id="rId25"/>
    <p:sldId id="2134808587" r:id="rId26"/>
    <p:sldId id="2134808474" r:id="rId27"/>
    <p:sldId id="2134808468" r:id="rId28"/>
    <p:sldId id="2134808564" r:id="rId29"/>
    <p:sldId id="2134808588" r:id="rId30"/>
    <p:sldId id="597" r:id="rId31"/>
    <p:sldId id="2134808445" r:id="rId32"/>
    <p:sldId id="2134808589" r:id="rId33"/>
    <p:sldId id="2134808568" r:id="rId34"/>
    <p:sldId id="2134808569" r:id="rId35"/>
    <p:sldId id="2134808590" r:id="rId36"/>
    <p:sldId id="2134808591" r:id="rId37"/>
    <p:sldId id="2134808541" r:id="rId38"/>
    <p:sldId id="2134808592" r:id="rId39"/>
    <p:sldId id="2134808593" r:id="rId40"/>
    <p:sldId id="2134808594" r:id="rId41"/>
    <p:sldId id="2134808595" r:id="rId42"/>
    <p:sldId id="2134808596" r:id="rId43"/>
    <p:sldId id="2134808543" r:id="rId44"/>
    <p:sldId id="2134808597" r:id="rId45"/>
    <p:sldId id="2134808598" r:id="rId46"/>
    <p:sldId id="2134808547" r:id="rId47"/>
    <p:sldId id="2134808579" r:id="rId48"/>
    <p:sldId id="2134808599" r:id="rId49"/>
    <p:sldId id="2134808575" r:id="rId50"/>
    <p:sldId id="2134808555" r:id="rId51"/>
    <p:sldId id="2134808600" r:id="rId52"/>
    <p:sldId id="2134808582" r:id="rId53"/>
    <p:sldId id="2134808558" r:id="rId54"/>
    <p:sldId id="2134808557" r:id="rId55"/>
    <p:sldId id="2134808559" r:id="rId56"/>
    <p:sldId id="2134808560" r:id="rId57"/>
    <p:sldId id="2134808601" r:id="rId58"/>
    <p:sldId id="2134808602" r:id="rId59"/>
    <p:sldId id="2134808501" r:id="rId60"/>
    <p:sldId id="2134808561" r:id="rId61"/>
    <p:sldId id="2134808503" r:id="rId62"/>
    <p:sldId id="2134808502" r:id="rId63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584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455"/>
            <p14:sldId id="2134808533"/>
            <p14:sldId id="2134808585"/>
            <p14:sldId id="2134808535"/>
            <p14:sldId id="2134808586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63"/>
            <p14:sldId id="2134808587"/>
            <p14:sldId id="2134808474"/>
            <p14:sldId id="2134808468"/>
            <p14:sldId id="2134808564"/>
            <p14:sldId id="2134808588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589"/>
            <p14:sldId id="2134808568"/>
            <p14:sldId id="2134808569"/>
            <p14:sldId id="2134808590"/>
            <p14:sldId id="2134808591"/>
            <p14:sldId id="2134808541"/>
            <p14:sldId id="2134808592"/>
            <p14:sldId id="2134808593"/>
            <p14:sldId id="2134808594"/>
            <p14:sldId id="2134808595"/>
            <p14:sldId id="2134808596"/>
            <p14:sldId id="2134808543"/>
            <p14:sldId id="2134808597"/>
            <p14:sldId id="2134808598"/>
            <p14:sldId id="2134808547"/>
            <p14:sldId id="2134808579"/>
            <p14:sldId id="2134808599"/>
            <p14:sldId id="2134808575"/>
            <p14:sldId id="2134808555"/>
            <p14:sldId id="2134808600"/>
            <p14:sldId id="2134808582"/>
            <p14:sldId id="2134808558"/>
            <p14:sldId id="2134808557"/>
            <p14:sldId id="2134808559"/>
            <p14:sldId id="2134808560"/>
          </p14:sldIdLst>
        </p14:section>
        <p14:section name="ألعاب" id="{66953B43-0502-40BE-9D9D-49C14FC1791C}">
          <p14:sldIdLst>
            <p14:sldId id="2134808601"/>
            <p14:sldId id="213480860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199B"/>
    <a:srgbClr val="006DB4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50656C-766E-4332-BB90-770D42A14485}" v="1" dt="2025-09-14T18:31:01.1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viewProps" Target="viewProps.xml"/><Relationship Id="rId7" Type="http://schemas.openxmlformats.org/officeDocument/2006/relationships/slide" Target="slides/slide3.xml"/><Relationship Id="rId71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5/10/relationships/revisionInfo" Target="revisionInfo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custSel modSld">
      <pc:chgData name="FERHANE EL MOSTAFA" userId="612e3f77-08f4-424c-9bd0-6ac275dcda07" providerId="ADAL" clId="{0E1024C3-58F3-4E60-9D56-58152775B348}" dt="2025-09-14T18:33:25.726" v="2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14T18:33:25.726" v="20" actId="20577"/>
        <pc:sldMkLst>
          <pc:docMk/>
          <pc:sldMk cId="0" sldId="257"/>
        </pc:sldMkLst>
        <pc:spChg chg="mod">
          <ac:chgData name="FERHANE EL MOSTAFA" userId="612e3f77-08f4-424c-9bd0-6ac275dcda07" providerId="ADAL" clId="{0E1024C3-58F3-4E60-9D56-58152775B348}" dt="2025-09-14T18:33:25.726" v="20" actId="20577"/>
          <ac:spMkLst>
            <pc:docMk/>
            <pc:sldMk cId="0" sldId="257"/>
            <ac:spMk id="13" creationId="{00000000-0000-0000-0000-000000000000}"/>
          </ac:spMkLst>
        </pc:spChg>
      </pc:sldChg>
      <pc:sldChg chg="addSp modSp mod">
        <pc:chgData name="FERHANE EL MOSTAFA" userId="612e3f77-08f4-424c-9bd0-6ac275dcda07" providerId="ADAL" clId="{0E1024C3-58F3-4E60-9D56-58152775B348}" dt="2025-09-03T10:09:36.522" v="14" actId="1076"/>
        <pc:sldMkLst>
          <pc:docMk/>
          <pc:sldMk cId="1113929566" sldId="2134805101"/>
        </pc:sldMkLst>
        <pc:spChg chg="add mod">
          <ac:chgData name="FERHANE EL MOSTAFA" userId="612e3f77-08f4-424c-9bd0-6ac275dcda07" providerId="ADAL" clId="{0E1024C3-58F3-4E60-9D56-58152775B348}" dt="2025-09-03T10:09:36.522" v="14" actId="1076"/>
          <ac:spMkLst>
            <pc:docMk/>
            <pc:sldMk cId="1113929566" sldId="2134805101"/>
            <ac:spMk id="12" creationId="{61843F03-5958-2FC2-2C63-80407E574CB8}"/>
          </ac:spMkLst>
        </pc:spChg>
      </pc:sldChg>
      <pc:sldChg chg="addSp delSp modSp mod">
        <pc:chgData name="FERHANE EL MOSTAFA" userId="612e3f77-08f4-424c-9bd0-6ac275dcda07" providerId="ADAL" clId="{0E1024C3-58F3-4E60-9D56-58152775B348}" dt="2025-09-14T18:31:09.306" v="19" actId="1076"/>
        <pc:sldMkLst>
          <pc:docMk/>
          <pc:sldMk cId="3727397737" sldId="2134805392"/>
        </pc:sldMkLst>
        <pc:picChg chg="del">
          <ac:chgData name="FERHANE EL MOSTAFA" userId="612e3f77-08f4-424c-9bd0-6ac275dcda07" providerId="ADAL" clId="{0E1024C3-58F3-4E60-9D56-58152775B348}" dt="2025-09-14T18:30:07.585" v="16" actId="478"/>
          <ac:picMkLst>
            <pc:docMk/>
            <pc:sldMk cId="3727397737" sldId="2134805392"/>
            <ac:picMk id="4" creationId="{6D4B1528-9D12-0841-83D5-9EFFE0B110E4}"/>
          </ac:picMkLst>
        </pc:picChg>
        <pc:picChg chg="add mod">
          <ac:chgData name="FERHANE EL MOSTAFA" userId="612e3f77-08f4-424c-9bd0-6ac275dcda07" providerId="ADAL" clId="{0E1024C3-58F3-4E60-9D56-58152775B348}" dt="2025-09-14T18:31:09.306" v="19" actId="1076"/>
          <ac:picMkLst>
            <pc:docMk/>
            <pc:sldMk cId="3727397737" sldId="2134805392"/>
            <ac:picMk id="5" creationId="{1C91EC08-DAE9-914B-3116-852FD2F50005}"/>
          </ac:picMkLst>
        </pc:picChg>
      </pc:sldChg>
      <pc:sldChg chg="modSp mod">
        <pc:chgData name="FERHANE EL MOSTAFA" userId="612e3f77-08f4-424c-9bd0-6ac275dcda07" providerId="ADAL" clId="{0E1024C3-58F3-4E60-9D56-58152775B348}" dt="2025-08-31T19:43:37.023" v="12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0E1024C3-58F3-4E60-9D56-58152775B348}" dt="2025-08-31T19:43:28.975" v="6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0E1024C3-58F3-4E60-9D56-58152775B348}" dt="2025-08-31T19:43:37.023" v="12" actId="20577"/>
          <ac:spMkLst>
            <pc:docMk/>
            <pc:sldMk cId="2796215011" sldId="2134808560"/>
            <ac:spMk id="6" creationId="{2325268A-1001-28C0-1B24-9567388D63E5}"/>
          </ac:spMkLst>
        </pc:spChg>
      </pc:sldChg>
    </pc:docChg>
  </pc:docChgLst>
  <pc:docChgLst>
    <pc:chgData name="FERHANE EL MOSTAFA" userId="612e3f77-08f4-424c-9bd0-6ac275dcda07" providerId="ADAL" clId="{2D781985-1A9C-4232-A065-1B1740B323A7}"/>
    <pc:docChg chg="undo custSel addSld delSld modSld modSection">
      <pc:chgData name="FERHANE EL MOSTAFA" userId="612e3f77-08f4-424c-9bd0-6ac275dcda07" providerId="ADAL" clId="{2D781985-1A9C-4232-A065-1B1740B323A7}" dt="2025-08-06T12:09:57.472" v="3938" actId="20577"/>
      <pc:docMkLst>
        <pc:docMk/>
      </pc:docMkLst>
      <pc:sldChg chg="modSp mod">
        <pc:chgData name="FERHANE EL MOSTAFA" userId="612e3f77-08f4-424c-9bd0-6ac275dcda07" providerId="ADAL" clId="{2D781985-1A9C-4232-A065-1B1740B323A7}" dt="2025-08-05T15:32:39.779" v="0" actId="20577"/>
        <pc:sldMkLst>
          <pc:docMk/>
          <pc:sldMk cId="0" sldId="257"/>
        </pc:sldMkLst>
      </pc:sldChg>
      <pc:sldChg chg="modSp">
        <pc:chgData name="FERHANE EL MOSTAFA" userId="612e3f77-08f4-424c-9bd0-6ac275dcda07" providerId="ADAL" clId="{2D781985-1A9C-4232-A065-1B1740B323A7}" dt="2025-08-05T18:30:53.485" v="1939"/>
        <pc:sldMkLst>
          <pc:docMk/>
          <pc:sldMk cId="1861730519" sldId="597"/>
        </pc:sldMkLst>
      </pc:sldChg>
      <pc:sldChg chg="delSp modSp mod">
        <pc:chgData name="FERHANE EL MOSTAFA" userId="612e3f77-08f4-424c-9bd0-6ac275dcda07" providerId="ADAL" clId="{2D781985-1A9C-4232-A065-1B1740B323A7}" dt="2025-08-05T19:37:21.605" v="3556" actId="14100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2D781985-1A9C-4232-A065-1B1740B323A7}" dt="2025-08-05T16:59:04.842" v="37" actId="2057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2D781985-1A9C-4232-A065-1B1740B323A7}" dt="2025-08-05T17:33:47.127" v="412" actId="20577"/>
        <pc:sldMkLst>
          <pc:docMk/>
          <pc:sldMk cId="969077855" sldId="2134805155"/>
        </pc:sldMkLst>
      </pc:sldChg>
      <pc:sldChg chg="addSp delSp modSp mod delAnim modAnim">
        <pc:chgData name="FERHANE EL MOSTAFA" userId="612e3f77-08f4-424c-9bd0-6ac275dcda07" providerId="ADAL" clId="{2D781985-1A9C-4232-A065-1B1740B323A7}" dt="2025-08-05T18:36:09.169" v="2139" actId="20577"/>
        <pc:sldMkLst>
          <pc:docMk/>
          <pc:sldMk cId="1509489136" sldId="2134808445"/>
        </pc:sldMkLst>
      </pc:sldChg>
      <pc:sldChg chg="addSp delSp modSp mod">
        <pc:chgData name="FERHANE EL MOSTAFA" userId="612e3f77-08f4-424c-9bd0-6ac275dcda07" providerId="ADAL" clId="{2D781985-1A9C-4232-A065-1B1740B323A7}" dt="2025-08-06T12:09:57.472" v="3938" actId="20577"/>
        <pc:sldMkLst>
          <pc:docMk/>
          <pc:sldMk cId="2922113435" sldId="2134808446"/>
        </pc:sldMkLst>
      </pc:sldChg>
      <pc:sldChg chg="modSp mod">
        <pc:chgData name="FERHANE EL MOSTAFA" userId="612e3f77-08f4-424c-9bd0-6ac275dcda07" providerId="ADAL" clId="{2D781985-1A9C-4232-A065-1B1740B323A7}" dt="2025-08-05T17:57:36.947" v="762" actId="20577"/>
        <pc:sldMkLst>
          <pc:docMk/>
          <pc:sldMk cId="1007697454" sldId="2134808448"/>
        </pc:sldMkLst>
      </pc:sldChg>
      <pc:sldChg chg="add del">
        <pc:chgData name="FERHANE EL MOSTAFA" userId="612e3f77-08f4-424c-9bd0-6ac275dcda07" providerId="ADAL" clId="{2D781985-1A9C-4232-A065-1B1740B323A7}" dt="2025-08-05T15:36:00.661" v="11" actId="47"/>
        <pc:sldMkLst>
          <pc:docMk/>
          <pc:sldMk cId="3433722504" sldId="2134808449"/>
        </pc:sldMkLst>
      </pc:sldChg>
      <pc:sldChg chg="modSp">
        <pc:chgData name="FERHANE EL MOSTAFA" userId="612e3f77-08f4-424c-9bd0-6ac275dcda07" providerId="ADAL" clId="{2D781985-1A9C-4232-A065-1B1740B323A7}" dt="2025-08-05T17:02:09.806" v="102" actId="20577"/>
        <pc:sldMkLst>
          <pc:docMk/>
          <pc:sldMk cId="2097033110" sldId="2134808450"/>
        </pc:sldMkLst>
      </pc:sldChg>
      <pc:sldChg chg="addSp delSp modSp mod delAnim modAnim">
        <pc:chgData name="FERHANE EL MOSTAFA" userId="612e3f77-08f4-424c-9bd0-6ac275dcda07" providerId="ADAL" clId="{2D781985-1A9C-4232-A065-1B1740B323A7}" dt="2025-08-06T09:20:45.910" v="3916"/>
        <pc:sldMkLst>
          <pc:docMk/>
          <pc:sldMk cId="368224478" sldId="2134808451"/>
        </pc:sldMkLst>
      </pc:sldChg>
      <pc:sldChg chg="modSp">
        <pc:chgData name="FERHANE EL MOSTAFA" userId="612e3f77-08f4-424c-9bd0-6ac275dcda07" providerId="ADAL" clId="{2D781985-1A9C-4232-A065-1B1740B323A7}" dt="2025-08-05T17:49:36.892" v="452" actId="20577"/>
        <pc:sldMkLst>
          <pc:docMk/>
          <pc:sldMk cId="420838356" sldId="2134808455"/>
        </pc:sldMkLst>
      </pc:sldChg>
      <pc:sldChg chg="addSp delSp modSp mod">
        <pc:chgData name="FERHANE EL MOSTAFA" userId="612e3f77-08f4-424c-9bd0-6ac275dcda07" providerId="ADAL" clId="{2D781985-1A9C-4232-A065-1B1740B323A7}" dt="2025-08-05T18:20:03.130" v="1474" actId="1076"/>
        <pc:sldMkLst>
          <pc:docMk/>
          <pc:sldMk cId="1403980755" sldId="2134808468"/>
        </pc:sldMkLst>
      </pc:sldChg>
      <pc:sldChg chg="del">
        <pc:chgData name="FERHANE EL MOSTAFA" userId="612e3f77-08f4-424c-9bd0-6ac275dcda07" providerId="ADAL" clId="{2D781985-1A9C-4232-A065-1B1740B323A7}" dt="2025-08-05T18:29:04.330" v="1938" actId="47"/>
        <pc:sldMkLst>
          <pc:docMk/>
          <pc:sldMk cId="3664280258" sldId="2134808469"/>
        </pc:sldMkLst>
      </pc:sldChg>
      <pc:sldChg chg="addSp delSp modSp mod">
        <pc:chgData name="FERHANE EL MOSTAFA" userId="612e3f77-08f4-424c-9bd0-6ac275dcda07" providerId="ADAL" clId="{2D781985-1A9C-4232-A065-1B1740B323A7}" dt="2025-08-05T18:17:50.278" v="1284" actId="14100"/>
        <pc:sldMkLst>
          <pc:docMk/>
          <pc:sldMk cId="1418471261" sldId="2134808474"/>
        </pc:sldMkLst>
      </pc:sldChg>
      <pc:sldChg chg="del">
        <pc:chgData name="FERHANE EL MOSTAFA" userId="612e3f77-08f4-424c-9bd0-6ac275dcda07" providerId="ADAL" clId="{2D781985-1A9C-4232-A065-1B1740B323A7}" dt="2025-08-05T18:15:18.943" v="1178" actId="47"/>
        <pc:sldMkLst>
          <pc:docMk/>
          <pc:sldMk cId="1209427918" sldId="2134808511"/>
        </pc:sldMkLst>
      </pc:sldChg>
      <pc:sldChg chg="modSp mod">
        <pc:chgData name="FERHANE EL MOSTAFA" userId="612e3f77-08f4-424c-9bd0-6ac275dcda07" providerId="ADAL" clId="{2D781985-1A9C-4232-A065-1B1740B323A7}" dt="2025-08-05T17:48:50.283" v="424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2D781985-1A9C-4232-A065-1B1740B323A7}" dt="2025-08-05T17:50:01.530" v="457" actId="20577"/>
        <pc:sldMkLst>
          <pc:docMk/>
          <pc:sldMk cId="736286595" sldId="2134808533"/>
        </pc:sldMkLst>
      </pc:sldChg>
      <pc:sldChg chg="modSp">
        <pc:chgData name="FERHANE EL MOSTAFA" userId="612e3f77-08f4-424c-9bd0-6ac275dcda07" providerId="ADAL" clId="{2D781985-1A9C-4232-A065-1B1740B323A7}" dt="2025-08-05T17:52:49.489" v="596" actId="207"/>
        <pc:sldMkLst>
          <pc:docMk/>
          <pc:sldMk cId="3526307757" sldId="2134808534"/>
        </pc:sldMkLst>
      </pc:sldChg>
      <pc:sldChg chg="modSp mod">
        <pc:chgData name="FERHANE EL MOSTAFA" userId="612e3f77-08f4-424c-9bd0-6ac275dcda07" providerId="ADAL" clId="{2D781985-1A9C-4232-A065-1B1740B323A7}" dt="2025-08-05T17:53:12.020" v="600" actId="20577"/>
        <pc:sldMkLst>
          <pc:docMk/>
          <pc:sldMk cId="1456947510" sldId="2134808535"/>
        </pc:sldMkLst>
      </pc:sldChg>
      <pc:sldChg chg="modSp mod">
        <pc:chgData name="FERHANE EL MOSTAFA" userId="612e3f77-08f4-424c-9bd0-6ac275dcda07" providerId="ADAL" clId="{2D781985-1A9C-4232-A065-1B1740B323A7}" dt="2025-08-05T17:55:51.751" v="701" actId="207"/>
        <pc:sldMkLst>
          <pc:docMk/>
          <pc:sldMk cId="4027987106" sldId="2134808536"/>
        </pc:sldMkLst>
      </pc:sldChg>
      <pc:sldChg chg="modSp mod">
        <pc:chgData name="FERHANE EL MOSTAFA" userId="612e3f77-08f4-424c-9bd0-6ac275dcda07" providerId="ADAL" clId="{2D781985-1A9C-4232-A065-1B1740B323A7}" dt="2025-08-05T17:56:13.089" v="705" actId="20577"/>
        <pc:sldMkLst>
          <pc:docMk/>
          <pc:sldMk cId="274001843" sldId="2134808537"/>
        </pc:sldMkLst>
      </pc:sldChg>
      <pc:sldChg chg="modSp">
        <pc:chgData name="FERHANE EL MOSTAFA" userId="612e3f77-08f4-424c-9bd0-6ac275dcda07" providerId="ADAL" clId="{2D781985-1A9C-4232-A065-1B1740B323A7}" dt="2025-08-05T17:57:23.386" v="761" actId="20577"/>
        <pc:sldMkLst>
          <pc:docMk/>
          <pc:sldMk cId="58350007" sldId="2134808538"/>
        </pc:sldMkLst>
      </pc:sldChg>
      <pc:sldChg chg="addSp delSp modSp mod">
        <pc:chgData name="FERHANE EL MOSTAFA" userId="612e3f77-08f4-424c-9bd0-6ac275dcda07" providerId="ADAL" clId="{2D781985-1A9C-4232-A065-1B1740B323A7}" dt="2025-08-05T18:12:41.263" v="1080" actId="6549"/>
        <pc:sldMkLst>
          <pc:docMk/>
          <pc:sldMk cId="3114214726" sldId="2134808539"/>
        </pc:sldMkLst>
      </pc:sldChg>
      <pc:sldChg chg="del">
        <pc:chgData name="FERHANE EL MOSTAFA" userId="612e3f77-08f4-424c-9bd0-6ac275dcda07" providerId="ADAL" clId="{2D781985-1A9C-4232-A065-1B1740B323A7}" dt="2025-08-05T18:28:56.579" v="1937" actId="47"/>
        <pc:sldMkLst>
          <pc:docMk/>
          <pc:sldMk cId="1843453747" sldId="2134808540"/>
        </pc:sldMkLst>
      </pc:sldChg>
      <pc:sldChg chg="addSp delSp modSp mod delAnim">
        <pc:chgData name="FERHANE EL MOSTAFA" userId="612e3f77-08f4-424c-9bd0-6ac275dcda07" providerId="ADAL" clId="{2D781985-1A9C-4232-A065-1B1740B323A7}" dt="2025-08-05T18:53:41.506" v="2618" actId="20577"/>
        <pc:sldMkLst>
          <pc:docMk/>
          <pc:sldMk cId="4035992643" sldId="2134808541"/>
        </pc:sldMkLst>
      </pc:sldChg>
      <pc:sldChg chg="del">
        <pc:chgData name="FERHANE EL MOSTAFA" userId="612e3f77-08f4-424c-9bd0-6ac275dcda07" providerId="ADAL" clId="{2D781985-1A9C-4232-A065-1B1740B323A7}" dt="2025-08-05T19:01:31.137" v="2987" actId="47"/>
        <pc:sldMkLst>
          <pc:docMk/>
          <pc:sldMk cId="875026982" sldId="2134808542"/>
        </pc:sldMkLst>
      </pc:sldChg>
      <pc:sldChg chg="modSp">
        <pc:chgData name="FERHANE EL MOSTAFA" userId="612e3f77-08f4-424c-9bd0-6ac275dcda07" providerId="ADAL" clId="{2D781985-1A9C-4232-A065-1B1740B323A7}" dt="2025-08-05T19:03:27.350" v="2994" actId="108"/>
        <pc:sldMkLst>
          <pc:docMk/>
          <pc:sldMk cId="2679425699" sldId="2134808543"/>
        </pc:sldMkLst>
      </pc:sldChg>
      <pc:sldChg chg="modSp del mod">
        <pc:chgData name="FERHANE EL MOSTAFA" userId="612e3f77-08f4-424c-9bd0-6ac275dcda07" providerId="ADAL" clId="{2D781985-1A9C-4232-A065-1B1740B323A7}" dt="2025-08-05T19:04:56.483" v="3002" actId="47"/>
        <pc:sldMkLst>
          <pc:docMk/>
          <pc:sldMk cId="4239359885" sldId="2134808544"/>
        </pc:sldMkLst>
      </pc:sldChg>
      <pc:sldChg chg="del">
        <pc:chgData name="FERHANE EL MOSTAFA" userId="612e3f77-08f4-424c-9bd0-6ac275dcda07" providerId="ADAL" clId="{2D781985-1A9C-4232-A065-1B1740B323A7}" dt="2025-08-05T19:01:32.400" v="2988" actId="47"/>
        <pc:sldMkLst>
          <pc:docMk/>
          <pc:sldMk cId="3555588327" sldId="2134808545"/>
        </pc:sldMkLst>
      </pc:sldChg>
      <pc:sldChg chg="del">
        <pc:chgData name="FERHANE EL MOSTAFA" userId="612e3f77-08f4-424c-9bd0-6ac275dcda07" providerId="ADAL" clId="{2D781985-1A9C-4232-A065-1B1740B323A7}" dt="2025-08-05T19:06:00.042" v="3018" actId="47"/>
        <pc:sldMkLst>
          <pc:docMk/>
          <pc:sldMk cId="3626232917" sldId="2134808546"/>
        </pc:sldMkLst>
      </pc:sldChg>
      <pc:sldChg chg="addSp delSp modSp mod delAnim">
        <pc:chgData name="FERHANE EL MOSTAFA" userId="612e3f77-08f4-424c-9bd0-6ac275dcda07" providerId="ADAL" clId="{2D781985-1A9C-4232-A065-1B1740B323A7}" dt="2025-08-06T11:57:23.433" v="3919" actId="1076"/>
        <pc:sldMkLst>
          <pc:docMk/>
          <pc:sldMk cId="2254889488" sldId="2134808547"/>
        </pc:sldMkLst>
      </pc:sldChg>
      <pc:sldChg chg="del">
        <pc:chgData name="FERHANE EL MOSTAFA" userId="612e3f77-08f4-424c-9bd0-6ac275dcda07" providerId="ADAL" clId="{2D781985-1A9C-4232-A065-1B1740B323A7}" dt="2025-08-05T19:17:10.722" v="3250" actId="47"/>
        <pc:sldMkLst>
          <pc:docMk/>
          <pc:sldMk cId="185814514" sldId="2134808548"/>
        </pc:sldMkLst>
      </pc:sldChg>
      <pc:sldChg chg="del">
        <pc:chgData name="FERHANE EL MOSTAFA" userId="612e3f77-08f4-424c-9bd0-6ac275dcda07" providerId="ADAL" clId="{2D781985-1A9C-4232-A065-1B1740B323A7}" dt="2025-08-05T19:17:19.065" v="3251" actId="47"/>
        <pc:sldMkLst>
          <pc:docMk/>
          <pc:sldMk cId="762796492" sldId="2134808549"/>
        </pc:sldMkLst>
      </pc:sldChg>
      <pc:sldChg chg="del">
        <pc:chgData name="FERHANE EL MOSTAFA" userId="612e3f77-08f4-424c-9bd0-6ac275dcda07" providerId="ADAL" clId="{2D781985-1A9C-4232-A065-1B1740B323A7}" dt="2025-08-05T19:17:41.409" v="3253" actId="47"/>
        <pc:sldMkLst>
          <pc:docMk/>
          <pc:sldMk cId="55609540" sldId="2134808550"/>
        </pc:sldMkLst>
      </pc:sldChg>
      <pc:sldChg chg="del">
        <pc:chgData name="FERHANE EL MOSTAFA" userId="612e3f77-08f4-424c-9bd0-6ac275dcda07" providerId="ADAL" clId="{2D781985-1A9C-4232-A065-1B1740B323A7}" dt="2025-08-05T19:17:31.186" v="3252" actId="47"/>
        <pc:sldMkLst>
          <pc:docMk/>
          <pc:sldMk cId="3235497932" sldId="2134808551"/>
        </pc:sldMkLst>
      </pc:sldChg>
      <pc:sldChg chg="del">
        <pc:chgData name="FERHANE EL MOSTAFA" userId="612e3f77-08f4-424c-9bd0-6ac275dcda07" providerId="ADAL" clId="{2D781985-1A9C-4232-A065-1B1740B323A7}" dt="2025-08-05T19:17:56.407" v="3255" actId="47"/>
        <pc:sldMkLst>
          <pc:docMk/>
          <pc:sldMk cId="466378663" sldId="2134808552"/>
        </pc:sldMkLst>
      </pc:sldChg>
      <pc:sldChg chg="del">
        <pc:chgData name="FERHANE EL MOSTAFA" userId="612e3f77-08f4-424c-9bd0-6ac275dcda07" providerId="ADAL" clId="{2D781985-1A9C-4232-A065-1B1740B323A7}" dt="2025-08-05T19:17:49.957" v="3254" actId="47"/>
        <pc:sldMkLst>
          <pc:docMk/>
          <pc:sldMk cId="779578779" sldId="2134808553"/>
        </pc:sldMkLst>
      </pc:sldChg>
      <pc:sldChg chg="delSp del mod">
        <pc:chgData name="FERHANE EL MOSTAFA" userId="612e3f77-08f4-424c-9bd0-6ac275dcda07" providerId="ADAL" clId="{2D781985-1A9C-4232-A065-1B1740B323A7}" dt="2025-08-05T19:18:50.804" v="3257" actId="47"/>
        <pc:sldMkLst>
          <pc:docMk/>
          <pc:sldMk cId="3556510396" sldId="2134808554"/>
        </pc:sldMkLst>
      </pc:sldChg>
      <pc:sldChg chg="addSp delSp modSp mod delAnim modAnim">
        <pc:chgData name="FERHANE EL MOSTAFA" userId="612e3f77-08f4-424c-9bd0-6ac275dcda07" providerId="ADAL" clId="{2D781985-1A9C-4232-A065-1B1740B323A7}" dt="2025-08-05T19:28:37.604" v="3358"/>
        <pc:sldMkLst>
          <pc:docMk/>
          <pc:sldMk cId="2465365777" sldId="2134808555"/>
        </pc:sldMkLst>
      </pc:sldChg>
      <pc:sldChg chg="addSp delSp modSp del mod">
        <pc:chgData name="FERHANE EL MOSTAFA" userId="612e3f77-08f4-424c-9bd0-6ac275dcda07" providerId="ADAL" clId="{2D781985-1A9C-4232-A065-1B1740B323A7}" dt="2025-08-05T19:34:02.086" v="3439" actId="47"/>
        <pc:sldMkLst>
          <pc:docMk/>
          <pc:sldMk cId="967815637" sldId="2134808556"/>
        </pc:sldMkLst>
      </pc:sldChg>
      <pc:sldChg chg="addSp delSp modSp mod delAnim">
        <pc:chgData name="FERHANE EL MOSTAFA" userId="612e3f77-08f4-424c-9bd0-6ac275dcda07" providerId="ADAL" clId="{2D781985-1A9C-4232-A065-1B1740B323A7}" dt="2025-08-05T19:36:43.459" v="3538" actId="20577"/>
        <pc:sldMkLst>
          <pc:docMk/>
          <pc:sldMk cId="4059753319" sldId="2134808557"/>
        </pc:sldMkLst>
      </pc:sldChg>
      <pc:sldChg chg="addSp delSp modSp mod">
        <pc:chgData name="FERHANE EL MOSTAFA" userId="612e3f77-08f4-424c-9bd0-6ac275dcda07" providerId="ADAL" clId="{2D781985-1A9C-4232-A065-1B1740B323A7}" dt="2025-08-05T19:33:14.183" v="3437" actId="14100"/>
        <pc:sldMkLst>
          <pc:docMk/>
          <pc:sldMk cId="3153886839" sldId="2134808558"/>
        </pc:sldMkLst>
      </pc:sldChg>
      <pc:sldChg chg="addSp delSp modSp mod">
        <pc:chgData name="FERHANE EL MOSTAFA" userId="612e3f77-08f4-424c-9bd0-6ac275dcda07" providerId="ADAL" clId="{2D781985-1A9C-4232-A065-1B1740B323A7}" dt="2025-08-06T08:58:10.519" v="3827" actId="1076"/>
        <pc:sldMkLst>
          <pc:docMk/>
          <pc:sldMk cId="512562272" sldId="2134808561"/>
        </pc:sldMkLst>
      </pc:sldChg>
      <pc:sldChg chg="addSp modSp add mod">
        <pc:chgData name="FERHANE EL MOSTAFA" userId="612e3f77-08f4-424c-9bd0-6ac275dcda07" providerId="ADAL" clId="{2D781985-1A9C-4232-A065-1B1740B323A7}" dt="2025-08-05T15:36:22.457" v="13" actId="1076"/>
        <pc:sldMkLst>
          <pc:docMk/>
          <pc:sldMk cId="2815788897" sldId="2134808562"/>
        </pc:sldMkLst>
      </pc:sldChg>
      <pc:sldChg chg="addSp delSp modSp add mod modAnim">
        <pc:chgData name="FERHANE EL MOSTAFA" userId="612e3f77-08f4-424c-9bd0-6ac275dcda07" providerId="ADAL" clId="{2D781985-1A9C-4232-A065-1B1740B323A7}" dt="2025-08-05T18:22:09.689" v="1625" actId="207"/>
        <pc:sldMkLst>
          <pc:docMk/>
          <pc:sldMk cId="2505334442" sldId="2134808563"/>
        </pc:sldMkLst>
      </pc:sldChg>
      <pc:sldChg chg="addSp delSp modSp add mod modAnim">
        <pc:chgData name="FERHANE EL MOSTAFA" userId="612e3f77-08f4-424c-9bd0-6ac275dcda07" providerId="ADAL" clId="{2D781985-1A9C-4232-A065-1B1740B323A7}" dt="2025-08-05T18:27:04.715" v="1830" actId="20577"/>
        <pc:sldMkLst>
          <pc:docMk/>
          <pc:sldMk cId="2317388228" sldId="2134808564"/>
        </pc:sldMkLst>
      </pc:sldChg>
      <pc:sldChg chg="addSp delSp modSp add mod modAnim">
        <pc:chgData name="FERHANE EL MOSTAFA" userId="612e3f77-08f4-424c-9bd0-6ac275dcda07" providerId="ADAL" clId="{2D781985-1A9C-4232-A065-1B1740B323A7}" dt="2025-08-05T18:26:37.625" v="1826" actId="20577"/>
        <pc:sldMkLst>
          <pc:docMk/>
          <pc:sldMk cId="4032408682" sldId="2134808565"/>
        </pc:sldMkLst>
      </pc:sldChg>
      <pc:sldChg chg="addSp delSp modSp add mod">
        <pc:chgData name="FERHANE EL MOSTAFA" userId="612e3f77-08f4-424c-9bd0-6ac275dcda07" providerId="ADAL" clId="{2D781985-1A9C-4232-A065-1B1740B323A7}" dt="2025-08-05T18:28:49.120" v="1936" actId="20577"/>
        <pc:sldMkLst>
          <pc:docMk/>
          <pc:sldMk cId="2709170444" sldId="2134808566"/>
        </pc:sldMkLst>
      </pc:sldChg>
      <pc:sldChg chg="addSp delSp modSp add mod modAnim">
        <pc:chgData name="FERHANE EL MOSTAFA" userId="612e3f77-08f4-424c-9bd0-6ac275dcda07" providerId="ADAL" clId="{2D781985-1A9C-4232-A065-1B1740B323A7}" dt="2025-08-05T18:37:20.297" v="2169"/>
        <pc:sldMkLst>
          <pc:docMk/>
          <pc:sldMk cId="1626601895" sldId="2134808567"/>
        </pc:sldMkLst>
      </pc:sldChg>
      <pc:sldChg chg="addSp delSp modSp add mod delAnim">
        <pc:chgData name="FERHANE EL MOSTAFA" userId="612e3f77-08f4-424c-9bd0-6ac275dcda07" providerId="ADAL" clId="{2D781985-1A9C-4232-A065-1B1740B323A7}" dt="2025-08-05T18:39:35.844" v="2267" actId="14100"/>
        <pc:sldMkLst>
          <pc:docMk/>
          <pc:sldMk cId="2862304520" sldId="2134808568"/>
        </pc:sldMkLst>
      </pc:sldChg>
      <pc:sldChg chg="addSp delSp modSp add mod modAnim">
        <pc:chgData name="FERHANE EL MOSTAFA" userId="612e3f77-08f4-424c-9bd0-6ac275dcda07" providerId="ADAL" clId="{2D781985-1A9C-4232-A065-1B1740B323A7}" dt="2025-08-05T18:44:37.620" v="2426"/>
        <pc:sldMkLst>
          <pc:docMk/>
          <pc:sldMk cId="3441162846" sldId="2134808569"/>
        </pc:sldMkLst>
      </pc:sldChg>
      <pc:sldChg chg="addSp delSp modSp add mod modAnim">
        <pc:chgData name="FERHANE EL MOSTAFA" userId="612e3f77-08f4-424c-9bd0-6ac275dcda07" providerId="ADAL" clId="{2D781985-1A9C-4232-A065-1B1740B323A7}" dt="2025-08-05T18:46:02.646" v="2487" actId="20577"/>
        <pc:sldMkLst>
          <pc:docMk/>
          <pc:sldMk cId="13965488" sldId="2134808570"/>
        </pc:sldMkLst>
      </pc:sldChg>
      <pc:sldChg chg="addSp delSp modSp add mod">
        <pc:chgData name="FERHANE EL MOSTAFA" userId="612e3f77-08f4-424c-9bd0-6ac275dcda07" providerId="ADAL" clId="{2D781985-1A9C-4232-A065-1B1740B323A7}" dt="2025-08-05T18:55:00.425" v="2699" actId="1076"/>
        <pc:sldMkLst>
          <pc:docMk/>
          <pc:sldMk cId="2532723540" sldId="2134808571"/>
        </pc:sldMkLst>
      </pc:sldChg>
      <pc:sldChg chg="addSp delSp modSp add mod">
        <pc:chgData name="FERHANE EL MOSTAFA" userId="612e3f77-08f4-424c-9bd0-6ac275dcda07" providerId="ADAL" clId="{2D781985-1A9C-4232-A065-1B1740B323A7}" dt="2025-08-05T18:56:15.335" v="2773" actId="1076"/>
        <pc:sldMkLst>
          <pc:docMk/>
          <pc:sldMk cId="2809466885" sldId="2134808572"/>
        </pc:sldMkLst>
      </pc:sldChg>
      <pc:sldChg chg="addSp delSp modSp add mod">
        <pc:chgData name="FERHANE EL MOSTAFA" userId="612e3f77-08f4-424c-9bd0-6ac275dcda07" providerId="ADAL" clId="{2D781985-1A9C-4232-A065-1B1740B323A7}" dt="2025-08-05T18:58:48.200" v="2863" actId="1076"/>
        <pc:sldMkLst>
          <pc:docMk/>
          <pc:sldMk cId="4135327279" sldId="2134808573"/>
        </pc:sldMkLst>
      </pc:sldChg>
      <pc:sldChg chg="modSp add mod">
        <pc:chgData name="FERHANE EL MOSTAFA" userId="612e3f77-08f4-424c-9bd0-6ac275dcda07" providerId="ADAL" clId="{2D781985-1A9C-4232-A065-1B1740B323A7}" dt="2025-08-05T18:59:28.952" v="2910" actId="20577"/>
        <pc:sldMkLst>
          <pc:docMk/>
          <pc:sldMk cId="2245614519" sldId="2134808574"/>
        </pc:sldMkLst>
      </pc:sldChg>
      <pc:sldChg chg="addSp delSp modSp add del mod">
        <pc:chgData name="FERHANE EL MOSTAFA" userId="612e3f77-08f4-424c-9bd0-6ac275dcda07" providerId="ADAL" clId="{2D781985-1A9C-4232-A065-1B1740B323A7}" dt="2025-08-05T19:07:40.476" v="3034" actId="2696"/>
        <pc:sldMkLst>
          <pc:docMk/>
          <pc:sldMk cId="1730849325" sldId="2134808575"/>
        </pc:sldMkLst>
      </pc:sldChg>
      <pc:sldChg chg="modSp add mod">
        <pc:chgData name="FERHANE EL MOSTAFA" userId="612e3f77-08f4-424c-9bd0-6ac275dcda07" providerId="ADAL" clId="{2D781985-1A9C-4232-A065-1B1740B323A7}" dt="2025-08-05T19:16:48.493" v="3249" actId="20577"/>
        <pc:sldMkLst>
          <pc:docMk/>
          <pc:sldMk cId="3699041014" sldId="2134808575"/>
        </pc:sldMkLst>
      </pc:sldChg>
      <pc:sldChg chg="addSp delSp modSp add mod">
        <pc:chgData name="FERHANE EL MOSTAFA" userId="612e3f77-08f4-424c-9bd0-6ac275dcda07" providerId="ADAL" clId="{2D781985-1A9C-4232-A065-1B1740B323A7}" dt="2025-08-05T19:04:53.694" v="3001" actId="6549"/>
        <pc:sldMkLst>
          <pc:docMk/>
          <pc:sldMk cId="1633351896" sldId="2134808576"/>
        </pc:sldMkLst>
      </pc:sldChg>
      <pc:sldChg chg="addSp delSp modSp add mod">
        <pc:chgData name="FERHANE EL MOSTAFA" userId="612e3f77-08f4-424c-9bd0-6ac275dcda07" providerId="ADAL" clId="{2D781985-1A9C-4232-A065-1B1740B323A7}" dt="2025-08-05T19:05:52.916" v="3017"/>
        <pc:sldMkLst>
          <pc:docMk/>
          <pc:sldMk cId="680568885" sldId="2134808577"/>
        </pc:sldMkLst>
      </pc:sldChg>
      <pc:sldChg chg="addSp delSp modSp add mod">
        <pc:chgData name="FERHANE EL MOSTAFA" userId="612e3f77-08f4-424c-9bd0-6ac275dcda07" providerId="ADAL" clId="{2D781985-1A9C-4232-A065-1B1740B323A7}" dt="2025-08-05T19:07:34.644" v="3033" actId="20577"/>
        <pc:sldMkLst>
          <pc:docMk/>
          <pc:sldMk cId="2798218740" sldId="2134808578"/>
        </pc:sldMkLst>
      </pc:sldChg>
      <pc:sldChg chg="addSp delSp modSp add mod">
        <pc:chgData name="FERHANE EL MOSTAFA" userId="612e3f77-08f4-424c-9bd0-6ac275dcda07" providerId="ADAL" clId="{2D781985-1A9C-4232-A065-1B1740B323A7}" dt="2025-08-05T19:12:34.478" v="3125" actId="20577"/>
        <pc:sldMkLst>
          <pc:docMk/>
          <pc:sldMk cId="3390813187" sldId="2134808579"/>
        </pc:sldMkLst>
      </pc:sldChg>
      <pc:sldChg chg="addSp delSp modSp add mod modAnim">
        <pc:chgData name="FERHANE EL MOSTAFA" userId="612e3f77-08f4-424c-9bd0-6ac275dcda07" providerId="ADAL" clId="{2D781985-1A9C-4232-A065-1B1740B323A7}" dt="2025-08-05T19:16:16.520" v="3233" actId="20577"/>
        <pc:sldMkLst>
          <pc:docMk/>
          <pc:sldMk cId="1339431572" sldId="2134808580"/>
        </pc:sldMkLst>
      </pc:sldChg>
      <pc:sldChg chg="addSp delSp modSp add mod delAnim modAnim">
        <pc:chgData name="FERHANE EL MOSTAFA" userId="612e3f77-08f4-424c-9bd0-6ac275dcda07" providerId="ADAL" clId="{2D781985-1A9C-4232-A065-1B1740B323A7}" dt="2025-08-05T19:30:17.174" v="3402"/>
        <pc:sldMkLst>
          <pc:docMk/>
          <pc:sldMk cId="2313409129" sldId="2134808581"/>
        </pc:sldMkLst>
      </pc:sldChg>
      <pc:sldChg chg="addSp delSp modSp add mod">
        <pc:chgData name="FERHANE EL MOSTAFA" userId="612e3f77-08f4-424c-9bd0-6ac275dcda07" providerId="ADAL" clId="{2D781985-1A9C-4232-A065-1B1740B323A7}" dt="2025-08-05T19:35:27.059" v="3518" actId="20577"/>
        <pc:sldMkLst>
          <pc:docMk/>
          <pc:sldMk cId="3050743997" sldId="2134808582"/>
        </pc:sldMkLst>
      </pc:sldChg>
      <pc:sldChg chg="addSp delSp modSp add mod">
        <pc:chgData name="FERHANE EL MOSTAFA" userId="612e3f77-08f4-424c-9bd0-6ac275dcda07" providerId="ADAL" clId="{2D781985-1A9C-4232-A065-1B1740B323A7}" dt="2025-08-06T08:56:16.286" v="3752" actId="1076"/>
        <pc:sldMkLst>
          <pc:docMk/>
          <pc:sldMk cId="1097258087" sldId="2134808583"/>
        </pc:sldMkLst>
      </pc:sldChg>
    </pc:docChg>
  </pc:docChgLst>
  <pc:docChgLst>
    <pc:chgData name="FERHANE EL MOSTAFA" userId="612e3f77-08f4-424c-9bd0-6ac275dcda07" providerId="ADAL" clId="{80D1C615-5692-4BAC-A064-D1B80B49D071}"/>
    <pc:docChg chg="undo custSel addSld delSld modSld sldOrd modSection">
      <pc:chgData name="FERHANE EL MOSTAFA" userId="612e3f77-08f4-424c-9bd0-6ac275dcda07" providerId="ADAL" clId="{80D1C615-5692-4BAC-A064-D1B80B49D071}" dt="2025-08-04T18:50:35.375" v="1919" actId="20577"/>
      <pc:docMkLst>
        <pc:docMk/>
      </pc:docMkLst>
      <pc:sldChg chg="modSp mod">
        <pc:chgData name="FERHANE EL MOSTAFA" userId="612e3f77-08f4-424c-9bd0-6ac275dcda07" providerId="ADAL" clId="{80D1C615-5692-4BAC-A064-D1B80B49D071}" dt="2025-08-03T18:11:48.638" v="14" actId="403"/>
        <pc:sldMkLst>
          <pc:docMk/>
          <pc:sldMk cId="0" sldId="257"/>
        </pc:sldMkLst>
      </pc:sldChg>
      <pc:sldChg chg="del">
        <pc:chgData name="FERHANE EL MOSTAFA" userId="612e3f77-08f4-424c-9bd0-6ac275dcda07" providerId="ADAL" clId="{80D1C615-5692-4BAC-A064-D1B80B49D071}" dt="2025-08-03T18:32:10.889" v="299" actId="47"/>
        <pc:sldMkLst>
          <pc:docMk/>
          <pc:sldMk cId="254142550" sldId="345"/>
        </pc:sldMkLst>
      </pc:sldChg>
      <pc:sldChg chg="addSp modSp mod modAnim">
        <pc:chgData name="FERHANE EL MOSTAFA" userId="612e3f77-08f4-424c-9bd0-6ac275dcda07" providerId="ADAL" clId="{80D1C615-5692-4BAC-A064-D1B80B49D071}" dt="2025-08-03T18:34:18.478" v="319" actId="403"/>
        <pc:sldMkLst>
          <pc:docMk/>
          <pc:sldMk cId="2425538299" sldId="542"/>
        </pc:sldMkLst>
      </pc:sldChg>
      <pc:sldChg chg="addSp modSp mod ord modAnim">
        <pc:chgData name="FERHANE EL MOSTAFA" userId="612e3f77-08f4-424c-9bd0-6ac275dcda07" providerId="ADAL" clId="{80D1C615-5692-4BAC-A064-D1B80B49D071}" dt="2025-08-04T17:46:44.100" v="1665" actId="20578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80D1C615-5692-4BAC-A064-D1B80B49D071}" dt="2025-08-03T18:32:53.005" v="305" actId="47"/>
        <pc:sldMkLst>
          <pc:docMk/>
          <pc:sldMk cId="3622702464" sldId="953"/>
        </pc:sldMkLst>
      </pc:sldChg>
      <pc:sldChg chg="del">
        <pc:chgData name="FERHANE EL MOSTAFA" userId="612e3f77-08f4-424c-9bd0-6ac275dcda07" providerId="ADAL" clId="{80D1C615-5692-4BAC-A064-D1B80B49D071}" dt="2025-08-04T17:32:10.658" v="1368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80D1C615-5692-4BAC-A064-D1B80B49D071}" dt="2025-08-03T18:47:03.812" v="431" actId="47"/>
        <pc:sldMkLst>
          <pc:docMk/>
          <pc:sldMk cId="307478271" sldId="988"/>
        </pc:sldMkLst>
      </pc:sldChg>
      <pc:sldChg chg="del">
        <pc:chgData name="FERHANE EL MOSTAFA" userId="612e3f77-08f4-424c-9bd0-6ac275dcda07" providerId="ADAL" clId="{80D1C615-5692-4BAC-A064-D1B80B49D071}" dt="2025-08-03T19:15:42.882" v="889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80D1C615-5692-4BAC-A064-D1B80B49D071}" dt="2025-08-03T18:13:35.485" v="22"/>
        <pc:sldMkLst>
          <pc:docMk/>
          <pc:sldMk cId="1113929566" sldId="2134805101"/>
        </pc:sldMkLst>
      </pc:sldChg>
      <pc:sldChg chg="modSp add del mod">
        <pc:chgData name="FERHANE EL MOSTAFA" userId="612e3f77-08f4-424c-9bd0-6ac275dcda07" providerId="ADAL" clId="{80D1C615-5692-4BAC-A064-D1B80B49D071}" dt="2025-08-04T18:31:35.397" v="1681" actId="1076"/>
        <pc:sldMkLst>
          <pc:docMk/>
          <pc:sldMk cId="969077855" sldId="2134805155"/>
        </pc:sldMkLst>
      </pc:sldChg>
      <pc:sldChg chg="delSp modSp add del mod">
        <pc:chgData name="FERHANE EL MOSTAFA" userId="612e3f77-08f4-424c-9bd0-6ac275dcda07" providerId="ADAL" clId="{80D1C615-5692-4BAC-A064-D1B80B49D071}" dt="2025-08-03T18:15:09.211" v="38" actId="1076"/>
        <pc:sldMkLst>
          <pc:docMk/>
          <pc:sldMk cId="3727397737" sldId="2134805392"/>
        </pc:sldMkLst>
      </pc:sldChg>
      <pc:sldChg chg="modSp mod">
        <pc:chgData name="FERHANE EL MOSTAFA" userId="612e3f77-08f4-424c-9bd0-6ac275dcda07" providerId="ADAL" clId="{80D1C615-5692-4BAC-A064-D1B80B49D071}" dt="2025-08-04T18:42:05.354" v="1850" actId="1076"/>
        <pc:sldMkLst>
          <pc:docMk/>
          <pc:sldMk cId="2635296759" sldId="2134808443"/>
        </pc:sldMkLst>
      </pc:sldChg>
      <pc:sldChg chg="addSp modSp mod">
        <pc:chgData name="FERHANE EL MOSTAFA" userId="612e3f77-08f4-424c-9bd0-6ac275dcda07" providerId="ADAL" clId="{80D1C615-5692-4BAC-A064-D1B80B49D071}" dt="2025-08-04T17:45:35.338" v="1661" actId="5793"/>
        <pc:sldMkLst>
          <pc:docMk/>
          <pc:sldMk cId="2922113435" sldId="2134808446"/>
        </pc:sldMkLst>
      </pc:sldChg>
      <pc:sldChg chg="del">
        <pc:chgData name="FERHANE EL MOSTAFA" userId="612e3f77-08f4-424c-9bd0-6ac275dcda07" providerId="ADAL" clId="{80D1C615-5692-4BAC-A064-D1B80B49D071}" dt="2025-08-04T17:38:02.677" v="1580" actId="47"/>
        <pc:sldMkLst>
          <pc:docMk/>
          <pc:sldMk cId="1056702585" sldId="2134808447"/>
        </pc:sldMkLst>
      </pc:sldChg>
      <pc:sldChg chg="addSp modSp mod">
        <pc:chgData name="FERHANE EL MOSTAFA" userId="612e3f77-08f4-424c-9bd0-6ac275dcda07" providerId="ADAL" clId="{80D1C615-5692-4BAC-A064-D1B80B49D071}" dt="2025-08-03T18:48:59.744" v="440" actId="14100"/>
        <pc:sldMkLst>
          <pc:docMk/>
          <pc:sldMk cId="1007697454" sldId="2134808448"/>
        </pc:sldMkLst>
      </pc:sldChg>
      <pc:sldChg chg="addSp delSp modSp add mod">
        <pc:chgData name="FERHANE EL MOSTAFA" userId="612e3f77-08f4-424c-9bd0-6ac275dcda07" providerId="ADAL" clId="{80D1C615-5692-4BAC-A064-D1B80B49D071}" dt="2025-08-03T18:25:02.832" v="187" actId="20577"/>
        <pc:sldMkLst>
          <pc:docMk/>
          <pc:sldMk cId="3433722504" sldId="2134808449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2097033110" sldId="2134808450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875683726" sldId="2134808450"/>
        </pc:sldMkLst>
      </pc:sldChg>
      <pc:sldChg chg="modSp add mod">
        <pc:chgData name="FERHANE EL MOSTAFA" userId="612e3f77-08f4-424c-9bd0-6ac275dcda07" providerId="ADAL" clId="{80D1C615-5692-4BAC-A064-D1B80B49D071}" dt="2025-08-03T18:32:40.076" v="304" actId="20577"/>
        <pc:sldMkLst>
          <pc:docMk/>
          <pc:sldMk cId="368224478" sldId="2134808451"/>
        </pc:sldMkLst>
      </pc:sldChg>
      <pc:sldChg chg="delSp modSp add del mod delAnim modAnim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278540487" sldId="2134808451"/>
        </pc:sldMkLst>
      </pc:sldChg>
      <pc:sldChg chg="add">
        <pc:chgData name="FERHANE EL MOSTAFA" userId="612e3f77-08f4-424c-9bd0-6ac275dcda07" providerId="ADAL" clId="{80D1C615-5692-4BAC-A064-D1B80B49D071}" dt="2025-08-03T18:32:14.913" v="300"/>
        <pc:sldMkLst>
          <pc:docMk/>
          <pc:sldMk cId="1769652138" sldId="2134808454"/>
        </pc:sldMkLst>
      </pc:sldChg>
      <pc:sldChg chg="modSp add mod modAnim">
        <pc:chgData name="FERHANE EL MOSTAFA" userId="612e3f77-08f4-424c-9bd0-6ac275dcda07" providerId="ADAL" clId="{80D1C615-5692-4BAC-A064-D1B80B49D071}" dt="2025-08-03T18:43:25.132" v="370" actId="207"/>
        <pc:sldMkLst>
          <pc:docMk/>
          <pc:sldMk cId="420838356" sldId="2134808455"/>
        </pc:sldMkLst>
      </pc:sldChg>
      <pc:sldChg chg="addSp delSp modSp add mod">
        <pc:chgData name="FERHANE EL MOSTAFA" userId="612e3f77-08f4-424c-9bd0-6ac275dcda07" providerId="ADAL" clId="{80D1C615-5692-4BAC-A064-D1B80B49D071}" dt="2025-08-04T18:36:11.409" v="1760" actId="20577"/>
        <pc:sldMkLst>
          <pc:docMk/>
          <pc:sldMk cId="1403980755" sldId="2134808468"/>
        </pc:sldMkLst>
      </pc:sldChg>
      <pc:sldChg chg="add del">
        <pc:chgData name="FERHANE EL MOSTAFA" userId="612e3f77-08f4-424c-9bd0-6ac275dcda07" providerId="ADAL" clId="{80D1C615-5692-4BAC-A064-D1B80B49D071}" dt="2025-08-03T19:11:35.339" v="787" actId="2696"/>
        <pc:sldMkLst>
          <pc:docMk/>
          <pc:sldMk cId="2738640710" sldId="2134808468"/>
        </pc:sldMkLst>
      </pc:sldChg>
      <pc:sldChg chg="addSp delSp modSp add mod">
        <pc:chgData name="FERHANE EL MOSTAFA" userId="612e3f77-08f4-424c-9bd0-6ac275dcda07" providerId="ADAL" clId="{80D1C615-5692-4BAC-A064-D1B80B49D071}" dt="2025-08-03T19:15:37.392" v="888" actId="113"/>
        <pc:sldMkLst>
          <pc:docMk/>
          <pc:sldMk cId="3664280258" sldId="2134808469"/>
        </pc:sldMkLst>
      </pc:sldChg>
      <pc:sldChg chg="addSp delSp modSp add mod">
        <pc:chgData name="FERHANE EL MOSTAFA" userId="612e3f77-08f4-424c-9bd0-6ac275dcda07" providerId="ADAL" clId="{80D1C615-5692-4BAC-A064-D1B80B49D071}" dt="2025-08-03T19:02:59.361" v="713" actId="20577"/>
        <pc:sldMkLst>
          <pc:docMk/>
          <pc:sldMk cId="1418471261" sldId="2134808474"/>
        </pc:sldMkLst>
      </pc:sldChg>
      <pc:sldChg chg="add">
        <pc:chgData name="FERHANE EL MOSTAFA" userId="612e3f77-08f4-424c-9bd0-6ac275dcda07" providerId="ADAL" clId="{80D1C615-5692-4BAC-A064-D1B80B49D071}" dt="2025-08-04T17:32:08.215" v="1367"/>
        <pc:sldMkLst>
          <pc:docMk/>
          <pc:sldMk cId="3222612512" sldId="2134808501"/>
        </pc:sldMkLst>
      </pc:sldChg>
      <pc:sldChg chg="add">
        <pc:chgData name="FERHANE EL MOSTAFA" userId="612e3f77-08f4-424c-9bd0-6ac275dcda07" providerId="ADAL" clId="{80D1C615-5692-4BAC-A064-D1B80B49D071}" dt="2025-08-04T17:37:59.911" v="157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80D1C615-5692-4BAC-A064-D1B80B49D071}" dt="2025-08-04T17:37:38.647" v="1578"/>
        <pc:sldMkLst>
          <pc:docMk/>
          <pc:sldMk cId="2328477974" sldId="2134808503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3T19:04:19.979" v="733" actId="2057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553663480" sldId="2134808531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1643866256" sldId="2134808531"/>
        </pc:sldMkLst>
      </pc:sldChg>
      <pc:sldChg chg="modSp add mod">
        <pc:chgData name="FERHANE EL MOSTAFA" userId="612e3f77-08f4-424c-9bd0-6ac275dcda07" providerId="ADAL" clId="{80D1C615-5692-4BAC-A064-D1B80B49D071}" dt="2025-08-03T18:36:44.829" v="325" actId="20577"/>
        <pc:sldMkLst>
          <pc:docMk/>
          <pc:sldMk cId="2639336920" sldId="2134808532"/>
        </pc:sldMkLst>
      </pc:sldChg>
      <pc:sldChg chg="modSp add mod">
        <pc:chgData name="FERHANE EL MOSTAFA" userId="612e3f77-08f4-424c-9bd0-6ac275dcda07" providerId="ADAL" clId="{80D1C615-5692-4BAC-A064-D1B80B49D071}" dt="2025-08-03T18:43:43.414" v="372" actId="14100"/>
        <pc:sldMkLst>
          <pc:docMk/>
          <pc:sldMk cId="736286595" sldId="2134808533"/>
        </pc:sldMkLst>
      </pc:sldChg>
      <pc:sldChg chg="modSp add mod modAnim">
        <pc:chgData name="FERHANE EL MOSTAFA" userId="612e3f77-08f4-424c-9bd0-6ac275dcda07" providerId="ADAL" clId="{80D1C615-5692-4BAC-A064-D1B80B49D071}" dt="2025-08-03T18:43:54.076" v="373" actId="207"/>
        <pc:sldMkLst>
          <pc:docMk/>
          <pc:sldMk cId="3526307757" sldId="2134808534"/>
        </pc:sldMkLst>
      </pc:sldChg>
      <pc:sldChg chg="modSp add mod">
        <pc:chgData name="FERHANE EL MOSTAFA" userId="612e3f77-08f4-424c-9bd0-6ac275dcda07" providerId="ADAL" clId="{80D1C615-5692-4BAC-A064-D1B80B49D071}" dt="2025-08-03T18:44:03.272" v="374" actId="6549"/>
        <pc:sldMkLst>
          <pc:docMk/>
          <pc:sldMk cId="1456947510" sldId="2134808535"/>
        </pc:sldMkLst>
      </pc:sldChg>
      <pc:sldChg chg="modSp add">
        <pc:chgData name="FERHANE EL MOSTAFA" userId="612e3f77-08f4-424c-9bd0-6ac275dcda07" providerId="ADAL" clId="{80D1C615-5692-4BAC-A064-D1B80B49D071}" dt="2025-08-03T18:44:15.039" v="375" actId="207"/>
        <pc:sldMkLst>
          <pc:docMk/>
          <pc:sldMk cId="4027987106" sldId="2134808536"/>
        </pc:sldMkLst>
      </pc:sldChg>
      <pc:sldChg chg="modSp add mod">
        <pc:chgData name="FERHANE EL MOSTAFA" userId="612e3f77-08f4-424c-9bd0-6ac275dcda07" providerId="ADAL" clId="{80D1C615-5692-4BAC-A064-D1B80B49D071}" dt="2025-08-04T18:33:07.837" v="1686" actId="20577"/>
        <pc:sldMkLst>
          <pc:docMk/>
          <pc:sldMk cId="274001843" sldId="2134808537"/>
        </pc:sldMkLst>
      </pc:sldChg>
      <pc:sldChg chg="modSp add">
        <pc:chgData name="FERHANE EL MOSTAFA" userId="612e3f77-08f4-424c-9bd0-6ac275dcda07" providerId="ADAL" clId="{80D1C615-5692-4BAC-A064-D1B80B49D071}" dt="2025-08-03T18:46:55.413" v="430" actId="20577"/>
        <pc:sldMkLst>
          <pc:docMk/>
          <pc:sldMk cId="58350007" sldId="2134808538"/>
        </pc:sldMkLst>
      </pc:sldChg>
      <pc:sldChg chg="addSp delSp modSp add mod">
        <pc:chgData name="FERHANE EL MOSTAFA" userId="612e3f77-08f4-424c-9bd0-6ac275dcda07" providerId="ADAL" clId="{80D1C615-5692-4BAC-A064-D1B80B49D071}" dt="2025-08-04T18:34:06.743" v="1695" actId="20577"/>
        <pc:sldMkLst>
          <pc:docMk/>
          <pc:sldMk cId="3114214726" sldId="2134808539"/>
        </pc:sldMkLst>
      </pc:sldChg>
      <pc:sldChg chg="modSp add del mod">
        <pc:chgData name="FERHANE EL MOSTAFA" userId="612e3f77-08f4-424c-9bd0-6ac275dcda07" providerId="ADAL" clId="{80D1C615-5692-4BAC-A064-D1B80B49D071}" dt="2025-08-03T19:02:30.266" v="689" actId="47"/>
        <pc:sldMkLst>
          <pc:docMk/>
          <pc:sldMk cId="204035235" sldId="2134808540"/>
        </pc:sldMkLst>
      </pc:sldChg>
      <pc:sldChg chg="modSp add mod modAnim">
        <pc:chgData name="FERHANE EL MOSTAFA" userId="612e3f77-08f4-424c-9bd0-6ac275dcda07" providerId="ADAL" clId="{80D1C615-5692-4BAC-A064-D1B80B49D071}" dt="2025-08-04T18:40:10.583" v="1837" actId="20577"/>
        <pc:sldMkLst>
          <pc:docMk/>
          <pc:sldMk cId="1843453747" sldId="2134808540"/>
        </pc:sldMkLst>
      </pc:sldChg>
      <pc:sldChg chg="addSp delSp modSp mod">
        <pc:chgData name="FERHANE EL MOSTAFA" userId="612e3f77-08f4-424c-9bd0-6ac275dcda07" providerId="ADAL" clId="{80D1C615-5692-4BAC-A064-D1B80B49D071}" dt="2025-08-04T18:42:24.218" v="1853" actId="14100"/>
        <pc:sldMkLst>
          <pc:docMk/>
          <pc:sldMk cId="875026982" sldId="2134808542"/>
        </pc:sldMkLst>
      </pc:sldChg>
      <pc:sldChg chg="modSp mod modAnim">
        <pc:chgData name="FERHANE EL MOSTAFA" userId="612e3f77-08f4-424c-9bd0-6ac275dcda07" providerId="ADAL" clId="{80D1C615-5692-4BAC-A064-D1B80B49D071}" dt="2025-08-04T18:49:56.567" v="1917"/>
        <pc:sldMkLst>
          <pc:docMk/>
          <pc:sldMk cId="4239359885" sldId="2134808544"/>
        </pc:sldMkLst>
      </pc:sldChg>
      <pc:sldChg chg="modSp mod">
        <pc:chgData name="FERHANE EL MOSTAFA" userId="612e3f77-08f4-424c-9bd0-6ac275dcda07" providerId="ADAL" clId="{80D1C615-5692-4BAC-A064-D1B80B49D071}" dt="2025-08-04T18:48:33.559" v="1895" actId="20577"/>
        <pc:sldMkLst>
          <pc:docMk/>
          <pc:sldMk cId="3555588327" sldId="2134808545"/>
        </pc:sldMkLst>
      </pc:sldChg>
      <pc:sldChg chg="modAnim">
        <pc:chgData name="FERHANE EL MOSTAFA" userId="612e3f77-08f4-424c-9bd0-6ac275dcda07" providerId="ADAL" clId="{80D1C615-5692-4BAC-A064-D1B80B49D071}" dt="2025-08-04T18:50:13.116" v="1918"/>
        <pc:sldMkLst>
          <pc:docMk/>
          <pc:sldMk cId="3626232917" sldId="2134808546"/>
        </pc:sldMkLst>
      </pc:sldChg>
      <pc:sldChg chg="modSp mod">
        <pc:chgData name="FERHANE EL MOSTAFA" userId="612e3f77-08f4-424c-9bd0-6ac275dcda07" providerId="ADAL" clId="{80D1C615-5692-4BAC-A064-D1B80B49D071}" dt="2025-08-04T18:50:35.375" v="1919" actId="20577"/>
        <pc:sldMkLst>
          <pc:docMk/>
          <pc:sldMk cId="762796492" sldId="2134808549"/>
        </pc:sldMkLst>
      </pc:sldChg>
      <pc:sldChg chg="modSp">
        <pc:chgData name="FERHANE EL MOSTAFA" userId="612e3f77-08f4-424c-9bd0-6ac275dcda07" providerId="ADAL" clId="{80D1C615-5692-4BAC-A064-D1B80B49D071}" dt="2025-08-04T17:40:11.336" v="1616" actId="20577"/>
        <pc:sldMkLst>
          <pc:docMk/>
          <pc:sldMk cId="4059753319" sldId="2134808557"/>
        </pc:sldMkLst>
      </pc:sldChg>
      <pc:sldChg chg="addSp delSp modSp add mod">
        <pc:chgData name="FERHANE EL MOSTAFA" userId="612e3f77-08f4-424c-9bd0-6ac275dcda07" providerId="ADAL" clId="{80D1C615-5692-4BAC-A064-D1B80B49D071}" dt="2025-08-04T17:16:24.277" v="982" actId="20577"/>
        <pc:sldMkLst>
          <pc:docMk/>
          <pc:sldMk cId="3153886839" sldId="2134808558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21:34.854" v="1123"/>
        <pc:sldMkLst>
          <pc:docMk/>
          <pc:sldMk cId="3783177623" sldId="2134808559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43:10.397" v="1646"/>
        <pc:sldMkLst>
          <pc:docMk/>
          <pc:sldMk cId="2796215011" sldId="2134808560"/>
        </pc:sldMkLst>
      </pc:sldChg>
      <pc:sldChg chg="addSp delSp modSp add mod modAnim">
        <pc:chgData name="FERHANE EL MOSTAFA" userId="612e3f77-08f4-424c-9bd0-6ac275dcda07" providerId="ADAL" clId="{80D1C615-5692-4BAC-A064-D1B80B49D071}" dt="2025-08-04T17:46:31.336" v="1664" actId="14100"/>
        <pc:sldMkLst>
          <pc:docMk/>
          <pc:sldMk cId="512562272" sldId="2134808561"/>
        </pc:sldMkLst>
      </pc:sldChg>
      <pc:sldMasterChg chg="delSldLayout">
        <pc:chgData name="FERHANE EL MOSTAFA" userId="612e3f77-08f4-424c-9bd0-6ac275dcda07" providerId="ADAL" clId="{80D1C615-5692-4BAC-A064-D1B80B49D071}" dt="2025-08-04T17:32:10.658" v="1368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80D1C615-5692-4BAC-A064-D1B80B49D071}" dt="2025-08-04T17:32:10.658" v="1368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E550656C-766E-4332-BB90-770D42A14485}"/>
    <pc:docChg chg="undo redo custSel addSld delSld modSld modSection">
      <pc:chgData name="FERHANE EL MOSTAFA" userId="612e3f77-08f4-424c-9bd0-6ac275dcda07" providerId="ADAL" clId="{E550656C-766E-4332-BB90-770D42A14485}" dt="2025-08-30T08:35:18.095" v="2523" actId="47"/>
      <pc:docMkLst>
        <pc:docMk/>
      </pc:docMkLst>
      <pc:sldChg chg="modSp mod">
        <pc:chgData name="FERHANE EL MOSTAFA" userId="612e3f77-08f4-424c-9bd0-6ac275dcda07" providerId="ADAL" clId="{E550656C-766E-4332-BB90-770D42A14485}" dt="2025-08-06T12:19:18.707" v="0" actId="20577"/>
        <pc:sldMkLst>
          <pc:docMk/>
          <pc:sldMk cId="0" sldId="257"/>
        </pc:sldMkLst>
      </pc:sldChg>
      <pc:sldChg chg="modSp">
        <pc:chgData name="FERHANE EL MOSTAFA" userId="612e3f77-08f4-424c-9bd0-6ac275dcda07" providerId="ADAL" clId="{E550656C-766E-4332-BB90-770D42A14485}" dt="2025-08-06T16:57:41.839" v="751"/>
        <pc:sldMkLst>
          <pc:docMk/>
          <pc:sldMk cId="1861730519" sldId="597"/>
        </pc:sldMkLst>
      </pc:sldChg>
      <pc:sldChg chg="del">
        <pc:chgData name="FERHANE EL MOSTAFA" userId="612e3f77-08f4-424c-9bd0-6ac275dcda07" providerId="ADAL" clId="{E550656C-766E-4332-BB90-770D42A14485}" dt="2025-08-06T19:10:08.430" v="2401" actId="47"/>
        <pc:sldMkLst>
          <pc:docMk/>
          <pc:sldMk cId="1948545125" sldId="838"/>
        </pc:sldMkLst>
      </pc:sldChg>
      <pc:sldChg chg="modSp mod">
        <pc:chgData name="FERHANE EL MOSTAFA" userId="612e3f77-08f4-424c-9bd0-6ac275dcda07" providerId="ADAL" clId="{E550656C-766E-4332-BB90-770D42A14485}" dt="2025-08-08T17:52:34.267" v="2414" actId="1076"/>
        <pc:sldMkLst>
          <pc:docMk/>
          <pc:sldMk cId="969077855" sldId="2134805155"/>
        </pc:sldMkLst>
      </pc:sldChg>
      <pc:sldChg chg="del">
        <pc:chgData name="FERHANE EL MOSTAFA" userId="612e3f77-08f4-424c-9bd0-6ac275dcda07" providerId="ADAL" clId="{E550656C-766E-4332-BB90-770D42A14485}" dt="2025-08-30T08:35:18.095" v="2523" actId="47"/>
        <pc:sldMkLst>
          <pc:docMk/>
          <pc:sldMk cId="2635296759" sldId="2134808443"/>
        </pc:sldMkLst>
      </pc:sldChg>
      <pc:sldChg chg="addSp delSp modSp mod addAnim delAnim modAnim">
        <pc:chgData name="FERHANE EL MOSTAFA" userId="612e3f77-08f4-424c-9bd0-6ac275dcda07" providerId="ADAL" clId="{E550656C-766E-4332-BB90-770D42A14485}" dt="2025-08-06T18:32:51.445" v="1804" actId="14100"/>
        <pc:sldMkLst>
          <pc:docMk/>
          <pc:sldMk cId="1509489136" sldId="2134808445"/>
        </pc:sldMkLst>
      </pc:sldChg>
      <pc:sldChg chg="del">
        <pc:chgData name="FERHANE EL MOSTAFA" userId="612e3f77-08f4-424c-9bd0-6ac275dcda07" providerId="ADAL" clId="{E550656C-766E-4332-BB90-770D42A14485}" dt="2025-08-06T19:10:08.430" v="2401" actId="47"/>
        <pc:sldMkLst>
          <pc:docMk/>
          <pc:sldMk cId="2922113435" sldId="2134808446"/>
        </pc:sldMkLst>
      </pc:sldChg>
      <pc:sldChg chg="modSp">
        <pc:chgData name="FERHANE EL MOSTAFA" userId="612e3f77-08f4-424c-9bd0-6ac275dcda07" providerId="ADAL" clId="{E550656C-766E-4332-BB90-770D42A14485}" dt="2025-08-06T12:23:14.407" v="80" actId="20577"/>
        <pc:sldMkLst>
          <pc:docMk/>
          <pc:sldMk cId="2097033110" sldId="2134808450"/>
        </pc:sldMkLst>
      </pc:sldChg>
      <pc:sldChg chg="addSp delSp modSp mod">
        <pc:chgData name="FERHANE EL MOSTAFA" userId="612e3f77-08f4-424c-9bd0-6ac275dcda07" providerId="ADAL" clId="{E550656C-766E-4332-BB90-770D42A14485}" dt="2025-08-06T12:25:48.859" v="160" actId="20577"/>
        <pc:sldMkLst>
          <pc:docMk/>
          <pc:sldMk cId="368224478" sldId="2134808451"/>
        </pc:sldMkLst>
      </pc:sldChg>
      <pc:sldChg chg="modSp add del">
        <pc:chgData name="FERHANE EL MOSTAFA" userId="612e3f77-08f4-424c-9bd0-6ac275dcda07" providerId="ADAL" clId="{E550656C-766E-4332-BB90-770D42A14485}" dt="2025-08-06T12:31:48.267" v="237" actId="20577"/>
        <pc:sldMkLst>
          <pc:docMk/>
          <pc:sldMk cId="420838356" sldId="2134808455"/>
        </pc:sldMkLst>
      </pc:sldChg>
      <pc:sldChg chg="modSp mod">
        <pc:chgData name="FERHANE EL MOSTAFA" userId="612e3f77-08f4-424c-9bd0-6ac275dcda07" providerId="ADAL" clId="{E550656C-766E-4332-BB90-770D42A14485}" dt="2025-08-06T16:55:21.760" v="709" actId="20577"/>
        <pc:sldMkLst>
          <pc:docMk/>
          <pc:sldMk cId="1418471261" sldId="2134808474"/>
        </pc:sldMkLst>
      </pc:sldChg>
      <pc:sldChg chg="add">
        <pc:chgData name="FERHANE EL MOSTAFA" userId="612e3f77-08f4-424c-9bd0-6ac275dcda07" providerId="ADAL" clId="{E550656C-766E-4332-BB90-770D42A14485}" dt="2025-08-30T08:35:16.344" v="2522"/>
        <pc:sldMkLst>
          <pc:docMk/>
          <pc:sldMk cId="2533095450" sldId="2134808522"/>
        </pc:sldMkLst>
      </pc:sldChg>
      <pc:sldChg chg="modSp mod">
        <pc:chgData name="FERHANE EL MOSTAFA" userId="612e3f77-08f4-424c-9bd0-6ac275dcda07" providerId="ADAL" clId="{E550656C-766E-4332-BB90-770D42A14485}" dt="2025-08-06T12:30:55.637" v="198" actId="20577"/>
        <pc:sldMkLst>
          <pc:docMk/>
          <pc:sldMk cId="2639336920" sldId="2134808532"/>
        </pc:sldMkLst>
      </pc:sldChg>
      <pc:sldChg chg="modSp mod">
        <pc:chgData name="FERHANE EL MOSTAFA" userId="612e3f77-08f4-424c-9bd0-6ac275dcda07" providerId="ADAL" clId="{E550656C-766E-4332-BB90-770D42A14485}" dt="2025-08-06T12:33:06.913" v="299" actId="20577"/>
        <pc:sldMkLst>
          <pc:docMk/>
          <pc:sldMk cId="736286595" sldId="2134808533"/>
        </pc:sldMkLst>
      </pc:sldChg>
      <pc:sldChg chg="del">
        <pc:chgData name="FERHANE EL MOSTAFA" userId="612e3f77-08f4-424c-9bd0-6ac275dcda07" providerId="ADAL" clId="{E550656C-766E-4332-BB90-770D42A14485}" dt="2025-08-06T12:32:20.086" v="265" actId="47"/>
        <pc:sldMkLst>
          <pc:docMk/>
          <pc:sldMk cId="3526307757" sldId="2134808534"/>
        </pc:sldMkLst>
      </pc:sldChg>
      <pc:sldChg chg="modSp mod">
        <pc:chgData name="FERHANE EL MOSTAFA" userId="612e3f77-08f4-424c-9bd0-6ac275dcda07" providerId="ADAL" clId="{E550656C-766E-4332-BB90-770D42A14485}" dt="2025-08-06T12:34:35.740" v="371" actId="20577"/>
        <pc:sldMkLst>
          <pc:docMk/>
          <pc:sldMk cId="1456947510" sldId="2134808535"/>
        </pc:sldMkLst>
      </pc:sldChg>
      <pc:sldChg chg="del">
        <pc:chgData name="FERHANE EL MOSTAFA" userId="612e3f77-08f4-424c-9bd0-6ac275dcda07" providerId="ADAL" clId="{E550656C-766E-4332-BB90-770D42A14485}" dt="2025-08-06T12:34:46.803" v="373" actId="47"/>
        <pc:sldMkLst>
          <pc:docMk/>
          <pc:sldMk cId="4027987106" sldId="2134808536"/>
        </pc:sldMkLst>
      </pc:sldChg>
      <pc:sldChg chg="del">
        <pc:chgData name="FERHANE EL MOSTAFA" userId="612e3f77-08f4-424c-9bd0-6ac275dcda07" providerId="ADAL" clId="{E550656C-766E-4332-BB90-770D42A14485}" dt="2025-08-06T12:34:49.325" v="374" actId="47"/>
        <pc:sldMkLst>
          <pc:docMk/>
          <pc:sldMk cId="274001843" sldId="2134808537"/>
        </pc:sldMkLst>
      </pc:sldChg>
      <pc:sldChg chg="del">
        <pc:chgData name="FERHANE EL MOSTAFA" userId="612e3f77-08f4-424c-9bd0-6ac275dcda07" providerId="ADAL" clId="{E550656C-766E-4332-BB90-770D42A14485}" dt="2025-08-06T12:34:52.369" v="375" actId="47"/>
        <pc:sldMkLst>
          <pc:docMk/>
          <pc:sldMk cId="58350007" sldId="2134808538"/>
        </pc:sldMkLst>
      </pc:sldChg>
      <pc:sldChg chg="modSp mod">
        <pc:chgData name="FERHANE EL MOSTAFA" userId="612e3f77-08f4-424c-9bd0-6ac275dcda07" providerId="ADAL" clId="{E550656C-766E-4332-BB90-770D42A14485}" dt="2025-08-08T17:56:07.958" v="2430" actId="20577"/>
        <pc:sldMkLst>
          <pc:docMk/>
          <pc:sldMk cId="3114214726" sldId="2134808539"/>
        </pc:sldMkLst>
      </pc:sldChg>
      <pc:sldChg chg="addSp delSp modSp mod modAnim">
        <pc:chgData name="FERHANE EL MOSTAFA" userId="612e3f77-08f4-424c-9bd0-6ac275dcda07" providerId="ADAL" clId="{E550656C-766E-4332-BB90-770D42A14485}" dt="2025-08-06T17:27:12.019" v="1385" actId="20577"/>
        <pc:sldMkLst>
          <pc:docMk/>
          <pc:sldMk cId="4035992643" sldId="2134808541"/>
        </pc:sldMkLst>
      </pc:sldChg>
      <pc:sldChg chg="modSp mod">
        <pc:chgData name="FERHANE EL MOSTAFA" userId="612e3f77-08f4-424c-9bd0-6ac275dcda07" providerId="ADAL" clId="{E550656C-766E-4332-BB90-770D42A14485}" dt="2025-08-06T18:50:00.513" v="2136" actId="14100"/>
        <pc:sldMkLst>
          <pc:docMk/>
          <pc:sldMk cId="2679425699" sldId="2134808543"/>
        </pc:sldMkLst>
      </pc:sldChg>
      <pc:sldChg chg="addSp delSp modSp mod">
        <pc:chgData name="FERHANE EL MOSTAFA" userId="612e3f77-08f4-424c-9bd0-6ac275dcda07" providerId="ADAL" clId="{E550656C-766E-4332-BB90-770D42A14485}" dt="2025-08-06T19:10:38.902" v="2404" actId="14100"/>
        <pc:sldMkLst>
          <pc:docMk/>
          <pc:sldMk cId="2254889488" sldId="2134808547"/>
        </pc:sldMkLst>
      </pc:sldChg>
      <pc:sldChg chg="addSp delSp modSp mod delAnim">
        <pc:chgData name="FERHANE EL MOSTAFA" userId="612e3f77-08f4-424c-9bd0-6ac275dcda07" providerId="ADAL" clId="{E550656C-766E-4332-BB90-770D42A14485}" dt="2025-08-06T19:02:48.360" v="2312" actId="6549"/>
        <pc:sldMkLst>
          <pc:docMk/>
          <pc:sldMk cId="2465365777" sldId="2134808555"/>
        </pc:sldMkLst>
      </pc:sldChg>
      <pc:sldChg chg="modSp mod">
        <pc:chgData name="FERHANE EL MOSTAFA" userId="612e3f77-08f4-424c-9bd0-6ac275dcda07" providerId="ADAL" clId="{E550656C-766E-4332-BB90-770D42A14485}" dt="2025-08-06T19:06:44.407" v="2395" actId="20577"/>
        <pc:sldMkLst>
          <pc:docMk/>
          <pc:sldMk cId="4059753319" sldId="2134808557"/>
        </pc:sldMkLst>
      </pc:sldChg>
      <pc:sldChg chg="addSp delSp modSp mod">
        <pc:chgData name="FERHANE EL MOSTAFA" userId="612e3f77-08f4-424c-9bd0-6ac275dcda07" providerId="ADAL" clId="{E550656C-766E-4332-BB90-770D42A14485}" dt="2025-08-06T19:07:54.657" v="2399" actId="1076"/>
        <pc:sldMkLst>
          <pc:docMk/>
          <pc:sldMk cId="3153886839" sldId="2134808558"/>
        </pc:sldMkLst>
      </pc:sldChg>
      <pc:sldChg chg="addSp delSp modSp mod">
        <pc:chgData name="FERHANE EL MOSTAFA" userId="612e3f77-08f4-424c-9bd0-6ac275dcda07" providerId="ADAL" clId="{E550656C-766E-4332-BB90-770D42A14485}" dt="2025-08-08T18:04:12.291" v="2521" actId="20577"/>
        <pc:sldMkLst>
          <pc:docMk/>
          <pc:sldMk cId="512562272" sldId="2134808561"/>
        </pc:sldMkLst>
      </pc:sldChg>
      <pc:sldChg chg="del">
        <pc:chgData name="FERHANE EL MOSTAFA" userId="612e3f77-08f4-424c-9bd0-6ac275dcda07" providerId="ADAL" clId="{E550656C-766E-4332-BB90-770D42A14485}" dt="2025-08-06T12:22:40.690" v="66" actId="47"/>
        <pc:sldMkLst>
          <pc:docMk/>
          <pc:sldMk cId="2815788897" sldId="2134808562"/>
        </pc:sldMkLst>
      </pc:sldChg>
      <pc:sldChg chg="modSp mod">
        <pc:chgData name="FERHANE EL MOSTAFA" userId="612e3f77-08f4-424c-9bd0-6ac275dcda07" providerId="ADAL" clId="{E550656C-766E-4332-BB90-770D42A14485}" dt="2025-08-08T17:59:40.535" v="2497" actId="20577"/>
        <pc:sldMkLst>
          <pc:docMk/>
          <pc:sldMk cId="2505334442" sldId="2134808563"/>
        </pc:sldMkLst>
      </pc:sldChg>
      <pc:sldChg chg="modSp mod">
        <pc:chgData name="FERHANE EL MOSTAFA" userId="612e3f77-08f4-424c-9bd0-6ac275dcda07" providerId="ADAL" clId="{E550656C-766E-4332-BB90-770D42A14485}" dt="2025-08-06T16:56:18.577" v="744" actId="20577"/>
        <pc:sldMkLst>
          <pc:docMk/>
          <pc:sldMk cId="2317388228" sldId="2134808564"/>
        </pc:sldMkLst>
      </pc:sldChg>
      <pc:sldChg chg="del">
        <pc:chgData name="FERHANE EL MOSTAFA" userId="612e3f77-08f4-424c-9bd0-6ac275dcda07" providerId="ADAL" clId="{E550656C-766E-4332-BB90-770D42A14485}" dt="2025-08-06T16:54:28.878" v="691" actId="47"/>
        <pc:sldMkLst>
          <pc:docMk/>
          <pc:sldMk cId="4032408682" sldId="2134808565"/>
        </pc:sldMkLst>
      </pc:sldChg>
      <pc:sldChg chg="del">
        <pc:chgData name="FERHANE EL MOSTAFA" userId="612e3f77-08f4-424c-9bd0-6ac275dcda07" providerId="ADAL" clId="{E550656C-766E-4332-BB90-770D42A14485}" dt="2025-08-06T16:57:13.848" v="750" actId="47"/>
        <pc:sldMkLst>
          <pc:docMk/>
          <pc:sldMk cId="2709170444" sldId="2134808566"/>
        </pc:sldMkLst>
      </pc:sldChg>
      <pc:sldChg chg="del">
        <pc:chgData name="FERHANE EL MOSTAFA" userId="612e3f77-08f4-424c-9bd0-6ac275dcda07" providerId="ADAL" clId="{E550656C-766E-4332-BB90-770D42A14485}" dt="2025-08-06T17:05:02.607" v="900" actId="47"/>
        <pc:sldMkLst>
          <pc:docMk/>
          <pc:sldMk cId="1626601895" sldId="2134808567"/>
        </pc:sldMkLst>
      </pc:sldChg>
      <pc:sldChg chg="addSp delSp modSp mod">
        <pc:chgData name="FERHANE EL MOSTAFA" userId="612e3f77-08f4-424c-9bd0-6ac275dcda07" providerId="ADAL" clId="{E550656C-766E-4332-BB90-770D42A14485}" dt="2025-08-08T18:01:44.476" v="2518" actId="20577"/>
        <pc:sldMkLst>
          <pc:docMk/>
          <pc:sldMk cId="2862304520" sldId="2134808568"/>
        </pc:sldMkLst>
      </pc:sldChg>
      <pc:sldChg chg="addSp delSp modSp mod delAnim modAnim">
        <pc:chgData name="FERHANE EL MOSTAFA" userId="612e3f77-08f4-424c-9bd0-6ac275dcda07" providerId="ADAL" clId="{E550656C-766E-4332-BB90-770D42A14485}" dt="2025-08-06T17:10:48.104" v="1027"/>
        <pc:sldMkLst>
          <pc:docMk/>
          <pc:sldMk cId="3441162846" sldId="2134808569"/>
        </pc:sldMkLst>
      </pc:sldChg>
      <pc:sldChg chg="del">
        <pc:chgData name="FERHANE EL MOSTAFA" userId="612e3f77-08f4-424c-9bd0-6ac275dcda07" providerId="ADAL" clId="{E550656C-766E-4332-BB90-770D42A14485}" dt="2025-08-06T17:13:06.199" v="1110" actId="47"/>
        <pc:sldMkLst>
          <pc:docMk/>
          <pc:sldMk cId="13965488" sldId="2134808570"/>
        </pc:sldMkLst>
      </pc:sldChg>
      <pc:sldChg chg="del">
        <pc:chgData name="FERHANE EL MOSTAFA" userId="612e3f77-08f4-424c-9bd0-6ac275dcda07" providerId="ADAL" clId="{E550656C-766E-4332-BB90-770D42A14485}" dt="2025-08-06T17:29:51.243" v="1469" actId="47"/>
        <pc:sldMkLst>
          <pc:docMk/>
          <pc:sldMk cId="2532723540" sldId="2134808571"/>
        </pc:sldMkLst>
      </pc:sldChg>
      <pc:sldChg chg="del">
        <pc:chgData name="FERHANE EL MOSTAFA" userId="612e3f77-08f4-424c-9bd0-6ac275dcda07" providerId="ADAL" clId="{E550656C-766E-4332-BB90-770D42A14485}" dt="2025-08-06T17:30:11.058" v="1470" actId="47"/>
        <pc:sldMkLst>
          <pc:docMk/>
          <pc:sldMk cId="2809466885" sldId="2134808572"/>
        </pc:sldMkLst>
      </pc:sldChg>
      <pc:sldChg chg="del">
        <pc:chgData name="FERHANE EL MOSTAFA" userId="612e3f77-08f4-424c-9bd0-6ac275dcda07" providerId="ADAL" clId="{E550656C-766E-4332-BB90-770D42A14485}" dt="2025-08-06T18:47:55.697" v="2117" actId="47"/>
        <pc:sldMkLst>
          <pc:docMk/>
          <pc:sldMk cId="4135327279" sldId="2134808573"/>
        </pc:sldMkLst>
      </pc:sldChg>
      <pc:sldChg chg="del">
        <pc:chgData name="FERHANE EL MOSTAFA" userId="612e3f77-08f4-424c-9bd0-6ac275dcda07" providerId="ADAL" clId="{E550656C-766E-4332-BB90-770D42A14485}" dt="2025-08-06T18:47:59.382" v="2118" actId="47"/>
        <pc:sldMkLst>
          <pc:docMk/>
          <pc:sldMk cId="2245614519" sldId="2134808574"/>
        </pc:sldMkLst>
      </pc:sldChg>
      <pc:sldChg chg="addSp delSp modSp mod">
        <pc:chgData name="FERHANE EL MOSTAFA" userId="612e3f77-08f4-424c-9bd0-6ac275dcda07" providerId="ADAL" clId="{E550656C-766E-4332-BB90-770D42A14485}" dt="2025-08-06T18:58:09.945" v="2214" actId="14100"/>
        <pc:sldMkLst>
          <pc:docMk/>
          <pc:sldMk cId="3699041014" sldId="2134808575"/>
        </pc:sldMkLst>
      </pc:sldChg>
      <pc:sldChg chg="del">
        <pc:chgData name="FERHANE EL MOSTAFA" userId="612e3f77-08f4-424c-9bd0-6ac275dcda07" providerId="ADAL" clId="{E550656C-766E-4332-BB90-770D42A14485}" dt="2025-08-06T18:51:20.644" v="2144" actId="47"/>
        <pc:sldMkLst>
          <pc:docMk/>
          <pc:sldMk cId="1633351896" sldId="2134808576"/>
        </pc:sldMkLst>
      </pc:sldChg>
      <pc:sldChg chg="del">
        <pc:chgData name="FERHANE EL MOSTAFA" userId="612e3f77-08f4-424c-9bd0-6ac275dcda07" providerId="ADAL" clId="{E550656C-766E-4332-BB90-770D42A14485}" dt="2025-08-06T18:52:07.601" v="2151" actId="47"/>
        <pc:sldMkLst>
          <pc:docMk/>
          <pc:sldMk cId="680568885" sldId="2134808577"/>
        </pc:sldMkLst>
      </pc:sldChg>
      <pc:sldChg chg="del">
        <pc:chgData name="FERHANE EL MOSTAFA" userId="612e3f77-08f4-424c-9bd0-6ac275dcda07" providerId="ADAL" clId="{E550656C-766E-4332-BB90-770D42A14485}" dt="2025-08-06T18:48:02.472" v="2119" actId="47"/>
        <pc:sldMkLst>
          <pc:docMk/>
          <pc:sldMk cId="2798218740" sldId="2134808578"/>
        </pc:sldMkLst>
      </pc:sldChg>
      <pc:sldChg chg="addSp delSp modSp mod">
        <pc:chgData name="FERHANE EL MOSTAFA" userId="612e3f77-08f4-424c-9bd0-6ac275dcda07" providerId="ADAL" clId="{E550656C-766E-4332-BB90-770D42A14485}" dt="2025-08-06T18:55:09.533" v="2166" actId="14100"/>
        <pc:sldMkLst>
          <pc:docMk/>
          <pc:sldMk cId="3390813187" sldId="2134808579"/>
        </pc:sldMkLst>
      </pc:sldChg>
      <pc:sldChg chg="del">
        <pc:chgData name="FERHANE EL MOSTAFA" userId="612e3f77-08f4-424c-9bd0-6ac275dcda07" providerId="ADAL" clId="{E550656C-766E-4332-BB90-770D42A14485}" dt="2025-08-06T18:57:17.983" v="2207" actId="47"/>
        <pc:sldMkLst>
          <pc:docMk/>
          <pc:sldMk cId="1339431572" sldId="2134808580"/>
        </pc:sldMkLst>
      </pc:sldChg>
      <pc:sldChg chg="del">
        <pc:chgData name="FERHANE EL MOSTAFA" userId="612e3f77-08f4-424c-9bd0-6ac275dcda07" providerId="ADAL" clId="{E550656C-766E-4332-BB90-770D42A14485}" dt="2025-08-06T19:03:13.257" v="2314" actId="47"/>
        <pc:sldMkLst>
          <pc:docMk/>
          <pc:sldMk cId="2313409129" sldId="2134808581"/>
        </pc:sldMkLst>
      </pc:sldChg>
      <pc:sldChg chg="addSp delSp modSp mod">
        <pc:chgData name="FERHANE EL MOSTAFA" userId="612e3f77-08f4-424c-9bd0-6ac275dcda07" providerId="ADAL" clId="{E550656C-766E-4332-BB90-770D42A14485}" dt="2025-08-06T19:05:14.999" v="2358" actId="1076"/>
        <pc:sldMkLst>
          <pc:docMk/>
          <pc:sldMk cId="3050743997" sldId="2134808582"/>
        </pc:sldMkLst>
      </pc:sldChg>
      <pc:sldChg chg="del">
        <pc:chgData name="FERHANE EL MOSTAFA" userId="612e3f77-08f4-424c-9bd0-6ac275dcda07" providerId="ADAL" clId="{E550656C-766E-4332-BB90-770D42A14485}" dt="2025-08-06T19:10:08.430" v="2401" actId="47"/>
        <pc:sldMkLst>
          <pc:docMk/>
          <pc:sldMk cId="1097258087" sldId="2134808583"/>
        </pc:sldMkLst>
      </pc:sldChg>
      <pc:sldChg chg="addSp delSp modSp add mod">
        <pc:chgData name="FERHANE EL MOSTAFA" userId="612e3f77-08f4-424c-9bd0-6ac275dcda07" providerId="ADAL" clId="{E550656C-766E-4332-BB90-770D42A14485}" dt="2025-08-08T17:52:52.454" v="2416" actId="20577"/>
        <pc:sldMkLst>
          <pc:docMk/>
          <pc:sldMk cId="4242321447" sldId="2134808584"/>
        </pc:sldMkLst>
      </pc:sldChg>
      <pc:sldChg chg="modSp add">
        <pc:chgData name="FERHANE EL MOSTAFA" userId="612e3f77-08f4-424c-9bd0-6ac275dcda07" providerId="ADAL" clId="{E550656C-766E-4332-BB90-770D42A14485}" dt="2025-08-06T12:36:37.120" v="434" actId="207"/>
        <pc:sldMkLst>
          <pc:docMk/>
          <pc:sldMk cId="1489973393" sldId="2134808585"/>
        </pc:sldMkLst>
      </pc:sldChg>
      <pc:sldChg chg="modSp add">
        <pc:chgData name="FERHANE EL MOSTAFA" userId="612e3f77-08f4-424c-9bd0-6ac275dcda07" providerId="ADAL" clId="{E550656C-766E-4332-BB90-770D42A14485}" dt="2025-08-06T12:36:28.355" v="433" actId="207"/>
        <pc:sldMkLst>
          <pc:docMk/>
          <pc:sldMk cId="3281895576" sldId="2134808586"/>
        </pc:sldMkLst>
      </pc:sldChg>
      <pc:sldChg chg="addSp delSp modSp add mod modAnim">
        <pc:chgData name="FERHANE EL MOSTAFA" userId="612e3f77-08f4-424c-9bd0-6ac275dcda07" providerId="ADAL" clId="{E550656C-766E-4332-BB90-770D42A14485}" dt="2025-08-08T18:00:24.561" v="2512" actId="20577"/>
        <pc:sldMkLst>
          <pc:docMk/>
          <pc:sldMk cId="525722266" sldId="2134808587"/>
        </pc:sldMkLst>
      </pc:sldChg>
      <pc:sldChg chg="addSp delSp modSp add mod">
        <pc:chgData name="FERHANE EL MOSTAFA" userId="612e3f77-08f4-424c-9bd0-6ac275dcda07" providerId="ADAL" clId="{E550656C-766E-4332-BB90-770D42A14485}" dt="2025-08-06T16:57:11.682" v="749" actId="1076"/>
        <pc:sldMkLst>
          <pc:docMk/>
          <pc:sldMk cId="4214294944" sldId="2134808588"/>
        </pc:sldMkLst>
      </pc:sldChg>
      <pc:sldChg chg="addSp delSp modSp add mod modAnim">
        <pc:chgData name="FERHANE EL MOSTAFA" userId="612e3f77-08f4-424c-9bd0-6ac275dcda07" providerId="ADAL" clId="{E550656C-766E-4332-BB90-770D42A14485}" dt="2025-08-08T18:01:19.763" v="2515"/>
        <pc:sldMkLst>
          <pc:docMk/>
          <pc:sldMk cId="831302151" sldId="2134808589"/>
        </pc:sldMkLst>
      </pc:sldChg>
      <pc:sldChg chg="modSp add mod modAnim">
        <pc:chgData name="FERHANE EL MOSTAFA" userId="612e3f77-08f4-424c-9bd0-6ac275dcda07" providerId="ADAL" clId="{E550656C-766E-4332-BB90-770D42A14485}" dt="2025-08-06T17:12:18.755" v="1102"/>
        <pc:sldMkLst>
          <pc:docMk/>
          <pc:sldMk cId="4205259817" sldId="2134808590"/>
        </pc:sldMkLst>
      </pc:sldChg>
      <pc:sldChg chg="addSp delSp modSp add mod">
        <pc:chgData name="FERHANE EL MOSTAFA" userId="612e3f77-08f4-424c-9bd0-6ac275dcda07" providerId="ADAL" clId="{E550656C-766E-4332-BB90-770D42A14485}" dt="2025-08-06T17:13:01.488" v="1109" actId="20577"/>
        <pc:sldMkLst>
          <pc:docMk/>
          <pc:sldMk cId="2679053191" sldId="2134808591"/>
        </pc:sldMkLst>
      </pc:sldChg>
      <pc:sldChg chg="addSp delSp modSp add mod modAnim">
        <pc:chgData name="FERHANE EL MOSTAFA" userId="612e3f77-08f4-424c-9bd0-6ac275dcda07" providerId="ADAL" clId="{E550656C-766E-4332-BB90-770D42A14485}" dt="2025-08-06T17:29:33.200" v="1468" actId="1076"/>
        <pc:sldMkLst>
          <pc:docMk/>
          <pc:sldMk cId="3014761111" sldId="2134808592"/>
        </pc:sldMkLst>
      </pc:sldChg>
      <pc:sldChg chg="addSp delSp modSp add mod modAnim">
        <pc:chgData name="FERHANE EL MOSTAFA" userId="612e3f77-08f4-424c-9bd0-6ac275dcda07" providerId="ADAL" clId="{E550656C-766E-4332-BB90-770D42A14485}" dt="2025-08-06T17:39:52.844" v="1803" actId="20577"/>
        <pc:sldMkLst>
          <pc:docMk/>
          <pc:sldMk cId="3092971174" sldId="2134808593"/>
        </pc:sldMkLst>
      </pc:sldChg>
      <pc:sldChg chg="addSp delSp modSp add mod">
        <pc:chgData name="FERHANE EL MOSTAFA" userId="612e3f77-08f4-424c-9bd0-6ac275dcda07" providerId="ADAL" clId="{E550656C-766E-4332-BB90-770D42A14485}" dt="2025-08-06T18:37:40.494" v="1870" actId="20577"/>
        <pc:sldMkLst>
          <pc:docMk/>
          <pc:sldMk cId="1436910292" sldId="2134808594"/>
        </pc:sldMkLst>
      </pc:sldChg>
      <pc:sldChg chg="add del">
        <pc:chgData name="FERHANE EL MOSTAFA" userId="612e3f77-08f4-424c-9bd0-6ac275dcda07" providerId="ADAL" clId="{E550656C-766E-4332-BB90-770D42A14485}" dt="2025-08-06T18:38:07.917" v="1872"/>
        <pc:sldMkLst>
          <pc:docMk/>
          <pc:sldMk cId="1024043946" sldId="2134808595"/>
        </pc:sldMkLst>
      </pc:sldChg>
      <pc:sldChg chg="addSp delSp modSp add mod modAnim">
        <pc:chgData name="FERHANE EL MOSTAFA" userId="612e3f77-08f4-424c-9bd0-6ac275dcda07" providerId="ADAL" clId="{E550656C-766E-4332-BB90-770D42A14485}" dt="2025-08-06T18:39:19.353" v="1881" actId="20577"/>
        <pc:sldMkLst>
          <pc:docMk/>
          <pc:sldMk cId="2330666737" sldId="2134808595"/>
        </pc:sldMkLst>
      </pc:sldChg>
      <pc:sldChg chg="addSp delSp modSp add mod modAnim">
        <pc:chgData name="FERHANE EL MOSTAFA" userId="612e3f77-08f4-424c-9bd0-6ac275dcda07" providerId="ADAL" clId="{E550656C-766E-4332-BB90-770D42A14485}" dt="2025-08-06T18:47:42.327" v="2116" actId="20577"/>
        <pc:sldMkLst>
          <pc:docMk/>
          <pc:sldMk cId="1038363912" sldId="2134808596"/>
        </pc:sldMkLst>
      </pc:sldChg>
      <pc:sldChg chg="addSp delSp modSp add mod modAnim">
        <pc:chgData name="FERHANE EL MOSTAFA" userId="612e3f77-08f4-424c-9bd0-6ac275dcda07" providerId="ADAL" clId="{E550656C-766E-4332-BB90-770D42A14485}" dt="2025-08-06T18:51:12.833" v="2143"/>
        <pc:sldMkLst>
          <pc:docMk/>
          <pc:sldMk cId="4215355965" sldId="2134808597"/>
        </pc:sldMkLst>
      </pc:sldChg>
      <pc:sldChg chg="addSp delSp modSp add mod">
        <pc:chgData name="FERHANE EL MOSTAFA" userId="612e3f77-08f4-424c-9bd0-6ac275dcda07" providerId="ADAL" clId="{E550656C-766E-4332-BB90-770D42A14485}" dt="2025-08-06T18:52:03.760" v="2150"/>
        <pc:sldMkLst>
          <pc:docMk/>
          <pc:sldMk cId="1184317551" sldId="2134808598"/>
        </pc:sldMkLst>
      </pc:sldChg>
      <pc:sldChg chg="addSp delSp modSp add mod modAnim">
        <pc:chgData name="FERHANE EL MOSTAFA" userId="612e3f77-08f4-424c-9bd0-6ac275dcda07" providerId="ADAL" clId="{E550656C-766E-4332-BB90-770D42A14485}" dt="2025-08-06T18:57:08.049" v="2206" actId="20577"/>
        <pc:sldMkLst>
          <pc:docMk/>
          <pc:sldMk cId="3362473845" sldId="2134808599"/>
        </pc:sldMkLst>
      </pc:sldChg>
      <pc:sldChg chg="addSp delSp modSp add mod delAnim modAnim">
        <pc:chgData name="FERHANE EL MOSTAFA" userId="612e3f77-08f4-424c-9bd0-6ac275dcda07" providerId="ADAL" clId="{E550656C-766E-4332-BB90-770D42A14485}" dt="2025-08-08T18:03:39.237" v="2519"/>
        <pc:sldMkLst>
          <pc:docMk/>
          <pc:sldMk cId="1033166749" sldId="2134808600"/>
        </pc:sldMkLst>
      </pc:sldChg>
      <pc:sldChg chg="add">
        <pc:chgData name="FERHANE EL MOSTAFA" userId="612e3f77-08f4-424c-9bd0-6ac275dcda07" providerId="ADAL" clId="{E550656C-766E-4332-BB90-770D42A14485}" dt="2025-08-06T19:09:56.322" v="2400"/>
        <pc:sldMkLst>
          <pc:docMk/>
          <pc:sldMk cId="3647692018" sldId="2134808601"/>
        </pc:sldMkLst>
      </pc:sldChg>
      <pc:sldChg chg="add">
        <pc:chgData name="FERHANE EL MOSTAFA" userId="612e3f77-08f4-424c-9bd0-6ac275dcda07" providerId="ADAL" clId="{E550656C-766E-4332-BB90-770D42A14485}" dt="2025-08-06T19:09:56.322" v="2400"/>
        <pc:sldMkLst>
          <pc:docMk/>
          <pc:sldMk cId="1306435083" sldId="213480860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72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اَلْكَبْشُ</a:t>
          </a:r>
          <a:endParaRPr lang="fr-FR" sz="46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اَلْعيدُ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اَلْمَرْعى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23622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72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اَلْكَبْشُ</a:t>
          </a:r>
          <a:endParaRPr lang="fr-FR" sz="4600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اَلْعيدُ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اَلْمَرْعى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23622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72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السيارة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السرعة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الشرطي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السائق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2489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7EC2E6-1741-F644-9184-413FFF2CA017}" type="doc">
      <dgm:prSet loTypeId="urn:microsoft.com/office/officeart/2005/8/layout/radial1" loCatId="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908F430-EAC0-1343-8513-83197EE21B62}">
      <dgm:prSet phldrT="[Texte]" custT="1"/>
      <dgm:spPr/>
      <dgm:t>
        <a:bodyPr/>
        <a:lstStyle/>
        <a:p>
          <a:pPr rtl="1"/>
          <a:r>
            <a:rPr lang="ar-MA" sz="7200" b="1" i="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السيارة</a:t>
          </a:r>
          <a:endParaRPr lang="fr-FR" sz="4600" b="1" i="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4988D48-414F-3840-8642-35C97A625CF8}" type="par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D8413AFA-E70D-624E-9AB9-8FBA70FB3FD3}" type="sibTrans" cxnId="{D26F245A-A952-3941-B23A-E42B0C03B15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E3E91897-DCF8-AB44-949A-B99438192484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السرعة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E0BFA24-7A8C-C047-AC6F-993864E854E0}" type="par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69948CF5-6C5C-0347-955F-EA072D31C14F}" type="sibTrans" cxnId="{24249A98-22E0-E645-AFE8-71B3BB64D9F7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3E849FE-0D07-624E-AB72-4A29BFE6598B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الشرطي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24A0E2BF-587D-A342-A064-B4D58BF79B44}" type="par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81C59344-3DA3-D247-B8A6-FEFA3F0A4FE6}" type="sibTrans" cxnId="{98C86225-E1DF-F04E-8D79-CA288939CF3D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0F34D071-5E9E-1D4F-B649-66D5A5A8B98E}">
      <dgm:prSet phldrT="[Texte]"/>
      <dgm:spPr/>
      <dgm:t>
        <a:bodyPr/>
        <a:lstStyle/>
        <a:p>
          <a:pPr rtl="1"/>
          <a:r>
            <a:rPr lang="ar-MA" b="1" i="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السائق</a:t>
          </a:r>
          <a:endParaRPr lang="fr-FR" b="1" i="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53003AA1-9920-6B41-9014-43CB1DC2F971}" type="par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9644DCF4-7815-2643-8F98-3CCEBF298C4D}" type="sibTrans" cxnId="{01086E88-046F-4644-83C5-F683807FF4C2}">
      <dgm:prSet/>
      <dgm:spPr/>
      <dgm:t>
        <a:bodyPr/>
        <a:lstStyle/>
        <a:p>
          <a:endParaRPr lang="fr-FR" b="1" i="0">
            <a:latin typeface="Microsoft Uighur" panose="02000000000000000000" pitchFamily="2" charset="-78"/>
            <a:cs typeface="Microsoft Uighur" panose="02000000000000000000" pitchFamily="2" charset="-78"/>
          </a:endParaRPr>
        </a:p>
      </dgm:t>
    </dgm:pt>
    <dgm:pt modelId="{1CDBBCB0-6637-4BAE-9554-31955A7E3BE3}">
      <dgm:prSet phldrT="[Texte]" custRadScaleRad="104470" custRadScaleInc="0"/>
      <dgm:spPr/>
      <dgm:t>
        <a:bodyPr/>
        <a:lstStyle/>
        <a:p>
          <a:endParaRPr lang="fr-MA"/>
        </a:p>
      </dgm:t>
    </dgm:pt>
    <dgm:pt modelId="{D775BFD0-C114-42D0-B9AA-EAEC37FA7D35}" type="parTrans" cxnId="{19D2B5B5-5E61-424C-8C97-C46FB5B569DA}">
      <dgm:prSet/>
      <dgm:spPr/>
      <dgm:t>
        <a:bodyPr/>
        <a:lstStyle/>
        <a:p>
          <a:endParaRPr lang="fr-MA"/>
        </a:p>
      </dgm:t>
    </dgm:pt>
    <dgm:pt modelId="{46F68E07-0858-4515-8094-ABFADC6D8F46}" type="sibTrans" cxnId="{19D2B5B5-5E61-424C-8C97-C46FB5B569DA}">
      <dgm:prSet/>
      <dgm:spPr/>
      <dgm:t>
        <a:bodyPr/>
        <a:lstStyle/>
        <a:p>
          <a:endParaRPr lang="fr-MA"/>
        </a:p>
      </dgm:t>
    </dgm:pt>
    <dgm:pt modelId="{BE30A343-01A1-8C44-B3F8-E040C04677C8}" type="pres">
      <dgm:prSet presAssocID="{A97EC2E6-1741-F644-9184-413FFF2CA017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5B5B0D4-9F1D-AF44-8AF8-B6C08DF32CFD}" type="pres">
      <dgm:prSet presAssocID="{1908F430-EAC0-1343-8513-83197EE21B62}" presName="centerShape" presStyleLbl="node0" presStyleIdx="0" presStyleCnt="1" custScaleX="124890"/>
      <dgm:spPr/>
    </dgm:pt>
    <dgm:pt modelId="{BD00AACC-4901-464A-99E8-F5D4F7BE6383}" type="pres">
      <dgm:prSet presAssocID="{0E0BFA24-7A8C-C047-AC6F-993864E854E0}" presName="Name9" presStyleLbl="parChTrans1D2" presStyleIdx="0" presStyleCnt="3"/>
      <dgm:spPr/>
    </dgm:pt>
    <dgm:pt modelId="{3EF19B4B-B968-E54C-9689-073F635EE283}" type="pres">
      <dgm:prSet presAssocID="{0E0BFA24-7A8C-C047-AC6F-993864E854E0}" presName="connTx" presStyleLbl="parChTrans1D2" presStyleIdx="0" presStyleCnt="3"/>
      <dgm:spPr/>
    </dgm:pt>
    <dgm:pt modelId="{42BAB553-645D-9F4D-B9FA-20001ADC9FEF}" type="pres">
      <dgm:prSet presAssocID="{E3E91897-DCF8-AB44-949A-B99438192484}" presName="node" presStyleLbl="node1" presStyleIdx="0" presStyleCnt="3" custRadScaleRad="104470" custRadScaleInc="0">
        <dgm:presLayoutVars>
          <dgm:bulletEnabled val="1"/>
        </dgm:presLayoutVars>
      </dgm:prSet>
      <dgm:spPr/>
    </dgm:pt>
    <dgm:pt modelId="{8EF26D22-0EBA-9B4B-A882-9C79BDDFE3B1}" type="pres">
      <dgm:prSet presAssocID="{24A0E2BF-587D-A342-A064-B4D58BF79B44}" presName="Name9" presStyleLbl="parChTrans1D2" presStyleIdx="1" presStyleCnt="3"/>
      <dgm:spPr/>
    </dgm:pt>
    <dgm:pt modelId="{F0A9B9CC-9320-774E-B617-19162595E1FB}" type="pres">
      <dgm:prSet presAssocID="{24A0E2BF-587D-A342-A064-B4D58BF79B44}" presName="connTx" presStyleLbl="parChTrans1D2" presStyleIdx="1" presStyleCnt="3"/>
      <dgm:spPr/>
    </dgm:pt>
    <dgm:pt modelId="{1A5B5334-16C4-A34B-BD16-5392302AAF3E}" type="pres">
      <dgm:prSet presAssocID="{93E849FE-0D07-624E-AB72-4A29BFE6598B}" presName="node" presStyleLbl="node1" presStyleIdx="1" presStyleCnt="3">
        <dgm:presLayoutVars>
          <dgm:bulletEnabled val="1"/>
        </dgm:presLayoutVars>
      </dgm:prSet>
      <dgm:spPr/>
    </dgm:pt>
    <dgm:pt modelId="{DA0B7F58-3BAD-5949-BB45-1CE6265AF3AE}" type="pres">
      <dgm:prSet presAssocID="{53003AA1-9920-6B41-9014-43CB1DC2F971}" presName="Name9" presStyleLbl="parChTrans1D2" presStyleIdx="2" presStyleCnt="3"/>
      <dgm:spPr/>
    </dgm:pt>
    <dgm:pt modelId="{15994F9E-C94B-3441-A58E-8953C8DC08C6}" type="pres">
      <dgm:prSet presAssocID="{53003AA1-9920-6B41-9014-43CB1DC2F971}" presName="connTx" presStyleLbl="parChTrans1D2" presStyleIdx="2" presStyleCnt="3"/>
      <dgm:spPr/>
    </dgm:pt>
    <dgm:pt modelId="{ECEAD2AC-157A-B94E-9353-16A3FA7484D4}" type="pres">
      <dgm:prSet presAssocID="{0F34D071-5E9E-1D4F-B649-66D5A5A8B98E}" presName="node" presStyleLbl="node1" presStyleIdx="2" presStyleCnt="3">
        <dgm:presLayoutVars>
          <dgm:bulletEnabled val="1"/>
        </dgm:presLayoutVars>
      </dgm:prSet>
      <dgm:spPr/>
    </dgm:pt>
  </dgm:ptLst>
  <dgm:cxnLst>
    <dgm:cxn modelId="{475E4F0D-8978-EB46-8D41-FE6F9010A9B8}" type="presOf" srcId="{0E0BFA24-7A8C-C047-AC6F-993864E854E0}" destId="{3EF19B4B-B968-E54C-9689-073F635EE283}" srcOrd="1" destOrd="0" presId="urn:microsoft.com/office/officeart/2005/8/layout/radial1"/>
    <dgm:cxn modelId="{85339B11-36C1-CC49-8089-C8F5698CC5D5}" type="presOf" srcId="{53003AA1-9920-6B41-9014-43CB1DC2F971}" destId="{DA0B7F58-3BAD-5949-BB45-1CE6265AF3AE}" srcOrd="0" destOrd="0" presId="urn:microsoft.com/office/officeart/2005/8/layout/radial1"/>
    <dgm:cxn modelId="{5C97BE1A-93E7-5645-A177-8C8106952023}" type="presOf" srcId="{E3E91897-DCF8-AB44-949A-B99438192484}" destId="{42BAB553-645D-9F4D-B9FA-20001ADC9FEF}" srcOrd="0" destOrd="0" presId="urn:microsoft.com/office/officeart/2005/8/layout/radial1"/>
    <dgm:cxn modelId="{DC44731F-8AA1-7A40-97AA-13E8899C513E}" type="presOf" srcId="{1908F430-EAC0-1343-8513-83197EE21B62}" destId="{F5B5B0D4-9F1D-AF44-8AF8-B6C08DF32CFD}" srcOrd="0" destOrd="0" presId="urn:microsoft.com/office/officeart/2005/8/layout/radial1"/>
    <dgm:cxn modelId="{98C86225-E1DF-F04E-8D79-CA288939CF3D}" srcId="{1908F430-EAC0-1343-8513-83197EE21B62}" destId="{93E849FE-0D07-624E-AB72-4A29BFE6598B}" srcOrd="1" destOrd="0" parTransId="{24A0E2BF-587D-A342-A064-B4D58BF79B44}" sibTransId="{81C59344-3DA3-D247-B8A6-FEFA3F0A4FE6}"/>
    <dgm:cxn modelId="{953A2B35-77A2-FE49-9CF0-49DB868B8D79}" type="presOf" srcId="{24A0E2BF-587D-A342-A064-B4D58BF79B44}" destId="{F0A9B9CC-9320-774E-B617-19162595E1FB}" srcOrd="1" destOrd="0" presId="urn:microsoft.com/office/officeart/2005/8/layout/radial1"/>
    <dgm:cxn modelId="{D9E10D3C-E19B-1E4C-9569-7168F83C0979}" type="presOf" srcId="{24A0E2BF-587D-A342-A064-B4D58BF79B44}" destId="{8EF26D22-0EBA-9B4B-A882-9C79BDDFE3B1}" srcOrd="0" destOrd="0" presId="urn:microsoft.com/office/officeart/2005/8/layout/radial1"/>
    <dgm:cxn modelId="{0F10EF3E-9976-2545-A8E4-5D64AA60E1AC}" type="presOf" srcId="{93E849FE-0D07-624E-AB72-4A29BFE6598B}" destId="{1A5B5334-16C4-A34B-BD16-5392302AAF3E}" srcOrd="0" destOrd="0" presId="urn:microsoft.com/office/officeart/2005/8/layout/radial1"/>
    <dgm:cxn modelId="{E85B4D5F-A881-F04B-8F03-DC2A1B813B2E}" type="presOf" srcId="{A97EC2E6-1741-F644-9184-413FFF2CA017}" destId="{BE30A343-01A1-8C44-B3F8-E040C04677C8}" srcOrd="0" destOrd="0" presId="urn:microsoft.com/office/officeart/2005/8/layout/radial1"/>
    <dgm:cxn modelId="{D26F245A-A952-3941-B23A-E42B0C03B157}" srcId="{A97EC2E6-1741-F644-9184-413FFF2CA017}" destId="{1908F430-EAC0-1343-8513-83197EE21B62}" srcOrd="0" destOrd="0" parTransId="{54988D48-414F-3840-8642-35C97A625CF8}" sibTransId="{D8413AFA-E70D-624E-9AB9-8FBA70FB3FD3}"/>
    <dgm:cxn modelId="{C8AC4180-9328-DD4D-8AAF-62EEC3003FAC}" type="presOf" srcId="{0F34D071-5E9E-1D4F-B649-66D5A5A8B98E}" destId="{ECEAD2AC-157A-B94E-9353-16A3FA7484D4}" srcOrd="0" destOrd="0" presId="urn:microsoft.com/office/officeart/2005/8/layout/radial1"/>
    <dgm:cxn modelId="{01086E88-046F-4644-83C5-F683807FF4C2}" srcId="{1908F430-EAC0-1343-8513-83197EE21B62}" destId="{0F34D071-5E9E-1D4F-B649-66D5A5A8B98E}" srcOrd="2" destOrd="0" parTransId="{53003AA1-9920-6B41-9014-43CB1DC2F971}" sibTransId="{9644DCF4-7815-2643-8F98-3CCEBF298C4D}"/>
    <dgm:cxn modelId="{C64CBD97-87F9-314D-A298-5A9375C0F5ED}" type="presOf" srcId="{53003AA1-9920-6B41-9014-43CB1DC2F971}" destId="{15994F9E-C94B-3441-A58E-8953C8DC08C6}" srcOrd="1" destOrd="0" presId="urn:microsoft.com/office/officeart/2005/8/layout/radial1"/>
    <dgm:cxn modelId="{24249A98-22E0-E645-AFE8-71B3BB64D9F7}" srcId="{1908F430-EAC0-1343-8513-83197EE21B62}" destId="{E3E91897-DCF8-AB44-949A-B99438192484}" srcOrd="0" destOrd="0" parTransId="{0E0BFA24-7A8C-C047-AC6F-993864E854E0}" sibTransId="{69948CF5-6C5C-0347-955F-EA072D31C14F}"/>
    <dgm:cxn modelId="{19D2B5B5-5E61-424C-8C97-C46FB5B569DA}" srcId="{A97EC2E6-1741-F644-9184-413FFF2CA017}" destId="{1CDBBCB0-6637-4BAE-9554-31955A7E3BE3}" srcOrd="1" destOrd="0" parTransId="{D775BFD0-C114-42D0-B9AA-EAEC37FA7D35}" sibTransId="{46F68E07-0858-4515-8094-ABFADC6D8F46}"/>
    <dgm:cxn modelId="{6CB94FE5-BB49-3B4F-B47A-C849D1A6CE3D}" type="presOf" srcId="{0E0BFA24-7A8C-C047-AC6F-993864E854E0}" destId="{BD00AACC-4901-464A-99E8-F5D4F7BE6383}" srcOrd="0" destOrd="0" presId="urn:microsoft.com/office/officeart/2005/8/layout/radial1"/>
    <dgm:cxn modelId="{7EFCFFC3-1B0C-5B48-ABB6-9826B04239AB}" type="presParOf" srcId="{BE30A343-01A1-8C44-B3F8-E040C04677C8}" destId="{F5B5B0D4-9F1D-AF44-8AF8-B6C08DF32CFD}" srcOrd="0" destOrd="0" presId="urn:microsoft.com/office/officeart/2005/8/layout/radial1"/>
    <dgm:cxn modelId="{6CF57960-7172-5948-B767-4EC953A16890}" type="presParOf" srcId="{BE30A343-01A1-8C44-B3F8-E040C04677C8}" destId="{BD00AACC-4901-464A-99E8-F5D4F7BE6383}" srcOrd="1" destOrd="0" presId="urn:microsoft.com/office/officeart/2005/8/layout/radial1"/>
    <dgm:cxn modelId="{30630D65-1EAB-084A-8F9D-70C03A73C10F}" type="presParOf" srcId="{BD00AACC-4901-464A-99E8-F5D4F7BE6383}" destId="{3EF19B4B-B968-E54C-9689-073F635EE283}" srcOrd="0" destOrd="0" presId="urn:microsoft.com/office/officeart/2005/8/layout/radial1"/>
    <dgm:cxn modelId="{522E42E9-EEB7-604F-92DE-A68259EDE9D2}" type="presParOf" srcId="{BE30A343-01A1-8C44-B3F8-E040C04677C8}" destId="{42BAB553-645D-9F4D-B9FA-20001ADC9FEF}" srcOrd="2" destOrd="0" presId="urn:microsoft.com/office/officeart/2005/8/layout/radial1"/>
    <dgm:cxn modelId="{200A3BB2-5BE1-024F-A677-4BEBC589868A}" type="presParOf" srcId="{BE30A343-01A1-8C44-B3F8-E040C04677C8}" destId="{8EF26D22-0EBA-9B4B-A882-9C79BDDFE3B1}" srcOrd="3" destOrd="0" presId="urn:microsoft.com/office/officeart/2005/8/layout/radial1"/>
    <dgm:cxn modelId="{FD9FB043-8C18-C641-99DE-AAB8EBD087B6}" type="presParOf" srcId="{8EF26D22-0EBA-9B4B-A882-9C79BDDFE3B1}" destId="{F0A9B9CC-9320-774E-B617-19162595E1FB}" srcOrd="0" destOrd="0" presId="urn:microsoft.com/office/officeart/2005/8/layout/radial1"/>
    <dgm:cxn modelId="{9B4C1C7E-C394-C443-83C4-DC871CD33B10}" type="presParOf" srcId="{BE30A343-01A1-8C44-B3F8-E040C04677C8}" destId="{1A5B5334-16C4-A34B-BD16-5392302AAF3E}" srcOrd="4" destOrd="0" presId="urn:microsoft.com/office/officeart/2005/8/layout/radial1"/>
    <dgm:cxn modelId="{9084D56E-C5D5-1344-928C-CCD7F48DE043}" type="presParOf" srcId="{BE30A343-01A1-8C44-B3F8-E040C04677C8}" destId="{DA0B7F58-3BAD-5949-BB45-1CE6265AF3AE}" srcOrd="5" destOrd="0" presId="urn:microsoft.com/office/officeart/2005/8/layout/radial1"/>
    <dgm:cxn modelId="{30852493-FFC1-B74F-B258-D09FDB2F1C1E}" type="presParOf" srcId="{DA0B7F58-3BAD-5949-BB45-1CE6265AF3AE}" destId="{15994F9E-C94B-3441-A58E-8953C8DC08C6}" srcOrd="0" destOrd="0" presId="urn:microsoft.com/office/officeart/2005/8/layout/radial1"/>
    <dgm:cxn modelId="{B0506A80-1AC4-3E42-8594-365006339CDA}" type="presParOf" srcId="{BE30A343-01A1-8C44-B3F8-E040C04677C8}" destId="{ECEAD2AC-157A-B94E-9353-16A3FA7484D4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37159" y="2873744"/>
          <a:ext cx="2701644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اَلْكَبْشُ</a:t>
          </a:r>
          <a:endParaRPr lang="fr-FR" sz="46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2806" y="3193789"/>
        <a:ext cx="1910350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اَلْعيدُ</a:t>
          </a:r>
          <a:endParaRPr lang="fr-FR" sz="6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355048" y="4699343"/>
          <a:ext cx="48413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8413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85014" y="4710175"/>
        <a:ext cx="24206" cy="24206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sz="6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36776" y="4699343"/>
          <a:ext cx="48413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8413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66742" y="4710175"/>
        <a:ext cx="24206" cy="24206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اَلْمَرْعى</a:t>
          </a:r>
          <a:endParaRPr lang="fr-FR" sz="6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37159" y="2873744"/>
          <a:ext cx="2701644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اَلْكَبْشُ</a:t>
          </a:r>
          <a:endParaRPr lang="fr-FR" sz="46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32806" y="3193789"/>
        <a:ext cx="1910350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اَلْعيدُ</a:t>
          </a:r>
          <a:endParaRPr lang="fr-FR" sz="6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355048" y="4699343"/>
          <a:ext cx="48413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8413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85014" y="4710175"/>
        <a:ext cx="24206" cy="24206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اَلْعُشْبُ</a:t>
          </a:r>
          <a:endParaRPr lang="fr-FR" sz="6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36776" y="4699343"/>
          <a:ext cx="484139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84139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66742" y="4710175"/>
        <a:ext cx="24206" cy="24206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28003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3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اَلْمَرْعى</a:t>
          </a:r>
          <a:endParaRPr lang="fr-FR" sz="63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23304" y="2873744"/>
          <a:ext cx="2729355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السيارة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23009" y="3193789"/>
        <a:ext cx="1929945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السرعة</a:t>
          </a:r>
          <a:endParaRPr lang="fr-FR" sz="61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363055" y="4701489"/>
          <a:ext cx="475557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75557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88945" y="4712535"/>
        <a:ext cx="23777" cy="2377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الشرطي</a:t>
          </a:r>
          <a:endParaRPr lang="fr-FR" sz="61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37350" y="4701489"/>
          <a:ext cx="475557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75557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63240" y="4712535"/>
        <a:ext cx="23777" cy="2377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السائق</a:t>
          </a:r>
          <a:endParaRPr lang="fr-FR" sz="61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B5B0D4-9F1D-AF44-8AF8-B6C08DF32CFD}">
      <dsp:nvSpPr>
        <dsp:cNvPr id="0" name=""/>
        <dsp:cNvSpPr/>
      </dsp:nvSpPr>
      <dsp:spPr>
        <a:xfrm>
          <a:off x="2923304" y="2873744"/>
          <a:ext cx="2729355" cy="218540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32004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7200" b="1" i="0" kern="12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rPr>
            <a:t>السيارة</a:t>
          </a:r>
          <a:endParaRPr lang="fr-FR" sz="4600" b="1" i="0" kern="1200" dirty="0">
            <a:solidFill>
              <a:srgbClr val="FF0000"/>
            </a:solidFill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323009" y="3193789"/>
        <a:ext cx="1929945" cy="1545317"/>
      </dsp:txXfrm>
    </dsp:sp>
    <dsp:sp modelId="{BD00AACC-4901-464A-99E8-F5D4F7BE6383}">
      <dsp:nvSpPr>
        <dsp:cNvPr id="0" name=""/>
        <dsp:cNvSpPr/>
      </dsp:nvSpPr>
      <dsp:spPr>
        <a:xfrm rot="16200000">
          <a:off x="3943813" y="2506641"/>
          <a:ext cx="688336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688336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4270773" y="2512367"/>
        <a:ext cx="34416" cy="34416"/>
      </dsp:txXfrm>
    </dsp:sp>
    <dsp:sp modelId="{42BAB553-645D-9F4D-B9FA-20001ADC9FEF}">
      <dsp:nvSpPr>
        <dsp:cNvPr id="0" name=""/>
        <dsp:cNvSpPr/>
      </dsp:nvSpPr>
      <dsp:spPr>
        <a:xfrm>
          <a:off x="3195278" y="0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السرعة</a:t>
          </a:r>
          <a:endParaRPr lang="fr-FR" sz="61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3515323" y="320045"/>
        <a:ext cx="1545317" cy="1545317"/>
      </dsp:txXfrm>
    </dsp:sp>
    <dsp:sp modelId="{8EF26D22-0EBA-9B4B-A882-9C79BDDFE3B1}">
      <dsp:nvSpPr>
        <dsp:cNvPr id="0" name=""/>
        <dsp:cNvSpPr/>
      </dsp:nvSpPr>
      <dsp:spPr>
        <a:xfrm rot="1800000">
          <a:off x="5363055" y="4701489"/>
          <a:ext cx="475557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75557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588945" y="4712535"/>
        <a:ext cx="23777" cy="23777"/>
      </dsp:txXfrm>
    </dsp:sp>
    <dsp:sp modelId="{1A5B5334-16C4-A34B-BD16-5392302AAF3E}">
      <dsp:nvSpPr>
        <dsp:cNvPr id="0" name=""/>
        <dsp:cNvSpPr/>
      </dsp:nvSpPr>
      <dsp:spPr>
        <a:xfrm>
          <a:off x="5660362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الشرطي</a:t>
          </a:r>
          <a:endParaRPr lang="fr-FR" sz="61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5980407" y="4617006"/>
        <a:ext cx="1545317" cy="1545317"/>
      </dsp:txXfrm>
    </dsp:sp>
    <dsp:sp modelId="{DA0B7F58-3BAD-5949-BB45-1CE6265AF3AE}">
      <dsp:nvSpPr>
        <dsp:cNvPr id="0" name=""/>
        <dsp:cNvSpPr/>
      </dsp:nvSpPr>
      <dsp:spPr>
        <a:xfrm rot="9000000">
          <a:off x="2737350" y="4701489"/>
          <a:ext cx="475557" cy="45869"/>
        </a:xfrm>
        <a:custGeom>
          <a:avLst/>
          <a:gdLst/>
          <a:ahLst/>
          <a:cxnLst/>
          <a:rect l="0" t="0" r="0" b="0"/>
          <a:pathLst>
            <a:path>
              <a:moveTo>
                <a:pt x="0" y="22934"/>
              </a:moveTo>
              <a:lnTo>
                <a:pt x="475557" y="22934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500" b="1" i="0" kern="120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 rot="10800000">
        <a:off x="2963240" y="4712535"/>
        <a:ext cx="23777" cy="23777"/>
      </dsp:txXfrm>
    </dsp:sp>
    <dsp:sp modelId="{ECEAD2AC-157A-B94E-9353-16A3FA7484D4}">
      <dsp:nvSpPr>
        <dsp:cNvPr id="0" name=""/>
        <dsp:cNvSpPr/>
      </dsp:nvSpPr>
      <dsp:spPr>
        <a:xfrm>
          <a:off x="730194" y="4296961"/>
          <a:ext cx="2185407" cy="218540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735" tIns="38735" rIns="38735" bIns="38735" numCol="1" spcCol="1270" anchor="ctr" anchorCtr="0">
          <a:noAutofit/>
        </a:bodyPr>
        <a:lstStyle/>
        <a:p>
          <a:pPr marL="0" lvl="0" indent="0" algn="ctr" defTabSz="27114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MA" sz="6100" b="1" i="0" kern="1200" dirty="0">
              <a:latin typeface="Microsoft Uighur" panose="02000000000000000000" pitchFamily="2" charset="-78"/>
              <a:cs typeface="Microsoft Uighur" panose="02000000000000000000" pitchFamily="2" charset="-78"/>
            </a:rPr>
            <a:t>السائق</a:t>
          </a:r>
          <a:endParaRPr lang="fr-FR" sz="6100" b="1" i="0" kern="1200" dirty="0">
            <a:latin typeface="Microsoft Uighur" panose="02000000000000000000" pitchFamily="2" charset="-78"/>
            <a:cs typeface="Microsoft Uighur" panose="02000000000000000000" pitchFamily="2" charset="-78"/>
          </a:endParaRPr>
        </a:p>
      </dsp:txBody>
      <dsp:txXfrm>
        <a:off x="1050239" y="4617006"/>
        <a:ext cx="1545317" cy="15453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0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3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3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3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6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5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5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4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5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5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5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1456166"/>
              <a:chOff x="3334343" y="5038743"/>
              <a:chExt cx="9344906" cy="14561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اكتساب معجم بسيط عن الطبيعة والإنسان؛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سلسلة كلمات وجمل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تركيب جمل مفيدة انطلاقا من كلمات مبعثرة، وقراءتها.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4218682" y="1839552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03E1C7E7-0852-B242-332B-A6FAEE31C9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6080943"/>
              </p:ext>
            </p:extLst>
          </p:nvPr>
        </p:nvGraphicFramePr>
        <p:xfrm>
          <a:off x="872836" y="279587"/>
          <a:ext cx="11970327" cy="91129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609337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54566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تتضمن ال القمرية 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الصورة: ملاحظة لوحة الطبيعة والإنسان والتعبير عنها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56809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سلسلة الكلمات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إتمام سلسلة كلمات؛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الجمل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تركيب جمل ونقلها على الدفاتر.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2074" y="2145663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464574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73512" y="7305367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73512" y="54754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292422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64767" y="3334196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السابقة(الصفحة16). سأراقب ما قمتم به، قبل أن نبدأ حصة اليوم.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أركب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تسع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كلمات انطلاقا من المقاطع 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الكلمات (النشاط2)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أركب </a:t>
            </a:r>
            <a:r>
              <a:rPr kumimoji="0" lang="ar-MA" sz="40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أربع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جمل على غرار الجملتين في النشاط رقم3 وانقلها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12984C2-6C4F-9A1A-B0E4-18E68CECF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64" y="2530984"/>
            <a:ext cx="5382055" cy="669614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4B75CE-1F08-E73C-7F35-A3C7B4F8D1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214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842654" y="6373089"/>
            <a:ext cx="87560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تذكير بشروط استعمال الألواح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 اليوم شروط استعمال الألواح، خذوا ألواحكم لنطبق الشروط التي تعرفتم عليها سابقا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1551709" y="1828801"/>
            <a:ext cx="11700237" cy="8463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 rtl="1"/>
            <a:endParaRPr lang="ar-MA" sz="3600" dirty="0"/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000" b="1" dirty="0"/>
              <a:t>أحضر اللوحة والطبشور/القلم كل يوم إلى الفصل؛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000" b="1" dirty="0"/>
              <a:t>أستخرج لوحتي بهدوء عند ظهور أيقونة اللوحة؛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000" b="1" dirty="0"/>
              <a:t>أنتبه لإشارات أستاذي عند استعمال الألواح: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FF0000"/>
                </a:solidFill>
              </a:rPr>
              <a:t>الإشارة الأولى: </a:t>
            </a:r>
            <a:r>
              <a:rPr lang="ar-MA" sz="3600" dirty="0"/>
              <a:t>ارفعوا الأقلام/الطباشير؛ فكروا، واكتبوا الإجابة؛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FF0000"/>
                </a:solidFill>
              </a:rPr>
              <a:t>الإشارة الثانية: </a:t>
            </a:r>
            <a:r>
              <a:rPr lang="ar-MA" sz="3600" dirty="0"/>
              <a:t>ارفعوا الألواح كلكم دفعة واحدة، هكذا؛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b="1" dirty="0">
                <a:solidFill>
                  <a:srgbClr val="FF0000"/>
                </a:solidFill>
              </a:rPr>
              <a:t>الإشارة الثالثة: </a:t>
            </a:r>
            <a:r>
              <a:rPr lang="ar-MA" sz="3600" dirty="0"/>
              <a:t>اخفضوا الألواح فإن إجابتكم صحيحة؛</a:t>
            </a:r>
          </a:p>
          <a:p>
            <a:pPr algn="r" rtl="1"/>
            <a:r>
              <a:rPr lang="ar-MA" sz="3600" dirty="0"/>
              <a:t>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dirty="0"/>
              <a:t>بالنسبة للذين ما زالت ألواحهم مرفوعة، فإن إجابتهم خاطئة؛ </a:t>
            </a:r>
          </a:p>
          <a:p>
            <a:pPr marL="571500" indent="-571500" algn="r" rtl="1">
              <a:buFont typeface="Wingdings" panose="05000000000000000000" pitchFamily="2" charset="2"/>
              <a:buChar char="Ø"/>
            </a:pPr>
            <a:r>
              <a:rPr lang="ar-MA" sz="3600" dirty="0"/>
              <a:t>انتبهوا جيداً لعملية التصحيح للحصول على إجابة صحيحة في المرة القادمة؛</a:t>
            </a:r>
          </a:p>
          <a:p>
            <a:pPr algn="r" rtl="1"/>
            <a:r>
              <a:rPr lang="ar-MA" sz="3600" dirty="0"/>
              <a:t> </a:t>
            </a:r>
          </a:p>
          <a:p>
            <a:pPr marL="571500" indent="-571500" algn="r" rtl="1">
              <a:buFont typeface="Wingdings" panose="05000000000000000000" pitchFamily="2" charset="2"/>
              <a:buChar char="§"/>
            </a:pPr>
            <a:r>
              <a:rPr lang="ar-MA" sz="4000" b="1" dirty="0"/>
              <a:t>أمسح لوحتي عند الانتهاء من توظيفها، وأضعها في مكانها.</a:t>
            </a:r>
            <a:endParaRPr kumimoji="0" lang="ar-MA" sz="6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68DBEC-912E-F570-FCB1-E7A7935DB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39" y="2452405"/>
            <a:ext cx="1676546" cy="11427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AEB0E65-2066-02C4-16C3-59EBD63250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31" y="4164389"/>
            <a:ext cx="1810170" cy="114272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5D2F882-203C-EE65-3DDE-354BE69131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06" y="5592812"/>
            <a:ext cx="2108821" cy="144529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3C18A1E-EFE3-7EE4-5AB8-E9A5F0D428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752" y="682654"/>
            <a:ext cx="1676545" cy="1146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385455" y="3985689"/>
            <a:ext cx="537556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سأملي عليكم بعض الكلمات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بها ال القمرية.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الجبل 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870A-E1B4-C542-9A54-0092F014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B676A78-8D96-BF85-FC19-E4B58E1C4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94A59E-CC28-6077-D1E7-CC8DFE44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2C3C92-152C-79BE-78B3-3053CEC713C3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اَلْجَبَلُ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3D6751-F7ED-7A93-E18E-EB2F4C4C75EB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جَبَلُ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القمرية(تُكتب، وتُلفظ، وفوقها سكون). تتكون الكلمة من أربعة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اَلْ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جَ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بَـ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BF6C-DBAA-CC12-1502-B20C0C735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6224F4-3F96-8247-BDBF-D6410DFB3903}"/>
              </a:ext>
            </a:extLst>
          </p:cNvPr>
          <p:cNvSpPr txBox="1"/>
          <p:nvPr/>
        </p:nvSpPr>
        <p:spPr>
          <a:xfrm>
            <a:off x="2563090" y="947717"/>
            <a:ext cx="9892145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تذكروا القاعدة واكتبوا : الحصان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6F6E7F-134B-0A67-D55B-27FADD12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0526DB-EFC4-ACF7-2B5D-6C1F638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86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10EA7-73B8-6774-38E6-F601E02C0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80A2D1A-5792-8688-A314-7E5A645A370D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1225403-55FF-85D5-F38C-69591B406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750D656-54EA-4D31-4243-6BD703E2A826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239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حِصانُ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709A40A-E30C-C314-7FE2-F8062C7B0508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ـ</a:t>
            </a:r>
            <a:r>
              <a:rPr lang="ar-MA" sz="6000" b="1" noProof="0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حِصانُ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القمرية،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وفيها 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مد بالألف 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بعد الصاد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تتكون الكلمة من أربعة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اَلْ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حِـ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 err="1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صا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8997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6168-B6CE-78BF-C75F-B986B8F2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D5BD06-5256-A922-668E-F1C0ADD26443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الخروف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DFC835-7D7C-63F3-3265-75BAEFBB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2FF98E-8D2C-337B-4D75-879DFD5F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4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8D720A-BE9D-E8E5-06D2-5130DBF91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B2DB88D-C60A-A59B-AC45-ABF07701532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72C88A9-7177-E362-13A6-FCD318FE3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CD5FFB-86B9-5C72-7FA6-A2520A0719A3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</a:t>
            </a: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خَروفُ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CEDE0B4-E6F6-2A2D-6B44-1C8D9A721CDF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ـ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خَروفُ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اللام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القمرية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، وفيها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مد بالواو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بعد الراء. تتكون الكلمة من أربعة مقاطع: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اَلْ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خَ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ـ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رو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فُ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8189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540327" y="2493819"/>
            <a:ext cx="6608618" cy="39069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قراءة الصورة: لوحة الطبيعة والإنسان</a:t>
            </a:r>
          </a:p>
          <a:p>
            <a:pPr algn="ctr" rtl="1"/>
            <a:endParaRPr lang="fr-FR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سأقوم بملاحظة الصورة، ثم أشير إلى عنصر جديد منها، وأعبر عنه بكلمة واحدة: (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الكبش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)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6C0F65-5399-F34C-864B-32145B75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9048" y="4642812"/>
            <a:ext cx="237789" cy="639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ABC91-C8C5-1699-9C65-5C064FB5C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0E0AA05-134D-A96F-761F-D4F1D95B92A6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السبورة، انتبهوا</a:t>
            </a:r>
            <a:r>
              <a:rPr kumimoji="0" lang="ar-MA" sz="2400" b="0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كيف س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أنشئ الخريطة الذهنية لكلمة: الكبش، مع تركيب كل كلمة من الخريطة في جملة.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D5843B5-A8F1-9FA5-FBEC-8359B494D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2B5558A-6CC6-03BE-FF49-C1A647A221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8591955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E90D348-F000-F132-3FC2-8C18EEA5FF25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يُضَحّي أَبي بِ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لْكَبْشِ</a:t>
            </a:r>
            <a:r>
              <a:rPr lang="ar-MA" sz="4000" b="1" dirty="0">
                <a:solidFill>
                  <a:schemeClr val="tx1"/>
                </a:solidFill>
              </a:rPr>
              <a:t> يَوْمَ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لْعيدِ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770D976-B911-5665-B2AE-875C272CE79A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يَرْعى </a:t>
            </a:r>
            <a:r>
              <a:rPr lang="ar-MA" sz="4000" b="1" dirty="0" err="1">
                <a:solidFill>
                  <a:schemeClr val="tx1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chemeClr val="tx1"/>
                </a:solidFill>
              </a:rPr>
              <a:t>لرّاعي</a:t>
            </a:r>
            <a:r>
              <a:rPr lang="ar-MA" sz="4000" b="1" dirty="0">
                <a:solidFill>
                  <a:schemeClr val="tx1"/>
                </a:solidFill>
              </a:rPr>
              <a:t> 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لْكَبْشَ </a:t>
            </a:r>
            <a:r>
              <a:rPr lang="ar-MA" sz="4000" b="1" dirty="0">
                <a:solidFill>
                  <a:schemeClr val="tx1"/>
                </a:solidFill>
              </a:rPr>
              <a:t>في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لْمَرْعى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DE6C6D8-AAE3-C08A-D3D7-974E134F4F66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يَتَغَذّى 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لْكَبْشُ</a:t>
            </a:r>
            <a:r>
              <a:rPr lang="ar-MA" sz="4000" b="1" dirty="0">
                <a:solidFill>
                  <a:schemeClr val="tx1"/>
                </a:solidFill>
              </a:rPr>
              <a:t> عَلى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لْعُشْبِ</a:t>
            </a:r>
            <a:r>
              <a:rPr lang="ar-MA" sz="36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0533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1AE7F4-3F4E-65FD-0C86-4F2C47FC7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AD103A2-E66B-8E7F-DCFA-2F9FE8579DF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اقرؤوا الخريطة بشكل هامس، ثم سأعين بعضكم لقراءتها جهريا.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50DFCCF0-9D82-0347-650E-45660C925B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581411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48912886-53CA-5046-A679-104B69A9FCFC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يُضَحّي أَبي </a:t>
            </a:r>
            <a:r>
              <a:rPr lang="ar-MA" sz="4000" b="1" dirty="0">
                <a:solidFill>
                  <a:schemeClr val="tx1"/>
                </a:solidFill>
              </a:rPr>
              <a:t>بِ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لْكَبْشِ</a:t>
            </a:r>
            <a:r>
              <a:rPr lang="ar-MA" sz="4000" b="1" dirty="0">
                <a:solidFill>
                  <a:schemeClr val="tx1"/>
                </a:solidFill>
              </a:rPr>
              <a:t> يَوْمَ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لْعيدِ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6AB07B5-932B-F1B0-BBE7-7E3AD97362D0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يَرْعى 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لرّاعي 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لْكَبْشَ </a:t>
            </a:r>
            <a:r>
              <a:rPr lang="ar-MA" sz="4000" b="1" dirty="0">
                <a:solidFill>
                  <a:schemeClr val="tx1"/>
                </a:solidFill>
              </a:rPr>
              <a:t>في</a:t>
            </a:r>
            <a:r>
              <a:rPr lang="ar-MA" sz="4000" b="1" dirty="0">
                <a:solidFill>
                  <a:srgbClr val="FF0000"/>
                </a:solidFill>
              </a:rPr>
              <a:t>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لْمَرْعى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BC077074-8061-4A92-FD49-B5AFFD7FEADA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يَتَغَذّى </a:t>
            </a:r>
            <a:r>
              <a:rPr lang="ar-MA" sz="4000" b="1" dirty="0">
                <a:solidFill>
                  <a:srgbClr val="FF0000"/>
                </a:solidFill>
              </a:rPr>
              <a:t>ا</a:t>
            </a:r>
            <a:r>
              <a:rPr lang="ar-MA" sz="4000" b="1" dirty="0">
                <a:solidFill>
                  <a:prstClr val="black"/>
                </a:solidFill>
              </a:rPr>
              <a:t>ؐ</a:t>
            </a:r>
            <a:r>
              <a:rPr lang="ar-MA" sz="4000" b="1" dirty="0">
                <a:solidFill>
                  <a:srgbClr val="FF0000"/>
                </a:solidFill>
              </a:rPr>
              <a:t>لْكَبْشُ</a:t>
            </a:r>
            <a:r>
              <a:rPr lang="ar-MA" sz="4000" b="1" dirty="0">
                <a:solidFill>
                  <a:schemeClr val="tx1"/>
                </a:solidFill>
              </a:rPr>
              <a:t> عَلى </a:t>
            </a:r>
            <a:r>
              <a:rPr lang="ar-MA" sz="4000" b="1" dirty="0" err="1">
                <a:solidFill>
                  <a:srgbClr val="FF0000"/>
                </a:solidFill>
              </a:rPr>
              <a:t>ا</a:t>
            </a:r>
            <a:r>
              <a:rPr lang="ar-MA" sz="4000" b="1" dirty="0" err="1">
                <a:solidFill>
                  <a:prstClr val="black"/>
                </a:solidFill>
              </a:rPr>
              <a:t>ؐ</a:t>
            </a:r>
            <a:r>
              <a:rPr lang="ar-MA" sz="4000" b="1" dirty="0" err="1">
                <a:solidFill>
                  <a:srgbClr val="FF0000"/>
                </a:solidFill>
              </a:rPr>
              <a:t>لْعُشْبِ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B8EA51F-EF4E-8CDA-B533-B6B2084987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719" y="42465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7222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مجموعة ستنشئ الخريطة الذهنية لكلمة تختارونها من الصورة. مثلا: الحصان – السيارة – الجبل...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BACB3CB-E2F4-22AE-E622-DD0C16B03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2562" y="1869935"/>
            <a:ext cx="7275729" cy="816270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1BDCE92-8B6F-4B43-F04B-947B17C6B7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175" y="708025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سأمر بين الصفوف لتقديم المساعدة وتتبع عملكم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FE0470-0A1C-2787-55D6-C1354CAA6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2993" y="2380581"/>
            <a:ext cx="9541067" cy="74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DF45D2-7EFF-D59F-1217-9397E7CD51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C752557-5749-8B75-B150-651BC25387C8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لنصحح، المجموعة الفائزة هي من أنجزت خريطة كاملة بالكلمات والجمل. يتم عرض نموذج واحد على السبورة، مثلا. السيارة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CFBA2513-ACB3-6ADC-18CE-C0611E2BF6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93762455"/>
              </p:ext>
            </p:extLst>
          </p:nvPr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AE78C5F-A94F-1F52-B560-BB1CB0FD19E7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01E93F7-DCB3-80E8-71FF-415301E441C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schemeClr val="tx1"/>
                </a:solidFill>
                <a:latin typeface="Calibri" panose="020F0502020204030204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075B9C86-13BA-7A6C-8968-2BA236F84BED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9EAC488-AC48-F6A8-F67E-035331EA8D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363" y="717170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882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94600-772E-A63D-5A31-30C108041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68244CE-1D78-1F16-9CE5-3176109B29F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يقرأ أحد أفراد المجموعة الخريطة، ثم يقرأها بعض متعلمي المجموعات الاخرى. مع ترديد الجمل شفهيا.</a:t>
            </a: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382A82F9-738B-B9D7-32E3-A3817976599C}"/>
              </a:ext>
            </a:extLst>
          </p:cNvPr>
          <p:cNvGraphicFramePr/>
          <p:nvPr/>
        </p:nvGraphicFramePr>
        <p:xfrm>
          <a:off x="2161309" y="2410691"/>
          <a:ext cx="8575964" cy="6509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5FC60CD-E583-9DD9-D69A-381041225B3C}"/>
              </a:ext>
            </a:extLst>
          </p:cNvPr>
          <p:cNvSpPr/>
          <p:nvPr/>
        </p:nvSpPr>
        <p:spPr>
          <a:xfrm>
            <a:off x="7800108" y="2669596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1CD02742-AAD3-2856-EF37-928DD6E14B98}"/>
              </a:ext>
            </a:extLst>
          </p:cNvPr>
          <p:cNvSpPr/>
          <p:nvPr/>
        </p:nvSpPr>
        <p:spPr>
          <a:xfrm>
            <a:off x="777877" y="8920371"/>
            <a:ext cx="6232519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44C28292-0A70-4F22-ABC2-96E693BED02C}"/>
              </a:ext>
            </a:extLst>
          </p:cNvPr>
          <p:cNvSpPr/>
          <p:nvPr/>
        </p:nvSpPr>
        <p:spPr>
          <a:xfrm>
            <a:off x="8007926" y="5742777"/>
            <a:ext cx="5356287" cy="9419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جملة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6AE1F18C-BAC6-888D-22AC-55E0386A61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3720" y="469681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2949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1163782" y="2208114"/>
            <a:ext cx="6151418" cy="467759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سلسلة الكلمات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إتمام سلسلة كلمات؛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الجمل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تركيب جمل ونقلها على الدفاتر.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انتبهوا جيدا، سأتمم الجدول بجمع الكلمات وأقرأها، عليكم ان تفعلوا مثلي لباقي الجداول.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24B67-7B41-35E4-D110-EC69CC9D5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B3A5D12-C71A-711E-5ECA-1C9CDFB61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109" y="2056104"/>
            <a:ext cx="6276109" cy="8097318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D2758E0-4A08-E7FA-7156-76B67F59BFAA}"/>
              </a:ext>
            </a:extLst>
          </p:cNvPr>
          <p:cNvSpPr/>
          <p:nvPr/>
        </p:nvSpPr>
        <p:spPr>
          <a:xfrm>
            <a:off x="5043055" y="4599709"/>
            <a:ext cx="2867890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قِنّيناتٌ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0088A4B4-688C-9622-EBEC-FC93D1BC41DD}"/>
              </a:ext>
            </a:extLst>
          </p:cNvPr>
          <p:cNvSpPr/>
          <p:nvPr/>
        </p:nvSpPr>
        <p:spPr>
          <a:xfrm>
            <a:off x="5043055" y="6507266"/>
            <a:ext cx="2867890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سَمّاعاتٌ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FFBB266E-D651-95F6-ACFD-6EE9C6B8D676}"/>
              </a:ext>
            </a:extLst>
          </p:cNvPr>
          <p:cNvSpPr/>
          <p:nvPr/>
        </p:nvSpPr>
        <p:spPr>
          <a:xfrm>
            <a:off x="5043055" y="8388612"/>
            <a:ext cx="2867890" cy="108395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فَراشاتٌ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4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08E1B-5284-5058-A7CE-9D7D58450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436F6FD-4D08-E456-7713-97A22849FAC3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يقرأ الكلمات كما قراتها؟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6C2964B-4ADF-BC41-6892-C4B655998F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109" y="1745673"/>
            <a:ext cx="6516719" cy="8407749"/>
          </a:xfrm>
          <a:prstGeom prst="rect">
            <a:avLst/>
          </a:prstGeom>
        </p:spPr>
      </p:pic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C167E5B8-ACE0-14A9-1C3D-D3243AD88586}"/>
              </a:ext>
            </a:extLst>
          </p:cNvPr>
          <p:cNvSpPr/>
          <p:nvPr/>
        </p:nvSpPr>
        <p:spPr>
          <a:xfrm>
            <a:off x="5043055" y="4599709"/>
            <a:ext cx="2867890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قِنّيناتٌ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F8EBF010-5DF8-384B-8344-46CD0B6B83EC}"/>
              </a:ext>
            </a:extLst>
          </p:cNvPr>
          <p:cNvSpPr/>
          <p:nvPr/>
        </p:nvSpPr>
        <p:spPr>
          <a:xfrm>
            <a:off x="5043055" y="6507266"/>
            <a:ext cx="2867890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سَمّاعاتٌ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FF410EB-9A31-4863-340F-15829C78FB89}"/>
              </a:ext>
            </a:extLst>
          </p:cNvPr>
          <p:cNvSpPr/>
          <p:nvPr/>
        </p:nvSpPr>
        <p:spPr>
          <a:xfrm>
            <a:off x="5043055" y="8388612"/>
            <a:ext cx="2867890" cy="108395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فَراشاتٌ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C343A0-F427-4358-A092-844281949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64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13021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DDBD9-5980-8852-8B86-1A125499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2C3205D-79BB-36E5-C0B1-5CB78994C4AD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في ثنائيات ستتممون الجدول الآتي بجمع الكلمات، </a:t>
            </a:r>
            <a:r>
              <a:rPr kumimoji="0" lang="ar-MA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وتقرأونه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قراءة هامسة، سأمر بين الصفوف.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215945-662C-E1BD-28BB-C8A4FCB2F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85" y="763461"/>
            <a:ext cx="1922552" cy="127275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10D098B-96A6-19D1-9468-A8483C24A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454" y="2466109"/>
            <a:ext cx="10059468" cy="705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045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9F098-BE4F-B4CA-2FC3-BB52BBEA2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1A4F7F9-81A9-737F-FB37-E05F9D932291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جميعا، على السبورة.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704E00D-6E72-DB13-B751-3B0DC5853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" y="77649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CDDFD44-62AA-E106-9016-98AD180D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98" y="2276121"/>
            <a:ext cx="10543745" cy="7053683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FC5692AB-7BEB-8995-E635-1BAD976CB2B1}"/>
              </a:ext>
            </a:extLst>
          </p:cNvPr>
          <p:cNvSpPr/>
          <p:nvPr/>
        </p:nvSpPr>
        <p:spPr>
          <a:xfrm>
            <a:off x="6567055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49333162-7F86-89A4-283F-E9D69BC379EA}"/>
              </a:ext>
            </a:extLst>
          </p:cNvPr>
          <p:cNvSpPr/>
          <p:nvPr/>
        </p:nvSpPr>
        <p:spPr>
          <a:xfrm>
            <a:off x="6567055" y="6222502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أَعْدادٌ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9D07A208-73A9-06CF-9942-FB7CD87CCA51}"/>
              </a:ext>
            </a:extLst>
          </p:cNvPr>
          <p:cNvSpPr/>
          <p:nvPr/>
        </p:nvSpPr>
        <p:spPr>
          <a:xfrm>
            <a:off x="6567054" y="784348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أَنْهارٌ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AFDB8C75-CF5F-81E4-669F-FF97FB5EE5C9}"/>
              </a:ext>
            </a:extLst>
          </p:cNvPr>
          <p:cNvSpPr/>
          <p:nvPr/>
        </p:nvSpPr>
        <p:spPr>
          <a:xfrm>
            <a:off x="1371167" y="46015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حِبالٌ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4706DF80-688B-DBE9-690A-DF0C8BC01E86}"/>
              </a:ext>
            </a:extLst>
          </p:cNvPr>
          <p:cNvSpPr/>
          <p:nvPr/>
        </p:nvSpPr>
        <p:spPr>
          <a:xfrm>
            <a:off x="1371166" y="612386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بِغالٌ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37087F23-A1A5-AE89-84DC-756BAC3C0FF2}"/>
              </a:ext>
            </a:extLst>
          </p:cNvPr>
          <p:cNvSpPr/>
          <p:nvPr/>
        </p:nvSpPr>
        <p:spPr>
          <a:xfrm>
            <a:off x="1371166" y="7843483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تِلالٌ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1162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F9D14-F79A-9D62-069C-A45D9440C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5D7D4CC-FEEB-1694-FE08-A1C459F53610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اقرأوا الكلمات قراءة مشتركة. عند الإشارة ابدأوا: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9352575-B8AD-EF94-BABC-BE9B31E31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" y="77649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358334F-C982-A044-599F-216B292434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98" y="2276121"/>
            <a:ext cx="10543745" cy="7053683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00072DC2-6753-4CDC-BB13-282D722B7BCB}"/>
              </a:ext>
            </a:extLst>
          </p:cNvPr>
          <p:cNvSpPr/>
          <p:nvPr/>
        </p:nvSpPr>
        <p:spPr>
          <a:xfrm>
            <a:off x="6567055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0CC03F1B-1A6A-7EC3-32E8-3C923F190D04}"/>
              </a:ext>
            </a:extLst>
          </p:cNvPr>
          <p:cNvSpPr/>
          <p:nvPr/>
        </p:nvSpPr>
        <p:spPr>
          <a:xfrm>
            <a:off x="6567055" y="6222502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أَعْدادٌ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4D5C0E2A-C1B2-44E8-570E-C87E32531354}"/>
              </a:ext>
            </a:extLst>
          </p:cNvPr>
          <p:cNvSpPr/>
          <p:nvPr/>
        </p:nvSpPr>
        <p:spPr>
          <a:xfrm>
            <a:off x="6567054" y="784348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أَنْهارٌ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05ABB5BA-1D42-3B9B-E001-49932CE4950F}"/>
              </a:ext>
            </a:extLst>
          </p:cNvPr>
          <p:cNvSpPr/>
          <p:nvPr/>
        </p:nvSpPr>
        <p:spPr>
          <a:xfrm>
            <a:off x="1371167" y="46015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حِبالٌ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678397D7-A440-883E-771A-F8E277E458FB}"/>
              </a:ext>
            </a:extLst>
          </p:cNvPr>
          <p:cNvSpPr/>
          <p:nvPr/>
        </p:nvSpPr>
        <p:spPr>
          <a:xfrm>
            <a:off x="1371166" y="612386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بِغالٌ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E3C042C9-F067-E7A8-5FA5-4F6E00F88832}"/>
              </a:ext>
            </a:extLst>
          </p:cNvPr>
          <p:cNvSpPr/>
          <p:nvPr/>
        </p:nvSpPr>
        <p:spPr>
          <a:xfrm>
            <a:off x="1371166" y="7843483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5259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D04D-033B-2DEE-7A57-9475F2E6A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A887284-C57C-27D8-479C-FB073F772B88}"/>
              </a:ext>
            </a:extLst>
          </p:cNvPr>
          <p:cNvSpPr txBox="1"/>
          <p:nvPr/>
        </p:nvSpPr>
        <p:spPr>
          <a:xfrm>
            <a:off x="160421" y="95719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مع التركيز على المتعثرين، وتصحيح الاخطاء.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D7BD6BF-DD0F-724B-B7A4-384783020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198" y="2276121"/>
            <a:ext cx="10543745" cy="7053683"/>
          </a:xfrm>
          <a:prstGeom prst="rect">
            <a:avLst/>
          </a:prstGeom>
        </p:spPr>
      </p:pic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6302E3B3-F907-8546-8688-AF74A0E7E555}"/>
              </a:ext>
            </a:extLst>
          </p:cNvPr>
          <p:cNvSpPr/>
          <p:nvPr/>
        </p:nvSpPr>
        <p:spPr>
          <a:xfrm>
            <a:off x="6567055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أَعْمالٌ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83A84185-4BDB-5D3C-8DB7-57D63BDC5288}"/>
              </a:ext>
            </a:extLst>
          </p:cNvPr>
          <p:cNvSpPr/>
          <p:nvPr/>
        </p:nvSpPr>
        <p:spPr>
          <a:xfrm>
            <a:off x="6567055" y="6222502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أَعْدادٌ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669119D9-61A6-E77A-2B7B-F888B673234E}"/>
              </a:ext>
            </a:extLst>
          </p:cNvPr>
          <p:cNvSpPr/>
          <p:nvPr/>
        </p:nvSpPr>
        <p:spPr>
          <a:xfrm>
            <a:off x="6567054" y="784348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أَنْهارٌ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08BBABAB-B75C-0CFB-7D2A-6807F6D6E5BA}"/>
              </a:ext>
            </a:extLst>
          </p:cNvPr>
          <p:cNvSpPr/>
          <p:nvPr/>
        </p:nvSpPr>
        <p:spPr>
          <a:xfrm>
            <a:off x="1371167" y="46015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حِبالٌ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C1AF1825-AD06-1474-F72A-6C1CD9888064}"/>
              </a:ext>
            </a:extLst>
          </p:cNvPr>
          <p:cNvSpPr/>
          <p:nvPr/>
        </p:nvSpPr>
        <p:spPr>
          <a:xfrm>
            <a:off x="1371166" y="612386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بِغالٌ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89BDB4F8-4D29-A41B-CACA-6311C02560FC}"/>
              </a:ext>
            </a:extLst>
          </p:cNvPr>
          <p:cNvSpPr/>
          <p:nvPr/>
        </p:nvSpPr>
        <p:spPr>
          <a:xfrm>
            <a:off x="1371166" y="7843483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تِلالٌ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BD98A69-EB31-E180-5DE4-FFA80E526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421" y="53170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05319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A38DD-9353-19F1-F425-9104D2A3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B79D56-AC1C-4BF6-7B06-E7DF8D174ADE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بشكل جماعي. سنتمم جدول أسماء الحيوانات وصغارها وبيتها</a:t>
            </a: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DBEC978-F9D8-089B-5932-34C65C007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6653719"/>
              </p:ext>
            </p:extLst>
          </p:nvPr>
        </p:nvGraphicFramePr>
        <p:xfrm>
          <a:off x="1316183" y="2693476"/>
          <a:ext cx="10848109" cy="6636328"/>
        </p:xfrm>
        <a:graphic>
          <a:graphicData uri="http://schemas.openxmlformats.org/drawingml/2006/table">
            <a:tbl>
              <a:tblPr rtl="1" firstRow="1" bandRow="1"/>
              <a:tblGrid>
                <a:gridCol w="2710970">
                  <a:extLst>
                    <a:ext uri="{9D8B030D-6E8A-4147-A177-3AD203B41FA5}">
                      <a16:colId xmlns:a16="http://schemas.microsoft.com/office/drawing/2014/main" val="2445552410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764788658"/>
                    </a:ext>
                  </a:extLst>
                </a:gridCol>
                <a:gridCol w="2715199">
                  <a:extLst>
                    <a:ext uri="{9D8B030D-6E8A-4147-A177-3AD203B41FA5}">
                      <a16:colId xmlns:a16="http://schemas.microsoft.com/office/drawing/2014/main" val="1185937135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2519324934"/>
                    </a:ext>
                  </a:extLst>
                </a:gridCol>
              </a:tblGrid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اَلذّكَرُ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اَلْأُنْثى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اَلصَّغيرُ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اَلْبَيْتُ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60844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6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أَسَدٌ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447577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6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كَبْشٌ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416159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6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ثَوْرٌ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53801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0DFD847F-E3B4-446D-2E10-5A6F4DDA1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342"/>
            <a:ext cx="1682642" cy="128027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14F5C8D-71FC-8075-2CBE-0BEF0DD1BB08}"/>
              </a:ext>
            </a:extLst>
          </p:cNvPr>
          <p:cNvSpPr/>
          <p:nvPr/>
        </p:nvSpPr>
        <p:spPr>
          <a:xfrm>
            <a:off x="6858000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لَبُؤَةٌ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5395D37A-FABF-7ACA-15FF-F19671EC3067}"/>
              </a:ext>
            </a:extLst>
          </p:cNvPr>
          <p:cNvSpPr/>
          <p:nvPr/>
        </p:nvSpPr>
        <p:spPr>
          <a:xfrm>
            <a:off x="4197928" y="466431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شِبْلٌ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C427F93C-440E-E1D2-B963-AF55FC8F3516}"/>
              </a:ext>
            </a:extLst>
          </p:cNvPr>
          <p:cNvSpPr/>
          <p:nvPr/>
        </p:nvSpPr>
        <p:spPr>
          <a:xfrm>
            <a:off x="1537856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عَرينٌ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2F5974A4-B7D3-D6EA-C21F-3641E96319E2}"/>
              </a:ext>
            </a:extLst>
          </p:cNvPr>
          <p:cNvSpPr/>
          <p:nvPr/>
        </p:nvSpPr>
        <p:spPr>
          <a:xfrm>
            <a:off x="6858000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نَعْجَةٌ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E7BC2152-2FCD-E1F2-437F-C1B3438073B8}"/>
              </a:ext>
            </a:extLst>
          </p:cNvPr>
          <p:cNvSpPr/>
          <p:nvPr/>
        </p:nvSpPr>
        <p:spPr>
          <a:xfrm>
            <a:off x="4142509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خَروفٌ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0F40C7FF-8B29-5AD8-8696-FE945F272D0E}"/>
              </a:ext>
            </a:extLst>
          </p:cNvPr>
          <p:cNvSpPr/>
          <p:nvPr/>
        </p:nvSpPr>
        <p:spPr>
          <a:xfrm>
            <a:off x="1537855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زَريبَــةٌ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B9B31477-8B5E-8714-8F71-1DA2F0F5022C}"/>
              </a:ext>
            </a:extLst>
          </p:cNvPr>
          <p:cNvSpPr/>
          <p:nvPr/>
        </p:nvSpPr>
        <p:spPr>
          <a:xfrm>
            <a:off x="6857999" y="79543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بَقَرَةٌ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D77A4BC1-9D8D-2553-F208-54A304C7D0C6}"/>
              </a:ext>
            </a:extLst>
          </p:cNvPr>
          <p:cNvSpPr/>
          <p:nvPr/>
        </p:nvSpPr>
        <p:spPr>
          <a:xfrm>
            <a:off x="4142509" y="79543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S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عِجْلٌ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2CC0879E-18A6-758C-1114-0CC6963485D0}"/>
              </a:ext>
            </a:extLst>
          </p:cNvPr>
          <p:cNvSpPr/>
          <p:nvPr/>
        </p:nvSpPr>
        <p:spPr>
          <a:xfrm>
            <a:off x="1537854" y="7954318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800" b="1" kern="1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حَظيرَةٌ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5992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AE000-6AEF-6DB0-2C57-96A5EF9B5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A4EB77A-1ABB-604F-1C3C-B8BC95A64DB4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للجدول، بعد القراءة النموذجية للأستاذ.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13DD36E-D8B5-4106-24FA-691D87FAD40E}"/>
              </a:ext>
            </a:extLst>
          </p:cNvPr>
          <p:cNvGraphicFramePr>
            <a:graphicFrameLocks noGrp="1"/>
          </p:cNvGraphicFramePr>
          <p:nvPr/>
        </p:nvGraphicFramePr>
        <p:xfrm>
          <a:off x="1316183" y="2693476"/>
          <a:ext cx="10848109" cy="6636328"/>
        </p:xfrm>
        <a:graphic>
          <a:graphicData uri="http://schemas.openxmlformats.org/drawingml/2006/table">
            <a:tbl>
              <a:tblPr rtl="1" firstRow="1" bandRow="1"/>
              <a:tblGrid>
                <a:gridCol w="2710970">
                  <a:extLst>
                    <a:ext uri="{9D8B030D-6E8A-4147-A177-3AD203B41FA5}">
                      <a16:colId xmlns:a16="http://schemas.microsoft.com/office/drawing/2014/main" val="2445552410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764788658"/>
                    </a:ext>
                  </a:extLst>
                </a:gridCol>
                <a:gridCol w="2715199">
                  <a:extLst>
                    <a:ext uri="{9D8B030D-6E8A-4147-A177-3AD203B41FA5}">
                      <a16:colId xmlns:a16="http://schemas.microsoft.com/office/drawing/2014/main" val="1185937135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2519324934"/>
                    </a:ext>
                  </a:extLst>
                </a:gridCol>
              </a:tblGrid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اَلذّكَرُ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اَلْأُنْثى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اَلصَّغيرُ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اَلْبَيْتُ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60844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6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أَسَدٌ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447577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6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كَبْشٌ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416159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6000" b="1" kern="1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ثَوْرٌ</a:t>
                      </a:r>
                      <a:endParaRPr lang="fr-MA" sz="6000" b="1" kern="100" dirty="0">
                        <a:solidFill>
                          <a:srgbClr val="C0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53801"/>
                  </a:ext>
                </a:extLst>
              </a:tr>
            </a:tbl>
          </a:graphicData>
        </a:graphic>
      </p:graphicFrame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5E4EE14-61DE-EF48-754B-443DCF85DE08}"/>
              </a:ext>
            </a:extLst>
          </p:cNvPr>
          <p:cNvSpPr/>
          <p:nvPr/>
        </p:nvSpPr>
        <p:spPr>
          <a:xfrm>
            <a:off x="6858000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لَبُؤَةٌ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10069A52-5451-CF7E-88D0-CA9A783E4F98}"/>
              </a:ext>
            </a:extLst>
          </p:cNvPr>
          <p:cNvSpPr/>
          <p:nvPr/>
        </p:nvSpPr>
        <p:spPr>
          <a:xfrm>
            <a:off x="4197928" y="466431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شِبْلٌ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774E41D0-6515-4121-2A95-C1EC421757D1}"/>
              </a:ext>
            </a:extLst>
          </p:cNvPr>
          <p:cNvSpPr/>
          <p:nvPr/>
        </p:nvSpPr>
        <p:spPr>
          <a:xfrm>
            <a:off x="1537856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عَرينٌ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577059EB-7006-3E82-E7D0-55018DD59682}"/>
              </a:ext>
            </a:extLst>
          </p:cNvPr>
          <p:cNvSpPr/>
          <p:nvPr/>
        </p:nvSpPr>
        <p:spPr>
          <a:xfrm>
            <a:off x="6858000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نَعْجَةٌ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706BDD5F-0D65-9C58-5F74-C18FE987C219}"/>
              </a:ext>
            </a:extLst>
          </p:cNvPr>
          <p:cNvSpPr/>
          <p:nvPr/>
        </p:nvSpPr>
        <p:spPr>
          <a:xfrm>
            <a:off x="4142509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خَروفٌ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EA4A77AD-58FC-3FEA-AB49-FBAD05A8081D}"/>
              </a:ext>
            </a:extLst>
          </p:cNvPr>
          <p:cNvSpPr/>
          <p:nvPr/>
        </p:nvSpPr>
        <p:spPr>
          <a:xfrm>
            <a:off x="1537855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زَريبَــةٌ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E7714D8D-EBB8-00EE-087C-8EB8C57432CE}"/>
              </a:ext>
            </a:extLst>
          </p:cNvPr>
          <p:cNvSpPr/>
          <p:nvPr/>
        </p:nvSpPr>
        <p:spPr>
          <a:xfrm>
            <a:off x="6857999" y="79543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بَقَرَةٌ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34A0AB8E-8687-ABED-06F9-A8FF46841DFE}"/>
              </a:ext>
            </a:extLst>
          </p:cNvPr>
          <p:cNvSpPr/>
          <p:nvPr/>
        </p:nvSpPr>
        <p:spPr>
          <a:xfrm>
            <a:off x="4142509" y="79543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عِجْلٌ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8D2FE4D4-5EEC-6569-2046-0321799A4518}"/>
              </a:ext>
            </a:extLst>
          </p:cNvPr>
          <p:cNvSpPr/>
          <p:nvPr/>
        </p:nvSpPr>
        <p:spPr>
          <a:xfrm>
            <a:off x="1537854" y="7954318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حَظيرَةٌ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242E34-2926-6A5A-2F6E-2F5D0ACF70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35429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761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90B276-772D-C75F-8849-40BF1550E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7320446-C815-E7A4-CBD9-DA8867E7D8D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أنا أسأل، وانتم تجيبون بجمل تامة. (يمكن إضافة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أسئلة أخرى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E37016C-0F4E-7A2B-4310-E6B43889E3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62636"/>
            <a:ext cx="1682642" cy="1280271"/>
          </a:xfrm>
          <a:prstGeom prst="rect">
            <a:avLst/>
          </a:prstGeom>
        </p:spPr>
      </p:pic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AFBC800F-FE6F-E452-5183-7ED5A5E67718}"/>
              </a:ext>
            </a:extLst>
          </p:cNvPr>
          <p:cNvSpPr/>
          <p:nvPr/>
        </p:nvSpPr>
        <p:spPr>
          <a:xfrm>
            <a:off x="7065815" y="2682814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كيف يسمى صغير الكبش؟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765616E2-C437-C884-813F-29DD410105E2}"/>
              </a:ext>
            </a:extLst>
          </p:cNvPr>
          <p:cNvSpPr/>
          <p:nvPr/>
        </p:nvSpPr>
        <p:spPr>
          <a:xfrm>
            <a:off x="6927274" y="4377231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اسم أنثى الأسد؟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2F417B3B-4EBC-26D6-9056-AA63871BE2AD}"/>
              </a:ext>
            </a:extLst>
          </p:cNvPr>
          <p:cNvSpPr/>
          <p:nvPr/>
        </p:nvSpPr>
        <p:spPr>
          <a:xfrm>
            <a:off x="7065815" y="6071648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كيف يسمى بيت الثور؟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C2E4A01E-DA85-BACD-FFB5-9046BEF63F4C}"/>
              </a:ext>
            </a:extLst>
          </p:cNvPr>
          <p:cNvSpPr/>
          <p:nvPr/>
        </p:nvSpPr>
        <p:spPr>
          <a:xfrm>
            <a:off x="7065816" y="8081362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اسم ذكر النعجة 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6CAEA4A0-9A4D-B406-ACC6-223572E6BE36}"/>
              </a:ext>
            </a:extLst>
          </p:cNvPr>
          <p:cNvSpPr/>
          <p:nvPr/>
        </p:nvSpPr>
        <p:spPr>
          <a:xfrm>
            <a:off x="377876" y="2682814"/>
            <a:ext cx="6171565" cy="94371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صغير الكبش يُسمّى خروفاً.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D2EFF46D-EEAA-9A10-BFEA-DB5D6A633B42}"/>
              </a:ext>
            </a:extLst>
          </p:cNvPr>
          <p:cNvSpPr/>
          <p:nvPr/>
        </p:nvSpPr>
        <p:spPr>
          <a:xfrm>
            <a:off x="377878" y="4377230"/>
            <a:ext cx="6171565" cy="94371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أنثى الأسد تُسمّى لبؤةً.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6F7D25CF-FEA5-0606-0E7D-D65ADFA68CBD}"/>
              </a:ext>
            </a:extLst>
          </p:cNvPr>
          <p:cNvSpPr/>
          <p:nvPr/>
        </p:nvSpPr>
        <p:spPr>
          <a:xfrm>
            <a:off x="377877" y="6188608"/>
            <a:ext cx="6171565" cy="94371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بيت الثور يُسمّى حظيرةً.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446E388B-E4DB-3379-C994-8DCF012C577B}"/>
              </a:ext>
            </a:extLst>
          </p:cNvPr>
          <p:cNvSpPr/>
          <p:nvPr/>
        </p:nvSpPr>
        <p:spPr>
          <a:xfrm>
            <a:off x="377876" y="8081362"/>
            <a:ext cx="6171565" cy="94371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ذكر النعجة يُسمّى كبشاً. 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29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DA81D-8A2B-7154-04FE-62CC82A9D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10912EC-3740-14D9-5169-3CF4A5226796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بشكل جماعي. سنتمم جدول أسماء حيوانات أخرى بالطريقة نفسها</a:t>
            </a:r>
            <a:r>
              <a:rPr kumimoji="0" lang="ar-MA" sz="16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CE80B71-5DBF-2191-1D1E-6EF1C1A746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9544247"/>
              </p:ext>
            </p:extLst>
          </p:nvPr>
        </p:nvGraphicFramePr>
        <p:xfrm>
          <a:off x="1316183" y="2693476"/>
          <a:ext cx="10848109" cy="6636328"/>
        </p:xfrm>
        <a:graphic>
          <a:graphicData uri="http://schemas.openxmlformats.org/drawingml/2006/table">
            <a:tbl>
              <a:tblPr rtl="1" firstRow="1" bandRow="1"/>
              <a:tblGrid>
                <a:gridCol w="2710970">
                  <a:extLst>
                    <a:ext uri="{9D8B030D-6E8A-4147-A177-3AD203B41FA5}">
                      <a16:colId xmlns:a16="http://schemas.microsoft.com/office/drawing/2014/main" val="2445552410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764788658"/>
                    </a:ext>
                  </a:extLst>
                </a:gridCol>
                <a:gridCol w="2715199">
                  <a:extLst>
                    <a:ext uri="{9D8B030D-6E8A-4147-A177-3AD203B41FA5}">
                      <a16:colId xmlns:a16="http://schemas.microsoft.com/office/drawing/2014/main" val="1185937135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2519324934"/>
                    </a:ext>
                  </a:extLst>
                </a:gridCol>
              </a:tblGrid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اَلذّكَرُ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اَلْأُنْثى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اَلصَّغيرُ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اَلْبَيْتُ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60844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54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حِصانٌ</a:t>
                      </a:r>
                      <a:endParaRPr lang="fr-MA" sz="40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447577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54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ديكٌ</a:t>
                      </a:r>
                      <a:r>
                        <a:rPr lang="ar-SA" sz="54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endParaRPr lang="fr-MA" sz="40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416159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54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ذْئْبٌ</a:t>
                      </a:r>
                      <a:endParaRPr lang="fr-MA" sz="40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53801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04A51B5-91BF-3174-433B-CE7DBE18F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342"/>
            <a:ext cx="1682642" cy="1280271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5F8FEDD4-FDCF-8019-73E7-595856A2B12C}"/>
              </a:ext>
            </a:extLst>
          </p:cNvPr>
          <p:cNvSpPr/>
          <p:nvPr/>
        </p:nvSpPr>
        <p:spPr>
          <a:xfrm>
            <a:off x="6858000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6000" b="1" dirty="0">
                <a:solidFill>
                  <a:srgbClr val="19199B"/>
                </a:solidFill>
              </a:rPr>
              <a:t>فَرَسٌ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2295FCE-A332-5F30-4FAC-491C7793FC2F}"/>
              </a:ext>
            </a:extLst>
          </p:cNvPr>
          <p:cNvSpPr/>
          <p:nvPr/>
        </p:nvSpPr>
        <p:spPr>
          <a:xfrm>
            <a:off x="4197928" y="466431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6000" b="1" dirty="0">
                <a:solidFill>
                  <a:srgbClr val="19199B"/>
                </a:solidFill>
              </a:rPr>
              <a:t>مُهْرٌ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8D75DE2-8086-3C58-CF02-079F6579AB5C}"/>
              </a:ext>
            </a:extLst>
          </p:cNvPr>
          <p:cNvSpPr/>
          <p:nvPr/>
        </p:nvSpPr>
        <p:spPr>
          <a:xfrm>
            <a:off x="1537856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6000" b="1" dirty="0">
                <a:solidFill>
                  <a:srgbClr val="19199B"/>
                </a:solidFill>
              </a:rPr>
              <a:t>إِسْطَبْلٌ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E2147BCC-C967-6407-1DE3-580F201AFD87}"/>
              </a:ext>
            </a:extLst>
          </p:cNvPr>
          <p:cNvSpPr/>
          <p:nvPr/>
        </p:nvSpPr>
        <p:spPr>
          <a:xfrm>
            <a:off x="6858000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6000" b="1" dirty="0">
                <a:solidFill>
                  <a:srgbClr val="19199B"/>
                </a:solidFill>
              </a:rPr>
              <a:t>دَجاجَةٌ</a:t>
            </a:r>
            <a:r>
              <a:rPr lang="he-IL" b="1" dirty="0"/>
              <a:t> 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837A17F-6B95-EC02-0614-D5AC9818D231}"/>
              </a:ext>
            </a:extLst>
          </p:cNvPr>
          <p:cNvSpPr/>
          <p:nvPr/>
        </p:nvSpPr>
        <p:spPr>
          <a:xfrm>
            <a:off x="4142509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6000" b="1" dirty="0">
                <a:solidFill>
                  <a:srgbClr val="19199B"/>
                </a:solidFill>
              </a:rPr>
              <a:t>كَتْكوتٌ</a:t>
            </a:r>
            <a:r>
              <a:rPr lang="he-IL" b="1" dirty="0"/>
              <a:t> 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143771B6-A010-FF53-907E-9B0BE354E9E4}"/>
              </a:ext>
            </a:extLst>
          </p:cNvPr>
          <p:cNvSpPr/>
          <p:nvPr/>
        </p:nvSpPr>
        <p:spPr>
          <a:xfrm>
            <a:off x="1537855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he-IL" sz="6000" b="1" dirty="0">
                <a:solidFill>
                  <a:srgbClr val="19199B"/>
                </a:solidFill>
              </a:rPr>
              <a:t>خُمٌّ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B3BD1D58-B7A4-B78A-0623-405A24FBA58D}"/>
              </a:ext>
            </a:extLst>
          </p:cNvPr>
          <p:cNvSpPr/>
          <p:nvPr/>
        </p:nvSpPr>
        <p:spPr>
          <a:xfrm>
            <a:off x="6857999" y="79543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6000" b="1" dirty="0">
                <a:solidFill>
                  <a:srgbClr val="19199B"/>
                </a:solidFill>
              </a:rPr>
              <a:t>سَرْحانَةٌ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5A8CE072-38F5-CDC3-EF75-B88B032E49D0}"/>
              </a:ext>
            </a:extLst>
          </p:cNvPr>
          <p:cNvSpPr/>
          <p:nvPr/>
        </p:nvSpPr>
        <p:spPr>
          <a:xfrm>
            <a:off x="4142509" y="79543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6000" b="1" dirty="0">
                <a:solidFill>
                  <a:srgbClr val="19199B"/>
                </a:solidFill>
              </a:rPr>
              <a:t>دَيْسَمٌ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4575B2E4-743B-C6BE-54F6-7C32095099B6}"/>
              </a:ext>
            </a:extLst>
          </p:cNvPr>
          <p:cNvSpPr/>
          <p:nvPr/>
        </p:nvSpPr>
        <p:spPr>
          <a:xfrm>
            <a:off x="1537854" y="7954318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6000" b="1" dirty="0">
                <a:solidFill>
                  <a:srgbClr val="19199B"/>
                </a:solidFill>
              </a:rPr>
              <a:t>عَرينٌ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43691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8FA5A-5269-3E9B-165B-6AEFB814B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1D011A6-B828-61A1-BF11-0518CB2AF8D4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للجدول، بعد القراءة النموذجية للأستاذ.</a:t>
            </a: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039A3BF-090E-4521-C733-636BDA44C55D}"/>
              </a:ext>
            </a:extLst>
          </p:cNvPr>
          <p:cNvGraphicFramePr>
            <a:graphicFrameLocks noGrp="1"/>
          </p:cNvGraphicFramePr>
          <p:nvPr/>
        </p:nvGraphicFramePr>
        <p:xfrm>
          <a:off x="1316183" y="2693476"/>
          <a:ext cx="10848109" cy="6636328"/>
        </p:xfrm>
        <a:graphic>
          <a:graphicData uri="http://schemas.openxmlformats.org/drawingml/2006/table">
            <a:tbl>
              <a:tblPr rtl="1" firstRow="1" bandRow="1"/>
              <a:tblGrid>
                <a:gridCol w="2710970">
                  <a:extLst>
                    <a:ext uri="{9D8B030D-6E8A-4147-A177-3AD203B41FA5}">
                      <a16:colId xmlns:a16="http://schemas.microsoft.com/office/drawing/2014/main" val="2445552410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764788658"/>
                    </a:ext>
                  </a:extLst>
                </a:gridCol>
                <a:gridCol w="2715199">
                  <a:extLst>
                    <a:ext uri="{9D8B030D-6E8A-4147-A177-3AD203B41FA5}">
                      <a16:colId xmlns:a16="http://schemas.microsoft.com/office/drawing/2014/main" val="1185937135"/>
                    </a:ext>
                  </a:extLst>
                </a:gridCol>
                <a:gridCol w="2710970">
                  <a:extLst>
                    <a:ext uri="{9D8B030D-6E8A-4147-A177-3AD203B41FA5}">
                      <a16:colId xmlns:a16="http://schemas.microsoft.com/office/drawing/2014/main" val="2519324934"/>
                    </a:ext>
                  </a:extLst>
                </a:gridCol>
              </a:tblGrid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اَلذّكَرُ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اَلْأُنْثى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اَلصَّغيرُ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b="1" kern="100" dirty="0">
                          <a:effectLst/>
                          <a:latin typeface="Abadi" panose="020B0604020104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اَلْبَيْتُ</a:t>
                      </a:r>
                      <a:endParaRPr lang="fr-MA" sz="4800" b="1" kern="100" dirty="0">
                        <a:effectLst/>
                        <a:latin typeface="Abadi" panose="020B0604020104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8760844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54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حِصانٌ</a:t>
                      </a:r>
                      <a:endParaRPr lang="fr-MA" sz="40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447577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54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ديكٌ</a:t>
                      </a:r>
                      <a:r>
                        <a:rPr lang="ar-SA" sz="5400" b="1" kern="100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 </a:t>
                      </a:r>
                      <a:endParaRPr lang="fr-MA" sz="40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9416159"/>
                  </a:ext>
                </a:extLst>
              </a:tr>
              <a:tr h="1659082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5400" b="1" kern="100" dirty="0"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ذْئْبٌ</a:t>
                      </a:r>
                      <a:endParaRPr lang="fr-MA" sz="4000" kern="100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A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0953801"/>
                  </a:ext>
                </a:extLst>
              </a:tr>
            </a:tbl>
          </a:graphicData>
        </a:graphic>
      </p:graphicFrame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A7E7450-F28F-807F-E24B-2BF82CFE89C9}"/>
              </a:ext>
            </a:extLst>
          </p:cNvPr>
          <p:cNvSpPr/>
          <p:nvPr/>
        </p:nvSpPr>
        <p:spPr>
          <a:xfrm>
            <a:off x="6858000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فَرَسٌ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95EF33DB-87E6-1FF6-5497-0FFA5C609433}"/>
              </a:ext>
            </a:extLst>
          </p:cNvPr>
          <p:cNvSpPr/>
          <p:nvPr/>
        </p:nvSpPr>
        <p:spPr>
          <a:xfrm>
            <a:off x="4197928" y="4664314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مُهْرٌ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2EAD8D6-4750-0EDE-0868-3C6FFB477F8F}"/>
              </a:ext>
            </a:extLst>
          </p:cNvPr>
          <p:cNvSpPr/>
          <p:nvPr/>
        </p:nvSpPr>
        <p:spPr>
          <a:xfrm>
            <a:off x="1537856" y="46015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إِسْطَبْلٌ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06682456-6BEC-DD40-2660-3E46FB433CBF}"/>
              </a:ext>
            </a:extLst>
          </p:cNvPr>
          <p:cNvSpPr/>
          <p:nvPr/>
        </p:nvSpPr>
        <p:spPr>
          <a:xfrm>
            <a:off x="6858000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دَجاجَةٌ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1407270C-41F0-C9B2-4D0F-08CE18EDE254}"/>
              </a:ext>
            </a:extLst>
          </p:cNvPr>
          <p:cNvSpPr/>
          <p:nvPr/>
        </p:nvSpPr>
        <p:spPr>
          <a:xfrm>
            <a:off x="4142509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كَتْكوتٌ</a:t>
            </a:r>
            <a:r>
              <a:rPr kumimoji="0" lang="he-IL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059DE3DE-1E73-7F03-25F2-64F2829F4961}"/>
              </a:ext>
            </a:extLst>
          </p:cNvPr>
          <p:cNvSpPr/>
          <p:nvPr/>
        </p:nvSpPr>
        <p:spPr>
          <a:xfrm>
            <a:off x="1537855" y="62779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خُمٌّ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F414EC01-B48C-1695-D9C6-78C27AA81B8C}"/>
              </a:ext>
            </a:extLst>
          </p:cNvPr>
          <p:cNvSpPr/>
          <p:nvPr/>
        </p:nvSpPr>
        <p:spPr>
          <a:xfrm>
            <a:off x="6857999" y="7954320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سَرْحانَةٌ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6753D1A0-2290-8FE8-49C0-DE242923C65F}"/>
              </a:ext>
            </a:extLst>
          </p:cNvPr>
          <p:cNvSpPr/>
          <p:nvPr/>
        </p:nvSpPr>
        <p:spPr>
          <a:xfrm>
            <a:off x="4142509" y="7954319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دَيْسَمٌ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6B36D5D6-FD52-EB96-8B12-5E4A2C14C1F3}"/>
              </a:ext>
            </a:extLst>
          </p:cNvPr>
          <p:cNvSpPr/>
          <p:nvPr/>
        </p:nvSpPr>
        <p:spPr>
          <a:xfrm>
            <a:off x="1537854" y="7954318"/>
            <a:ext cx="2382981" cy="108395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9199B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عَرينٌ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19199B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C68BA4B-D06F-3649-5A9E-1FA11340AE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95475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6667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45B5E-7C86-5E80-672B-687D6BF40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A3AA6A2-868C-F57B-0B0F-973E9F370886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في ثنائيات أحدكم يسأل والآخر يجيب، ثم تبادلا الأدوار.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سأمر بين الصفوف لمساعدتكم.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E78B96AF-4C44-030E-9B55-DBD79580EBE3}"/>
              </a:ext>
            </a:extLst>
          </p:cNvPr>
          <p:cNvSpPr/>
          <p:nvPr/>
        </p:nvSpPr>
        <p:spPr>
          <a:xfrm>
            <a:off x="7065815" y="2682814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كيف يسمى صغير الديك؟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F3836351-ACDB-1EAE-9E0A-0FFA8F0FD81F}"/>
              </a:ext>
            </a:extLst>
          </p:cNvPr>
          <p:cNvSpPr/>
          <p:nvPr/>
        </p:nvSpPr>
        <p:spPr>
          <a:xfrm>
            <a:off x="6927274" y="4377231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اسم أنثى الذئب؟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EF4E1062-EA28-FDE2-C388-CA391235479D}"/>
              </a:ext>
            </a:extLst>
          </p:cNvPr>
          <p:cNvSpPr/>
          <p:nvPr/>
        </p:nvSpPr>
        <p:spPr>
          <a:xfrm>
            <a:off x="7065815" y="6071648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كيف </a:t>
            </a:r>
            <a:r>
              <a:rPr lang="ar-MA" sz="3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ي</a:t>
            </a: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سمى ذكر النعجة؟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0BEA8C3F-7624-17A2-4609-BD811E154C48}"/>
              </a:ext>
            </a:extLst>
          </p:cNvPr>
          <p:cNvSpPr/>
          <p:nvPr/>
        </p:nvSpPr>
        <p:spPr>
          <a:xfrm>
            <a:off x="7065816" y="8081362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اسم ذكر اللبؤة 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4C381E89-3A39-EF3C-6B9D-C90F995B918B}"/>
              </a:ext>
            </a:extLst>
          </p:cNvPr>
          <p:cNvSpPr/>
          <p:nvPr/>
        </p:nvSpPr>
        <p:spPr>
          <a:xfrm>
            <a:off x="377876" y="2682814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اسم أنثى الحصان؟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7A0AE11B-C374-E432-ECE4-DEE4F6D5B853}"/>
              </a:ext>
            </a:extLst>
          </p:cNvPr>
          <p:cNvSpPr/>
          <p:nvPr/>
        </p:nvSpPr>
        <p:spPr>
          <a:xfrm>
            <a:off x="377875" y="4435711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كيف يسمى بيت الديك؟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A935FE2E-80B7-7B27-A52A-83FED489F226}"/>
              </a:ext>
            </a:extLst>
          </p:cNvPr>
          <p:cNvSpPr/>
          <p:nvPr/>
        </p:nvSpPr>
        <p:spPr>
          <a:xfrm>
            <a:off x="377877" y="6188608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كيف يسمى بيت البقرة؟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Organigramme : Alternative 22">
            <a:extLst>
              <a:ext uri="{FF2B5EF4-FFF2-40B4-BE49-F238E27FC236}">
                <a16:creationId xmlns:a16="http://schemas.microsoft.com/office/drawing/2014/main" id="{115F9C98-97C2-A8B7-7275-22F94E3BCC7F}"/>
              </a:ext>
            </a:extLst>
          </p:cNvPr>
          <p:cNvSpPr/>
          <p:nvPr/>
        </p:nvSpPr>
        <p:spPr>
          <a:xfrm>
            <a:off x="377876" y="8081362"/>
            <a:ext cx="6171565" cy="94371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ما اسم صغير الذئب؟  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04981E-102F-58BD-5D59-2D9656E8A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6" y="665521"/>
            <a:ext cx="1920406" cy="127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639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CEB9-C8A7-2E68-328C-EDD22DE3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150347-D6E1-53BB-26F6-9A023C368C5B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انتبهوا جيدا، سأعرض مجموعة من الجمل وأقرؤها، عليكم قراءتها مثلي.</a:t>
            </a:r>
          </a:p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يركز الأستاذ على الوصل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بين الكلمات.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6F239CC-80E3-00CE-CDD9-FC952673C285}"/>
              </a:ext>
            </a:extLst>
          </p:cNvPr>
          <p:cNvSpPr/>
          <p:nvPr/>
        </p:nvSpPr>
        <p:spPr>
          <a:xfrm>
            <a:off x="1498494" y="5125064"/>
            <a:ext cx="1005619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4400" b="1" dirty="0">
                <a:solidFill>
                  <a:schemeClr val="tx1"/>
                </a:solidFill>
              </a:rPr>
              <a:t>عَمَّتِ </a:t>
            </a:r>
            <a:r>
              <a:rPr lang="ar-MA" sz="4400" b="1" dirty="0" err="1">
                <a:solidFill>
                  <a:schemeClr val="tx1"/>
                </a:solidFill>
              </a:rPr>
              <a:t>اؐلْفَرْحَةُ</a:t>
            </a:r>
            <a:r>
              <a:rPr lang="ar-MA" sz="4400" b="1" dirty="0">
                <a:solidFill>
                  <a:schemeClr val="tx1"/>
                </a:solidFill>
              </a:rPr>
              <a:t> بَعْدَ </a:t>
            </a:r>
            <a:r>
              <a:rPr lang="ar-MA" sz="4400" b="1" dirty="0" err="1">
                <a:solidFill>
                  <a:schemeClr val="tx1"/>
                </a:solidFill>
              </a:rPr>
              <a:t>اؐنْتِصارِ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اؐلْفَريقِ</a:t>
            </a:r>
            <a:r>
              <a:rPr lang="ar-MA" sz="4400" b="1" dirty="0">
                <a:solidFill>
                  <a:schemeClr val="tx1"/>
                </a:solidFill>
              </a:rPr>
              <a:t> اؐلْوَطَنِـيِّ لِكُرَةِ </a:t>
            </a:r>
            <a:r>
              <a:rPr lang="ar-MA" sz="4400" b="1" dirty="0" err="1">
                <a:solidFill>
                  <a:schemeClr val="tx1"/>
                </a:solidFill>
              </a:rPr>
              <a:t>اؐلْقَدَمِ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77AF7EA-A310-5504-6432-A49DDD6BBBC0}"/>
              </a:ext>
            </a:extLst>
          </p:cNvPr>
          <p:cNvSpPr/>
          <p:nvPr/>
        </p:nvSpPr>
        <p:spPr>
          <a:xfrm>
            <a:off x="1464013" y="2679495"/>
            <a:ext cx="10090678" cy="15575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4400" b="1" dirty="0">
                <a:solidFill>
                  <a:schemeClr val="tx1"/>
                </a:solidFill>
              </a:rPr>
              <a:t>تُشَجِّعُ </a:t>
            </a:r>
            <a:r>
              <a:rPr lang="ar-MA" sz="4400" b="1" dirty="0" err="1">
                <a:solidFill>
                  <a:schemeClr val="tx1"/>
                </a:solidFill>
              </a:rPr>
              <a:t>اؐلْجَماهيـرُ</a:t>
            </a:r>
            <a:r>
              <a:rPr lang="ar-MA" sz="4400" b="1" dirty="0">
                <a:solidFill>
                  <a:schemeClr val="tx1"/>
                </a:solidFill>
              </a:rPr>
              <a:t> فَريقَها ؐالْمُفَضَّلَ</a:t>
            </a:r>
            <a:r>
              <a:rPr lang="ar-MA" sz="6000" b="1" dirty="0">
                <a:solidFill>
                  <a:schemeClr val="tx1"/>
                </a:solidFill>
              </a:rPr>
              <a:t>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91ABAB8-1022-DCBC-4581-E27508BBB734}"/>
              </a:ext>
            </a:extLst>
          </p:cNvPr>
          <p:cNvSpPr/>
          <p:nvPr/>
        </p:nvSpPr>
        <p:spPr>
          <a:xfrm>
            <a:off x="1586151" y="7629209"/>
            <a:ext cx="9968540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4400" b="1" dirty="0">
                <a:solidFill>
                  <a:schemeClr val="tx1"/>
                </a:solidFill>
              </a:rPr>
              <a:t>حَطَّمَتِ </a:t>
            </a:r>
            <a:r>
              <a:rPr lang="ar-MA" sz="4400" b="1" dirty="0" err="1">
                <a:solidFill>
                  <a:schemeClr val="tx1"/>
                </a:solidFill>
              </a:rPr>
              <a:t>اؐلْعَدّاءَةُ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اؐلرَّقْمَ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اؐلْقِيّاسِـيَّ</a:t>
            </a:r>
            <a:r>
              <a:rPr lang="ar-MA" sz="4400" b="1" dirty="0">
                <a:solidFill>
                  <a:schemeClr val="tx1"/>
                </a:solidFill>
              </a:rPr>
              <a:t> فـي سِباقِ </a:t>
            </a:r>
            <a:r>
              <a:rPr lang="ar-MA" sz="4400" b="1" dirty="0" err="1">
                <a:solidFill>
                  <a:schemeClr val="tx1"/>
                </a:solidFill>
              </a:rPr>
              <a:t>اؐلْماراتونِ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109C44-D2E3-650B-CE48-CDE2C5303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7" y="695749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2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2D77F-8738-DB4F-1175-712B651BEC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E25A3A1-C591-345C-528A-1FBBC805054D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دوركم، اقرؤوا الجمل قراءة هامسة. سأمر بين الصفوف لتقديم المساعدة.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94C1CB1D-C722-8506-8901-D1FB9D4DDEB9}"/>
              </a:ext>
            </a:extLst>
          </p:cNvPr>
          <p:cNvSpPr/>
          <p:nvPr/>
        </p:nvSpPr>
        <p:spPr>
          <a:xfrm>
            <a:off x="1498494" y="5125064"/>
            <a:ext cx="1005619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عَمَّتِ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اؐلْفَرْحَةُ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بَعْدَ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اؐنْتِصارِ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اؐلْفَريقِ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اؐلْوَطَنِـيِّ لِكُرَةِ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اؐلْقَدَمِ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E4C22431-E31E-8A81-E3D9-561702D0B60C}"/>
              </a:ext>
            </a:extLst>
          </p:cNvPr>
          <p:cNvSpPr/>
          <p:nvPr/>
        </p:nvSpPr>
        <p:spPr>
          <a:xfrm>
            <a:off x="1464013" y="2679495"/>
            <a:ext cx="10090678" cy="15575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تُشَجِّعُ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اؐلْجَماهيـرُ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فَريقَها ا</a:t>
            </a:r>
            <a:r>
              <a:rPr lang="ar-MA" sz="4400" b="1" dirty="0">
                <a:solidFill>
                  <a:schemeClr val="tx1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لْمُفَضَّلَ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87E542C-5FD2-0589-4937-AB01B589964E}"/>
              </a:ext>
            </a:extLst>
          </p:cNvPr>
          <p:cNvSpPr/>
          <p:nvPr/>
        </p:nvSpPr>
        <p:spPr>
          <a:xfrm>
            <a:off x="1586151" y="7629209"/>
            <a:ext cx="9968540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حَطَّمَتِ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اؐلْعَدّاءَةُ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اؐلرَّقْمَ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اؐلْقِيّاسِـيَّ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فـي سِباقِ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اؐلْماراتونِ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5EF7638E-F471-D14A-B1BD-AA906BD4F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710975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559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6A988-8D4B-59D9-5FEF-5DDCA84DD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8797847-0037-8E54-A6FE-24DD05A9AAB7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مع تصحيح الأخطاء. كل متعلم يقرأ جملة واحدة.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2283533-CE4E-7C25-0D61-71F60ECF60C8}"/>
              </a:ext>
            </a:extLst>
          </p:cNvPr>
          <p:cNvSpPr/>
          <p:nvPr/>
        </p:nvSpPr>
        <p:spPr>
          <a:xfrm>
            <a:off x="1498494" y="5125064"/>
            <a:ext cx="1005619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عَمَّتِ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اؐلْفَرْحَةُ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بَعْدَ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اؐنْتِصارِ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اؐلْفَريقِ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اؐلْوَطَنِـيِّ لِكُرَةِ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اؐلْقَدَمِ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37C62B2E-1384-9455-BE87-AB3552616DF5}"/>
              </a:ext>
            </a:extLst>
          </p:cNvPr>
          <p:cNvSpPr/>
          <p:nvPr/>
        </p:nvSpPr>
        <p:spPr>
          <a:xfrm>
            <a:off x="1464013" y="2679495"/>
            <a:ext cx="10090678" cy="15575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تُشَجِّعُ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اؐلْجَماهيـرُ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فَريقَها ا</a:t>
            </a:r>
            <a:r>
              <a:rPr lang="ar-MA" sz="4400" b="1" dirty="0">
                <a:solidFill>
                  <a:schemeClr val="tx1"/>
                </a:solidFill>
              </a:rPr>
              <a:t>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لْمُفَضَّلَ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ED411D61-B370-6E73-99BA-97149CC3C184}"/>
              </a:ext>
            </a:extLst>
          </p:cNvPr>
          <p:cNvSpPr/>
          <p:nvPr/>
        </p:nvSpPr>
        <p:spPr>
          <a:xfrm>
            <a:off x="1586151" y="7629209"/>
            <a:ext cx="9968540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حَطَّمَتِ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اؐلْعَدّاءَةُ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اؐلرَّقْمَ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اؐلْقِيّاسِـيَّ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فـي سِباقِ </a:t>
            </a:r>
            <a:r>
              <a:rPr kumimoji="0" lang="ar-MA" sz="4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اؐلْماراتونِ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92A3E68-F722-09BC-7022-B8FD6B8BC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622590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317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كراساتكم على الصفحة رقم: 17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أنشطة قرائية على الكراسات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F778795-3076-129B-5125-04484C098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12" y="675084"/>
            <a:ext cx="1450974" cy="148755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D48C902-AA2D-9318-24CD-2C8E051198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728" y="3366206"/>
            <a:ext cx="5527964" cy="6589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54721-30F4-1BD8-1E83-4276BA1FD6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58F8DB1-273E-5673-1723-29BC38A0745D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ثنائيات، ستتممون ملء الجدول النشاط 1 على الكراسة، فقط الجزء الأخير منه.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5F1D1EA-DDC1-713B-81F4-03CBD006A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33" y="658663"/>
            <a:ext cx="1920406" cy="127417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3373F43-9704-2360-2C10-F8414FBF3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1673" y="2239855"/>
            <a:ext cx="5389418" cy="773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81318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8B5CB-37E5-F9F4-8676-07BE20DD87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B291D03-15C8-959B-89C6-27968DCE38A0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لنصحح جميعا، ونقرأ جميعا.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4118911-B52D-6D17-FB36-04EBB554AC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1673" y="2239855"/>
            <a:ext cx="5389418" cy="773642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42419B-5537-A9D3-CA09-31CD0E2E7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762637"/>
            <a:ext cx="1682642" cy="1280271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FC193102-4F3A-E9BD-AAAE-57CAB69C7E17}"/>
              </a:ext>
            </a:extLst>
          </p:cNvPr>
          <p:cNvSpPr/>
          <p:nvPr/>
        </p:nvSpPr>
        <p:spPr>
          <a:xfrm>
            <a:off x="4308764" y="4831933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كُتُبٌ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25F99D2-CAE0-1FFB-4D98-B0EC2DEF2B40}"/>
              </a:ext>
            </a:extLst>
          </p:cNvPr>
          <p:cNvSpPr/>
          <p:nvPr/>
        </p:nvSpPr>
        <p:spPr>
          <a:xfrm>
            <a:off x="4308764" y="6710903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طُرُقٌ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4606B3B8-6593-EF75-8B59-BBD3537823BC}"/>
              </a:ext>
            </a:extLst>
          </p:cNvPr>
          <p:cNvSpPr/>
          <p:nvPr/>
        </p:nvSpPr>
        <p:spPr>
          <a:xfrm>
            <a:off x="4308764" y="8589873"/>
            <a:ext cx="2313708" cy="93486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سُفُنٌ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247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C7FDB-EFE5-1AC0-6B49-710813712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7AD6AB6-15ED-F91A-3303-B2CF807D5CC8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واحد منكم يقرأ سطرا من سلسة كلمات النشاط2، بدقة وسرعة.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D2A6527-20C2-4C75-F64E-303293043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582456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AE56A67-E13C-4804-54B6-0B8CE9999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83" y="2867892"/>
            <a:ext cx="11969217" cy="5818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410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B41F-768B-5701-3070-F83EADD48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8467D-7A91-CE96-D1CE-31FBD478C993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انتبهوا(على السبورة)، في النشاط3، لاحظوا كيف سأركب جملة انطلاقا من الكلمات المبعثرة.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68C0F8-E640-A84D-B355-8281EF4F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93" y="619035"/>
            <a:ext cx="1475360" cy="1353429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9C3035B8-ECCD-B56D-1D7F-44040072A1F6}"/>
              </a:ext>
            </a:extLst>
          </p:cNvPr>
          <p:cNvSpPr/>
          <p:nvPr/>
        </p:nvSpPr>
        <p:spPr>
          <a:xfrm>
            <a:off x="10155382" y="5675337"/>
            <a:ext cx="137420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فازَ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6EB50411-9D78-FCB7-9364-47FE4BE90684}"/>
              </a:ext>
            </a:extLst>
          </p:cNvPr>
          <p:cNvSpPr/>
          <p:nvPr/>
        </p:nvSpPr>
        <p:spPr>
          <a:xfrm>
            <a:off x="7702786" y="5675337"/>
            <a:ext cx="2153549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اؐلْفَريقُ</a:t>
            </a:r>
            <a:endParaRPr kumimoji="0" lang="fr-FR" sz="3600" b="1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3A2045C1-C622-5EF6-F080-898F411B8782}"/>
              </a:ext>
            </a:extLst>
          </p:cNvPr>
          <p:cNvSpPr/>
          <p:nvPr/>
        </p:nvSpPr>
        <p:spPr>
          <a:xfrm>
            <a:off x="5424054" y="5634662"/>
            <a:ext cx="195349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اؐلْوَطَنِيُّ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5BA250D-19E8-0374-DD13-283B255CD49B}"/>
              </a:ext>
            </a:extLst>
          </p:cNvPr>
          <p:cNvSpPr/>
          <p:nvPr/>
        </p:nvSpPr>
        <p:spPr>
          <a:xfrm>
            <a:off x="3213415" y="5675337"/>
            <a:ext cx="1801092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بِكَأْسِ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7938D67D-7060-0CEA-AC97-7DD45DA18607}"/>
              </a:ext>
            </a:extLst>
          </p:cNvPr>
          <p:cNvSpPr/>
          <p:nvPr/>
        </p:nvSpPr>
        <p:spPr>
          <a:xfrm>
            <a:off x="833138" y="5634662"/>
            <a:ext cx="2081230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schemeClr val="tx1"/>
                </a:solidFill>
              </a:rPr>
              <a:t>اؐلْبُطولَةِ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2BF25FEA-F03C-48C4-4C73-98D3215917B1}"/>
              </a:ext>
            </a:extLst>
          </p:cNvPr>
          <p:cNvSpPr/>
          <p:nvPr/>
        </p:nvSpPr>
        <p:spPr>
          <a:xfrm>
            <a:off x="1563596" y="7357176"/>
            <a:ext cx="9965987" cy="14768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457200" rtl="1">
              <a:defRPr/>
            </a:pPr>
            <a:r>
              <a:rPr lang="ar-MA" sz="4800" b="1" dirty="0">
                <a:solidFill>
                  <a:schemeClr val="tx1"/>
                </a:solidFill>
              </a:rPr>
              <a:t>فازَ اؐلْفَريقُ اؐلْوَطَنِيُّ بِكَأْسِ اؐلْبُطولَةِ.</a:t>
            </a:r>
            <a:endParaRPr lang="fr-FR" sz="4800" b="1" dirty="0">
              <a:solidFill>
                <a:schemeClr val="tx1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33268A6-EE35-A50B-27DD-EA65B6D584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137" y="2775173"/>
            <a:ext cx="10696445" cy="237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36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D9B79-B306-E1F2-4793-D86A6087A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B5E94ED-C082-1A56-1776-12F50A8A5860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من يقرأ الجملة التي توصلت إليها؟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C0C56E48-AEDA-9993-BB37-BDBDB3BC75F9}"/>
              </a:ext>
            </a:extLst>
          </p:cNvPr>
          <p:cNvSpPr/>
          <p:nvPr/>
        </p:nvSpPr>
        <p:spPr>
          <a:xfrm>
            <a:off x="1198365" y="6234958"/>
            <a:ext cx="9965987" cy="14768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فازَ اؐلْفَريقُ اؐلْوَطَنِيُّ بِكَأْسِ اؐلْبُطولَةِ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B1DB486-D9AA-8AEA-0593-E91898288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137" y="2775173"/>
            <a:ext cx="10696445" cy="237698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C4BBDDF-C71D-43AE-352A-B599313F1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83" y="505201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667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20DA59-9D7B-FF74-69A0-E4E8C242D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5F6E66C-A9F8-DA45-0C1E-F3B0BC537D86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على دفاتركم،  ركبوا الجملتين انطلاقا من الكمات المبعثرة: النشاط رقم: 3.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FBF46A-E5EF-A609-1259-E492AD15FC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284" y="582456"/>
            <a:ext cx="1633870" cy="142658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B3846E-323A-2ED8-579B-26C982C7D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1" y="2486734"/>
            <a:ext cx="10598726" cy="261214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4EB9F48-EFE3-A328-0056-FCEC862EB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0037" y="5576573"/>
            <a:ext cx="10487890" cy="262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7439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2A3-6218-6A6B-F69A-867EA15D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72143E-DB83-3D54-C065-206468664F75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بعد الإنجاز الفردي. في ثنائيات، كل متعلم يعرض على زميله الجملتين التي توصل إليهما، ويناقش معه.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C5F1DE-437B-028B-00A2-2E22B0F36D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10" y="683048"/>
            <a:ext cx="1899538" cy="125182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15DE47A-32CB-71BA-0ED9-BD7FEE25E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2279" y="2827604"/>
            <a:ext cx="10601863" cy="571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868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CEA29-3F01-F05A-C8F3-06A3C7A8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17D79E-1EC8-2D60-FBF6-5BB0C17EA821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 جماعة على السبورة. مع قراءات فردية للجملتين.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C8D0CD-83C0-214F-6947-80186D7ED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7838" y="2410691"/>
            <a:ext cx="9240323" cy="701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7533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80C20-951C-FE20-F37A-71D3A040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59E60A-627C-7498-6807-376D6127A1F4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 سأسألكم عما تتذكرونه جيدا من الحصة، ركزوا جيدا: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56FF82-C29B-1D2F-C902-D3694022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" y="707351"/>
            <a:ext cx="1676545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C0BCF9E2-A07C-0AAF-3BC9-423192E676D6}"/>
              </a:ext>
            </a:extLst>
          </p:cNvPr>
          <p:cNvSpPr/>
          <p:nvPr/>
        </p:nvSpPr>
        <p:spPr>
          <a:xfrm>
            <a:off x="3151743" y="2480286"/>
            <a:ext cx="861344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ما الكلمات التي تتذكرونها؟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4B58050-084F-C4E5-33B2-66C036D68C26}"/>
              </a:ext>
            </a:extLst>
          </p:cNvPr>
          <p:cNvSpPr/>
          <p:nvPr/>
        </p:nvSpPr>
        <p:spPr>
          <a:xfrm>
            <a:off x="3151743" y="6397442"/>
            <a:ext cx="861344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ما الجمل التي تتذكرونها؟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17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منكم يكتب كلمة/جملة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كلمة/جملة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9201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9B6A75A-A5A4-AB83-0054-AFCB3D346A32}"/>
              </a:ext>
            </a:extLst>
          </p:cNvPr>
          <p:cNvSpPr txBox="1"/>
          <p:nvPr/>
        </p:nvSpPr>
        <p:spPr>
          <a:xfrm>
            <a:off x="997527" y="316636"/>
            <a:ext cx="11499274" cy="16196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سنلعب الآن لعبة القفز على الكلمات باستخدام بطاقات الكلمات.  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5845A45-25EB-1FF5-19EC-01E53392861C}"/>
              </a:ext>
            </a:extLst>
          </p:cNvPr>
          <p:cNvSpPr txBox="1"/>
          <p:nvPr/>
        </p:nvSpPr>
        <p:spPr>
          <a:xfrm>
            <a:off x="678426" y="2216726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ثم مطالبة المتعلمين بإعادة الترتيب؛ لتكوين جمل مفيدة؛</a:t>
            </a: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ألعاب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81DE1CA-AF95-B29E-9B95-FB0DC03A3E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477" y="638801"/>
            <a:ext cx="1214100" cy="122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4350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17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أتمم تعبئة الجدول في النشاط 1 بالكلمات المناسبة؛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الكلمات في النشاط2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أقرأ الجمل في النشاط 3 ، وأعيد تركيب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الجمل من الكلمات المبعثرة،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ثم 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أنقلها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16D02FA-E735-C967-4979-129B2DBFC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7ADDD5D-878D-5AAB-1D42-F6489B8C3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90" y="2665998"/>
            <a:ext cx="5498967" cy="6561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1666</Words>
  <Application>Microsoft Office PowerPoint</Application>
  <PresentationFormat>Personnalisé</PresentationFormat>
  <Paragraphs>337</Paragraphs>
  <Slides>59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15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59</vt:i4>
      </vt:variant>
    </vt:vector>
  </HeadingPairs>
  <TitlesOfParts>
    <vt:vector size="78" baseType="lpstr">
      <vt:lpstr>Abadi</vt:lpstr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2192</cp:revision>
  <dcterms:created xsi:type="dcterms:W3CDTF">2014-10-09T07:32:24Z</dcterms:created>
  <dcterms:modified xsi:type="dcterms:W3CDTF">2025-09-17T17:38:28Z</dcterms:modified>
</cp:coreProperties>
</file>