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</p:sldMasterIdLst>
  <p:notesMasterIdLst>
    <p:notesMasterId r:id="rId67"/>
  </p:notesMasterIdLst>
  <p:handoutMasterIdLst>
    <p:handoutMasterId r:id="rId68"/>
  </p:handoutMasterIdLst>
  <p:sldIdLst>
    <p:sldId id="257" r:id="rId6"/>
    <p:sldId id="2134804867" r:id="rId7"/>
    <p:sldId id="2134805101" r:id="rId8"/>
    <p:sldId id="2134808522" r:id="rId9"/>
    <p:sldId id="2134805392" r:id="rId10"/>
    <p:sldId id="2134805155" r:id="rId11"/>
    <p:sldId id="2134808562" r:id="rId12"/>
    <p:sldId id="2134808454" r:id="rId13"/>
    <p:sldId id="2134808450" r:id="rId14"/>
    <p:sldId id="2134808451" r:id="rId15"/>
    <p:sldId id="2134808531" r:id="rId16"/>
    <p:sldId id="542" r:id="rId17"/>
    <p:sldId id="2134808532" r:id="rId18"/>
    <p:sldId id="2134808455" r:id="rId19"/>
    <p:sldId id="2134808533" r:id="rId20"/>
    <p:sldId id="2134808534" r:id="rId21"/>
    <p:sldId id="2134808535" r:id="rId22"/>
    <p:sldId id="2134808536" r:id="rId23"/>
    <p:sldId id="2134808537" r:id="rId24"/>
    <p:sldId id="2134808538" r:id="rId25"/>
    <p:sldId id="2134808448" r:id="rId26"/>
    <p:sldId id="2134808539" r:id="rId27"/>
    <p:sldId id="2134808563" r:id="rId28"/>
    <p:sldId id="2134808565" r:id="rId29"/>
    <p:sldId id="2134808474" r:id="rId30"/>
    <p:sldId id="2134808468" r:id="rId31"/>
    <p:sldId id="2134808564" r:id="rId32"/>
    <p:sldId id="2134808566" r:id="rId33"/>
    <p:sldId id="597" r:id="rId34"/>
    <p:sldId id="2134808445" r:id="rId35"/>
    <p:sldId id="2134808567" r:id="rId36"/>
    <p:sldId id="2134808568" r:id="rId37"/>
    <p:sldId id="2134808569" r:id="rId38"/>
    <p:sldId id="2134808570" r:id="rId39"/>
    <p:sldId id="2134808541" r:id="rId40"/>
    <p:sldId id="2134808571" r:id="rId41"/>
    <p:sldId id="2134808572" r:id="rId42"/>
    <p:sldId id="2134808573" r:id="rId43"/>
    <p:sldId id="2134808574" r:id="rId44"/>
    <p:sldId id="2134808578" r:id="rId45"/>
    <p:sldId id="2134808543" r:id="rId46"/>
    <p:sldId id="2134808576" r:id="rId47"/>
    <p:sldId id="2134808577" r:id="rId48"/>
    <p:sldId id="2134808547" r:id="rId49"/>
    <p:sldId id="2134808579" r:id="rId50"/>
    <p:sldId id="2134808580" r:id="rId51"/>
    <p:sldId id="2134808575" r:id="rId52"/>
    <p:sldId id="2134808555" r:id="rId53"/>
    <p:sldId id="2134808581" r:id="rId54"/>
    <p:sldId id="2134808582" r:id="rId55"/>
    <p:sldId id="2134808558" r:id="rId56"/>
    <p:sldId id="2134808557" r:id="rId57"/>
    <p:sldId id="2134808559" r:id="rId58"/>
    <p:sldId id="2134808560" r:id="rId59"/>
    <p:sldId id="838" r:id="rId60"/>
    <p:sldId id="2134808446" r:id="rId61"/>
    <p:sldId id="2134808583" r:id="rId62"/>
    <p:sldId id="2134808501" r:id="rId63"/>
    <p:sldId id="2134808561" r:id="rId64"/>
    <p:sldId id="2134808503" r:id="rId65"/>
    <p:sldId id="2134808502" r:id="rId66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57"/>
            <p14:sldId id="2134804867"/>
            <p14:sldId id="2134805101"/>
            <p14:sldId id="2134808522"/>
            <p14:sldId id="2134805392"/>
            <p14:sldId id="2134805155"/>
            <p14:sldId id="2134808562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532"/>
            <p14:sldId id="2134808455"/>
            <p14:sldId id="2134808533"/>
            <p14:sldId id="2134808534"/>
            <p14:sldId id="2134808535"/>
            <p14:sldId id="2134808536"/>
            <p14:sldId id="2134808537"/>
            <p14:sldId id="2134808538"/>
          </p14:sldIdLst>
        </p14:section>
        <p14:section name="تحدث وإغناء المعجم" id="{5F742C0B-3E93-40E7-BD04-47EA8F843380}">
          <p14:sldIdLst>
            <p14:sldId id="2134808448"/>
            <p14:sldId id="2134808539"/>
            <p14:sldId id="2134808563"/>
            <p14:sldId id="2134808565"/>
            <p14:sldId id="2134808474"/>
            <p14:sldId id="2134808468"/>
            <p14:sldId id="2134808564"/>
            <p14:sldId id="2134808566"/>
          </p14:sldIdLst>
        </p14:section>
        <p14:section name="أنشطة القراءةوالكتابة" id="{A25CF4A3-DA66-4B51-A640-2EC4C5A8918F}">
          <p14:sldIdLst>
            <p14:sldId id="597"/>
            <p14:sldId id="2134808445"/>
            <p14:sldId id="2134808567"/>
            <p14:sldId id="2134808568"/>
            <p14:sldId id="2134808569"/>
            <p14:sldId id="2134808570"/>
            <p14:sldId id="2134808541"/>
            <p14:sldId id="2134808571"/>
            <p14:sldId id="2134808572"/>
            <p14:sldId id="2134808573"/>
            <p14:sldId id="2134808574"/>
            <p14:sldId id="2134808578"/>
            <p14:sldId id="2134808543"/>
            <p14:sldId id="2134808576"/>
            <p14:sldId id="2134808577"/>
            <p14:sldId id="2134808547"/>
            <p14:sldId id="2134808579"/>
            <p14:sldId id="2134808580"/>
            <p14:sldId id="2134808575"/>
            <p14:sldId id="2134808555"/>
            <p14:sldId id="2134808581"/>
            <p14:sldId id="2134808582"/>
            <p14:sldId id="2134808558"/>
            <p14:sldId id="2134808557"/>
            <p14:sldId id="2134808559"/>
            <p14:sldId id="2134808560"/>
          </p14:sldIdLst>
        </p14:section>
        <p14:section name="ألعاب" id="{66953B43-0502-40BE-9D9D-49C14FC1791C}">
          <p14:sldIdLst>
            <p14:sldId id="838"/>
            <p14:sldId id="2134808446"/>
            <p14:sldId id="2134808583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199B"/>
    <a:srgbClr val="006DB4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781985-1A9C-4232-A065-1B1740B323A7}" v="2" dt="2025-09-03T10:10:14.1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58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680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commentAuthors" Target="commentAuthor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presProps" Target="presProps.xml"/><Relationship Id="rId75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" Type="http://schemas.openxmlformats.org/officeDocument/2006/relationships/slide" Target="slides/slide2.xml"/><Relationship Id="rId7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3T10:10:17.193" v="1" actId="1076"/>
      <pc:docMkLst>
        <pc:docMk/>
      </pc:docMkLst>
      <pc:sldChg chg="addSp modSp mod">
        <pc:chgData name="FERHANE EL MOSTAFA" userId="612e3f77-08f4-424c-9bd0-6ac275dcda07" providerId="ADAL" clId="{0E1024C3-58F3-4E60-9D56-58152775B348}" dt="2025-09-03T10:10:17.193" v="1" actId="1076"/>
        <pc:sldMkLst>
          <pc:docMk/>
          <pc:sldMk cId="1113929566" sldId="2134805101"/>
        </pc:sldMkLst>
        <pc:spChg chg="add mod">
          <ac:chgData name="FERHANE EL MOSTAFA" userId="612e3f77-08f4-424c-9bd0-6ac275dcda07" providerId="ADAL" clId="{0E1024C3-58F3-4E60-9D56-58152775B348}" dt="2025-09-03T10:10:17.193" v="1" actId="1076"/>
          <ac:spMkLst>
            <pc:docMk/>
            <pc:sldMk cId="1113929566" sldId="2134805101"/>
            <ac:spMk id="12" creationId="{61843F03-5958-2FC2-2C63-80407E574CB8}"/>
          </ac:spMkLst>
        </pc:spChg>
      </pc:sldChg>
    </pc:docChg>
  </pc:docChgLst>
  <pc:docChgLst>
    <pc:chgData name="FERHANE EL MOSTAFA" userId="612e3f77-08f4-424c-9bd0-6ac275dcda07" providerId="ADAL" clId="{2D781985-1A9C-4232-A065-1B1740B323A7}"/>
    <pc:docChg chg="undo custSel addSld delSld modSld modSection">
      <pc:chgData name="FERHANE EL MOSTAFA" userId="612e3f77-08f4-424c-9bd0-6ac275dcda07" providerId="ADAL" clId="{2D781985-1A9C-4232-A065-1B1740B323A7}" dt="2025-08-30T08:36:02.166" v="4143" actId="47"/>
      <pc:docMkLst>
        <pc:docMk/>
      </pc:docMkLst>
      <pc:sldChg chg="modSp mod">
        <pc:chgData name="FERHANE EL MOSTAFA" userId="612e3f77-08f4-424c-9bd0-6ac275dcda07" providerId="ADAL" clId="{2D781985-1A9C-4232-A065-1B1740B323A7}" dt="2025-08-05T15:32:39.779" v="0" actId="20577"/>
        <pc:sldMkLst>
          <pc:docMk/>
          <pc:sldMk cId="0" sldId="257"/>
        </pc:sldMkLst>
        <pc:spChg chg="mod">
          <ac:chgData name="FERHANE EL MOSTAFA" userId="612e3f77-08f4-424c-9bd0-6ac275dcda07" providerId="ADAL" clId="{2D781985-1A9C-4232-A065-1B1740B323A7}" dt="2025-08-05T15:32:39.779" v="0" actId="20577"/>
          <ac:spMkLst>
            <pc:docMk/>
            <pc:sldMk cId="0" sldId="257"/>
            <ac:spMk id="9" creationId="{45B0A1E8-F2BA-31DC-A793-BDED4E478A5A}"/>
          </ac:spMkLst>
        </pc:spChg>
      </pc:sldChg>
      <pc:sldChg chg="modSp">
        <pc:chgData name="FERHANE EL MOSTAFA" userId="612e3f77-08f4-424c-9bd0-6ac275dcda07" providerId="ADAL" clId="{2D781985-1A9C-4232-A065-1B1740B323A7}" dt="2025-08-05T18:30:53.485" v="1939"/>
        <pc:sldMkLst>
          <pc:docMk/>
          <pc:sldMk cId="1861730519" sldId="597"/>
        </pc:sldMkLst>
        <pc:spChg chg="mod">
          <ac:chgData name="FERHANE EL MOSTAFA" userId="612e3f77-08f4-424c-9bd0-6ac275dcda07" providerId="ADAL" clId="{2D781985-1A9C-4232-A065-1B1740B323A7}" dt="2025-08-05T18:30:53.485" v="1939"/>
          <ac:spMkLst>
            <pc:docMk/>
            <pc:sldMk cId="1861730519" sldId="597"/>
            <ac:spMk id="6" creationId="{89346D30-016F-CFBB-423D-ECDE8F11DB6B}"/>
          </ac:spMkLst>
        </pc:spChg>
      </pc:sldChg>
      <pc:sldChg chg="delSp modSp mod">
        <pc:chgData name="FERHANE EL MOSTAFA" userId="612e3f77-08f4-424c-9bd0-6ac275dcda07" providerId="ADAL" clId="{2D781985-1A9C-4232-A065-1B1740B323A7}" dt="2025-08-05T19:37:21.605" v="3556" actId="14100"/>
        <pc:sldMkLst>
          <pc:docMk/>
          <pc:sldMk cId="1948545125" sldId="838"/>
        </pc:sldMkLst>
        <pc:spChg chg="mod">
          <ac:chgData name="FERHANE EL MOSTAFA" userId="612e3f77-08f4-424c-9bd0-6ac275dcda07" providerId="ADAL" clId="{2D781985-1A9C-4232-A065-1B1740B323A7}" dt="2025-08-05T19:37:21.605" v="3556" actId="14100"/>
          <ac:spMkLst>
            <pc:docMk/>
            <pc:sldMk cId="1948545125" sldId="838"/>
            <ac:spMk id="6" creationId="{27EB7D6F-5B00-D6C5-3672-5B84FF6BDDC7}"/>
          </ac:spMkLst>
        </pc:spChg>
      </pc:sldChg>
      <pc:sldChg chg="modSp mod">
        <pc:chgData name="FERHANE EL MOSTAFA" userId="612e3f77-08f4-424c-9bd0-6ac275dcda07" providerId="ADAL" clId="{2D781985-1A9C-4232-A065-1B1740B323A7}" dt="2025-08-05T16:59:04.842" v="37" actId="20577"/>
        <pc:sldMkLst>
          <pc:docMk/>
          <pc:sldMk cId="1113929566" sldId="2134805101"/>
        </pc:sldMkLst>
        <pc:spChg chg="mod">
          <ac:chgData name="FERHANE EL MOSTAFA" userId="612e3f77-08f4-424c-9bd0-6ac275dcda07" providerId="ADAL" clId="{2D781985-1A9C-4232-A065-1B1740B323A7}" dt="2025-08-05T16:59:04.842" v="37" actId="20577"/>
          <ac:spMkLst>
            <pc:docMk/>
            <pc:sldMk cId="1113929566" sldId="2134805101"/>
            <ac:spMk id="13" creationId="{21CEE908-A23E-3615-FC3A-B9D65947341C}"/>
          </ac:spMkLst>
        </pc:spChg>
      </pc:sldChg>
      <pc:sldChg chg="modSp mod">
        <pc:chgData name="FERHANE EL MOSTAFA" userId="612e3f77-08f4-424c-9bd0-6ac275dcda07" providerId="ADAL" clId="{2D781985-1A9C-4232-A065-1B1740B323A7}" dt="2025-08-08T17:25:03.819" v="4052" actId="1076"/>
        <pc:sldMkLst>
          <pc:docMk/>
          <pc:sldMk cId="969077855" sldId="2134805155"/>
        </pc:sldMkLst>
        <pc:spChg chg="mod">
          <ac:chgData name="FERHANE EL MOSTAFA" userId="612e3f77-08f4-424c-9bd0-6ac275dcda07" providerId="ADAL" clId="{2D781985-1A9C-4232-A065-1B1740B323A7}" dt="2025-08-08T17:25:03.819" v="4052" actId="1076"/>
          <ac:spMkLst>
            <pc:docMk/>
            <pc:sldMk cId="969077855" sldId="2134805155"/>
            <ac:spMk id="7" creationId="{CE8C12AD-3698-B6E8-2E7E-4411D28F5B7F}"/>
          </ac:spMkLst>
        </pc:spChg>
        <pc:spChg chg="mod">
          <ac:chgData name="FERHANE EL MOSTAFA" userId="612e3f77-08f4-424c-9bd0-6ac275dcda07" providerId="ADAL" clId="{2D781985-1A9C-4232-A065-1B1740B323A7}" dt="2025-08-08T17:25:03.819" v="4052" actId="1076"/>
          <ac:spMkLst>
            <pc:docMk/>
            <pc:sldMk cId="969077855" sldId="2134805155"/>
            <ac:spMk id="10" creationId="{C69CFD2E-4DAA-8A69-96C0-B039346841E6}"/>
          </ac:spMkLst>
        </pc:spChg>
        <pc:spChg chg="mod">
          <ac:chgData name="FERHANE EL MOSTAFA" userId="612e3f77-08f4-424c-9bd0-6ac275dcda07" providerId="ADAL" clId="{2D781985-1A9C-4232-A065-1B1740B323A7}" dt="2025-08-08T17:24:59.194" v="4051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2D781985-1A9C-4232-A065-1B1740B323A7}" dt="2025-08-08T17:24:59.194" v="4051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2D781985-1A9C-4232-A065-1B1740B323A7}" dt="2025-08-08T17:25:03.819" v="4052" actId="1076"/>
          <ac:grpSpMkLst>
            <pc:docMk/>
            <pc:sldMk cId="969077855" sldId="2134805155"/>
            <ac:grpSpMk id="6" creationId="{492F3951-47C6-1681-ED36-634A3C375154}"/>
          </ac:grpSpMkLst>
        </pc:grpChg>
        <pc:grpChg chg="mod">
          <ac:chgData name="FERHANE EL MOSTAFA" userId="612e3f77-08f4-424c-9bd0-6ac275dcda07" providerId="ADAL" clId="{2D781985-1A9C-4232-A065-1B1740B323A7}" dt="2025-08-08T17:24:59.194" v="4051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Graphic">
          <ac:chgData name="FERHANE EL MOSTAFA" userId="612e3f77-08f4-424c-9bd0-6ac275dcda07" providerId="ADAL" clId="{2D781985-1A9C-4232-A065-1B1740B323A7}" dt="2025-08-05T17:33:47.127" v="412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2D781985-1A9C-4232-A065-1B1740B323A7}" dt="2025-08-08T17:25:03.819" v="4052" actId="1076"/>
          <ac:picMkLst>
            <pc:docMk/>
            <pc:sldMk cId="969077855" sldId="2134805155"/>
            <ac:picMk id="8" creationId="{BC8A144F-76BB-4773-C822-28A9FAC32C5B}"/>
          </ac:picMkLst>
        </pc:picChg>
        <pc:picChg chg="mod">
          <ac:chgData name="FERHANE EL MOSTAFA" userId="612e3f77-08f4-424c-9bd0-6ac275dcda07" providerId="ADAL" clId="{2D781985-1A9C-4232-A065-1B1740B323A7}" dt="2025-08-08T17:24:59.194" v="4051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2D781985-1A9C-4232-A065-1B1740B323A7}" dt="2025-08-30T08:36:02.166" v="4143" actId="47"/>
        <pc:sldMkLst>
          <pc:docMk/>
          <pc:sldMk cId="2635296759" sldId="2134808443"/>
        </pc:sldMkLst>
      </pc:sldChg>
      <pc:sldChg chg="addSp delSp modSp mod delAnim modAnim">
        <pc:chgData name="FERHANE EL MOSTAFA" userId="612e3f77-08f4-424c-9bd0-6ac275dcda07" providerId="ADAL" clId="{2D781985-1A9C-4232-A065-1B1740B323A7}" dt="2025-08-05T18:36:09.169" v="2139" actId="20577"/>
        <pc:sldMkLst>
          <pc:docMk/>
          <pc:sldMk cId="1509489136" sldId="2134808445"/>
        </pc:sldMkLst>
        <pc:spChg chg="mod">
          <ac:chgData name="FERHANE EL MOSTAFA" userId="612e3f77-08f4-424c-9bd0-6ac275dcda07" providerId="ADAL" clId="{2D781985-1A9C-4232-A065-1B1740B323A7}" dt="2025-08-05T18:32:36.127" v="2077" actId="20577"/>
          <ac:spMkLst>
            <pc:docMk/>
            <pc:sldMk cId="1509489136" sldId="2134808445"/>
            <ac:spMk id="2" creationId="{7A798A27-AC49-5304-AB70-358732C3BB29}"/>
          </ac:spMkLst>
        </pc:spChg>
        <pc:spChg chg="add mod">
          <ac:chgData name="FERHANE EL MOSTAFA" userId="612e3f77-08f4-424c-9bd0-6ac275dcda07" providerId="ADAL" clId="{2D781985-1A9C-4232-A065-1B1740B323A7}" dt="2025-08-05T18:35:16.281" v="2102" actId="20577"/>
          <ac:spMkLst>
            <pc:docMk/>
            <pc:sldMk cId="1509489136" sldId="2134808445"/>
            <ac:spMk id="9" creationId="{74AD3031-A92C-7A12-BE2B-2532300152F6}"/>
          </ac:spMkLst>
        </pc:spChg>
        <pc:spChg chg="add mod">
          <ac:chgData name="FERHANE EL MOSTAFA" userId="612e3f77-08f4-424c-9bd0-6ac275dcda07" providerId="ADAL" clId="{2D781985-1A9C-4232-A065-1B1740B323A7}" dt="2025-08-05T18:35:43.095" v="2120" actId="20577"/>
          <ac:spMkLst>
            <pc:docMk/>
            <pc:sldMk cId="1509489136" sldId="2134808445"/>
            <ac:spMk id="13" creationId="{9BBAAA0A-D18D-DB61-A2DD-71B004A93A96}"/>
          </ac:spMkLst>
        </pc:spChg>
        <pc:spChg chg="add mod">
          <ac:chgData name="FERHANE EL MOSTAFA" userId="612e3f77-08f4-424c-9bd0-6ac275dcda07" providerId="ADAL" clId="{2D781985-1A9C-4232-A065-1B1740B323A7}" dt="2025-08-05T18:36:09.169" v="2139" actId="20577"/>
          <ac:spMkLst>
            <pc:docMk/>
            <pc:sldMk cId="1509489136" sldId="2134808445"/>
            <ac:spMk id="14" creationId="{788F0D69-BF4D-FD33-DA5E-3E9CCD9010A2}"/>
          </ac:spMkLst>
        </pc:spChg>
        <pc:picChg chg="add mod">
          <ac:chgData name="FERHANE EL MOSTAFA" userId="612e3f77-08f4-424c-9bd0-6ac275dcda07" providerId="ADAL" clId="{2D781985-1A9C-4232-A065-1B1740B323A7}" dt="2025-08-05T18:34:11.410" v="2085" actId="14100"/>
          <ac:picMkLst>
            <pc:docMk/>
            <pc:sldMk cId="1509489136" sldId="2134808445"/>
            <ac:picMk id="8" creationId="{0C3FC63A-704A-1DD1-B5E3-9EE62732A865}"/>
          </ac:picMkLst>
        </pc:picChg>
      </pc:sldChg>
      <pc:sldChg chg="addSp delSp modSp mod">
        <pc:chgData name="FERHANE EL MOSTAFA" userId="612e3f77-08f4-424c-9bd0-6ac275dcda07" providerId="ADAL" clId="{2D781985-1A9C-4232-A065-1B1740B323A7}" dt="2025-08-08T17:34:12.300" v="4121" actId="20577"/>
        <pc:sldMkLst>
          <pc:docMk/>
          <pc:sldMk cId="2922113435" sldId="2134808446"/>
        </pc:sldMkLst>
        <pc:spChg chg="mod">
          <ac:chgData name="FERHANE EL MOSTAFA" userId="612e3f77-08f4-424c-9bd0-6ac275dcda07" providerId="ADAL" clId="{2D781985-1A9C-4232-A065-1B1740B323A7}" dt="2025-08-07T07:17:40.083" v="4002" actId="20577"/>
          <ac:spMkLst>
            <pc:docMk/>
            <pc:sldMk cId="2922113435" sldId="2134808446"/>
            <ac:spMk id="2" creationId="{89B6A75A-A5A4-AB83-0054-AFCB3D346A32}"/>
          </ac:spMkLst>
        </pc:spChg>
        <pc:graphicFrameChg chg="add mod modGraphic">
          <ac:chgData name="FERHANE EL MOSTAFA" userId="612e3f77-08f4-424c-9bd0-6ac275dcda07" providerId="ADAL" clId="{2D781985-1A9C-4232-A065-1B1740B323A7}" dt="2025-08-08T17:34:12.300" v="4121" actId="20577"/>
          <ac:graphicFrameMkLst>
            <pc:docMk/>
            <pc:sldMk cId="2922113435" sldId="2134808446"/>
            <ac:graphicFrameMk id="3" creationId="{8F8BA607-4C9B-FD4B-0BC3-C1C9DB173215}"/>
          </ac:graphicFrameMkLst>
        </pc:graphicFrameChg>
        <pc:picChg chg="add mod">
          <ac:chgData name="FERHANE EL MOSTAFA" userId="612e3f77-08f4-424c-9bd0-6ac275dcda07" providerId="ADAL" clId="{2D781985-1A9C-4232-A065-1B1740B323A7}" dt="2025-08-05T19:38:52.457" v="3641" actId="1076"/>
          <ac:picMkLst>
            <pc:docMk/>
            <pc:sldMk cId="2922113435" sldId="2134808446"/>
            <ac:picMk id="5" creationId="{CDD036A5-DAAD-5F56-8997-92085CAA2F61}"/>
          </ac:picMkLst>
        </pc:picChg>
      </pc:sldChg>
      <pc:sldChg chg="modSp mod">
        <pc:chgData name="FERHANE EL MOSTAFA" userId="612e3f77-08f4-424c-9bd0-6ac275dcda07" providerId="ADAL" clId="{2D781985-1A9C-4232-A065-1B1740B323A7}" dt="2025-08-05T17:57:36.947" v="762" actId="20577"/>
        <pc:sldMkLst>
          <pc:docMk/>
          <pc:sldMk cId="1007697454" sldId="2134808448"/>
        </pc:sldMkLst>
        <pc:spChg chg="mod">
          <ac:chgData name="FERHANE EL MOSTAFA" userId="612e3f77-08f4-424c-9bd0-6ac275dcda07" providerId="ADAL" clId="{2D781985-1A9C-4232-A065-1B1740B323A7}" dt="2025-08-05T17:57:36.947" v="762" actId="20577"/>
          <ac:spMkLst>
            <pc:docMk/>
            <pc:sldMk cId="1007697454" sldId="2134808448"/>
            <ac:spMk id="4" creationId="{526BD78D-56AC-37E2-50C1-209C3F746608}"/>
          </ac:spMkLst>
        </pc:spChg>
      </pc:sldChg>
      <pc:sldChg chg="add del">
        <pc:chgData name="FERHANE EL MOSTAFA" userId="612e3f77-08f4-424c-9bd0-6ac275dcda07" providerId="ADAL" clId="{2D781985-1A9C-4232-A065-1B1740B323A7}" dt="2025-08-05T15:36:00.661" v="11" actId="47"/>
        <pc:sldMkLst>
          <pc:docMk/>
          <pc:sldMk cId="3433722504" sldId="2134808449"/>
        </pc:sldMkLst>
      </pc:sldChg>
      <pc:sldChg chg="modSp">
        <pc:chgData name="FERHANE EL MOSTAFA" userId="612e3f77-08f4-424c-9bd0-6ac275dcda07" providerId="ADAL" clId="{2D781985-1A9C-4232-A065-1B1740B323A7}" dt="2025-08-05T17:02:09.806" v="102" actId="20577"/>
        <pc:sldMkLst>
          <pc:docMk/>
          <pc:sldMk cId="2097033110" sldId="2134808450"/>
        </pc:sldMkLst>
        <pc:spChg chg="mod">
          <ac:chgData name="FERHANE EL MOSTAFA" userId="612e3f77-08f4-424c-9bd0-6ac275dcda07" providerId="ADAL" clId="{2D781985-1A9C-4232-A065-1B1740B323A7}" dt="2025-08-05T17:02:09.806" v="102" actId="20577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mod delAnim modAnim">
        <pc:chgData name="FERHANE EL MOSTAFA" userId="612e3f77-08f4-424c-9bd0-6ac275dcda07" providerId="ADAL" clId="{2D781985-1A9C-4232-A065-1B1740B323A7}" dt="2025-08-24T12:21:47.171" v="4141" actId="20577"/>
        <pc:sldMkLst>
          <pc:docMk/>
          <pc:sldMk cId="368224478" sldId="2134808451"/>
        </pc:sldMkLst>
        <pc:spChg chg="mod">
          <ac:chgData name="FERHANE EL MOSTAFA" userId="612e3f77-08f4-424c-9bd0-6ac275dcda07" providerId="ADAL" clId="{2D781985-1A9C-4232-A065-1B1740B323A7}" dt="2025-08-06T09:19:39.298" v="3914" actId="5793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2D781985-1A9C-4232-A065-1B1740B323A7}" dt="2025-08-24T12:21:47.171" v="4141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2D781985-1A9C-4232-A065-1B1740B323A7}" dt="2025-08-05T17:27:22.427" v="339" actId="14100"/>
          <ac:picMkLst>
            <pc:docMk/>
            <pc:sldMk cId="368224478" sldId="2134808451"/>
            <ac:picMk id="5" creationId="{8168DBEC-912E-F570-FCB1-E7A7935DB719}"/>
          </ac:picMkLst>
        </pc:picChg>
        <pc:picChg chg="add mod">
          <ac:chgData name="FERHANE EL MOSTAFA" userId="612e3f77-08f4-424c-9bd0-6ac275dcda07" providerId="ADAL" clId="{2D781985-1A9C-4232-A065-1B1740B323A7}" dt="2025-08-05T17:31:55.186" v="381" actId="1076"/>
          <ac:picMkLst>
            <pc:docMk/>
            <pc:sldMk cId="368224478" sldId="2134808451"/>
            <ac:picMk id="7" creationId="{BAEB0E65-2066-02C4-16C3-59EBD632506E}"/>
          </ac:picMkLst>
        </pc:picChg>
        <pc:picChg chg="add mod">
          <ac:chgData name="FERHANE EL MOSTAFA" userId="612e3f77-08f4-424c-9bd0-6ac275dcda07" providerId="ADAL" clId="{2D781985-1A9C-4232-A065-1B1740B323A7}" dt="2025-08-05T17:31:46.946" v="380" actId="1076"/>
          <ac:picMkLst>
            <pc:docMk/>
            <pc:sldMk cId="368224478" sldId="2134808451"/>
            <ac:picMk id="8" creationId="{C5D2F882-203C-EE65-3DDE-354BE691310F}"/>
          </ac:picMkLst>
        </pc:picChg>
      </pc:sldChg>
      <pc:sldChg chg="modSp">
        <pc:chgData name="FERHANE EL MOSTAFA" userId="612e3f77-08f4-424c-9bd0-6ac275dcda07" providerId="ADAL" clId="{2D781985-1A9C-4232-A065-1B1740B323A7}" dt="2025-08-05T17:49:36.892" v="452" actId="20577"/>
        <pc:sldMkLst>
          <pc:docMk/>
          <pc:sldMk cId="420838356" sldId="2134808455"/>
        </pc:sldMkLst>
        <pc:spChg chg="mod">
          <ac:chgData name="FERHANE EL MOSTAFA" userId="612e3f77-08f4-424c-9bd0-6ac275dcda07" providerId="ADAL" clId="{2D781985-1A9C-4232-A065-1B1740B323A7}" dt="2025-08-05T17:48:59.727" v="430" actId="20577"/>
          <ac:spMkLst>
            <pc:docMk/>
            <pc:sldMk cId="420838356" sldId="2134808455"/>
            <ac:spMk id="3" creationId="{072C3C92-152C-79BE-78B3-3053CEC713C3}"/>
          </ac:spMkLst>
        </pc:spChg>
        <pc:spChg chg="mod">
          <ac:chgData name="FERHANE EL MOSTAFA" userId="612e3f77-08f4-424c-9bd0-6ac275dcda07" providerId="ADAL" clId="{2D781985-1A9C-4232-A065-1B1740B323A7}" dt="2025-08-05T17:49:36.892" v="452" actId="20577"/>
          <ac:spMkLst>
            <pc:docMk/>
            <pc:sldMk cId="420838356" sldId="2134808455"/>
            <ac:spMk id="4" creationId="{E33D6751-F7ED-7A93-E18E-EB2F4C4C75EB}"/>
          </ac:spMkLst>
        </pc:spChg>
      </pc:sldChg>
      <pc:sldChg chg="addSp delSp modSp mod">
        <pc:chgData name="FERHANE EL MOSTAFA" userId="612e3f77-08f4-424c-9bd0-6ac275dcda07" providerId="ADAL" clId="{2D781985-1A9C-4232-A065-1B1740B323A7}" dt="2025-08-05T18:20:03.130" v="1474" actId="1076"/>
        <pc:sldMkLst>
          <pc:docMk/>
          <pc:sldMk cId="1403980755" sldId="2134808468"/>
        </pc:sldMkLst>
        <pc:spChg chg="mod">
          <ac:chgData name="FERHANE EL MOSTAFA" userId="612e3f77-08f4-424c-9bd0-6ac275dcda07" providerId="ADAL" clId="{2D781985-1A9C-4232-A065-1B1740B323A7}" dt="2025-08-05T18:19:45.652" v="1471" actId="20577"/>
          <ac:spMkLst>
            <pc:docMk/>
            <pc:sldMk cId="1403980755" sldId="2134808468"/>
            <ac:spMk id="6" creationId="{F28F4281-2ACA-EE6E-BDFB-ACBC974131BC}"/>
          </ac:spMkLst>
        </pc:spChg>
        <pc:picChg chg="add mod">
          <ac:chgData name="FERHANE EL MOSTAFA" userId="612e3f77-08f4-424c-9bd0-6ac275dcda07" providerId="ADAL" clId="{2D781985-1A9C-4232-A065-1B1740B323A7}" dt="2025-08-05T18:20:03.130" v="1474" actId="1076"/>
          <ac:picMkLst>
            <pc:docMk/>
            <pc:sldMk cId="1403980755" sldId="2134808468"/>
            <ac:picMk id="2" creationId="{CCFE0470-0A1C-2787-55D6-C1354CAA6811}"/>
          </ac:picMkLst>
        </pc:picChg>
      </pc:sldChg>
      <pc:sldChg chg="del">
        <pc:chgData name="FERHANE EL MOSTAFA" userId="612e3f77-08f4-424c-9bd0-6ac275dcda07" providerId="ADAL" clId="{2D781985-1A9C-4232-A065-1B1740B323A7}" dt="2025-08-05T18:29:04.330" v="1938" actId="47"/>
        <pc:sldMkLst>
          <pc:docMk/>
          <pc:sldMk cId="3664280258" sldId="2134808469"/>
        </pc:sldMkLst>
      </pc:sldChg>
      <pc:sldChg chg="addSp delSp modSp mod">
        <pc:chgData name="FERHANE EL MOSTAFA" userId="612e3f77-08f4-424c-9bd0-6ac275dcda07" providerId="ADAL" clId="{2D781985-1A9C-4232-A065-1B1740B323A7}" dt="2025-08-05T18:17:50.278" v="1284" actId="14100"/>
        <pc:sldMkLst>
          <pc:docMk/>
          <pc:sldMk cId="1418471261" sldId="2134808474"/>
        </pc:sldMkLst>
        <pc:spChg chg="mod">
          <ac:chgData name="FERHANE EL MOSTAFA" userId="612e3f77-08f4-424c-9bd0-6ac275dcda07" providerId="ADAL" clId="{2D781985-1A9C-4232-A065-1B1740B323A7}" dt="2025-08-05T18:16:49.388" v="1278" actId="20577"/>
          <ac:spMkLst>
            <pc:docMk/>
            <pc:sldMk cId="1418471261" sldId="2134808474"/>
            <ac:spMk id="6" creationId="{1B155A66-866E-E463-318C-EE1278D49B2D}"/>
          </ac:spMkLst>
        </pc:spChg>
        <pc:picChg chg="add mod">
          <ac:chgData name="FERHANE EL MOSTAFA" userId="612e3f77-08f4-424c-9bd0-6ac275dcda07" providerId="ADAL" clId="{2D781985-1A9C-4232-A065-1B1740B323A7}" dt="2025-08-05T18:17:41.471" v="1281" actId="1076"/>
          <ac:picMkLst>
            <pc:docMk/>
            <pc:sldMk cId="1418471261" sldId="2134808474"/>
            <ac:picMk id="3" creationId="{71BDCE92-8B6F-4B43-F04B-947B17C6B777}"/>
          </ac:picMkLst>
        </pc:picChg>
        <pc:picChg chg="mod">
          <ac:chgData name="FERHANE EL MOSTAFA" userId="612e3f77-08f4-424c-9bd0-6ac275dcda07" providerId="ADAL" clId="{2D781985-1A9C-4232-A065-1B1740B323A7}" dt="2025-08-05T18:17:50.278" v="1284" actId="14100"/>
          <ac:picMkLst>
            <pc:docMk/>
            <pc:sldMk cId="1418471261" sldId="2134808474"/>
            <ac:picMk id="4" creationId="{9BACB3CB-E2F4-22AE-E622-DD0C16B03334}"/>
          </ac:picMkLst>
        </pc:picChg>
      </pc:sldChg>
      <pc:sldChg chg="del">
        <pc:chgData name="FERHANE EL MOSTAFA" userId="612e3f77-08f4-424c-9bd0-6ac275dcda07" providerId="ADAL" clId="{2D781985-1A9C-4232-A065-1B1740B323A7}" dt="2025-08-05T18:15:18.943" v="1178" actId="47"/>
        <pc:sldMkLst>
          <pc:docMk/>
          <pc:sldMk cId="1209427918" sldId="2134808511"/>
        </pc:sldMkLst>
      </pc:sldChg>
      <pc:sldChg chg="add">
        <pc:chgData name="FERHANE EL MOSTAFA" userId="612e3f77-08f4-424c-9bd0-6ac275dcda07" providerId="ADAL" clId="{2D781985-1A9C-4232-A065-1B1740B323A7}" dt="2025-08-30T08:35:59.953" v="4142"/>
        <pc:sldMkLst>
          <pc:docMk/>
          <pc:sldMk cId="2533095450" sldId="2134808522"/>
        </pc:sldMkLst>
      </pc:sldChg>
      <pc:sldChg chg="modSp mod">
        <pc:chgData name="FERHANE EL MOSTAFA" userId="612e3f77-08f4-424c-9bd0-6ac275dcda07" providerId="ADAL" clId="{2D781985-1A9C-4232-A065-1B1740B323A7}" dt="2025-08-05T17:48:50.283" v="42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2D781985-1A9C-4232-A065-1B1740B323A7}" dt="2025-08-05T17:48:50.283" v="42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mod">
        <pc:chgData name="FERHANE EL MOSTAFA" userId="612e3f77-08f4-424c-9bd0-6ac275dcda07" providerId="ADAL" clId="{2D781985-1A9C-4232-A065-1B1740B323A7}" dt="2025-08-05T17:50:01.530" v="457" actId="20577"/>
        <pc:sldMkLst>
          <pc:docMk/>
          <pc:sldMk cId="736286595" sldId="2134808533"/>
        </pc:sldMkLst>
        <pc:spChg chg="mod">
          <ac:chgData name="FERHANE EL MOSTAFA" userId="612e3f77-08f4-424c-9bd0-6ac275dcda07" providerId="ADAL" clId="{2D781985-1A9C-4232-A065-1B1740B323A7}" dt="2025-08-05T17:50:01.530" v="457" actId="20577"/>
          <ac:spMkLst>
            <pc:docMk/>
            <pc:sldMk cId="736286595" sldId="2134808533"/>
            <ac:spMk id="6" creationId="{3A6224F4-3F96-8247-BDBF-D6410DFB3903}"/>
          </ac:spMkLst>
        </pc:spChg>
      </pc:sldChg>
      <pc:sldChg chg="modSp">
        <pc:chgData name="FERHANE EL MOSTAFA" userId="612e3f77-08f4-424c-9bd0-6ac275dcda07" providerId="ADAL" clId="{2D781985-1A9C-4232-A065-1B1740B323A7}" dt="2025-08-05T17:52:49.489" v="596" actId="207"/>
        <pc:sldMkLst>
          <pc:docMk/>
          <pc:sldMk cId="3526307757" sldId="2134808534"/>
        </pc:sldMkLst>
        <pc:spChg chg="mod">
          <ac:chgData name="FERHANE EL MOSTAFA" userId="612e3f77-08f4-424c-9bd0-6ac275dcda07" providerId="ADAL" clId="{2D781985-1A9C-4232-A065-1B1740B323A7}" dt="2025-08-05T17:50:13.941" v="466" actId="20577"/>
          <ac:spMkLst>
            <pc:docMk/>
            <pc:sldMk cId="3526307757" sldId="2134808534"/>
            <ac:spMk id="3" creationId="{367A806C-D29F-1932-393C-E71934DEDB4D}"/>
          </ac:spMkLst>
        </pc:spChg>
        <pc:spChg chg="mod">
          <ac:chgData name="FERHANE EL MOSTAFA" userId="612e3f77-08f4-424c-9bd0-6ac275dcda07" providerId="ADAL" clId="{2D781985-1A9C-4232-A065-1B1740B323A7}" dt="2025-08-05T17:52:49.489" v="596" actId="207"/>
          <ac:spMkLst>
            <pc:docMk/>
            <pc:sldMk cId="3526307757" sldId="2134808534"/>
            <ac:spMk id="4" creationId="{4CC5AA58-B230-5EB7-611E-85DB6BCD2774}"/>
          </ac:spMkLst>
        </pc:spChg>
      </pc:sldChg>
      <pc:sldChg chg="modSp mod">
        <pc:chgData name="FERHANE EL MOSTAFA" userId="612e3f77-08f4-424c-9bd0-6ac275dcda07" providerId="ADAL" clId="{2D781985-1A9C-4232-A065-1B1740B323A7}" dt="2025-08-05T17:53:12.020" v="600" actId="20577"/>
        <pc:sldMkLst>
          <pc:docMk/>
          <pc:sldMk cId="1456947510" sldId="2134808535"/>
        </pc:sldMkLst>
        <pc:spChg chg="mod">
          <ac:chgData name="FERHANE EL MOSTAFA" userId="612e3f77-08f4-424c-9bd0-6ac275dcda07" providerId="ADAL" clId="{2D781985-1A9C-4232-A065-1B1740B323A7}" dt="2025-08-05T17:53:12.020" v="600" actId="20577"/>
          <ac:spMkLst>
            <pc:docMk/>
            <pc:sldMk cId="1456947510" sldId="2134808535"/>
            <ac:spMk id="6" creationId="{3AD5BD06-5256-A922-668E-F1C0ADD26443}"/>
          </ac:spMkLst>
        </pc:spChg>
      </pc:sldChg>
      <pc:sldChg chg="modSp mod">
        <pc:chgData name="FERHANE EL MOSTAFA" userId="612e3f77-08f4-424c-9bd0-6ac275dcda07" providerId="ADAL" clId="{2D781985-1A9C-4232-A065-1B1740B323A7}" dt="2025-08-05T17:55:51.751" v="701" actId="207"/>
        <pc:sldMkLst>
          <pc:docMk/>
          <pc:sldMk cId="4027987106" sldId="2134808536"/>
        </pc:sldMkLst>
        <pc:spChg chg="mod">
          <ac:chgData name="FERHANE EL MOSTAFA" userId="612e3f77-08f4-424c-9bd0-6ac275dcda07" providerId="ADAL" clId="{2D781985-1A9C-4232-A065-1B1740B323A7}" dt="2025-08-05T17:53:28.748" v="609" actId="20577"/>
          <ac:spMkLst>
            <pc:docMk/>
            <pc:sldMk cId="4027987106" sldId="2134808536"/>
            <ac:spMk id="3" creationId="{98383EDC-A358-B6A3-8BA0-4E5B65747D68}"/>
          </ac:spMkLst>
        </pc:spChg>
        <pc:spChg chg="mod">
          <ac:chgData name="FERHANE EL MOSTAFA" userId="612e3f77-08f4-424c-9bd0-6ac275dcda07" providerId="ADAL" clId="{2D781985-1A9C-4232-A065-1B1740B323A7}" dt="2025-08-05T17:55:51.751" v="701" actId="207"/>
          <ac:spMkLst>
            <pc:docMk/>
            <pc:sldMk cId="4027987106" sldId="2134808536"/>
            <ac:spMk id="4" creationId="{A8F96833-4A11-1CE1-1EE0-2DBAADF64521}"/>
          </ac:spMkLst>
        </pc:spChg>
      </pc:sldChg>
      <pc:sldChg chg="modSp mod">
        <pc:chgData name="FERHANE EL MOSTAFA" userId="612e3f77-08f4-424c-9bd0-6ac275dcda07" providerId="ADAL" clId="{2D781985-1A9C-4232-A065-1B1740B323A7}" dt="2025-08-05T17:56:13.089" v="705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2D781985-1A9C-4232-A065-1B1740B323A7}" dt="2025-08-05T17:56:13.089" v="705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modSp">
        <pc:chgData name="FERHANE EL MOSTAFA" userId="612e3f77-08f4-424c-9bd0-6ac275dcda07" providerId="ADAL" clId="{2D781985-1A9C-4232-A065-1B1740B323A7}" dt="2025-08-05T17:57:23.386" v="761" actId="20577"/>
        <pc:sldMkLst>
          <pc:docMk/>
          <pc:sldMk cId="58350007" sldId="2134808538"/>
        </pc:sldMkLst>
        <pc:spChg chg="mod">
          <ac:chgData name="FERHANE EL MOSTAFA" userId="612e3f77-08f4-424c-9bd0-6ac275dcda07" providerId="ADAL" clId="{2D781985-1A9C-4232-A065-1B1740B323A7}" dt="2025-08-05T17:56:24.830" v="711" actId="20577"/>
          <ac:spMkLst>
            <pc:docMk/>
            <pc:sldMk cId="58350007" sldId="2134808538"/>
            <ac:spMk id="3" creationId="{E1658EC0-0BA5-BE9D-0480-BCC316D27F52}"/>
          </ac:spMkLst>
        </pc:spChg>
        <pc:spChg chg="mod">
          <ac:chgData name="FERHANE EL MOSTAFA" userId="612e3f77-08f4-424c-9bd0-6ac275dcda07" providerId="ADAL" clId="{2D781985-1A9C-4232-A065-1B1740B323A7}" dt="2025-08-05T17:57:23.386" v="761" actId="20577"/>
          <ac:spMkLst>
            <pc:docMk/>
            <pc:sldMk cId="58350007" sldId="2134808538"/>
            <ac:spMk id="4" creationId="{9C6E1EAB-083E-5F95-A186-98F156477B2E}"/>
          </ac:spMkLst>
        </pc:spChg>
      </pc:sldChg>
      <pc:sldChg chg="addSp delSp modSp mod">
        <pc:chgData name="FERHANE EL MOSTAFA" userId="612e3f77-08f4-424c-9bd0-6ac275dcda07" providerId="ADAL" clId="{2D781985-1A9C-4232-A065-1B1740B323A7}" dt="2025-08-08T17:26:46.227" v="4055" actId="14100"/>
        <pc:sldMkLst>
          <pc:docMk/>
          <pc:sldMk cId="3114214726" sldId="2134808539"/>
        </pc:sldMkLst>
        <pc:spChg chg="mod">
          <ac:chgData name="FERHANE EL MOSTAFA" userId="612e3f77-08f4-424c-9bd0-6ac275dcda07" providerId="ADAL" clId="{2D781985-1A9C-4232-A065-1B1740B323A7}" dt="2025-08-05T18:12:41.263" v="1080" actId="6549"/>
          <ac:spMkLst>
            <pc:docMk/>
            <pc:sldMk cId="3114214726" sldId="2134808539"/>
            <ac:spMk id="6" creationId="{19B27766-CF1F-0E90-1AFC-2D3D4298239D}"/>
          </ac:spMkLst>
        </pc:spChg>
        <pc:picChg chg="add del mod">
          <ac:chgData name="FERHANE EL MOSTAFA" userId="612e3f77-08f4-424c-9bd0-6ac275dcda07" providerId="ADAL" clId="{2D781985-1A9C-4232-A065-1B1740B323A7}" dt="2025-08-08T17:26:46.227" v="4055" actId="14100"/>
          <ac:picMkLst>
            <pc:docMk/>
            <pc:sldMk cId="3114214726" sldId="2134808539"/>
            <ac:picMk id="5" creationId="{906C0F65-5399-F34C-864B-32145B751C5F}"/>
          </ac:picMkLst>
        </pc:picChg>
      </pc:sldChg>
      <pc:sldChg chg="del">
        <pc:chgData name="FERHANE EL MOSTAFA" userId="612e3f77-08f4-424c-9bd0-6ac275dcda07" providerId="ADAL" clId="{2D781985-1A9C-4232-A065-1B1740B323A7}" dt="2025-08-05T18:28:56.579" v="1937" actId="47"/>
        <pc:sldMkLst>
          <pc:docMk/>
          <pc:sldMk cId="1843453747" sldId="2134808540"/>
        </pc:sldMkLst>
      </pc:sldChg>
      <pc:sldChg chg="addSp delSp modSp mod delAnim">
        <pc:chgData name="FERHANE EL MOSTAFA" userId="612e3f77-08f4-424c-9bd0-6ac275dcda07" providerId="ADAL" clId="{2D781985-1A9C-4232-A065-1B1740B323A7}" dt="2025-08-05T18:53:41.506" v="2618" actId="20577"/>
        <pc:sldMkLst>
          <pc:docMk/>
          <pc:sldMk cId="4035992643" sldId="2134808541"/>
        </pc:sldMkLst>
        <pc:spChg chg="mod">
          <ac:chgData name="FERHANE EL MOSTAFA" userId="612e3f77-08f4-424c-9bd0-6ac275dcda07" providerId="ADAL" clId="{2D781985-1A9C-4232-A065-1B1740B323A7}" dt="2025-08-05T18:53:41.506" v="2618" actId="20577"/>
          <ac:spMkLst>
            <pc:docMk/>
            <pc:sldMk cId="4035992643" sldId="2134808541"/>
            <ac:spMk id="2" creationId="{B7B79D56-AC1C-4BF6-7B06-E7DF8D174ADE}"/>
          </ac:spMkLst>
        </pc:spChg>
        <pc:picChg chg="add mod">
          <ac:chgData name="FERHANE EL MOSTAFA" userId="612e3f77-08f4-424c-9bd0-6ac275dcda07" providerId="ADAL" clId="{2D781985-1A9C-4232-A065-1B1740B323A7}" dt="2025-08-05T18:47:01.111" v="2490" actId="1076"/>
          <ac:picMkLst>
            <pc:docMk/>
            <pc:sldMk cId="4035992643" sldId="2134808541"/>
            <ac:picMk id="3" creationId="{05B83008-47B8-4B5E-F2B7-929E7EF1D823}"/>
          </ac:picMkLst>
        </pc:picChg>
        <pc:picChg chg="add mod">
          <ac:chgData name="FERHANE EL MOSTAFA" userId="612e3f77-08f4-424c-9bd0-6ac275dcda07" providerId="ADAL" clId="{2D781985-1A9C-4232-A065-1B1740B323A7}" dt="2025-08-05T18:53:22.539" v="2607" actId="1076"/>
          <ac:picMkLst>
            <pc:docMk/>
            <pc:sldMk cId="4035992643" sldId="2134808541"/>
            <ac:picMk id="9" creationId="{7D8C557D-910E-60E4-9EF8-63AFDEC20C66}"/>
          </ac:picMkLst>
        </pc:picChg>
      </pc:sldChg>
      <pc:sldChg chg="del">
        <pc:chgData name="FERHANE EL MOSTAFA" userId="612e3f77-08f4-424c-9bd0-6ac275dcda07" providerId="ADAL" clId="{2D781985-1A9C-4232-A065-1B1740B323A7}" dt="2025-08-05T19:01:31.137" v="2987" actId="47"/>
        <pc:sldMkLst>
          <pc:docMk/>
          <pc:sldMk cId="875026982" sldId="2134808542"/>
        </pc:sldMkLst>
      </pc:sldChg>
      <pc:sldChg chg="modSp">
        <pc:chgData name="FERHANE EL MOSTAFA" userId="612e3f77-08f4-424c-9bd0-6ac275dcda07" providerId="ADAL" clId="{2D781985-1A9C-4232-A065-1B1740B323A7}" dt="2025-08-05T19:03:27.350" v="2994" actId="108"/>
        <pc:sldMkLst>
          <pc:docMk/>
          <pc:sldMk cId="2679425699" sldId="2134808543"/>
        </pc:sldMkLst>
        <pc:spChg chg="mod">
          <ac:chgData name="FERHANE EL MOSTAFA" userId="612e3f77-08f4-424c-9bd0-6ac275dcda07" providerId="ADAL" clId="{2D781985-1A9C-4232-A065-1B1740B323A7}" dt="2025-08-05T19:03:07.091" v="2992" actId="108"/>
          <ac:spMkLst>
            <pc:docMk/>
            <pc:sldMk cId="2679425699" sldId="2134808543"/>
            <ac:spMk id="4" creationId="{66F239CC-80E3-00CE-CDD9-FC952673C285}"/>
          </ac:spMkLst>
        </pc:spChg>
        <pc:spChg chg="mod">
          <ac:chgData name="FERHANE EL MOSTAFA" userId="612e3f77-08f4-424c-9bd0-6ac275dcda07" providerId="ADAL" clId="{2D781985-1A9C-4232-A065-1B1740B323A7}" dt="2025-08-05T19:02:46.606" v="2990" actId="108"/>
          <ac:spMkLst>
            <pc:docMk/>
            <pc:sldMk cId="2679425699" sldId="2134808543"/>
            <ac:spMk id="5" creationId="{577AF7EA-A310-5504-6432-A49DDD6BBBC0}"/>
          </ac:spMkLst>
        </pc:spChg>
        <pc:spChg chg="mod">
          <ac:chgData name="FERHANE EL MOSTAFA" userId="612e3f77-08f4-424c-9bd0-6ac275dcda07" providerId="ADAL" clId="{2D781985-1A9C-4232-A065-1B1740B323A7}" dt="2025-08-05T19:03:27.350" v="2994" actId="108"/>
          <ac:spMkLst>
            <pc:docMk/>
            <pc:sldMk cId="2679425699" sldId="2134808543"/>
            <ac:spMk id="6" creationId="{191ABAB8-1022-DCBC-4581-E27508BBB734}"/>
          </ac:spMkLst>
        </pc:spChg>
      </pc:sldChg>
      <pc:sldChg chg="modSp del mod">
        <pc:chgData name="FERHANE EL MOSTAFA" userId="612e3f77-08f4-424c-9bd0-6ac275dcda07" providerId="ADAL" clId="{2D781985-1A9C-4232-A065-1B1740B323A7}" dt="2025-08-05T19:04:56.483" v="3002" actId="47"/>
        <pc:sldMkLst>
          <pc:docMk/>
          <pc:sldMk cId="4239359885" sldId="2134808544"/>
        </pc:sldMkLst>
      </pc:sldChg>
      <pc:sldChg chg="del">
        <pc:chgData name="FERHANE EL MOSTAFA" userId="612e3f77-08f4-424c-9bd0-6ac275dcda07" providerId="ADAL" clId="{2D781985-1A9C-4232-A065-1B1740B323A7}" dt="2025-08-05T19:01:32.400" v="2988" actId="47"/>
        <pc:sldMkLst>
          <pc:docMk/>
          <pc:sldMk cId="3555588327" sldId="2134808545"/>
        </pc:sldMkLst>
      </pc:sldChg>
      <pc:sldChg chg="del">
        <pc:chgData name="FERHANE EL MOSTAFA" userId="612e3f77-08f4-424c-9bd0-6ac275dcda07" providerId="ADAL" clId="{2D781985-1A9C-4232-A065-1B1740B323A7}" dt="2025-08-05T19:06:00.042" v="3018" actId="47"/>
        <pc:sldMkLst>
          <pc:docMk/>
          <pc:sldMk cId="3626232917" sldId="2134808546"/>
        </pc:sldMkLst>
      </pc:sldChg>
      <pc:sldChg chg="addSp delSp modSp mod delAnim">
        <pc:chgData name="FERHANE EL MOSTAFA" userId="612e3f77-08f4-424c-9bd0-6ac275dcda07" providerId="ADAL" clId="{2D781985-1A9C-4232-A065-1B1740B323A7}" dt="2025-08-06T11:57:23.433" v="3919" actId="1076"/>
        <pc:sldMkLst>
          <pc:docMk/>
          <pc:sldMk cId="2254889488" sldId="2134808547"/>
        </pc:sldMkLst>
        <pc:spChg chg="mod">
          <ac:chgData name="FERHANE EL MOSTAFA" userId="612e3f77-08f4-424c-9bd0-6ac275dcda07" providerId="ADAL" clId="{2D781985-1A9C-4232-A065-1B1740B323A7}" dt="2025-08-05T19:06:21.138" v="3023" actId="20577"/>
          <ac:spMkLst>
            <pc:docMk/>
            <pc:sldMk cId="2254889488" sldId="2134808547"/>
            <ac:spMk id="2" creationId="{620E8DE7-764D-2B58-87A9-5D702FEDCE6A}"/>
          </ac:spMkLst>
        </pc:spChg>
        <pc:picChg chg="add mod">
          <ac:chgData name="FERHANE EL MOSTAFA" userId="612e3f77-08f4-424c-9bd0-6ac275dcda07" providerId="ADAL" clId="{2D781985-1A9C-4232-A065-1B1740B323A7}" dt="2025-08-06T11:57:23.433" v="3919" actId="1076"/>
          <ac:picMkLst>
            <pc:docMk/>
            <pc:sldMk cId="2254889488" sldId="2134808547"/>
            <ac:picMk id="3" creationId="{6F778795-3076-129B-5125-04484C098A88}"/>
          </ac:picMkLst>
        </pc:picChg>
        <pc:picChg chg="add mod">
          <ac:chgData name="FERHANE EL MOSTAFA" userId="612e3f77-08f4-424c-9bd0-6ac275dcda07" providerId="ADAL" clId="{2D781985-1A9C-4232-A065-1B1740B323A7}" dt="2025-08-06T08:56:35.643" v="3753" actId="14100"/>
          <ac:picMkLst>
            <pc:docMk/>
            <pc:sldMk cId="2254889488" sldId="2134808547"/>
            <ac:picMk id="6" creationId="{D9E18A99-C560-83B2-A351-8869E9227C86}"/>
          </ac:picMkLst>
        </pc:picChg>
      </pc:sldChg>
      <pc:sldChg chg="del">
        <pc:chgData name="FERHANE EL MOSTAFA" userId="612e3f77-08f4-424c-9bd0-6ac275dcda07" providerId="ADAL" clId="{2D781985-1A9C-4232-A065-1B1740B323A7}" dt="2025-08-05T19:17:10.722" v="3250" actId="47"/>
        <pc:sldMkLst>
          <pc:docMk/>
          <pc:sldMk cId="185814514" sldId="2134808548"/>
        </pc:sldMkLst>
      </pc:sldChg>
      <pc:sldChg chg="del">
        <pc:chgData name="FERHANE EL MOSTAFA" userId="612e3f77-08f4-424c-9bd0-6ac275dcda07" providerId="ADAL" clId="{2D781985-1A9C-4232-A065-1B1740B323A7}" dt="2025-08-05T19:17:19.065" v="3251" actId="47"/>
        <pc:sldMkLst>
          <pc:docMk/>
          <pc:sldMk cId="762796492" sldId="2134808549"/>
        </pc:sldMkLst>
      </pc:sldChg>
      <pc:sldChg chg="del">
        <pc:chgData name="FERHANE EL MOSTAFA" userId="612e3f77-08f4-424c-9bd0-6ac275dcda07" providerId="ADAL" clId="{2D781985-1A9C-4232-A065-1B1740B323A7}" dt="2025-08-05T19:17:41.409" v="3253" actId="47"/>
        <pc:sldMkLst>
          <pc:docMk/>
          <pc:sldMk cId="55609540" sldId="2134808550"/>
        </pc:sldMkLst>
      </pc:sldChg>
      <pc:sldChg chg="del">
        <pc:chgData name="FERHANE EL MOSTAFA" userId="612e3f77-08f4-424c-9bd0-6ac275dcda07" providerId="ADAL" clId="{2D781985-1A9C-4232-A065-1B1740B323A7}" dt="2025-08-05T19:17:31.186" v="3252" actId="47"/>
        <pc:sldMkLst>
          <pc:docMk/>
          <pc:sldMk cId="3235497932" sldId="2134808551"/>
        </pc:sldMkLst>
      </pc:sldChg>
      <pc:sldChg chg="del">
        <pc:chgData name="FERHANE EL MOSTAFA" userId="612e3f77-08f4-424c-9bd0-6ac275dcda07" providerId="ADAL" clId="{2D781985-1A9C-4232-A065-1B1740B323A7}" dt="2025-08-05T19:17:56.407" v="3255" actId="47"/>
        <pc:sldMkLst>
          <pc:docMk/>
          <pc:sldMk cId="466378663" sldId="2134808552"/>
        </pc:sldMkLst>
      </pc:sldChg>
      <pc:sldChg chg="del">
        <pc:chgData name="FERHANE EL MOSTAFA" userId="612e3f77-08f4-424c-9bd0-6ac275dcda07" providerId="ADAL" clId="{2D781985-1A9C-4232-A065-1B1740B323A7}" dt="2025-08-05T19:17:49.957" v="3254" actId="47"/>
        <pc:sldMkLst>
          <pc:docMk/>
          <pc:sldMk cId="779578779" sldId="2134808553"/>
        </pc:sldMkLst>
      </pc:sldChg>
      <pc:sldChg chg="delSp del mod">
        <pc:chgData name="FERHANE EL MOSTAFA" userId="612e3f77-08f4-424c-9bd0-6ac275dcda07" providerId="ADAL" clId="{2D781985-1A9C-4232-A065-1B1740B323A7}" dt="2025-08-05T19:18:50.804" v="3257" actId="47"/>
        <pc:sldMkLst>
          <pc:docMk/>
          <pc:sldMk cId="3556510396" sldId="2134808554"/>
        </pc:sldMkLst>
      </pc:sldChg>
      <pc:sldChg chg="addSp delSp modSp mod delAnim modAnim">
        <pc:chgData name="FERHANE EL MOSTAFA" userId="612e3f77-08f4-424c-9bd0-6ac275dcda07" providerId="ADAL" clId="{2D781985-1A9C-4232-A065-1B1740B323A7}" dt="2025-08-05T19:28:37.604" v="3358"/>
        <pc:sldMkLst>
          <pc:docMk/>
          <pc:sldMk cId="2465365777" sldId="2134808555"/>
        </pc:sldMkLst>
        <pc:spChg chg="mod">
          <ac:chgData name="FERHANE EL MOSTAFA" userId="612e3f77-08f4-424c-9bd0-6ac275dcda07" providerId="ADAL" clId="{2D781985-1A9C-4232-A065-1B1740B323A7}" dt="2025-08-05T19:24:29.483" v="3311" actId="14100"/>
          <ac:spMkLst>
            <pc:docMk/>
            <pc:sldMk cId="2465365777" sldId="2134808555"/>
            <ac:spMk id="6" creationId="{9C3035B8-ECCD-B56D-1D7F-44040072A1F6}"/>
          </ac:spMkLst>
        </pc:spChg>
        <pc:spChg chg="mod">
          <ac:chgData name="FERHANE EL MOSTAFA" userId="612e3f77-08f4-424c-9bd0-6ac275dcda07" providerId="ADAL" clId="{2D781985-1A9C-4232-A065-1B1740B323A7}" dt="2025-08-05T19:24:36.048" v="3313" actId="1076"/>
          <ac:spMkLst>
            <pc:docMk/>
            <pc:sldMk cId="2465365777" sldId="2134808555"/>
            <ac:spMk id="7" creationId="{6EB50411-9D78-FCB7-9364-47FE4BE90684}"/>
          </ac:spMkLst>
        </pc:spChg>
        <pc:spChg chg="mod">
          <ac:chgData name="FERHANE EL MOSTAFA" userId="612e3f77-08f4-424c-9bd0-6ac275dcda07" providerId="ADAL" clId="{2D781985-1A9C-4232-A065-1B1740B323A7}" dt="2025-08-05T19:24:38.477" v="3314" actId="1076"/>
          <ac:spMkLst>
            <pc:docMk/>
            <pc:sldMk cId="2465365777" sldId="2134808555"/>
            <ac:spMk id="8" creationId="{3A2045C1-C622-5EF6-F080-898F411B8782}"/>
          </ac:spMkLst>
        </pc:spChg>
        <pc:spChg chg="mod">
          <ac:chgData name="FERHANE EL MOSTAFA" userId="612e3f77-08f4-424c-9bd0-6ac275dcda07" providerId="ADAL" clId="{2D781985-1A9C-4232-A065-1B1740B323A7}" dt="2025-08-05T19:28:27.297" v="3355" actId="1076"/>
          <ac:spMkLst>
            <pc:docMk/>
            <pc:sldMk cId="2465365777" sldId="2134808555"/>
            <ac:spMk id="9" creationId="{C5BA250D-19E8-0374-DD13-283B255CD49B}"/>
          </ac:spMkLst>
        </pc:spChg>
        <pc:spChg chg="mod">
          <ac:chgData name="FERHANE EL MOSTAFA" userId="612e3f77-08f4-424c-9bd0-6ac275dcda07" providerId="ADAL" clId="{2D781985-1A9C-4232-A065-1B1740B323A7}" dt="2025-08-05T19:28:23.267" v="3354" actId="1076"/>
          <ac:spMkLst>
            <pc:docMk/>
            <pc:sldMk cId="2465365777" sldId="2134808555"/>
            <ac:spMk id="10" creationId="{7938D67D-7060-0CEA-AC97-7DD45DA18607}"/>
          </ac:spMkLst>
        </pc:spChg>
        <pc:spChg chg="mod">
          <ac:chgData name="FERHANE EL MOSTAFA" userId="612e3f77-08f4-424c-9bd0-6ac275dcda07" providerId="ADAL" clId="{2D781985-1A9C-4232-A065-1B1740B323A7}" dt="2025-08-05T19:27:38.909" v="3347" actId="20577"/>
          <ac:spMkLst>
            <pc:docMk/>
            <pc:sldMk cId="2465365777" sldId="2134808555"/>
            <ac:spMk id="11" creationId="{2BF25FEA-F03C-48C4-4C73-98D3215917B1}"/>
          </ac:spMkLst>
        </pc:spChg>
        <pc:picChg chg="add mod">
          <ac:chgData name="FERHANE EL MOSTAFA" userId="612e3f77-08f4-424c-9bd0-6ac275dcda07" providerId="ADAL" clId="{2D781985-1A9C-4232-A065-1B1740B323A7}" dt="2025-08-05T19:19:08.899" v="3263" actId="14100"/>
          <ac:picMkLst>
            <pc:docMk/>
            <pc:sldMk cId="2465365777" sldId="2134808555"/>
            <ac:picMk id="4" creationId="{F3BBE90B-AB44-47F9-6BC5-A57380800D6F}"/>
          </ac:picMkLst>
        </pc:picChg>
      </pc:sldChg>
      <pc:sldChg chg="addSp delSp modSp del mod">
        <pc:chgData name="FERHANE EL MOSTAFA" userId="612e3f77-08f4-424c-9bd0-6ac275dcda07" providerId="ADAL" clId="{2D781985-1A9C-4232-A065-1B1740B323A7}" dt="2025-08-05T19:34:02.086" v="3439" actId="47"/>
        <pc:sldMkLst>
          <pc:docMk/>
          <pc:sldMk cId="967815637" sldId="2134808556"/>
        </pc:sldMkLst>
      </pc:sldChg>
      <pc:sldChg chg="addSp delSp modSp mod delAnim">
        <pc:chgData name="FERHANE EL MOSTAFA" userId="612e3f77-08f4-424c-9bd0-6ac275dcda07" providerId="ADAL" clId="{2D781985-1A9C-4232-A065-1B1740B323A7}" dt="2025-08-05T19:36:43.459" v="3538" actId="20577"/>
        <pc:sldMkLst>
          <pc:docMk/>
          <pc:sldMk cId="4059753319" sldId="2134808557"/>
        </pc:sldMkLst>
        <pc:spChg chg="mod">
          <ac:chgData name="FERHANE EL MOSTAFA" userId="612e3f77-08f4-424c-9bd0-6ac275dcda07" providerId="ADAL" clId="{2D781985-1A9C-4232-A065-1B1740B323A7}" dt="2025-08-05T19:36:43.459" v="3538" actId="20577"/>
          <ac:spMkLst>
            <pc:docMk/>
            <pc:sldMk cId="4059753319" sldId="2134808557"/>
            <ac:spMk id="2" creationId="{AA17D79E-1EC8-2D60-FBF6-5BB0C17EA821}"/>
          </ac:spMkLst>
        </pc:spChg>
        <pc:picChg chg="add mod">
          <ac:chgData name="FERHANE EL MOSTAFA" userId="612e3f77-08f4-424c-9bd0-6ac275dcda07" providerId="ADAL" clId="{2D781985-1A9C-4232-A065-1B1740B323A7}" dt="2025-08-05T19:36:32.389" v="3528" actId="1076"/>
          <ac:picMkLst>
            <pc:docMk/>
            <pc:sldMk cId="4059753319" sldId="2134808557"/>
            <ac:picMk id="5" creationId="{2AC8D0CD-83C0-214F-6947-80186D7EDC1C}"/>
          </ac:picMkLst>
        </pc:picChg>
      </pc:sldChg>
      <pc:sldChg chg="addSp delSp modSp mod">
        <pc:chgData name="FERHANE EL MOSTAFA" userId="612e3f77-08f4-424c-9bd0-6ac275dcda07" providerId="ADAL" clId="{2D781985-1A9C-4232-A065-1B1740B323A7}" dt="2025-08-05T19:33:14.183" v="3437" actId="14100"/>
        <pc:sldMkLst>
          <pc:docMk/>
          <pc:sldMk cId="3153886839" sldId="2134808558"/>
        </pc:sldMkLst>
        <pc:picChg chg="add mod">
          <ac:chgData name="FERHANE EL MOSTAFA" userId="612e3f77-08f4-424c-9bd0-6ac275dcda07" providerId="ADAL" clId="{2D781985-1A9C-4232-A065-1B1740B323A7}" dt="2025-08-05T19:33:07.235" v="3436" actId="1076"/>
          <ac:picMkLst>
            <pc:docMk/>
            <pc:sldMk cId="3153886839" sldId="2134808558"/>
            <ac:picMk id="8" creationId="{2CA9005C-D41F-A34C-AB71-E4C8E295E281}"/>
          </ac:picMkLst>
        </pc:picChg>
        <pc:picChg chg="add mod">
          <ac:chgData name="FERHANE EL MOSTAFA" userId="612e3f77-08f4-424c-9bd0-6ac275dcda07" providerId="ADAL" clId="{2D781985-1A9C-4232-A065-1B1740B323A7}" dt="2025-08-05T19:33:14.183" v="3437" actId="14100"/>
          <ac:picMkLst>
            <pc:docMk/>
            <pc:sldMk cId="3153886839" sldId="2134808558"/>
            <ac:picMk id="10" creationId="{087BB8E1-3D16-E146-D0EB-052B8F8CD7BF}"/>
          </ac:picMkLst>
        </pc:picChg>
      </pc:sldChg>
      <pc:sldChg chg="addSp delSp modSp mod">
        <pc:chgData name="FERHANE EL MOSTAFA" userId="612e3f77-08f4-424c-9bd0-6ac275dcda07" providerId="ADAL" clId="{2D781985-1A9C-4232-A065-1B1740B323A7}" dt="2025-08-08T17:51:59.656" v="4137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2D781985-1A9C-4232-A065-1B1740B323A7}" dt="2025-08-08T17:34:48.280" v="4135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2D781985-1A9C-4232-A065-1B1740B323A7}" dt="2025-08-08T17:51:59.656" v="4137" actId="20577"/>
          <ac:spMkLst>
            <pc:docMk/>
            <pc:sldMk cId="512562272" sldId="2134808561"/>
            <ac:spMk id="4" creationId="{D012E12E-157F-1F50-18B5-626DB37D1ECA}"/>
          </ac:spMkLst>
        </pc:spChg>
        <pc:picChg chg="add mod">
          <ac:chgData name="FERHANE EL MOSTAFA" userId="612e3f77-08f4-424c-9bd0-6ac275dcda07" providerId="ADAL" clId="{2D781985-1A9C-4232-A065-1B1740B323A7}" dt="2025-08-06T08:56:53.756" v="3759" actId="14100"/>
          <ac:picMkLst>
            <pc:docMk/>
            <pc:sldMk cId="512562272" sldId="2134808561"/>
            <ac:picMk id="3" creationId="{6233FA90-470C-5ACC-E62F-146E04336E37}"/>
          </ac:picMkLst>
        </pc:picChg>
        <pc:picChg chg="add mod">
          <ac:chgData name="FERHANE EL MOSTAFA" userId="612e3f77-08f4-424c-9bd0-6ac275dcda07" providerId="ADAL" clId="{2D781985-1A9C-4232-A065-1B1740B323A7}" dt="2025-08-06T08:58:10.519" v="3827" actId="1076"/>
          <ac:picMkLst>
            <pc:docMk/>
            <pc:sldMk cId="512562272" sldId="2134808561"/>
            <ac:picMk id="7" creationId="{316D02FA-E735-C967-4979-129B2DBFC7B2}"/>
          </ac:picMkLst>
        </pc:picChg>
      </pc:sldChg>
      <pc:sldChg chg="addSp modSp add mod">
        <pc:chgData name="FERHANE EL MOSTAFA" userId="612e3f77-08f4-424c-9bd0-6ac275dcda07" providerId="ADAL" clId="{2D781985-1A9C-4232-A065-1B1740B323A7}" dt="2025-08-08T17:53:47.221" v="4139" actId="20577"/>
        <pc:sldMkLst>
          <pc:docMk/>
          <pc:sldMk cId="2815788897" sldId="2134808562"/>
        </pc:sldMkLst>
        <pc:spChg chg="mod">
          <ac:chgData name="FERHANE EL MOSTAFA" userId="612e3f77-08f4-424c-9bd0-6ac275dcda07" providerId="ADAL" clId="{2D781985-1A9C-4232-A065-1B1740B323A7}" dt="2025-08-05T15:35:33.563" v="10" actId="20577"/>
          <ac:spMkLst>
            <pc:docMk/>
            <pc:sldMk cId="2815788897" sldId="2134808562"/>
            <ac:spMk id="2" creationId="{570C6D3E-D944-E7DF-6E2F-7037213AB7FF}"/>
          </ac:spMkLst>
        </pc:spChg>
        <pc:spChg chg="mod">
          <ac:chgData name="FERHANE EL MOSTAFA" userId="612e3f77-08f4-424c-9bd0-6ac275dcda07" providerId="ADAL" clId="{2D781985-1A9C-4232-A065-1B1740B323A7}" dt="2025-08-08T17:53:47.221" v="4139" actId="20577"/>
          <ac:spMkLst>
            <pc:docMk/>
            <pc:sldMk cId="2815788897" sldId="2134808562"/>
            <ac:spMk id="4" creationId="{D012E12E-157F-1F50-18B5-626DB37D1ECA}"/>
          </ac:spMkLst>
        </pc:spChg>
        <pc:picChg chg="add mod">
          <ac:chgData name="FERHANE EL MOSTAFA" userId="612e3f77-08f4-424c-9bd0-6ac275dcda07" providerId="ADAL" clId="{2D781985-1A9C-4232-A065-1B1740B323A7}" dt="2025-08-05T15:36:22.457" v="13" actId="1076"/>
          <ac:picMkLst>
            <pc:docMk/>
            <pc:sldMk cId="2815788897" sldId="2134808562"/>
            <ac:picMk id="5" creationId="{630CA6CB-CDD7-62ED-4BE4-BC7EE5488C8D}"/>
          </ac:picMkLst>
        </pc:picChg>
      </pc:sldChg>
      <pc:sldChg chg="addSp delSp modSp add mod modAnim">
        <pc:chgData name="FERHANE EL MOSTAFA" userId="612e3f77-08f4-424c-9bd0-6ac275dcda07" providerId="ADAL" clId="{2D781985-1A9C-4232-A065-1B1740B323A7}" dt="2025-08-09T18:01:16.892" v="4140"/>
        <pc:sldMkLst>
          <pc:docMk/>
          <pc:sldMk cId="2505334442" sldId="2134808563"/>
        </pc:sldMkLst>
        <pc:spChg chg="mod">
          <ac:chgData name="FERHANE EL MOSTAFA" userId="612e3f77-08f4-424c-9bd0-6ac275dcda07" providerId="ADAL" clId="{2D781985-1A9C-4232-A065-1B1740B323A7}" dt="2025-08-05T18:14:05.160" v="1170" actId="20577"/>
          <ac:spMkLst>
            <pc:docMk/>
            <pc:sldMk cId="2505334442" sldId="2134808563"/>
            <ac:spMk id="6" creationId="{A0E0AA05-134D-A96F-761F-D4F1D95B92A6}"/>
          </ac:spMkLst>
        </pc:spChg>
        <pc:spChg chg="add mod">
          <ac:chgData name="FERHANE EL MOSTAFA" userId="612e3f77-08f4-424c-9bd0-6ac275dcda07" providerId="ADAL" clId="{2D781985-1A9C-4232-A065-1B1740B323A7}" dt="2025-08-08T17:27:31.017" v="4057"/>
          <ac:spMkLst>
            <pc:docMk/>
            <pc:sldMk cId="2505334442" sldId="2134808563"/>
            <ac:spMk id="7" creationId="{BE90D348-F000-F132-3FC2-8C18EEA5FF25}"/>
          </ac:spMkLst>
        </pc:spChg>
        <pc:spChg chg="add mod">
          <ac:chgData name="FERHANE EL MOSTAFA" userId="612e3f77-08f4-424c-9bd0-6ac275dcda07" providerId="ADAL" clId="{2D781985-1A9C-4232-A065-1B1740B323A7}" dt="2025-08-08T17:27:35.078" v="4058"/>
          <ac:spMkLst>
            <pc:docMk/>
            <pc:sldMk cId="2505334442" sldId="2134808563"/>
            <ac:spMk id="8" creationId="{6770D976-B911-5665-B2AE-875C272CE79A}"/>
          </ac:spMkLst>
        </pc:spChg>
        <pc:spChg chg="add mod">
          <ac:chgData name="FERHANE EL MOSTAFA" userId="612e3f77-08f4-424c-9bd0-6ac275dcda07" providerId="ADAL" clId="{2D781985-1A9C-4232-A065-1B1740B323A7}" dt="2025-08-08T17:27:40.872" v="4059"/>
          <ac:spMkLst>
            <pc:docMk/>
            <pc:sldMk cId="2505334442" sldId="2134808563"/>
            <ac:spMk id="9" creationId="{2DE6C6D8-AAE3-C08A-D3D7-974E134F4F66}"/>
          </ac:spMkLst>
        </pc:spChg>
        <pc:graphicFrameChg chg="add mod modGraphic">
          <ac:chgData name="FERHANE EL MOSTAFA" userId="612e3f77-08f4-424c-9bd0-6ac275dcda07" providerId="ADAL" clId="{2D781985-1A9C-4232-A065-1B1740B323A7}" dt="2025-08-09T18:01:16.892" v="4140"/>
          <ac:graphicFrameMkLst>
            <pc:docMk/>
            <pc:sldMk cId="2505334442" sldId="2134808563"/>
            <ac:graphicFrameMk id="3" creationId="{62B5558A-6CC6-03BE-FF49-C1A647A221DA}"/>
          </ac:graphicFrameMkLst>
        </pc:graphicFrameChg>
      </pc:sldChg>
      <pc:sldChg chg="addSp delSp modSp add mod modAnim">
        <pc:chgData name="FERHANE EL MOSTAFA" userId="612e3f77-08f4-424c-9bd0-6ac275dcda07" providerId="ADAL" clId="{2D781985-1A9C-4232-A065-1B1740B323A7}" dt="2025-08-05T18:27:04.715" v="1830" actId="20577"/>
        <pc:sldMkLst>
          <pc:docMk/>
          <pc:sldMk cId="2317388228" sldId="2134808564"/>
        </pc:sldMkLst>
        <pc:spChg chg="mod">
          <ac:chgData name="FERHANE EL MOSTAFA" userId="612e3f77-08f4-424c-9bd0-6ac275dcda07" providerId="ADAL" clId="{2D781985-1A9C-4232-A065-1B1740B323A7}" dt="2025-08-05T18:27:04.715" v="1830" actId="20577"/>
          <ac:spMkLst>
            <pc:docMk/>
            <pc:sldMk cId="2317388228" sldId="2134808564"/>
            <ac:spMk id="6" creationId="{EC752557-5749-8B75-B150-651BC25387C8}"/>
          </ac:spMkLst>
        </pc:spChg>
        <pc:spChg chg="mod">
          <ac:chgData name="FERHANE EL MOSTAFA" userId="612e3f77-08f4-424c-9bd0-6ac275dcda07" providerId="ADAL" clId="{2D781985-1A9C-4232-A065-1B1740B323A7}" dt="2025-08-05T18:23:00.680" v="1637" actId="20577"/>
          <ac:spMkLst>
            <pc:docMk/>
            <pc:sldMk cId="2317388228" sldId="2134808564"/>
            <ac:spMk id="7" creationId="{EAE78C5F-A94F-1F52-B560-BB1CB0FD19E7}"/>
          </ac:spMkLst>
        </pc:spChg>
        <pc:spChg chg="mod">
          <ac:chgData name="FERHANE EL MOSTAFA" userId="612e3f77-08f4-424c-9bd0-6ac275dcda07" providerId="ADAL" clId="{2D781985-1A9C-4232-A065-1B1740B323A7}" dt="2025-08-05T18:23:07.978" v="1645" actId="20577"/>
          <ac:spMkLst>
            <pc:docMk/>
            <pc:sldMk cId="2317388228" sldId="2134808564"/>
            <ac:spMk id="8" creationId="{101E93F7-DCB3-80E8-71FF-415301E441C8}"/>
          </ac:spMkLst>
        </pc:spChg>
        <pc:spChg chg="mod">
          <ac:chgData name="FERHANE EL MOSTAFA" userId="612e3f77-08f4-424c-9bd0-6ac275dcda07" providerId="ADAL" clId="{2D781985-1A9C-4232-A065-1B1740B323A7}" dt="2025-08-05T18:23:04.701" v="1641" actId="20577"/>
          <ac:spMkLst>
            <pc:docMk/>
            <pc:sldMk cId="2317388228" sldId="2134808564"/>
            <ac:spMk id="9" creationId="{075B9C86-13BA-7A6C-8968-2BA236F84BED}"/>
          </ac:spMkLst>
        </pc:spChg>
        <pc:graphicFrameChg chg="mod modGraphic">
          <ac:chgData name="FERHANE EL MOSTAFA" userId="612e3f77-08f4-424c-9bd0-6ac275dcda07" providerId="ADAL" clId="{2D781985-1A9C-4232-A065-1B1740B323A7}" dt="2025-08-05T18:22:42.427" v="1633" actId="20577"/>
          <ac:graphicFrameMkLst>
            <pc:docMk/>
            <pc:sldMk cId="2317388228" sldId="2134808564"/>
            <ac:graphicFrameMk id="3" creationId="{CFBA2513-ACB3-6ADC-18CE-C0611E2BF618}"/>
          </ac:graphicFrameMkLst>
        </pc:graphicFrameChg>
        <pc:picChg chg="add mod">
          <ac:chgData name="FERHANE EL MOSTAFA" userId="612e3f77-08f4-424c-9bd0-6ac275dcda07" providerId="ADAL" clId="{2D781985-1A9C-4232-A065-1B1740B323A7}" dt="2025-08-05T18:20:23.660" v="1477" actId="1076"/>
          <ac:picMkLst>
            <pc:docMk/>
            <pc:sldMk cId="2317388228" sldId="2134808564"/>
            <ac:picMk id="4" creationId="{69EAC488-AC48-F6A8-F67E-035331EA8DC6}"/>
          </ac:picMkLst>
        </pc:picChg>
      </pc:sldChg>
      <pc:sldChg chg="addSp delSp modSp add mod modAnim">
        <pc:chgData name="FERHANE EL MOSTAFA" userId="612e3f77-08f4-424c-9bd0-6ac275dcda07" providerId="ADAL" clId="{2D781985-1A9C-4232-A065-1B1740B323A7}" dt="2025-08-08T17:28:18.483" v="4063"/>
        <pc:sldMkLst>
          <pc:docMk/>
          <pc:sldMk cId="4032408682" sldId="2134808565"/>
        </pc:sldMkLst>
        <pc:spChg chg="mod">
          <ac:chgData name="FERHANE EL MOSTAFA" userId="612e3f77-08f4-424c-9bd0-6ac275dcda07" providerId="ADAL" clId="{2D781985-1A9C-4232-A065-1B1740B323A7}" dt="2025-08-05T18:26:37.625" v="1826" actId="20577"/>
          <ac:spMkLst>
            <pc:docMk/>
            <pc:sldMk cId="4032408682" sldId="2134808565"/>
            <ac:spMk id="6" creationId="{93B41863-BED0-B3E0-59D6-055B653D508F}"/>
          </ac:spMkLst>
        </pc:spChg>
        <pc:spChg chg="mod">
          <ac:chgData name="FERHANE EL MOSTAFA" userId="612e3f77-08f4-424c-9bd0-6ac275dcda07" providerId="ADAL" clId="{2D781985-1A9C-4232-A065-1B1740B323A7}" dt="2025-08-08T17:28:07.726" v="4060"/>
          <ac:spMkLst>
            <pc:docMk/>
            <pc:sldMk cId="4032408682" sldId="2134808565"/>
            <ac:spMk id="7" creationId="{4BAEC176-C6F6-EF5B-4060-E7AF69D2AD2A}"/>
          </ac:spMkLst>
        </pc:spChg>
        <pc:spChg chg="mod">
          <ac:chgData name="FERHANE EL MOSTAFA" userId="612e3f77-08f4-424c-9bd0-6ac275dcda07" providerId="ADAL" clId="{2D781985-1A9C-4232-A065-1B1740B323A7}" dt="2025-08-08T17:28:18.483" v="4063"/>
          <ac:spMkLst>
            <pc:docMk/>
            <pc:sldMk cId="4032408682" sldId="2134808565"/>
            <ac:spMk id="8" creationId="{E18D15A0-F657-09CD-6DFC-2A4B438786C4}"/>
          </ac:spMkLst>
        </pc:spChg>
        <pc:spChg chg="mod">
          <ac:chgData name="FERHANE EL MOSTAFA" userId="612e3f77-08f4-424c-9bd0-6ac275dcda07" providerId="ADAL" clId="{2D781985-1A9C-4232-A065-1B1740B323A7}" dt="2025-08-08T17:28:14.779" v="4062"/>
          <ac:spMkLst>
            <pc:docMk/>
            <pc:sldMk cId="4032408682" sldId="2134808565"/>
            <ac:spMk id="9" creationId="{284E9B13-5E4B-E3D7-6D01-5857380769E5}"/>
          </ac:spMkLst>
        </pc:spChg>
        <pc:picChg chg="add mod">
          <ac:chgData name="FERHANE EL MOSTAFA" userId="612e3f77-08f4-424c-9bd0-6ac275dcda07" providerId="ADAL" clId="{2D781985-1A9C-4232-A065-1B1740B323A7}" dt="2025-08-05T18:24:43.656" v="1655" actId="1076"/>
          <ac:picMkLst>
            <pc:docMk/>
            <pc:sldMk cId="4032408682" sldId="2134808565"/>
            <ac:picMk id="4" creationId="{D286B4CA-3091-FE4E-9E2E-C6672DA64045}"/>
          </ac:picMkLst>
        </pc:picChg>
      </pc:sldChg>
      <pc:sldChg chg="addSp delSp modSp add mod">
        <pc:chgData name="FERHANE EL MOSTAFA" userId="612e3f77-08f4-424c-9bd0-6ac275dcda07" providerId="ADAL" clId="{2D781985-1A9C-4232-A065-1B1740B323A7}" dt="2025-08-05T18:28:49.120" v="1936" actId="20577"/>
        <pc:sldMkLst>
          <pc:docMk/>
          <pc:sldMk cId="2709170444" sldId="2134808566"/>
        </pc:sldMkLst>
        <pc:spChg chg="mod">
          <ac:chgData name="FERHANE EL MOSTAFA" userId="612e3f77-08f4-424c-9bd0-6ac275dcda07" providerId="ADAL" clId="{2D781985-1A9C-4232-A065-1B1740B323A7}" dt="2025-08-05T18:28:49.120" v="1936" actId="20577"/>
          <ac:spMkLst>
            <pc:docMk/>
            <pc:sldMk cId="2709170444" sldId="2134808566"/>
            <ac:spMk id="6" creationId="{1CE7D303-5E60-388E-9A39-F67E0C534BAE}"/>
          </ac:spMkLst>
        </pc:spChg>
        <pc:picChg chg="add mod">
          <ac:chgData name="FERHANE EL MOSTAFA" userId="612e3f77-08f4-424c-9bd0-6ac275dcda07" providerId="ADAL" clId="{2D781985-1A9C-4232-A065-1B1740B323A7}" dt="2025-08-05T18:27:45.045" v="1834" actId="1076"/>
          <ac:picMkLst>
            <pc:docMk/>
            <pc:sldMk cId="2709170444" sldId="2134808566"/>
            <ac:picMk id="2" creationId="{FB4F5C7B-364E-5966-B9D0-8A902F268207}"/>
          </ac:picMkLst>
        </pc:picChg>
      </pc:sldChg>
      <pc:sldChg chg="addSp delSp modSp add mod modAnim">
        <pc:chgData name="FERHANE EL MOSTAFA" userId="612e3f77-08f4-424c-9bd0-6ac275dcda07" providerId="ADAL" clId="{2D781985-1A9C-4232-A065-1B1740B323A7}" dt="2025-08-05T18:37:20.297" v="2169"/>
        <pc:sldMkLst>
          <pc:docMk/>
          <pc:sldMk cId="1626601895" sldId="2134808567"/>
        </pc:sldMkLst>
        <pc:spChg chg="mod">
          <ac:chgData name="FERHANE EL MOSTAFA" userId="612e3f77-08f4-424c-9bd0-6ac275dcda07" providerId="ADAL" clId="{2D781985-1A9C-4232-A065-1B1740B323A7}" dt="2025-08-05T18:37:06.967" v="2167" actId="20577"/>
          <ac:spMkLst>
            <pc:docMk/>
            <pc:sldMk cId="1626601895" sldId="2134808567"/>
            <ac:spMk id="2" creationId="{F5E2A9D2-3AC7-0912-5B85-D8B464B1C711}"/>
          </ac:spMkLst>
        </pc:spChg>
        <pc:picChg chg="add mod">
          <ac:chgData name="FERHANE EL MOSTAFA" userId="612e3f77-08f4-424c-9bd0-6ac275dcda07" providerId="ADAL" clId="{2D781985-1A9C-4232-A065-1B1740B323A7}" dt="2025-08-05T18:36:52.641" v="2143" actId="1076"/>
          <ac:picMkLst>
            <pc:docMk/>
            <pc:sldMk cId="1626601895" sldId="2134808567"/>
            <ac:picMk id="4" creationId="{86ED08E9-C223-EB4E-5200-DBCA146A97AF}"/>
          </ac:picMkLst>
        </pc:picChg>
      </pc:sldChg>
      <pc:sldChg chg="addSp delSp modSp add mod delAnim">
        <pc:chgData name="FERHANE EL MOSTAFA" userId="612e3f77-08f4-424c-9bd0-6ac275dcda07" providerId="ADAL" clId="{2D781985-1A9C-4232-A065-1B1740B323A7}" dt="2025-08-05T18:39:35.844" v="2267" actId="14100"/>
        <pc:sldMkLst>
          <pc:docMk/>
          <pc:sldMk cId="2862304520" sldId="2134808568"/>
        </pc:sldMkLst>
        <pc:spChg chg="mod">
          <ac:chgData name="FERHANE EL MOSTAFA" userId="612e3f77-08f4-424c-9bd0-6ac275dcda07" providerId="ADAL" clId="{2D781985-1A9C-4232-A065-1B1740B323A7}" dt="2025-08-05T18:38:32.544" v="2258" actId="20577"/>
          <ac:spMkLst>
            <pc:docMk/>
            <pc:sldMk cId="2862304520" sldId="2134808568"/>
            <ac:spMk id="2" creationId="{92C3205D-79BB-36E5-C0B1-5CB78994C4AD}"/>
          </ac:spMkLst>
        </pc:spChg>
        <pc:picChg chg="add mod">
          <ac:chgData name="FERHANE EL MOSTAFA" userId="612e3f77-08f4-424c-9bd0-6ac275dcda07" providerId="ADAL" clId="{2D781985-1A9C-4232-A065-1B1740B323A7}" dt="2025-08-05T18:37:52.893" v="2174" actId="14100"/>
          <ac:picMkLst>
            <pc:docMk/>
            <pc:sldMk cId="2862304520" sldId="2134808568"/>
            <ac:picMk id="4" creationId="{15215945-662C-E1BD-28BB-C8A4FCB2F0D7}"/>
          </ac:picMkLst>
        </pc:picChg>
        <pc:picChg chg="add mod">
          <ac:chgData name="FERHANE EL MOSTAFA" userId="612e3f77-08f4-424c-9bd0-6ac275dcda07" providerId="ADAL" clId="{2D781985-1A9C-4232-A065-1B1740B323A7}" dt="2025-08-05T18:39:35.844" v="2267" actId="14100"/>
          <ac:picMkLst>
            <pc:docMk/>
            <pc:sldMk cId="2862304520" sldId="2134808568"/>
            <ac:picMk id="6" creationId="{42E6670C-69AB-83AF-E4E9-A2B14BF4F728}"/>
          </ac:picMkLst>
        </pc:picChg>
      </pc:sldChg>
      <pc:sldChg chg="addSp delSp modSp add mod modAnim">
        <pc:chgData name="FERHANE EL MOSTAFA" userId="612e3f77-08f4-424c-9bd0-6ac275dcda07" providerId="ADAL" clId="{2D781985-1A9C-4232-A065-1B1740B323A7}" dt="2025-08-05T18:44:37.620" v="2426"/>
        <pc:sldMkLst>
          <pc:docMk/>
          <pc:sldMk cId="3441162846" sldId="2134808569"/>
        </pc:sldMkLst>
        <pc:spChg chg="mod">
          <ac:chgData name="FERHANE EL MOSTAFA" userId="612e3f77-08f4-424c-9bd0-6ac275dcda07" providerId="ADAL" clId="{2D781985-1A9C-4232-A065-1B1740B323A7}" dt="2025-08-05T18:40:33.763" v="2295" actId="20577"/>
          <ac:spMkLst>
            <pc:docMk/>
            <pc:sldMk cId="3441162846" sldId="2134808569"/>
            <ac:spMk id="2" creationId="{F1A4F7F9-81A9-737F-FB37-E05F9D932291}"/>
          </ac:spMkLst>
        </pc:spChg>
        <pc:spChg chg="add mod">
          <ac:chgData name="FERHANE EL MOSTAFA" userId="612e3f77-08f4-424c-9bd0-6ac275dcda07" providerId="ADAL" clId="{2D781985-1A9C-4232-A065-1B1740B323A7}" dt="2025-08-05T18:41:12.089" v="2313" actId="20577"/>
          <ac:spMkLst>
            <pc:docMk/>
            <pc:sldMk cId="3441162846" sldId="2134808569"/>
            <ac:spMk id="5" creationId="{FF56950A-8BB5-B3A5-1C86-760D98CEF543}"/>
          </ac:spMkLst>
        </pc:spChg>
        <pc:spChg chg="add mod">
          <ac:chgData name="FERHANE EL MOSTAFA" userId="612e3f77-08f4-424c-9bd0-6ac275dcda07" providerId="ADAL" clId="{2D781985-1A9C-4232-A065-1B1740B323A7}" dt="2025-08-05T18:41:32.806" v="2331" actId="20577"/>
          <ac:spMkLst>
            <pc:docMk/>
            <pc:sldMk cId="3441162846" sldId="2134808569"/>
            <ac:spMk id="7" creationId="{E5DF5A55-3FF0-7D54-58DE-54DA2E2E6F62}"/>
          </ac:spMkLst>
        </pc:spChg>
        <pc:spChg chg="add mod">
          <ac:chgData name="FERHANE EL MOSTAFA" userId="612e3f77-08f4-424c-9bd0-6ac275dcda07" providerId="ADAL" clId="{2D781985-1A9C-4232-A065-1B1740B323A7}" dt="2025-08-05T18:42:34.716" v="2366" actId="20577"/>
          <ac:spMkLst>
            <pc:docMk/>
            <pc:sldMk cId="3441162846" sldId="2134808569"/>
            <ac:spMk id="8" creationId="{47A6B538-A82F-6ACB-2CA1-BFDB9DEB766C}"/>
          </ac:spMkLst>
        </pc:spChg>
        <pc:spChg chg="add mod">
          <ac:chgData name="FERHANE EL MOSTAFA" userId="612e3f77-08f4-424c-9bd0-6ac275dcda07" providerId="ADAL" clId="{2D781985-1A9C-4232-A065-1B1740B323A7}" dt="2025-08-05T18:43:00.021" v="2383" actId="20577"/>
          <ac:spMkLst>
            <pc:docMk/>
            <pc:sldMk cId="3441162846" sldId="2134808569"/>
            <ac:spMk id="9" creationId="{A6EF4412-68F8-D2A2-E29E-DB94EE5071D6}"/>
          </ac:spMkLst>
        </pc:spChg>
        <pc:spChg chg="add mod">
          <ac:chgData name="FERHANE EL MOSTAFA" userId="612e3f77-08f4-424c-9bd0-6ac275dcda07" providerId="ADAL" clId="{2D781985-1A9C-4232-A065-1B1740B323A7}" dt="2025-08-05T18:43:24.369" v="2400" actId="20577"/>
          <ac:spMkLst>
            <pc:docMk/>
            <pc:sldMk cId="3441162846" sldId="2134808569"/>
            <ac:spMk id="10" creationId="{E3B0D806-0824-35FC-5D4B-1ACF6E64ED8E}"/>
          </ac:spMkLst>
        </pc:spChg>
        <pc:spChg chg="add mod">
          <ac:chgData name="FERHANE EL MOSTAFA" userId="612e3f77-08f4-424c-9bd0-6ac275dcda07" providerId="ADAL" clId="{2D781985-1A9C-4232-A065-1B1740B323A7}" dt="2025-08-05T18:43:51.153" v="2419" actId="20577"/>
          <ac:spMkLst>
            <pc:docMk/>
            <pc:sldMk cId="3441162846" sldId="2134808569"/>
            <ac:spMk id="11" creationId="{1222284E-C037-1305-E641-21D22742F5AF}"/>
          </ac:spMkLst>
        </pc:spChg>
        <pc:picChg chg="add mod">
          <ac:chgData name="FERHANE EL MOSTAFA" userId="612e3f77-08f4-424c-9bd0-6ac275dcda07" providerId="ADAL" clId="{2D781985-1A9C-4232-A065-1B1740B323A7}" dt="2025-08-05T18:40:17.949" v="2271" actId="1076"/>
          <ac:picMkLst>
            <pc:docMk/>
            <pc:sldMk cId="3441162846" sldId="2134808569"/>
            <ac:picMk id="3" creationId="{D704E00D-6E72-DB13-B751-3B0DC5853F92}"/>
          </ac:picMkLst>
        </pc:picChg>
      </pc:sldChg>
      <pc:sldChg chg="addSp delSp modSp add mod modAnim">
        <pc:chgData name="FERHANE EL MOSTAFA" userId="612e3f77-08f4-424c-9bd0-6ac275dcda07" providerId="ADAL" clId="{2D781985-1A9C-4232-A065-1B1740B323A7}" dt="2025-08-05T18:46:02.646" v="2487" actId="20577"/>
        <pc:sldMkLst>
          <pc:docMk/>
          <pc:sldMk cId="13965488" sldId="2134808570"/>
        </pc:sldMkLst>
        <pc:spChg chg="mod">
          <ac:chgData name="FERHANE EL MOSTAFA" userId="612e3f77-08f4-424c-9bd0-6ac275dcda07" providerId="ADAL" clId="{2D781985-1A9C-4232-A065-1B1740B323A7}" dt="2025-08-05T18:46:02.646" v="2487" actId="20577"/>
          <ac:spMkLst>
            <pc:docMk/>
            <pc:sldMk cId="13965488" sldId="2134808570"/>
            <ac:spMk id="2" creationId="{26479150-51C0-FB15-1892-0969D7D7D65A}"/>
          </ac:spMkLst>
        </pc:spChg>
        <pc:picChg chg="add mod">
          <ac:chgData name="FERHANE EL MOSTAFA" userId="612e3f77-08f4-424c-9bd0-6ac275dcda07" providerId="ADAL" clId="{2D781985-1A9C-4232-A065-1B1740B323A7}" dt="2025-08-05T18:45:36.399" v="2432" actId="1076"/>
          <ac:picMkLst>
            <pc:docMk/>
            <pc:sldMk cId="13965488" sldId="2134808570"/>
            <ac:picMk id="4" creationId="{3CCCB0D2-6978-A70D-6996-8F8B185E8D6A}"/>
          </ac:picMkLst>
        </pc:picChg>
      </pc:sldChg>
      <pc:sldChg chg="addSp delSp modSp add mod">
        <pc:chgData name="FERHANE EL MOSTAFA" userId="612e3f77-08f4-424c-9bd0-6ac275dcda07" providerId="ADAL" clId="{2D781985-1A9C-4232-A065-1B1740B323A7}" dt="2025-08-05T18:55:00.425" v="2699" actId="1076"/>
        <pc:sldMkLst>
          <pc:docMk/>
          <pc:sldMk cId="2532723540" sldId="2134808571"/>
        </pc:sldMkLst>
        <pc:spChg chg="mod">
          <ac:chgData name="FERHANE EL MOSTAFA" userId="612e3f77-08f4-424c-9bd0-6ac275dcda07" providerId="ADAL" clId="{2D781985-1A9C-4232-A065-1B1740B323A7}" dt="2025-08-05T18:54:47.250" v="2695" actId="20577"/>
          <ac:spMkLst>
            <pc:docMk/>
            <pc:sldMk cId="2532723540" sldId="2134808571"/>
            <ac:spMk id="2" creationId="{A862B0EA-9703-70C4-7C94-9587F89AA32A}"/>
          </ac:spMkLst>
        </pc:spChg>
        <pc:picChg chg="add mod">
          <ac:chgData name="FERHANE EL MOSTAFA" userId="612e3f77-08f4-424c-9bd0-6ac275dcda07" providerId="ADAL" clId="{2D781985-1A9C-4232-A065-1B1740B323A7}" dt="2025-08-05T18:55:00.425" v="2699" actId="1076"/>
          <ac:picMkLst>
            <pc:docMk/>
            <pc:sldMk cId="2532723540" sldId="2134808571"/>
            <ac:picMk id="4" creationId="{FD491F64-84E9-10FE-7478-26F21B769D1B}"/>
          </ac:picMkLst>
        </pc:picChg>
      </pc:sldChg>
      <pc:sldChg chg="addSp delSp modSp add mod">
        <pc:chgData name="FERHANE EL MOSTAFA" userId="612e3f77-08f4-424c-9bd0-6ac275dcda07" providerId="ADAL" clId="{2D781985-1A9C-4232-A065-1B1740B323A7}" dt="2025-08-05T18:56:15.335" v="2773" actId="1076"/>
        <pc:sldMkLst>
          <pc:docMk/>
          <pc:sldMk cId="2809466885" sldId="2134808572"/>
        </pc:sldMkLst>
        <pc:spChg chg="mod">
          <ac:chgData name="FERHANE EL MOSTAFA" userId="612e3f77-08f4-424c-9bd0-6ac275dcda07" providerId="ADAL" clId="{2D781985-1A9C-4232-A065-1B1740B323A7}" dt="2025-08-05T18:55:55.756" v="2771" actId="20577"/>
          <ac:spMkLst>
            <pc:docMk/>
            <pc:sldMk cId="2809466885" sldId="2134808572"/>
            <ac:spMk id="2" creationId="{84051342-187F-6B35-5D2B-22205E7EF1B2}"/>
          </ac:spMkLst>
        </pc:spChg>
        <pc:picChg chg="add mod">
          <ac:chgData name="FERHANE EL MOSTAFA" userId="612e3f77-08f4-424c-9bd0-6ac275dcda07" providerId="ADAL" clId="{2D781985-1A9C-4232-A065-1B1740B323A7}" dt="2025-08-05T18:56:15.335" v="2773" actId="1076"/>
          <ac:picMkLst>
            <pc:docMk/>
            <pc:sldMk cId="2809466885" sldId="2134808572"/>
            <ac:picMk id="3" creationId="{B4F98CF8-749C-BA21-9CB8-C9CE302FA746}"/>
          </ac:picMkLst>
        </pc:picChg>
      </pc:sldChg>
      <pc:sldChg chg="addSp delSp modSp add mod">
        <pc:chgData name="FERHANE EL MOSTAFA" userId="612e3f77-08f4-424c-9bd0-6ac275dcda07" providerId="ADAL" clId="{2D781985-1A9C-4232-A065-1B1740B323A7}" dt="2025-08-05T18:58:48.200" v="2863" actId="1076"/>
        <pc:sldMkLst>
          <pc:docMk/>
          <pc:sldMk cId="4135327279" sldId="2134808573"/>
        </pc:sldMkLst>
        <pc:spChg chg="mod">
          <ac:chgData name="FERHANE EL MOSTAFA" userId="612e3f77-08f4-424c-9bd0-6ac275dcda07" providerId="ADAL" clId="{2D781985-1A9C-4232-A065-1B1740B323A7}" dt="2025-08-05T18:58:31.737" v="2860" actId="20577"/>
          <ac:spMkLst>
            <pc:docMk/>
            <pc:sldMk cId="4135327279" sldId="2134808573"/>
            <ac:spMk id="2" creationId="{90862B01-05B8-075E-BA99-77999D33FAF8}"/>
          </ac:spMkLst>
        </pc:spChg>
        <pc:picChg chg="add mod">
          <ac:chgData name="FERHANE EL MOSTAFA" userId="612e3f77-08f4-424c-9bd0-6ac275dcda07" providerId="ADAL" clId="{2D781985-1A9C-4232-A065-1B1740B323A7}" dt="2025-08-05T18:57:53.091" v="2780" actId="14100"/>
          <ac:picMkLst>
            <pc:docMk/>
            <pc:sldMk cId="4135327279" sldId="2134808573"/>
            <ac:picMk id="5" creationId="{B91CE003-2755-ADC9-3A1C-D4386A83A549}"/>
          </ac:picMkLst>
        </pc:picChg>
        <pc:picChg chg="add mod">
          <ac:chgData name="FERHANE EL MOSTAFA" userId="612e3f77-08f4-424c-9bd0-6ac275dcda07" providerId="ADAL" clId="{2D781985-1A9C-4232-A065-1B1740B323A7}" dt="2025-08-05T18:58:48.200" v="2863" actId="1076"/>
          <ac:picMkLst>
            <pc:docMk/>
            <pc:sldMk cId="4135327279" sldId="2134808573"/>
            <ac:picMk id="6" creationId="{E5CCD375-AA4A-8C46-5208-D2452BC79CE0}"/>
          </ac:picMkLst>
        </pc:picChg>
      </pc:sldChg>
      <pc:sldChg chg="modSp add mod">
        <pc:chgData name="FERHANE EL MOSTAFA" userId="612e3f77-08f4-424c-9bd0-6ac275dcda07" providerId="ADAL" clId="{2D781985-1A9C-4232-A065-1B1740B323A7}" dt="2025-08-05T18:59:28.952" v="2910" actId="20577"/>
        <pc:sldMkLst>
          <pc:docMk/>
          <pc:sldMk cId="2245614519" sldId="2134808574"/>
        </pc:sldMkLst>
        <pc:spChg chg="mod">
          <ac:chgData name="FERHANE EL MOSTAFA" userId="612e3f77-08f4-424c-9bd0-6ac275dcda07" providerId="ADAL" clId="{2D781985-1A9C-4232-A065-1B1740B323A7}" dt="2025-08-05T18:59:28.952" v="2910" actId="20577"/>
          <ac:spMkLst>
            <pc:docMk/>
            <pc:sldMk cId="2245614519" sldId="2134808574"/>
            <ac:spMk id="2" creationId="{9E9DB2A6-F939-08A4-CC82-4B350FE636D2}"/>
          </ac:spMkLst>
        </pc:spChg>
      </pc:sldChg>
      <pc:sldChg chg="addSp delSp modSp add del mod">
        <pc:chgData name="FERHANE EL MOSTAFA" userId="612e3f77-08f4-424c-9bd0-6ac275dcda07" providerId="ADAL" clId="{2D781985-1A9C-4232-A065-1B1740B323A7}" dt="2025-08-05T19:07:40.476" v="3034" actId="2696"/>
        <pc:sldMkLst>
          <pc:docMk/>
          <pc:sldMk cId="1730849325" sldId="2134808575"/>
        </pc:sldMkLst>
      </pc:sldChg>
      <pc:sldChg chg="modSp add mod">
        <pc:chgData name="FERHANE EL MOSTAFA" userId="612e3f77-08f4-424c-9bd0-6ac275dcda07" providerId="ADAL" clId="{2D781985-1A9C-4232-A065-1B1740B323A7}" dt="2025-08-05T19:16:48.493" v="3249" actId="20577"/>
        <pc:sldMkLst>
          <pc:docMk/>
          <pc:sldMk cId="3699041014" sldId="2134808575"/>
        </pc:sldMkLst>
        <pc:spChg chg="mod">
          <ac:chgData name="FERHANE EL MOSTAFA" userId="612e3f77-08f4-424c-9bd0-6ac275dcda07" providerId="ADAL" clId="{2D781985-1A9C-4232-A065-1B1740B323A7}" dt="2025-08-05T19:16:48.493" v="3249" actId="20577"/>
          <ac:spMkLst>
            <pc:docMk/>
            <pc:sldMk cId="3699041014" sldId="2134808575"/>
            <ac:spMk id="2" creationId="{17AD6AB6-15ED-F91A-3303-B2CF807D5CC8}"/>
          </ac:spMkLst>
        </pc:spChg>
      </pc:sldChg>
      <pc:sldChg chg="addSp delSp modSp add mod modAnim">
        <pc:chgData name="FERHANE EL MOSTAFA" userId="612e3f77-08f4-424c-9bd0-6ac275dcda07" providerId="ADAL" clId="{2D781985-1A9C-4232-A065-1B1740B323A7}" dt="2025-08-08T17:30:37.147" v="4065"/>
        <pc:sldMkLst>
          <pc:docMk/>
          <pc:sldMk cId="1633351896" sldId="2134808576"/>
        </pc:sldMkLst>
        <pc:spChg chg="mod">
          <ac:chgData name="FERHANE EL MOSTAFA" userId="612e3f77-08f4-424c-9bd0-6ac275dcda07" providerId="ADAL" clId="{2D781985-1A9C-4232-A065-1B1740B323A7}" dt="2025-08-05T19:04:53.694" v="3001" actId="6549"/>
          <ac:spMkLst>
            <pc:docMk/>
            <pc:sldMk cId="1633351896" sldId="2134808576"/>
            <ac:spMk id="2" creationId="{EA6B1B28-4CBC-C982-9BAC-53B087A79BB0}"/>
          </ac:spMkLst>
        </pc:spChg>
        <pc:picChg chg="add mod">
          <ac:chgData name="FERHANE EL MOSTAFA" userId="612e3f77-08f4-424c-9bd0-6ac275dcda07" providerId="ADAL" clId="{2D781985-1A9C-4232-A065-1B1740B323A7}" dt="2025-08-05T19:04:25.579" v="2999" actId="1076"/>
          <ac:picMkLst>
            <pc:docMk/>
            <pc:sldMk cId="1633351896" sldId="2134808576"/>
            <ac:picMk id="3" creationId="{88AA70CD-9EA0-FAC4-170E-085832554DF1}"/>
          </ac:picMkLst>
        </pc:picChg>
      </pc:sldChg>
      <pc:sldChg chg="addSp delSp modSp add mod modAnim">
        <pc:chgData name="FERHANE EL MOSTAFA" userId="612e3f77-08f4-424c-9bd0-6ac275dcda07" providerId="ADAL" clId="{2D781985-1A9C-4232-A065-1B1740B323A7}" dt="2025-08-08T17:30:52.679" v="4066"/>
        <pc:sldMkLst>
          <pc:docMk/>
          <pc:sldMk cId="680568885" sldId="2134808577"/>
        </pc:sldMkLst>
        <pc:spChg chg="mod">
          <ac:chgData name="FERHANE EL MOSTAFA" userId="612e3f77-08f4-424c-9bd0-6ac275dcda07" providerId="ADAL" clId="{2D781985-1A9C-4232-A065-1B1740B323A7}" dt="2025-08-05T19:05:52.916" v="3017"/>
          <ac:spMkLst>
            <pc:docMk/>
            <pc:sldMk cId="680568885" sldId="2134808577"/>
            <ac:spMk id="2" creationId="{C312C732-D671-3443-EB3D-2F2897733BF9}"/>
          </ac:spMkLst>
        </pc:spChg>
        <pc:picChg chg="add mod">
          <ac:chgData name="FERHANE EL MOSTAFA" userId="612e3f77-08f4-424c-9bd0-6ac275dcda07" providerId="ADAL" clId="{2D781985-1A9C-4232-A065-1B1740B323A7}" dt="2025-08-05T19:05:35.152" v="3016" actId="1076"/>
          <ac:picMkLst>
            <pc:docMk/>
            <pc:sldMk cId="680568885" sldId="2134808577"/>
            <ac:picMk id="7" creationId="{5093B2E1-8D4E-CFA7-FEE1-CA2503FB4FE7}"/>
          </ac:picMkLst>
        </pc:picChg>
      </pc:sldChg>
      <pc:sldChg chg="addSp delSp modSp add mod">
        <pc:chgData name="FERHANE EL MOSTAFA" userId="612e3f77-08f4-424c-9bd0-6ac275dcda07" providerId="ADAL" clId="{2D781985-1A9C-4232-A065-1B1740B323A7}" dt="2025-08-05T19:07:34.644" v="3033" actId="20577"/>
        <pc:sldMkLst>
          <pc:docMk/>
          <pc:sldMk cId="2798218740" sldId="2134808578"/>
        </pc:sldMkLst>
        <pc:spChg chg="mod">
          <ac:chgData name="FERHANE EL MOSTAFA" userId="612e3f77-08f4-424c-9bd0-6ac275dcda07" providerId="ADAL" clId="{2D781985-1A9C-4232-A065-1B1740B323A7}" dt="2025-08-05T19:07:34.644" v="3033" actId="20577"/>
          <ac:spMkLst>
            <pc:docMk/>
            <pc:sldMk cId="2798218740" sldId="2134808578"/>
            <ac:spMk id="2" creationId="{C95B29A8-F81F-B9EE-384E-F5797F5D0DF5}"/>
          </ac:spMkLst>
        </pc:spChg>
        <pc:picChg chg="add mod">
          <ac:chgData name="FERHANE EL MOSTAFA" userId="612e3f77-08f4-424c-9bd0-6ac275dcda07" providerId="ADAL" clId="{2D781985-1A9C-4232-A065-1B1740B323A7}" dt="2025-08-05T19:07:11.483" v="3027" actId="1076"/>
          <ac:picMkLst>
            <pc:docMk/>
            <pc:sldMk cId="2798218740" sldId="2134808578"/>
            <ac:picMk id="3" creationId="{E2615821-C004-CB33-4406-EDB029707E9E}"/>
          </ac:picMkLst>
        </pc:picChg>
      </pc:sldChg>
      <pc:sldChg chg="addSp delSp modSp add mod">
        <pc:chgData name="FERHANE EL MOSTAFA" userId="612e3f77-08f4-424c-9bd0-6ac275dcda07" providerId="ADAL" clId="{2D781985-1A9C-4232-A065-1B1740B323A7}" dt="2025-08-08T17:31:52.089" v="4109" actId="20577"/>
        <pc:sldMkLst>
          <pc:docMk/>
          <pc:sldMk cId="3390813187" sldId="2134808579"/>
        </pc:sldMkLst>
        <pc:spChg chg="mod">
          <ac:chgData name="FERHANE EL MOSTAFA" userId="612e3f77-08f4-424c-9bd0-6ac275dcda07" providerId="ADAL" clId="{2D781985-1A9C-4232-A065-1B1740B323A7}" dt="2025-08-08T17:31:52.089" v="4109" actId="20577"/>
          <ac:spMkLst>
            <pc:docMk/>
            <pc:sldMk cId="3390813187" sldId="2134808579"/>
            <ac:spMk id="2" creationId="{A58F8DB1-273E-5673-1723-29BC38A0745D}"/>
          </ac:spMkLst>
        </pc:spChg>
        <pc:picChg chg="add mod">
          <ac:chgData name="FERHANE EL MOSTAFA" userId="612e3f77-08f4-424c-9bd0-6ac275dcda07" providerId="ADAL" clId="{2D781985-1A9C-4232-A065-1B1740B323A7}" dt="2025-08-05T19:11:57.357" v="3110" actId="14100"/>
          <ac:picMkLst>
            <pc:docMk/>
            <pc:sldMk cId="3390813187" sldId="2134808579"/>
            <ac:picMk id="5" creationId="{5CA65D13-15E5-17EC-3C91-1C9AE61A8DB0}"/>
          </ac:picMkLst>
        </pc:picChg>
        <pc:picChg chg="add mod">
          <ac:chgData name="FERHANE EL MOSTAFA" userId="612e3f77-08f4-424c-9bd0-6ac275dcda07" providerId="ADAL" clId="{2D781985-1A9C-4232-A065-1B1740B323A7}" dt="2025-08-05T19:12:23.966" v="3113" actId="1076"/>
          <ac:picMkLst>
            <pc:docMk/>
            <pc:sldMk cId="3390813187" sldId="2134808579"/>
            <ac:picMk id="6" creationId="{75F1D1EA-DDC1-713B-81F4-03CBD006A7BA}"/>
          </ac:picMkLst>
        </pc:picChg>
      </pc:sldChg>
      <pc:sldChg chg="addSp delSp modSp add mod modAnim">
        <pc:chgData name="FERHANE EL MOSTAFA" userId="612e3f77-08f4-424c-9bd0-6ac275dcda07" providerId="ADAL" clId="{2D781985-1A9C-4232-A065-1B1740B323A7}" dt="2025-08-05T19:16:16.520" v="3233" actId="20577"/>
        <pc:sldMkLst>
          <pc:docMk/>
          <pc:sldMk cId="1339431572" sldId="2134808580"/>
        </pc:sldMkLst>
        <pc:spChg chg="mod">
          <ac:chgData name="FERHANE EL MOSTAFA" userId="612e3f77-08f4-424c-9bd0-6ac275dcda07" providerId="ADAL" clId="{2D781985-1A9C-4232-A065-1B1740B323A7}" dt="2025-08-05T19:16:16.520" v="3233" actId="20577"/>
          <ac:spMkLst>
            <pc:docMk/>
            <pc:sldMk cId="1339431572" sldId="2134808580"/>
            <ac:spMk id="2" creationId="{B11D23AD-3A49-F6CC-7B9D-B94DEBCD17BB}"/>
          </ac:spMkLst>
        </pc:spChg>
        <pc:spChg chg="add mod">
          <ac:chgData name="FERHANE EL MOSTAFA" userId="612e3f77-08f4-424c-9bd0-6ac275dcda07" providerId="ADAL" clId="{2D781985-1A9C-4232-A065-1B1740B323A7}" dt="2025-08-05T19:14:28.425" v="3161" actId="20577"/>
          <ac:spMkLst>
            <pc:docMk/>
            <pc:sldMk cId="1339431572" sldId="2134808580"/>
            <ac:spMk id="4" creationId="{C3BE7ED5-182E-99F4-79A5-C065506798CE}"/>
          </ac:spMkLst>
        </pc:spChg>
        <pc:spChg chg="add mod">
          <ac:chgData name="FERHANE EL MOSTAFA" userId="612e3f77-08f4-424c-9bd0-6ac275dcda07" providerId="ADAL" clId="{2D781985-1A9C-4232-A065-1B1740B323A7}" dt="2025-08-05T19:14:50.189" v="3178" actId="20577"/>
          <ac:spMkLst>
            <pc:docMk/>
            <pc:sldMk cId="1339431572" sldId="2134808580"/>
            <ac:spMk id="7" creationId="{8FEBBBCA-79C7-E8BA-3D3C-E489139A3581}"/>
          </ac:spMkLst>
        </pc:spChg>
        <pc:spChg chg="add mod">
          <ac:chgData name="FERHANE EL MOSTAFA" userId="612e3f77-08f4-424c-9bd0-6ac275dcda07" providerId="ADAL" clId="{2D781985-1A9C-4232-A065-1B1740B323A7}" dt="2025-08-05T19:15:08.319" v="3197" actId="20577"/>
          <ac:spMkLst>
            <pc:docMk/>
            <pc:sldMk cId="1339431572" sldId="2134808580"/>
            <ac:spMk id="8" creationId="{B6D80F56-738B-6317-277A-5E3AD4CFCE16}"/>
          </ac:spMkLst>
        </pc:spChg>
        <pc:spChg chg="add mod">
          <ac:chgData name="FERHANE EL MOSTAFA" userId="612e3f77-08f4-424c-9bd0-6ac275dcda07" providerId="ADAL" clId="{2D781985-1A9C-4232-A065-1B1740B323A7}" dt="2025-08-05T19:15:25.096" v="3211" actId="20577"/>
          <ac:spMkLst>
            <pc:docMk/>
            <pc:sldMk cId="1339431572" sldId="2134808580"/>
            <ac:spMk id="9" creationId="{8560E3F0-EB8C-0298-776B-BF190E08F127}"/>
          </ac:spMkLst>
        </pc:spChg>
        <pc:picChg chg="add mod">
          <ac:chgData name="FERHANE EL MOSTAFA" userId="612e3f77-08f4-424c-9bd0-6ac275dcda07" providerId="ADAL" clId="{2D781985-1A9C-4232-A065-1B1740B323A7}" dt="2025-08-05T19:13:39.345" v="3129" actId="1076"/>
          <ac:picMkLst>
            <pc:docMk/>
            <pc:sldMk cId="1339431572" sldId="2134808580"/>
            <ac:picMk id="3" creationId="{B459C861-3028-A150-BC6D-2D8B45636CF1}"/>
          </ac:picMkLst>
        </pc:picChg>
      </pc:sldChg>
      <pc:sldChg chg="addSp delSp modSp add mod delAnim modAnim">
        <pc:chgData name="FERHANE EL MOSTAFA" userId="612e3f77-08f4-424c-9bd0-6ac275dcda07" providerId="ADAL" clId="{2D781985-1A9C-4232-A065-1B1740B323A7}" dt="2025-08-05T19:30:17.174" v="3402"/>
        <pc:sldMkLst>
          <pc:docMk/>
          <pc:sldMk cId="2313409129" sldId="2134808581"/>
        </pc:sldMkLst>
        <pc:spChg chg="mod">
          <ac:chgData name="FERHANE EL MOSTAFA" userId="612e3f77-08f4-424c-9bd0-6ac275dcda07" providerId="ADAL" clId="{2D781985-1A9C-4232-A065-1B1740B323A7}" dt="2025-08-05T19:29:46.140" v="3394" actId="20577"/>
          <ac:spMkLst>
            <pc:docMk/>
            <pc:sldMk cId="2313409129" sldId="2134808581"/>
            <ac:spMk id="2" creationId="{9C575758-6E3A-2AAB-B828-BB8D68FD566A}"/>
          </ac:spMkLst>
        </pc:spChg>
        <pc:spChg chg="mod">
          <ac:chgData name="FERHANE EL MOSTAFA" userId="612e3f77-08f4-424c-9bd0-6ac275dcda07" providerId="ADAL" clId="{2D781985-1A9C-4232-A065-1B1740B323A7}" dt="2025-08-05T19:30:14.971" v="3401" actId="1076"/>
          <ac:spMkLst>
            <pc:docMk/>
            <pc:sldMk cId="2313409129" sldId="2134808581"/>
            <ac:spMk id="11" creationId="{C9EFAF23-D02E-9FBC-E375-1828119CE00A}"/>
          </ac:spMkLst>
        </pc:spChg>
        <pc:picChg chg="add mod">
          <ac:chgData name="FERHANE EL MOSTAFA" userId="612e3f77-08f4-424c-9bd0-6ac275dcda07" providerId="ADAL" clId="{2D781985-1A9C-4232-A065-1B1740B323A7}" dt="2025-08-05T19:29:25.310" v="3362" actId="1076"/>
          <ac:picMkLst>
            <pc:docMk/>
            <pc:sldMk cId="2313409129" sldId="2134808581"/>
            <ac:picMk id="3" creationId="{684C6346-27E8-FE9A-89E7-C5B868D3A49E}"/>
          </ac:picMkLst>
        </pc:picChg>
      </pc:sldChg>
      <pc:sldChg chg="addSp delSp modSp add mod">
        <pc:chgData name="FERHANE EL MOSTAFA" userId="612e3f77-08f4-424c-9bd0-6ac275dcda07" providerId="ADAL" clId="{2D781985-1A9C-4232-A065-1B1740B323A7}" dt="2025-08-05T19:35:27.059" v="3518" actId="20577"/>
        <pc:sldMkLst>
          <pc:docMk/>
          <pc:sldMk cId="3050743997" sldId="2134808582"/>
        </pc:sldMkLst>
        <pc:spChg chg="mod">
          <ac:chgData name="FERHANE EL MOSTAFA" userId="612e3f77-08f4-424c-9bd0-6ac275dcda07" providerId="ADAL" clId="{2D781985-1A9C-4232-A065-1B1740B323A7}" dt="2025-08-05T19:35:27.059" v="3518" actId="20577"/>
          <ac:spMkLst>
            <pc:docMk/>
            <pc:sldMk cId="3050743997" sldId="2134808582"/>
            <ac:spMk id="2" creationId="{95F6E66C-A9F8-DA45-0C1E-F3B0BC537D86}"/>
          </ac:spMkLst>
        </pc:spChg>
        <pc:picChg chg="add mod">
          <ac:chgData name="FERHANE EL MOSTAFA" userId="612e3f77-08f4-424c-9bd0-6ac275dcda07" providerId="ADAL" clId="{2D781985-1A9C-4232-A065-1B1740B323A7}" dt="2025-08-05T19:34:38.648" v="3443" actId="1076"/>
          <ac:picMkLst>
            <pc:docMk/>
            <pc:sldMk cId="3050743997" sldId="2134808582"/>
            <ac:picMk id="3" creationId="{E7FBF46A-E5EF-A609-1259-E492AD15FCC5}"/>
          </ac:picMkLst>
        </pc:picChg>
      </pc:sldChg>
      <pc:sldChg chg="addSp delSp modSp add mod">
        <pc:chgData name="FERHANE EL MOSTAFA" userId="612e3f77-08f4-424c-9bd0-6ac275dcda07" providerId="ADAL" clId="{2D781985-1A9C-4232-A065-1B1740B323A7}" dt="2025-08-08T17:34:29.147" v="4133" actId="20577"/>
        <pc:sldMkLst>
          <pc:docMk/>
          <pc:sldMk cId="1097258087" sldId="2134808583"/>
        </pc:sldMkLst>
        <pc:spChg chg="mod">
          <ac:chgData name="FERHANE EL MOSTAFA" userId="612e3f77-08f4-424c-9bd0-6ac275dcda07" providerId="ADAL" clId="{2D781985-1A9C-4232-A065-1B1740B323A7}" dt="2025-08-06T08:55:54.538" v="3750" actId="20577"/>
          <ac:spMkLst>
            <pc:docMk/>
            <pc:sldMk cId="1097258087" sldId="2134808583"/>
            <ac:spMk id="2" creationId="{1D774EEF-8191-CA85-F8D7-67C77970451A}"/>
          </ac:spMkLst>
        </pc:spChg>
        <pc:graphicFrameChg chg="mod">
          <ac:chgData name="FERHANE EL MOSTAFA" userId="612e3f77-08f4-424c-9bd0-6ac275dcda07" providerId="ADAL" clId="{2D781985-1A9C-4232-A065-1B1740B323A7}" dt="2025-08-08T17:34:29.147" v="4133" actId="20577"/>
          <ac:graphicFrameMkLst>
            <pc:docMk/>
            <pc:sldMk cId="1097258087" sldId="2134808583"/>
            <ac:graphicFrameMk id="3" creationId="{4F1257D5-E51B-B832-1872-5F5E2EF8E9B2}"/>
          </ac:graphicFrameMkLst>
        </pc:graphicFrameChg>
        <pc:picChg chg="add mod">
          <ac:chgData name="FERHANE EL MOSTAFA" userId="612e3f77-08f4-424c-9bd0-6ac275dcda07" providerId="ADAL" clId="{2D781985-1A9C-4232-A065-1B1740B323A7}" dt="2025-08-06T08:56:16.286" v="3752" actId="1076"/>
          <ac:picMkLst>
            <pc:docMk/>
            <pc:sldMk cId="1097258087" sldId="2134808583"/>
            <ac:picMk id="4" creationId="{6F9EA8D9-08AB-1AAF-A4D1-7EB5E9E95980}"/>
          </ac:picMkLst>
        </pc:picChg>
      </pc:sldChg>
    </pc:docChg>
  </pc:docChgLst>
  <pc:docChgLst>
    <pc:chgData name="FERHANE EL MOSTAFA" userId="612e3f77-08f4-424c-9bd0-6ac275dcda07" providerId="ADAL" clId="{80D1C615-5692-4BAC-A064-D1B80B49D071}"/>
    <pc:docChg chg="undo custSel addSld delSld modSld sldOrd modSection">
      <pc:chgData name="FERHANE EL MOSTAFA" userId="612e3f77-08f4-424c-9bd0-6ac275dcda07" providerId="ADAL" clId="{80D1C615-5692-4BAC-A064-D1B80B49D071}" dt="2025-08-04T18:50:35.375" v="1919" actId="20577"/>
      <pc:docMkLst>
        <pc:docMk/>
      </pc:docMkLst>
      <pc:sldChg chg="modSp mod">
        <pc:chgData name="FERHANE EL MOSTAFA" userId="612e3f77-08f4-424c-9bd0-6ac275dcda07" providerId="ADAL" clId="{80D1C615-5692-4BAC-A064-D1B80B49D071}" dt="2025-08-03T18:11:48.638" v="14" actId="403"/>
        <pc:sldMkLst>
          <pc:docMk/>
          <pc:sldMk cId="0" sldId="257"/>
        </pc:sldMkLst>
      </pc:sldChg>
      <pc:sldChg chg="del">
        <pc:chgData name="FERHANE EL MOSTAFA" userId="612e3f77-08f4-424c-9bd0-6ac275dcda07" providerId="ADAL" clId="{80D1C615-5692-4BAC-A064-D1B80B49D071}" dt="2025-08-03T18:32:10.889" v="299" actId="47"/>
        <pc:sldMkLst>
          <pc:docMk/>
          <pc:sldMk cId="254142550" sldId="345"/>
        </pc:sldMkLst>
      </pc:sldChg>
      <pc:sldChg chg="addSp modSp mod modAnim">
        <pc:chgData name="FERHANE EL MOSTAFA" userId="612e3f77-08f4-424c-9bd0-6ac275dcda07" providerId="ADAL" clId="{80D1C615-5692-4BAC-A064-D1B80B49D071}" dt="2025-08-03T18:34:18.478" v="319" actId="403"/>
        <pc:sldMkLst>
          <pc:docMk/>
          <pc:sldMk cId="2425538299" sldId="542"/>
        </pc:sldMkLst>
      </pc:sldChg>
      <pc:sldChg chg="addSp modSp mod ord modAnim">
        <pc:chgData name="FERHANE EL MOSTAFA" userId="612e3f77-08f4-424c-9bd0-6ac275dcda07" providerId="ADAL" clId="{80D1C615-5692-4BAC-A064-D1B80B49D071}" dt="2025-08-04T17:46:44.100" v="1665" actId="20578"/>
        <pc:sldMkLst>
          <pc:docMk/>
          <pc:sldMk cId="1948545125" sldId="838"/>
        </pc:sldMkLst>
        <pc:spChg chg="add mod">
          <ac:chgData name="FERHANE EL MOSTAFA" userId="612e3f77-08f4-424c-9bd0-6ac275dcda07" providerId="ADAL" clId="{80D1C615-5692-4BAC-A064-D1B80B49D071}" dt="2025-08-04T17:26:24.058" v="1286" actId="14100"/>
          <ac:spMkLst>
            <pc:docMk/>
            <pc:sldMk cId="1948545125" sldId="838"/>
            <ac:spMk id="6" creationId="{27EB7D6F-5B00-D6C5-3672-5B84FF6BDDC7}"/>
          </ac:spMkLst>
        </pc:spChg>
      </pc:sldChg>
      <pc:sldChg chg="del">
        <pc:chgData name="FERHANE EL MOSTAFA" userId="612e3f77-08f4-424c-9bd0-6ac275dcda07" providerId="ADAL" clId="{80D1C615-5692-4BAC-A064-D1B80B49D071}" dt="2025-08-03T18:32:53.005" v="305" actId="47"/>
        <pc:sldMkLst>
          <pc:docMk/>
          <pc:sldMk cId="3622702464" sldId="953"/>
        </pc:sldMkLst>
      </pc:sldChg>
      <pc:sldChg chg="del">
        <pc:chgData name="FERHANE EL MOSTAFA" userId="612e3f77-08f4-424c-9bd0-6ac275dcda07" providerId="ADAL" clId="{80D1C615-5692-4BAC-A064-D1B80B49D071}" dt="2025-08-04T17:32:10.658" v="1368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80D1C615-5692-4BAC-A064-D1B80B49D071}" dt="2025-08-03T18:47:03.812" v="431" actId="47"/>
        <pc:sldMkLst>
          <pc:docMk/>
          <pc:sldMk cId="307478271" sldId="988"/>
        </pc:sldMkLst>
      </pc:sldChg>
      <pc:sldChg chg="del">
        <pc:chgData name="FERHANE EL MOSTAFA" userId="612e3f77-08f4-424c-9bd0-6ac275dcda07" providerId="ADAL" clId="{80D1C615-5692-4BAC-A064-D1B80B49D071}" dt="2025-08-03T19:15:42.882" v="889" actId="4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80D1C615-5692-4BAC-A064-D1B80B49D071}" dt="2025-08-03T18:13:35.485" v="22"/>
        <pc:sldMkLst>
          <pc:docMk/>
          <pc:sldMk cId="1113929566" sldId="2134805101"/>
        </pc:sldMkLst>
      </pc:sldChg>
      <pc:sldChg chg="modSp add del mod">
        <pc:chgData name="FERHANE EL MOSTAFA" userId="612e3f77-08f4-424c-9bd0-6ac275dcda07" providerId="ADAL" clId="{80D1C615-5692-4BAC-A064-D1B80B49D071}" dt="2025-08-04T18:31:35.397" v="1681" actId="1076"/>
        <pc:sldMkLst>
          <pc:docMk/>
          <pc:sldMk cId="969077855" sldId="2134805155"/>
        </pc:sldMkLst>
        <pc:spChg chg="mod">
          <ac:chgData name="FERHANE EL MOSTAFA" userId="612e3f77-08f4-424c-9bd0-6ac275dcda07" providerId="ADAL" clId="{80D1C615-5692-4BAC-A064-D1B80B49D071}" dt="2025-08-04T18:31:35.397" v="1681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80D1C615-5692-4BAC-A064-D1B80B49D071}" dt="2025-08-04T18:31:35.397" v="1681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80D1C615-5692-4BAC-A064-D1B80B49D071}" dt="2025-08-04T18:31:21.491" v="1678" actId="1076"/>
          <ac:spMkLst>
            <pc:docMk/>
            <pc:sldMk cId="969077855" sldId="2134805155"/>
            <ac:spMk id="7" creationId="{CE8C12AD-3698-B6E8-2E7E-4411D28F5B7F}"/>
          </ac:spMkLst>
        </pc:spChg>
        <pc:spChg chg="mod">
          <ac:chgData name="FERHANE EL MOSTAFA" userId="612e3f77-08f4-424c-9bd0-6ac275dcda07" providerId="ADAL" clId="{80D1C615-5692-4BAC-A064-D1B80B49D071}" dt="2025-08-04T18:31:21.491" v="1678" actId="1076"/>
          <ac:spMkLst>
            <pc:docMk/>
            <pc:sldMk cId="969077855" sldId="2134805155"/>
            <ac:spMk id="10" creationId="{C69CFD2E-4DAA-8A69-96C0-B039346841E6}"/>
          </ac:spMkLst>
        </pc:spChg>
        <pc:spChg chg="mod">
          <ac:chgData name="FERHANE EL MOSTAFA" userId="612e3f77-08f4-424c-9bd0-6ac275dcda07" providerId="ADAL" clId="{80D1C615-5692-4BAC-A064-D1B80B49D071}" dt="2025-08-04T18:31:15.008" v="1677" actId="1076"/>
          <ac:spMkLst>
            <pc:docMk/>
            <pc:sldMk cId="969077855" sldId="2134805155"/>
            <ac:spMk id="67" creationId="{34AA3812-3D6C-495B-946C-04A48605C082}"/>
          </ac:spMkLst>
        </pc:spChg>
        <pc:spChg chg="mod">
          <ac:chgData name="FERHANE EL MOSTAFA" userId="612e3f77-08f4-424c-9bd0-6ac275dcda07" providerId="ADAL" clId="{80D1C615-5692-4BAC-A064-D1B80B49D071}" dt="2025-08-04T18:31:15.008" v="1677" actId="1076"/>
          <ac:spMkLst>
            <pc:docMk/>
            <pc:sldMk cId="969077855" sldId="2134805155"/>
            <ac:spMk id="69" creationId="{AA1C6C27-911A-339B-CE39-229DC876F1F1}"/>
          </ac:spMkLst>
        </pc:spChg>
        <pc:spChg chg="mod">
          <ac:chgData name="FERHANE EL MOSTAFA" userId="612e3f77-08f4-424c-9bd0-6ac275dcda07" providerId="ADAL" clId="{80D1C615-5692-4BAC-A064-D1B80B49D071}" dt="2025-08-04T18:31:26.380" v="1679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80D1C615-5692-4BAC-A064-D1B80B49D071}" dt="2025-08-04T18:31:26.380" v="1679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80D1C615-5692-4BAC-A064-D1B80B49D071}" dt="2025-08-04T18:31:31.708" v="1680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80D1C615-5692-4BAC-A064-D1B80B49D071}" dt="2025-08-04T18:31:31.708" v="1680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80D1C615-5692-4BAC-A064-D1B80B49D071}" dt="2025-08-04T18:30:49.883" v="1674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80D1C615-5692-4BAC-A064-D1B80B49D071}" dt="2025-08-04T18:30:49.883" v="1674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80D1C615-5692-4BAC-A064-D1B80B49D071}" dt="2025-08-04T18:31:35.397" v="1681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80D1C615-5692-4BAC-A064-D1B80B49D071}" dt="2025-08-04T18:31:21.491" v="1678" actId="1076"/>
          <ac:grpSpMkLst>
            <pc:docMk/>
            <pc:sldMk cId="969077855" sldId="2134805155"/>
            <ac:grpSpMk id="6" creationId="{492F3951-47C6-1681-ED36-634A3C375154}"/>
          </ac:grpSpMkLst>
        </pc:grpChg>
        <pc:grpChg chg="mod">
          <ac:chgData name="FERHANE EL MOSTAFA" userId="612e3f77-08f4-424c-9bd0-6ac275dcda07" providerId="ADAL" clId="{80D1C615-5692-4BAC-A064-D1B80B49D071}" dt="2025-08-04T18:31:15.008" v="1677" actId="1076"/>
          <ac:grpSpMkLst>
            <pc:docMk/>
            <pc:sldMk cId="969077855" sldId="2134805155"/>
            <ac:grpSpMk id="66" creationId="{A72B98F2-FFEA-28C6-9769-AF30380503B3}"/>
          </ac:grpSpMkLst>
        </pc:grpChg>
        <pc:grpChg chg="mod">
          <ac:chgData name="FERHANE EL MOSTAFA" userId="612e3f77-08f4-424c-9bd0-6ac275dcda07" providerId="ADAL" clId="{80D1C615-5692-4BAC-A064-D1B80B49D071}" dt="2025-08-04T18:31:26.380" v="1679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80D1C615-5692-4BAC-A064-D1B80B49D071}" dt="2025-08-04T18:31:31.708" v="1680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80D1C615-5692-4BAC-A064-D1B80B49D071}" dt="2025-08-04T18:30:49.883" v="1674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80D1C615-5692-4BAC-A064-D1B80B49D071}" dt="2025-08-04T18:30:45.002" v="1673" actId="1076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80D1C615-5692-4BAC-A064-D1B80B49D071}" dt="2025-08-04T18:31:35.397" v="1681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80D1C615-5692-4BAC-A064-D1B80B49D071}" dt="2025-08-04T18:31:21.491" v="1678" actId="1076"/>
          <ac:picMkLst>
            <pc:docMk/>
            <pc:sldMk cId="969077855" sldId="2134805155"/>
            <ac:picMk id="8" creationId="{BC8A144F-76BB-4773-C822-28A9FAC32C5B}"/>
          </ac:picMkLst>
        </pc:picChg>
        <pc:picChg chg="mod">
          <ac:chgData name="FERHANE EL MOSTAFA" userId="612e3f77-08f4-424c-9bd0-6ac275dcda07" providerId="ADAL" clId="{80D1C615-5692-4BAC-A064-D1B80B49D071}" dt="2025-08-04T18:31:15.008" v="1677" actId="1076"/>
          <ac:picMkLst>
            <pc:docMk/>
            <pc:sldMk cId="969077855" sldId="2134805155"/>
            <ac:picMk id="68" creationId="{1226C0A4-4292-47EF-1AA1-E63038C221DD}"/>
          </ac:picMkLst>
        </pc:picChg>
        <pc:picChg chg="mod">
          <ac:chgData name="FERHANE EL MOSTAFA" userId="612e3f77-08f4-424c-9bd0-6ac275dcda07" providerId="ADAL" clId="{80D1C615-5692-4BAC-A064-D1B80B49D071}" dt="2025-08-04T18:31:26.380" v="1679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80D1C615-5692-4BAC-A064-D1B80B49D071}" dt="2025-08-04T18:31:31.708" v="1680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80D1C615-5692-4BAC-A064-D1B80B49D071}" dt="2025-08-04T18:30:49.883" v="1674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Sp modSp add del mod">
        <pc:chgData name="FERHANE EL MOSTAFA" userId="612e3f77-08f4-424c-9bd0-6ac275dcda07" providerId="ADAL" clId="{80D1C615-5692-4BAC-A064-D1B80B49D071}" dt="2025-08-03T18:15:09.211" v="38" actId="1076"/>
        <pc:sldMkLst>
          <pc:docMk/>
          <pc:sldMk cId="3727397737" sldId="2134805392"/>
        </pc:sldMkLst>
      </pc:sldChg>
      <pc:sldChg chg="modSp mod">
        <pc:chgData name="FERHANE EL MOSTAFA" userId="612e3f77-08f4-424c-9bd0-6ac275dcda07" providerId="ADAL" clId="{80D1C615-5692-4BAC-A064-D1B80B49D071}" dt="2025-08-04T18:42:05.354" v="1850" actId="1076"/>
        <pc:sldMkLst>
          <pc:docMk/>
          <pc:sldMk cId="2635296759" sldId="2134808443"/>
        </pc:sldMkLst>
      </pc:sldChg>
      <pc:sldChg chg="addSp modSp mod">
        <pc:chgData name="FERHANE EL MOSTAFA" userId="612e3f77-08f4-424c-9bd0-6ac275dcda07" providerId="ADAL" clId="{80D1C615-5692-4BAC-A064-D1B80B49D071}" dt="2025-08-04T17:45:35.338" v="1661" actId="5793"/>
        <pc:sldMkLst>
          <pc:docMk/>
          <pc:sldMk cId="2922113435" sldId="2134808446"/>
        </pc:sldMkLst>
        <pc:spChg chg="mod">
          <ac:chgData name="FERHANE EL MOSTAFA" userId="612e3f77-08f4-424c-9bd0-6ac275dcda07" providerId="ADAL" clId="{80D1C615-5692-4BAC-A064-D1B80B49D071}" dt="2025-08-04T17:44:12.763" v="1647" actId="6549"/>
          <ac:spMkLst>
            <pc:docMk/>
            <pc:sldMk cId="2922113435" sldId="2134808446"/>
            <ac:spMk id="2" creationId="{89B6A75A-A5A4-AB83-0054-AFCB3D346A32}"/>
          </ac:spMkLst>
        </pc:spChg>
      </pc:sldChg>
      <pc:sldChg chg="del">
        <pc:chgData name="FERHANE EL MOSTAFA" userId="612e3f77-08f4-424c-9bd0-6ac275dcda07" providerId="ADAL" clId="{80D1C615-5692-4BAC-A064-D1B80B49D071}" dt="2025-08-04T17:38:02.677" v="1580" actId="47"/>
        <pc:sldMkLst>
          <pc:docMk/>
          <pc:sldMk cId="1056702585" sldId="2134808447"/>
        </pc:sldMkLst>
      </pc:sldChg>
      <pc:sldChg chg="addSp modSp mod">
        <pc:chgData name="FERHANE EL MOSTAFA" userId="612e3f77-08f4-424c-9bd0-6ac275dcda07" providerId="ADAL" clId="{80D1C615-5692-4BAC-A064-D1B80B49D071}" dt="2025-08-03T18:48:59.744" v="440" actId="14100"/>
        <pc:sldMkLst>
          <pc:docMk/>
          <pc:sldMk cId="1007697454" sldId="2134808448"/>
        </pc:sldMkLst>
      </pc:sldChg>
      <pc:sldChg chg="addSp delSp modSp add mod">
        <pc:chgData name="FERHANE EL MOSTAFA" userId="612e3f77-08f4-424c-9bd0-6ac275dcda07" providerId="ADAL" clId="{80D1C615-5692-4BAC-A064-D1B80B49D071}" dt="2025-08-03T18:25:02.832" v="187" actId="20577"/>
        <pc:sldMkLst>
          <pc:docMk/>
          <pc:sldMk cId="3433722504" sldId="2134808449"/>
        </pc:sldMkLst>
      </pc:sldChg>
      <pc:sldChg chg="add">
        <pc:chgData name="FERHANE EL MOSTAFA" userId="612e3f77-08f4-424c-9bd0-6ac275dcda07" providerId="ADAL" clId="{80D1C615-5692-4BAC-A064-D1B80B49D071}" dt="2025-08-03T18:31:29.234" v="298"/>
        <pc:sldMkLst>
          <pc:docMk/>
          <pc:sldMk cId="2097033110" sldId="2134808450"/>
        </pc:sldMkLst>
      </pc:sldChg>
      <pc:sldChg chg="add del">
        <pc:chgData name="FERHANE EL MOSTAFA" userId="612e3f77-08f4-424c-9bd0-6ac275dcda07" providerId="ADAL" clId="{80D1C615-5692-4BAC-A064-D1B80B49D071}" dt="2025-08-03T18:31:24.969" v="297" actId="2696"/>
        <pc:sldMkLst>
          <pc:docMk/>
          <pc:sldMk cId="2875683726" sldId="2134808450"/>
        </pc:sldMkLst>
      </pc:sldChg>
      <pc:sldChg chg="modSp add mod">
        <pc:chgData name="FERHANE EL MOSTAFA" userId="612e3f77-08f4-424c-9bd0-6ac275dcda07" providerId="ADAL" clId="{80D1C615-5692-4BAC-A064-D1B80B49D071}" dt="2025-08-03T18:32:40.076" v="304" actId="20577"/>
        <pc:sldMkLst>
          <pc:docMk/>
          <pc:sldMk cId="368224478" sldId="2134808451"/>
        </pc:sldMkLst>
      </pc:sldChg>
      <pc:sldChg chg="delSp modSp add del mod delAnim modAnim">
        <pc:chgData name="FERHANE EL MOSTAFA" userId="612e3f77-08f4-424c-9bd0-6ac275dcda07" providerId="ADAL" clId="{80D1C615-5692-4BAC-A064-D1B80B49D071}" dt="2025-08-03T18:31:24.969" v="297" actId="2696"/>
        <pc:sldMkLst>
          <pc:docMk/>
          <pc:sldMk cId="2278540487" sldId="2134808451"/>
        </pc:sldMkLst>
      </pc:sldChg>
      <pc:sldChg chg="add">
        <pc:chgData name="FERHANE EL MOSTAFA" userId="612e3f77-08f4-424c-9bd0-6ac275dcda07" providerId="ADAL" clId="{80D1C615-5692-4BAC-A064-D1B80B49D071}" dt="2025-08-03T18:32:14.913" v="300"/>
        <pc:sldMkLst>
          <pc:docMk/>
          <pc:sldMk cId="1769652138" sldId="2134808454"/>
        </pc:sldMkLst>
      </pc:sldChg>
      <pc:sldChg chg="modSp add mod modAnim">
        <pc:chgData name="FERHANE EL MOSTAFA" userId="612e3f77-08f4-424c-9bd0-6ac275dcda07" providerId="ADAL" clId="{80D1C615-5692-4BAC-A064-D1B80B49D071}" dt="2025-08-03T18:43:25.132" v="370" actId="207"/>
        <pc:sldMkLst>
          <pc:docMk/>
          <pc:sldMk cId="420838356" sldId="2134808455"/>
        </pc:sldMkLst>
      </pc:sldChg>
      <pc:sldChg chg="addSp delSp modSp add mod">
        <pc:chgData name="FERHANE EL MOSTAFA" userId="612e3f77-08f4-424c-9bd0-6ac275dcda07" providerId="ADAL" clId="{80D1C615-5692-4BAC-A064-D1B80B49D071}" dt="2025-08-04T18:36:11.409" v="1760" actId="20577"/>
        <pc:sldMkLst>
          <pc:docMk/>
          <pc:sldMk cId="1403980755" sldId="2134808468"/>
        </pc:sldMkLst>
        <pc:spChg chg="mod">
          <ac:chgData name="FERHANE EL MOSTAFA" userId="612e3f77-08f4-424c-9bd0-6ac275dcda07" providerId="ADAL" clId="{80D1C615-5692-4BAC-A064-D1B80B49D071}" dt="2025-08-04T18:36:11.409" v="1760" actId="20577"/>
          <ac:spMkLst>
            <pc:docMk/>
            <pc:sldMk cId="1403980755" sldId="2134808468"/>
            <ac:spMk id="6" creationId="{F28F4281-2ACA-EE6E-BDFB-ACBC974131BC}"/>
          </ac:spMkLst>
        </pc:spChg>
      </pc:sldChg>
      <pc:sldChg chg="add del">
        <pc:chgData name="FERHANE EL MOSTAFA" userId="612e3f77-08f4-424c-9bd0-6ac275dcda07" providerId="ADAL" clId="{80D1C615-5692-4BAC-A064-D1B80B49D071}" dt="2025-08-03T19:11:35.339" v="787" actId="2696"/>
        <pc:sldMkLst>
          <pc:docMk/>
          <pc:sldMk cId="2738640710" sldId="2134808468"/>
        </pc:sldMkLst>
      </pc:sldChg>
      <pc:sldChg chg="addSp delSp modSp add mod">
        <pc:chgData name="FERHANE EL MOSTAFA" userId="612e3f77-08f4-424c-9bd0-6ac275dcda07" providerId="ADAL" clId="{80D1C615-5692-4BAC-A064-D1B80B49D071}" dt="2025-08-03T19:15:37.392" v="888" actId="113"/>
        <pc:sldMkLst>
          <pc:docMk/>
          <pc:sldMk cId="3664280258" sldId="2134808469"/>
        </pc:sldMkLst>
      </pc:sldChg>
      <pc:sldChg chg="addSp delSp modSp add mod">
        <pc:chgData name="FERHANE EL MOSTAFA" userId="612e3f77-08f4-424c-9bd0-6ac275dcda07" providerId="ADAL" clId="{80D1C615-5692-4BAC-A064-D1B80B49D071}" dt="2025-08-03T19:02:59.361" v="713" actId="20577"/>
        <pc:sldMkLst>
          <pc:docMk/>
          <pc:sldMk cId="1418471261" sldId="2134808474"/>
        </pc:sldMkLst>
      </pc:sldChg>
      <pc:sldChg chg="add">
        <pc:chgData name="FERHANE EL MOSTAFA" userId="612e3f77-08f4-424c-9bd0-6ac275dcda07" providerId="ADAL" clId="{80D1C615-5692-4BAC-A064-D1B80B49D071}" dt="2025-08-04T17:32:08.215" v="1367"/>
        <pc:sldMkLst>
          <pc:docMk/>
          <pc:sldMk cId="3222612512" sldId="2134808501"/>
        </pc:sldMkLst>
      </pc:sldChg>
      <pc:sldChg chg="add">
        <pc:chgData name="FERHANE EL MOSTAFA" userId="612e3f77-08f4-424c-9bd0-6ac275dcda07" providerId="ADAL" clId="{80D1C615-5692-4BAC-A064-D1B80B49D071}" dt="2025-08-04T17:37:59.911" v="157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80D1C615-5692-4BAC-A064-D1B80B49D071}" dt="2025-08-04T17:37:38.647" v="1578"/>
        <pc:sldMkLst>
          <pc:docMk/>
          <pc:sldMk cId="2328477974" sldId="2134808503"/>
        </pc:sldMkLst>
      </pc:sldChg>
      <pc:sldChg chg="addSp delSp modSp add mod delAnim modAnim">
        <pc:chgData name="FERHANE EL MOSTAFA" userId="612e3f77-08f4-424c-9bd0-6ac275dcda07" providerId="ADAL" clId="{80D1C615-5692-4BAC-A064-D1B80B49D071}" dt="2025-08-03T19:04:19.979" v="733" actId="20577"/>
        <pc:sldMkLst>
          <pc:docMk/>
          <pc:sldMk cId="1209427918" sldId="2134808511"/>
        </pc:sldMkLst>
      </pc:sldChg>
      <pc:sldChg chg="add">
        <pc:chgData name="FERHANE EL MOSTAFA" userId="612e3f77-08f4-424c-9bd0-6ac275dcda07" providerId="ADAL" clId="{80D1C615-5692-4BAC-A064-D1B80B49D071}" dt="2025-08-03T18:31:29.234" v="298"/>
        <pc:sldMkLst>
          <pc:docMk/>
          <pc:sldMk cId="553663480" sldId="2134808531"/>
        </pc:sldMkLst>
      </pc:sldChg>
      <pc:sldChg chg="add del">
        <pc:chgData name="FERHANE EL MOSTAFA" userId="612e3f77-08f4-424c-9bd0-6ac275dcda07" providerId="ADAL" clId="{80D1C615-5692-4BAC-A064-D1B80B49D071}" dt="2025-08-03T18:31:24.969" v="297" actId="2696"/>
        <pc:sldMkLst>
          <pc:docMk/>
          <pc:sldMk cId="1643866256" sldId="2134808531"/>
        </pc:sldMkLst>
      </pc:sldChg>
      <pc:sldChg chg="modSp add mod">
        <pc:chgData name="FERHANE EL MOSTAFA" userId="612e3f77-08f4-424c-9bd0-6ac275dcda07" providerId="ADAL" clId="{80D1C615-5692-4BAC-A064-D1B80B49D071}" dt="2025-08-03T18:36:44.829" v="325" actId="20577"/>
        <pc:sldMkLst>
          <pc:docMk/>
          <pc:sldMk cId="2639336920" sldId="2134808532"/>
        </pc:sldMkLst>
      </pc:sldChg>
      <pc:sldChg chg="modSp add mod">
        <pc:chgData name="FERHANE EL MOSTAFA" userId="612e3f77-08f4-424c-9bd0-6ac275dcda07" providerId="ADAL" clId="{80D1C615-5692-4BAC-A064-D1B80B49D071}" dt="2025-08-03T18:43:43.414" v="372" actId="14100"/>
        <pc:sldMkLst>
          <pc:docMk/>
          <pc:sldMk cId="736286595" sldId="2134808533"/>
        </pc:sldMkLst>
      </pc:sldChg>
      <pc:sldChg chg="modSp add mod modAnim">
        <pc:chgData name="FERHANE EL MOSTAFA" userId="612e3f77-08f4-424c-9bd0-6ac275dcda07" providerId="ADAL" clId="{80D1C615-5692-4BAC-A064-D1B80B49D071}" dt="2025-08-03T18:43:54.076" v="373" actId="207"/>
        <pc:sldMkLst>
          <pc:docMk/>
          <pc:sldMk cId="3526307757" sldId="2134808534"/>
        </pc:sldMkLst>
      </pc:sldChg>
      <pc:sldChg chg="modSp add mod">
        <pc:chgData name="FERHANE EL MOSTAFA" userId="612e3f77-08f4-424c-9bd0-6ac275dcda07" providerId="ADAL" clId="{80D1C615-5692-4BAC-A064-D1B80B49D071}" dt="2025-08-03T18:44:03.272" v="374" actId="6549"/>
        <pc:sldMkLst>
          <pc:docMk/>
          <pc:sldMk cId="1456947510" sldId="2134808535"/>
        </pc:sldMkLst>
      </pc:sldChg>
      <pc:sldChg chg="modSp add">
        <pc:chgData name="FERHANE EL MOSTAFA" userId="612e3f77-08f4-424c-9bd0-6ac275dcda07" providerId="ADAL" clId="{80D1C615-5692-4BAC-A064-D1B80B49D071}" dt="2025-08-03T18:44:15.039" v="375" actId="207"/>
        <pc:sldMkLst>
          <pc:docMk/>
          <pc:sldMk cId="4027987106" sldId="2134808536"/>
        </pc:sldMkLst>
      </pc:sldChg>
      <pc:sldChg chg="modSp add mod">
        <pc:chgData name="FERHANE EL MOSTAFA" userId="612e3f77-08f4-424c-9bd0-6ac275dcda07" providerId="ADAL" clId="{80D1C615-5692-4BAC-A064-D1B80B49D071}" dt="2025-08-04T18:33:07.837" v="1686" actId="20577"/>
        <pc:sldMkLst>
          <pc:docMk/>
          <pc:sldMk cId="274001843" sldId="2134808537"/>
        </pc:sldMkLst>
        <pc:spChg chg="mod">
          <ac:chgData name="FERHANE EL MOSTAFA" userId="612e3f77-08f4-424c-9bd0-6ac275dcda07" providerId="ADAL" clId="{80D1C615-5692-4BAC-A064-D1B80B49D071}" dt="2025-08-04T18:33:07.837" v="1686" actId="20577"/>
          <ac:spMkLst>
            <pc:docMk/>
            <pc:sldMk cId="274001843" sldId="2134808537"/>
            <ac:spMk id="6" creationId="{FBDE9B1E-6478-F4F5-549A-1A28F55C4B6A}"/>
          </ac:spMkLst>
        </pc:spChg>
      </pc:sldChg>
      <pc:sldChg chg="modSp add">
        <pc:chgData name="FERHANE EL MOSTAFA" userId="612e3f77-08f4-424c-9bd0-6ac275dcda07" providerId="ADAL" clId="{80D1C615-5692-4BAC-A064-D1B80B49D071}" dt="2025-08-03T18:46:55.413" v="430" actId="20577"/>
        <pc:sldMkLst>
          <pc:docMk/>
          <pc:sldMk cId="58350007" sldId="2134808538"/>
        </pc:sldMkLst>
      </pc:sldChg>
      <pc:sldChg chg="addSp delSp modSp add mod">
        <pc:chgData name="FERHANE EL MOSTAFA" userId="612e3f77-08f4-424c-9bd0-6ac275dcda07" providerId="ADAL" clId="{80D1C615-5692-4BAC-A064-D1B80B49D071}" dt="2025-08-04T18:34:06.743" v="1695" actId="20577"/>
        <pc:sldMkLst>
          <pc:docMk/>
          <pc:sldMk cId="3114214726" sldId="2134808539"/>
        </pc:sldMkLst>
        <pc:spChg chg="mod">
          <ac:chgData name="FERHANE EL MOSTAFA" userId="612e3f77-08f4-424c-9bd0-6ac275dcda07" providerId="ADAL" clId="{80D1C615-5692-4BAC-A064-D1B80B49D071}" dt="2025-08-04T18:34:06.743" v="1695" actId="20577"/>
          <ac:spMkLst>
            <pc:docMk/>
            <pc:sldMk cId="3114214726" sldId="2134808539"/>
            <ac:spMk id="6" creationId="{19B27766-CF1F-0E90-1AFC-2D3D4298239D}"/>
          </ac:spMkLst>
        </pc:spChg>
      </pc:sldChg>
      <pc:sldChg chg="modSp add del mod">
        <pc:chgData name="FERHANE EL MOSTAFA" userId="612e3f77-08f4-424c-9bd0-6ac275dcda07" providerId="ADAL" clId="{80D1C615-5692-4BAC-A064-D1B80B49D071}" dt="2025-08-03T19:02:30.266" v="689" actId="47"/>
        <pc:sldMkLst>
          <pc:docMk/>
          <pc:sldMk cId="204035235" sldId="2134808540"/>
        </pc:sldMkLst>
      </pc:sldChg>
      <pc:sldChg chg="modSp add mod modAnim">
        <pc:chgData name="FERHANE EL MOSTAFA" userId="612e3f77-08f4-424c-9bd0-6ac275dcda07" providerId="ADAL" clId="{80D1C615-5692-4BAC-A064-D1B80B49D071}" dt="2025-08-04T18:40:10.583" v="1837" actId="20577"/>
        <pc:sldMkLst>
          <pc:docMk/>
          <pc:sldMk cId="1843453747" sldId="2134808540"/>
        </pc:sldMkLst>
      </pc:sldChg>
      <pc:sldChg chg="addSp delSp modSp mod">
        <pc:chgData name="FERHANE EL MOSTAFA" userId="612e3f77-08f4-424c-9bd0-6ac275dcda07" providerId="ADAL" clId="{80D1C615-5692-4BAC-A064-D1B80B49D071}" dt="2025-08-04T18:42:24.218" v="1853" actId="14100"/>
        <pc:sldMkLst>
          <pc:docMk/>
          <pc:sldMk cId="875026982" sldId="2134808542"/>
        </pc:sldMkLst>
      </pc:sldChg>
      <pc:sldChg chg="modSp mod modAnim">
        <pc:chgData name="FERHANE EL MOSTAFA" userId="612e3f77-08f4-424c-9bd0-6ac275dcda07" providerId="ADAL" clId="{80D1C615-5692-4BAC-A064-D1B80B49D071}" dt="2025-08-04T18:49:56.567" v="1917"/>
        <pc:sldMkLst>
          <pc:docMk/>
          <pc:sldMk cId="4239359885" sldId="2134808544"/>
        </pc:sldMkLst>
      </pc:sldChg>
      <pc:sldChg chg="modSp mod">
        <pc:chgData name="FERHANE EL MOSTAFA" userId="612e3f77-08f4-424c-9bd0-6ac275dcda07" providerId="ADAL" clId="{80D1C615-5692-4BAC-A064-D1B80B49D071}" dt="2025-08-04T18:48:33.559" v="1895" actId="20577"/>
        <pc:sldMkLst>
          <pc:docMk/>
          <pc:sldMk cId="3555588327" sldId="2134808545"/>
        </pc:sldMkLst>
      </pc:sldChg>
      <pc:sldChg chg="modAnim">
        <pc:chgData name="FERHANE EL MOSTAFA" userId="612e3f77-08f4-424c-9bd0-6ac275dcda07" providerId="ADAL" clId="{80D1C615-5692-4BAC-A064-D1B80B49D071}" dt="2025-08-04T18:50:13.116" v="1918"/>
        <pc:sldMkLst>
          <pc:docMk/>
          <pc:sldMk cId="3626232917" sldId="2134808546"/>
        </pc:sldMkLst>
      </pc:sldChg>
      <pc:sldChg chg="modSp mod">
        <pc:chgData name="FERHANE EL MOSTAFA" userId="612e3f77-08f4-424c-9bd0-6ac275dcda07" providerId="ADAL" clId="{80D1C615-5692-4BAC-A064-D1B80B49D071}" dt="2025-08-04T18:50:35.375" v="1919" actId="20577"/>
        <pc:sldMkLst>
          <pc:docMk/>
          <pc:sldMk cId="762796492" sldId="2134808549"/>
        </pc:sldMkLst>
      </pc:sldChg>
      <pc:sldChg chg="modSp">
        <pc:chgData name="FERHANE EL MOSTAFA" userId="612e3f77-08f4-424c-9bd0-6ac275dcda07" providerId="ADAL" clId="{80D1C615-5692-4BAC-A064-D1B80B49D071}" dt="2025-08-04T17:40:11.336" v="1616" actId="20577"/>
        <pc:sldMkLst>
          <pc:docMk/>
          <pc:sldMk cId="4059753319" sldId="2134808557"/>
        </pc:sldMkLst>
      </pc:sldChg>
      <pc:sldChg chg="addSp delSp modSp add mod">
        <pc:chgData name="FERHANE EL MOSTAFA" userId="612e3f77-08f4-424c-9bd0-6ac275dcda07" providerId="ADAL" clId="{80D1C615-5692-4BAC-A064-D1B80B49D071}" dt="2025-08-04T17:16:24.277" v="982" actId="20577"/>
        <pc:sldMkLst>
          <pc:docMk/>
          <pc:sldMk cId="3153886839" sldId="2134808558"/>
        </pc:sldMkLst>
        <pc:spChg chg="mod">
          <ac:chgData name="FERHANE EL MOSTAFA" userId="612e3f77-08f4-424c-9bd0-6ac275dcda07" providerId="ADAL" clId="{80D1C615-5692-4BAC-A064-D1B80B49D071}" dt="2025-08-04T17:16:24.277" v="982" actId="20577"/>
          <ac:spMkLst>
            <pc:docMk/>
            <pc:sldMk cId="3153886839" sldId="2134808558"/>
            <ac:spMk id="2" creationId="{7272143E-DB83-3D54-C065-206468664F75}"/>
          </ac:spMkLst>
        </pc:spChg>
        <pc:picChg chg="add mod">
          <ac:chgData name="FERHANE EL MOSTAFA" userId="612e3f77-08f4-424c-9bd0-6ac275dcda07" providerId="ADAL" clId="{80D1C615-5692-4BAC-A064-D1B80B49D071}" dt="2025-08-04T17:15:01.308" v="894" actId="14100"/>
          <ac:picMkLst>
            <pc:docMk/>
            <pc:sldMk cId="3153886839" sldId="2134808558"/>
            <ac:picMk id="5" creationId="{FAC5F1DE-437B-028B-00A2-2E22B0F36D5D}"/>
          </ac:picMkLst>
        </pc:picChg>
      </pc:sldChg>
      <pc:sldChg chg="addSp delSp modSp add mod delAnim modAnim">
        <pc:chgData name="FERHANE EL MOSTAFA" userId="612e3f77-08f4-424c-9bd0-6ac275dcda07" providerId="ADAL" clId="{80D1C615-5692-4BAC-A064-D1B80B49D071}" dt="2025-08-04T17:21:34.854" v="1123"/>
        <pc:sldMkLst>
          <pc:docMk/>
          <pc:sldMk cId="3783177623" sldId="2134808559"/>
        </pc:sldMkLst>
        <pc:spChg chg="mod">
          <ac:chgData name="FERHANE EL MOSTAFA" userId="612e3f77-08f4-424c-9bd0-6ac275dcda07" providerId="ADAL" clId="{80D1C615-5692-4BAC-A064-D1B80B49D071}" dt="2025-08-04T17:17:57.424" v="1037" actId="20577"/>
          <ac:spMkLst>
            <pc:docMk/>
            <pc:sldMk cId="3783177623" sldId="2134808559"/>
            <ac:spMk id="2" creationId="{DB59E60A-627C-7498-6807-376D6127A1F4}"/>
          </ac:spMkLst>
        </pc:spChg>
        <pc:spChg chg="add mod">
          <ac:chgData name="FERHANE EL MOSTAFA" userId="612e3f77-08f4-424c-9bd0-6ac275dcda07" providerId="ADAL" clId="{80D1C615-5692-4BAC-A064-D1B80B49D071}" dt="2025-08-04T17:18:20.814" v="1045" actId="1076"/>
          <ac:spMkLst>
            <pc:docMk/>
            <pc:sldMk cId="3783177623" sldId="2134808559"/>
            <ac:spMk id="4" creationId="{C0BCF9E2-A07C-0AAF-3BC9-423192E676D6}"/>
          </ac:spMkLst>
        </pc:spChg>
        <pc:spChg chg="add mod">
          <ac:chgData name="FERHANE EL MOSTAFA" userId="612e3f77-08f4-424c-9bd0-6ac275dcda07" providerId="ADAL" clId="{80D1C615-5692-4BAC-A064-D1B80B49D071}" dt="2025-08-04T17:21:29.045" v="1122" actId="1076"/>
          <ac:spMkLst>
            <pc:docMk/>
            <pc:sldMk cId="3783177623" sldId="2134808559"/>
            <ac:spMk id="5" creationId="{A4B58050-084F-C4E5-33B2-66C036D68C26}"/>
          </ac:spMkLst>
        </pc:spChg>
      </pc:sldChg>
      <pc:sldChg chg="addSp delSp modSp add mod delAnim modAnim">
        <pc:chgData name="FERHANE EL MOSTAFA" userId="612e3f77-08f4-424c-9bd0-6ac275dcda07" providerId="ADAL" clId="{80D1C615-5692-4BAC-A064-D1B80B49D071}" dt="2025-08-04T17:43:10.397" v="1646"/>
        <pc:sldMkLst>
          <pc:docMk/>
          <pc:sldMk cId="2796215011" sldId="2134808560"/>
        </pc:sldMkLst>
        <pc:spChg chg="mod">
          <ac:chgData name="FERHANE EL MOSTAFA" userId="612e3f77-08f4-424c-9bd0-6ac275dcda07" providerId="ADAL" clId="{80D1C615-5692-4BAC-A064-D1B80B49D071}" dt="2025-08-04T17:40:43.298" v="1622" actId="20577"/>
          <ac:spMkLst>
            <pc:docMk/>
            <pc:sldMk cId="2796215011" sldId="2134808560"/>
            <ac:spMk id="2" creationId="{19651D0A-B02D-74ED-ED20-0EB95E886048}"/>
          </ac:spMkLst>
        </pc:spChg>
        <pc:spChg chg="add del mod">
          <ac:chgData name="FERHANE EL MOSTAFA" userId="612e3f77-08f4-424c-9bd0-6ac275dcda07" providerId="ADAL" clId="{80D1C615-5692-4BAC-A064-D1B80B49D071}" dt="2025-08-04T17:42:50.004" v="1643" actId="404"/>
          <ac:spMkLst>
            <pc:docMk/>
            <pc:sldMk cId="2796215011" sldId="2134808560"/>
            <ac:spMk id="6" creationId="{2325268A-1001-28C0-1B24-9567388D63E5}"/>
          </ac:spMkLst>
        </pc:spChg>
        <pc:picChg chg="add mod">
          <ac:chgData name="FERHANE EL MOSTAFA" userId="612e3f77-08f4-424c-9bd0-6ac275dcda07" providerId="ADAL" clId="{80D1C615-5692-4BAC-A064-D1B80B49D071}" dt="2025-08-04T17:21:14.730" v="1120" actId="14100"/>
          <ac:picMkLst>
            <pc:docMk/>
            <pc:sldMk cId="2796215011" sldId="2134808560"/>
            <ac:picMk id="3" creationId="{87888848-E65E-F80C-6E40-97B537C4D64B}"/>
          </ac:picMkLst>
        </pc:picChg>
        <pc:picChg chg="add mod">
          <ac:chgData name="FERHANE EL MOSTAFA" userId="612e3f77-08f4-424c-9bd0-6ac275dcda07" providerId="ADAL" clId="{80D1C615-5692-4BAC-A064-D1B80B49D071}" dt="2025-08-04T17:42:58.173" v="1644" actId="14100"/>
          <ac:picMkLst>
            <pc:docMk/>
            <pc:sldMk cId="2796215011" sldId="2134808560"/>
            <ac:picMk id="4" creationId="{5B938C2F-BC8C-5CF0-08E0-02E6E4BCEA90}"/>
          </ac:picMkLst>
        </pc:picChg>
      </pc:sldChg>
      <pc:sldChg chg="addSp delSp modSp add mod modAnim">
        <pc:chgData name="FERHANE EL MOSTAFA" userId="612e3f77-08f4-424c-9bd0-6ac275dcda07" providerId="ADAL" clId="{80D1C615-5692-4BAC-A064-D1B80B49D071}" dt="2025-08-04T17:46:31.336" v="1664" actId="14100"/>
        <pc:sldMkLst>
          <pc:docMk/>
          <pc:sldMk cId="512562272" sldId="2134808561"/>
        </pc:sldMkLst>
        <pc:spChg chg="mod">
          <ac:chgData name="FERHANE EL MOSTAFA" userId="612e3f77-08f4-424c-9bd0-6ac275dcda07" providerId="ADAL" clId="{80D1C615-5692-4BAC-A064-D1B80B49D071}" dt="2025-08-04T17:36:56.566" v="1576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80D1C615-5692-4BAC-A064-D1B80B49D071}" dt="2025-08-04T17:36:52.295" v="1575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MasterChg chg="delSldLayout">
        <pc:chgData name="FERHANE EL MOSTAFA" userId="612e3f77-08f4-424c-9bd0-6ac275dcda07" providerId="ADAL" clId="{80D1C615-5692-4BAC-A064-D1B80B49D071}" dt="2025-08-04T17:32:10.658" v="1368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80D1C615-5692-4BAC-A064-D1B80B49D071}" dt="2025-08-04T17:32:10.658" v="1368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8800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اَلْأَبُ</a:t>
          </a:r>
          <a:endParaRPr lang="fr-FR" sz="4600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اَلْأَمانُ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اَلْعَمَلُ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يُساعِدُ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 custRadScaleRad="99170" custRadScaleInc="620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8800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اَلْأَبُ</a:t>
          </a:r>
          <a:endParaRPr lang="fr-FR" sz="4600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اَلْأَمانُ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اَلْعَمَلُ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يُساعِدُ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72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الغابة</a:t>
          </a:r>
          <a:endParaRPr lang="fr-FR" sz="4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الأشجار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الحيوانات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الهواء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72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الغابة</a:t>
          </a:r>
          <a:endParaRPr lang="fr-FR" sz="4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الأشجار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الحيوانات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الهواء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أَقْلامٌ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/>
      <dgm:spPr/>
      <dgm:t>
        <a:bodyPr/>
        <a:lstStyle/>
        <a:p>
          <a:r>
            <a:rPr lang="ar-MA" dirty="0"/>
            <a:t>أَحْلامٌ</a:t>
          </a:r>
          <a:endParaRPr lang="fr-FR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r>
            <a:rPr lang="ar-MA" dirty="0"/>
            <a:t>أَفْلامٌ</a:t>
          </a:r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AC8FBC6-87E3-4AA8-BC7E-206109A0F4F0}" type="doc">
      <dgm:prSet loTypeId="urn:microsoft.com/office/officeart/2005/8/layout/radial1" loCatId="cycle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571EA815-78F6-4DCF-83A5-4D26B5988817}">
      <dgm:prSet phldrT="[Texte]"/>
      <dgm:spPr/>
      <dgm:t>
        <a:bodyPr/>
        <a:lstStyle/>
        <a:p>
          <a:r>
            <a:rPr lang="ar-MA" b="1" dirty="0">
              <a:solidFill>
                <a:srgbClr val="FF0000"/>
              </a:solidFill>
            </a:rPr>
            <a:t>أَقْلامٌ</a:t>
          </a:r>
          <a:endParaRPr lang="fr-FR" b="1" dirty="0">
            <a:solidFill>
              <a:srgbClr val="FF0000"/>
            </a:solidFill>
          </a:endParaRPr>
        </a:p>
      </dgm:t>
    </dgm:pt>
    <dgm:pt modelId="{3AFEBE06-86E0-4B5F-A240-C4ECC6A7C46A}" type="parTrans" cxnId="{4E82DED9-BDFC-48C9-A528-B19798F8E236}">
      <dgm:prSet/>
      <dgm:spPr/>
      <dgm:t>
        <a:bodyPr/>
        <a:lstStyle/>
        <a:p>
          <a:endParaRPr lang="fr-FR"/>
        </a:p>
      </dgm:t>
    </dgm:pt>
    <dgm:pt modelId="{AE0E13A2-2901-4C42-A541-B7FC4FA2BB01}" type="sibTrans" cxnId="{4E82DED9-BDFC-48C9-A528-B19798F8E236}">
      <dgm:prSet/>
      <dgm:spPr/>
      <dgm:t>
        <a:bodyPr/>
        <a:lstStyle/>
        <a:p>
          <a:endParaRPr lang="fr-FR"/>
        </a:p>
      </dgm:t>
    </dgm:pt>
    <dgm:pt modelId="{E8EF869A-0FAE-42C5-BCC4-46322E4498C2}">
      <dgm:prSet phldrT="[Texte]"/>
      <dgm:spPr/>
      <dgm:t>
        <a:bodyPr/>
        <a:lstStyle/>
        <a:p>
          <a:r>
            <a:rPr lang="ar-MA" dirty="0"/>
            <a:t>أَحْلامٌ</a:t>
          </a:r>
          <a:endParaRPr lang="fr-FR" dirty="0"/>
        </a:p>
      </dgm:t>
    </dgm:pt>
    <dgm:pt modelId="{61CB46EA-D80D-413C-9783-686FE8C78FA5}" type="parTrans" cxnId="{7F490383-92C1-437D-8A63-E5D47185AB31}">
      <dgm:prSet/>
      <dgm:spPr/>
      <dgm:t>
        <a:bodyPr/>
        <a:lstStyle/>
        <a:p>
          <a:endParaRPr lang="fr-FR"/>
        </a:p>
      </dgm:t>
    </dgm:pt>
    <dgm:pt modelId="{79AF03E2-E665-408D-A1BA-6D31915FEDF6}" type="sibTrans" cxnId="{7F490383-92C1-437D-8A63-E5D47185AB31}">
      <dgm:prSet/>
      <dgm:spPr/>
      <dgm:t>
        <a:bodyPr/>
        <a:lstStyle/>
        <a:p>
          <a:endParaRPr lang="fr-FR"/>
        </a:p>
      </dgm:t>
    </dgm:pt>
    <dgm:pt modelId="{8580322A-9FA3-4E63-AFEC-221FA47C2A17}">
      <dgm:prSet phldrT="[Texte]"/>
      <dgm:spPr/>
      <dgm:t>
        <a:bodyPr/>
        <a:lstStyle/>
        <a:p>
          <a:r>
            <a:rPr lang="ar-MA" dirty="0"/>
            <a:t>أَفْلامٌ</a:t>
          </a:r>
          <a:endParaRPr lang="fr-FR" dirty="0"/>
        </a:p>
      </dgm:t>
    </dgm:pt>
    <dgm:pt modelId="{FCC657B7-69CA-42E7-A7BB-DD48E61B6B39}" type="parTrans" cxnId="{870A16CC-6AA3-44A4-BAEB-186DA1B6C225}">
      <dgm:prSet/>
      <dgm:spPr/>
      <dgm:t>
        <a:bodyPr/>
        <a:lstStyle/>
        <a:p>
          <a:endParaRPr lang="fr-FR"/>
        </a:p>
      </dgm:t>
    </dgm:pt>
    <dgm:pt modelId="{04E1EA68-0558-40D7-95BF-1A8D3EAC6366}" type="sibTrans" cxnId="{870A16CC-6AA3-44A4-BAEB-186DA1B6C225}">
      <dgm:prSet/>
      <dgm:spPr/>
      <dgm:t>
        <a:bodyPr/>
        <a:lstStyle/>
        <a:p>
          <a:endParaRPr lang="fr-FR"/>
        </a:p>
      </dgm:t>
    </dgm:pt>
    <dgm:pt modelId="{D3EC274C-E4C9-4FE5-9F2D-E2B2A5CE50D3}">
      <dgm:prSet phldrT="[Texte]"/>
      <dgm:spPr/>
      <dgm:t>
        <a:bodyPr/>
        <a:lstStyle/>
        <a:p>
          <a:endParaRPr lang="fr-FR" dirty="0"/>
        </a:p>
      </dgm:t>
    </dgm:pt>
    <dgm:pt modelId="{33EC2016-641E-4AE4-8139-01933250E5C2}" type="parTrans" cxnId="{04639E65-EA69-43D5-9570-1C883CB947CC}">
      <dgm:prSet/>
      <dgm:spPr/>
      <dgm:t>
        <a:bodyPr/>
        <a:lstStyle/>
        <a:p>
          <a:endParaRPr lang="fr-FR"/>
        </a:p>
      </dgm:t>
    </dgm:pt>
    <dgm:pt modelId="{C32B155E-A09E-4B09-9D0D-FBFAE56A614C}" type="sibTrans" cxnId="{04639E65-EA69-43D5-9570-1C883CB947CC}">
      <dgm:prSet/>
      <dgm:spPr/>
      <dgm:t>
        <a:bodyPr/>
        <a:lstStyle/>
        <a:p>
          <a:endParaRPr lang="fr-FR"/>
        </a:p>
      </dgm:t>
    </dgm:pt>
    <dgm:pt modelId="{EFE8AC4B-D99E-49FC-9CF0-E1567049F744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6706B036-FC44-43AC-9267-1BA768BEE950}" type="parTrans" cxnId="{D2D4A069-79A3-4E3F-ABFF-E4484C2C0975}">
      <dgm:prSet/>
      <dgm:spPr/>
      <dgm:t>
        <a:bodyPr/>
        <a:lstStyle/>
        <a:p>
          <a:endParaRPr lang="fr-FR"/>
        </a:p>
      </dgm:t>
    </dgm:pt>
    <dgm:pt modelId="{4AD6CB4E-FBED-47C0-9044-28E731FC082D}" type="sibTrans" cxnId="{D2D4A069-79A3-4E3F-ABFF-E4484C2C0975}">
      <dgm:prSet/>
      <dgm:spPr/>
      <dgm:t>
        <a:bodyPr/>
        <a:lstStyle/>
        <a:p>
          <a:endParaRPr lang="fr-FR"/>
        </a:p>
      </dgm:t>
    </dgm:pt>
    <dgm:pt modelId="{1C1E0A53-D246-4C2B-8068-2512E798DB3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DF4CAEB2-CE7F-4326-AB12-401ACF132222}" type="parTrans" cxnId="{DA3DB9C1-0072-46E9-9BB8-ACBD0695ECC9}">
      <dgm:prSet/>
      <dgm:spPr/>
      <dgm:t>
        <a:bodyPr/>
        <a:lstStyle/>
        <a:p>
          <a:endParaRPr lang="fr-FR"/>
        </a:p>
      </dgm:t>
    </dgm:pt>
    <dgm:pt modelId="{408EEADD-039C-4C17-9FA4-CAB77491041A}" type="sibTrans" cxnId="{DA3DB9C1-0072-46E9-9BB8-ACBD0695ECC9}">
      <dgm:prSet/>
      <dgm:spPr/>
      <dgm:t>
        <a:bodyPr/>
        <a:lstStyle/>
        <a:p>
          <a:endParaRPr lang="fr-FR"/>
        </a:p>
      </dgm:t>
    </dgm:pt>
    <dgm:pt modelId="{5BA394F0-4BDA-4FB6-A91D-EE7FDF31138E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8C518FAE-5615-450B-83F3-37EB26C144AE}" type="parTrans" cxnId="{6BC4D86E-9E52-4FE3-B3B3-B4211081B380}">
      <dgm:prSet/>
      <dgm:spPr/>
      <dgm:t>
        <a:bodyPr/>
        <a:lstStyle/>
        <a:p>
          <a:endParaRPr lang="fr-FR"/>
        </a:p>
      </dgm:t>
    </dgm:pt>
    <dgm:pt modelId="{7F5C628E-BD2D-4DFA-8ACE-D1276D084524}" type="sibTrans" cxnId="{6BC4D86E-9E52-4FE3-B3B3-B4211081B380}">
      <dgm:prSet/>
      <dgm:spPr/>
      <dgm:t>
        <a:bodyPr/>
        <a:lstStyle/>
        <a:p>
          <a:endParaRPr lang="fr-FR"/>
        </a:p>
      </dgm:t>
    </dgm:pt>
    <dgm:pt modelId="{2A1D2AEF-70E5-4611-8B07-72875AC9C35C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AC2776AC-D030-4696-A100-20DA37C0A323}" type="parTrans" cxnId="{0627AA42-84A7-4B30-AAAB-64EFC43647E8}">
      <dgm:prSet/>
      <dgm:spPr/>
      <dgm:t>
        <a:bodyPr/>
        <a:lstStyle/>
        <a:p>
          <a:endParaRPr lang="fr-FR"/>
        </a:p>
      </dgm:t>
    </dgm:pt>
    <dgm:pt modelId="{135CB463-B3BC-4E11-BBF7-4AD7FC49BF6C}" type="sibTrans" cxnId="{0627AA42-84A7-4B30-AAAB-64EFC43647E8}">
      <dgm:prSet/>
      <dgm:spPr/>
      <dgm:t>
        <a:bodyPr/>
        <a:lstStyle/>
        <a:p>
          <a:endParaRPr lang="fr-FR"/>
        </a:p>
      </dgm:t>
    </dgm:pt>
    <dgm:pt modelId="{5B1E684C-ED36-4B1A-9EC8-9E20E1E8B512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CDE40516-8A81-4E01-B053-4169729637EA}" type="sibTrans" cxnId="{5FB61082-7BE4-45B2-B429-045B9E9051D6}">
      <dgm:prSet/>
      <dgm:spPr/>
      <dgm:t>
        <a:bodyPr/>
        <a:lstStyle/>
        <a:p>
          <a:endParaRPr lang="fr-FR"/>
        </a:p>
      </dgm:t>
    </dgm:pt>
    <dgm:pt modelId="{A5AAE615-20C1-4236-8206-EA36B2B5C79C}" type="parTrans" cxnId="{5FB61082-7BE4-45B2-B429-045B9E9051D6}">
      <dgm:prSet/>
      <dgm:spPr/>
      <dgm:t>
        <a:bodyPr/>
        <a:lstStyle/>
        <a:p>
          <a:endParaRPr lang="fr-FR"/>
        </a:p>
      </dgm:t>
    </dgm:pt>
    <dgm:pt modelId="{2C3F775A-B0D6-4A4F-9CDE-D463D0BC2F0D}">
      <dgm:prSet phldrT="[Texte]"/>
      <dgm:spPr>
        <a:solidFill>
          <a:schemeClr val="bg1">
            <a:lumMod val="75000"/>
          </a:schemeClr>
        </a:solidFill>
      </dgm:spPr>
      <dgm:t>
        <a:bodyPr/>
        <a:lstStyle/>
        <a:p>
          <a:endParaRPr lang="fr-FR"/>
        </a:p>
      </dgm:t>
    </dgm:pt>
    <dgm:pt modelId="{982E683A-21BD-4B33-98D7-A5BCA8CE5B09}" type="sibTrans" cxnId="{A7F64170-7BBA-433A-9B0E-E47DB6F2160A}">
      <dgm:prSet/>
      <dgm:spPr/>
      <dgm:t>
        <a:bodyPr/>
        <a:lstStyle/>
        <a:p>
          <a:endParaRPr lang="fr-FR"/>
        </a:p>
      </dgm:t>
    </dgm:pt>
    <dgm:pt modelId="{8F52854A-4E27-4CEB-B114-FA12A6A185B7}" type="parTrans" cxnId="{A7F64170-7BBA-433A-9B0E-E47DB6F2160A}">
      <dgm:prSet/>
      <dgm:spPr/>
      <dgm:t>
        <a:bodyPr/>
        <a:lstStyle/>
        <a:p>
          <a:endParaRPr lang="fr-FR"/>
        </a:p>
      </dgm:t>
    </dgm:pt>
    <dgm:pt modelId="{FA12BA7F-C76C-4083-9406-A67ACA022854}" type="pres">
      <dgm:prSet presAssocID="{8AC8FBC6-87E3-4AA8-BC7E-206109A0F4F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4B6BD99-848B-4627-B9E2-77EAEA495189}" type="pres">
      <dgm:prSet presAssocID="{571EA815-78F6-4DCF-83A5-4D26B5988817}" presName="centerShape" presStyleLbl="node0" presStyleIdx="0" presStyleCnt="1" custScaleX="121300"/>
      <dgm:spPr/>
    </dgm:pt>
    <dgm:pt modelId="{9A3AED31-909E-4AD7-BB0B-0D6E9FF8C2B8}" type="pres">
      <dgm:prSet presAssocID="{61CB46EA-D80D-413C-9783-686FE8C78FA5}" presName="Name9" presStyleLbl="parChTrans1D2" presStyleIdx="0" presStyleCnt="9"/>
      <dgm:spPr/>
    </dgm:pt>
    <dgm:pt modelId="{5561A204-1BC4-4034-92CF-84FB29006777}" type="pres">
      <dgm:prSet presAssocID="{61CB46EA-D80D-413C-9783-686FE8C78FA5}" presName="connTx" presStyleLbl="parChTrans1D2" presStyleIdx="0" presStyleCnt="9"/>
      <dgm:spPr/>
    </dgm:pt>
    <dgm:pt modelId="{C1C5E62B-8BEF-4542-8237-6B9D6C114E73}" type="pres">
      <dgm:prSet presAssocID="{E8EF869A-0FAE-42C5-BCC4-46322E4498C2}" presName="node" presStyleLbl="node1" presStyleIdx="0" presStyleCnt="9">
        <dgm:presLayoutVars>
          <dgm:bulletEnabled val="1"/>
        </dgm:presLayoutVars>
      </dgm:prSet>
      <dgm:spPr/>
    </dgm:pt>
    <dgm:pt modelId="{3C3C6B95-8AC1-4955-A531-D2BBFDA9F43B}" type="pres">
      <dgm:prSet presAssocID="{FCC657B7-69CA-42E7-A7BB-DD48E61B6B39}" presName="Name9" presStyleLbl="parChTrans1D2" presStyleIdx="1" presStyleCnt="9"/>
      <dgm:spPr/>
    </dgm:pt>
    <dgm:pt modelId="{DB874E87-8D00-43B9-8E5F-776DA00FF393}" type="pres">
      <dgm:prSet presAssocID="{FCC657B7-69CA-42E7-A7BB-DD48E61B6B39}" presName="connTx" presStyleLbl="parChTrans1D2" presStyleIdx="1" presStyleCnt="9"/>
      <dgm:spPr/>
    </dgm:pt>
    <dgm:pt modelId="{9B8C459A-50CD-482A-BBC4-FB2827E3ADF8}" type="pres">
      <dgm:prSet presAssocID="{8580322A-9FA3-4E63-AFEC-221FA47C2A17}" presName="node" presStyleLbl="node1" presStyleIdx="1" presStyleCnt="9">
        <dgm:presLayoutVars>
          <dgm:bulletEnabled val="1"/>
        </dgm:presLayoutVars>
      </dgm:prSet>
      <dgm:spPr/>
    </dgm:pt>
    <dgm:pt modelId="{A41FAE71-6568-4F04-BCB8-702A051CE094}" type="pres">
      <dgm:prSet presAssocID="{33EC2016-641E-4AE4-8139-01933250E5C2}" presName="Name9" presStyleLbl="parChTrans1D2" presStyleIdx="2" presStyleCnt="9"/>
      <dgm:spPr/>
    </dgm:pt>
    <dgm:pt modelId="{C8411EAB-38F9-4567-B21F-5DF81AA6782C}" type="pres">
      <dgm:prSet presAssocID="{33EC2016-641E-4AE4-8139-01933250E5C2}" presName="connTx" presStyleLbl="parChTrans1D2" presStyleIdx="2" presStyleCnt="9"/>
      <dgm:spPr/>
    </dgm:pt>
    <dgm:pt modelId="{A0E698E8-9E77-4516-B218-FFDEFF6465BE}" type="pres">
      <dgm:prSet presAssocID="{D3EC274C-E4C9-4FE5-9F2D-E2B2A5CE50D3}" presName="node" presStyleLbl="node1" presStyleIdx="2" presStyleCnt="9">
        <dgm:presLayoutVars>
          <dgm:bulletEnabled val="1"/>
        </dgm:presLayoutVars>
      </dgm:prSet>
      <dgm:spPr/>
    </dgm:pt>
    <dgm:pt modelId="{29E7DDC3-FCFA-42B4-8DBB-BDE2CD877C0E}" type="pres">
      <dgm:prSet presAssocID="{A5AAE615-20C1-4236-8206-EA36B2B5C79C}" presName="Name9" presStyleLbl="parChTrans1D2" presStyleIdx="3" presStyleCnt="9"/>
      <dgm:spPr/>
    </dgm:pt>
    <dgm:pt modelId="{762BAAAF-2B43-4698-95BB-F06FE358E117}" type="pres">
      <dgm:prSet presAssocID="{A5AAE615-20C1-4236-8206-EA36B2B5C79C}" presName="connTx" presStyleLbl="parChTrans1D2" presStyleIdx="3" presStyleCnt="9"/>
      <dgm:spPr/>
    </dgm:pt>
    <dgm:pt modelId="{9AA6075C-73B5-40C8-A405-80C49F4430FF}" type="pres">
      <dgm:prSet presAssocID="{5B1E684C-ED36-4B1A-9EC8-9E20E1E8B512}" presName="node" presStyleLbl="node1" presStyleIdx="3" presStyleCnt="9">
        <dgm:presLayoutVars>
          <dgm:bulletEnabled val="1"/>
        </dgm:presLayoutVars>
      </dgm:prSet>
      <dgm:spPr/>
    </dgm:pt>
    <dgm:pt modelId="{87C5D076-4A28-49E8-97B5-5944DF06C6D3}" type="pres">
      <dgm:prSet presAssocID="{DF4CAEB2-CE7F-4326-AB12-401ACF132222}" presName="Name9" presStyleLbl="parChTrans1D2" presStyleIdx="4" presStyleCnt="9"/>
      <dgm:spPr/>
    </dgm:pt>
    <dgm:pt modelId="{8199B73F-29F9-4003-90BC-DB512FB6E98A}" type="pres">
      <dgm:prSet presAssocID="{DF4CAEB2-CE7F-4326-AB12-401ACF132222}" presName="connTx" presStyleLbl="parChTrans1D2" presStyleIdx="4" presStyleCnt="9"/>
      <dgm:spPr/>
    </dgm:pt>
    <dgm:pt modelId="{65090388-1912-439B-BC04-80C4BAC0DF93}" type="pres">
      <dgm:prSet presAssocID="{1C1E0A53-D246-4C2B-8068-2512E798DB32}" presName="node" presStyleLbl="node1" presStyleIdx="4" presStyleCnt="9">
        <dgm:presLayoutVars>
          <dgm:bulletEnabled val="1"/>
        </dgm:presLayoutVars>
      </dgm:prSet>
      <dgm:spPr/>
    </dgm:pt>
    <dgm:pt modelId="{9D782B05-C4FF-4333-9D3D-15DECD3270F7}" type="pres">
      <dgm:prSet presAssocID="{8C518FAE-5615-450B-83F3-37EB26C144AE}" presName="Name9" presStyleLbl="parChTrans1D2" presStyleIdx="5" presStyleCnt="9"/>
      <dgm:spPr/>
    </dgm:pt>
    <dgm:pt modelId="{2EF7822B-C691-4DE3-B678-D2A0AC79E74A}" type="pres">
      <dgm:prSet presAssocID="{8C518FAE-5615-450B-83F3-37EB26C144AE}" presName="connTx" presStyleLbl="parChTrans1D2" presStyleIdx="5" presStyleCnt="9"/>
      <dgm:spPr/>
    </dgm:pt>
    <dgm:pt modelId="{2DDF4E7E-52E0-4A74-82A9-62F18E067361}" type="pres">
      <dgm:prSet presAssocID="{5BA394F0-4BDA-4FB6-A91D-EE7FDF31138E}" presName="node" presStyleLbl="node1" presStyleIdx="5" presStyleCnt="9">
        <dgm:presLayoutVars>
          <dgm:bulletEnabled val="1"/>
        </dgm:presLayoutVars>
      </dgm:prSet>
      <dgm:spPr/>
    </dgm:pt>
    <dgm:pt modelId="{00F8213B-A256-491A-AFE5-32C677DC5F95}" type="pres">
      <dgm:prSet presAssocID="{8F52854A-4E27-4CEB-B114-FA12A6A185B7}" presName="Name9" presStyleLbl="parChTrans1D2" presStyleIdx="6" presStyleCnt="9"/>
      <dgm:spPr/>
    </dgm:pt>
    <dgm:pt modelId="{AB9D33C8-F190-4F88-B5A4-F6D46D64FDBA}" type="pres">
      <dgm:prSet presAssocID="{8F52854A-4E27-4CEB-B114-FA12A6A185B7}" presName="connTx" presStyleLbl="parChTrans1D2" presStyleIdx="6" presStyleCnt="9"/>
      <dgm:spPr/>
    </dgm:pt>
    <dgm:pt modelId="{FC49683F-D685-40C7-B400-DC97AE875747}" type="pres">
      <dgm:prSet presAssocID="{2C3F775A-B0D6-4A4F-9CDE-D463D0BC2F0D}" presName="node" presStyleLbl="node1" presStyleIdx="6" presStyleCnt="9">
        <dgm:presLayoutVars>
          <dgm:bulletEnabled val="1"/>
        </dgm:presLayoutVars>
      </dgm:prSet>
      <dgm:spPr/>
    </dgm:pt>
    <dgm:pt modelId="{4C65E19B-F523-48EB-AAD5-09A7F13C9F05}" type="pres">
      <dgm:prSet presAssocID="{AC2776AC-D030-4696-A100-20DA37C0A323}" presName="Name9" presStyleLbl="parChTrans1D2" presStyleIdx="7" presStyleCnt="9"/>
      <dgm:spPr/>
    </dgm:pt>
    <dgm:pt modelId="{40FE342D-663F-4A36-B2E3-4D425F1892F5}" type="pres">
      <dgm:prSet presAssocID="{AC2776AC-D030-4696-A100-20DA37C0A323}" presName="connTx" presStyleLbl="parChTrans1D2" presStyleIdx="7" presStyleCnt="9"/>
      <dgm:spPr/>
    </dgm:pt>
    <dgm:pt modelId="{1FCEA333-4CA3-4B01-9D08-24985C20B7DA}" type="pres">
      <dgm:prSet presAssocID="{2A1D2AEF-70E5-4611-8B07-72875AC9C35C}" presName="node" presStyleLbl="node1" presStyleIdx="7" presStyleCnt="9">
        <dgm:presLayoutVars>
          <dgm:bulletEnabled val="1"/>
        </dgm:presLayoutVars>
      </dgm:prSet>
      <dgm:spPr/>
    </dgm:pt>
    <dgm:pt modelId="{86E4F7B7-9273-4F26-8F5A-28F44A8AB329}" type="pres">
      <dgm:prSet presAssocID="{6706B036-FC44-43AC-9267-1BA768BEE950}" presName="Name9" presStyleLbl="parChTrans1D2" presStyleIdx="8" presStyleCnt="9"/>
      <dgm:spPr/>
    </dgm:pt>
    <dgm:pt modelId="{734AB248-396C-42D8-96B1-922897CFC442}" type="pres">
      <dgm:prSet presAssocID="{6706B036-FC44-43AC-9267-1BA768BEE950}" presName="connTx" presStyleLbl="parChTrans1D2" presStyleIdx="8" presStyleCnt="9"/>
      <dgm:spPr/>
    </dgm:pt>
    <dgm:pt modelId="{D8E5785C-8AB1-4403-95B6-15F7A8B8336B}" type="pres">
      <dgm:prSet presAssocID="{EFE8AC4B-D99E-49FC-9CF0-E1567049F744}" presName="node" presStyleLbl="node1" presStyleIdx="8" presStyleCnt="9">
        <dgm:presLayoutVars>
          <dgm:bulletEnabled val="1"/>
        </dgm:presLayoutVars>
      </dgm:prSet>
      <dgm:spPr/>
    </dgm:pt>
  </dgm:ptLst>
  <dgm:cxnLst>
    <dgm:cxn modelId="{279B6C04-C51E-4CA9-A20E-B60D942B39AB}" type="presOf" srcId="{FCC657B7-69CA-42E7-A7BB-DD48E61B6B39}" destId="{DB874E87-8D00-43B9-8E5F-776DA00FF393}" srcOrd="1" destOrd="0" presId="urn:microsoft.com/office/officeart/2005/8/layout/radial1"/>
    <dgm:cxn modelId="{859F9805-3807-4CE1-A3E4-2A24D095AFD5}" type="presOf" srcId="{8C518FAE-5615-450B-83F3-37EB26C144AE}" destId="{9D782B05-C4FF-4333-9D3D-15DECD3270F7}" srcOrd="0" destOrd="0" presId="urn:microsoft.com/office/officeart/2005/8/layout/radial1"/>
    <dgm:cxn modelId="{0160930B-9FE5-4508-A537-76A43A034BDE}" type="presOf" srcId="{AC2776AC-D030-4696-A100-20DA37C0A323}" destId="{4C65E19B-F523-48EB-AAD5-09A7F13C9F05}" srcOrd="0" destOrd="0" presId="urn:microsoft.com/office/officeart/2005/8/layout/radial1"/>
    <dgm:cxn modelId="{84C01211-F559-48EB-BD2C-AA703E379E83}" type="presOf" srcId="{2A1D2AEF-70E5-4611-8B07-72875AC9C35C}" destId="{1FCEA333-4CA3-4B01-9D08-24985C20B7DA}" srcOrd="0" destOrd="0" presId="urn:microsoft.com/office/officeart/2005/8/layout/radial1"/>
    <dgm:cxn modelId="{3DD59918-76E9-4BCE-A402-050E74A0BDAE}" type="presOf" srcId="{33EC2016-641E-4AE4-8139-01933250E5C2}" destId="{A41FAE71-6568-4F04-BCB8-702A051CE094}" srcOrd="0" destOrd="0" presId="urn:microsoft.com/office/officeart/2005/8/layout/radial1"/>
    <dgm:cxn modelId="{7E39ED19-0AB3-4BAB-B9B1-71623E58D6DA}" type="presOf" srcId="{A5AAE615-20C1-4236-8206-EA36B2B5C79C}" destId="{29E7DDC3-FCFA-42B4-8DBB-BDE2CD877C0E}" srcOrd="0" destOrd="0" presId="urn:microsoft.com/office/officeart/2005/8/layout/radial1"/>
    <dgm:cxn modelId="{1FADF71B-B3E9-40A4-BCB8-746ADB528C83}" type="presOf" srcId="{DF4CAEB2-CE7F-4326-AB12-401ACF132222}" destId="{8199B73F-29F9-4003-90BC-DB512FB6E98A}" srcOrd="1" destOrd="0" presId="urn:microsoft.com/office/officeart/2005/8/layout/radial1"/>
    <dgm:cxn modelId="{C581AE2F-9E2B-46BD-B7F3-D2925A14912E}" type="presOf" srcId="{6706B036-FC44-43AC-9267-1BA768BEE950}" destId="{86E4F7B7-9273-4F26-8F5A-28F44A8AB329}" srcOrd="0" destOrd="0" presId="urn:microsoft.com/office/officeart/2005/8/layout/radial1"/>
    <dgm:cxn modelId="{5FAF6A31-118E-47EA-83D8-78F148FE0034}" type="presOf" srcId="{33EC2016-641E-4AE4-8139-01933250E5C2}" destId="{C8411EAB-38F9-4567-B21F-5DF81AA6782C}" srcOrd="1" destOrd="0" presId="urn:microsoft.com/office/officeart/2005/8/layout/radial1"/>
    <dgm:cxn modelId="{03EFC434-C33A-4795-ACFD-8CD8452AE28B}" type="presOf" srcId="{AC2776AC-D030-4696-A100-20DA37C0A323}" destId="{40FE342D-663F-4A36-B2E3-4D425F1892F5}" srcOrd="1" destOrd="0" presId="urn:microsoft.com/office/officeart/2005/8/layout/radial1"/>
    <dgm:cxn modelId="{1BE56339-468D-432C-A50F-09107806DA41}" type="presOf" srcId="{DF4CAEB2-CE7F-4326-AB12-401ACF132222}" destId="{87C5D076-4A28-49E8-97B5-5944DF06C6D3}" srcOrd="0" destOrd="0" presId="urn:microsoft.com/office/officeart/2005/8/layout/radial1"/>
    <dgm:cxn modelId="{9FC0203B-411E-4BF8-8DAF-5D4CA844EDC8}" type="presOf" srcId="{E8EF869A-0FAE-42C5-BCC4-46322E4498C2}" destId="{C1C5E62B-8BEF-4542-8237-6B9D6C114E73}" srcOrd="0" destOrd="0" presId="urn:microsoft.com/office/officeart/2005/8/layout/radial1"/>
    <dgm:cxn modelId="{0627AA42-84A7-4B30-AAAB-64EFC43647E8}" srcId="{571EA815-78F6-4DCF-83A5-4D26B5988817}" destId="{2A1D2AEF-70E5-4611-8B07-72875AC9C35C}" srcOrd="7" destOrd="0" parTransId="{AC2776AC-D030-4696-A100-20DA37C0A323}" sibTransId="{135CB463-B3BC-4E11-BBF7-4AD7FC49BF6C}"/>
    <dgm:cxn modelId="{E3514744-3156-499B-AA0B-D39F63B82093}" type="presOf" srcId="{5B1E684C-ED36-4B1A-9EC8-9E20E1E8B512}" destId="{9AA6075C-73B5-40C8-A405-80C49F4430FF}" srcOrd="0" destOrd="0" presId="urn:microsoft.com/office/officeart/2005/8/layout/radial1"/>
    <dgm:cxn modelId="{04639E65-EA69-43D5-9570-1C883CB947CC}" srcId="{571EA815-78F6-4DCF-83A5-4D26B5988817}" destId="{D3EC274C-E4C9-4FE5-9F2D-E2B2A5CE50D3}" srcOrd="2" destOrd="0" parTransId="{33EC2016-641E-4AE4-8139-01933250E5C2}" sibTransId="{C32B155E-A09E-4B09-9D0D-FBFAE56A614C}"/>
    <dgm:cxn modelId="{D22A9A69-0687-4568-8B69-9588B9F61E0D}" type="presOf" srcId="{8580322A-9FA3-4E63-AFEC-221FA47C2A17}" destId="{9B8C459A-50CD-482A-BBC4-FB2827E3ADF8}" srcOrd="0" destOrd="0" presId="urn:microsoft.com/office/officeart/2005/8/layout/radial1"/>
    <dgm:cxn modelId="{D2D4A069-79A3-4E3F-ABFF-E4484C2C0975}" srcId="{571EA815-78F6-4DCF-83A5-4D26B5988817}" destId="{EFE8AC4B-D99E-49FC-9CF0-E1567049F744}" srcOrd="8" destOrd="0" parTransId="{6706B036-FC44-43AC-9267-1BA768BEE950}" sibTransId="{4AD6CB4E-FBED-47C0-9044-28E731FC082D}"/>
    <dgm:cxn modelId="{FBAC544D-8BCC-4EC3-8E98-74D81310467E}" type="presOf" srcId="{5BA394F0-4BDA-4FB6-A91D-EE7FDF31138E}" destId="{2DDF4E7E-52E0-4A74-82A9-62F18E067361}" srcOrd="0" destOrd="0" presId="urn:microsoft.com/office/officeart/2005/8/layout/radial1"/>
    <dgm:cxn modelId="{EBB38C4D-C137-4B2F-867A-8FF3C1B5C4C4}" type="presOf" srcId="{6706B036-FC44-43AC-9267-1BA768BEE950}" destId="{734AB248-396C-42D8-96B1-922897CFC442}" srcOrd="1" destOrd="0" presId="urn:microsoft.com/office/officeart/2005/8/layout/radial1"/>
    <dgm:cxn modelId="{6BC4D86E-9E52-4FE3-B3B3-B4211081B380}" srcId="{571EA815-78F6-4DCF-83A5-4D26B5988817}" destId="{5BA394F0-4BDA-4FB6-A91D-EE7FDF31138E}" srcOrd="5" destOrd="0" parTransId="{8C518FAE-5615-450B-83F3-37EB26C144AE}" sibTransId="{7F5C628E-BD2D-4DFA-8ACE-D1276D084524}"/>
    <dgm:cxn modelId="{A7F64170-7BBA-433A-9B0E-E47DB6F2160A}" srcId="{571EA815-78F6-4DCF-83A5-4D26B5988817}" destId="{2C3F775A-B0D6-4A4F-9CDE-D463D0BC2F0D}" srcOrd="6" destOrd="0" parTransId="{8F52854A-4E27-4CEB-B114-FA12A6A185B7}" sibTransId="{982E683A-21BD-4B33-98D7-A5BCA8CE5B09}"/>
    <dgm:cxn modelId="{D85BF170-0FA7-42A0-80C5-884AB3E214CC}" type="presOf" srcId="{8AC8FBC6-87E3-4AA8-BC7E-206109A0F4F0}" destId="{FA12BA7F-C76C-4083-9406-A67ACA022854}" srcOrd="0" destOrd="0" presId="urn:microsoft.com/office/officeart/2005/8/layout/radial1"/>
    <dgm:cxn modelId="{D12E4374-6D53-4352-B08D-9A766A433F1D}" type="presOf" srcId="{8C518FAE-5615-450B-83F3-37EB26C144AE}" destId="{2EF7822B-C691-4DE3-B678-D2A0AC79E74A}" srcOrd="1" destOrd="0" presId="urn:microsoft.com/office/officeart/2005/8/layout/radial1"/>
    <dgm:cxn modelId="{EDE60D81-2B8C-45A3-AA9A-B109AA368A7C}" type="presOf" srcId="{61CB46EA-D80D-413C-9783-686FE8C78FA5}" destId="{9A3AED31-909E-4AD7-BB0B-0D6E9FF8C2B8}" srcOrd="0" destOrd="0" presId="urn:microsoft.com/office/officeart/2005/8/layout/radial1"/>
    <dgm:cxn modelId="{5FB61082-7BE4-45B2-B429-045B9E9051D6}" srcId="{571EA815-78F6-4DCF-83A5-4D26B5988817}" destId="{5B1E684C-ED36-4B1A-9EC8-9E20E1E8B512}" srcOrd="3" destOrd="0" parTransId="{A5AAE615-20C1-4236-8206-EA36B2B5C79C}" sibTransId="{CDE40516-8A81-4E01-B053-4169729637EA}"/>
    <dgm:cxn modelId="{9D596782-7A31-4991-8EF3-57CBE4166E77}" type="presOf" srcId="{1C1E0A53-D246-4C2B-8068-2512E798DB32}" destId="{65090388-1912-439B-BC04-80C4BAC0DF93}" srcOrd="0" destOrd="0" presId="urn:microsoft.com/office/officeart/2005/8/layout/radial1"/>
    <dgm:cxn modelId="{E0B9DF82-4F08-4141-B139-A3B8C37A98DD}" type="presOf" srcId="{FCC657B7-69CA-42E7-A7BB-DD48E61B6B39}" destId="{3C3C6B95-8AC1-4955-A531-D2BBFDA9F43B}" srcOrd="0" destOrd="0" presId="urn:microsoft.com/office/officeart/2005/8/layout/radial1"/>
    <dgm:cxn modelId="{7F490383-92C1-437D-8A63-E5D47185AB31}" srcId="{571EA815-78F6-4DCF-83A5-4D26B5988817}" destId="{E8EF869A-0FAE-42C5-BCC4-46322E4498C2}" srcOrd="0" destOrd="0" parTransId="{61CB46EA-D80D-413C-9783-686FE8C78FA5}" sibTransId="{79AF03E2-E665-408D-A1BA-6D31915FEDF6}"/>
    <dgm:cxn modelId="{36C35C9C-F130-4B94-AD05-A7A453834090}" type="presOf" srcId="{8F52854A-4E27-4CEB-B114-FA12A6A185B7}" destId="{00F8213B-A256-491A-AFE5-32C677DC5F95}" srcOrd="0" destOrd="0" presId="urn:microsoft.com/office/officeart/2005/8/layout/radial1"/>
    <dgm:cxn modelId="{4F3C6F9C-B7F1-49F2-9743-2AE10C73DEBF}" type="presOf" srcId="{2C3F775A-B0D6-4A4F-9CDE-D463D0BC2F0D}" destId="{FC49683F-D685-40C7-B400-DC97AE875747}" srcOrd="0" destOrd="0" presId="urn:microsoft.com/office/officeart/2005/8/layout/radial1"/>
    <dgm:cxn modelId="{BDBB3C9E-BF7E-4D42-B7B3-D122FCB9150C}" type="presOf" srcId="{571EA815-78F6-4DCF-83A5-4D26B5988817}" destId="{24B6BD99-848B-4627-B9E2-77EAEA495189}" srcOrd="0" destOrd="0" presId="urn:microsoft.com/office/officeart/2005/8/layout/radial1"/>
    <dgm:cxn modelId="{8498E0B7-90D7-4EFC-9157-DC36712C772F}" type="presOf" srcId="{61CB46EA-D80D-413C-9783-686FE8C78FA5}" destId="{5561A204-1BC4-4034-92CF-84FB29006777}" srcOrd="1" destOrd="0" presId="urn:microsoft.com/office/officeart/2005/8/layout/radial1"/>
    <dgm:cxn modelId="{69E94CBE-056D-4938-BD70-D4D43BB3B740}" type="presOf" srcId="{A5AAE615-20C1-4236-8206-EA36B2B5C79C}" destId="{762BAAAF-2B43-4698-95BB-F06FE358E117}" srcOrd="1" destOrd="0" presId="urn:microsoft.com/office/officeart/2005/8/layout/radial1"/>
    <dgm:cxn modelId="{DA3DB9C1-0072-46E9-9BB8-ACBD0695ECC9}" srcId="{571EA815-78F6-4DCF-83A5-4D26B5988817}" destId="{1C1E0A53-D246-4C2B-8068-2512E798DB32}" srcOrd="4" destOrd="0" parTransId="{DF4CAEB2-CE7F-4326-AB12-401ACF132222}" sibTransId="{408EEADD-039C-4C17-9FA4-CAB77491041A}"/>
    <dgm:cxn modelId="{2F4B01C6-EF3B-41AD-B011-9FE56DB4633A}" type="presOf" srcId="{8F52854A-4E27-4CEB-B114-FA12A6A185B7}" destId="{AB9D33C8-F190-4F88-B5A4-F6D46D64FDBA}" srcOrd="1" destOrd="0" presId="urn:microsoft.com/office/officeart/2005/8/layout/radial1"/>
    <dgm:cxn modelId="{870A16CC-6AA3-44A4-BAEB-186DA1B6C225}" srcId="{571EA815-78F6-4DCF-83A5-4D26B5988817}" destId="{8580322A-9FA3-4E63-AFEC-221FA47C2A17}" srcOrd="1" destOrd="0" parTransId="{FCC657B7-69CA-42E7-A7BB-DD48E61B6B39}" sibTransId="{04E1EA68-0558-40D7-95BF-1A8D3EAC6366}"/>
    <dgm:cxn modelId="{DB9070D8-4B39-414D-8F21-D72B11990BA5}" type="presOf" srcId="{EFE8AC4B-D99E-49FC-9CF0-E1567049F744}" destId="{D8E5785C-8AB1-4403-95B6-15F7A8B8336B}" srcOrd="0" destOrd="0" presId="urn:microsoft.com/office/officeart/2005/8/layout/radial1"/>
    <dgm:cxn modelId="{4E82DED9-BDFC-48C9-A528-B19798F8E236}" srcId="{8AC8FBC6-87E3-4AA8-BC7E-206109A0F4F0}" destId="{571EA815-78F6-4DCF-83A5-4D26B5988817}" srcOrd="0" destOrd="0" parTransId="{3AFEBE06-86E0-4B5F-A240-C4ECC6A7C46A}" sibTransId="{AE0E13A2-2901-4C42-A541-B7FC4FA2BB01}"/>
    <dgm:cxn modelId="{A8EF8BFA-2FD6-4E3B-B083-5E30450AD54D}" type="presOf" srcId="{D3EC274C-E4C9-4FE5-9F2D-E2B2A5CE50D3}" destId="{A0E698E8-9E77-4516-B218-FFDEFF6465BE}" srcOrd="0" destOrd="0" presId="urn:microsoft.com/office/officeart/2005/8/layout/radial1"/>
    <dgm:cxn modelId="{46A113B5-5FC4-40DA-93D7-19006F69318C}" type="presParOf" srcId="{FA12BA7F-C76C-4083-9406-A67ACA022854}" destId="{24B6BD99-848B-4627-B9E2-77EAEA495189}" srcOrd="0" destOrd="0" presId="urn:microsoft.com/office/officeart/2005/8/layout/radial1"/>
    <dgm:cxn modelId="{B0D4F149-23DF-4FA5-BF9B-46B23ADB873D}" type="presParOf" srcId="{FA12BA7F-C76C-4083-9406-A67ACA022854}" destId="{9A3AED31-909E-4AD7-BB0B-0D6E9FF8C2B8}" srcOrd="1" destOrd="0" presId="urn:microsoft.com/office/officeart/2005/8/layout/radial1"/>
    <dgm:cxn modelId="{22BC5466-1E55-4704-B3B4-371CA23CF2BE}" type="presParOf" srcId="{9A3AED31-909E-4AD7-BB0B-0D6E9FF8C2B8}" destId="{5561A204-1BC4-4034-92CF-84FB29006777}" srcOrd="0" destOrd="0" presId="urn:microsoft.com/office/officeart/2005/8/layout/radial1"/>
    <dgm:cxn modelId="{0507DAD9-E1FD-4A8E-BCF5-CBB8A6D5C085}" type="presParOf" srcId="{FA12BA7F-C76C-4083-9406-A67ACA022854}" destId="{C1C5E62B-8BEF-4542-8237-6B9D6C114E73}" srcOrd="2" destOrd="0" presId="urn:microsoft.com/office/officeart/2005/8/layout/radial1"/>
    <dgm:cxn modelId="{D242C35C-BD99-4A61-912D-B9E7377BFE5B}" type="presParOf" srcId="{FA12BA7F-C76C-4083-9406-A67ACA022854}" destId="{3C3C6B95-8AC1-4955-A531-D2BBFDA9F43B}" srcOrd="3" destOrd="0" presId="urn:microsoft.com/office/officeart/2005/8/layout/radial1"/>
    <dgm:cxn modelId="{0F3D8683-4456-4850-9B97-6F4CA59011D3}" type="presParOf" srcId="{3C3C6B95-8AC1-4955-A531-D2BBFDA9F43B}" destId="{DB874E87-8D00-43B9-8E5F-776DA00FF393}" srcOrd="0" destOrd="0" presId="urn:microsoft.com/office/officeart/2005/8/layout/radial1"/>
    <dgm:cxn modelId="{000DC861-FAA1-4896-985C-41BC25DC22DC}" type="presParOf" srcId="{FA12BA7F-C76C-4083-9406-A67ACA022854}" destId="{9B8C459A-50CD-482A-BBC4-FB2827E3ADF8}" srcOrd="4" destOrd="0" presId="urn:microsoft.com/office/officeart/2005/8/layout/radial1"/>
    <dgm:cxn modelId="{F0C7C993-1B00-44A9-9DE1-0858BDD00A00}" type="presParOf" srcId="{FA12BA7F-C76C-4083-9406-A67ACA022854}" destId="{A41FAE71-6568-4F04-BCB8-702A051CE094}" srcOrd="5" destOrd="0" presId="urn:microsoft.com/office/officeart/2005/8/layout/radial1"/>
    <dgm:cxn modelId="{89CEE587-4FB0-4E2D-994A-280ADEE8F417}" type="presParOf" srcId="{A41FAE71-6568-4F04-BCB8-702A051CE094}" destId="{C8411EAB-38F9-4567-B21F-5DF81AA6782C}" srcOrd="0" destOrd="0" presId="urn:microsoft.com/office/officeart/2005/8/layout/radial1"/>
    <dgm:cxn modelId="{692FEAD4-70C5-4D7B-98A6-C34D65B9DDF0}" type="presParOf" srcId="{FA12BA7F-C76C-4083-9406-A67ACA022854}" destId="{A0E698E8-9E77-4516-B218-FFDEFF6465BE}" srcOrd="6" destOrd="0" presId="urn:microsoft.com/office/officeart/2005/8/layout/radial1"/>
    <dgm:cxn modelId="{E9B6654C-8486-49F1-98D3-CF43614D72D8}" type="presParOf" srcId="{FA12BA7F-C76C-4083-9406-A67ACA022854}" destId="{29E7DDC3-FCFA-42B4-8DBB-BDE2CD877C0E}" srcOrd="7" destOrd="0" presId="urn:microsoft.com/office/officeart/2005/8/layout/radial1"/>
    <dgm:cxn modelId="{E2938E41-3207-4B15-BA64-C364FA3B7A02}" type="presParOf" srcId="{29E7DDC3-FCFA-42B4-8DBB-BDE2CD877C0E}" destId="{762BAAAF-2B43-4698-95BB-F06FE358E117}" srcOrd="0" destOrd="0" presId="urn:microsoft.com/office/officeart/2005/8/layout/radial1"/>
    <dgm:cxn modelId="{CC78D5C4-FAB9-4BC9-8EF4-54349227DE2E}" type="presParOf" srcId="{FA12BA7F-C76C-4083-9406-A67ACA022854}" destId="{9AA6075C-73B5-40C8-A405-80C49F4430FF}" srcOrd="8" destOrd="0" presId="urn:microsoft.com/office/officeart/2005/8/layout/radial1"/>
    <dgm:cxn modelId="{5F761B4B-AE86-441E-99F4-A9B72C8DB448}" type="presParOf" srcId="{FA12BA7F-C76C-4083-9406-A67ACA022854}" destId="{87C5D076-4A28-49E8-97B5-5944DF06C6D3}" srcOrd="9" destOrd="0" presId="urn:microsoft.com/office/officeart/2005/8/layout/radial1"/>
    <dgm:cxn modelId="{9CDAE294-73DD-4E3B-B2CA-9EC10F1E289F}" type="presParOf" srcId="{87C5D076-4A28-49E8-97B5-5944DF06C6D3}" destId="{8199B73F-29F9-4003-90BC-DB512FB6E98A}" srcOrd="0" destOrd="0" presId="urn:microsoft.com/office/officeart/2005/8/layout/radial1"/>
    <dgm:cxn modelId="{99A9CDA1-BCBD-4036-BD3E-400D094DFDFC}" type="presParOf" srcId="{FA12BA7F-C76C-4083-9406-A67ACA022854}" destId="{65090388-1912-439B-BC04-80C4BAC0DF93}" srcOrd="10" destOrd="0" presId="urn:microsoft.com/office/officeart/2005/8/layout/radial1"/>
    <dgm:cxn modelId="{8185B978-2F88-4DDB-9EE2-0299D7037BE4}" type="presParOf" srcId="{FA12BA7F-C76C-4083-9406-A67ACA022854}" destId="{9D782B05-C4FF-4333-9D3D-15DECD3270F7}" srcOrd="11" destOrd="0" presId="urn:microsoft.com/office/officeart/2005/8/layout/radial1"/>
    <dgm:cxn modelId="{B855B4F8-847F-4668-B173-9112E1F6EB5E}" type="presParOf" srcId="{9D782B05-C4FF-4333-9D3D-15DECD3270F7}" destId="{2EF7822B-C691-4DE3-B678-D2A0AC79E74A}" srcOrd="0" destOrd="0" presId="urn:microsoft.com/office/officeart/2005/8/layout/radial1"/>
    <dgm:cxn modelId="{BF0BC5BD-E859-4CEB-8FF0-93DE15066314}" type="presParOf" srcId="{FA12BA7F-C76C-4083-9406-A67ACA022854}" destId="{2DDF4E7E-52E0-4A74-82A9-62F18E067361}" srcOrd="12" destOrd="0" presId="urn:microsoft.com/office/officeart/2005/8/layout/radial1"/>
    <dgm:cxn modelId="{9A0E7095-9ECE-42C3-8B37-20789A2102AF}" type="presParOf" srcId="{FA12BA7F-C76C-4083-9406-A67ACA022854}" destId="{00F8213B-A256-491A-AFE5-32C677DC5F95}" srcOrd="13" destOrd="0" presId="urn:microsoft.com/office/officeart/2005/8/layout/radial1"/>
    <dgm:cxn modelId="{7F57AFB6-4F56-4F08-903A-E5C753C32A1A}" type="presParOf" srcId="{00F8213B-A256-491A-AFE5-32C677DC5F95}" destId="{AB9D33C8-F190-4F88-B5A4-F6D46D64FDBA}" srcOrd="0" destOrd="0" presId="urn:microsoft.com/office/officeart/2005/8/layout/radial1"/>
    <dgm:cxn modelId="{77D5562E-96ED-4E26-B0B4-AE9E546FADCB}" type="presParOf" srcId="{FA12BA7F-C76C-4083-9406-A67ACA022854}" destId="{FC49683F-D685-40C7-B400-DC97AE875747}" srcOrd="14" destOrd="0" presId="urn:microsoft.com/office/officeart/2005/8/layout/radial1"/>
    <dgm:cxn modelId="{584507CF-D5E2-47BE-902B-98440803D47D}" type="presParOf" srcId="{FA12BA7F-C76C-4083-9406-A67ACA022854}" destId="{4C65E19B-F523-48EB-AAD5-09A7F13C9F05}" srcOrd="15" destOrd="0" presId="urn:microsoft.com/office/officeart/2005/8/layout/radial1"/>
    <dgm:cxn modelId="{AE2571A5-3676-4D97-B530-45C064AA2271}" type="presParOf" srcId="{4C65E19B-F523-48EB-AAD5-09A7F13C9F05}" destId="{40FE342D-663F-4A36-B2E3-4D425F1892F5}" srcOrd="0" destOrd="0" presId="urn:microsoft.com/office/officeart/2005/8/layout/radial1"/>
    <dgm:cxn modelId="{2A358E5D-11A2-40DC-A745-7BD3B68A649D}" type="presParOf" srcId="{FA12BA7F-C76C-4083-9406-A67ACA022854}" destId="{1FCEA333-4CA3-4B01-9D08-24985C20B7DA}" srcOrd="16" destOrd="0" presId="urn:microsoft.com/office/officeart/2005/8/layout/radial1"/>
    <dgm:cxn modelId="{1E764583-2886-45F9-9BA9-92E926E855CF}" type="presParOf" srcId="{FA12BA7F-C76C-4083-9406-A67ACA022854}" destId="{86E4F7B7-9273-4F26-8F5A-28F44A8AB329}" srcOrd="17" destOrd="0" presId="urn:microsoft.com/office/officeart/2005/8/layout/radial1"/>
    <dgm:cxn modelId="{E24D8308-4625-4A3A-A6A1-9B80419C4459}" type="presParOf" srcId="{86E4F7B7-9273-4F26-8F5A-28F44A8AB329}" destId="{734AB248-396C-42D8-96B1-922897CFC442}" srcOrd="0" destOrd="0" presId="urn:microsoft.com/office/officeart/2005/8/layout/radial1"/>
    <dgm:cxn modelId="{3A80D5AB-2A28-4F32-9A7C-9A5369FEB8E1}" type="presParOf" srcId="{FA12BA7F-C76C-4083-9406-A67ACA022854}" destId="{D8E5785C-8AB1-4403-95B6-15F7A8B8336B}" srcOrd="1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3186674" y="2870024"/>
          <a:ext cx="2202615" cy="220261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3911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88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اَلْأَبُ</a:t>
          </a:r>
          <a:endParaRPr lang="fr-FR" sz="46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192589"/>
        <a:ext cx="1557485" cy="1557485"/>
      </dsp:txXfrm>
    </dsp:sp>
    <dsp:sp modelId="{BD00AACC-4901-464A-99E8-F5D4F7BE6383}">
      <dsp:nvSpPr>
        <dsp:cNvPr id="0" name=""/>
        <dsp:cNvSpPr/>
      </dsp:nvSpPr>
      <dsp:spPr>
        <a:xfrm rot="16200000">
          <a:off x="3954277" y="2513204"/>
          <a:ext cx="667408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7408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71296" y="2519634"/>
        <a:ext cx="33370" cy="33370"/>
      </dsp:txXfrm>
    </dsp:sp>
    <dsp:sp modelId="{42BAB553-645D-9F4D-B9FA-20001ADC9FEF}">
      <dsp:nvSpPr>
        <dsp:cNvPr id="0" name=""/>
        <dsp:cNvSpPr/>
      </dsp:nvSpPr>
      <dsp:spPr>
        <a:xfrm>
          <a:off x="3186674" y="0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اَلْأَمانُ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22565"/>
        <a:ext cx="1557485" cy="1557485"/>
      </dsp:txXfrm>
    </dsp:sp>
    <dsp:sp modelId="{8EF26D22-0EBA-9B4B-A882-9C79BDDFE3B1}">
      <dsp:nvSpPr>
        <dsp:cNvPr id="0" name=""/>
        <dsp:cNvSpPr/>
      </dsp:nvSpPr>
      <dsp:spPr>
        <a:xfrm rot="1822319">
          <a:off x="5194260" y="4666736"/>
          <a:ext cx="639564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39564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498054" y="4673862"/>
        <a:ext cx="31978" cy="31978"/>
      </dsp:txXfrm>
    </dsp:sp>
    <dsp:sp modelId="{1A5B5334-16C4-A34B-BD16-5392302AAF3E}">
      <dsp:nvSpPr>
        <dsp:cNvPr id="0" name=""/>
        <dsp:cNvSpPr/>
      </dsp:nvSpPr>
      <dsp:spPr>
        <a:xfrm>
          <a:off x="5638796" y="4307064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اَلْعَمَلُ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61361" y="4629629"/>
        <a:ext cx="1557485" cy="1557485"/>
      </dsp:txXfrm>
    </dsp:sp>
    <dsp:sp modelId="{DA0B7F58-3BAD-5949-BB45-1CE6265AF3AE}">
      <dsp:nvSpPr>
        <dsp:cNvPr id="0" name=""/>
        <dsp:cNvSpPr/>
      </dsp:nvSpPr>
      <dsp:spPr>
        <a:xfrm rot="9000000">
          <a:off x="2715305" y="4664708"/>
          <a:ext cx="663352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3352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30397" y="4671240"/>
        <a:ext cx="33167" cy="33167"/>
      </dsp:txXfrm>
    </dsp:sp>
    <dsp:sp modelId="{ECEAD2AC-157A-B94E-9353-16A3FA7484D4}">
      <dsp:nvSpPr>
        <dsp:cNvPr id="0" name=""/>
        <dsp:cNvSpPr/>
      </dsp:nvSpPr>
      <dsp:spPr>
        <a:xfrm>
          <a:off x="704672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يُساعِدُ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27237" y="4625573"/>
        <a:ext cx="1557485" cy="15574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3186674" y="2870024"/>
          <a:ext cx="2202615" cy="220261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marL="0" lvl="0" indent="0" algn="ctr" defTabSz="3911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88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اَلْأَبُ</a:t>
          </a:r>
          <a:endParaRPr lang="fr-FR" sz="46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192589"/>
        <a:ext cx="1557485" cy="1557485"/>
      </dsp:txXfrm>
    </dsp:sp>
    <dsp:sp modelId="{BD00AACC-4901-464A-99E8-F5D4F7BE6383}">
      <dsp:nvSpPr>
        <dsp:cNvPr id="0" name=""/>
        <dsp:cNvSpPr/>
      </dsp:nvSpPr>
      <dsp:spPr>
        <a:xfrm rot="16200000">
          <a:off x="3954277" y="2513204"/>
          <a:ext cx="667408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7408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71296" y="2519634"/>
        <a:ext cx="33370" cy="33370"/>
      </dsp:txXfrm>
    </dsp:sp>
    <dsp:sp modelId="{42BAB553-645D-9F4D-B9FA-20001ADC9FEF}">
      <dsp:nvSpPr>
        <dsp:cNvPr id="0" name=""/>
        <dsp:cNvSpPr/>
      </dsp:nvSpPr>
      <dsp:spPr>
        <a:xfrm>
          <a:off x="3186674" y="0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اَلْأَمانُ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22565"/>
        <a:ext cx="1557485" cy="1557485"/>
      </dsp:txXfrm>
    </dsp:sp>
    <dsp:sp modelId="{8EF26D22-0EBA-9B4B-A882-9C79BDDFE3B1}">
      <dsp:nvSpPr>
        <dsp:cNvPr id="0" name=""/>
        <dsp:cNvSpPr/>
      </dsp:nvSpPr>
      <dsp:spPr>
        <a:xfrm rot="1800000">
          <a:off x="5197306" y="4664708"/>
          <a:ext cx="663352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3352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12398" y="4671240"/>
        <a:ext cx="33167" cy="33167"/>
      </dsp:txXfrm>
    </dsp:sp>
    <dsp:sp modelId="{1A5B5334-16C4-A34B-BD16-5392302AAF3E}">
      <dsp:nvSpPr>
        <dsp:cNvPr id="0" name=""/>
        <dsp:cNvSpPr/>
      </dsp:nvSpPr>
      <dsp:spPr>
        <a:xfrm>
          <a:off x="5668675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اَلْعَمَلُ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91240" y="4625573"/>
        <a:ext cx="1557485" cy="1557485"/>
      </dsp:txXfrm>
    </dsp:sp>
    <dsp:sp modelId="{DA0B7F58-3BAD-5949-BB45-1CE6265AF3AE}">
      <dsp:nvSpPr>
        <dsp:cNvPr id="0" name=""/>
        <dsp:cNvSpPr/>
      </dsp:nvSpPr>
      <dsp:spPr>
        <a:xfrm rot="9000000">
          <a:off x="2715305" y="4664708"/>
          <a:ext cx="663352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3352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30397" y="4671240"/>
        <a:ext cx="33167" cy="33167"/>
      </dsp:txXfrm>
    </dsp:sp>
    <dsp:sp modelId="{ECEAD2AC-157A-B94E-9353-16A3FA7484D4}">
      <dsp:nvSpPr>
        <dsp:cNvPr id="0" name=""/>
        <dsp:cNvSpPr/>
      </dsp:nvSpPr>
      <dsp:spPr>
        <a:xfrm>
          <a:off x="704672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5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يُساعِدُ</a:t>
          </a:r>
          <a:endParaRPr lang="fr-FR" sz="65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27237" y="4625573"/>
        <a:ext cx="1557485" cy="155748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3186674" y="2870024"/>
          <a:ext cx="2202615" cy="220261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3200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72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الغابة</a:t>
          </a:r>
          <a:endParaRPr lang="fr-FR" sz="4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192589"/>
        <a:ext cx="1557485" cy="1557485"/>
      </dsp:txXfrm>
    </dsp:sp>
    <dsp:sp modelId="{BD00AACC-4901-464A-99E8-F5D4F7BE6383}">
      <dsp:nvSpPr>
        <dsp:cNvPr id="0" name=""/>
        <dsp:cNvSpPr/>
      </dsp:nvSpPr>
      <dsp:spPr>
        <a:xfrm rot="16200000">
          <a:off x="3954277" y="2513204"/>
          <a:ext cx="667408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7408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71296" y="2519634"/>
        <a:ext cx="33370" cy="33370"/>
      </dsp:txXfrm>
    </dsp:sp>
    <dsp:sp modelId="{42BAB553-645D-9F4D-B9FA-20001ADC9FEF}">
      <dsp:nvSpPr>
        <dsp:cNvPr id="0" name=""/>
        <dsp:cNvSpPr/>
      </dsp:nvSpPr>
      <dsp:spPr>
        <a:xfrm>
          <a:off x="3186674" y="0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الأشجار</a:t>
          </a:r>
          <a:endParaRPr lang="fr-FR" sz="48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22565"/>
        <a:ext cx="1557485" cy="1557485"/>
      </dsp:txXfrm>
    </dsp:sp>
    <dsp:sp modelId="{8EF26D22-0EBA-9B4B-A882-9C79BDDFE3B1}">
      <dsp:nvSpPr>
        <dsp:cNvPr id="0" name=""/>
        <dsp:cNvSpPr/>
      </dsp:nvSpPr>
      <dsp:spPr>
        <a:xfrm rot="1800000">
          <a:off x="5197306" y="4664708"/>
          <a:ext cx="663352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3352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12398" y="4671240"/>
        <a:ext cx="33167" cy="33167"/>
      </dsp:txXfrm>
    </dsp:sp>
    <dsp:sp modelId="{1A5B5334-16C4-A34B-BD16-5392302AAF3E}">
      <dsp:nvSpPr>
        <dsp:cNvPr id="0" name=""/>
        <dsp:cNvSpPr/>
      </dsp:nvSpPr>
      <dsp:spPr>
        <a:xfrm>
          <a:off x="5668675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الحيوانات</a:t>
          </a:r>
          <a:endParaRPr lang="fr-FR" sz="48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91240" y="4625573"/>
        <a:ext cx="1557485" cy="1557485"/>
      </dsp:txXfrm>
    </dsp:sp>
    <dsp:sp modelId="{DA0B7F58-3BAD-5949-BB45-1CE6265AF3AE}">
      <dsp:nvSpPr>
        <dsp:cNvPr id="0" name=""/>
        <dsp:cNvSpPr/>
      </dsp:nvSpPr>
      <dsp:spPr>
        <a:xfrm rot="9000000">
          <a:off x="2715305" y="4664708"/>
          <a:ext cx="663352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3352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30397" y="4671240"/>
        <a:ext cx="33167" cy="33167"/>
      </dsp:txXfrm>
    </dsp:sp>
    <dsp:sp modelId="{ECEAD2AC-157A-B94E-9353-16A3FA7484D4}">
      <dsp:nvSpPr>
        <dsp:cNvPr id="0" name=""/>
        <dsp:cNvSpPr/>
      </dsp:nvSpPr>
      <dsp:spPr>
        <a:xfrm>
          <a:off x="704672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الهواء</a:t>
          </a:r>
          <a:endParaRPr lang="fr-FR" sz="48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27237" y="4625573"/>
        <a:ext cx="1557485" cy="15574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3186674" y="2870024"/>
          <a:ext cx="2202615" cy="2202615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3200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72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الغابة</a:t>
          </a:r>
          <a:endParaRPr lang="fr-FR" sz="4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192589"/>
        <a:ext cx="1557485" cy="1557485"/>
      </dsp:txXfrm>
    </dsp:sp>
    <dsp:sp modelId="{BD00AACC-4901-464A-99E8-F5D4F7BE6383}">
      <dsp:nvSpPr>
        <dsp:cNvPr id="0" name=""/>
        <dsp:cNvSpPr/>
      </dsp:nvSpPr>
      <dsp:spPr>
        <a:xfrm rot="16200000">
          <a:off x="3954277" y="2513204"/>
          <a:ext cx="667408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7408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71296" y="2519634"/>
        <a:ext cx="33370" cy="33370"/>
      </dsp:txXfrm>
    </dsp:sp>
    <dsp:sp modelId="{42BAB553-645D-9F4D-B9FA-20001ADC9FEF}">
      <dsp:nvSpPr>
        <dsp:cNvPr id="0" name=""/>
        <dsp:cNvSpPr/>
      </dsp:nvSpPr>
      <dsp:spPr>
        <a:xfrm>
          <a:off x="3186674" y="0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الأشجار</a:t>
          </a:r>
          <a:endParaRPr lang="fr-FR" sz="48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09239" y="322565"/>
        <a:ext cx="1557485" cy="1557485"/>
      </dsp:txXfrm>
    </dsp:sp>
    <dsp:sp modelId="{8EF26D22-0EBA-9B4B-A882-9C79BDDFE3B1}">
      <dsp:nvSpPr>
        <dsp:cNvPr id="0" name=""/>
        <dsp:cNvSpPr/>
      </dsp:nvSpPr>
      <dsp:spPr>
        <a:xfrm rot="1800000">
          <a:off x="5197306" y="4664708"/>
          <a:ext cx="663352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3352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12398" y="4671240"/>
        <a:ext cx="33167" cy="33167"/>
      </dsp:txXfrm>
    </dsp:sp>
    <dsp:sp modelId="{1A5B5334-16C4-A34B-BD16-5392302AAF3E}">
      <dsp:nvSpPr>
        <dsp:cNvPr id="0" name=""/>
        <dsp:cNvSpPr/>
      </dsp:nvSpPr>
      <dsp:spPr>
        <a:xfrm>
          <a:off x="5668675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الحيوانات</a:t>
          </a:r>
          <a:endParaRPr lang="fr-FR" sz="48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91240" y="4625573"/>
        <a:ext cx="1557485" cy="1557485"/>
      </dsp:txXfrm>
    </dsp:sp>
    <dsp:sp modelId="{DA0B7F58-3BAD-5949-BB45-1CE6265AF3AE}">
      <dsp:nvSpPr>
        <dsp:cNvPr id="0" name=""/>
        <dsp:cNvSpPr/>
      </dsp:nvSpPr>
      <dsp:spPr>
        <a:xfrm rot="9000000">
          <a:off x="2715305" y="4664708"/>
          <a:ext cx="663352" cy="46230"/>
        </a:xfrm>
        <a:custGeom>
          <a:avLst/>
          <a:gdLst/>
          <a:ahLst/>
          <a:cxnLst/>
          <a:rect l="0" t="0" r="0" b="0"/>
          <a:pathLst>
            <a:path>
              <a:moveTo>
                <a:pt x="0" y="23115"/>
              </a:moveTo>
              <a:lnTo>
                <a:pt x="663352" y="23115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3030397" y="4671240"/>
        <a:ext cx="33167" cy="33167"/>
      </dsp:txXfrm>
    </dsp:sp>
    <dsp:sp modelId="{ECEAD2AC-157A-B94E-9353-16A3FA7484D4}">
      <dsp:nvSpPr>
        <dsp:cNvPr id="0" name=""/>
        <dsp:cNvSpPr/>
      </dsp:nvSpPr>
      <dsp:spPr>
        <a:xfrm>
          <a:off x="704672" y="4303008"/>
          <a:ext cx="2202615" cy="2202615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2133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48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الهواء</a:t>
          </a:r>
          <a:endParaRPr lang="fr-FR" sz="48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27237" y="4625573"/>
        <a:ext cx="1557485" cy="155748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324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400" b="1" kern="1200" dirty="0">
              <a:solidFill>
                <a:srgbClr val="FF0000"/>
              </a:solidFill>
            </a:rPr>
            <a:t>أَقْلامٌ</a:t>
          </a:r>
          <a:endParaRPr lang="fr-FR" sz="6400" b="1" kern="1200" dirty="0">
            <a:solidFill>
              <a:srgbClr val="FF0000"/>
            </a:solidFill>
          </a:endParaRPr>
        </a:p>
      </dsp:txBody>
      <dsp:txXfrm>
        <a:off x="5652027" y="3434369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4422" y="2422298"/>
          <a:ext cx="1510409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10409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867" y="2396359"/>
        <a:ext cx="75520" cy="75520"/>
      </dsp:txXfrm>
    </dsp:sp>
    <dsp:sp modelId="{C1C5E62B-8BEF-4542-8237-6B9D6C114E73}">
      <dsp:nvSpPr>
        <dsp:cNvPr id="0" name=""/>
        <dsp:cNvSpPr/>
      </dsp:nvSpPr>
      <dsp:spPr>
        <a:xfrm>
          <a:off x="5532991" y="5643"/>
          <a:ext cx="1673271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200" kern="1200" dirty="0"/>
            <a:t>أَحْلامٌ</a:t>
          </a:r>
          <a:endParaRPr lang="fr-FR" sz="5200" kern="1200" dirty="0"/>
        </a:p>
      </dsp:txBody>
      <dsp:txXfrm>
        <a:off x="5778036" y="250688"/>
        <a:ext cx="1183181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197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6404" y="2746741"/>
        <a:ext cx="72442" cy="72442"/>
      </dsp:txXfrm>
    </dsp:sp>
    <dsp:sp modelId="{9B8C459A-50CD-482A-BBC4-FB2827E3ADF8}">
      <dsp:nvSpPr>
        <dsp:cNvPr id="0" name=""/>
        <dsp:cNvSpPr/>
      </dsp:nvSpPr>
      <dsp:spPr>
        <a:xfrm>
          <a:off x="7579422" y="750483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200" kern="1200" dirty="0"/>
            <a:t>أَفْلامٌ</a:t>
          </a:r>
          <a:endParaRPr lang="fr-FR" sz="5200" kern="1200" dirty="0"/>
        </a:p>
      </dsp:txBody>
      <dsp:txXfrm>
        <a:off x="7824467" y="995528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47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8034" y="3701203"/>
        <a:ext cx="66967" cy="66967"/>
      </dsp:txXfrm>
    </dsp:sp>
    <dsp:sp modelId="{A0E698E8-9E77-4516-B218-FFDEFF6465BE}">
      <dsp:nvSpPr>
        <dsp:cNvPr id="0" name=""/>
        <dsp:cNvSpPr/>
      </dsp:nvSpPr>
      <dsp:spPr>
        <a:xfrm>
          <a:off x="8668305" y="2636483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200" kern="1200" dirty="0"/>
        </a:p>
      </dsp:txBody>
      <dsp:txXfrm>
        <a:off x="8913350" y="2881528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7964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6878" y="4818005"/>
        <a:ext cx="69359" cy="69359"/>
      </dsp:txXfrm>
    </dsp:sp>
    <dsp:sp modelId="{9AA6075C-73B5-40C8-A405-80C49F4430FF}">
      <dsp:nvSpPr>
        <dsp:cNvPr id="0" name=""/>
        <dsp:cNvSpPr/>
      </dsp:nvSpPr>
      <dsp:spPr>
        <a:xfrm>
          <a:off x="8290140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200" kern="1200"/>
        </a:p>
      </dsp:txBody>
      <dsp:txXfrm>
        <a:off x="8535185" y="5026209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696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470" y="5492022"/>
        <a:ext cx="74713" cy="74713"/>
      </dsp:txXfrm>
    </dsp:sp>
    <dsp:sp modelId="{65090388-1912-439B-BC04-80C4BAC0DF93}">
      <dsp:nvSpPr>
        <dsp:cNvPr id="0" name=""/>
        <dsp:cNvSpPr/>
      </dsp:nvSpPr>
      <dsp:spPr>
        <a:xfrm>
          <a:off x="6621874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200" kern="1200"/>
        </a:p>
      </dsp:txBody>
      <dsp:txXfrm>
        <a:off x="6866919" y="6426050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52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070" y="5492022"/>
        <a:ext cx="74713" cy="74713"/>
      </dsp:txXfrm>
    </dsp:sp>
    <dsp:sp modelId="{2DDF4E7E-52E0-4A74-82A9-62F18E067361}">
      <dsp:nvSpPr>
        <dsp:cNvPr id="0" name=""/>
        <dsp:cNvSpPr/>
      </dsp:nvSpPr>
      <dsp:spPr>
        <a:xfrm>
          <a:off x="4444108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200" kern="1200"/>
        </a:p>
      </dsp:txBody>
      <dsp:txXfrm>
        <a:off x="4689153" y="6426050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4103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3016" y="4818005"/>
        <a:ext cx="69359" cy="69359"/>
      </dsp:txXfrm>
    </dsp:sp>
    <dsp:sp modelId="{FC49683F-D685-40C7-B400-DC97AE875747}">
      <dsp:nvSpPr>
        <dsp:cNvPr id="0" name=""/>
        <dsp:cNvSpPr/>
      </dsp:nvSpPr>
      <dsp:spPr>
        <a:xfrm>
          <a:off x="2775843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200" kern="1200"/>
        </a:p>
      </dsp:txBody>
      <dsp:txXfrm>
        <a:off x="3020888" y="5026209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48065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4253" y="3701203"/>
        <a:ext cx="66967" cy="66967"/>
      </dsp:txXfrm>
    </dsp:sp>
    <dsp:sp modelId="{1FCEA333-4CA3-4B01-9D08-24985C20B7DA}">
      <dsp:nvSpPr>
        <dsp:cNvPr id="0" name=""/>
        <dsp:cNvSpPr/>
      </dsp:nvSpPr>
      <dsp:spPr>
        <a:xfrm>
          <a:off x="2397678" y="2636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200" kern="1200"/>
        </a:p>
      </dsp:txBody>
      <dsp:txXfrm>
        <a:off x="2642723" y="2881528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2201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0407" y="2746741"/>
        <a:ext cx="72442" cy="72442"/>
      </dsp:txXfrm>
    </dsp:sp>
    <dsp:sp modelId="{D8E5785C-8AB1-4403-95B6-15F7A8B8336B}">
      <dsp:nvSpPr>
        <dsp:cNvPr id="0" name=""/>
        <dsp:cNvSpPr/>
      </dsp:nvSpPr>
      <dsp:spPr>
        <a:xfrm>
          <a:off x="3486561" y="750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200" kern="1200"/>
        </a:p>
      </dsp:txBody>
      <dsp:txXfrm>
        <a:off x="3731606" y="995528"/>
        <a:ext cx="1183181" cy="118318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B6BD99-848B-4627-B9E2-77EAEA495189}">
      <dsp:nvSpPr>
        <dsp:cNvPr id="0" name=""/>
        <dsp:cNvSpPr/>
      </dsp:nvSpPr>
      <dsp:spPr>
        <a:xfrm>
          <a:off x="5354788" y="3189324"/>
          <a:ext cx="2029678" cy="167327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400" b="1" kern="1200" dirty="0">
              <a:solidFill>
                <a:srgbClr val="FF0000"/>
              </a:solidFill>
            </a:rPr>
            <a:t>أَقْلامٌ</a:t>
          </a:r>
          <a:endParaRPr lang="fr-FR" sz="6400" b="1" kern="1200" dirty="0">
            <a:solidFill>
              <a:srgbClr val="FF0000"/>
            </a:solidFill>
          </a:endParaRPr>
        </a:p>
      </dsp:txBody>
      <dsp:txXfrm>
        <a:off x="5652027" y="3434369"/>
        <a:ext cx="1435200" cy="1183181"/>
      </dsp:txXfrm>
    </dsp:sp>
    <dsp:sp modelId="{9A3AED31-909E-4AD7-BB0B-0D6E9FF8C2B8}">
      <dsp:nvSpPr>
        <dsp:cNvPr id="0" name=""/>
        <dsp:cNvSpPr/>
      </dsp:nvSpPr>
      <dsp:spPr>
        <a:xfrm rot="16200000">
          <a:off x="5614422" y="2422298"/>
          <a:ext cx="1510409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510409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331867" y="2396359"/>
        <a:ext cx="75520" cy="75520"/>
      </dsp:txXfrm>
    </dsp:sp>
    <dsp:sp modelId="{C1C5E62B-8BEF-4542-8237-6B9D6C114E73}">
      <dsp:nvSpPr>
        <dsp:cNvPr id="0" name=""/>
        <dsp:cNvSpPr/>
      </dsp:nvSpPr>
      <dsp:spPr>
        <a:xfrm>
          <a:off x="5532991" y="5643"/>
          <a:ext cx="1673271" cy="1673271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200" kern="1200" dirty="0"/>
            <a:t>أَحْلامٌ</a:t>
          </a:r>
          <a:endParaRPr lang="fr-FR" sz="5200" kern="1200" dirty="0"/>
        </a:p>
      </dsp:txBody>
      <dsp:txXfrm>
        <a:off x="5778036" y="250688"/>
        <a:ext cx="1183181" cy="1183181"/>
      </dsp:txXfrm>
    </dsp:sp>
    <dsp:sp modelId="{3C3C6B95-8AC1-4955-A531-D2BBFDA9F43B}">
      <dsp:nvSpPr>
        <dsp:cNvPr id="0" name=""/>
        <dsp:cNvSpPr/>
      </dsp:nvSpPr>
      <dsp:spPr>
        <a:xfrm rot="18600000">
          <a:off x="6688197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376404" y="2746741"/>
        <a:ext cx="72442" cy="72442"/>
      </dsp:txXfrm>
    </dsp:sp>
    <dsp:sp modelId="{9B8C459A-50CD-482A-BBC4-FB2827E3ADF8}">
      <dsp:nvSpPr>
        <dsp:cNvPr id="0" name=""/>
        <dsp:cNvSpPr/>
      </dsp:nvSpPr>
      <dsp:spPr>
        <a:xfrm>
          <a:off x="7579422" y="750483"/>
          <a:ext cx="1673271" cy="1673271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5200" kern="1200" dirty="0"/>
            <a:t>أَفْلامٌ</a:t>
          </a:r>
          <a:endParaRPr lang="fr-FR" sz="5200" kern="1200" dirty="0"/>
        </a:p>
      </dsp:txBody>
      <dsp:txXfrm>
        <a:off x="7824467" y="995528"/>
        <a:ext cx="1183181" cy="1183181"/>
      </dsp:txXfrm>
    </dsp:sp>
    <dsp:sp modelId="{A41FAE71-6568-4F04-BCB8-702A051CE094}">
      <dsp:nvSpPr>
        <dsp:cNvPr id="0" name=""/>
        <dsp:cNvSpPr/>
      </dsp:nvSpPr>
      <dsp:spPr>
        <a:xfrm rot="21000000">
          <a:off x="7351847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988034" y="3701203"/>
        <a:ext cx="66967" cy="66967"/>
      </dsp:txXfrm>
    </dsp:sp>
    <dsp:sp modelId="{A0E698E8-9E77-4516-B218-FFDEFF6465BE}">
      <dsp:nvSpPr>
        <dsp:cNvPr id="0" name=""/>
        <dsp:cNvSpPr/>
      </dsp:nvSpPr>
      <dsp:spPr>
        <a:xfrm>
          <a:off x="8668305" y="2636483"/>
          <a:ext cx="1673271" cy="167327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200" kern="1200" dirty="0"/>
        </a:p>
      </dsp:txBody>
      <dsp:txXfrm>
        <a:off x="8913350" y="2881528"/>
        <a:ext cx="1183181" cy="1183181"/>
      </dsp:txXfrm>
    </dsp:sp>
    <dsp:sp modelId="{29E7DDC3-FCFA-42B4-8DBB-BDE2CD877C0E}">
      <dsp:nvSpPr>
        <dsp:cNvPr id="0" name=""/>
        <dsp:cNvSpPr/>
      </dsp:nvSpPr>
      <dsp:spPr>
        <a:xfrm rot="1800000">
          <a:off x="7107964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7766878" y="4818005"/>
        <a:ext cx="69359" cy="69359"/>
      </dsp:txXfrm>
    </dsp:sp>
    <dsp:sp modelId="{9AA6075C-73B5-40C8-A405-80C49F4430FF}">
      <dsp:nvSpPr>
        <dsp:cNvPr id="0" name=""/>
        <dsp:cNvSpPr/>
      </dsp:nvSpPr>
      <dsp:spPr>
        <a:xfrm>
          <a:off x="8290140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200" kern="1200"/>
        </a:p>
      </dsp:txBody>
      <dsp:txXfrm>
        <a:off x="8535185" y="5026209"/>
        <a:ext cx="1183181" cy="1183181"/>
      </dsp:txXfrm>
    </dsp:sp>
    <dsp:sp modelId="{87C5D076-4A28-49E8-97B5-5944DF06C6D3}">
      <dsp:nvSpPr>
        <dsp:cNvPr id="0" name=""/>
        <dsp:cNvSpPr/>
      </dsp:nvSpPr>
      <dsp:spPr>
        <a:xfrm rot="4200000">
          <a:off x="61696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>
        <a:off x="6879470" y="5492022"/>
        <a:ext cx="74713" cy="74713"/>
      </dsp:txXfrm>
    </dsp:sp>
    <dsp:sp modelId="{65090388-1912-439B-BC04-80C4BAC0DF93}">
      <dsp:nvSpPr>
        <dsp:cNvPr id="0" name=""/>
        <dsp:cNvSpPr/>
      </dsp:nvSpPr>
      <dsp:spPr>
        <a:xfrm>
          <a:off x="6621874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200" kern="1200"/>
        </a:p>
      </dsp:txBody>
      <dsp:txXfrm>
        <a:off x="6866919" y="6426050"/>
        <a:ext cx="1183181" cy="1183181"/>
      </dsp:txXfrm>
    </dsp:sp>
    <dsp:sp modelId="{9D782B05-C4FF-4333-9D3D-15DECD3270F7}">
      <dsp:nvSpPr>
        <dsp:cNvPr id="0" name=""/>
        <dsp:cNvSpPr/>
      </dsp:nvSpPr>
      <dsp:spPr>
        <a:xfrm rot="6600000">
          <a:off x="5075288" y="5517558"/>
          <a:ext cx="149427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9427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785070" y="5492022"/>
        <a:ext cx="74713" cy="74713"/>
      </dsp:txXfrm>
    </dsp:sp>
    <dsp:sp modelId="{2DDF4E7E-52E0-4A74-82A9-62F18E067361}">
      <dsp:nvSpPr>
        <dsp:cNvPr id="0" name=""/>
        <dsp:cNvSpPr/>
      </dsp:nvSpPr>
      <dsp:spPr>
        <a:xfrm>
          <a:off x="4444108" y="6181005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200" kern="1200"/>
        </a:p>
      </dsp:txBody>
      <dsp:txXfrm>
        <a:off x="4689153" y="6426050"/>
        <a:ext cx="1183181" cy="1183181"/>
      </dsp:txXfrm>
    </dsp:sp>
    <dsp:sp modelId="{00F8213B-A256-491A-AFE5-32C677DC5F95}">
      <dsp:nvSpPr>
        <dsp:cNvPr id="0" name=""/>
        <dsp:cNvSpPr/>
      </dsp:nvSpPr>
      <dsp:spPr>
        <a:xfrm rot="9000000">
          <a:off x="4244103" y="4840864"/>
          <a:ext cx="1387187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87187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903016" y="4818005"/>
        <a:ext cx="69359" cy="69359"/>
      </dsp:txXfrm>
    </dsp:sp>
    <dsp:sp modelId="{FC49683F-D685-40C7-B400-DC97AE875747}">
      <dsp:nvSpPr>
        <dsp:cNvPr id="0" name=""/>
        <dsp:cNvSpPr/>
      </dsp:nvSpPr>
      <dsp:spPr>
        <a:xfrm>
          <a:off x="2775843" y="4781164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200" kern="1200"/>
        </a:p>
      </dsp:txBody>
      <dsp:txXfrm>
        <a:off x="3020888" y="5026209"/>
        <a:ext cx="1183181" cy="1183181"/>
      </dsp:txXfrm>
    </dsp:sp>
    <dsp:sp modelId="{4C65E19B-F523-48EB-AAD5-09A7F13C9F05}">
      <dsp:nvSpPr>
        <dsp:cNvPr id="0" name=""/>
        <dsp:cNvSpPr/>
      </dsp:nvSpPr>
      <dsp:spPr>
        <a:xfrm rot="11400000">
          <a:off x="4048065" y="3722865"/>
          <a:ext cx="1339342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339342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4684253" y="3701203"/>
        <a:ext cx="66967" cy="66967"/>
      </dsp:txXfrm>
    </dsp:sp>
    <dsp:sp modelId="{1FCEA333-4CA3-4B01-9D08-24985C20B7DA}">
      <dsp:nvSpPr>
        <dsp:cNvPr id="0" name=""/>
        <dsp:cNvSpPr/>
      </dsp:nvSpPr>
      <dsp:spPr>
        <a:xfrm>
          <a:off x="2397678" y="2636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200" kern="1200"/>
        </a:p>
      </dsp:txBody>
      <dsp:txXfrm>
        <a:off x="2642723" y="2881528"/>
        <a:ext cx="1183181" cy="1183181"/>
      </dsp:txXfrm>
    </dsp:sp>
    <dsp:sp modelId="{86E4F7B7-9273-4F26-8F5A-28F44A8AB329}">
      <dsp:nvSpPr>
        <dsp:cNvPr id="0" name=""/>
        <dsp:cNvSpPr/>
      </dsp:nvSpPr>
      <dsp:spPr>
        <a:xfrm rot="13800000">
          <a:off x="4602201" y="2771141"/>
          <a:ext cx="1448855" cy="23642"/>
        </a:xfrm>
        <a:custGeom>
          <a:avLst/>
          <a:gdLst/>
          <a:ahLst/>
          <a:cxnLst/>
          <a:rect l="0" t="0" r="0" b="0"/>
          <a:pathLst>
            <a:path>
              <a:moveTo>
                <a:pt x="0" y="11821"/>
              </a:moveTo>
              <a:lnTo>
                <a:pt x="1448855" y="11821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kern="1200"/>
        </a:p>
      </dsp:txBody>
      <dsp:txXfrm rot="10800000">
        <a:off x="5290407" y="2746741"/>
        <a:ext cx="72442" cy="72442"/>
      </dsp:txXfrm>
    </dsp:sp>
    <dsp:sp modelId="{D8E5785C-8AB1-4403-95B6-15F7A8B8336B}">
      <dsp:nvSpPr>
        <dsp:cNvPr id="0" name=""/>
        <dsp:cNvSpPr/>
      </dsp:nvSpPr>
      <dsp:spPr>
        <a:xfrm>
          <a:off x="3486561" y="750483"/>
          <a:ext cx="1673271" cy="1673271"/>
        </a:xfrm>
        <a:prstGeom prst="ellipse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200" kern="1200"/>
        </a:p>
      </dsp:txBody>
      <dsp:txXfrm>
        <a:off x="3731606" y="995528"/>
        <a:ext cx="1183181" cy="11831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38CD-A9F0-3316-0743-5A5B81CFF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23BA65-5C39-E318-1FB7-80E1C6A54D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1AA754-2CF4-CF6D-F9E7-F79BCD7BFC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4E0639-3C3D-84DB-12CC-F6AE0CBBA8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8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56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32" Type="http://schemas.openxmlformats.org/officeDocument/2006/relationships/theme" Target="../theme/theme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31" Type="http://schemas.openxmlformats.org/officeDocument/2006/relationships/slideLayout" Target="../slideLayouts/slideLayout75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slideLayout" Target="../slideLayouts/slideLayout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950" r:id="rId19"/>
    <p:sldLayoutId id="2147483951" r:id="rId20"/>
    <p:sldLayoutId id="2147483838" r:id="rId21"/>
    <p:sldLayoutId id="2147483650" r:id="rId22"/>
    <p:sldLayoutId id="2147483651" r:id="rId23"/>
    <p:sldLayoutId id="2147483652" r:id="rId24"/>
    <p:sldLayoutId id="2147483653" r:id="rId25"/>
    <p:sldLayoutId id="2147483654" r:id="rId26"/>
    <p:sldLayoutId id="2147483655" r:id="rId27"/>
    <p:sldLayoutId id="2147483656" r:id="rId28"/>
    <p:sldLayoutId id="2147483657" r:id="rId29"/>
    <p:sldLayoutId id="2147483658" r:id="rId30"/>
    <p:sldLayoutId id="2147483877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7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3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6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7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8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6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61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6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67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defTabSz="685834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دعم التعلمات الأساس</a:t>
            </a:r>
          </a:p>
          <a:p>
            <a:pPr algn="ctr" defTabSz="685834" rtl="1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– اللغة العربية –</a:t>
            </a:r>
            <a:endParaRPr lang="en-US" sz="7650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- نسخة قيد التطوير -</a:t>
            </a:r>
            <a:endParaRPr lang="fr-MA" sz="2000" i="1" dirty="0">
              <a:solidFill>
                <a:prstClr val="black">
                  <a:lumMod val="75000"/>
                  <a:lumOff val="25000"/>
                </a:prstClr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 rtl="1">
                <a:lnSpc>
                  <a:spcPts val="5139"/>
                </a:lnSpc>
              </a:pPr>
              <a:r>
                <a:rPr lang="ar-MA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المستوى</a:t>
              </a:r>
            </a:p>
            <a:p>
              <a:pPr algn="ctr" defTabSz="685834">
                <a:lnSpc>
                  <a:spcPts val="5139"/>
                </a:lnSpc>
              </a:pPr>
              <a:r>
                <a:rPr lang="ar-MA" sz="5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6</a:t>
              </a:r>
              <a:r>
                <a:rPr lang="en-US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   </a:t>
              </a:r>
              <a:r>
                <a:rPr lang="en-US" sz="44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410200" y="6334772"/>
              <a:ext cx="3418547" cy="813494"/>
              <a:chOff x="5383645" y="6862464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83645" y="6862464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/>
                <a:endParaRPr lang="fr-MA" sz="1600" b="1" dirty="0">
                  <a:solidFill>
                    <a:prstClr val="white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 defTabSz="685834">
                  <a:lnSpc>
                    <a:spcPts val="5139"/>
                  </a:lnSpc>
                </a:pPr>
                <a:r>
                  <a:rPr lang="ar-MA" sz="4400" b="1" dirty="0">
                    <a:solidFill>
                      <a:prstClr val="white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الحصة </a:t>
                </a:r>
                <a:r>
                  <a:rPr lang="ar-MA" sz="4400" b="1" dirty="0">
                    <a:solidFill>
                      <a:srgbClr val="FF0000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3</a:t>
                </a:r>
                <a:endParaRPr lang="en-US" sz="4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كلمة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المسار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27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>
                <a:defRPr/>
              </a:pPr>
              <a:endParaRPr lang="fr-MA" sz="642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fr-FR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srgbClr val="1F497D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lang="fr-FR" sz="3300" b="1" dirty="0">
              <a:solidFill>
                <a:srgbClr val="1F497D">
                  <a:lumMod val="5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r>
              <a:rPr lang="ar-AE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lang="en-US" sz="33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sz="27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بالأستاذ(ة)</a:t>
            </a:r>
            <a:endParaRPr lang="fr-MA" sz="2700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3113"/>
              </a:lnSpc>
              <a:defRPr/>
            </a:pPr>
            <a:r>
              <a:rPr lang="ar-MA" sz="45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في نهاية حصة اليوم، سيكون 80</a:t>
            </a:r>
            <a:r>
              <a: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%</a:t>
            </a: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 المتعلمين على الأقل قادرين على:</a:t>
            </a:r>
            <a:endParaRPr lang="fr-FR" sz="3600" b="1" dirty="0">
              <a:solidFill>
                <a:srgbClr val="106585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1456166"/>
              <a:chOff x="3334343" y="5038743"/>
              <a:chExt cx="9344906" cy="1456166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اكتساب معجم بسيط عن الطبيعة والإنسان؛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.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قراءة سلسلة كلمات وجمل بطلاقة؛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defTabSz="685834" rtl="1">
                <a:spcAft>
                  <a:spcPts val="900"/>
                </a:spcAft>
                <a:defRPr/>
              </a:pPr>
              <a:r>
                <a: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</a:t>
              </a:r>
              <a:r>
                <a:rPr lang="ar-MA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تركيب جمل مفيدة انطلاقا من كلمات مبعثرة، وقراءتها.</a:t>
              </a:r>
              <a:endPara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1843F03-5958-2FC2-2C63-80407E574CB8}"/>
              </a:ext>
            </a:extLst>
          </p:cNvPr>
          <p:cNvSpPr/>
          <p:nvPr/>
        </p:nvSpPr>
        <p:spPr>
          <a:xfrm>
            <a:off x="3926828" y="2024860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392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71548" y="6442937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9E93D32D-E201-5123-4F14-6318595041C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4" y="2447149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2739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3127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722504" y="338681"/>
            <a:ext cx="12333533" cy="9112972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129089" y="963214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هيكلة الحصة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9827510"/>
              </p:ext>
            </p:extLst>
          </p:nvPr>
        </p:nvGraphicFramePr>
        <p:xfrm>
          <a:off x="872836" y="279587"/>
          <a:ext cx="11970327" cy="9112971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990110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316862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7663355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1609337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1545667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إملاء كلمات </a:t>
                      </a:r>
                      <a:r>
                        <a:rPr lang="ar-MA" sz="3200" b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تتضمن </a:t>
                      </a:r>
                      <a:endParaRPr lang="ar-MA" sz="36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1129959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lvl="1" indent="-514350" algn="r" rtl="1">
                        <a:buFont typeface="+mj-lt"/>
                        <a:buAutoNum type="arabicPeriod" startAt="3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تحدث وإغناء المعجم:</a:t>
                      </a:r>
                    </a:p>
                    <a:p>
                      <a:pPr marL="0" lvl="1" indent="0" algn="r" rtl="1">
                        <a:buFont typeface="+mj-lt"/>
                        <a:buNone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قراءة الصورة: ملاحظة لوحة الطبيعة والإنسان والتعبير عنها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36026"/>
                  </a:ext>
                </a:extLst>
              </a:tr>
              <a:tr h="2568090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قراءة سلسلة الكلمات بطلاقة؛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إتمام سلسلة كلمات؛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قراءة الجمل بطلاقة؛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كتابة: تركيب جمل ونقلها على الدفاتر.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1129959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</a:t>
                      </a: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 سجع الكلمات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1129959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6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 وتبصر الحصة.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20511" y="2244407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05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73512" y="464574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40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73512" y="7305367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5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290653" y="603382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373512" y="8292422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دقيقتان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492F3951-47C6-1681-ED36-634A3C375154}"/>
              </a:ext>
            </a:extLst>
          </p:cNvPr>
          <p:cNvGrpSpPr/>
          <p:nvPr/>
        </p:nvGrpSpPr>
        <p:grpSpPr>
          <a:xfrm flipH="1">
            <a:off x="2320511" y="3432639"/>
            <a:ext cx="2010625" cy="698668"/>
            <a:chOff x="3700831" y="3540342"/>
            <a:chExt cx="896197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E8C12AD-3698-B6E8-2E7E-4411D28F5B7F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BC8A144F-76BB-4773-C822-28A9FAC32C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9CFD2E-4DAA-8A69-96C0-B039346841E6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15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السابقة(الصفحة14). سأراقب ما قمتم به، قبل أن نبدأ حصة اليوم.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20295" y="2350874"/>
            <a:ext cx="5796396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قراءة سلسة الكلمات في النشاطين 1 و2 عدة مرات؛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الكلمات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أبحث عن كلمات </a:t>
            </a:r>
            <a:r>
              <a:rPr kumimoji="0" lang="ar-MA" sz="4000" b="0" i="0" u="none" strike="noStrike" kern="1200" cap="none" spc="0" normalizeH="0" baseline="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مسجوعة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أخرى على غرار كلمات النشاط3 وأنقلها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0B27F8A-D88D-001F-6F41-4E058D6FD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543" y="2239532"/>
            <a:ext cx="5314377" cy="687625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30CA6CB-CDD7-62ED-4BE4-BC7EE5488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EEF1E65A-BE9A-CFFA-9DA7-DF80C8D7B73C}"/>
              </a:ext>
            </a:extLst>
          </p:cNvPr>
          <p:cNvSpPr/>
          <p:nvPr/>
        </p:nvSpPr>
        <p:spPr>
          <a:xfrm>
            <a:off x="2310792" y="3506567"/>
            <a:ext cx="662102" cy="528569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شَهْتٌ</a:t>
            </a:r>
            <a:endParaRPr kumimoji="0" lang="fr-FR" sz="4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5788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842654" y="6373089"/>
            <a:ext cx="87560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استعمال الألواح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سنتعرف اليوم على شروط 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استعمال الألواح: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انتبهوا جيدا,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1867BC-3151-CB99-42A6-07AE5CDB8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4" y="689461"/>
            <a:ext cx="1676545" cy="128027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1551709" y="1828801"/>
            <a:ext cx="11700237" cy="8463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endParaRPr lang="ar-MA" sz="3600" dirty="0"/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000" b="1" dirty="0"/>
              <a:t>أحضر اللوحة والطبشور/القلم كل يوم إلى الفصل؛</a:t>
            </a: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000" b="1" dirty="0"/>
              <a:t>أستخرج لوحتي بهدوء عند ظهور أيقونة اللوحة؛</a:t>
            </a: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000" b="1" dirty="0"/>
              <a:t>أنتبه لإشارات أستاذي عند استعمال الألواح:</a:t>
            </a:r>
          </a:p>
          <a:p>
            <a:pPr marL="571500" indent="-571500" algn="r" rtl="1">
              <a:buFont typeface="Wingdings" panose="05000000000000000000" pitchFamily="2" charset="2"/>
              <a:buChar char="Ø"/>
            </a:pPr>
            <a:r>
              <a:rPr lang="ar-MA" sz="3600" b="1" dirty="0">
                <a:solidFill>
                  <a:srgbClr val="FF0000"/>
                </a:solidFill>
              </a:rPr>
              <a:t>الإشارة الأولى: </a:t>
            </a:r>
            <a:r>
              <a:rPr lang="ar-MA" sz="3600" dirty="0"/>
              <a:t>ارفعوا الأقلام/الطباشير؛ فكروا، واكتبوا الإجابة؛ </a:t>
            </a:r>
          </a:p>
          <a:p>
            <a:pPr marL="571500" indent="-571500" algn="r" rtl="1">
              <a:buFont typeface="Wingdings" panose="05000000000000000000" pitchFamily="2" charset="2"/>
              <a:buChar char="Ø"/>
            </a:pPr>
            <a:r>
              <a:rPr lang="ar-MA" sz="3600" b="1" dirty="0">
                <a:solidFill>
                  <a:srgbClr val="FF0000"/>
                </a:solidFill>
              </a:rPr>
              <a:t>الإشارة الثانية: </a:t>
            </a:r>
            <a:r>
              <a:rPr lang="ar-MA" sz="3600" dirty="0"/>
              <a:t>ارفعوا الألواح كلكم دفعة واحدة؛ </a:t>
            </a:r>
          </a:p>
          <a:p>
            <a:pPr marL="571500" indent="-571500" algn="r" rtl="1">
              <a:buFont typeface="Wingdings" panose="05000000000000000000" pitchFamily="2" charset="2"/>
              <a:buChar char="Ø"/>
            </a:pPr>
            <a:r>
              <a:rPr lang="ar-MA" sz="3600" b="1" dirty="0">
                <a:solidFill>
                  <a:srgbClr val="FF0000"/>
                </a:solidFill>
              </a:rPr>
              <a:t>الإشارة الثالثة: </a:t>
            </a:r>
            <a:r>
              <a:rPr lang="ar-MA" sz="3600" dirty="0"/>
              <a:t>اخفضوا الألواح فإن إجابتكم صحيحة؛</a:t>
            </a:r>
          </a:p>
          <a:p>
            <a:pPr algn="r" rtl="1"/>
            <a:r>
              <a:rPr lang="ar-MA" sz="3600" dirty="0"/>
              <a:t> </a:t>
            </a:r>
          </a:p>
          <a:p>
            <a:pPr marL="571500" indent="-571500" algn="r" rtl="1">
              <a:buFont typeface="Wingdings" panose="05000000000000000000" pitchFamily="2" charset="2"/>
              <a:buChar char="Ø"/>
            </a:pPr>
            <a:r>
              <a:rPr lang="ar-MA" sz="3600" dirty="0"/>
              <a:t>بالنسبة للذين ما زالت ألواحهم مرفوعة، فإن إجابتهم خاطئة؛ </a:t>
            </a:r>
          </a:p>
          <a:p>
            <a:pPr marL="571500" indent="-571500" algn="r" rtl="1">
              <a:buFont typeface="Wingdings" panose="05000000000000000000" pitchFamily="2" charset="2"/>
              <a:buChar char="Ø"/>
            </a:pPr>
            <a:r>
              <a:rPr lang="ar-MA" sz="3600" dirty="0"/>
              <a:t>انتبهوا جيداً لعملية التصحيح للحصول على إجابة صحيحة في المرة القادمة؛</a:t>
            </a:r>
          </a:p>
          <a:p>
            <a:pPr algn="r" rtl="1"/>
            <a:r>
              <a:rPr lang="ar-MA" sz="3600" dirty="0"/>
              <a:t> </a:t>
            </a:r>
          </a:p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4000" b="1" dirty="0"/>
              <a:t>أمسح لوحتي عند الانتهاء من توظيفها، وأضعها في مكانها.</a:t>
            </a: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cs typeface="Adobe Arabic" panose="02040503050201020203" pitchFamily="18" charset="-78"/>
            </a:endParaRPr>
          </a:p>
          <a:p>
            <a:pPr marL="285750" marR="0" lvl="0" indent="-28575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85750" marR="0" lvl="0" indent="-28575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168DBEC-912E-F570-FCB1-E7A7935DB7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339" y="2452405"/>
            <a:ext cx="1676546" cy="114272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AEB0E65-2066-02C4-16C3-59EBD63250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531" y="4164389"/>
            <a:ext cx="1810170" cy="11427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5D2F882-203C-EE65-3DDE-354BE6913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206" y="5592812"/>
            <a:ext cx="2108821" cy="144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96BEAF4-96E1-F8D9-0C6D-65C59AE793AB}"/>
              </a:ext>
            </a:extLst>
          </p:cNvPr>
          <p:cNvSpPr/>
          <p:nvPr/>
        </p:nvSpPr>
        <p:spPr>
          <a:xfrm>
            <a:off x="1385455" y="3985689"/>
            <a:ext cx="537556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89810" y="578385"/>
            <a:ext cx="11765426" cy="19274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سأملي عليكم بعض الكلمات. خذوا ألواحكم واستعدوا</a:t>
            </a: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 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جبال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5870A-E1B4-C542-9A54-0092F014B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B676A78-8D96-BF85-FC19-E4B58E1C4960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994A59E-CC28-6077-D1E7-CC8DFE440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2C3C92-152C-79BE-78B3-3053CEC713C3}"/>
              </a:ext>
            </a:extLst>
          </p:cNvPr>
          <p:cNvSpPr txBox="1"/>
          <p:nvPr/>
        </p:nvSpPr>
        <p:spPr>
          <a:xfrm>
            <a:off x="2576947" y="3113810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جِبالٌ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33D6751-F7ED-7A93-E18E-EB2F4C4C75EB}"/>
              </a:ext>
            </a:extLst>
          </p:cNvPr>
          <p:cNvSpPr/>
          <p:nvPr/>
        </p:nvSpPr>
        <p:spPr>
          <a:xfrm>
            <a:off x="1039091" y="6884073"/>
            <a:ext cx="11928763" cy="25072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defTabSz="685834" rtl="1">
              <a:spcAft>
                <a:spcPts val="900"/>
              </a:spcAft>
              <a:defRPr/>
            </a:pP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جِبالٌ</a:t>
            </a:r>
            <a:r>
              <a:rPr lang="ar-MA" sz="6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؛ كلمة فيها مدّ بالألف بعد الباء، وتتكون من ثلاثة مقاطعَ: 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جِـ</a:t>
            </a:r>
            <a:r>
              <a:rPr lang="ar-MA" sz="6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/</a:t>
            </a:r>
            <a:r>
              <a:rPr lang="ar-MA" sz="6000" b="1" dirty="0" err="1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با</a:t>
            </a:r>
            <a:r>
              <a:rPr lang="ar-MA" sz="6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لٌ</a:t>
            </a:r>
            <a:r>
              <a:rPr lang="ar-MA" sz="6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. </a:t>
            </a:r>
            <a:endParaRPr lang="fr-FR" sz="3600" b="1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083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7BF6C-DBAA-CC12-1502-B20C0C735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A6224F4-3F96-8247-BDBF-D6410DFB3903}"/>
              </a:ext>
            </a:extLst>
          </p:cNvPr>
          <p:cNvSpPr txBox="1"/>
          <p:nvPr/>
        </p:nvSpPr>
        <p:spPr>
          <a:xfrm>
            <a:off x="2563090" y="947717"/>
            <a:ext cx="9892145" cy="11887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 : دراجة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E6F6E7F-134B-0A67-D55B-27FADD12A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10526DB-EFC4-ACF7-2B5D-6C1F6382C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2865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81399-1DC9-AB9A-5A64-7C910F4EE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F012A31-590E-87A2-925F-772186319183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CC8D26A-03EE-F9F8-BAC1-A80ED2744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67A806C-D29F-1932-393C-E71934DEDB4D}"/>
              </a:ext>
            </a:extLst>
          </p:cNvPr>
          <p:cNvSpPr txBox="1"/>
          <p:nvPr/>
        </p:nvSpPr>
        <p:spPr>
          <a:xfrm>
            <a:off x="2576947" y="3113810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دَرّاجَةٌ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CC5AA58-B230-5EB7-611E-85DB6BCD2774}"/>
              </a:ext>
            </a:extLst>
          </p:cNvPr>
          <p:cNvSpPr/>
          <p:nvPr/>
        </p:nvSpPr>
        <p:spPr>
          <a:xfrm>
            <a:off x="1039091" y="6884073"/>
            <a:ext cx="11928763" cy="25072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دَرّاجَةٌ</a:t>
            </a:r>
            <a:r>
              <a:rPr lang="ar-MA" sz="60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؛ كلمة فيها 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مدّ بالألف </a:t>
            </a:r>
            <a:r>
              <a:rPr lang="ar-MA" sz="60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بعد الراء، وفيها 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راء مشددة</a:t>
            </a:r>
            <a:r>
              <a:rPr lang="ar-MA" sz="60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، وتنتهي بتاء مربوطة. تتكون الكلمة من أربعة مقاطع: 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دَرْ</a:t>
            </a:r>
            <a:r>
              <a:rPr lang="ar-MA" sz="6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را</a:t>
            </a:r>
            <a:r>
              <a:rPr lang="ar-MA" sz="6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جَـ</a:t>
            </a:r>
            <a:r>
              <a:rPr lang="ar-MA" sz="6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ةٌ</a:t>
            </a:r>
            <a:r>
              <a:rPr lang="ar-MA" sz="60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.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2630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E6168-B6CE-78BF-C75F-B986B8F2B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AD5BD06-5256-A922-668E-F1C0ADD26443}"/>
              </a:ext>
            </a:extLst>
          </p:cNvPr>
          <p:cNvSpPr txBox="1"/>
          <p:nvPr/>
        </p:nvSpPr>
        <p:spPr>
          <a:xfrm>
            <a:off x="689810" y="947717"/>
            <a:ext cx="11765426" cy="11887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 : الخط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DFC835-7D7C-63F3-3265-75BAEFBB2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92FF98E-8D2C-337B-4D75-879DFD5F4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947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C5A57-0D50-6E4C-4D5E-CF0422EFA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8A4A03F-C6BE-BD18-A580-87EF53337960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F7497B-1772-D419-AD8E-649A8403F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8383EDC-A358-B6A3-8BA0-4E5B65747D68}"/>
              </a:ext>
            </a:extLst>
          </p:cNvPr>
          <p:cNvSpPr txBox="1"/>
          <p:nvPr/>
        </p:nvSpPr>
        <p:spPr>
          <a:xfrm>
            <a:off x="2576947" y="3113810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اَلْخَطُّ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8F96833-4A11-1CE1-1EE0-2DBAADF64521}"/>
              </a:ext>
            </a:extLst>
          </p:cNvPr>
          <p:cNvSpPr/>
          <p:nvPr/>
        </p:nvSpPr>
        <p:spPr>
          <a:xfrm>
            <a:off x="1039091" y="6884073"/>
            <a:ext cx="11928763" cy="25072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اَلْخَطُّ</a:t>
            </a:r>
            <a:r>
              <a:rPr lang="ar-MA" sz="60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؛ كلمة معرفة تبتدئ 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بالْ القمرية</a:t>
            </a:r>
            <a:r>
              <a:rPr lang="ar-MA" sz="60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، وفيها 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شدة</a:t>
            </a:r>
            <a:r>
              <a:rPr lang="ar-MA" sz="60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على الطاء. تتكون من ثلاثة مقاطع: 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اَلْ</a:t>
            </a:r>
            <a:r>
              <a:rPr lang="ar-MA" sz="60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خَطْــ</a:t>
            </a:r>
            <a:r>
              <a:rPr lang="ar-MA" sz="60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طُ</a:t>
            </a:r>
            <a:r>
              <a:rPr lang="ar-MA" sz="60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.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27987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06C26-2999-8DC0-430E-68618BA8B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BDE9B1E-6478-F4F5-549A-1A28F55C4B6A}"/>
              </a:ext>
            </a:extLst>
          </p:cNvPr>
          <p:cNvSpPr txBox="1"/>
          <p:nvPr/>
        </p:nvSpPr>
        <p:spPr>
          <a:xfrm>
            <a:off x="689810" y="947717"/>
            <a:ext cx="11765426" cy="11887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 : ثلوج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F2475-503D-E6FC-D1D4-930AAE0EF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B62240-81D8-7517-D442-DA3C2F58B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18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4AAB9-0749-603A-01A1-5626C5F15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BBA6747-05E0-5F2E-D11B-BD3DEEBF4E96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1FE8A7-D173-55AC-E7A2-3C24FC198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1658EC0-0BA5-BE9D-0480-BCC316D27F52}"/>
              </a:ext>
            </a:extLst>
          </p:cNvPr>
          <p:cNvSpPr txBox="1"/>
          <p:nvPr/>
        </p:nvSpPr>
        <p:spPr>
          <a:xfrm>
            <a:off x="2576947" y="3113810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ثُلوجٌ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C6E1EAB-083E-5F95-A186-98F156477B2E}"/>
              </a:ext>
            </a:extLst>
          </p:cNvPr>
          <p:cNvSpPr/>
          <p:nvPr/>
        </p:nvSpPr>
        <p:spPr>
          <a:xfrm>
            <a:off x="1039091" y="6884073"/>
            <a:ext cx="11928763" cy="25072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ثُلوجٌ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؛ كلمة فيها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مد بالواو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بعد اللام، وتتكون من ثلاثة مقاطع: 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ثُـ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لو</a:t>
            </a:r>
            <a:r>
              <a:rPr lang="ar-MA" sz="60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جٌ</a:t>
            </a:r>
            <a:r>
              <a:rPr lang="ar-MA" sz="60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35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4F23C-085F-D5AB-94B3-7FD3125CB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C9E3D0D5-FAE2-ADC2-6BD0-3A143507E9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BD5E76EF-97EC-408A-F5A8-9C760A43B6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755E5741-0955-C975-F8F1-181FEBE2C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تحدث وإغناء المعجم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33FFC396-016A-AF15-D144-A61B364C61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36D18293-1105-C9BD-51F6-7D27988651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255B7B0F-01E4-D355-16DB-22B2158B3A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D56358D8-CBBE-3CA2-87E3-253E40F4C3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6BD78D-56AC-37E2-50C1-209C3F746608}"/>
              </a:ext>
            </a:extLst>
          </p:cNvPr>
          <p:cNvSpPr/>
          <p:nvPr/>
        </p:nvSpPr>
        <p:spPr>
          <a:xfrm>
            <a:off x="540327" y="2493819"/>
            <a:ext cx="6608618" cy="390698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قراءة الصورة: لوحة الطبيعة والإنسان</a:t>
            </a:r>
          </a:p>
          <a:p>
            <a:pPr algn="ctr" rtl="1"/>
            <a:endParaRPr lang="fr-FR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76974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B27766-CF1F-0E90-1AFC-2D3D4298239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سأقوم بملاحظة الصورة، ثم أشير إلى عنصر جديد منها، وأعبر عنه بكلمة واحدة: (الأب)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CCADD8B-9173-4EC6-E447-D3FD5ED4E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48" y="680591"/>
            <a:ext cx="1475360" cy="135342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439C036-A17A-8C72-745A-3FFC65EFC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7587" y="1714202"/>
            <a:ext cx="7469250" cy="838613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6C0F65-5399-F34C-864B-32145B751C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3843" y="4405745"/>
            <a:ext cx="375722" cy="54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2147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ABC91-C8C5-1699-9C65-5C064FB5C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0E0AA05-134D-A96F-761F-D4F1D95B92A6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</a:t>
            </a:r>
            <a:r>
              <a:rPr kumimoji="0" lang="ar-MA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السبورة،انتبهوا</a:t>
            </a:r>
            <a:r>
              <a:rPr kumimoji="0" lang="ar-MA" sz="2400" b="0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كيف س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أنشئ الخريطة الذهنية لكلمة: الأب، مع تركيب كل كلمة من الخريطة في جملة.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D5843B5-A8F1-9FA5-FBEC-8359B494D3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48" y="680591"/>
            <a:ext cx="1475360" cy="1353429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62B5558A-6CC6-03BE-FF49-C1A647A221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8824207"/>
              </p:ext>
            </p:extLst>
          </p:nvPr>
        </p:nvGraphicFramePr>
        <p:xfrm>
          <a:off x="2161309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E90D348-F000-F132-3FC2-8C18EEA5FF25}"/>
              </a:ext>
            </a:extLst>
          </p:cNvPr>
          <p:cNvSpPr/>
          <p:nvPr/>
        </p:nvSpPr>
        <p:spPr>
          <a:xfrm>
            <a:off x="7800108" y="2669596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>
              <a:defRPr/>
            </a:pPr>
            <a:r>
              <a:rPr lang="ar-MA" sz="4000" b="1" dirty="0">
                <a:solidFill>
                  <a:schemeClr val="tx1"/>
                </a:solidFill>
              </a:rPr>
              <a:t>أُحِسُّ بِ</a:t>
            </a:r>
            <a:r>
              <a:rPr lang="ar-MA" sz="4000" b="1" dirty="0">
                <a:solidFill>
                  <a:srgbClr val="FF0000"/>
                </a:solidFill>
              </a:rPr>
              <a:t>ا</a:t>
            </a:r>
            <a:r>
              <a:rPr lang="ar-MA" sz="4000" b="1" dirty="0">
                <a:solidFill>
                  <a:prstClr val="black"/>
                </a:solidFill>
              </a:rPr>
              <a:t>ؐ</a:t>
            </a:r>
            <a:r>
              <a:rPr lang="ar-MA" sz="4000" b="1" dirty="0">
                <a:solidFill>
                  <a:srgbClr val="FF0000"/>
                </a:solidFill>
              </a:rPr>
              <a:t>لْأَمان</a:t>
            </a:r>
            <a:r>
              <a:rPr lang="ar-MA" sz="4000" b="1" dirty="0">
                <a:solidFill>
                  <a:schemeClr val="tx1"/>
                </a:solidFill>
              </a:rPr>
              <a:t>ِ لَمّا يَحْضُرُ </a:t>
            </a:r>
            <a:r>
              <a:rPr lang="ar-MA" sz="4000" b="1" dirty="0">
                <a:solidFill>
                  <a:srgbClr val="FF0000"/>
                </a:solidFill>
              </a:rPr>
              <a:t>أَبي</a:t>
            </a:r>
            <a:r>
              <a:rPr lang="ar-MA" sz="3600" b="1" dirty="0">
                <a:solidFill>
                  <a:schemeClr val="tx1"/>
                </a:solidFill>
              </a:rPr>
              <a:t>.</a:t>
            </a:r>
            <a:endParaRPr lang="fr-MA" sz="4400" b="1" dirty="0">
              <a:solidFill>
                <a:schemeClr val="tx1"/>
              </a:solidFill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770D976-B911-5665-B2AE-875C272CE79A}"/>
              </a:ext>
            </a:extLst>
          </p:cNvPr>
          <p:cNvSpPr/>
          <p:nvPr/>
        </p:nvSpPr>
        <p:spPr>
          <a:xfrm>
            <a:off x="777877" y="8920371"/>
            <a:ext cx="6232519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>
              <a:defRPr/>
            </a:pPr>
            <a:r>
              <a:rPr lang="ar-MA" sz="4000" b="1" dirty="0">
                <a:solidFill>
                  <a:srgbClr val="FF0000"/>
                </a:solidFill>
              </a:rPr>
              <a:t>يُساعِدُ</a:t>
            </a:r>
            <a:r>
              <a:rPr lang="ar-MA" sz="4000" b="1" dirty="0">
                <a:solidFill>
                  <a:schemeClr val="tx1"/>
                </a:solidFill>
              </a:rPr>
              <a:t> </a:t>
            </a:r>
            <a:r>
              <a:rPr lang="ar-MA" sz="4000" b="1" dirty="0">
                <a:solidFill>
                  <a:srgbClr val="FF0000"/>
                </a:solidFill>
              </a:rPr>
              <a:t>أَبي</a:t>
            </a:r>
            <a:r>
              <a:rPr lang="ar-MA" sz="4000" b="1" dirty="0">
                <a:solidFill>
                  <a:schemeClr val="tx1"/>
                </a:solidFill>
              </a:rPr>
              <a:t> أُمّي في شُؤونِ </a:t>
            </a:r>
            <a:r>
              <a:rPr lang="ar-MA" sz="4000" b="1" dirty="0" err="1">
                <a:solidFill>
                  <a:schemeClr val="tx1"/>
                </a:solidFill>
              </a:rPr>
              <a:t>ا</a:t>
            </a:r>
            <a:r>
              <a:rPr lang="ar-MA" sz="4000" b="1" dirty="0" err="1">
                <a:solidFill>
                  <a:prstClr val="black"/>
                </a:solidFill>
              </a:rPr>
              <a:t>ؐ</a:t>
            </a:r>
            <a:r>
              <a:rPr lang="ar-MA" sz="4000" b="1" dirty="0" err="1">
                <a:solidFill>
                  <a:schemeClr val="tx1"/>
                </a:solidFill>
              </a:rPr>
              <a:t>لْبَيْتِ</a:t>
            </a:r>
            <a:r>
              <a:rPr lang="ar-MA" sz="3600" b="1" dirty="0">
                <a:solidFill>
                  <a:schemeClr val="tx1"/>
                </a:solidFill>
              </a:rPr>
              <a:t>.</a:t>
            </a:r>
            <a:endParaRPr lang="fr-MA" sz="4400" b="1" dirty="0">
              <a:solidFill>
                <a:schemeClr val="tx1"/>
              </a:solidFill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2DE6C6D8-AAE3-C08A-D3D7-974E134F4F66}"/>
              </a:ext>
            </a:extLst>
          </p:cNvPr>
          <p:cNvSpPr/>
          <p:nvPr/>
        </p:nvSpPr>
        <p:spPr>
          <a:xfrm>
            <a:off x="8007926" y="5742777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>
              <a:defRPr/>
            </a:pPr>
            <a:r>
              <a:rPr lang="ar-MA" sz="4000" b="1" dirty="0">
                <a:solidFill>
                  <a:schemeClr val="tx1"/>
                </a:solidFill>
              </a:rPr>
              <a:t>يُحِبُّ </a:t>
            </a:r>
            <a:r>
              <a:rPr lang="ar-MA" sz="4000" b="1" dirty="0">
                <a:solidFill>
                  <a:srgbClr val="FF0000"/>
                </a:solidFill>
              </a:rPr>
              <a:t>أَبي</a:t>
            </a:r>
            <a:r>
              <a:rPr lang="ar-MA" sz="4000" b="1" dirty="0">
                <a:solidFill>
                  <a:schemeClr val="tx1"/>
                </a:solidFill>
              </a:rPr>
              <a:t> </a:t>
            </a:r>
            <a:r>
              <a:rPr lang="ar-MA" sz="4000" b="1" dirty="0" err="1">
                <a:solidFill>
                  <a:srgbClr val="FF0000"/>
                </a:solidFill>
              </a:rPr>
              <a:t>ا</a:t>
            </a:r>
            <a:r>
              <a:rPr lang="ar-MA" sz="4000" b="1" dirty="0" err="1">
                <a:solidFill>
                  <a:prstClr val="black"/>
                </a:solidFill>
              </a:rPr>
              <a:t>ؐ</a:t>
            </a:r>
            <a:r>
              <a:rPr lang="ar-MA" sz="4000" b="1" dirty="0" err="1">
                <a:solidFill>
                  <a:srgbClr val="FF0000"/>
                </a:solidFill>
              </a:rPr>
              <a:t>لْعَمَلَ</a:t>
            </a:r>
            <a:r>
              <a:rPr lang="ar-MA" sz="4000" b="1" dirty="0">
                <a:solidFill>
                  <a:schemeClr val="tx1"/>
                </a:solidFill>
              </a:rPr>
              <a:t> وَيَكْرَهُ </a:t>
            </a:r>
            <a:r>
              <a:rPr lang="ar-MA" sz="4000" b="1" dirty="0" err="1">
                <a:solidFill>
                  <a:schemeClr val="tx1"/>
                </a:solidFill>
              </a:rPr>
              <a:t>ا</a:t>
            </a:r>
            <a:r>
              <a:rPr lang="ar-MA" sz="4000" b="1" dirty="0" err="1">
                <a:solidFill>
                  <a:prstClr val="black"/>
                </a:solidFill>
              </a:rPr>
              <a:t>ؐ</a:t>
            </a:r>
            <a:r>
              <a:rPr lang="ar-MA" sz="4000" b="1" dirty="0" err="1">
                <a:solidFill>
                  <a:schemeClr val="tx1"/>
                </a:solidFill>
              </a:rPr>
              <a:t>لْكَسَلَ</a:t>
            </a:r>
            <a:r>
              <a:rPr lang="ar-MA" sz="4000" b="1" dirty="0">
                <a:solidFill>
                  <a:schemeClr val="tx1"/>
                </a:solidFill>
              </a:rPr>
              <a:t> </a:t>
            </a:r>
            <a:r>
              <a:rPr lang="ar-MA" sz="3600" b="1" dirty="0">
                <a:solidFill>
                  <a:schemeClr val="tx1"/>
                </a:solidFill>
              </a:rPr>
              <a:t>.</a:t>
            </a:r>
            <a:endParaRPr lang="fr-MA" sz="4400" b="1" dirty="0">
              <a:solidFill>
                <a:schemeClr val="tx1"/>
              </a:solidFill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0533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CA076-80D6-7EB4-5E02-F1D5A250C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3B41863-BED0-B3E0-59D6-055B653D508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اقرؤوا الخريطة بشكل هامس، ثم سأعين بعضكم لقراءتها جهريا.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3AE8B653-2C8B-C920-C8F9-D5B596B6918C}"/>
              </a:ext>
            </a:extLst>
          </p:cNvPr>
          <p:cNvGraphicFramePr/>
          <p:nvPr/>
        </p:nvGraphicFramePr>
        <p:xfrm>
          <a:off x="2161309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4BAEC176-C6F6-EF5B-4060-E7AF69D2AD2A}"/>
              </a:ext>
            </a:extLst>
          </p:cNvPr>
          <p:cNvSpPr/>
          <p:nvPr/>
        </p:nvSpPr>
        <p:spPr>
          <a:xfrm>
            <a:off x="7800108" y="2669596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أُحِسُّ 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</a:t>
            </a:r>
            <a:r>
              <a:rPr kumimoji="0" lang="ar-MA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lang="ar-MA" sz="4000" b="1" dirty="0">
                <a:solidFill>
                  <a:prstClr val="black"/>
                </a:solidFill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لْأَمان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ِ لَمّا يَحْضُرُ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أَبي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E18D15A0-F657-09CD-6DFC-2A4B438786C4}"/>
              </a:ext>
            </a:extLst>
          </p:cNvPr>
          <p:cNvSpPr/>
          <p:nvPr/>
        </p:nvSpPr>
        <p:spPr>
          <a:xfrm>
            <a:off x="777877" y="8920371"/>
            <a:ext cx="6232519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يُساعِدُ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أَبي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أُمّي في شُؤونِ ا</a:t>
            </a:r>
            <a:r>
              <a:rPr lang="ar-MA" sz="4000" b="1" dirty="0">
                <a:solidFill>
                  <a:prstClr val="black"/>
                </a:solidFill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لْبَيْتِ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284E9B13-5E4B-E3D7-6D01-5857380769E5}"/>
              </a:ext>
            </a:extLst>
          </p:cNvPr>
          <p:cNvSpPr/>
          <p:nvPr/>
        </p:nvSpPr>
        <p:spPr>
          <a:xfrm>
            <a:off x="8007926" y="5742777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يُحِبُّ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أَبي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</a:t>
            </a:r>
            <a:r>
              <a:rPr lang="ar-MA" sz="4000" b="1" dirty="0">
                <a:solidFill>
                  <a:prstClr val="black"/>
                </a:solidFill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لْعَمَلَ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وَيَكْرَهُ ا</a:t>
            </a:r>
            <a:r>
              <a:rPr lang="ar-MA" sz="4000" b="1" dirty="0">
                <a:solidFill>
                  <a:prstClr val="black"/>
                </a:solidFill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لْكَسَلَ 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286B4CA-3091-FE4E-9E2E-C6672DA640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847" y="644012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4086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8C5D8-158A-DE25-CB99-292032457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B155A66-866E-E463-318C-EE1278D49B2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دوركم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!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كل مجموعة ستنشئ الخريطة الذهنية لكلمة تختارونها من الصورة. مثلا: الأم – الغابة – الحيوانات...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BACB3CB-E2F4-22AE-E622-DD0C16B03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2562" y="1869935"/>
            <a:ext cx="7275729" cy="816270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1BDCE92-8B6F-4B43-F04B-947B17C6B7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175" y="708025"/>
            <a:ext cx="1950889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4712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60AFB-3120-E39D-71C7-EC3CCB6A8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28F4281-2ACA-EE6E-BDFB-ACBC974131BC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سأمر بين الصفوف لتقديم المساعدة وتتبع عملكم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CFE0470-0A1C-2787-55D6-C1354CAA6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2993" y="2380581"/>
            <a:ext cx="9541067" cy="743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9807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F45D2-7EFF-D59F-1217-9397E7CD5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C752557-5749-8B75-B150-651BC25387C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لنصحح، المجموعة الفائزة هي من أنجزت خريطة كاملة بالكلمات والجمل. يتم عرض نموذج واحد على السبورة، مثلا. الغابة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CFBA2513-ACB3-6ADC-18CE-C0611E2BF6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75630424"/>
              </p:ext>
            </p:extLst>
          </p:nvPr>
        </p:nvGraphicFramePr>
        <p:xfrm>
          <a:off x="2161309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AE78C5F-A94F-1F52-B560-BB1CB0FD19E7}"/>
              </a:ext>
            </a:extLst>
          </p:cNvPr>
          <p:cNvSpPr/>
          <p:nvPr/>
        </p:nvSpPr>
        <p:spPr>
          <a:xfrm>
            <a:off x="7800108" y="2669596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101E93F7-DCB3-80E8-71FF-415301E441C8}"/>
              </a:ext>
            </a:extLst>
          </p:cNvPr>
          <p:cNvSpPr/>
          <p:nvPr/>
        </p:nvSpPr>
        <p:spPr>
          <a:xfrm>
            <a:off x="777877" y="8920371"/>
            <a:ext cx="6232519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075B9C86-13BA-7A6C-8968-2BA236F84BED}"/>
              </a:ext>
            </a:extLst>
          </p:cNvPr>
          <p:cNvSpPr/>
          <p:nvPr/>
        </p:nvSpPr>
        <p:spPr>
          <a:xfrm>
            <a:off x="8007926" y="5742777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9EAC488-AC48-F6A8-F67E-035331EA8D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363" y="717170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3882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BC92BA-AD74-3719-D4B7-AFCCC552A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CE7D303-5E60-388E-9A39-F67E0C534BAE}"/>
              </a:ext>
            </a:extLst>
          </p:cNvPr>
          <p:cNvSpPr txBox="1"/>
          <p:nvPr/>
        </p:nvSpPr>
        <p:spPr>
          <a:xfrm>
            <a:off x="2895600" y="895641"/>
            <a:ext cx="108204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يقرأ أحد أفراد المجموعة الخريطة، ثم يقرأها بعض متعلمي المجموعات الاخرى. مع ترديد الجمل شفهيا.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90CADDE4-2A61-21EA-1763-F27E87CED658}"/>
              </a:ext>
            </a:extLst>
          </p:cNvPr>
          <p:cNvGraphicFramePr/>
          <p:nvPr/>
        </p:nvGraphicFramePr>
        <p:xfrm>
          <a:off x="2161309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DA96407F-A4E6-A437-0CF2-33C89D16E31B}"/>
              </a:ext>
            </a:extLst>
          </p:cNvPr>
          <p:cNvSpPr/>
          <p:nvPr/>
        </p:nvSpPr>
        <p:spPr>
          <a:xfrm>
            <a:off x="7800108" y="2669596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7773CA8B-9D7B-3566-091B-EA6728D3F880}"/>
              </a:ext>
            </a:extLst>
          </p:cNvPr>
          <p:cNvSpPr/>
          <p:nvPr/>
        </p:nvSpPr>
        <p:spPr>
          <a:xfrm>
            <a:off x="777877" y="8920371"/>
            <a:ext cx="6232519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54D34C1E-99F1-75E9-107C-927CA4873F3E}"/>
              </a:ext>
            </a:extLst>
          </p:cNvPr>
          <p:cNvSpPr/>
          <p:nvPr/>
        </p:nvSpPr>
        <p:spPr>
          <a:xfrm>
            <a:off x="8007926" y="5742777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B4F5C7B-364E-5966-B9D0-8A902F2682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992" y="523224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1704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ar-MA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89346D30-016F-CFBB-423D-ECDE8F11DB6B}"/>
              </a:ext>
            </a:extLst>
          </p:cNvPr>
          <p:cNvSpPr/>
          <p:nvPr/>
        </p:nvSpPr>
        <p:spPr>
          <a:xfrm>
            <a:off x="1163782" y="2208114"/>
            <a:ext cx="6151418" cy="467759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سلسلة الكلمات بطلاقة؛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إتمام سلسلة كلمات؛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الجمل بطلاقة؛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تركيب جمل ونقلها على الدفاتر.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A798A27-AC49-5304-AB70-358732C3BB29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انتبهوا جيدا، سأتمم جدول الكلمات وأقرأها، عليكم ان تفعلوا مثلي لباقي الجداول.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F24B67-7B41-35E4-D110-EC69CC9D5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619035"/>
            <a:ext cx="1475360" cy="135342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C3FC63A-704A-1DD1-B5E3-9EE62732A8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982" y="2025122"/>
            <a:ext cx="6096000" cy="7723128"/>
          </a:xfrm>
          <a:prstGeom prst="rect">
            <a:avLst/>
          </a:prstGeom>
        </p:spPr>
      </p:pic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74AD3031-A92C-7A12-BE2B-2532300152F6}"/>
              </a:ext>
            </a:extLst>
          </p:cNvPr>
          <p:cNvSpPr/>
          <p:nvPr/>
        </p:nvSpPr>
        <p:spPr>
          <a:xfrm>
            <a:off x="5112328" y="4703934"/>
            <a:ext cx="2313708" cy="93486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اَلدُّبُّ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9BBAAA0A-D18D-DB61-A2DD-71B004A93A96}"/>
              </a:ext>
            </a:extLst>
          </p:cNvPr>
          <p:cNvSpPr/>
          <p:nvPr/>
        </p:nvSpPr>
        <p:spPr>
          <a:xfrm>
            <a:off x="5112328" y="6368171"/>
            <a:ext cx="2313708" cy="93486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اَلْعِمارَةُ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rganigramme : Alternative 13">
            <a:extLst>
              <a:ext uri="{FF2B5EF4-FFF2-40B4-BE49-F238E27FC236}">
                <a16:creationId xmlns:a16="http://schemas.microsoft.com/office/drawing/2014/main" id="{788F0D69-BF4D-FD33-DA5E-3E9CCD9010A2}"/>
              </a:ext>
            </a:extLst>
          </p:cNvPr>
          <p:cNvSpPr/>
          <p:nvPr/>
        </p:nvSpPr>
        <p:spPr>
          <a:xfrm>
            <a:off x="5171757" y="8261878"/>
            <a:ext cx="2313708" cy="93486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اَلْبادِيَّةُ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9489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DC5D4-B408-33FD-27D4-25442FC2B0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5E2A9D2-3AC7-0912-5B85-D8B464B1C711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يقرأ الجدول كما قراته.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FEA4F33-1872-E058-9756-70D00BBC9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982" y="2025122"/>
            <a:ext cx="6096000" cy="7723128"/>
          </a:xfrm>
          <a:prstGeom prst="rect">
            <a:avLst/>
          </a:prstGeom>
        </p:spPr>
      </p:pic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9359DDD5-1A70-01B1-CFAA-5FF486FB8097}"/>
              </a:ext>
            </a:extLst>
          </p:cNvPr>
          <p:cNvSpPr/>
          <p:nvPr/>
        </p:nvSpPr>
        <p:spPr>
          <a:xfrm>
            <a:off x="5112328" y="4703934"/>
            <a:ext cx="2313708" cy="93486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اَلدُّبُّ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D59E8369-84A2-1BB9-29D1-2145CBE065C9}"/>
              </a:ext>
            </a:extLst>
          </p:cNvPr>
          <p:cNvSpPr/>
          <p:nvPr/>
        </p:nvSpPr>
        <p:spPr>
          <a:xfrm>
            <a:off x="5112328" y="6368171"/>
            <a:ext cx="2313708" cy="93486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اَلْعِمارَةُ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rganigramme : Alternative 13">
            <a:extLst>
              <a:ext uri="{FF2B5EF4-FFF2-40B4-BE49-F238E27FC236}">
                <a16:creationId xmlns:a16="http://schemas.microsoft.com/office/drawing/2014/main" id="{D4B73CEF-7D36-1D68-CF2B-53F3BCC3D9EB}"/>
              </a:ext>
            </a:extLst>
          </p:cNvPr>
          <p:cNvSpPr/>
          <p:nvPr/>
        </p:nvSpPr>
        <p:spPr>
          <a:xfrm>
            <a:off x="5171757" y="8261878"/>
            <a:ext cx="2313708" cy="93486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اَلْبادِيَّةُ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6ED08E9-C223-EB4E-5200-DBCA146A97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264" y="582456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6018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DDBD9-5980-8852-8B86-1A125499F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2C3205D-79BB-36E5-C0B1-5CB78994C4AD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في ثنائيات ستتممون الجدول الآتي، </a:t>
            </a:r>
            <a:r>
              <a:rPr kumimoji="0" lang="ar-MA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وتقرأونه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قراءة هامسة، سأمر بين الصفوف.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5215945-662C-E1BD-28BB-C8A4FCB2F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885" y="763461"/>
            <a:ext cx="1922552" cy="127275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2E6670C-69AB-83AF-E4E9-A2B14BF4F7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1092" y="2493818"/>
            <a:ext cx="10787540" cy="7269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3045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9F098-BE4F-B4CA-2FC3-BB52BBEA2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1A4F7F9-81A9-737F-FB37-E05F9D932291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جميعا، على السبورة.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CC52567-AB6B-8636-26A4-35CECE56D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092" y="2493818"/>
            <a:ext cx="10787540" cy="726986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704E00D-6E72-DB13-B751-3B0DC5853F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26" y="776491"/>
            <a:ext cx="1676545" cy="1280271"/>
          </a:xfrm>
          <a:prstGeom prst="rect">
            <a:avLst/>
          </a:prstGeom>
        </p:spPr>
      </p:pic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FF56950A-8BB5-B3A5-1C86-760D98CEF543}"/>
              </a:ext>
            </a:extLst>
          </p:cNvPr>
          <p:cNvSpPr/>
          <p:nvPr/>
        </p:nvSpPr>
        <p:spPr>
          <a:xfrm>
            <a:off x="7398328" y="4800916"/>
            <a:ext cx="2313708" cy="93486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اَلْفَلّاحُ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5DF5A55-3FF0-7D54-58DE-54DA2E2E6F62}"/>
              </a:ext>
            </a:extLst>
          </p:cNvPr>
          <p:cNvSpPr/>
          <p:nvPr/>
        </p:nvSpPr>
        <p:spPr>
          <a:xfrm>
            <a:off x="7412182" y="6466416"/>
            <a:ext cx="2313708" cy="93486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اَلنَّجّارُ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47A6B538-A82F-6ACB-2CA1-BFDB9DEB766C}"/>
              </a:ext>
            </a:extLst>
          </p:cNvPr>
          <p:cNvSpPr/>
          <p:nvPr/>
        </p:nvSpPr>
        <p:spPr>
          <a:xfrm>
            <a:off x="7398328" y="8394939"/>
            <a:ext cx="2313708" cy="93486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اَلْخُضَرُ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A6EF4412-68F8-D2A2-E29E-DB94EE5071D6}"/>
              </a:ext>
            </a:extLst>
          </p:cNvPr>
          <p:cNvSpPr/>
          <p:nvPr/>
        </p:nvSpPr>
        <p:spPr>
          <a:xfrm>
            <a:off x="2057471" y="4986721"/>
            <a:ext cx="2313708" cy="93486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اَلْحَصّادَةُ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E3B0D806-0824-35FC-5D4B-1ACF6E64ED8E}"/>
              </a:ext>
            </a:extLst>
          </p:cNvPr>
          <p:cNvSpPr/>
          <p:nvPr/>
        </p:nvSpPr>
        <p:spPr>
          <a:xfrm>
            <a:off x="2057471" y="6470037"/>
            <a:ext cx="2313708" cy="93486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اَلْمَدْرَسَةُ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222284E-C037-1305-E641-21D22742F5AF}"/>
              </a:ext>
            </a:extLst>
          </p:cNvPr>
          <p:cNvSpPr/>
          <p:nvPr/>
        </p:nvSpPr>
        <p:spPr>
          <a:xfrm>
            <a:off x="2057471" y="8394938"/>
            <a:ext cx="2313708" cy="93486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اَلرَّبْوَةُ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1162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73B24-CDDA-4E86-39E5-6D26EDB5F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6479150-51C0-FB15-1892-0969D7D7D65A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قراءات فردية مع التركيز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على المتعثرين، وتصحيح الاخطاء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3BFC17-9A55-FD57-3F63-8ECE4274F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092" y="2493818"/>
            <a:ext cx="10787540" cy="7269864"/>
          </a:xfrm>
          <a:prstGeom prst="rect">
            <a:avLst/>
          </a:prstGeom>
        </p:spPr>
      </p:pic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634FC2DB-F3C9-B60D-9633-059994252E04}"/>
              </a:ext>
            </a:extLst>
          </p:cNvPr>
          <p:cNvSpPr/>
          <p:nvPr/>
        </p:nvSpPr>
        <p:spPr>
          <a:xfrm>
            <a:off x="7398328" y="4800916"/>
            <a:ext cx="2313708" cy="93486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اَلْفَلّاحُ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C4192A8C-F0AD-A10F-205E-4C759E9E72EE}"/>
              </a:ext>
            </a:extLst>
          </p:cNvPr>
          <p:cNvSpPr/>
          <p:nvPr/>
        </p:nvSpPr>
        <p:spPr>
          <a:xfrm>
            <a:off x="7412182" y="6466416"/>
            <a:ext cx="2313708" cy="93486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اَلنَّجّارُ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0FA38678-07C8-7293-AA0A-F515B5EA03BE}"/>
              </a:ext>
            </a:extLst>
          </p:cNvPr>
          <p:cNvSpPr/>
          <p:nvPr/>
        </p:nvSpPr>
        <p:spPr>
          <a:xfrm>
            <a:off x="7398328" y="8394939"/>
            <a:ext cx="2313708" cy="93486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اَلْخُضَرُ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9D782CA3-CE3D-B65F-9A45-1778E8B162CE}"/>
              </a:ext>
            </a:extLst>
          </p:cNvPr>
          <p:cNvSpPr/>
          <p:nvPr/>
        </p:nvSpPr>
        <p:spPr>
          <a:xfrm>
            <a:off x="2057471" y="4986721"/>
            <a:ext cx="2313708" cy="93486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اَلْحَصّادَةُ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DAFC57E1-239B-E7D5-1C34-8F20B3780FA0}"/>
              </a:ext>
            </a:extLst>
          </p:cNvPr>
          <p:cNvSpPr/>
          <p:nvPr/>
        </p:nvSpPr>
        <p:spPr>
          <a:xfrm>
            <a:off x="2057471" y="6470037"/>
            <a:ext cx="2313708" cy="93486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اَلْمَدْرَسَةُ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F0215275-B138-14E5-6063-7048DB9C24D9}"/>
              </a:ext>
            </a:extLst>
          </p:cNvPr>
          <p:cNvSpPr/>
          <p:nvPr/>
        </p:nvSpPr>
        <p:spPr>
          <a:xfrm>
            <a:off x="2057471" y="8394938"/>
            <a:ext cx="2313708" cy="93486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اَلرَّبْوَةُ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CCCB0D2-6978-A70D-6996-8F8B185E8D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264" y="613689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54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A38DD-9353-19F1-F425-9104D2A33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7B79D56-AC1C-4BF6-7B06-E7DF8D174ADE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الآن.  </a:t>
            </a:r>
            <a:r>
              <a:rPr lang="ar-MA" sz="16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سأعرض عليكم سلسة كلمات وأقرأها، ركزوا جيدا. مع الإشارة  إلى العلاقة بين الكلمات(مفرد وجمع) 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5B83008-47B8-4B5E-F2B7-929E7EF1D8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519" y="656785"/>
            <a:ext cx="1475360" cy="1353429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D8C557D-910E-60E4-9EF8-63AFDEC20C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6803" y="2010214"/>
            <a:ext cx="9542393" cy="7773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9926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92C76-2AB0-35C8-594F-6B5E55FA85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862B0EA-9703-70C4-7C94-9587F89AA32A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اقروا الكلمات قراءة هامسة أولا، سأطلب من بعضكم قراءتها جهريا.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171ED1B-6E65-CCB8-3555-38C5D2A5C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6803" y="2010214"/>
            <a:ext cx="9542393" cy="777319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D491F64-84E9-10FE-7478-26F21B769D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21" y="582456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7235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7E514-7BA6-9500-8773-B30AE0120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4051342-187F-6B35-5D2B-22205E7EF1B2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ستقرأون الكلمات قراءة مشتركة بشكل جماعي: اقرأوا الكلمة التي أشير إليها.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926D3EC-60FD-943D-1735-DEA671A013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6803" y="2010214"/>
            <a:ext cx="9542393" cy="777319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4F98CF8-749C-BA21-9CB8-C9CE302FA7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840" y="655614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4668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DCA40-F9F6-C42A-9E07-C73BFAAB8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0862B01-05B8-075E-BA99-77999D33FAF8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كلمات أخرى، اقرؤوها في ثنائيات بشكل هامس،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91CE003-2755-ADC9-3A1C-D4386A83A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8291" y="2299855"/>
            <a:ext cx="9538561" cy="766059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5CCD375-AA4A-8C46-5208-D2452BC79C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85" y="658663"/>
            <a:ext cx="1920406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3272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53E03-7A65-9C35-0EE1-B3D935F54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E9DB2A6-F939-08A4-CC82-4B350FE636D2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كل ثنائي يقرأ جهريا سطرين.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B3EA5AF-2964-2C01-2785-BA6CE6D16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8291" y="2299855"/>
            <a:ext cx="9538561" cy="766059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698F79C-14FE-18BE-4173-D9C419ECC2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85" y="658663"/>
            <a:ext cx="1920406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6145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A6A01A-897F-CAFC-F6A3-CB7BB2277B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95B29A8-F81F-B9EE-384E-F5797F5D0DF5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الآن، كل واحد منكم يقرأ سطرين من الكلمات بدقة وسرعة.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FFC0980-275B-8D83-E163-D6F1304A7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8291" y="2299855"/>
            <a:ext cx="9538561" cy="766059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2615821-C004-CB33-4406-EDB029707E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264" y="582456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2187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5CEB9-C8A7-2E68-328C-EDD22DE3C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6150347-D6E1-53BB-26F6-9A023C368C5B}"/>
              </a:ext>
            </a:extLst>
          </p:cNvPr>
          <p:cNvSpPr txBox="1"/>
          <p:nvPr/>
        </p:nvSpPr>
        <p:spPr>
          <a:xfrm>
            <a:off x="160421" y="710975"/>
            <a:ext cx="1233638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defTabSz="685834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انتبهوا جيدا، سأعرض مجموعة من الجمل وأقرؤها، عليكم قراءتها مثلي.</a:t>
            </a:r>
          </a:p>
          <a:p>
            <a:pPr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يركز الأستاذ على الوصل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بين الكلمات.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66F239CC-80E3-00CE-CDD9-FC952673C285}"/>
              </a:ext>
            </a:extLst>
          </p:cNvPr>
          <p:cNvSpPr/>
          <p:nvPr/>
        </p:nvSpPr>
        <p:spPr>
          <a:xfrm>
            <a:off x="1498494" y="5125064"/>
            <a:ext cx="9584987" cy="161610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/>
            <a:r>
              <a:rPr lang="ar-MA" sz="6000" b="1" dirty="0">
                <a:solidFill>
                  <a:schemeClr val="tx1"/>
                </a:solidFill>
              </a:rPr>
              <a:t>يَعُجُّ </a:t>
            </a:r>
            <a:r>
              <a:rPr lang="ar-MA" sz="6000" b="1" dirty="0" err="1">
                <a:solidFill>
                  <a:schemeClr val="tx1"/>
                </a:solidFill>
              </a:rPr>
              <a:t>اؐلسّوقُ</a:t>
            </a:r>
            <a:r>
              <a:rPr lang="ar-MA" sz="6000" b="1" dirty="0">
                <a:solidFill>
                  <a:schemeClr val="tx1"/>
                </a:solidFill>
              </a:rPr>
              <a:t> </a:t>
            </a:r>
            <a:r>
              <a:rPr lang="ar-MA" sz="6000" b="1" dirty="0" err="1">
                <a:solidFill>
                  <a:schemeClr val="tx1"/>
                </a:solidFill>
              </a:rPr>
              <a:t>بِاؐلْمَنْتوجاتِ</a:t>
            </a:r>
            <a:r>
              <a:rPr lang="ar-MA" sz="6000" b="1" dirty="0">
                <a:solidFill>
                  <a:schemeClr val="tx1"/>
                </a:solidFill>
              </a:rPr>
              <a:t> </a:t>
            </a:r>
            <a:r>
              <a:rPr lang="ar-MA" sz="6000" b="1" dirty="0" err="1">
                <a:solidFill>
                  <a:schemeClr val="tx1"/>
                </a:solidFill>
              </a:rPr>
              <a:t>وَاؐلْبَضائِعِ</a:t>
            </a:r>
            <a:r>
              <a:rPr lang="ar-MA" sz="6000" b="1" dirty="0">
                <a:solidFill>
                  <a:schemeClr val="tx1"/>
                </a:solidFill>
              </a:rPr>
              <a:t>. </a:t>
            </a:r>
            <a:endParaRPr lang="fr-FR" sz="6000" b="1" dirty="0">
              <a:solidFill>
                <a:schemeClr val="tx1"/>
              </a:solidFill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577AF7EA-A310-5504-6432-A49DDD6BBBC0}"/>
              </a:ext>
            </a:extLst>
          </p:cNvPr>
          <p:cNvSpPr/>
          <p:nvPr/>
        </p:nvSpPr>
        <p:spPr>
          <a:xfrm>
            <a:off x="1464013" y="2679495"/>
            <a:ext cx="9584988" cy="1988478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/>
            <a:r>
              <a:rPr lang="ar-MA" sz="6000" b="1" dirty="0">
                <a:solidFill>
                  <a:schemeClr val="tx1"/>
                </a:solidFill>
              </a:rPr>
              <a:t>في </a:t>
            </a:r>
            <a:r>
              <a:rPr lang="ar-MA" sz="6000" b="1" dirty="0" err="1">
                <a:solidFill>
                  <a:schemeClr val="tx1"/>
                </a:solidFill>
              </a:rPr>
              <a:t>اؐلْقَرْيَةِ</a:t>
            </a:r>
            <a:r>
              <a:rPr lang="ar-MA" sz="6000" b="1" dirty="0">
                <a:solidFill>
                  <a:schemeClr val="tx1"/>
                </a:solidFill>
              </a:rPr>
              <a:t> حَيَواناتٌ داجِنَةٌ.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191ABAB8-1022-DCBC-4581-E27508BBB734}"/>
              </a:ext>
            </a:extLst>
          </p:cNvPr>
          <p:cNvSpPr/>
          <p:nvPr/>
        </p:nvSpPr>
        <p:spPr>
          <a:xfrm>
            <a:off x="1586151" y="7629209"/>
            <a:ext cx="9409674" cy="161610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/>
            <a:r>
              <a:rPr lang="ar-MA" sz="6000" b="1" dirty="0">
                <a:solidFill>
                  <a:schemeClr val="tx1"/>
                </a:solidFill>
              </a:rPr>
              <a:t>يُراقِبُ </a:t>
            </a:r>
            <a:r>
              <a:rPr lang="ar-MA" sz="6000" b="1" dirty="0" err="1">
                <a:solidFill>
                  <a:schemeClr val="tx1"/>
                </a:solidFill>
              </a:rPr>
              <a:t>اؐلدَّرَكِـيُّ</a:t>
            </a:r>
            <a:r>
              <a:rPr lang="ar-MA" sz="6000" b="1" dirty="0">
                <a:solidFill>
                  <a:schemeClr val="tx1"/>
                </a:solidFill>
              </a:rPr>
              <a:t> سُرْعَةَ </a:t>
            </a:r>
            <a:r>
              <a:rPr lang="ar-MA" sz="6000" b="1" dirty="0" err="1">
                <a:solidFill>
                  <a:schemeClr val="tx1"/>
                </a:solidFill>
              </a:rPr>
              <a:t>اؐلسَّيّاراتِ</a:t>
            </a:r>
            <a:r>
              <a:rPr lang="ar-MA" sz="6000" b="1" dirty="0">
                <a:solidFill>
                  <a:schemeClr val="tx1"/>
                </a:solidFill>
              </a:rPr>
              <a:t>. </a:t>
            </a:r>
            <a:endParaRPr lang="fr-FR" sz="6000" b="1" dirty="0">
              <a:solidFill>
                <a:schemeClr val="tx1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5109C44-D2E3-650B-CE48-CDE2C5303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847" y="695749"/>
            <a:ext cx="147536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425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11A24C-2C09-9B64-1036-63C0846B2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A6B1B28-4CBC-C982-9BAC-53B087A79BB0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دوركم، اقرؤوا الجمل قراءة هامسة. سأمر بين الصفوف لتقديم المساعدة.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672A0C3B-F658-F4D9-F897-B0DF08E8F181}"/>
              </a:ext>
            </a:extLst>
          </p:cNvPr>
          <p:cNvSpPr/>
          <p:nvPr/>
        </p:nvSpPr>
        <p:spPr>
          <a:xfrm>
            <a:off x="1498494" y="5125064"/>
            <a:ext cx="9584987" cy="161610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يَعُجُّ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اؐلسّوقُ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بِاؐلْمَنْتوجاتِ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وَاؐلْبَضائِعِ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713031F3-DD1B-BE4F-5378-4900C2F961C2}"/>
              </a:ext>
            </a:extLst>
          </p:cNvPr>
          <p:cNvSpPr/>
          <p:nvPr/>
        </p:nvSpPr>
        <p:spPr>
          <a:xfrm>
            <a:off x="1464013" y="2679495"/>
            <a:ext cx="9584988" cy="1988478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في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اؐلْقَرْيَةِ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حَيَواناتٌ داجِنَةٌ.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4661F1D2-CDA3-493E-5624-AF92DDFB49F9}"/>
              </a:ext>
            </a:extLst>
          </p:cNvPr>
          <p:cNvSpPr/>
          <p:nvPr/>
        </p:nvSpPr>
        <p:spPr>
          <a:xfrm>
            <a:off x="1586151" y="7629209"/>
            <a:ext cx="9409674" cy="161610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يُراقِبُ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اؐلدَّرَكِـيُّ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سُرْعَةَ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اؐلسَّيّاراتِ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8AA70CD-9EA0-FAC4-170E-085832554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02" y="710975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3518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CCEB8-BBE8-687F-B852-C65C57AEF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312C732-D671-3443-EB3D-2F2897733BF9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مع تصحيح الأخطاء. كل متعلم يقرأ جملة واحدة.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0B08B747-3E24-6BCB-5AF2-49B2F7EC8843}"/>
              </a:ext>
            </a:extLst>
          </p:cNvPr>
          <p:cNvSpPr/>
          <p:nvPr/>
        </p:nvSpPr>
        <p:spPr>
          <a:xfrm>
            <a:off x="1498494" y="5125064"/>
            <a:ext cx="9584987" cy="161610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يَعُجُّ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اؐلسّوقُ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بِاؐلْمَنْتوجاتِ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وَاؐلْبَضائِعِ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1DBEF5E7-D7D9-F57D-BAC0-AFACAC671B20}"/>
              </a:ext>
            </a:extLst>
          </p:cNvPr>
          <p:cNvSpPr/>
          <p:nvPr/>
        </p:nvSpPr>
        <p:spPr>
          <a:xfrm>
            <a:off x="1464013" y="2679495"/>
            <a:ext cx="9584988" cy="1988478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في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اؐلْقَرْيَةِ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حَيَواناتٌ داجِنَةٌ.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72EAF8CF-BD29-1829-D648-AC9820D9DE8B}"/>
              </a:ext>
            </a:extLst>
          </p:cNvPr>
          <p:cNvSpPr/>
          <p:nvPr/>
        </p:nvSpPr>
        <p:spPr>
          <a:xfrm>
            <a:off x="1586151" y="7629209"/>
            <a:ext cx="9409674" cy="161610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يُراقِبُ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اؐلدَّرَكِـيُّ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سُرْعَةَ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اؐلسَّيّاراتِ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093B2E1-8D4E-CFA7-FEE1-CA2503FB4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428" y="622590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5688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48D6D-8E2A-056A-F751-5F47ECB47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0E8DE7-764D-2B58-87A9-5D702FEDCE6A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خذوا كراساتكم على الصفحة رقم: 15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CCF6DB-8998-787B-E269-F4AC61E1654C}"/>
              </a:ext>
            </a:extLst>
          </p:cNvPr>
          <p:cNvSpPr/>
          <p:nvPr/>
        </p:nvSpPr>
        <p:spPr>
          <a:xfrm>
            <a:off x="3269673" y="2346987"/>
            <a:ext cx="7245927" cy="81184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أنشطة قرائية على الكراسات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9E18A99-C560-83B2-A351-8869E9227C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8598" y="3277093"/>
            <a:ext cx="5471658" cy="678130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F778795-3076-129B-5125-04484C098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12" y="675084"/>
            <a:ext cx="1450974" cy="1487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8894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54721-30F4-1BD8-1E83-4276BA1FD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58F8DB1-273E-5673-1723-29BC38A0745D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ثنائيات، ستتممون ملء الجزء الأخير من الجدول النشاط 1 على الكراسة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. عليكم إضافة ال للكلمات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CA65D13-15E5-17EC-3C91-1C9AE61A8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5526" y="2141440"/>
            <a:ext cx="5791199" cy="701102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75F1D1EA-DDC1-713B-81F4-03CBD006A7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233" y="658663"/>
            <a:ext cx="1920406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8131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73885-3B7B-0BBF-FCB8-AA776A6E5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1D23AD-3A49-F6CC-7B9D-B94DEBCD17BB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جميعا، ونقرأ جميعا.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0AD6B99-985C-621F-C3A9-141C131D9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5526" y="2141440"/>
            <a:ext cx="5791199" cy="701102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459C861-3028-A150-BC6D-2D8B45636C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26" y="762636"/>
            <a:ext cx="1676545" cy="1280271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C3BE7ED5-182E-99F4-79A5-C065506798CE}"/>
              </a:ext>
            </a:extLst>
          </p:cNvPr>
          <p:cNvSpPr/>
          <p:nvPr/>
        </p:nvSpPr>
        <p:spPr>
          <a:xfrm>
            <a:off x="4350328" y="2944407"/>
            <a:ext cx="2313708" cy="93486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اَلطَّبيعَةُ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8FEBBBCA-79C7-E8BA-3D3C-E489139A3581}"/>
              </a:ext>
            </a:extLst>
          </p:cNvPr>
          <p:cNvSpPr/>
          <p:nvPr/>
        </p:nvSpPr>
        <p:spPr>
          <a:xfrm>
            <a:off x="4350328" y="4440697"/>
            <a:ext cx="2313708" cy="93486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اَلصِّنّارَةُ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B6D80F56-738B-6317-277A-5E3AD4CFCE16}"/>
              </a:ext>
            </a:extLst>
          </p:cNvPr>
          <p:cNvSpPr/>
          <p:nvPr/>
        </p:nvSpPr>
        <p:spPr>
          <a:xfrm>
            <a:off x="4350328" y="5940296"/>
            <a:ext cx="2313708" cy="93486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اَلْكَلْبُ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8560E3F0-EB8C-0298-776B-BF190E08F127}"/>
              </a:ext>
            </a:extLst>
          </p:cNvPr>
          <p:cNvSpPr/>
          <p:nvPr/>
        </p:nvSpPr>
        <p:spPr>
          <a:xfrm>
            <a:off x="4350328" y="7720851"/>
            <a:ext cx="2313708" cy="93486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اَلْحُقولُ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9431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C7FDB-EFE5-1AC0-6B49-710813712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7AD6AB6-15ED-F91A-3303-B2CF807D5CC8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كل واحد منكم يقرأ سطرا من سلسة كلمات النشاط2، بدقة وسرعة.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2A6527-20C2-4C75-F64E-303293043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264" y="582456"/>
            <a:ext cx="1633870" cy="14265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97A7802-743B-281A-4A21-7BAF7F67F5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237" y="3117273"/>
            <a:ext cx="13243430" cy="5929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0410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BB41F-768B-5701-3070-F83EADD48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938467D-7A91-CE96-D1CE-31FBD478C993}"/>
              </a:ext>
            </a:extLst>
          </p:cNvPr>
          <p:cNvSpPr txBox="1"/>
          <p:nvPr/>
        </p:nvSpPr>
        <p:spPr>
          <a:xfrm>
            <a:off x="160420" y="957196"/>
            <a:ext cx="126411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انتبهوا(على السبورة)، في النشاط3، لاحظوا كيف سأركب جملة انطلاقا من الكلمات المبعثرة.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68C0F8-E640-A84D-B355-8281EF4F6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93" y="619035"/>
            <a:ext cx="1475360" cy="1353429"/>
          </a:xfrm>
          <a:prstGeom prst="rect">
            <a:avLst/>
          </a:prstGeom>
        </p:spPr>
      </p:pic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9C3035B8-ECCD-B56D-1D7F-44040072A1F6}"/>
              </a:ext>
            </a:extLst>
          </p:cNvPr>
          <p:cNvSpPr/>
          <p:nvPr/>
        </p:nvSpPr>
        <p:spPr>
          <a:xfrm>
            <a:off x="10155382" y="5675337"/>
            <a:ext cx="1374201" cy="87913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مِنَ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6EB50411-9D78-FCB7-9364-47FE4BE90684}"/>
              </a:ext>
            </a:extLst>
          </p:cNvPr>
          <p:cNvSpPr/>
          <p:nvPr/>
        </p:nvSpPr>
        <p:spPr>
          <a:xfrm>
            <a:off x="7702786" y="5675337"/>
            <a:ext cx="2153549" cy="87913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 err="1">
                <a:solidFill>
                  <a:schemeClr val="tx1"/>
                </a:solidFill>
              </a:rPr>
              <a:t>اؐلْحَيَواناتِ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3A2045C1-C622-5EF6-F080-898F411B8782}"/>
              </a:ext>
            </a:extLst>
          </p:cNvPr>
          <p:cNvSpPr/>
          <p:nvPr/>
        </p:nvSpPr>
        <p:spPr>
          <a:xfrm>
            <a:off x="5424054" y="5634662"/>
            <a:ext cx="1953491" cy="87913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 err="1">
                <a:solidFill>
                  <a:schemeClr val="tx1"/>
                </a:solidFill>
              </a:rPr>
              <a:t>اؐلدّاجِنَةِ</a:t>
            </a:r>
            <a:endParaRPr lang="fr-FR" sz="4000" b="1" dirty="0">
              <a:solidFill>
                <a:schemeClr val="tx1"/>
              </a:solidFill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C5BA250D-19E8-0374-DD13-283B255CD49B}"/>
              </a:ext>
            </a:extLst>
          </p:cNvPr>
          <p:cNvSpPr/>
          <p:nvPr/>
        </p:nvSpPr>
        <p:spPr>
          <a:xfrm>
            <a:off x="3213415" y="5675337"/>
            <a:ext cx="1801092" cy="87913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schemeClr val="tx1"/>
                </a:solidFill>
              </a:rPr>
              <a:t>اَلْأَبْقارُ</a:t>
            </a:r>
            <a:endParaRPr lang="fr-FR" sz="4000" b="1" dirty="0">
              <a:solidFill>
                <a:schemeClr val="tx1"/>
              </a:solidFill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7938D67D-7060-0CEA-AC97-7DD45DA18607}"/>
              </a:ext>
            </a:extLst>
          </p:cNvPr>
          <p:cNvSpPr/>
          <p:nvPr/>
        </p:nvSpPr>
        <p:spPr>
          <a:xfrm>
            <a:off x="833138" y="5634662"/>
            <a:ext cx="2081230" cy="87913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 err="1">
                <a:solidFill>
                  <a:schemeClr val="tx1"/>
                </a:solidFill>
              </a:rPr>
              <a:t>وَاؐلْأَغْنامُ</a:t>
            </a:r>
            <a:endParaRPr lang="fr-FR" sz="4000" b="1" dirty="0">
              <a:solidFill>
                <a:schemeClr val="tx1"/>
              </a:solidFill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2BF25FEA-F03C-48C4-4C73-98D3215917B1}"/>
              </a:ext>
            </a:extLst>
          </p:cNvPr>
          <p:cNvSpPr/>
          <p:nvPr/>
        </p:nvSpPr>
        <p:spPr>
          <a:xfrm>
            <a:off x="1563596" y="7357176"/>
            <a:ext cx="9965987" cy="147686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defTabSz="457200" rtl="1">
              <a:defRPr/>
            </a:pPr>
            <a:r>
              <a:rPr lang="ar-MA" sz="4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مِنَ </a:t>
            </a:r>
            <a:r>
              <a:rPr lang="ar-MA" sz="4800" b="1" dirty="0" err="1">
                <a:solidFill>
                  <a:schemeClr val="tx1"/>
                </a:solidFill>
              </a:rPr>
              <a:t>اؐلْحَيَواناتِ</a:t>
            </a:r>
            <a:r>
              <a:rPr lang="ar-MA" sz="4800" b="1" dirty="0">
                <a:solidFill>
                  <a:schemeClr val="tx1"/>
                </a:solidFill>
              </a:rPr>
              <a:t> </a:t>
            </a:r>
            <a:r>
              <a:rPr lang="ar-MA" sz="4800" b="1" dirty="0" err="1">
                <a:solidFill>
                  <a:schemeClr val="tx1"/>
                </a:solidFill>
              </a:rPr>
              <a:t>اؐلدّاجِنَةِ</a:t>
            </a:r>
            <a:r>
              <a:rPr lang="ar-MA" sz="4800" b="1" dirty="0">
                <a:solidFill>
                  <a:schemeClr val="tx1"/>
                </a:solidFill>
              </a:rPr>
              <a:t>: اَلْأَبْقارُ </a:t>
            </a:r>
            <a:r>
              <a:rPr lang="ar-MA" sz="4800" b="1" dirty="0" err="1">
                <a:solidFill>
                  <a:schemeClr val="tx1"/>
                </a:solidFill>
              </a:rPr>
              <a:t>وَاؐلْأَغْنامُ</a:t>
            </a:r>
            <a:r>
              <a:rPr lang="ar-MA" sz="4800" b="1" dirty="0">
                <a:solidFill>
                  <a:schemeClr val="tx1"/>
                </a:solidFill>
              </a:rPr>
              <a:t>.</a:t>
            </a:r>
            <a:endParaRPr kumimoji="0" lang="fr-FR" sz="4800" b="1" i="0" u="none" strike="noStrike" kern="120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3BBE90B-AB44-47F9-6BC5-A57380800D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073" y="3039734"/>
            <a:ext cx="10529454" cy="2231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36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7AA30-E68A-7288-84D8-0FEDFB592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575758-6E3A-2AAB-B828-BB8D68FD566A}"/>
              </a:ext>
            </a:extLst>
          </p:cNvPr>
          <p:cNvSpPr txBox="1"/>
          <p:nvPr/>
        </p:nvSpPr>
        <p:spPr>
          <a:xfrm>
            <a:off x="160420" y="957196"/>
            <a:ext cx="126411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يقرأ الجملة التي توصلت إليها؟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C9EFAF23-D02E-9FBC-E375-1828119CE00A}"/>
              </a:ext>
            </a:extLst>
          </p:cNvPr>
          <p:cNvSpPr/>
          <p:nvPr/>
        </p:nvSpPr>
        <p:spPr>
          <a:xfrm>
            <a:off x="1498015" y="6302208"/>
            <a:ext cx="9965987" cy="147686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مِنَ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اؐلْحَيَواناتِ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اؐلدّاجِنَةِ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: اَلْأَبْقارُ </a:t>
            </a:r>
            <a:r>
              <a:rPr kumimoji="0" lang="ar-MA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وَاؐلْأَغْنامُ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48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4403317-A55B-53C6-BE1E-3800B5B7C2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073" y="3039734"/>
            <a:ext cx="10529454" cy="22317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84C6346-27E8-FE9A-89E7-C5B868D3A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38" y="582456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4091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0DA59-9D7B-FF74-69A0-E4E8C242D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5F6E66C-A9F8-DA45-0C1E-F3B0BC537D86}"/>
              </a:ext>
            </a:extLst>
          </p:cNvPr>
          <p:cNvSpPr txBox="1"/>
          <p:nvPr/>
        </p:nvSpPr>
        <p:spPr>
          <a:xfrm>
            <a:off x="160420" y="957196"/>
            <a:ext cx="126411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على دفاتركم ركبوا الجملتين انطلاقا من الكمات المبعثرة: النشاط رقم: 3.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5D544AC-77E9-3C51-26EE-D2B677D843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987" y="2665129"/>
            <a:ext cx="10994340" cy="203156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62EAA04-7116-8AC0-E07D-640242E2F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109" y="6451300"/>
            <a:ext cx="10673218" cy="195452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7FBF46A-E5EF-A609-1259-E492AD15FC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284" y="582456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7439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902A3-6218-6A6B-F69A-867EA15DE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272143E-DB83-3D54-C065-206468664F75}"/>
              </a:ext>
            </a:extLst>
          </p:cNvPr>
          <p:cNvSpPr txBox="1"/>
          <p:nvPr/>
        </p:nvSpPr>
        <p:spPr>
          <a:xfrm>
            <a:off x="160420" y="957196"/>
            <a:ext cx="126411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بعد الإنجاز الفردي. الآن في ثنائيات، كل متعلم يعرض على زميله الجملتين التي توصل إليهما، ويناقش معه.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AC5F1DE-437B-028B-00A2-2E22B0F36D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510" y="683048"/>
            <a:ext cx="1899538" cy="125182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CA9005C-D41F-A34C-AB71-E4C8E295E2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987" y="2665129"/>
            <a:ext cx="10994340" cy="203156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87BB8E1-3D16-E146-D0EB-052B8F8CD7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109" y="6451300"/>
            <a:ext cx="10673218" cy="1954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88683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CEA29-3F01-F05A-C8F3-06A3C7A84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A17D79E-1EC8-2D60-FBF6-5BB0C17EA821}"/>
              </a:ext>
            </a:extLst>
          </p:cNvPr>
          <p:cNvSpPr txBox="1"/>
          <p:nvPr/>
        </p:nvSpPr>
        <p:spPr>
          <a:xfrm>
            <a:off x="160420" y="957196"/>
            <a:ext cx="126411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 جماعة على السبورة.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C8D0CD-83C0-214F-6947-80186D7ED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838" y="2410691"/>
            <a:ext cx="9240323" cy="701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7533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80C20-951C-FE20-F37A-71D3A0407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B59E60A-627C-7498-6807-376D6127A1F4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الآن سأسألكم عما تتذكرونه جيدا من الحصة، ركزوا جيدا: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756FF82-C29B-1D2F-C902-D36940229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26" y="707351"/>
            <a:ext cx="1676545" cy="1280271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C0BCF9E2-A07C-0AAF-3BC9-423192E676D6}"/>
              </a:ext>
            </a:extLst>
          </p:cNvPr>
          <p:cNvSpPr/>
          <p:nvPr/>
        </p:nvSpPr>
        <p:spPr>
          <a:xfrm>
            <a:off x="3151743" y="2480286"/>
            <a:ext cx="8613448" cy="152205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72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ما الكلمات التي تتذكرونها؟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A4B58050-084F-C4E5-33B2-66C036D68C26}"/>
              </a:ext>
            </a:extLst>
          </p:cNvPr>
          <p:cNvSpPr/>
          <p:nvPr/>
        </p:nvSpPr>
        <p:spPr>
          <a:xfrm>
            <a:off x="3151743" y="6397442"/>
            <a:ext cx="8613448" cy="152205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72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ما الجمل التي تتذكرونها؟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3177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منكم يكتب كلمة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كلمة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7EB7D6F-5B00-D6C5-3672-5B84FF6BDDC7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لعبة الكلمات </a:t>
            </a:r>
            <a:r>
              <a:rPr lang="ar-MA" sz="6000" noProof="0" dirty="0" err="1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المسجوعة</a:t>
            </a:r>
            <a:endParaRPr lang="ar-MA" sz="600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ptos" panose="02110004020202020204"/>
              <a:cs typeface="Arial" panose="020B0604020202020204" pitchFamily="34" charset="0"/>
            </a:endParaRP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B6A75A-A5A4-AB83-0054-AFCB3D346A32}"/>
              </a:ext>
            </a:extLst>
          </p:cNvPr>
          <p:cNvSpPr txBox="1"/>
          <p:nvPr/>
        </p:nvSpPr>
        <p:spPr>
          <a:xfrm>
            <a:off x="997527" y="101193"/>
            <a:ext cx="11499274" cy="205056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280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سنلعب الآن لعبة الكلمات </a:t>
            </a:r>
            <a:r>
              <a:rPr lang="ar-MA" sz="2800" dirty="0" err="1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المسجوعة</a:t>
            </a:r>
            <a:r>
              <a:rPr lang="ar-MA" sz="280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  المجموعة الفائزة هي من ستحصل على أكبر عدد من الكمات</a:t>
            </a:r>
            <a:r>
              <a:rPr lang="fr-MA" sz="280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  <a:p>
            <a:pPr algn="r" rtl="1"/>
            <a:r>
              <a:rPr lang="ar-MA" sz="2800" dirty="0">
                <a:solidFill>
                  <a:schemeClr val="bg1">
                    <a:lumMod val="6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كلمة اليوم: أَقْلامٌ</a:t>
            </a:r>
            <a:endParaRPr lang="ar-MA" sz="2400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endParaRPr lang="fr-FR" sz="4725" dirty="0">
              <a:solidFill>
                <a:schemeClr val="bg1">
                  <a:lumMod val="6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DD036A5-DAAD-5F56-8997-92085CAA2F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26" y="637749"/>
            <a:ext cx="1950889" cy="1298561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8F8BA607-4C9B-FD4B-0BC3-C1C9DB1732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7279000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221134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A65F3-544D-E086-5EC4-6A4FD760E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774EEF-8191-CA85-F8D7-67C77970451A}"/>
              </a:ext>
            </a:extLst>
          </p:cNvPr>
          <p:cNvSpPr txBox="1"/>
          <p:nvPr/>
        </p:nvSpPr>
        <p:spPr>
          <a:xfrm>
            <a:off x="997527" y="316636"/>
            <a:ext cx="11499274" cy="16196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عرض عمل المجموعات، وتتويج المجموعة الفائزة.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4F1257D5-E51B-B832-1872-5F5E2EF8E9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6053655"/>
              </p:ext>
            </p:extLst>
          </p:nvPr>
        </p:nvGraphicFramePr>
        <p:xfrm>
          <a:off x="533399" y="2081084"/>
          <a:ext cx="12739255" cy="7859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6F9EA8D9-08AB-1AAF-A4D1-7EB5E9E959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981" y="728426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2580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6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15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20295" y="2350874"/>
            <a:ext cx="5796396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أتمم تعبئة الجدول في النشاط 1 بالكلمات المناسبة؛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الكلمات في النشاط2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أقرأ الجمل في النشاط 3 ، وأعيد تركيب</a:t>
            </a:r>
            <a:r>
              <a:rPr kumimoji="0" lang="ar-MA" sz="4000" b="0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الجمل من الكلمات المبعثرة،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ثم </a:t>
            </a:r>
            <a:r>
              <a:rPr kumimoji="0" lang="ar-MA" sz="4000" b="0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أنقلها على دفتري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233FA90-470C-5ACC-E62F-146E04336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387" y="2447788"/>
            <a:ext cx="5546762" cy="6876254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16D02FA-E735-C967-4979-129B2DBFC7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</TotalTime>
  <Words>1461</Words>
  <Application>Microsoft Office PowerPoint</Application>
  <PresentationFormat>Personnalisé</PresentationFormat>
  <Paragraphs>259</Paragraphs>
  <Slides>61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61</vt:i4>
      </vt:variant>
    </vt:vector>
  </HeadingPairs>
  <TitlesOfParts>
    <vt:vector size="80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2194</cp:revision>
  <dcterms:created xsi:type="dcterms:W3CDTF">2014-10-09T07:32:24Z</dcterms:created>
  <dcterms:modified xsi:type="dcterms:W3CDTF">2025-09-17T17:37:59Z</dcterms:modified>
</cp:coreProperties>
</file>