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82" r:id="rId2"/>
    <p:sldMasterId id="2147483824" r:id="rId3"/>
    <p:sldMasterId id="2147483934" r:id="rId4"/>
  </p:sldMasterIdLst>
  <p:notesMasterIdLst>
    <p:notesMasterId r:id="rId60"/>
  </p:notesMasterIdLst>
  <p:handoutMasterIdLst>
    <p:handoutMasterId r:id="rId61"/>
  </p:handoutMasterIdLst>
  <p:sldIdLst>
    <p:sldId id="257" r:id="rId5"/>
    <p:sldId id="2134804867" r:id="rId6"/>
    <p:sldId id="2134805101" r:id="rId7"/>
    <p:sldId id="2134808522" r:id="rId8"/>
    <p:sldId id="2134805392" r:id="rId9"/>
    <p:sldId id="2134805155" r:id="rId10"/>
    <p:sldId id="2134808449" r:id="rId11"/>
    <p:sldId id="2134808454" r:id="rId12"/>
    <p:sldId id="2134808450" r:id="rId13"/>
    <p:sldId id="2134808451" r:id="rId14"/>
    <p:sldId id="2134808531" r:id="rId15"/>
    <p:sldId id="542" r:id="rId16"/>
    <p:sldId id="2134808532" r:id="rId17"/>
    <p:sldId id="2134808455" r:id="rId18"/>
    <p:sldId id="2134808533" r:id="rId19"/>
    <p:sldId id="2134808534" r:id="rId20"/>
    <p:sldId id="2134808535" r:id="rId21"/>
    <p:sldId id="2134808536" r:id="rId22"/>
    <p:sldId id="2134808537" r:id="rId23"/>
    <p:sldId id="2134808538" r:id="rId24"/>
    <p:sldId id="2134808448" r:id="rId25"/>
    <p:sldId id="2134808539" r:id="rId26"/>
    <p:sldId id="2134808511" r:id="rId27"/>
    <p:sldId id="2134808474" r:id="rId28"/>
    <p:sldId id="2134808468" r:id="rId29"/>
    <p:sldId id="2134808540" r:id="rId30"/>
    <p:sldId id="2134808469" r:id="rId31"/>
    <p:sldId id="597" r:id="rId32"/>
    <p:sldId id="2134808445" r:id="rId33"/>
    <p:sldId id="2134808541" r:id="rId34"/>
    <p:sldId id="2134808542" r:id="rId35"/>
    <p:sldId id="2134808545" r:id="rId36"/>
    <p:sldId id="2134808543" r:id="rId37"/>
    <p:sldId id="2134808544" r:id="rId38"/>
    <p:sldId id="2134808546" r:id="rId39"/>
    <p:sldId id="2134808547" r:id="rId40"/>
    <p:sldId id="2134808548" r:id="rId41"/>
    <p:sldId id="2134808549" r:id="rId42"/>
    <p:sldId id="2134808551" r:id="rId43"/>
    <p:sldId id="2134808550" r:id="rId44"/>
    <p:sldId id="2134808553" r:id="rId45"/>
    <p:sldId id="2134808552" r:id="rId46"/>
    <p:sldId id="2134808554" r:id="rId47"/>
    <p:sldId id="2134808555" r:id="rId48"/>
    <p:sldId id="2134808556" r:id="rId49"/>
    <p:sldId id="2134808558" r:id="rId50"/>
    <p:sldId id="2134808557" r:id="rId51"/>
    <p:sldId id="2134808559" r:id="rId52"/>
    <p:sldId id="2134808560" r:id="rId53"/>
    <p:sldId id="838" r:id="rId54"/>
    <p:sldId id="2134808562" r:id="rId55"/>
    <p:sldId id="2134808501" r:id="rId56"/>
    <p:sldId id="2134808561" r:id="rId57"/>
    <p:sldId id="2134808503" r:id="rId58"/>
    <p:sldId id="2134808502" r:id="rId59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57"/>
            <p14:sldId id="2134804867"/>
            <p14:sldId id="2134805101"/>
            <p14:sldId id="2134808522"/>
            <p14:sldId id="2134805392"/>
            <p14:sldId id="2134805155"/>
            <p14:sldId id="2134808449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532"/>
            <p14:sldId id="2134808455"/>
            <p14:sldId id="2134808533"/>
            <p14:sldId id="2134808534"/>
            <p14:sldId id="2134808535"/>
            <p14:sldId id="2134808536"/>
            <p14:sldId id="2134808537"/>
            <p14:sldId id="2134808538"/>
          </p14:sldIdLst>
        </p14:section>
        <p14:section name="تحدث وإغناء المعجم" id="{5F742C0B-3E93-40E7-BD04-47EA8F843380}">
          <p14:sldIdLst>
            <p14:sldId id="2134808448"/>
            <p14:sldId id="2134808539"/>
            <p14:sldId id="2134808511"/>
            <p14:sldId id="2134808474"/>
            <p14:sldId id="2134808468"/>
            <p14:sldId id="2134808540"/>
            <p14:sldId id="2134808469"/>
          </p14:sldIdLst>
        </p14:section>
        <p14:section name="أنشطة القراءةوالكتابة" id="{A25CF4A3-DA66-4B51-A640-2EC4C5A8918F}">
          <p14:sldIdLst>
            <p14:sldId id="597"/>
            <p14:sldId id="2134808445"/>
            <p14:sldId id="2134808541"/>
            <p14:sldId id="2134808542"/>
            <p14:sldId id="2134808545"/>
            <p14:sldId id="2134808543"/>
            <p14:sldId id="2134808544"/>
            <p14:sldId id="2134808546"/>
            <p14:sldId id="2134808547"/>
            <p14:sldId id="2134808548"/>
            <p14:sldId id="2134808549"/>
            <p14:sldId id="2134808551"/>
            <p14:sldId id="2134808550"/>
            <p14:sldId id="2134808553"/>
            <p14:sldId id="2134808552"/>
            <p14:sldId id="2134808554"/>
            <p14:sldId id="2134808555"/>
            <p14:sldId id="2134808556"/>
            <p14:sldId id="2134808558"/>
            <p14:sldId id="2134808557"/>
            <p14:sldId id="2134808559"/>
            <p14:sldId id="2134808560"/>
          </p14:sldIdLst>
        </p14:section>
        <p14:section name="ألعاب" id="{66953B43-0502-40BE-9D9D-49C14FC1791C}">
          <p14:sldIdLst>
            <p14:sldId id="838"/>
            <p14:sldId id="2134808562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0000"/>
    <a:srgbClr val="19199B"/>
    <a:srgbClr val="006DB4"/>
    <a:srgbClr val="E74C3C"/>
    <a:srgbClr val="D4EAF3"/>
    <a:srgbClr val="FFFFFF"/>
    <a:srgbClr val="10147E"/>
    <a:srgbClr val="0A0C4C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D1C615-5692-4BAC-A064-D1B80B49D071}" v="746" dt="2025-09-14T18:32:17.9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658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680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0E1024C3-58F3-4E60-9D56-58152775B348}"/>
    <pc:docChg chg="undo custSel modSld">
      <pc:chgData name="FERHANE EL MOSTAFA" userId="612e3f77-08f4-424c-9bd0-6ac275dcda07" providerId="ADAL" clId="{0E1024C3-58F3-4E60-9D56-58152775B348}" dt="2025-09-14T18:32:20.373" v="59" actId="1076"/>
      <pc:docMkLst>
        <pc:docMk/>
      </pc:docMkLst>
      <pc:sldChg chg="modSp mod">
        <pc:chgData name="FERHANE EL MOSTAFA" userId="612e3f77-08f4-424c-9bd0-6ac275dcda07" providerId="ADAL" clId="{0E1024C3-58F3-4E60-9D56-58152775B348}" dt="2025-09-14T18:32:11.528" v="56" actId="20577"/>
        <pc:sldMkLst>
          <pc:docMk/>
          <pc:sldMk cId="0" sldId="257"/>
        </pc:sldMkLst>
        <pc:spChg chg="mod">
          <ac:chgData name="FERHANE EL MOSTAFA" userId="612e3f77-08f4-424c-9bd0-6ac275dcda07" providerId="ADAL" clId="{0E1024C3-58F3-4E60-9D56-58152775B348}" dt="2025-09-14T18:32:11.528" v="56" actId="20577"/>
          <ac:spMkLst>
            <pc:docMk/>
            <pc:sldMk cId="0" sldId="257"/>
            <ac:spMk id="13" creationId="{00000000-0000-0000-0000-000000000000}"/>
          </ac:spMkLst>
        </pc:spChg>
      </pc:sldChg>
      <pc:sldChg chg="addSp delSp modSp mod">
        <pc:chgData name="FERHANE EL MOSTAFA" userId="612e3f77-08f4-424c-9bd0-6ac275dcda07" providerId="ADAL" clId="{0E1024C3-58F3-4E60-9D56-58152775B348}" dt="2025-09-14T18:32:20.373" v="59" actId="1076"/>
        <pc:sldMkLst>
          <pc:docMk/>
          <pc:sldMk cId="3727397737" sldId="2134805392"/>
        </pc:sldMkLst>
        <pc:picChg chg="del">
          <ac:chgData name="FERHANE EL MOSTAFA" userId="612e3f77-08f4-424c-9bd0-6ac275dcda07" providerId="ADAL" clId="{0E1024C3-58F3-4E60-9D56-58152775B348}" dt="2025-09-14T18:32:17.424" v="57" actId="478"/>
          <ac:picMkLst>
            <pc:docMk/>
            <pc:sldMk cId="3727397737" sldId="2134805392"/>
            <ac:picMk id="4" creationId="{6D4B1528-9D12-0841-83D5-9EFFE0B110E4}"/>
          </ac:picMkLst>
        </pc:picChg>
        <pc:picChg chg="add mod">
          <ac:chgData name="FERHANE EL MOSTAFA" userId="612e3f77-08f4-424c-9bd0-6ac275dcda07" providerId="ADAL" clId="{0E1024C3-58F3-4E60-9D56-58152775B348}" dt="2025-09-14T18:32:20.373" v="59" actId="1076"/>
          <ac:picMkLst>
            <pc:docMk/>
            <pc:sldMk cId="3727397737" sldId="2134805392"/>
            <ac:picMk id="5" creationId="{1C91EC08-DAE9-914B-3116-852FD2F50005}"/>
          </ac:picMkLst>
        </pc:picChg>
      </pc:sldChg>
      <pc:sldChg chg="modSp mod">
        <pc:chgData name="FERHANE EL MOSTAFA" userId="612e3f77-08f4-424c-9bd0-6ac275dcda07" providerId="ADAL" clId="{0E1024C3-58F3-4E60-9D56-58152775B348}" dt="2025-09-14T10:43:39.835" v="37" actId="14100"/>
        <pc:sldMkLst>
          <pc:docMk/>
          <pc:sldMk cId="1509489136" sldId="2134808445"/>
        </pc:sldMkLst>
        <pc:spChg chg="mod">
          <ac:chgData name="FERHANE EL MOSTAFA" userId="612e3f77-08f4-424c-9bd0-6ac275dcda07" providerId="ADAL" clId="{0E1024C3-58F3-4E60-9D56-58152775B348}" dt="2025-09-14T10:43:17.660" v="29" actId="14100"/>
          <ac:spMkLst>
            <pc:docMk/>
            <pc:sldMk cId="1509489136" sldId="2134808445"/>
            <ac:spMk id="4" creationId="{1201691E-D40A-CEFC-EB14-517EB6316293}"/>
          </ac:spMkLst>
        </pc:spChg>
        <pc:spChg chg="mod">
          <ac:chgData name="FERHANE EL MOSTAFA" userId="612e3f77-08f4-424c-9bd0-6ac275dcda07" providerId="ADAL" clId="{0E1024C3-58F3-4E60-9D56-58152775B348}" dt="2025-09-14T10:43:22.521" v="31" actId="14100"/>
          <ac:spMkLst>
            <pc:docMk/>
            <pc:sldMk cId="1509489136" sldId="2134808445"/>
            <ac:spMk id="5" creationId="{FDC1C7D0-BC65-7EBA-3780-F4B913BC5A78}"/>
          </ac:spMkLst>
        </pc:spChg>
        <pc:spChg chg="mod">
          <ac:chgData name="FERHANE EL MOSTAFA" userId="612e3f77-08f4-424c-9bd0-6ac275dcda07" providerId="ADAL" clId="{0E1024C3-58F3-4E60-9D56-58152775B348}" dt="2025-09-14T10:43:20.392" v="30" actId="14100"/>
          <ac:spMkLst>
            <pc:docMk/>
            <pc:sldMk cId="1509489136" sldId="2134808445"/>
            <ac:spMk id="6" creationId="{6D0620F9-C4A5-2675-E59D-54D9FB3C5A94}"/>
          </ac:spMkLst>
        </pc:spChg>
        <pc:spChg chg="mod">
          <ac:chgData name="FERHANE EL MOSTAFA" userId="612e3f77-08f4-424c-9bd0-6ac275dcda07" providerId="ADAL" clId="{0E1024C3-58F3-4E60-9D56-58152775B348}" dt="2025-09-14T10:43:39.835" v="37" actId="14100"/>
          <ac:spMkLst>
            <pc:docMk/>
            <pc:sldMk cId="1509489136" sldId="2134808445"/>
            <ac:spMk id="10" creationId="{FB4CAB8B-2418-F8CE-CFEA-56CA62082F02}"/>
          </ac:spMkLst>
        </pc:spChg>
        <pc:spChg chg="mod">
          <ac:chgData name="FERHANE EL MOSTAFA" userId="612e3f77-08f4-424c-9bd0-6ac275dcda07" providerId="ADAL" clId="{0E1024C3-58F3-4E60-9D56-58152775B348}" dt="2025-09-14T10:43:35.359" v="35" actId="14100"/>
          <ac:spMkLst>
            <pc:docMk/>
            <pc:sldMk cId="1509489136" sldId="2134808445"/>
            <ac:spMk id="11" creationId="{13262762-74D4-81F0-2A60-E4A80B5C9AF0}"/>
          </ac:spMkLst>
        </pc:spChg>
        <pc:spChg chg="mod">
          <ac:chgData name="FERHANE EL MOSTAFA" userId="612e3f77-08f4-424c-9bd0-6ac275dcda07" providerId="ADAL" clId="{0E1024C3-58F3-4E60-9D56-58152775B348}" dt="2025-09-14T10:43:26.624" v="32" actId="14100"/>
          <ac:spMkLst>
            <pc:docMk/>
            <pc:sldMk cId="1509489136" sldId="2134808445"/>
            <ac:spMk id="12" creationId="{DBC4E4DB-C918-5D90-4E49-6CB3CC60B6B1}"/>
          </ac:spMkLst>
        </pc:spChg>
      </pc:sldChg>
      <pc:sldChg chg="modSp">
        <pc:chgData name="FERHANE EL MOSTAFA" userId="612e3f77-08f4-424c-9bd0-6ac275dcda07" providerId="ADAL" clId="{0E1024C3-58F3-4E60-9D56-58152775B348}" dt="2025-08-31T19:27:59.835" v="11"/>
        <pc:sldMkLst>
          <pc:docMk/>
          <pc:sldMk cId="1209427918" sldId="2134808511"/>
        </pc:sldMkLst>
        <pc:spChg chg="mod">
          <ac:chgData name="FERHANE EL MOSTAFA" userId="612e3f77-08f4-424c-9bd0-6ac275dcda07" providerId="ADAL" clId="{0E1024C3-58F3-4E60-9D56-58152775B348}" dt="2025-08-31T19:27:59.835" v="11"/>
          <ac:spMkLst>
            <pc:docMk/>
            <pc:sldMk cId="1209427918" sldId="2134808511"/>
            <ac:spMk id="5" creationId="{0F3AC4F5-B586-F141-18B6-B9C765E5A793}"/>
          </ac:spMkLst>
        </pc:spChg>
      </pc:sldChg>
      <pc:sldChg chg="modSp">
        <pc:chgData name="FERHANE EL MOSTAFA" userId="612e3f77-08f4-424c-9bd0-6ac275dcda07" providerId="ADAL" clId="{0E1024C3-58F3-4E60-9D56-58152775B348}" dt="2025-09-14T10:42:49.538" v="28" actId="20577"/>
        <pc:sldMkLst>
          <pc:docMk/>
          <pc:sldMk cId="1843453747" sldId="2134808540"/>
        </pc:sldMkLst>
        <pc:spChg chg="mod">
          <ac:chgData name="FERHANE EL MOSTAFA" userId="612e3f77-08f4-424c-9bd0-6ac275dcda07" providerId="ADAL" clId="{0E1024C3-58F3-4E60-9D56-58152775B348}" dt="2025-08-31T19:28:22.723" v="14"/>
          <ac:spMkLst>
            <pc:docMk/>
            <pc:sldMk cId="1843453747" sldId="2134808540"/>
            <ac:spMk id="5" creationId="{04186C06-F673-10BA-C3A2-45CC19781F12}"/>
          </ac:spMkLst>
        </pc:spChg>
        <pc:spChg chg="mod">
          <ac:chgData name="FERHANE EL MOSTAFA" userId="612e3f77-08f4-424c-9bd0-6ac275dcda07" providerId="ADAL" clId="{0E1024C3-58F3-4E60-9D56-58152775B348}" dt="2025-09-14T10:42:49.538" v="28" actId="20577"/>
          <ac:spMkLst>
            <pc:docMk/>
            <pc:sldMk cId="1843453747" sldId="2134808540"/>
            <ac:spMk id="19" creationId="{CC6E666E-1EC1-9407-EE81-04DBDE0DEBD2}"/>
          </ac:spMkLst>
        </pc:spChg>
        <pc:spChg chg="mod">
          <ac:chgData name="FERHANE EL MOSTAFA" userId="612e3f77-08f4-424c-9bd0-6ac275dcda07" providerId="ADAL" clId="{0E1024C3-58F3-4E60-9D56-58152775B348}" dt="2025-08-31T19:28:51.328" v="21"/>
          <ac:spMkLst>
            <pc:docMk/>
            <pc:sldMk cId="1843453747" sldId="2134808540"/>
            <ac:spMk id="20" creationId="{C667FED6-D36C-D53E-8DBF-DA970F53A144}"/>
          </ac:spMkLst>
        </pc:spChg>
        <pc:spChg chg="mod">
          <ac:chgData name="FERHANE EL MOSTAFA" userId="612e3f77-08f4-424c-9bd0-6ac275dcda07" providerId="ADAL" clId="{0E1024C3-58F3-4E60-9D56-58152775B348}" dt="2025-08-31T19:29:02.749" v="24" actId="207"/>
          <ac:spMkLst>
            <pc:docMk/>
            <pc:sldMk cId="1843453747" sldId="2134808540"/>
            <ac:spMk id="21" creationId="{2473526E-4CF5-EE62-FC40-F99C0A8D3323}"/>
          </ac:spMkLst>
        </pc:spChg>
      </pc:sldChg>
      <pc:sldChg chg="modSp mod">
        <pc:chgData name="FERHANE EL MOSTAFA" userId="612e3f77-08f4-424c-9bd0-6ac275dcda07" providerId="ADAL" clId="{0E1024C3-58F3-4E60-9D56-58152775B348}" dt="2025-09-14T10:44:03.188" v="43" actId="14100"/>
        <pc:sldMkLst>
          <pc:docMk/>
          <pc:sldMk cId="4035992643" sldId="2134808541"/>
        </pc:sldMkLst>
        <pc:spChg chg="mod">
          <ac:chgData name="FERHANE EL MOSTAFA" userId="612e3f77-08f4-424c-9bd0-6ac275dcda07" providerId="ADAL" clId="{0E1024C3-58F3-4E60-9D56-58152775B348}" dt="2025-09-14T10:43:46.459" v="38" actId="14100"/>
          <ac:spMkLst>
            <pc:docMk/>
            <pc:sldMk cId="4035992643" sldId="2134808541"/>
            <ac:spMk id="4" creationId="{A8DEB393-5F7A-6122-0EAD-7E4DEDB5FDA7}"/>
          </ac:spMkLst>
        </pc:spChg>
        <pc:spChg chg="mod">
          <ac:chgData name="FERHANE EL MOSTAFA" userId="612e3f77-08f4-424c-9bd0-6ac275dcda07" providerId="ADAL" clId="{0E1024C3-58F3-4E60-9D56-58152775B348}" dt="2025-09-14T10:43:52.778" v="40" actId="14100"/>
          <ac:spMkLst>
            <pc:docMk/>
            <pc:sldMk cId="4035992643" sldId="2134808541"/>
            <ac:spMk id="5" creationId="{87ED1830-C004-A41F-B94C-C6B972302215}"/>
          </ac:spMkLst>
        </pc:spChg>
        <pc:spChg chg="mod">
          <ac:chgData name="FERHANE EL MOSTAFA" userId="612e3f77-08f4-424c-9bd0-6ac275dcda07" providerId="ADAL" clId="{0E1024C3-58F3-4E60-9D56-58152775B348}" dt="2025-09-14T10:43:49.174" v="39" actId="14100"/>
          <ac:spMkLst>
            <pc:docMk/>
            <pc:sldMk cId="4035992643" sldId="2134808541"/>
            <ac:spMk id="6" creationId="{4FE9CA49-DC04-10A0-DC16-E90EAD7E7B56}"/>
          </ac:spMkLst>
        </pc:spChg>
        <pc:spChg chg="mod">
          <ac:chgData name="FERHANE EL MOSTAFA" userId="612e3f77-08f4-424c-9bd0-6ac275dcda07" providerId="ADAL" clId="{0E1024C3-58F3-4E60-9D56-58152775B348}" dt="2025-09-14T10:44:03.188" v="43" actId="14100"/>
          <ac:spMkLst>
            <pc:docMk/>
            <pc:sldMk cId="4035992643" sldId="2134808541"/>
            <ac:spMk id="10" creationId="{894172D3-E814-7F9F-962D-988257A9943A}"/>
          </ac:spMkLst>
        </pc:spChg>
        <pc:spChg chg="mod">
          <ac:chgData name="FERHANE EL MOSTAFA" userId="612e3f77-08f4-424c-9bd0-6ac275dcda07" providerId="ADAL" clId="{0E1024C3-58F3-4E60-9D56-58152775B348}" dt="2025-09-14T10:43:59.635" v="42" actId="14100"/>
          <ac:spMkLst>
            <pc:docMk/>
            <pc:sldMk cId="4035992643" sldId="2134808541"/>
            <ac:spMk id="11" creationId="{7D51C803-E790-DBA8-9C15-5ABC05933948}"/>
          </ac:spMkLst>
        </pc:spChg>
        <pc:spChg chg="mod">
          <ac:chgData name="FERHANE EL MOSTAFA" userId="612e3f77-08f4-424c-9bd0-6ac275dcda07" providerId="ADAL" clId="{0E1024C3-58F3-4E60-9D56-58152775B348}" dt="2025-09-14T10:43:56.759" v="41" actId="14100"/>
          <ac:spMkLst>
            <pc:docMk/>
            <pc:sldMk cId="4035992643" sldId="2134808541"/>
            <ac:spMk id="12" creationId="{0D7D0B72-45E0-6E1B-CB8A-DB3198D40EB0}"/>
          </ac:spMkLst>
        </pc:spChg>
      </pc:sldChg>
      <pc:sldChg chg="modSp mod">
        <pc:chgData name="FERHANE EL MOSTAFA" userId="612e3f77-08f4-424c-9bd0-6ac275dcda07" providerId="ADAL" clId="{0E1024C3-58F3-4E60-9D56-58152775B348}" dt="2025-09-14T10:44:25.998" v="49" actId="14100"/>
        <pc:sldMkLst>
          <pc:docMk/>
          <pc:sldMk cId="875026982" sldId="2134808542"/>
        </pc:sldMkLst>
        <pc:spChg chg="mod">
          <ac:chgData name="FERHANE EL MOSTAFA" userId="612e3f77-08f4-424c-9bd0-6ac275dcda07" providerId="ADAL" clId="{0E1024C3-58F3-4E60-9D56-58152775B348}" dt="2025-09-14T10:44:19.709" v="47" actId="14100"/>
          <ac:spMkLst>
            <pc:docMk/>
            <pc:sldMk cId="875026982" sldId="2134808542"/>
            <ac:spMk id="3" creationId="{B26852AF-4616-A65D-1E6B-47768D865196}"/>
          </ac:spMkLst>
        </pc:spChg>
        <pc:spChg chg="mod">
          <ac:chgData name="FERHANE EL MOSTAFA" userId="612e3f77-08f4-424c-9bd0-6ac275dcda07" providerId="ADAL" clId="{0E1024C3-58F3-4E60-9D56-58152775B348}" dt="2025-09-14T10:44:25.998" v="49" actId="14100"/>
          <ac:spMkLst>
            <pc:docMk/>
            <pc:sldMk cId="875026982" sldId="2134808542"/>
            <ac:spMk id="8" creationId="{E9D28274-AF2A-90F3-38F0-FF5E5D1242A2}"/>
          </ac:spMkLst>
        </pc:spChg>
        <pc:spChg chg="mod">
          <ac:chgData name="FERHANE EL MOSTAFA" userId="612e3f77-08f4-424c-9bd0-6ac275dcda07" providerId="ADAL" clId="{0E1024C3-58F3-4E60-9D56-58152775B348}" dt="2025-09-14T10:44:09.200" v="44" actId="14100"/>
          <ac:spMkLst>
            <pc:docMk/>
            <pc:sldMk cId="875026982" sldId="2134808542"/>
            <ac:spMk id="9" creationId="{2334C249-B7C0-7C82-0B7C-76FB59070357}"/>
          </ac:spMkLst>
        </pc:spChg>
        <pc:spChg chg="mod">
          <ac:chgData name="FERHANE EL MOSTAFA" userId="612e3f77-08f4-424c-9bd0-6ac275dcda07" providerId="ADAL" clId="{0E1024C3-58F3-4E60-9D56-58152775B348}" dt="2025-09-14T10:44:16.377" v="46" actId="14100"/>
          <ac:spMkLst>
            <pc:docMk/>
            <pc:sldMk cId="875026982" sldId="2134808542"/>
            <ac:spMk id="13" creationId="{0880FC81-542C-0AC8-126C-DBE4AEAE950B}"/>
          </ac:spMkLst>
        </pc:spChg>
        <pc:spChg chg="mod">
          <ac:chgData name="FERHANE EL MOSTAFA" userId="612e3f77-08f4-424c-9bd0-6ac275dcda07" providerId="ADAL" clId="{0E1024C3-58F3-4E60-9D56-58152775B348}" dt="2025-09-14T10:44:12.029" v="45" actId="14100"/>
          <ac:spMkLst>
            <pc:docMk/>
            <pc:sldMk cId="875026982" sldId="2134808542"/>
            <ac:spMk id="14" creationId="{10699247-7A42-FA6D-1AA1-ABDC55C61AEB}"/>
          </ac:spMkLst>
        </pc:spChg>
        <pc:spChg chg="mod">
          <ac:chgData name="FERHANE EL MOSTAFA" userId="612e3f77-08f4-424c-9bd0-6ac275dcda07" providerId="ADAL" clId="{0E1024C3-58F3-4E60-9D56-58152775B348}" dt="2025-09-14T10:44:22.687" v="48" actId="14100"/>
          <ac:spMkLst>
            <pc:docMk/>
            <pc:sldMk cId="875026982" sldId="2134808542"/>
            <ac:spMk id="15" creationId="{C2CDF853-2B98-D120-BE56-5D75699A31E4}"/>
          </ac:spMkLst>
        </pc:spChg>
      </pc:sldChg>
      <pc:sldChg chg="modSp mod">
        <pc:chgData name="FERHANE EL MOSTAFA" userId="612e3f77-08f4-424c-9bd0-6ac275dcda07" providerId="ADAL" clId="{0E1024C3-58F3-4E60-9D56-58152775B348}" dt="2025-09-14T10:44:54.353" v="55" actId="14100"/>
        <pc:sldMkLst>
          <pc:docMk/>
          <pc:sldMk cId="3555588327" sldId="2134808545"/>
        </pc:sldMkLst>
        <pc:spChg chg="mod">
          <ac:chgData name="FERHANE EL MOSTAFA" userId="612e3f77-08f4-424c-9bd0-6ac275dcda07" providerId="ADAL" clId="{0E1024C3-58F3-4E60-9D56-58152775B348}" dt="2025-09-14T10:44:48.037" v="53" actId="14100"/>
          <ac:spMkLst>
            <pc:docMk/>
            <pc:sldMk cId="3555588327" sldId="2134808545"/>
            <ac:spMk id="3" creationId="{F48A9333-B9EF-37D0-71E9-235DF2C73541}"/>
          </ac:spMkLst>
        </pc:spChg>
        <pc:spChg chg="mod">
          <ac:chgData name="FERHANE EL MOSTAFA" userId="612e3f77-08f4-424c-9bd0-6ac275dcda07" providerId="ADAL" clId="{0E1024C3-58F3-4E60-9D56-58152775B348}" dt="2025-09-14T10:44:54.353" v="55" actId="14100"/>
          <ac:spMkLst>
            <pc:docMk/>
            <pc:sldMk cId="3555588327" sldId="2134808545"/>
            <ac:spMk id="8" creationId="{A013D420-84ED-0A2D-DF54-10D281E444DD}"/>
          </ac:spMkLst>
        </pc:spChg>
        <pc:spChg chg="mod">
          <ac:chgData name="FERHANE EL MOSTAFA" userId="612e3f77-08f4-424c-9bd0-6ac275dcda07" providerId="ADAL" clId="{0E1024C3-58F3-4E60-9D56-58152775B348}" dt="2025-09-14T10:44:39.067" v="50" actId="14100"/>
          <ac:spMkLst>
            <pc:docMk/>
            <pc:sldMk cId="3555588327" sldId="2134808545"/>
            <ac:spMk id="9" creationId="{6773EE7F-4897-E29A-7AD8-F5E5083EAD6D}"/>
          </ac:spMkLst>
        </pc:spChg>
        <pc:spChg chg="mod">
          <ac:chgData name="FERHANE EL MOSTAFA" userId="612e3f77-08f4-424c-9bd0-6ac275dcda07" providerId="ADAL" clId="{0E1024C3-58F3-4E60-9D56-58152775B348}" dt="2025-09-14T10:44:44.968" v="52" actId="14100"/>
          <ac:spMkLst>
            <pc:docMk/>
            <pc:sldMk cId="3555588327" sldId="2134808545"/>
            <ac:spMk id="13" creationId="{3173E702-89E8-F0D8-3023-C0E1D74F3EE4}"/>
          </ac:spMkLst>
        </pc:spChg>
        <pc:spChg chg="mod">
          <ac:chgData name="FERHANE EL MOSTAFA" userId="612e3f77-08f4-424c-9bd0-6ac275dcda07" providerId="ADAL" clId="{0E1024C3-58F3-4E60-9D56-58152775B348}" dt="2025-09-14T10:44:42.025" v="51" actId="14100"/>
          <ac:spMkLst>
            <pc:docMk/>
            <pc:sldMk cId="3555588327" sldId="2134808545"/>
            <ac:spMk id="14" creationId="{33A4B28B-D449-10BC-3181-25685C022954}"/>
          </ac:spMkLst>
        </pc:spChg>
        <pc:spChg chg="mod">
          <ac:chgData name="FERHANE EL MOSTAFA" userId="612e3f77-08f4-424c-9bd0-6ac275dcda07" providerId="ADAL" clId="{0E1024C3-58F3-4E60-9D56-58152775B348}" dt="2025-09-14T10:44:51.702" v="54" actId="14100"/>
          <ac:spMkLst>
            <pc:docMk/>
            <pc:sldMk cId="3555588327" sldId="2134808545"/>
            <ac:spMk id="15" creationId="{2897DE71-36C0-C796-778A-F39C55B64CA2}"/>
          </ac:spMkLst>
        </pc:spChg>
      </pc:sldChg>
      <pc:sldChg chg="modSp mod">
        <pc:chgData name="FERHANE EL MOSTAFA" userId="612e3f77-08f4-424c-9bd0-6ac275dcda07" providerId="ADAL" clId="{0E1024C3-58F3-4E60-9D56-58152775B348}" dt="2025-08-31T19:29:57.119" v="26" actId="1076"/>
        <pc:sldMkLst>
          <pc:docMk/>
          <pc:sldMk cId="4059753319" sldId="2134808557"/>
        </pc:sldMkLst>
        <pc:spChg chg="mod">
          <ac:chgData name="FERHANE EL MOSTAFA" userId="612e3f77-08f4-424c-9bd0-6ac275dcda07" providerId="ADAL" clId="{0E1024C3-58F3-4E60-9D56-58152775B348}" dt="2025-08-31T19:29:54.453" v="25" actId="1076"/>
          <ac:spMkLst>
            <pc:docMk/>
            <pc:sldMk cId="4059753319" sldId="2134808557"/>
            <ac:spMk id="18" creationId="{55BF40F2-F02D-A98F-47DD-A6E76136BC53}"/>
          </ac:spMkLst>
        </pc:spChg>
        <pc:spChg chg="mod">
          <ac:chgData name="FERHANE EL MOSTAFA" userId="612e3f77-08f4-424c-9bd0-6ac275dcda07" providerId="ADAL" clId="{0E1024C3-58F3-4E60-9D56-58152775B348}" dt="2025-08-31T19:29:57.119" v="26" actId="1076"/>
          <ac:spMkLst>
            <pc:docMk/>
            <pc:sldMk cId="4059753319" sldId="2134808557"/>
            <ac:spMk id="19" creationId="{4622DB9E-6989-3E55-AF6D-96E5F12F02DC}"/>
          </ac:spMkLst>
        </pc:spChg>
      </pc:sldChg>
    </pc:docChg>
  </pc:docChgLst>
  <pc:docChgLst>
    <pc:chgData name="FERHANE EL MOSTAFA" userId="612e3f77-08f4-424c-9bd0-6ac275dcda07" providerId="ADAL" clId="{80D1C615-5692-4BAC-A064-D1B80B49D071}"/>
    <pc:docChg chg="undo custSel addSld delSld modSld sldOrd modSection">
      <pc:chgData name="FERHANE EL MOSTAFA" userId="612e3f77-08f4-424c-9bd0-6ac275dcda07" providerId="ADAL" clId="{80D1C615-5692-4BAC-A064-D1B80B49D071}" dt="2025-08-30T08:36:48.931" v="2077" actId="47"/>
      <pc:docMkLst>
        <pc:docMk/>
      </pc:docMkLst>
      <pc:sldChg chg="modSp mod">
        <pc:chgData name="FERHANE EL MOSTAFA" userId="612e3f77-08f4-424c-9bd0-6ac275dcda07" providerId="ADAL" clId="{80D1C615-5692-4BAC-A064-D1B80B49D071}" dt="2025-08-03T18:11:48.638" v="14" actId="403"/>
        <pc:sldMkLst>
          <pc:docMk/>
          <pc:sldMk cId="0" sldId="257"/>
        </pc:sldMkLst>
      </pc:sldChg>
      <pc:sldChg chg="del">
        <pc:chgData name="FERHANE EL MOSTAFA" userId="612e3f77-08f4-424c-9bd0-6ac275dcda07" providerId="ADAL" clId="{80D1C615-5692-4BAC-A064-D1B80B49D071}" dt="2025-08-03T18:32:10.889" v="299" actId="47"/>
        <pc:sldMkLst>
          <pc:docMk/>
          <pc:sldMk cId="254142550" sldId="345"/>
        </pc:sldMkLst>
      </pc:sldChg>
      <pc:sldChg chg="addSp modSp mod modAnim">
        <pc:chgData name="FERHANE EL MOSTAFA" userId="612e3f77-08f4-424c-9bd0-6ac275dcda07" providerId="ADAL" clId="{80D1C615-5692-4BAC-A064-D1B80B49D071}" dt="2025-08-03T18:34:18.478" v="319" actId="403"/>
        <pc:sldMkLst>
          <pc:docMk/>
          <pc:sldMk cId="2425538299" sldId="542"/>
        </pc:sldMkLst>
      </pc:sldChg>
      <pc:sldChg chg="addSp modSp mod ord modAnim">
        <pc:chgData name="FERHANE EL MOSTAFA" userId="612e3f77-08f4-424c-9bd0-6ac275dcda07" providerId="ADAL" clId="{80D1C615-5692-4BAC-A064-D1B80B49D071}" dt="2025-08-04T17:46:44.100" v="1665" actId="20578"/>
        <pc:sldMkLst>
          <pc:docMk/>
          <pc:sldMk cId="1948545125" sldId="838"/>
        </pc:sldMkLst>
      </pc:sldChg>
      <pc:sldChg chg="del">
        <pc:chgData name="FERHANE EL MOSTAFA" userId="612e3f77-08f4-424c-9bd0-6ac275dcda07" providerId="ADAL" clId="{80D1C615-5692-4BAC-A064-D1B80B49D071}" dt="2025-08-03T18:32:53.005" v="305" actId="47"/>
        <pc:sldMkLst>
          <pc:docMk/>
          <pc:sldMk cId="3622702464" sldId="953"/>
        </pc:sldMkLst>
      </pc:sldChg>
      <pc:sldChg chg="del">
        <pc:chgData name="FERHANE EL MOSTAFA" userId="612e3f77-08f4-424c-9bd0-6ac275dcda07" providerId="ADAL" clId="{80D1C615-5692-4BAC-A064-D1B80B49D071}" dt="2025-08-04T17:32:10.658" v="1368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80D1C615-5692-4BAC-A064-D1B80B49D071}" dt="2025-08-03T18:47:03.812" v="431" actId="47"/>
        <pc:sldMkLst>
          <pc:docMk/>
          <pc:sldMk cId="307478271" sldId="988"/>
        </pc:sldMkLst>
      </pc:sldChg>
      <pc:sldChg chg="del">
        <pc:chgData name="FERHANE EL MOSTAFA" userId="612e3f77-08f4-424c-9bd0-6ac275dcda07" providerId="ADAL" clId="{80D1C615-5692-4BAC-A064-D1B80B49D071}" dt="2025-08-03T19:15:42.882" v="889" actId="47"/>
        <pc:sldMkLst>
          <pc:docMk/>
          <pc:sldMk cId="1702143944" sldId="989"/>
        </pc:sldMkLst>
      </pc:sldChg>
      <pc:sldChg chg="modSp mod">
        <pc:chgData name="FERHANE EL MOSTAFA" userId="612e3f77-08f4-424c-9bd0-6ac275dcda07" providerId="ADAL" clId="{80D1C615-5692-4BAC-A064-D1B80B49D071}" dt="2025-08-03T18:13:35.485" v="22"/>
        <pc:sldMkLst>
          <pc:docMk/>
          <pc:sldMk cId="1113929566" sldId="2134805101"/>
        </pc:sldMkLst>
      </pc:sldChg>
      <pc:sldChg chg="modSp add del mod">
        <pc:chgData name="FERHANE EL MOSTAFA" userId="612e3f77-08f4-424c-9bd0-6ac275dcda07" providerId="ADAL" clId="{80D1C615-5692-4BAC-A064-D1B80B49D071}" dt="2025-08-04T18:31:35.397" v="1681" actId="1076"/>
        <pc:sldMkLst>
          <pc:docMk/>
          <pc:sldMk cId="969077855" sldId="2134805155"/>
        </pc:sldMkLst>
      </pc:sldChg>
      <pc:sldChg chg="delSp modSp add del mod">
        <pc:chgData name="FERHANE EL MOSTAFA" userId="612e3f77-08f4-424c-9bd0-6ac275dcda07" providerId="ADAL" clId="{80D1C615-5692-4BAC-A064-D1B80B49D071}" dt="2025-08-03T18:15:09.211" v="38" actId="1076"/>
        <pc:sldMkLst>
          <pc:docMk/>
          <pc:sldMk cId="3727397737" sldId="2134805392"/>
        </pc:sldMkLst>
      </pc:sldChg>
      <pc:sldChg chg="modSp del mod">
        <pc:chgData name="FERHANE EL MOSTAFA" userId="612e3f77-08f4-424c-9bd0-6ac275dcda07" providerId="ADAL" clId="{80D1C615-5692-4BAC-A064-D1B80B49D071}" dt="2025-08-30T08:36:48.931" v="2077" actId="47"/>
        <pc:sldMkLst>
          <pc:docMk/>
          <pc:sldMk cId="2635296759" sldId="2134808443"/>
        </pc:sldMkLst>
      </pc:sldChg>
      <pc:sldChg chg="addSp modSp del mod">
        <pc:chgData name="FERHANE EL MOSTAFA" userId="612e3f77-08f4-424c-9bd0-6ac275dcda07" providerId="ADAL" clId="{80D1C615-5692-4BAC-A064-D1B80B49D071}" dt="2025-08-07T23:17:19.639" v="1949" actId="47"/>
        <pc:sldMkLst>
          <pc:docMk/>
          <pc:sldMk cId="2922113435" sldId="2134808446"/>
        </pc:sldMkLst>
      </pc:sldChg>
      <pc:sldChg chg="del">
        <pc:chgData name="FERHANE EL MOSTAFA" userId="612e3f77-08f4-424c-9bd0-6ac275dcda07" providerId="ADAL" clId="{80D1C615-5692-4BAC-A064-D1B80B49D071}" dt="2025-08-04T17:38:02.677" v="1580" actId="47"/>
        <pc:sldMkLst>
          <pc:docMk/>
          <pc:sldMk cId="1056702585" sldId="2134808447"/>
        </pc:sldMkLst>
      </pc:sldChg>
      <pc:sldChg chg="addSp modSp mod">
        <pc:chgData name="FERHANE EL MOSTAFA" userId="612e3f77-08f4-424c-9bd0-6ac275dcda07" providerId="ADAL" clId="{80D1C615-5692-4BAC-A064-D1B80B49D071}" dt="2025-08-03T18:48:59.744" v="440" actId="14100"/>
        <pc:sldMkLst>
          <pc:docMk/>
          <pc:sldMk cId="1007697454" sldId="2134808448"/>
        </pc:sldMkLst>
      </pc:sldChg>
      <pc:sldChg chg="addSp delSp modSp add mod">
        <pc:chgData name="FERHANE EL MOSTAFA" userId="612e3f77-08f4-424c-9bd0-6ac275dcda07" providerId="ADAL" clId="{80D1C615-5692-4BAC-A064-D1B80B49D071}" dt="2025-08-03T18:25:02.832" v="187" actId="20577"/>
        <pc:sldMkLst>
          <pc:docMk/>
          <pc:sldMk cId="3433722504" sldId="2134808449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2097033110" sldId="2134808450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875683726" sldId="2134808450"/>
        </pc:sldMkLst>
      </pc:sldChg>
      <pc:sldChg chg="modSp add mod">
        <pc:chgData name="FERHANE EL MOSTAFA" userId="612e3f77-08f4-424c-9bd0-6ac275dcda07" providerId="ADAL" clId="{80D1C615-5692-4BAC-A064-D1B80B49D071}" dt="2025-08-03T18:32:40.076" v="304" actId="20577"/>
        <pc:sldMkLst>
          <pc:docMk/>
          <pc:sldMk cId="368224478" sldId="2134808451"/>
        </pc:sldMkLst>
      </pc:sldChg>
      <pc:sldChg chg="delSp modSp add del mod delAnim modAnim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2278540487" sldId="2134808451"/>
        </pc:sldMkLst>
      </pc:sldChg>
      <pc:sldChg chg="add">
        <pc:chgData name="FERHANE EL MOSTAFA" userId="612e3f77-08f4-424c-9bd0-6ac275dcda07" providerId="ADAL" clId="{80D1C615-5692-4BAC-A064-D1B80B49D071}" dt="2025-08-03T18:32:14.913" v="300"/>
        <pc:sldMkLst>
          <pc:docMk/>
          <pc:sldMk cId="1769652138" sldId="2134808454"/>
        </pc:sldMkLst>
      </pc:sldChg>
      <pc:sldChg chg="modSp add mod modAnim">
        <pc:chgData name="FERHANE EL MOSTAFA" userId="612e3f77-08f4-424c-9bd0-6ac275dcda07" providerId="ADAL" clId="{80D1C615-5692-4BAC-A064-D1B80B49D071}" dt="2025-08-03T18:43:25.132" v="370" actId="207"/>
        <pc:sldMkLst>
          <pc:docMk/>
          <pc:sldMk cId="420838356" sldId="2134808455"/>
        </pc:sldMkLst>
      </pc:sldChg>
      <pc:sldChg chg="addSp delSp modSp add mod">
        <pc:chgData name="FERHANE EL MOSTAFA" userId="612e3f77-08f4-424c-9bd0-6ac275dcda07" providerId="ADAL" clId="{80D1C615-5692-4BAC-A064-D1B80B49D071}" dt="2025-08-04T18:36:11.409" v="1760" actId="20577"/>
        <pc:sldMkLst>
          <pc:docMk/>
          <pc:sldMk cId="1403980755" sldId="2134808468"/>
        </pc:sldMkLst>
      </pc:sldChg>
      <pc:sldChg chg="add del">
        <pc:chgData name="FERHANE EL MOSTAFA" userId="612e3f77-08f4-424c-9bd0-6ac275dcda07" providerId="ADAL" clId="{80D1C615-5692-4BAC-A064-D1B80B49D071}" dt="2025-08-03T19:11:35.339" v="787" actId="2696"/>
        <pc:sldMkLst>
          <pc:docMk/>
          <pc:sldMk cId="2738640710" sldId="2134808468"/>
        </pc:sldMkLst>
      </pc:sldChg>
      <pc:sldChg chg="addSp delSp modSp add mod">
        <pc:chgData name="FERHANE EL MOSTAFA" userId="612e3f77-08f4-424c-9bd0-6ac275dcda07" providerId="ADAL" clId="{80D1C615-5692-4BAC-A064-D1B80B49D071}" dt="2025-08-03T19:15:37.392" v="888" actId="113"/>
        <pc:sldMkLst>
          <pc:docMk/>
          <pc:sldMk cId="3664280258" sldId="2134808469"/>
        </pc:sldMkLst>
      </pc:sldChg>
      <pc:sldChg chg="addSp delSp modSp add mod">
        <pc:chgData name="FERHANE EL MOSTAFA" userId="612e3f77-08f4-424c-9bd0-6ac275dcda07" providerId="ADAL" clId="{80D1C615-5692-4BAC-A064-D1B80B49D071}" dt="2025-08-03T19:02:59.361" v="713" actId="20577"/>
        <pc:sldMkLst>
          <pc:docMk/>
          <pc:sldMk cId="1418471261" sldId="2134808474"/>
        </pc:sldMkLst>
      </pc:sldChg>
      <pc:sldChg chg="add">
        <pc:chgData name="FERHANE EL MOSTAFA" userId="612e3f77-08f4-424c-9bd0-6ac275dcda07" providerId="ADAL" clId="{80D1C615-5692-4BAC-A064-D1B80B49D071}" dt="2025-08-04T17:32:08.215" v="1367"/>
        <pc:sldMkLst>
          <pc:docMk/>
          <pc:sldMk cId="3222612512" sldId="2134808501"/>
        </pc:sldMkLst>
      </pc:sldChg>
      <pc:sldChg chg="add">
        <pc:chgData name="FERHANE EL MOSTAFA" userId="612e3f77-08f4-424c-9bd0-6ac275dcda07" providerId="ADAL" clId="{80D1C615-5692-4BAC-A064-D1B80B49D071}" dt="2025-08-04T17:37:59.911" v="157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80D1C615-5692-4BAC-A064-D1B80B49D071}" dt="2025-08-04T17:37:38.647" v="1578"/>
        <pc:sldMkLst>
          <pc:docMk/>
          <pc:sldMk cId="2328477974" sldId="2134808503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3T19:04:19.979" v="733" actId="20577"/>
        <pc:sldMkLst>
          <pc:docMk/>
          <pc:sldMk cId="1209427918" sldId="2134808511"/>
        </pc:sldMkLst>
      </pc:sldChg>
      <pc:sldChg chg="add">
        <pc:chgData name="FERHANE EL MOSTAFA" userId="612e3f77-08f4-424c-9bd0-6ac275dcda07" providerId="ADAL" clId="{80D1C615-5692-4BAC-A064-D1B80B49D071}" dt="2025-08-30T08:36:46.893" v="2076"/>
        <pc:sldMkLst>
          <pc:docMk/>
          <pc:sldMk cId="2533095450" sldId="2134808522"/>
        </pc:sldMkLst>
      </pc:sldChg>
      <pc:sldChg chg="add">
        <pc:chgData name="FERHANE EL MOSTAFA" userId="612e3f77-08f4-424c-9bd0-6ac275dcda07" providerId="ADAL" clId="{80D1C615-5692-4BAC-A064-D1B80B49D071}" dt="2025-08-03T18:31:29.234" v="298"/>
        <pc:sldMkLst>
          <pc:docMk/>
          <pc:sldMk cId="553663480" sldId="2134808531"/>
        </pc:sldMkLst>
      </pc:sldChg>
      <pc:sldChg chg="add del">
        <pc:chgData name="FERHANE EL MOSTAFA" userId="612e3f77-08f4-424c-9bd0-6ac275dcda07" providerId="ADAL" clId="{80D1C615-5692-4BAC-A064-D1B80B49D071}" dt="2025-08-03T18:31:24.969" v="297" actId="2696"/>
        <pc:sldMkLst>
          <pc:docMk/>
          <pc:sldMk cId="1643866256" sldId="2134808531"/>
        </pc:sldMkLst>
      </pc:sldChg>
      <pc:sldChg chg="modSp add mod">
        <pc:chgData name="FERHANE EL MOSTAFA" userId="612e3f77-08f4-424c-9bd0-6ac275dcda07" providerId="ADAL" clId="{80D1C615-5692-4BAC-A064-D1B80B49D071}" dt="2025-08-03T18:36:44.829" v="325" actId="20577"/>
        <pc:sldMkLst>
          <pc:docMk/>
          <pc:sldMk cId="2639336920" sldId="2134808532"/>
        </pc:sldMkLst>
      </pc:sldChg>
      <pc:sldChg chg="modSp add mod">
        <pc:chgData name="FERHANE EL MOSTAFA" userId="612e3f77-08f4-424c-9bd0-6ac275dcda07" providerId="ADAL" clId="{80D1C615-5692-4BAC-A064-D1B80B49D071}" dt="2025-08-03T18:43:43.414" v="372" actId="14100"/>
        <pc:sldMkLst>
          <pc:docMk/>
          <pc:sldMk cId="736286595" sldId="2134808533"/>
        </pc:sldMkLst>
      </pc:sldChg>
      <pc:sldChg chg="modSp add mod modAnim">
        <pc:chgData name="FERHANE EL MOSTAFA" userId="612e3f77-08f4-424c-9bd0-6ac275dcda07" providerId="ADAL" clId="{80D1C615-5692-4BAC-A064-D1B80B49D071}" dt="2025-08-03T18:43:54.076" v="373" actId="207"/>
        <pc:sldMkLst>
          <pc:docMk/>
          <pc:sldMk cId="3526307757" sldId="2134808534"/>
        </pc:sldMkLst>
      </pc:sldChg>
      <pc:sldChg chg="modSp add mod">
        <pc:chgData name="FERHANE EL MOSTAFA" userId="612e3f77-08f4-424c-9bd0-6ac275dcda07" providerId="ADAL" clId="{80D1C615-5692-4BAC-A064-D1B80B49D071}" dt="2025-08-03T18:44:03.272" v="374" actId="6549"/>
        <pc:sldMkLst>
          <pc:docMk/>
          <pc:sldMk cId="1456947510" sldId="2134808535"/>
        </pc:sldMkLst>
      </pc:sldChg>
      <pc:sldChg chg="modSp add">
        <pc:chgData name="FERHANE EL MOSTAFA" userId="612e3f77-08f4-424c-9bd0-6ac275dcda07" providerId="ADAL" clId="{80D1C615-5692-4BAC-A064-D1B80B49D071}" dt="2025-08-03T18:44:15.039" v="375" actId="207"/>
        <pc:sldMkLst>
          <pc:docMk/>
          <pc:sldMk cId="4027987106" sldId="2134808536"/>
        </pc:sldMkLst>
      </pc:sldChg>
      <pc:sldChg chg="modSp add mod">
        <pc:chgData name="FERHANE EL MOSTAFA" userId="612e3f77-08f4-424c-9bd0-6ac275dcda07" providerId="ADAL" clId="{80D1C615-5692-4BAC-A064-D1B80B49D071}" dt="2025-08-04T18:33:07.837" v="1686" actId="20577"/>
        <pc:sldMkLst>
          <pc:docMk/>
          <pc:sldMk cId="274001843" sldId="2134808537"/>
        </pc:sldMkLst>
      </pc:sldChg>
      <pc:sldChg chg="modSp add">
        <pc:chgData name="FERHANE EL MOSTAFA" userId="612e3f77-08f4-424c-9bd0-6ac275dcda07" providerId="ADAL" clId="{80D1C615-5692-4BAC-A064-D1B80B49D071}" dt="2025-08-03T18:46:55.413" v="430" actId="20577"/>
        <pc:sldMkLst>
          <pc:docMk/>
          <pc:sldMk cId="58350007" sldId="2134808538"/>
        </pc:sldMkLst>
      </pc:sldChg>
      <pc:sldChg chg="addSp delSp modSp add mod">
        <pc:chgData name="FERHANE EL MOSTAFA" userId="612e3f77-08f4-424c-9bd0-6ac275dcda07" providerId="ADAL" clId="{80D1C615-5692-4BAC-A064-D1B80B49D071}" dt="2025-08-08T16:56:37.935" v="1956" actId="1076"/>
        <pc:sldMkLst>
          <pc:docMk/>
          <pc:sldMk cId="3114214726" sldId="2134808539"/>
        </pc:sldMkLst>
      </pc:sldChg>
      <pc:sldChg chg="modSp add del mod">
        <pc:chgData name="FERHANE EL MOSTAFA" userId="612e3f77-08f4-424c-9bd0-6ac275dcda07" providerId="ADAL" clId="{80D1C615-5692-4BAC-A064-D1B80B49D071}" dt="2025-08-03T19:02:30.266" v="689" actId="47"/>
        <pc:sldMkLst>
          <pc:docMk/>
          <pc:sldMk cId="204035235" sldId="2134808540"/>
        </pc:sldMkLst>
      </pc:sldChg>
      <pc:sldChg chg="modSp add mod modAnim">
        <pc:chgData name="FERHANE EL MOSTAFA" userId="612e3f77-08f4-424c-9bd0-6ac275dcda07" providerId="ADAL" clId="{80D1C615-5692-4BAC-A064-D1B80B49D071}" dt="2025-08-04T18:40:10.583" v="1837" actId="20577"/>
        <pc:sldMkLst>
          <pc:docMk/>
          <pc:sldMk cId="1843453747" sldId="2134808540"/>
        </pc:sldMkLst>
      </pc:sldChg>
      <pc:sldChg chg="modAnim">
        <pc:chgData name="FERHANE EL MOSTAFA" userId="612e3f77-08f4-424c-9bd0-6ac275dcda07" providerId="ADAL" clId="{80D1C615-5692-4BAC-A064-D1B80B49D071}" dt="2025-08-08T16:58:33.496" v="1957"/>
        <pc:sldMkLst>
          <pc:docMk/>
          <pc:sldMk cId="4035992643" sldId="2134808541"/>
        </pc:sldMkLst>
      </pc:sldChg>
      <pc:sldChg chg="addSp delSp modSp mod">
        <pc:chgData name="FERHANE EL MOSTAFA" userId="612e3f77-08f4-424c-9bd0-6ac275dcda07" providerId="ADAL" clId="{80D1C615-5692-4BAC-A064-D1B80B49D071}" dt="2025-08-08T16:59:15.423" v="1995" actId="20577"/>
        <pc:sldMkLst>
          <pc:docMk/>
          <pc:sldMk cId="875026982" sldId="2134808542"/>
        </pc:sldMkLst>
      </pc:sldChg>
      <pc:sldChg chg="addSp delSp modSp mod">
        <pc:chgData name="FERHANE EL MOSTAFA" userId="612e3f77-08f4-424c-9bd0-6ac275dcda07" providerId="ADAL" clId="{80D1C615-5692-4BAC-A064-D1B80B49D071}" dt="2025-08-08T17:03:34.458" v="2007" actId="478"/>
        <pc:sldMkLst>
          <pc:docMk/>
          <pc:sldMk cId="2679425699" sldId="2134808543"/>
        </pc:sldMkLst>
      </pc:sldChg>
      <pc:sldChg chg="modSp mod modAnim">
        <pc:chgData name="FERHANE EL MOSTAFA" userId="612e3f77-08f4-424c-9bd0-6ac275dcda07" providerId="ADAL" clId="{80D1C615-5692-4BAC-A064-D1B80B49D071}" dt="2025-08-04T18:49:56.567" v="1917"/>
        <pc:sldMkLst>
          <pc:docMk/>
          <pc:sldMk cId="4239359885" sldId="2134808544"/>
        </pc:sldMkLst>
      </pc:sldChg>
      <pc:sldChg chg="modSp mod">
        <pc:chgData name="FERHANE EL MOSTAFA" userId="612e3f77-08f4-424c-9bd0-6ac275dcda07" providerId="ADAL" clId="{80D1C615-5692-4BAC-A064-D1B80B49D071}" dt="2025-08-08T16:59:35.109" v="1997" actId="20577"/>
        <pc:sldMkLst>
          <pc:docMk/>
          <pc:sldMk cId="3555588327" sldId="2134808545"/>
        </pc:sldMkLst>
      </pc:sldChg>
      <pc:sldChg chg="modAnim">
        <pc:chgData name="FERHANE EL MOSTAFA" userId="612e3f77-08f4-424c-9bd0-6ac275dcda07" providerId="ADAL" clId="{80D1C615-5692-4BAC-A064-D1B80B49D071}" dt="2025-08-04T18:50:13.116" v="1918"/>
        <pc:sldMkLst>
          <pc:docMk/>
          <pc:sldMk cId="3626232917" sldId="2134808546"/>
        </pc:sldMkLst>
      </pc:sldChg>
      <pc:sldChg chg="addSp delSp modSp mod modAnim">
        <pc:chgData name="FERHANE EL MOSTAFA" userId="612e3f77-08f4-424c-9bd0-6ac275dcda07" providerId="ADAL" clId="{80D1C615-5692-4BAC-A064-D1B80B49D071}" dt="2025-08-08T17:04:21.184" v="2008"/>
        <pc:sldMkLst>
          <pc:docMk/>
          <pc:sldMk cId="2254889488" sldId="2134808547"/>
        </pc:sldMkLst>
      </pc:sldChg>
      <pc:sldChg chg="modSp mod">
        <pc:chgData name="FERHANE EL MOSTAFA" userId="612e3f77-08f4-424c-9bd0-6ac275dcda07" providerId="ADAL" clId="{80D1C615-5692-4BAC-A064-D1B80B49D071}" dt="2025-08-04T18:50:35.375" v="1919" actId="20577"/>
        <pc:sldMkLst>
          <pc:docMk/>
          <pc:sldMk cId="762796492" sldId="2134808549"/>
        </pc:sldMkLst>
      </pc:sldChg>
      <pc:sldChg chg="addSp delSp modSp mod">
        <pc:chgData name="FERHANE EL MOSTAFA" userId="612e3f77-08f4-424c-9bd0-6ac275dcda07" providerId="ADAL" clId="{80D1C615-5692-4BAC-A064-D1B80B49D071}" dt="2025-08-08T17:08:09.980" v="2041" actId="1076"/>
        <pc:sldMkLst>
          <pc:docMk/>
          <pc:sldMk cId="779578779" sldId="2134808553"/>
        </pc:sldMkLst>
      </pc:sldChg>
      <pc:sldChg chg="modSp mod">
        <pc:chgData name="FERHANE EL MOSTAFA" userId="612e3f77-08f4-424c-9bd0-6ac275dcda07" providerId="ADAL" clId="{80D1C615-5692-4BAC-A064-D1B80B49D071}" dt="2025-08-08T17:11:10.408" v="2064"/>
        <pc:sldMkLst>
          <pc:docMk/>
          <pc:sldMk cId="2465365777" sldId="2134808555"/>
        </pc:sldMkLst>
      </pc:sldChg>
      <pc:sldChg chg="modSp mod">
        <pc:chgData name="FERHANE EL MOSTAFA" userId="612e3f77-08f4-424c-9bd0-6ac275dcda07" providerId="ADAL" clId="{80D1C615-5692-4BAC-A064-D1B80B49D071}" dt="2025-08-08T17:12:43.944" v="2073"/>
        <pc:sldMkLst>
          <pc:docMk/>
          <pc:sldMk cId="4059753319" sldId="2134808557"/>
        </pc:sldMkLst>
      </pc:sldChg>
      <pc:sldChg chg="addSp delSp modSp add mod">
        <pc:chgData name="FERHANE EL MOSTAFA" userId="612e3f77-08f4-424c-9bd0-6ac275dcda07" providerId="ADAL" clId="{80D1C615-5692-4BAC-A064-D1B80B49D071}" dt="2025-08-04T17:16:24.277" v="982" actId="20577"/>
        <pc:sldMkLst>
          <pc:docMk/>
          <pc:sldMk cId="3153886839" sldId="2134808558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21:34.854" v="1123"/>
        <pc:sldMkLst>
          <pc:docMk/>
          <pc:sldMk cId="3783177623" sldId="2134808559"/>
        </pc:sldMkLst>
      </pc:sldChg>
      <pc:sldChg chg="addSp delSp modSp add mod delAnim modAnim">
        <pc:chgData name="FERHANE EL MOSTAFA" userId="612e3f77-08f4-424c-9bd0-6ac275dcda07" providerId="ADAL" clId="{80D1C615-5692-4BAC-A064-D1B80B49D071}" dt="2025-08-04T17:43:10.397" v="1646"/>
        <pc:sldMkLst>
          <pc:docMk/>
          <pc:sldMk cId="2796215011" sldId="2134808560"/>
        </pc:sldMkLst>
      </pc:sldChg>
      <pc:sldChg chg="addSp delSp modSp add mod modAnim">
        <pc:chgData name="FERHANE EL MOSTAFA" userId="612e3f77-08f4-424c-9bd0-6ac275dcda07" providerId="ADAL" clId="{80D1C615-5692-4BAC-A064-D1B80B49D071}" dt="2025-08-08T17:51:00.078" v="2075" actId="20577"/>
        <pc:sldMkLst>
          <pc:docMk/>
          <pc:sldMk cId="512562272" sldId="2134808561"/>
        </pc:sldMkLst>
      </pc:sldChg>
      <pc:sldChg chg="addSp delSp modSp add mod">
        <pc:chgData name="FERHANE EL MOSTAFA" userId="612e3f77-08f4-424c-9bd0-6ac275dcda07" providerId="ADAL" clId="{80D1C615-5692-4BAC-A064-D1B80B49D071}" dt="2025-08-07T23:16:13.430" v="1948" actId="1076"/>
        <pc:sldMkLst>
          <pc:docMk/>
          <pc:sldMk cId="1686837063" sldId="2134808562"/>
        </pc:sldMkLst>
      </pc:sldChg>
      <pc:sldMasterChg chg="delSldLayout">
        <pc:chgData name="FERHANE EL MOSTAFA" userId="612e3f77-08f4-424c-9bd0-6ac275dcda07" providerId="ADAL" clId="{80D1C615-5692-4BAC-A064-D1B80B49D071}" dt="2025-08-04T17:32:10.658" v="1368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80D1C615-5692-4BAC-A064-D1B80B49D071}" dt="2025-08-04T17:32:10.658" v="1368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2A38CD-A9F0-3316-0743-5A5B81CFF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A23BA65-5C39-E318-1FB7-80E1C6A54D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61AA754-2CF4-CF6D-F9E7-F79BCD7BFC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E4E0639-3C3D-84DB-12CC-F6AE0CBBA8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583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10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456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1.xml"/><Relationship Id="rId26" Type="http://schemas.openxmlformats.org/officeDocument/2006/relationships/slideLayout" Target="../slideLayouts/slideLayout59.xml"/><Relationship Id="rId3" Type="http://schemas.openxmlformats.org/officeDocument/2006/relationships/slideLayout" Target="../slideLayouts/slideLayout36.xml"/><Relationship Id="rId21" Type="http://schemas.openxmlformats.org/officeDocument/2006/relationships/slideLayout" Target="../slideLayouts/slideLayout54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17" Type="http://schemas.openxmlformats.org/officeDocument/2006/relationships/slideLayout" Target="../slideLayouts/slideLayout50.xml"/><Relationship Id="rId25" Type="http://schemas.openxmlformats.org/officeDocument/2006/relationships/slideLayout" Target="../slideLayouts/slideLayout58.xml"/><Relationship Id="rId2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49.xml"/><Relationship Id="rId20" Type="http://schemas.openxmlformats.org/officeDocument/2006/relationships/slideLayout" Target="../slideLayouts/slideLayout53.xml"/><Relationship Id="rId29" Type="http://schemas.openxmlformats.org/officeDocument/2006/relationships/slideLayout" Target="../slideLayouts/slideLayout62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slideLayout" Target="../slideLayouts/slideLayout57.xml"/><Relationship Id="rId32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5" Type="http://schemas.openxmlformats.org/officeDocument/2006/relationships/slideLayout" Target="../slideLayouts/slideLayout48.xml"/><Relationship Id="rId23" Type="http://schemas.openxmlformats.org/officeDocument/2006/relationships/slideLayout" Target="../slideLayouts/slideLayout56.xml"/><Relationship Id="rId28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43.xml"/><Relationship Id="rId19" Type="http://schemas.openxmlformats.org/officeDocument/2006/relationships/slideLayout" Target="../slideLayouts/slideLayout52.xml"/><Relationship Id="rId31" Type="http://schemas.openxmlformats.org/officeDocument/2006/relationships/slideLayout" Target="../slideLayouts/slideLayout64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slideLayout" Target="../slideLayouts/slideLayout47.xml"/><Relationship Id="rId22" Type="http://schemas.openxmlformats.org/officeDocument/2006/relationships/slideLayout" Target="../slideLayouts/slideLayout55.xml"/><Relationship Id="rId27" Type="http://schemas.openxmlformats.org/officeDocument/2006/relationships/slideLayout" Target="../slideLayouts/slideLayout60.xml"/><Relationship Id="rId30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950" r:id="rId19"/>
    <p:sldLayoutId id="2147483951" r:id="rId20"/>
    <p:sldLayoutId id="2147483838" r:id="rId21"/>
    <p:sldLayoutId id="2147483650" r:id="rId22"/>
    <p:sldLayoutId id="2147483651" r:id="rId23"/>
    <p:sldLayoutId id="2147483652" r:id="rId24"/>
    <p:sldLayoutId id="2147483653" r:id="rId25"/>
    <p:sldLayoutId id="2147483654" r:id="rId26"/>
    <p:sldLayoutId id="2147483655" r:id="rId27"/>
    <p:sldLayoutId id="2147483656" r:id="rId28"/>
    <p:sldLayoutId id="2147483657" r:id="rId29"/>
    <p:sldLayoutId id="2147483658" r:id="rId30"/>
    <p:sldLayoutId id="2147483877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6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slideLayout" Target="../slideLayouts/slideLayout40.xml"/><Relationship Id="rId1" Type="http://schemas.openxmlformats.org/officeDocument/2006/relationships/tags" Target="../tags/tag1.xml"/><Relationship Id="rId6" Type="http://schemas.openxmlformats.org/officeDocument/2006/relationships/image" Target="../media/image11.jpe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7.sv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5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5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5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7.sv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 defTabSz="685834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دعم التعلمات الأساس</a:t>
            </a:r>
          </a:p>
          <a:p>
            <a:pPr algn="ctr" defTabSz="685834" rtl="1"/>
            <a:r>
              <a:rPr lang="ar-MA" sz="7650" dirty="0">
                <a:solidFill>
                  <a:srgbClr val="01070A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– اللغة العربية –</a:t>
            </a:r>
            <a:endParaRPr lang="en-US" sz="7650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algn="ctr" defTabSz="685834"/>
            <a:r>
              <a:rPr lang="a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- نسخة قيد التطوير -</a:t>
            </a:r>
            <a:endParaRPr lang="fr-MA" sz="2000" i="1" dirty="0">
              <a:solidFill>
                <a:prstClr val="black">
                  <a:lumMod val="75000"/>
                  <a:lumOff val="25000"/>
                </a:prstClr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 rtl="1">
                <a:lnSpc>
                  <a:spcPts val="5139"/>
                </a:lnSpc>
              </a:pPr>
              <a:r>
                <a:rPr lang="ar-MA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المستوى</a:t>
              </a:r>
            </a:p>
            <a:p>
              <a:pPr algn="ctr" defTabSz="685834">
                <a:lnSpc>
                  <a:spcPts val="5139"/>
                </a:lnSpc>
              </a:pPr>
              <a:r>
                <a:rPr lang="ar-MA" sz="5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6</a:t>
              </a:r>
              <a:r>
                <a:rPr lang="en-US" sz="40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  </a:t>
              </a:r>
              <a:r>
                <a:rPr lang="en-US" sz="4400" b="1" dirty="0">
                  <a:solidFill>
                    <a:srgbClr val="4BACC6">
                      <a:lumMod val="75000"/>
                    </a:srgbClr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410200" y="6334772"/>
              <a:ext cx="3418547" cy="813494"/>
              <a:chOff x="5383645" y="6862464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83645" y="6862464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4"/>
                <a:endParaRPr lang="fr-MA" sz="1600" b="1" dirty="0">
                  <a:solidFill>
                    <a:prstClr val="white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algn="ctr" defTabSz="685834">
                  <a:lnSpc>
                    <a:spcPts val="5139"/>
                  </a:lnSpc>
                </a:pPr>
                <a:r>
                  <a:rPr lang="ar-MA" sz="4400" b="1" dirty="0">
                    <a:solidFill>
                      <a:prstClr val="white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الحصة </a:t>
                </a:r>
                <a:r>
                  <a:rPr lang="ar-MA" sz="4400" b="1" dirty="0">
                    <a:solidFill>
                      <a:srgbClr val="FF0000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1</a:t>
                </a:r>
                <a:endParaRPr lang="en-US" sz="4400" b="1" dirty="0">
                  <a:solidFill>
                    <a:srgbClr val="FF0000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كلمة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MA" sz="5400" b="1" dirty="0"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المسار </a:t>
              </a:r>
              <a:r>
                <a:rPr lang="ar-MA" sz="5400" b="1" dirty="0">
                  <a:solidFill>
                    <a:srgbClr val="FF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</a:t>
              </a:r>
              <a:endParaRPr lang="fr-FR" sz="5400" b="1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sz="2700" dirty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00">
                <a:defRPr/>
              </a:pPr>
              <a:endParaRPr lang="fr-MA" sz="642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685800">
                <a:defRPr/>
              </a:pPr>
              <a:endParaRPr lang="fr-FR" sz="5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ir Strip Arabic" panose="02000500000000000000" pitchFamily="2" charset="-78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00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 rtl="1">
              <a:defRPr/>
            </a:pPr>
            <a:r>
              <a:rPr lang="ar-MA" sz="2400" b="1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defTabSz="685800">
              <a:defRPr/>
            </a:pPr>
            <a:endParaRPr lang="fr-FR" sz="270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srgbClr val="1F497D">
                    <a:lumMod val="50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بالأستاذ(ة)</a:t>
            </a:r>
            <a:endParaRPr lang="fr-FR" sz="3300" b="1" dirty="0">
              <a:solidFill>
                <a:srgbClr val="1F497D">
                  <a:lumMod val="50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r>
              <a:rPr lang="ar-AE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أمثلة على التوجيهات </a:t>
            </a: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للأستاذ(ة)</a:t>
            </a:r>
            <a:endParaRPr lang="en-US" sz="33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r>
              <a:rPr lang="ar-MA" sz="33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ar-MA" sz="27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خاص بالأستاذ(ة)</a:t>
            </a:r>
            <a:endParaRPr lang="fr-MA" sz="2700" b="1" i="1" dirty="0">
              <a:solidFill>
                <a:prstClr val="black">
                  <a:lumMod val="50000"/>
                  <a:lumOff val="50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3113"/>
              </a:lnSpc>
              <a:defRPr/>
            </a:pPr>
            <a:r>
              <a:rPr lang="ar-MA" sz="45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10824565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في نهاية حصة اليوم، سيكون 80</a:t>
            </a:r>
            <a:r>
              <a: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%</a:t>
            </a: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من المتعلمين على الأقل قادرين على:</a:t>
            </a:r>
            <a:endParaRPr lang="fr-FR" sz="3600" b="1" dirty="0">
              <a:solidFill>
                <a:srgbClr val="106585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1456166"/>
              <a:chOff x="3334343" y="5038743"/>
              <a:chExt cx="9344906" cy="1456166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توظيف معجم عن الطبيعة والإنسان لكتابة كلمات وجمل؛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.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algn="r" defTabSz="685834" rtl="1">
                  <a:spcAft>
                    <a:spcPts val="900"/>
                  </a:spcAft>
                  <a:defRPr/>
                </a:pP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قراءة سلسلة كلمات وجمل بطلاقة؛</a:t>
                </a:r>
                <a:endPara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algn="r" defTabSz="685834" rtl="1">
                <a:spcAft>
                  <a:spcPts val="900"/>
                </a:spcAft>
                <a:defRPr/>
              </a:pPr>
              <a:r>
                <a:rPr lang="fr-FR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 </a:t>
              </a:r>
              <a:r>
                <a:rPr lang="ar-MA" sz="3600" b="1" dirty="0">
                  <a:solidFill>
                    <a:srgbClr val="106585"/>
                  </a:solidFill>
                  <a:latin typeface="Adobe Arabic" panose="02040503050201020203" pitchFamily="18" charset="-78"/>
                  <a:cs typeface="Adobe Arabic" panose="02040503050201020203" pitchFamily="18" charset="-78"/>
                </a:rPr>
                <a:t>تركيب جمل مفيدة انطلاقا من كلمات مبعثرة، وقراءتها.</a:t>
              </a:r>
              <a:endParaRPr lang="fr-FR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1843F03-5958-2FC2-2C63-80407E574CB8}"/>
              </a:ext>
            </a:extLst>
          </p:cNvPr>
          <p:cNvSpPr/>
          <p:nvPr/>
        </p:nvSpPr>
        <p:spPr>
          <a:xfrm>
            <a:off x="4218682" y="2024860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174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349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523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697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5872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046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221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395" algn="l" defTabSz="914349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13929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095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71548" y="6442937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4238F2E1-995B-0805-70B4-99A8D502B41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283454" y="2447149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739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31271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722504" y="338681"/>
            <a:ext cx="12333533" cy="9112972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129089" y="963214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41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هيكلة الحصة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0491229"/>
              </p:ext>
            </p:extLst>
          </p:nvPr>
        </p:nvGraphicFramePr>
        <p:xfrm>
          <a:off x="872836" y="279587"/>
          <a:ext cx="11970327" cy="9112971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990110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316862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7663355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1609337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1545667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32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إملاء كلمات تتضمن المدود والتضعيف</a:t>
                      </a:r>
                      <a:endParaRPr lang="ar-MA" sz="36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lvl="1" indent="-514350" algn="r" rtl="1">
                        <a:buFont typeface="+mj-lt"/>
                        <a:buAutoNum type="arabicPeriod" startAt="3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تحدث وإغناء المعجم:</a:t>
                      </a:r>
                    </a:p>
                    <a:p>
                      <a:pPr marL="0" lvl="1" indent="0" algn="r" rtl="1">
                        <a:buFont typeface="+mj-lt"/>
                        <a:buNone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الصورة: ملاحظة لوحة الطبيعة والإنسان والتعبير عنها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6436026"/>
                  </a:ext>
                </a:extLst>
              </a:tr>
              <a:tr h="2568090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سلسلة الكلمات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قراءات فردية؛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قراءة الجمل بطلاقة؛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كتابة: تركيب جمل ونقلها على الدفاتر.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</a:t>
                      </a:r>
                      <a:r>
                        <a:rPr lang="ar-MA" sz="2800" b="0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 القفز على الكلمات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1129959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6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 وتبصر الحصة.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20511" y="2244407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05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73512" y="464574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40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73512" y="7305367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5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73512" y="963843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3 دقائق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373512" y="8292422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دقيقتان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492F3951-47C6-1681-ED36-634A3C375154}"/>
              </a:ext>
            </a:extLst>
          </p:cNvPr>
          <p:cNvGrpSpPr/>
          <p:nvPr/>
        </p:nvGrpSpPr>
        <p:grpSpPr>
          <a:xfrm flipH="1">
            <a:off x="2320511" y="3569543"/>
            <a:ext cx="2010625" cy="698668"/>
            <a:chOff x="3700831" y="3540342"/>
            <a:chExt cx="896197" cy="385540"/>
          </a:xfrm>
        </p:grpSpPr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E8C12AD-3698-B6E8-2E7E-4411D28F5B7F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BC8A144F-76BB-4773-C822-28A9FAC32C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69CFD2E-4DAA-8A69-96C0-B039346841E6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6858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Dosis" pitchFamily="2" charset="0"/>
                  <a:ea typeface="+mn-ea"/>
                  <a:cs typeface="Arial" panose="020B0604020202020204" pitchFamily="34" charset="0"/>
                </a:rPr>
                <a:t>15  دقيقة</a:t>
              </a:r>
              <a:endParaRPr kumimoji="0" lang="fr-MA" sz="2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608617" y="2350873"/>
            <a:ext cx="5708073" cy="7261719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قراءة سلسة الكلمات النشاط 2 ص10 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أركب عشر كلمات انطلاقا من المقاطع الواردة في النشاط2 ص11؛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أستعد لعرض إنجازي على أستاذي في الحصة الموالية.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F9BE9F0-329A-5811-C29A-E6754B2F2882}"/>
              </a:ext>
            </a:extLst>
          </p:cNvPr>
          <p:cNvSpPr txBox="1"/>
          <p:nvPr/>
        </p:nvSpPr>
        <p:spPr>
          <a:xfrm>
            <a:off x="2646218" y="902343"/>
            <a:ext cx="9767456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تتذكرون النشاط المنزلي الذي كلفتكم به نهاية الحصة السابقة(النشاط 2 الصفحة11). سأراقب ما قمتم به، قبل أن نبدأ حصة اليوم.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EEA46E6-7B43-BA74-1A33-489FE295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329" y="675100"/>
            <a:ext cx="1767993" cy="137781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479E96F-04F9-D89A-C268-535260C35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7739" y="2484733"/>
            <a:ext cx="5160552" cy="73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22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842654" y="6373089"/>
            <a:ext cx="87560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تذكير بشروط الانتباه والتركيز في الفصل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لنتذكر جميعا شروط الانتباه والتركيز. سأعرض الصور أولا، وأنتم تذكرون شفهيا السلوك المناسب لكل صورة.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F1867BC-3151-CB99-42A6-07AE5CDB85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54" y="689461"/>
            <a:ext cx="1676545" cy="128027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4366001" y="1828801"/>
            <a:ext cx="8848554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أجلس بشكل صحيح في مكاني كما يوضحه أستاذي؛</a:t>
            </a: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أستمع بإمعان لتعليمات أستاذي وشرحِه؛</a:t>
            </a:r>
          </a:p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 أصدر ضجيجا، ولا ألعب مع صديقي أثناء الدرس؛</a:t>
            </a: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أطلب الإذن من أستاذي قبل تقديم الجواب، وعند طرح السؤال، وعند الخروج إلى المرحاض؛</a:t>
            </a:r>
          </a:p>
          <a:p>
            <a:pPr marL="571500" marR="0" lvl="0" indent="-57150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أنصح صديقي الذي لا يلتزم بهذه الشروط، لكي يلتزم بها.</a:t>
            </a:r>
          </a:p>
          <a:p>
            <a:pPr marL="0" marR="0" lvl="0" indent="0" algn="r" defTabSz="914349" rtl="1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285750" marR="0" lvl="0" indent="-28575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ar-M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AAE87D3-BBC7-2464-AFD5-9982D7DBA6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37" y="2308020"/>
            <a:ext cx="2188654" cy="74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96BEAF4-96E1-F8D9-0C6D-65C59AE793AB}"/>
              </a:ext>
            </a:extLst>
          </p:cNvPr>
          <p:cNvSpPr/>
          <p:nvPr/>
        </p:nvSpPr>
        <p:spPr>
          <a:xfrm>
            <a:off x="1385455" y="3985689"/>
            <a:ext cx="537556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89810" y="578385"/>
            <a:ext cx="11765426" cy="19274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سأملي عليكم بعض الكلمات. خذوا ألواحكم واستعدوا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أطفال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5870A-E1B4-C542-9A54-0092F014B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B676A78-8D96-BF85-FC19-E4B58E1C4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4A59E-CC28-6077-D1E7-CC8DFE440B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2C3C92-152C-79BE-78B3-3053CEC713C3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أَطْفالٌ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E33D6751-F7ED-7A93-E18E-EB2F4C4C75EB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lang="ar-MA" sz="36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أَطْفالٌ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مدّ بالألف بعد الفاء، وتتكون من 3 مقاطعَ: </a:t>
            </a:r>
            <a:r>
              <a:rPr lang="ar-MA" sz="6000" b="1" dirty="0" err="1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أَطْ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 err="1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فا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لٌ</a:t>
            </a:r>
            <a:r>
              <a:rPr lang="ar-MA" sz="6000" b="1" dirty="0">
                <a:solidFill>
                  <a:schemeClr val="tx1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 وتُكتب الهمزة فيها على الألف.</a:t>
            </a:r>
            <a:endParaRPr lang="fr-FR" sz="3600" b="1" dirty="0">
              <a:solidFill>
                <a:schemeClr val="tx1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083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E7BF6C-DBAA-CC12-1502-B20C0C735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6224F4-3F96-8247-BDBF-D6410DFB3903}"/>
              </a:ext>
            </a:extLst>
          </p:cNvPr>
          <p:cNvSpPr txBox="1"/>
          <p:nvPr/>
        </p:nvSpPr>
        <p:spPr>
          <a:xfrm>
            <a:off x="2563090" y="947717"/>
            <a:ext cx="9892145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توت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E6F6E7F-134B-0A67-D55B-27FADD12A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10526DB-EFC4-ACF7-2B5D-6C1F6382C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2865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81399-1DC9-AB9A-5A64-7C910F4EE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F012A31-590E-87A2-925F-772186319183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CC8D26A-03EE-F9F8-BAC1-A80ED27448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67A806C-D29F-1932-393C-E71934DEDB4D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توتٌ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4CC5AA58-B230-5EB7-611E-85DB6BCD2774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توتٌ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مدّ بالواو، وتتكون من مقطعين: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تو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تٌ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 وتُكتب بالتاء وليس بالثاء.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2630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E6168-B6CE-78BF-C75F-B986B8F2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AD5BD06-5256-A922-668E-F1C0ADD26443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مثلث</a:t>
            </a: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3ADFC835-7D7C-63F3-3265-75BAEFBB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92FF98E-8D2C-337B-4D75-879DFD5F4A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9475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C5A57-0D50-6E4C-4D5E-CF0422EFA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8A4A03F-C6BE-BD18-A580-87EF53337960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F7497B-1772-D419-AD8E-649A8403F0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8383EDC-A358-B6A3-8BA0-4E5B65747D68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مُثَلَّثٌ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8F96833-4A11-1CE1-1EE0-2DBAADF64521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r" defTabSz="685834" rtl="1">
              <a:spcAft>
                <a:spcPts val="900"/>
              </a:spcAft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مُثَلَّثٌ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 كلمة فيها شدة على اللام، وتتكون من أربعة مقاطع: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مُـ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ثَلْـ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لَـ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/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ثٌ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، وتُكتب بالثاء وليس بالتاء.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2798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406C26-2999-8DC0-430E-68618BA8B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BDE9B1E-6478-F4F5-549A-1A28F55C4B6A}"/>
              </a:ext>
            </a:extLst>
          </p:cNvPr>
          <p:cNvSpPr txBox="1"/>
          <p:nvPr/>
        </p:nvSpPr>
        <p:spPr>
          <a:xfrm>
            <a:off x="689810" y="947717"/>
            <a:ext cx="11765426" cy="118878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 : ع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دّ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4725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AF2475-503D-E6FC-D1D4-930AAE0EF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15B62240-81D8-7517-D442-DA3C2F58B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018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F4AAB9-0749-603A-01A1-5626C5F15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BBA6747-05E0-5F2E-D11B-BD3DEEBF4E96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1FE8A7-D173-55AC-E7A2-3C24FC198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1658EC0-0BA5-BE9D-0480-BCC316D27F52}"/>
              </a:ext>
            </a:extLst>
          </p:cNvPr>
          <p:cNvSpPr txBox="1"/>
          <p:nvPr/>
        </p:nvSpPr>
        <p:spPr>
          <a:xfrm>
            <a:off x="2576947" y="3113810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عَــدَّ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C6E1EAB-083E-5F95-A186-98F156477B2E}"/>
              </a:ext>
            </a:extLst>
          </p:cNvPr>
          <p:cNvSpPr/>
          <p:nvPr/>
        </p:nvSpPr>
        <p:spPr>
          <a:xfrm>
            <a:off x="1039091" y="6884073"/>
            <a:ext cx="11928763" cy="250728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عَدَّ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؛ كلمة فيها شدة على الدال، وتتكون من مقطعين: </a:t>
            </a:r>
            <a:r>
              <a:rPr lang="ar-MA" sz="6000" b="1" dirty="0">
                <a:solidFill>
                  <a:srgbClr val="FF0000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عَدْ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/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دَ</a:t>
            </a:r>
            <a:r>
              <a:rPr lang="ar-MA" sz="6000" b="1" dirty="0">
                <a:solidFill>
                  <a:srgbClr val="106585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8350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74F23C-085F-D5AB-94B3-7FD3125C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C9E3D0D5-FAE2-ADC2-6BD0-3A143507E9B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BD5E76EF-97EC-408A-F5A8-9C760A43B6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755E5741-0955-C975-F8F1-181FEBE2C9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تحدث وإغناء المعجم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33FFC396-016A-AF15-D144-A61B364C616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36D18293-1105-C9BD-51F6-7D27988651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255B7B0F-01E4-D355-16DB-22B2158B3AB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D56358D8-CBBE-3CA2-87E3-253E40F4C34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526BD78D-56AC-37E2-50C1-209C3F746608}"/>
              </a:ext>
            </a:extLst>
          </p:cNvPr>
          <p:cNvSpPr/>
          <p:nvPr/>
        </p:nvSpPr>
        <p:spPr>
          <a:xfrm>
            <a:off x="540327" y="2493819"/>
            <a:ext cx="6608618" cy="390698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ar-MA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قراءة الصورة: لوحة الطبيعة والإنسان</a:t>
            </a:r>
            <a:endParaRPr lang="fr-FR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76974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انتبهوا؛ سأقوم بملاحظة الصورة، ثم أشير إلى عنصر منها، وأعبر عنه بكلمة واحدة. مثلا: </a:t>
            </a:r>
            <a:r>
              <a:rPr lang="ar-M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يلعب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، وأركب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CCADD8B-9173-4EC6-E447-D3FD5ED4EC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248" y="680591"/>
            <a:ext cx="1475360" cy="135342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439C036-A17A-8C72-745A-3FFC65EFC0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7587" y="1714202"/>
            <a:ext cx="7469250" cy="8386133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6C0F65-5399-F34C-864B-32145B751C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096" y="5810286"/>
            <a:ext cx="251031" cy="544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2147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9AD08E-36A2-ABF5-0489-8E308E0F63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9F6EF41-125A-D87F-E848-C80EADD6CACD}"/>
              </a:ext>
            </a:extLst>
          </p:cNvPr>
          <p:cNvSpPr txBox="1"/>
          <p:nvPr/>
        </p:nvSpPr>
        <p:spPr>
          <a:xfrm>
            <a:off x="1268784" y="867932"/>
            <a:ext cx="11324998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يكتب الأستاذ الكلمة والجملة على السبورة، ويقرأ بالموازاة مع الكتابة.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5C883FDA-C470-E83D-E9DD-32C46D260938}"/>
              </a:ext>
            </a:extLst>
          </p:cNvPr>
          <p:cNvSpPr/>
          <p:nvPr/>
        </p:nvSpPr>
        <p:spPr>
          <a:xfrm>
            <a:off x="10488973" y="5068507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يَلْعَبُ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A1C46A9A-F199-DEF2-C1CD-DEB873D2805B}"/>
              </a:ext>
            </a:extLst>
          </p:cNvPr>
          <p:cNvSpPr/>
          <p:nvPr/>
        </p:nvSpPr>
        <p:spPr>
          <a:xfrm>
            <a:off x="7455039" y="5183664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F3AC4F5-B586-F141-18B6-B9C765E5A793}"/>
              </a:ext>
            </a:extLst>
          </p:cNvPr>
          <p:cNvSpPr/>
          <p:nvPr/>
        </p:nvSpPr>
        <p:spPr>
          <a:xfrm>
            <a:off x="430511" y="4904643"/>
            <a:ext cx="620039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srgbClr val="C00000"/>
                </a:solidFill>
              </a:rPr>
              <a:t>يَلْعَبُ</a:t>
            </a:r>
            <a:r>
              <a:rPr lang="fr-MA" sz="4400" b="1" dirty="0">
                <a:solidFill>
                  <a:srgbClr val="C00000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اؐلْوَلَدُ</a:t>
            </a:r>
            <a:r>
              <a:rPr lang="ar-MA" sz="4400" b="1" dirty="0">
                <a:solidFill>
                  <a:schemeClr val="tx1"/>
                </a:solidFill>
              </a:rPr>
              <a:t> </a:t>
            </a:r>
            <a:r>
              <a:rPr lang="ar-MA" sz="4400" b="1" dirty="0" err="1">
                <a:solidFill>
                  <a:schemeClr val="tx1"/>
                </a:solidFill>
              </a:rPr>
              <a:t>اؐلْكُرَةَ</a:t>
            </a:r>
            <a:r>
              <a:rPr lang="ar-MA" sz="4400" b="1" dirty="0">
                <a:solidFill>
                  <a:schemeClr val="tx1"/>
                </a:solidFill>
              </a:rPr>
              <a:t> في </a:t>
            </a:r>
            <a:r>
              <a:rPr lang="ar-MA" sz="4400" b="1" dirty="0" err="1">
                <a:solidFill>
                  <a:schemeClr val="tx1"/>
                </a:solidFill>
              </a:rPr>
              <a:t>اؐلطّبيعَةِ</a:t>
            </a:r>
            <a:r>
              <a:rPr lang="ar-MA" sz="4400" b="1" dirty="0">
                <a:solidFill>
                  <a:schemeClr val="tx1"/>
                </a:solidFill>
              </a:rPr>
              <a:t>.</a:t>
            </a:r>
            <a:endParaRPr lang="fr-MA" sz="4400" b="1" dirty="0">
              <a:solidFill>
                <a:schemeClr val="tx1"/>
              </a:solidFill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B094F840-25D2-7E94-DED9-A67E4D9CC4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8" y="652882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42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98C5D8-158A-DE25-CB99-292032457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B155A66-866E-E463-318C-EE1278D49B2D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دوركم</a:t>
            </a:r>
            <a:r>
              <a:rPr kumimoji="0" lang="fr-FR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!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كل واحد منكم سيعبر عن عنصر من عناصر الصورة بكلمة واحدة، ويركب الكلمة في جملة.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0C8D25-A61C-37D3-D755-6C51465E7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91" y="765501"/>
            <a:ext cx="1681065" cy="12849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BACB3CB-E2F4-22AE-E622-DD0C16B033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562" y="1714500"/>
            <a:ext cx="7414274" cy="83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471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860AFB-3120-E39D-71C7-EC3CCB6A8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F28F4281-2ACA-EE6E-BDFB-ACBC974131BC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r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يشجع الأستاذ المتعثرين على التحدث، ويساعدهم على صياغة الجمل.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EA64E51-7426-E4A1-EB46-093A8D7294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80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4848BD-803F-E619-9BFC-782E4C157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7D62742-39AC-2537-7AB6-D9BB6703BE70}"/>
              </a:ext>
            </a:extLst>
          </p:cNvPr>
          <p:cNvSpPr txBox="1"/>
          <p:nvPr/>
        </p:nvSpPr>
        <p:spPr>
          <a:xfrm>
            <a:off x="2687781" y="914098"/>
            <a:ext cx="10030691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يكتب الأستاذ على السبورة  الكلمات والجمل التي توصل إليها المتعلمون، ثم ينتدب بعض المتعلمين للقراءة . مثلا: </a:t>
            </a:r>
            <a:endParaRPr lang="fr-FR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71F2E02A-BAE7-421D-ADDC-1B4B4750682D}"/>
              </a:ext>
            </a:extLst>
          </p:cNvPr>
          <p:cNvSpPr/>
          <p:nvPr/>
        </p:nvSpPr>
        <p:spPr>
          <a:xfrm>
            <a:off x="11035782" y="237066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يَلْعَبُ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F48AC08B-707F-0C08-CD69-AAB2DBE35391}"/>
              </a:ext>
            </a:extLst>
          </p:cNvPr>
          <p:cNvSpPr/>
          <p:nvPr/>
        </p:nvSpPr>
        <p:spPr>
          <a:xfrm>
            <a:off x="7995366" y="2547837"/>
            <a:ext cx="2209800" cy="609600"/>
          </a:xfrm>
          <a:prstGeom prst="lef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1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4186C06-F673-10BA-C3A2-45CC19781F12}"/>
              </a:ext>
            </a:extLst>
          </p:cNvPr>
          <p:cNvSpPr/>
          <p:nvPr/>
        </p:nvSpPr>
        <p:spPr>
          <a:xfrm>
            <a:off x="430511" y="2383115"/>
            <a:ext cx="69955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يَلْعَبُ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لْوَلَدُ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لْكُرَةَ في </a:t>
            </a:r>
            <a:r>
              <a:rPr lang="ar-MA" sz="4400" b="1" dirty="0">
                <a:solidFill>
                  <a:schemeClr val="tx1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لطّبيعَةِ.</a:t>
            </a:r>
            <a:endParaRPr kumimoji="0" lang="f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34CF1E73-AB10-571F-EAB9-E27A096A2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4" y="4445724"/>
            <a:ext cx="2231329" cy="634039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CDF0FD-04B5-6093-99F7-69DCCD0C6F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5366" y="6055969"/>
            <a:ext cx="2231329" cy="63403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39886E1-D619-23CC-9176-0649558163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3663" y="8110773"/>
            <a:ext cx="2231329" cy="63403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A9B1CD-AD2E-A9F7-3E89-6C2E9362B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511" y="689461"/>
            <a:ext cx="1676545" cy="1280271"/>
          </a:xfrm>
          <a:prstGeom prst="rect">
            <a:avLst/>
          </a:prstGeom>
        </p:spPr>
      </p:pic>
      <p:sp>
        <p:nvSpPr>
          <p:cNvPr id="16" name="Organigramme : Alternative 15">
            <a:extLst>
              <a:ext uri="{FF2B5EF4-FFF2-40B4-BE49-F238E27FC236}">
                <a16:creationId xmlns:a16="http://schemas.microsoft.com/office/drawing/2014/main" id="{001A39F4-5367-DC71-E5A5-303F933B2EA7}"/>
              </a:ext>
            </a:extLst>
          </p:cNvPr>
          <p:cNvSpPr/>
          <p:nvPr/>
        </p:nvSpPr>
        <p:spPr>
          <a:xfrm>
            <a:off x="11035779" y="8009900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اَلْبَقَرَةُ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E559E63E-6D0E-C4E9-25F6-CD8525E4019D}"/>
              </a:ext>
            </a:extLst>
          </p:cNvPr>
          <p:cNvSpPr/>
          <p:nvPr/>
        </p:nvSpPr>
        <p:spPr>
          <a:xfrm>
            <a:off x="11035779" y="6055969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اَلسَّيّارَةُ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759412E6-117E-B405-C5FC-4CE07767F6B0}"/>
              </a:ext>
            </a:extLst>
          </p:cNvPr>
          <p:cNvSpPr/>
          <p:nvPr/>
        </p:nvSpPr>
        <p:spPr>
          <a:xfrm>
            <a:off x="11035779" y="4445724"/>
            <a:ext cx="1876653" cy="80203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400" b="1" dirty="0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اَلْغابَةُ</a:t>
            </a:r>
            <a:endParaRPr lang="fr-FR" sz="4400" b="1" dirty="0">
              <a:solidFill>
                <a:srgbClr val="C0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CC6E666E-1EC1-9407-EE81-04DBDE0DEBD2}"/>
              </a:ext>
            </a:extLst>
          </p:cNvPr>
          <p:cNvSpPr/>
          <p:nvPr/>
        </p:nvSpPr>
        <p:spPr>
          <a:xfrm>
            <a:off x="430510" y="4230558"/>
            <a:ext cx="69955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يَسْتَمْتِعُ </a:t>
            </a:r>
            <a:r>
              <a:rPr lang="ar-MA" sz="4400" b="1" dirty="0" err="1">
                <a:solidFill>
                  <a:schemeClr val="tx1"/>
                </a:solidFill>
              </a:rPr>
              <a:t>اؐ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لْأَطْفالُ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بِ</a:t>
            </a:r>
            <a:r>
              <a:rPr lang="ar-MA" sz="4400" b="1" dirty="0" err="1">
                <a:solidFill>
                  <a:schemeClr val="tx1"/>
                </a:solidFill>
              </a:rPr>
              <a:t>اؐ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للَّعِبِ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في </a:t>
            </a:r>
            <a:r>
              <a:rPr lang="ar-MA" sz="4400" b="1" dirty="0" err="1">
                <a:solidFill>
                  <a:srgbClr val="FF0000"/>
                </a:solidFill>
              </a:rPr>
              <a:t>ا</a:t>
            </a:r>
            <a:r>
              <a:rPr lang="ar-MA" sz="4400" b="1" dirty="0" err="1">
                <a:solidFill>
                  <a:schemeClr val="tx1"/>
                </a:solidFill>
              </a:rPr>
              <a:t>ؐ</a:t>
            </a: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لْغابَةِ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C667FED6-D36C-D53E-8DBF-DA970F53A144}"/>
              </a:ext>
            </a:extLst>
          </p:cNvPr>
          <p:cNvSpPr/>
          <p:nvPr/>
        </p:nvSpPr>
        <p:spPr>
          <a:xfrm>
            <a:off x="582910" y="5808107"/>
            <a:ext cx="6843125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يَحْتَرِمُ سَائِقُ </a:t>
            </a:r>
            <a:r>
              <a:rPr lang="ar-MA" sz="4400" b="1" dirty="0" err="1">
                <a:solidFill>
                  <a:srgbClr val="FF0000"/>
                </a:solidFill>
              </a:rPr>
              <a:t>اؐ</a:t>
            </a: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لسَّيّارَةِ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مَمَرَّ </a:t>
            </a:r>
            <a:r>
              <a:rPr lang="ar-MA" sz="4400" b="1" dirty="0" err="1">
                <a:solidFill>
                  <a:schemeClr val="tx1"/>
                </a:solidFill>
              </a:rPr>
              <a:t>اؐ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لرّاجِلينَ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Organigramme : Alternative 20">
            <a:extLst>
              <a:ext uri="{FF2B5EF4-FFF2-40B4-BE49-F238E27FC236}">
                <a16:creationId xmlns:a16="http://schemas.microsoft.com/office/drawing/2014/main" id="{2473526E-4CF5-EE62-FC40-F99C0A8D3323}"/>
              </a:ext>
            </a:extLst>
          </p:cNvPr>
          <p:cNvSpPr/>
          <p:nvPr/>
        </p:nvSpPr>
        <p:spPr>
          <a:xfrm>
            <a:off x="582911" y="7682170"/>
            <a:ext cx="6843124" cy="112976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rtl="1">
              <a:defRPr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تَحْلُبُ </a:t>
            </a:r>
            <a:r>
              <a:rPr lang="ar-MA" sz="4400" b="1" dirty="0" err="1">
                <a:solidFill>
                  <a:schemeClr val="tx1"/>
                </a:solidFill>
              </a:rPr>
              <a:t>اؐ</a:t>
            </a:r>
            <a:r>
              <a:rPr lang="ar-MA" sz="44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لْأُمُّ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مْنَ </a:t>
            </a:r>
            <a:r>
              <a:rPr lang="ar-MA" sz="4400" b="1" dirty="0" err="1">
                <a:solidFill>
                  <a:srgbClr val="FF0000"/>
                </a:solidFill>
              </a:rPr>
              <a:t>اؐ</a:t>
            </a:r>
            <a:r>
              <a:rPr lang="ar-MA" sz="4400" b="1" dirty="0" err="1">
                <a:solidFill>
                  <a:srgbClr val="C00000"/>
                </a:solidFill>
                <a:latin typeface="Calibri" panose="020F0502020204030204"/>
                <a:cs typeface="Arial" panose="020B0604020202020204" pitchFamily="34" charset="0"/>
              </a:rPr>
              <a:t>لْبَقَرَةِ</a:t>
            </a: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حَليباً طَرِيّاً.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453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EAF28-6436-14D1-48BA-B315ECE6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DEA5A5D-FD49-72B0-9EDA-00407E1D9D70}"/>
              </a:ext>
            </a:extLst>
          </p:cNvPr>
          <p:cNvSpPr txBox="1"/>
          <p:nvPr/>
        </p:nvSpPr>
        <p:spPr>
          <a:xfrm>
            <a:off x="1379620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lang="ar-MA" sz="16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الآن، كل واحد منكم يختار جملة  يقرأها بشكل هامس، وينقلها على دفتره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</a:p>
          <a:p>
            <a:pPr marL="977900" lvl="0" algn="r" defTabSz="1074738" rtl="1">
              <a:defRPr/>
            </a:pPr>
            <a:r>
              <a:rPr kumimoji="0" lang="ar-MA" sz="240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Microsoft Uighur" panose="02000000000000000000" pitchFamily="2" charset="-78"/>
              </a:rPr>
              <a:t>سأمر بين الصفوف لمراقبة عملكم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Microsoft Uighur" panose="02000000000000000000" pitchFamily="2" charset="-78"/>
              </a:rPr>
              <a:t>.</a:t>
            </a:r>
            <a:endParaRPr kumimoji="0" lang="ar-MA" sz="240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F8AA649-3FA1-7CDD-C2C0-CDAD3FD7D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74" y="547030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DBDAC7-980F-A3F7-BFE4-E69CBB7D68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5164" y="2193774"/>
            <a:ext cx="9542619" cy="743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2802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ar-MA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9346D30-016F-CFBB-423D-ECDE8F11DB6B}"/>
              </a:ext>
            </a:extLst>
          </p:cNvPr>
          <p:cNvSpPr/>
          <p:nvPr/>
        </p:nvSpPr>
        <p:spPr>
          <a:xfrm>
            <a:off x="1163782" y="2208114"/>
            <a:ext cx="6151418" cy="4677596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سلسلة الكلمات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قراءات فردية؛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الجمل بطلاقة؛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b="1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تركيب جمل ونقلها على الدفاتر.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A798A27-AC49-5304-AB70-358732C3BB29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انتبهوا جيدا، سأعرض مجموعة من الكلمات وأقرؤها، عليكم قراءتها مثلي.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F24B67-7B41-35E4-D110-EC69CC9D58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19035"/>
            <a:ext cx="1475360" cy="1353429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201691E-D40A-CEFC-EB14-517EB6316293}"/>
              </a:ext>
            </a:extLst>
          </p:cNvPr>
          <p:cNvSpPr/>
          <p:nvPr/>
        </p:nvSpPr>
        <p:spPr>
          <a:xfrm>
            <a:off x="8610600" y="2679496"/>
            <a:ext cx="2334491" cy="17597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أسَدٌ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FDC1C7D0-BC65-7EBA-3780-F4B913BC5A78}"/>
              </a:ext>
            </a:extLst>
          </p:cNvPr>
          <p:cNvSpPr/>
          <p:nvPr/>
        </p:nvSpPr>
        <p:spPr>
          <a:xfrm>
            <a:off x="1691199" y="2679495"/>
            <a:ext cx="2555631" cy="17597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مِحْراثٌ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6D0620F9-C4A5-2675-E59D-54D9FB3C5A94}"/>
              </a:ext>
            </a:extLst>
          </p:cNvPr>
          <p:cNvSpPr/>
          <p:nvPr/>
        </p:nvSpPr>
        <p:spPr>
          <a:xfrm>
            <a:off x="5064748" y="2705210"/>
            <a:ext cx="2195034" cy="173405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بَقَرَةٌ</a:t>
            </a:r>
            <a:endParaRPr lang="fr-FR" sz="96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FB4CAB8B-2418-F8CE-CFEA-56CA62082F02}"/>
              </a:ext>
            </a:extLst>
          </p:cNvPr>
          <p:cNvSpPr/>
          <p:nvPr/>
        </p:nvSpPr>
        <p:spPr>
          <a:xfrm>
            <a:off x="1691199" y="6057900"/>
            <a:ext cx="2812852" cy="17597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سَقى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3262762-74D4-81F0-2A60-E4A80B5C9AF0}"/>
              </a:ext>
            </a:extLst>
          </p:cNvPr>
          <p:cNvSpPr/>
          <p:nvPr/>
        </p:nvSpPr>
        <p:spPr>
          <a:xfrm>
            <a:off x="5064748" y="6057900"/>
            <a:ext cx="2711778" cy="17597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88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حَرَثَ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DBC4E4DB-C918-5D90-4E49-6CB3CC60B6B1}"/>
              </a:ext>
            </a:extLst>
          </p:cNvPr>
          <p:cNvSpPr/>
          <p:nvPr/>
        </p:nvSpPr>
        <p:spPr>
          <a:xfrm>
            <a:off x="8610600" y="6057900"/>
            <a:ext cx="2438400" cy="17597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9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حَقْلٌ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48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0" grpId="0" animBg="1"/>
      <p:bldP spid="11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CA38DD-9353-19F1-F425-9104D2A33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7B79D56-AC1C-4BF6-7B06-E7DF8D174ADE}"/>
              </a:ext>
            </a:extLst>
          </p:cNvPr>
          <p:cNvSpPr txBox="1"/>
          <p:nvPr/>
        </p:nvSpPr>
        <p:spPr>
          <a:xfrm>
            <a:off x="160421" y="957196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دوركم.  </a:t>
            </a:r>
            <a:r>
              <a:rPr lang="ar-MA" sz="1600" i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يطلب من المتعلمين قراءة الكلمات على السبورة بترتيب وبدونه، مع تصحيح الأخطاء.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A8DEB393-5F7A-6122-0EAD-7E4DEDB5FDA7}"/>
              </a:ext>
            </a:extLst>
          </p:cNvPr>
          <p:cNvSpPr/>
          <p:nvPr/>
        </p:nvSpPr>
        <p:spPr>
          <a:xfrm>
            <a:off x="8610600" y="2679496"/>
            <a:ext cx="2334491" cy="17007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أسَدٌ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7ED1830-C004-A41F-B94C-C6B972302215}"/>
              </a:ext>
            </a:extLst>
          </p:cNvPr>
          <p:cNvSpPr/>
          <p:nvPr/>
        </p:nvSpPr>
        <p:spPr>
          <a:xfrm>
            <a:off x="1691199" y="2679495"/>
            <a:ext cx="2555631" cy="172649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مِحْراثٌ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4FE9CA49-DC04-10A0-DC16-E90EAD7E7B56}"/>
              </a:ext>
            </a:extLst>
          </p:cNvPr>
          <p:cNvSpPr/>
          <p:nvPr/>
        </p:nvSpPr>
        <p:spPr>
          <a:xfrm>
            <a:off x="5064748" y="2705210"/>
            <a:ext cx="2195034" cy="170077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بَقَرَةٌ</a:t>
            </a:r>
            <a:endParaRPr kumimoji="0" lang="fr-FR" sz="9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894172D3-E814-7F9F-962D-988257A9943A}"/>
              </a:ext>
            </a:extLst>
          </p:cNvPr>
          <p:cNvSpPr/>
          <p:nvPr/>
        </p:nvSpPr>
        <p:spPr>
          <a:xfrm>
            <a:off x="1691199" y="6057900"/>
            <a:ext cx="2812852" cy="17007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سَقى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7D51C803-E790-DBA8-9C15-5ABC05933948}"/>
              </a:ext>
            </a:extLst>
          </p:cNvPr>
          <p:cNvSpPr/>
          <p:nvPr/>
        </p:nvSpPr>
        <p:spPr>
          <a:xfrm>
            <a:off x="5064748" y="6057900"/>
            <a:ext cx="2711778" cy="17007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حَرَثَ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0D7D0B72-45E0-6E1B-CB8A-DB3198D40EB0}"/>
              </a:ext>
            </a:extLst>
          </p:cNvPr>
          <p:cNvSpPr/>
          <p:nvPr/>
        </p:nvSpPr>
        <p:spPr>
          <a:xfrm>
            <a:off x="8610600" y="6057900"/>
            <a:ext cx="2438400" cy="170077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9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حَقْلٌ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A6B40E6-35ED-1352-F21F-3C9B5E3BC5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07351"/>
            <a:ext cx="1676545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92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01F38-4C75-3097-5111-3CA836CFE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3CCE215-134A-4BC8-3BFB-8AC2A79B87A4}"/>
              </a:ext>
            </a:extLst>
          </p:cNvPr>
          <p:cNvSpPr txBox="1"/>
          <p:nvPr/>
        </p:nvSpPr>
        <p:spPr>
          <a:xfrm>
            <a:off x="2452255" y="834086"/>
            <a:ext cx="10044546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سننتقل إلى سلسلة كلمات أخرى، عليكم قراءتها أولا بشكل هامس في ثنائيات: أقرأ لزميلي. 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B26852AF-4616-A65D-1E6B-47768D865196}"/>
              </a:ext>
            </a:extLst>
          </p:cNvPr>
          <p:cNvSpPr/>
          <p:nvPr/>
        </p:nvSpPr>
        <p:spPr>
          <a:xfrm>
            <a:off x="8610600" y="6057900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ضَوْءٌ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E9D28274-AF2A-90F3-38F0-FF5E5D1242A2}"/>
              </a:ext>
            </a:extLst>
          </p:cNvPr>
          <p:cNvSpPr/>
          <p:nvPr/>
        </p:nvSpPr>
        <p:spPr>
          <a:xfrm>
            <a:off x="1873045" y="6057900"/>
            <a:ext cx="2631006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أَشْجارٌ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2334C249-B7C0-7C82-0B7C-76FB59070357}"/>
              </a:ext>
            </a:extLst>
          </p:cNvPr>
          <p:cNvSpPr/>
          <p:nvPr/>
        </p:nvSpPr>
        <p:spPr>
          <a:xfrm>
            <a:off x="8610600" y="2679495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أَرْضٌ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0880FC81-542C-0AC8-126C-DBE4AEAE950B}"/>
              </a:ext>
            </a:extLst>
          </p:cNvPr>
          <p:cNvSpPr/>
          <p:nvPr/>
        </p:nvSpPr>
        <p:spPr>
          <a:xfrm>
            <a:off x="1873045" y="2679495"/>
            <a:ext cx="2631006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6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حَصّادَةٌ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10699247-7A42-FA6D-1AA1-ABDC55C61AEB}"/>
              </a:ext>
            </a:extLst>
          </p:cNvPr>
          <p:cNvSpPr/>
          <p:nvPr/>
        </p:nvSpPr>
        <p:spPr>
          <a:xfrm>
            <a:off x="5338126" y="2679495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حَرَثوا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C2CDF853-2B98-D120-BE56-5D75699A31E4}"/>
              </a:ext>
            </a:extLst>
          </p:cNvPr>
          <p:cNvSpPr/>
          <p:nvPr/>
        </p:nvSpPr>
        <p:spPr>
          <a:xfrm>
            <a:off x="5338126" y="6057900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زَيْتونُ</a:t>
            </a:r>
            <a:r>
              <a:rPr lang="ar-MA" dirty="0"/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AC6C3D7-A8D9-722F-685B-9501AFCD4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47" y="601926"/>
            <a:ext cx="2183630" cy="144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026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060878-07C3-5C03-B591-5E0F526BE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67DDBB1-0785-AA26-F89C-8452F7378782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جهرية، مع التصحيح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F48A9333-B9EF-37D0-71E9-235DF2C73541}"/>
              </a:ext>
            </a:extLst>
          </p:cNvPr>
          <p:cNvSpPr/>
          <p:nvPr/>
        </p:nvSpPr>
        <p:spPr>
          <a:xfrm>
            <a:off x="8610600" y="6057900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ضَوْءٌ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013D420-84ED-0A2D-DF54-10D281E444DD}"/>
              </a:ext>
            </a:extLst>
          </p:cNvPr>
          <p:cNvSpPr/>
          <p:nvPr/>
        </p:nvSpPr>
        <p:spPr>
          <a:xfrm>
            <a:off x="1873045" y="6057900"/>
            <a:ext cx="2631006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أَشْجارٌ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6773EE7F-4897-E29A-7AD8-F5E5083EAD6D}"/>
              </a:ext>
            </a:extLst>
          </p:cNvPr>
          <p:cNvSpPr/>
          <p:nvPr/>
        </p:nvSpPr>
        <p:spPr>
          <a:xfrm>
            <a:off x="8610600" y="2679495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أَرْضٌ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173E702-89E8-F0D8-3023-C0E1D74F3EE4}"/>
              </a:ext>
            </a:extLst>
          </p:cNvPr>
          <p:cNvSpPr/>
          <p:nvPr/>
        </p:nvSpPr>
        <p:spPr>
          <a:xfrm>
            <a:off x="1873045" y="2679495"/>
            <a:ext cx="2631006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6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حَصّادَةٌ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Organigramme : Alternative 13">
            <a:extLst>
              <a:ext uri="{FF2B5EF4-FFF2-40B4-BE49-F238E27FC236}">
                <a16:creationId xmlns:a16="http://schemas.microsoft.com/office/drawing/2014/main" id="{33A4B28B-D449-10BC-3181-25685C022954}"/>
              </a:ext>
            </a:extLst>
          </p:cNvPr>
          <p:cNvSpPr/>
          <p:nvPr/>
        </p:nvSpPr>
        <p:spPr>
          <a:xfrm>
            <a:off x="5338126" y="2679495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حَرَثوا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2897DE71-36C0-C796-778A-F39C55B64CA2}"/>
              </a:ext>
            </a:extLst>
          </p:cNvPr>
          <p:cNvSpPr/>
          <p:nvPr/>
        </p:nvSpPr>
        <p:spPr>
          <a:xfrm>
            <a:off x="5338126" y="6057900"/>
            <a:ext cx="2438400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زَيْتونُ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087435-7A07-04DD-9D4F-66830CB31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62020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883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5CEB9-C8A7-2E68-328C-EDD22DE3C8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150347-D6E1-53BB-26F6-9A023C368C5B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 انتبهوا جيدا، سأعرض مجموعة من الجمل وأقرؤها، عليكم قراءتها مثلي.</a:t>
            </a:r>
          </a:p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يركز الأستاذ على الوصل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 بين الكلمات.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6F239CC-80E3-00CE-CDD9-FC952673C285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يَحْصُدُ اؐلْفَلّاحُ </a:t>
            </a:r>
            <a:r>
              <a:rPr lang="ar-MA" sz="6000" b="1" dirty="0" err="1">
                <a:solidFill>
                  <a:schemeClr val="tx1"/>
                </a:solidFill>
              </a:rPr>
              <a:t>اؐلزَّرْعَ</a:t>
            </a:r>
            <a:r>
              <a:rPr lang="ar-MA" sz="6000" b="1" dirty="0">
                <a:solidFill>
                  <a:schemeClr val="tx1"/>
                </a:solidFill>
              </a:rPr>
              <a:t> </a:t>
            </a:r>
            <a:r>
              <a:rPr lang="ar-MA" sz="6000" b="1" dirty="0" err="1">
                <a:solidFill>
                  <a:schemeClr val="tx1"/>
                </a:solidFill>
              </a:rPr>
              <a:t>بِاؐلْحَصّادَةِ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577AF7EA-A310-5504-6432-A49DDD6BBBC0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يَنْثُرُ أَبي </a:t>
            </a:r>
            <a:r>
              <a:rPr lang="ar-MA" sz="6000" b="1" dirty="0" err="1">
                <a:solidFill>
                  <a:schemeClr val="tx1"/>
                </a:solidFill>
              </a:rPr>
              <a:t>اؐلْبُذورَ</a:t>
            </a:r>
            <a:r>
              <a:rPr lang="ar-MA" sz="6000" b="1" dirty="0">
                <a:solidFill>
                  <a:schemeClr val="tx1"/>
                </a:solidFill>
              </a:rPr>
              <a:t> في اؐلْحَقْلِ.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191ABAB8-1022-DCBC-4581-E27508BBB734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6000" b="1" dirty="0">
                <a:solidFill>
                  <a:schemeClr val="tx1"/>
                </a:solidFill>
              </a:rPr>
              <a:t>يَرْعى أَخي اؐلْغَنَمَ في </a:t>
            </a:r>
            <a:r>
              <a:rPr lang="ar-MA" sz="6000" b="1" dirty="0" err="1">
                <a:solidFill>
                  <a:schemeClr val="tx1"/>
                </a:solidFill>
              </a:rPr>
              <a:t>اؐلْمَرْجِ</a:t>
            </a:r>
            <a:r>
              <a:rPr lang="ar-MA" sz="6000" b="1" dirty="0">
                <a:solidFill>
                  <a:schemeClr val="tx1"/>
                </a:solidFill>
              </a:rPr>
              <a:t>. </a:t>
            </a:r>
            <a:endParaRPr lang="fr-FR" sz="6000" b="1" dirty="0">
              <a:solidFill>
                <a:schemeClr val="tx1"/>
              </a:solidFill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5109C44-D2E3-650B-CE48-CDE2C5303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847" y="695749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2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C7CCF-D129-42BC-7A78-AC3506B26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826D056-AA49-F582-23CE-EF40F0B07719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 دوركم، اقرؤوا الجمل أولا قراءة هامسة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 سأمر بين الصفوف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لتقديم المساعدة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19DE6D38-7B29-693B-DD05-82E0A0DDC9D3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يَحْصُدُ اؐلْفَلّاحُ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اؐلزَّرْعَ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بِاؐلْحَصّادَةِ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0BF97E81-6455-BEAE-658C-BCB6702FAED2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يَنْثُرُ أَبي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اؐلْبُذورَ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اؐلْحَقْلِ.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AABB8F9D-341A-4EC5-8424-139FE221A248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يَرْعى أَخي اؐلْغَنَمَ في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اؐلْمَرْجِ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6B168D-EC3C-332B-EFD2-F9F813A8E5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02" y="671363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598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BE97D-AE08-F480-C44A-6C292BFEB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2433D4F-2F64-84E9-79AC-17C1B410ED16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قراءات فردية جهرية مع تصحيح الأخطاء. كل متعلم يقرأ جملة واحدة.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57139E8D-6DEC-7278-D114-2670161FCECD}"/>
              </a:ext>
            </a:extLst>
          </p:cNvPr>
          <p:cNvSpPr/>
          <p:nvPr/>
        </p:nvSpPr>
        <p:spPr>
          <a:xfrm>
            <a:off x="1498494" y="5125064"/>
            <a:ext cx="9584987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يَحْصُدُ اؐلْفَلّاحُ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اؐلزَّرْعَ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بِاؐلْحَصّادَةِ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BD0C6054-D963-CEF4-5BFD-F0688AFAA5B5}"/>
              </a:ext>
            </a:extLst>
          </p:cNvPr>
          <p:cNvSpPr/>
          <p:nvPr/>
        </p:nvSpPr>
        <p:spPr>
          <a:xfrm>
            <a:off x="1464013" y="2679495"/>
            <a:ext cx="9584988" cy="1988478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يَنْثُرُ أَبي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اؐلْبُذورَ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في اؐلْحَقْلِ.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C562CB69-18D7-AD8E-89C7-74ED170E36FD}"/>
              </a:ext>
            </a:extLst>
          </p:cNvPr>
          <p:cNvSpPr/>
          <p:nvPr/>
        </p:nvSpPr>
        <p:spPr>
          <a:xfrm>
            <a:off x="1586151" y="7629209"/>
            <a:ext cx="9409674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يَرْعى أَخي اؐلْغَنَمَ في </a:t>
            </a:r>
            <a:r>
              <a:rPr kumimoji="0" lang="ar-MA" sz="6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اؐلْمَرْجِ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C274413-1666-6FD2-95C9-79F285FC2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4" y="523224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2329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A48D6D-8E2A-056A-F751-5F47ECB472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20E8DE7-764D-2B58-87A9-5D702FEDCE6A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خذوا كراساتكم على الصفحة رقم: 13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CCF6DB-8998-787B-E269-F4AC61E1654C}"/>
              </a:ext>
            </a:extLst>
          </p:cNvPr>
          <p:cNvSpPr/>
          <p:nvPr/>
        </p:nvSpPr>
        <p:spPr>
          <a:xfrm>
            <a:off x="3269673" y="2346987"/>
            <a:ext cx="7245927" cy="81184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أنشطة قرائية على الكراسات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E41117B-98E4-6FE0-3E5A-771284B71E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665" y="3512786"/>
            <a:ext cx="4809030" cy="6573324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35F3AB2-A22D-B213-5B48-0E247FFAA9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313" y="675085"/>
            <a:ext cx="1390505" cy="1425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88948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CF325-481A-214A-FC34-B8ABAA1C9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23EE1DC3-D9E6-6F22-251D-7A9AC3437930}"/>
              </a:ext>
            </a:extLst>
          </p:cNvPr>
          <p:cNvSpPr txBox="1"/>
          <p:nvPr/>
        </p:nvSpPr>
        <p:spPr>
          <a:xfrm>
            <a:off x="160420" y="834086"/>
            <a:ext cx="12641179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سأقرأ السطر الأول من سلسلة الكلمات على الكراسة(النشاط1)، وعليكم أن تفعلوا مثلي.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E1BFC90-E116-C19E-E825-0B98DB2E6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8E46D07-F7FE-A429-4257-8EE0A76D7F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120" y="710975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1451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EA300C-80CC-5E99-D2D5-8B61A9E3C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35054301-BCDC-1189-3B14-C06591EC86E7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 دوركم، في </a:t>
            </a:r>
            <a:r>
              <a:rPr kumimoji="0" lang="ar-MA" sz="1600" b="1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ثنائيات كل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واحد يقرأ لزميله قراءة هامسة, سأمر بين الصفوف لتتبع قراءاتكم.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DF7044F-3E9A-68B8-5831-5A99A5B67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3F13B6C-E148-C642-70D7-45A4199D62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252" y="680509"/>
            <a:ext cx="1859494" cy="1230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7964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0F650B-6FDE-4EBB-0FC0-C36A86EE6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5B4F235-D7D8-984D-E9EB-6AB128A0A4E0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مع التصحيح، كل متعلم يقرأ سطرا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0A1F28C-9E9E-85A0-69EB-3922F7617A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9D78BC6B-8723-31A5-9B6C-AFBA82E483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20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979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3FA23D-6C34-C032-F98F-F7DE7544F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25DE07-F322-1C26-6E82-2C482BDAF8A2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 سأقرأ سلسلة الكلمات (النشاط2)، ستقرأون مثلي.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4A48DD2-9C59-BFFC-1693-E59F7BFA0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8C97331-BA74-7DED-B085-5FBA994FFB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665" y="619035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0954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BDC74-D570-9A2C-B3FA-2822E3120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6107FDF-12EB-F3C0-609E-D10F8C646DE6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يعرض الأستاذ كلمات السطر الأول من النشاط 2 ويقرأها. يمكن الإشارة</a:t>
            </a:r>
            <a:r>
              <a:rPr kumimoji="0" lang="ar-MA" sz="1600" b="1" i="0" u="none" strike="noStrike" kern="1200" cap="none" spc="0" normalizeH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إلى التغيير بعد إضافة (ال).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EB421D8-95E5-235E-A8A6-E59ED51C6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665" y="619035"/>
            <a:ext cx="1475360" cy="1353429"/>
          </a:xfrm>
          <a:prstGeom prst="rect">
            <a:avLst/>
          </a:prstGeom>
        </p:spPr>
      </p:pic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727EA595-D524-CE4C-0D84-46459E5F92C4}"/>
              </a:ext>
            </a:extLst>
          </p:cNvPr>
          <p:cNvSpPr/>
          <p:nvPr/>
        </p:nvSpPr>
        <p:spPr>
          <a:xfrm>
            <a:off x="10093233" y="5990915"/>
            <a:ext cx="2056463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اَلْقَرْيَةُ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9455E178-8269-CBFE-D14F-FC35A6EB7E8D}"/>
              </a:ext>
            </a:extLst>
          </p:cNvPr>
          <p:cNvSpPr/>
          <p:nvPr/>
        </p:nvSpPr>
        <p:spPr>
          <a:xfrm>
            <a:off x="3775589" y="5990915"/>
            <a:ext cx="212376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اَلْحَقْلُ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C3AF5C43-606B-E97E-7A04-66D48C154814}"/>
              </a:ext>
            </a:extLst>
          </p:cNvPr>
          <p:cNvSpPr/>
          <p:nvPr/>
        </p:nvSpPr>
        <p:spPr>
          <a:xfrm>
            <a:off x="9987116" y="2887405"/>
            <a:ext cx="2123768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قَرْيَةٌ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3E0D6E95-469D-0D4D-7ADB-864971667CCD}"/>
              </a:ext>
            </a:extLst>
          </p:cNvPr>
          <p:cNvSpPr/>
          <p:nvPr/>
        </p:nvSpPr>
        <p:spPr>
          <a:xfrm>
            <a:off x="3893668" y="2954285"/>
            <a:ext cx="2123768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حَقْلٌ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BF503779-A244-22C9-853A-6767BA01725B}"/>
              </a:ext>
            </a:extLst>
          </p:cNvPr>
          <p:cNvSpPr/>
          <p:nvPr/>
        </p:nvSpPr>
        <p:spPr>
          <a:xfrm>
            <a:off x="6940392" y="2954285"/>
            <a:ext cx="2123768" cy="1482726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بَادِيَةٌ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4A7E7262-981F-4E9D-6439-5C6860879E41}"/>
              </a:ext>
            </a:extLst>
          </p:cNvPr>
          <p:cNvSpPr/>
          <p:nvPr/>
        </p:nvSpPr>
        <p:spPr>
          <a:xfrm>
            <a:off x="6751652" y="6024407"/>
            <a:ext cx="2222740" cy="145507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اَلْبادِيَةُ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 Display" panose="0211000402020202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090E75BB-AE3E-5612-626F-1E8E7CB43F95}"/>
              </a:ext>
            </a:extLst>
          </p:cNvPr>
          <p:cNvSpPr/>
          <p:nvPr/>
        </p:nvSpPr>
        <p:spPr>
          <a:xfrm>
            <a:off x="1255843" y="2985284"/>
            <a:ext cx="2123768" cy="154960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رَبْوَةٌ</a:t>
            </a:r>
            <a:endParaRPr lang="fr-FR" sz="72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ptos" panose="02110004020202020204"/>
              <a:cs typeface="Arial" panose="020B0604020202020204" pitchFamily="34" charset="0"/>
            </a:endParaRPr>
          </a:p>
        </p:txBody>
      </p:sp>
      <p:sp>
        <p:nvSpPr>
          <p:cNvPr id="12" name="Organigramme : Alternative 11">
            <a:extLst>
              <a:ext uri="{FF2B5EF4-FFF2-40B4-BE49-F238E27FC236}">
                <a16:creationId xmlns:a16="http://schemas.microsoft.com/office/drawing/2014/main" id="{A05B8CF7-84DA-CC8C-50A7-E04A8DE1DB91}"/>
              </a:ext>
            </a:extLst>
          </p:cNvPr>
          <p:cNvSpPr/>
          <p:nvPr/>
        </p:nvSpPr>
        <p:spPr>
          <a:xfrm>
            <a:off x="1138049" y="5957422"/>
            <a:ext cx="212376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/>
            <a:r>
              <a:rPr lang="ar-MA" sz="72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اَلرَّبْوَةُ</a:t>
            </a: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8F917AF7-0C69-2910-E1A3-91CD51D302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37273" y="4710546"/>
            <a:ext cx="660497" cy="983672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C487549-E62D-A0A0-2975-D7423B18B5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9684" y="4651664"/>
            <a:ext cx="660497" cy="983672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0B7504F4-3A18-848B-C736-410532DF7B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5303" y="4801219"/>
            <a:ext cx="660497" cy="983672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31CBBE6-3E18-CD72-5C0C-074EB4D01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2027" y="4738873"/>
            <a:ext cx="660497" cy="983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78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EA2204-338F-09DE-72E1-58DFE1A87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605819B-3D73-3166-D7F5-ADC71BDCFF1E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دوكم، كل متعلم يقرأ سطرا من سلسلة الكلمات النشاط 2، ويتم تصحيح الاخطاء.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065D803-1A31-ABEE-BC52-8647A4AA9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A6494F1-4329-A0C8-CF6F-9C34FC8F7B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20" y="582456"/>
            <a:ext cx="1633870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3786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0F45E-39CC-5E79-9C65-D9685DC9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F1FC0FD-FF38-FBA0-954F-BC845151B483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انتبهوا، في النشاط3، لاحظوا كيف سأركب جملة انطلاقا من الكلمات المبعثرة.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534F3AF-29D9-4773-F054-40DB544270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564" y="2362859"/>
            <a:ext cx="7024253" cy="772644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F360C012-AAC1-DBCE-4386-357BD02BF6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393" y="619035"/>
            <a:ext cx="1475360" cy="13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1039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BB41F-768B-5701-3070-F83EADD48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938467D-7A91-CE96-D1CE-31FBD478C993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انتبهوا(على السبورة)، في النشاط3، لاحظوا كيف سأركب جملة انطلاقا من الكلمات المبعثرة.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968C0F8-E640-A84D-B355-8281EF4F6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93" y="619035"/>
            <a:ext cx="1475360" cy="1353429"/>
          </a:xfrm>
          <a:prstGeom prst="rect">
            <a:avLst/>
          </a:prstGeom>
        </p:spPr>
      </p:pic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9C3035B8-ECCD-B56D-1D7F-44040072A1F6}"/>
              </a:ext>
            </a:extLst>
          </p:cNvPr>
          <p:cNvSpPr/>
          <p:nvPr/>
        </p:nvSpPr>
        <p:spPr>
          <a:xfrm>
            <a:off x="9576092" y="5675337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ظَهَرَتْ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6EB50411-9D78-FCB7-9364-47FE4BE90684}"/>
              </a:ext>
            </a:extLst>
          </p:cNvPr>
          <p:cNvSpPr/>
          <p:nvPr/>
        </p:nvSpPr>
        <p:spPr>
          <a:xfrm>
            <a:off x="7378378" y="5675337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سَنابِلُ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3A2045C1-C622-5EF6-F080-898F411B8782}"/>
              </a:ext>
            </a:extLst>
          </p:cNvPr>
          <p:cNvSpPr/>
          <p:nvPr/>
        </p:nvSpPr>
        <p:spPr>
          <a:xfrm>
            <a:off x="5180664" y="5646567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اؐ</a:t>
            </a:r>
            <a:r>
              <a:rPr lang="ar-MA" sz="480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لْقَمْحِ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5BA250D-19E8-0374-DD13-283B255CD49B}"/>
              </a:ext>
            </a:extLst>
          </p:cNvPr>
          <p:cNvSpPr/>
          <p:nvPr/>
        </p:nvSpPr>
        <p:spPr>
          <a:xfrm>
            <a:off x="3725016" y="5675337"/>
            <a:ext cx="1211425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 panose="020F0502020204030204"/>
                <a:cs typeface="Arial" panose="020B0604020202020204" pitchFamily="34" charset="0"/>
              </a:rPr>
              <a:t>في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Organigramme : Alternative 9">
            <a:extLst>
              <a:ext uri="{FF2B5EF4-FFF2-40B4-BE49-F238E27FC236}">
                <a16:creationId xmlns:a16="http://schemas.microsoft.com/office/drawing/2014/main" id="{7938D67D-7060-0CEA-AC97-7DD45DA18607}"/>
              </a:ext>
            </a:extLst>
          </p:cNvPr>
          <p:cNvSpPr/>
          <p:nvPr/>
        </p:nvSpPr>
        <p:spPr>
          <a:xfrm>
            <a:off x="1559308" y="5633774"/>
            <a:ext cx="1953491" cy="879130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rtl="1">
              <a:defRPr/>
            </a:pPr>
            <a:r>
              <a:rPr lang="ar-MA" sz="4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</a:rPr>
              <a:t>اؐلْحَقْلِ</a:t>
            </a:r>
            <a:endParaRPr kumimoji="0" lang="fr-FR" sz="16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2BF25FEA-F03C-48C4-4C73-98D3215917B1}"/>
              </a:ext>
            </a:extLst>
          </p:cNvPr>
          <p:cNvSpPr/>
          <p:nvPr/>
        </p:nvSpPr>
        <p:spPr>
          <a:xfrm>
            <a:off x="1563596" y="7357176"/>
            <a:ext cx="9965987" cy="1476869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defTabSz="457200" rtl="1"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ظَهَر</a:t>
            </a:r>
            <a:r>
              <a:rPr lang="ar-MA" sz="6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َ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تْ سَنابِلُ </a:t>
            </a:r>
            <a:r>
              <a:rPr lang="ar-MA" sz="6000" b="1" dirty="0">
                <a:solidFill>
                  <a:prstClr val="black"/>
                </a:solidFill>
              </a:rPr>
              <a:t>اؐ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لْقَمْحِ في </a:t>
            </a:r>
            <a:r>
              <a:rPr lang="ar-MA" sz="6000" b="1" dirty="0">
                <a:solidFill>
                  <a:prstClr val="black"/>
                </a:solidFill>
              </a:rPr>
              <a:t>اؐ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لْحَقْلِ.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EC45F591-0D39-47AF-7883-D9768A4752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417199"/>
              </p:ext>
            </p:extLst>
          </p:nvPr>
        </p:nvGraphicFramePr>
        <p:xfrm>
          <a:off x="1559308" y="3136522"/>
          <a:ext cx="9636532" cy="100495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761804">
                  <a:extLst>
                    <a:ext uri="{9D8B030D-6E8A-4147-A177-3AD203B41FA5}">
                      <a16:colId xmlns:a16="http://schemas.microsoft.com/office/drawing/2014/main" val="1162331569"/>
                    </a:ext>
                  </a:extLst>
                </a:gridCol>
                <a:gridCol w="1890562">
                  <a:extLst>
                    <a:ext uri="{9D8B030D-6E8A-4147-A177-3AD203B41FA5}">
                      <a16:colId xmlns:a16="http://schemas.microsoft.com/office/drawing/2014/main" val="953727787"/>
                    </a:ext>
                  </a:extLst>
                </a:gridCol>
                <a:gridCol w="1812051">
                  <a:extLst>
                    <a:ext uri="{9D8B030D-6E8A-4147-A177-3AD203B41FA5}">
                      <a16:colId xmlns:a16="http://schemas.microsoft.com/office/drawing/2014/main" val="1422772701"/>
                    </a:ext>
                  </a:extLst>
                </a:gridCol>
                <a:gridCol w="1755522">
                  <a:extLst>
                    <a:ext uri="{9D8B030D-6E8A-4147-A177-3AD203B41FA5}">
                      <a16:colId xmlns:a16="http://schemas.microsoft.com/office/drawing/2014/main" val="922563311"/>
                    </a:ext>
                  </a:extLst>
                </a:gridCol>
                <a:gridCol w="2416593">
                  <a:extLst>
                    <a:ext uri="{9D8B030D-6E8A-4147-A177-3AD203B41FA5}">
                      <a16:colId xmlns:a16="http://schemas.microsoft.com/office/drawing/2014/main" val="2523744801"/>
                    </a:ext>
                  </a:extLst>
                </a:gridCol>
              </a:tblGrid>
              <a:tr h="1004954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kern="100" dirty="0">
                          <a:effectLst/>
                        </a:rPr>
                        <a:t>سَنابِلُ</a:t>
                      </a:r>
                      <a:endParaRPr lang="fr-MA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kern="100" dirty="0">
                          <a:effectLst/>
                        </a:rPr>
                        <a:t>اؐلْحَقْلِ</a:t>
                      </a:r>
                      <a:endParaRPr lang="fr-MA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kern="100" dirty="0">
                          <a:effectLst/>
                        </a:rPr>
                        <a:t>ظَهَرَتْ</a:t>
                      </a:r>
                      <a:endParaRPr lang="fr-MA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kern="100">
                          <a:effectLst/>
                        </a:rPr>
                        <a:t>في</a:t>
                      </a:r>
                      <a:endParaRPr lang="fr-MA" sz="36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800" kern="100" dirty="0" err="1">
                          <a:effectLst/>
                        </a:rPr>
                        <a:t>اؐلْقَمْحِ</a:t>
                      </a:r>
                      <a:endParaRPr lang="fr-MA" sz="3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581091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536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1D13DF-CC14-6664-438E-4A1E004D1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BBA978B-FE01-EE91-9F3F-9CD2E4BC1C79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خذوا دفاتركم، وركبوا الجملتين(النشاط3) انطلاقا من الكلمات المبعثرة. سأمر بين الصفون لتتبع عملكم.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7D6D702-8115-5A50-0B0F-71BC563C90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2820059"/>
            <a:ext cx="5661040" cy="6226959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16451DAA-C05C-D1B1-25AE-89CF16176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83" y="582456"/>
            <a:ext cx="1633870" cy="142658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A9CA1C0-C984-4D87-5AAF-3768E539A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1836683"/>
              </p:ext>
            </p:extLst>
          </p:nvPr>
        </p:nvGraphicFramePr>
        <p:xfrm>
          <a:off x="7097078" y="2756767"/>
          <a:ext cx="6248172" cy="8657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24673">
                  <a:extLst>
                    <a:ext uri="{9D8B030D-6E8A-4147-A177-3AD203B41FA5}">
                      <a16:colId xmlns:a16="http://schemas.microsoft.com/office/drawing/2014/main" val="1299169518"/>
                    </a:ext>
                  </a:extLst>
                </a:gridCol>
                <a:gridCol w="1636102">
                  <a:extLst>
                    <a:ext uri="{9D8B030D-6E8A-4147-A177-3AD203B41FA5}">
                      <a16:colId xmlns:a16="http://schemas.microsoft.com/office/drawing/2014/main" val="2182194673"/>
                    </a:ext>
                  </a:extLst>
                </a:gridCol>
                <a:gridCol w="1568159">
                  <a:extLst>
                    <a:ext uri="{9D8B030D-6E8A-4147-A177-3AD203B41FA5}">
                      <a16:colId xmlns:a16="http://schemas.microsoft.com/office/drawing/2014/main" val="1063156129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1804362727"/>
                    </a:ext>
                  </a:extLst>
                </a:gridCol>
              </a:tblGrid>
              <a:tr h="86578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اؐلْفَلّاحُ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لِلْحَصادِ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 err="1">
                          <a:effectLst/>
                        </a:rPr>
                        <a:t>اؐلْحَصّادَةَ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يَسوقُ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8643190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8EFC32A-0EB5-C630-F369-A5B7D586AA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59046"/>
              </p:ext>
            </p:extLst>
          </p:nvPr>
        </p:nvGraphicFramePr>
        <p:xfrm>
          <a:off x="7097078" y="5933537"/>
          <a:ext cx="6248171" cy="8657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24673">
                  <a:extLst>
                    <a:ext uri="{9D8B030D-6E8A-4147-A177-3AD203B41FA5}">
                      <a16:colId xmlns:a16="http://schemas.microsoft.com/office/drawing/2014/main" val="2930202765"/>
                    </a:ext>
                  </a:extLst>
                </a:gridCol>
                <a:gridCol w="1636103">
                  <a:extLst>
                    <a:ext uri="{9D8B030D-6E8A-4147-A177-3AD203B41FA5}">
                      <a16:colId xmlns:a16="http://schemas.microsoft.com/office/drawing/2014/main" val="2855729161"/>
                    </a:ext>
                  </a:extLst>
                </a:gridCol>
                <a:gridCol w="1568158">
                  <a:extLst>
                    <a:ext uri="{9D8B030D-6E8A-4147-A177-3AD203B41FA5}">
                      <a16:colId xmlns:a16="http://schemas.microsoft.com/office/drawing/2014/main" val="4187510295"/>
                    </a:ext>
                  </a:extLst>
                </a:gridCol>
                <a:gridCol w="1519237">
                  <a:extLst>
                    <a:ext uri="{9D8B030D-6E8A-4147-A177-3AD203B41FA5}">
                      <a16:colId xmlns:a16="http://schemas.microsoft.com/office/drawing/2014/main" val="4283450275"/>
                    </a:ext>
                  </a:extLst>
                </a:gridCol>
              </a:tblGrid>
              <a:tr h="86578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 err="1">
                          <a:effectLst/>
                        </a:rPr>
                        <a:t>اؐلْأَغْنامُ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اؐلْمَرْعى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تَسْرَحُ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في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4604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81563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902A3-6218-6A6B-F69A-867EA15DEC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7272143E-DB83-3D54-C065-206468664F75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بعد الإنجاز الفردي. الآن في ثنائيات، كل متعلم يعرض على زميله الجملتين التي توصل إليهما، ويناقش معه.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94E6388-1C95-391A-F9EE-AF9B0F6F4D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2820059"/>
            <a:ext cx="5661040" cy="6226959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E0058128-6ED9-F4F1-7855-9F7D5D7FDF67}"/>
              </a:ext>
            </a:extLst>
          </p:cNvPr>
          <p:cNvGraphicFramePr>
            <a:graphicFrameLocks noGrp="1"/>
          </p:cNvGraphicFramePr>
          <p:nvPr/>
        </p:nvGraphicFramePr>
        <p:xfrm>
          <a:off x="7097078" y="2756767"/>
          <a:ext cx="6248172" cy="8657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24673">
                  <a:extLst>
                    <a:ext uri="{9D8B030D-6E8A-4147-A177-3AD203B41FA5}">
                      <a16:colId xmlns:a16="http://schemas.microsoft.com/office/drawing/2014/main" val="1299169518"/>
                    </a:ext>
                  </a:extLst>
                </a:gridCol>
                <a:gridCol w="1636102">
                  <a:extLst>
                    <a:ext uri="{9D8B030D-6E8A-4147-A177-3AD203B41FA5}">
                      <a16:colId xmlns:a16="http://schemas.microsoft.com/office/drawing/2014/main" val="2182194673"/>
                    </a:ext>
                  </a:extLst>
                </a:gridCol>
                <a:gridCol w="1568159">
                  <a:extLst>
                    <a:ext uri="{9D8B030D-6E8A-4147-A177-3AD203B41FA5}">
                      <a16:colId xmlns:a16="http://schemas.microsoft.com/office/drawing/2014/main" val="1063156129"/>
                    </a:ext>
                  </a:extLst>
                </a:gridCol>
                <a:gridCol w="1519238">
                  <a:extLst>
                    <a:ext uri="{9D8B030D-6E8A-4147-A177-3AD203B41FA5}">
                      <a16:colId xmlns:a16="http://schemas.microsoft.com/office/drawing/2014/main" val="1804362727"/>
                    </a:ext>
                  </a:extLst>
                </a:gridCol>
              </a:tblGrid>
              <a:tr h="86578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اؐلْفَلّاحُ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لِلْحَصادِ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 err="1">
                          <a:effectLst/>
                        </a:rPr>
                        <a:t>اؐلْحَصّادَةَ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يَسوقُ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8643190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254E309-786C-EAB3-E928-6CEFEE61080E}"/>
              </a:ext>
            </a:extLst>
          </p:cNvPr>
          <p:cNvGraphicFramePr>
            <a:graphicFrameLocks noGrp="1"/>
          </p:cNvGraphicFramePr>
          <p:nvPr/>
        </p:nvGraphicFramePr>
        <p:xfrm>
          <a:off x="7097078" y="5933537"/>
          <a:ext cx="6248171" cy="865787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1524673">
                  <a:extLst>
                    <a:ext uri="{9D8B030D-6E8A-4147-A177-3AD203B41FA5}">
                      <a16:colId xmlns:a16="http://schemas.microsoft.com/office/drawing/2014/main" val="2930202765"/>
                    </a:ext>
                  </a:extLst>
                </a:gridCol>
                <a:gridCol w="1636103">
                  <a:extLst>
                    <a:ext uri="{9D8B030D-6E8A-4147-A177-3AD203B41FA5}">
                      <a16:colId xmlns:a16="http://schemas.microsoft.com/office/drawing/2014/main" val="2855729161"/>
                    </a:ext>
                  </a:extLst>
                </a:gridCol>
                <a:gridCol w="1568158">
                  <a:extLst>
                    <a:ext uri="{9D8B030D-6E8A-4147-A177-3AD203B41FA5}">
                      <a16:colId xmlns:a16="http://schemas.microsoft.com/office/drawing/2014/main" val="4187510295"/>
                    </a:ext>
                  </a:extLst>
                </a:gridCol>
                <a:gridCol w="1519237">
                  <a:extLst>
                    <a:ext uri="{9D8B030D-6E8A-4147-A177-3AD203B41FA5}">
                      <a16:colId xmlns:a16="http://schemas.microsoft.com/office/drawing/2014/main" val="4283450275"/>
                    </a:ext>
                  </a:extLst>
                </a:gridCol>
              </a:tblGrid>
              <a:tr h="865787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 err="1">
                          <a:effectLst/>
                        </a:rPr>
                        <a:t>اؐلْأَغْنامُ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اؐلْمَرْعى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>
                          <a:effectLst/>
                        </a:rPr>
                        <a:t>تَسْرَحُ</a:t>
                      </a:r>
                      <a:endParaRPr lang="fr-MA" sz="1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2800" kern="100" dirty="0">
                          <a:effectLst/>
                        </a:rPr>
                        <a:t>في</a:t>
                      </a:r>
                      <a:endParaRPr lang="fr-MA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4604217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FAC5F1DE-437B-028B-00A2-2E22B0F36D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10" y="683048"/>
            <a:ext cx="1899538" cy="125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88683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CEA29-3F01-F05A-C8F3-06A3C7A84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A17D79E-1EC8-2D60-FBF6-5BB0C17EA821}"/>
              </a:ext>
            </a:extLst>
          </p:cNvPr>
          <p:cNvSpPr txBox="1"/>
          <p:nvPr/>
        </p:nvSpPr>
        <p:spPr>
          <a:xfrm>
            <a:off x="160420" y="957196"/>
            <a:ext cx="12641179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50E8FA3-F9C2-44F6-BFEF-DA8139807D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152" y="793980"/>
            <a:ext cx="1617175" cy="1230459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16430BE-4EF0-52BF-45FE-9DB96FB17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5580418"/>
              </p:ext>
            </p:extLst>
          </p:nvPr>
        </p:nvGraphicFramePr>
        <p:xfrm>
          <a:off x="2733783" y="2147587"/>
          <a:ext cx="10123234" cy="142981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70262">
                  <a:extLst>
                    <a:ext uri="{9D8B030D-6E8A-4147-A177-3AD203B41FA5}">
                      <a16:colId xmlns:a16="http://schemas.microsoft.com/office/drawing/2014/main" val="1299169518"/>
                    </a:ext>
                  </a:extLst>
                </a:gridCol>
                <a:gridCol w="2650798">
                  <a:extLst>
                    <a:ext uri="{9D8B030D-6E8A-4147-A177-3AD203B41FA5}">
                      <a16:colId xmlns:a16="http://schemas.microsoft.com/office/drawing/2014/main" val="2182194673"/>
                    </a:ext>
                  </a:extLst>
                </a:gridCol>
                <a:gridCol w="2540718">
                  <a:extLst>
                    <a:ext uri="{9D8B030D-6E8A-4147-A177-3AD203B41FA5}">
                      <a16:colId xmlns:a16="http://schemas.microsoft.com/office/drawing/2014/main" val="1063156129"/>
                    </a:ext>
                  </a:extLst>
                </a:gridCol>
                <a:gridCol w="2461456">
                  <a:extLst>
                    <a:ext uri="{9D8B030D-6E8A-4147-A177-3AD203B41FA5}">
                      <a16:colId xmlns:a16="http://schemas.microsoft.com/office/drawing/2014/main" val="1804362727"/>
                    </a:ext>
                  </a:extLst>
                </a:gridCol>
              </a:tblGrid>
              <a:tr h="142981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>
                          <a:effectLst/>
                        </a:rPr>
                        <a:t>اؐلْفَلّاحُ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>
                          <a:effectLst/>
                        </a:rPr>
                        <a:t>لِلْحَصادِ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 err="1">
                          <a:effectLst/>
                        </a:rPr>
                        <a:t>اؐلْحَصّادَةَ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>
                          <a:effectLst/>
                        </a:rPr>
                        <a:t>يَسوقُ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68643190"/>
                  </a:ext>
                </a:extLst>
              </a:tr>
            </a:tbl>
          </a:graphicData>
        </a:graphic>
      </p:graphicFrame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F6B76F3-E3D9-2E8A-3FDD-EA3FF3A606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384869"/>
              </p:ext>
            </p:extLst>
          </p:nvPr>
        </p:nvGraphicFramePr>
        <p:xfrm>
          <a:off x="2733780" y="6293755"/>
          <a:ext cx="10123236" cy="1132281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2470263">
                  <a:extLst>
                    <a:ext uri="{9D8B030D-6E8A-4147-A177-3AD203B41FA5}">
                      <a16:colId xmlns:a16="http://schemas.microsoft.com/office/drawing/2014/main" val="2930202765"/>
                    </a:ext>
                  </a:extLst>
                </a:gridCol>
                <a:gridCol w="2650801">
                  <a:extLst>
                    <a:ext uri="{9D8B030D-6E8A-4147-A177-3AD203B41FA5}">
                      <a16:colId xmlns:a16="http://schemas.microsoft.com/office/drawing/2014/main" val="2855729161"/>
                    </a:ext>
                  </a:extLst>
                </a:gridCol>
                <a:gridCol w="2540717">
                  <a:extLst>
                    <a:ext uri="{9D8B030D-6E8A-4147-A177-3AD203B41FA5}">
                      <a16:colId xmlns:a16="http://schemas.microsoft.com/office/drawing/2014/main" val="4187510295"/>
                    </a:ext>
                  </a:extLst>
                </a:gridCol>
                <a:gridCol w="2461455">
                  <a:extLst>
                    <a:ext uri="{9D8B030D-6E8A-4147-A177-3AD203B41FA5}">
                      <a16:colId xmlns:a16="http://schemas.microsoft.com/office/drawing/2014/main" val="4283450275"/>
                    </a:ext>
                  </a:extLst>
                </a:gridCol>
              </a:tblGrid>
              <a:tr h="1132281"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 err="1">
                          <a:effectLst/>
                        </a:rPr>
                        <a:t>اؐلْأَغْنامُ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 err="1">
                          <a:effectLst/>
                        </a:rPr>
                        <a:t>اؐلْمَرْعى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>
                          <a:effectLst/>
                        </a:rPr>
                        <a:t>تَسْرَحُ</a:t>
                      </a:r>
                      <a:endParaRPr lang="fr-MA" sz="32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ar-MA" sz="4400" kern="100" dirty="0">
                          <a:effectLst/>
                        </a:rPr>
                        <a:t>في</a:t>
                      </a:r>
                      <a:endParaRPr lang="fr-MA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4604217"/>
                  </a:ext>
                </a:extLst>
              </a:tr>
            </a:tbl>
          </a:graphicData>
        </a:graphic>
      </p:graphicFrame>
      <p:sp>
        <p:nvSpPr>
          <p:cNvPr id="18" name="Organigramme : Alternative 17">
            <a:extLst>
              <a:ext uri="{FF2B5EF4-FFF2-40B4-BE49-F238E27FC236}">
                <a16:creationId xmlns:a16="http://schemas.microsoft.com/office/drawing/2014/main" id="{55BF40F2-F02D-A98F-47DD-A6E76136BC53}"/>
              </a:ext>
            </a:extLst>
          </p:cNvPr>
          <p:cNvSpPr/>
          <p:nvPr/>
        </p:nvSpPr>
        <p:spPr>
          <a:xfrm>
            <a:off x="2733780" y="4127523"/>
            <a:ext cx="10123235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defTabSz="457200" rtl="1"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يَسوقُ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lang="ar-MA" sz="6000" b="1" dirty="0">
                <a:solidFill>
                  <a:prstClr val="black"/>
                </a:solidFill>
              </a:rPr>
              <a:t>اؐ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لْفَلا</a:t>
            </a:r>
            <a:r>
              <a:rPr lang="ar-MA" sz="6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ّ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حُ ا</a:t>
            </a:r>
            <a:r>
              <a:rPr lang="ar-MA" sz="6000" b="1" dirty="0">
                <a:solidFill>
                  <a:prstClr val="black"/>
                </a:solidFill>
              </a:rPr>
              <a:t>ؐ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لْحَصّادَة</a:t>
            </a:r>
            <a:r>
              <a:rPr lang="ar-MA" sz="6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َ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لِل</a:t>
            </a:r>
            <a:r>
              <a:rPr lang="ar-MA" sz="6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ْ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حَصادِ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" name="Organigramme : Alternative 18">
            <a:extLst>
              <a:ext uri="{FF2B5EF4-FFF2-40B4-BE49-F238E27FC236}">
                <a16:creationId xmlns:a16="http://schemas.microsoft.com/office/drawing/2014/main" id="{4622DB9E-6989-3E55-AF6D-96E5F12F02DC}"/>
              </a:ext>
            </a:extLst>
          </p:cNvPr>
          <p:cNvSpPr/>
          <p:nvPr/>
        </p:nvSpPr>
        <p:spPr>
          <a:xfrm>
            <a:off x="2626087" y="7976161"/>
            <a:ext cx="10338619" cy="161610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 defTabSz="457200" rtl="1"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تَس</a:t>
            </a:r>
            <a:r>
              <a:rPr lang="ar-MA" sz="6000" b="1" dirty="0">
                <a:solidFill>
                  <a:prstClr val="black"/>
                </a:solidFill>
                <a:latin typeface="Aptos" panose="02110004020202020204"/>
                <a:cs typeface="Arial" panose="020B0604020202020204" pitchFamily="34" charset="0"/>
              </a:rPr>
              <a:t>ْ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رَحُ ا</a:t>
            </a:r>
            <a:r>
              <a:rPr lang="ar-MA" sz="6000" b="1" dirty="0">
                <a:solidFill>
                  <a:prstClr val="black"/>
                </a:solidFill>
              </a:rPr>
              <a:t>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لْأَغْنامُ</a:t>
            </a:r>
            <a:r>
              <a:rPr kumimoji="0" lang="ar-MA" sz="6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في ا</a:t>
            </a:r>
            <a:r>
              <a:rPr lang="ar-MA" sz="6000" b="1" dirty="0">
                <a:solidFill>
                  <a:prstClr val="black"/>
                </a:solidFill>
              </a:rPr>
              <a:t>ؐ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لْمَرْعى. 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9753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480C20-951C-FE20-F37A-71D3A0407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B59E60A-627C-7498-6807-376D6127A1F4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الآن سأسألكم عما تتذكرونه جيدا من الحصة، ركزوا جيدا: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756FF82-C29B-1D2F-C902-D36940229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26" y="707351"/>
            <a:ext cx="1676545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C0BCF9E2-A07C-0AAF-3BC9-423192E676D6}"/>
              </a:ext>
            </a:extLst>
          </p:cNvPr>
          <p:cNvSpPr/>
          <p:nvPr/>
        </p:nvSpPr>
        <p:spPr>
          <a:xfrm>
            <a:off x="3151743" y="2480286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الكلمات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A4B58050-084F-C4E5-33B2-66C036D68C26}"/>
              </a:ext>
            </a:extLst>
          </p:cNvPr>
          <p:cNvSpPr/>
          <p:nvPr/>
        </p:nvSpPr>
        <p:spPr>
          <a:xfrm>
            <a:off x="3151743" y="6397442"/>
            <a:ext cx="8613448" cy="1522055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72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ما الجمل التي تتذكرونها؟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177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منكم يكتب كلمة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كلمة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7EB7D6F-5B00-D6C5-3672-5B84FF6BDDC7}"/>
              </a:ext>
            </a:extLst>
          </p:cNvPr>
          <p:cNvSpPr/>
          <p:nvPr/>
        </p:nvSpPr>
        <p:spPr>
          <a:xfrm>
            <a:off x="988877" y="253817"/>
            <a:ext cx="5772605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00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  <a:cs typeface="Arial" panose="020B0604020202020204" pitchFamily="34" charset="0"/>
              </a:rPr>
              <a:t>القفز على الكلمات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7AB7EFF4-F181-49F7-8FA9-15B00C3412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2218" y="1890975"/>
            <a:ext cx="5639264" cy="7519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A7E6D8D-BC22-A833-4C8A-63F33CBDF304}"/>
              </a:ext>
            </a:extLst>
          </p:cNvPr>
          <p:cNvSpPr txBox="1"/>
          <p:nvPr/>
        </p:nvSpPr>
        <p:spPr>
          <a:xfrm>
            <a:off x="827039" y="2014158"/>
            <a:ext cx="11818375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يعد الأستاذ والتلاميذ بطاقات الكلمات بشكل قبلي، مع توظيف الكلمات التي تم ترويجا في حصة اليوم؛ لأجل ترسيخها؛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يمكن تركيب جمل قصيرة مفيدة انطلاقا من الكلمات، مع قراءتها بشكل متسلسل على الحجلة المرسومة على الأرض؛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وضع كلمات مبعثرة على الخانات وقراءتها،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ثم 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مطالبة المتعلمين بإعادة الترتيب؛ لتكوين جمل مفيدة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؛</a:t>
            </a:r>
          </a:p>
          <a:p>
            <a:pPr marR="0" lvl="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ar-MA" sz="4400" b="1" dirty="0">
              <a:solidFill>
                <a:prstClr val="black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  <a:p>
            <a:pPr marL="571500" marR="0" lvl="0" indent="-571500" algn="just" defTabSz="457200" rtl="1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يمكن الاجتهاد في تنويع </a:t>
            </a:r>
            <a:r>
              <a:rPr lang="ar-MA" sz="4400" b="1" dirty="0">
                <a:solidFill>
                  <a:prstClr val="black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أ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لعاب القفز بتوظيف البطاقات،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مع استحضار البعد القرائي دائما.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8683706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6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الصفحة: 13 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20295" y="2350874"/>
            <a:ext cx="5796396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قراءة سلسة الكلمات في النشاطين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1 و2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عدة مرات؛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الكلمات بدقة وسرعة على أحد أفراد عائلتي؛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أقرأ الجمل في النشاط 3 ، وأعيد تركيب</a:t>
            </a:r>
            <a:r>
              <a:rPr kumimoji="0" lang="ar-MA" sz="4000" b="0" i="0" u="none" strike="noStrike" kern="1200" cap="none" spc="0" normalizeH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الجمل من الكلمات المبعثرة وأنقلها على دفتري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</a:t>
            </a: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D72F609-19FE-15F6-5A77-15F767D5DE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81" y="2350873"/>
            <a:ext cx="5070763" cy="693454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EC9670B5-7B3C-5F76-36CB-9A0BF5C58A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1449</Words>
  <Application>Microsoft Office PowerPoint</Application>
  <PresentationFormat>Personnalisé</PresentationFormat>
  <Paragraphs>267</Paragraphs>
  <Slides>55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55</vt:i4>
      </vt:variant>
    </vt:vector>
  </HeadingPairs>
  <TitlesOfParts>
    <vt:vector size="73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1_Conception personnalisée</vt:lpstr>
      <vt:lpstr>Conception personnalisée</vt:lpstr>
      <vt:lpstr>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2193</cp:revision>
  <dcterms:created xsi:type="dcterms:W3CDTF">2014-10-09T07:32:24Z</dcterms:created>
  <dcterms:modified xsi:type="dcterms:W3CDTF">2025-09-17T17:37:08Z</dcterms:modified>
</cp:coreProperties>
</file>