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4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82" r:id="rId2"/>
    <p:sldMasterId id="2147483824" r:id="rId3"/>
    <p:sldMasterId id="2147483934" r:id="rId4"/>
    <p:sldMasterId id="2147483952" r:id="rId5"/>
  </p:sldMasterIdLst>
  <p:notesMasterIdLst>
    <p:notesMasterId r:id="rId42"/>
  </p:notesMasterIdLst>
  <p:handoutMasterIdLst>
    <p:handoutMasterId r:id="rId43"/>
  </p:handoutMasterIdLst>
  <p:sldIdLst>
    <p:sldId id="2134808717" r:id="rId6"/>
    <p:sldId id="2134804867" r:id="rId7"/>
    <p:sldId id="2134808718" r:id="rId8"/>
    <p:sldId id="2134808447" r:id="rId9"/>
    <p:sldId id="2134805392" r:id="rId10"/>
    <p:sldId id="2134808719" r:id="rId11"/>
    <p:sldId id="2134808775" r:id="rId12"/>
    <p:sldId id="2134808454" r:id="rId13"/>
    <p:sldId id="2134808450" r:id="rId14"/>
    <p:sldId id="2134808801" r:id="rId15"/>
    <p:sldId id="2134808531" r:id="rId16"/>
    <p:sldId id="542" r:id="rId17"/>
    <p:sldId id="2134808726" r:id="rId18"/>
    <p:sldId id="2134808729" r:id="rId19"/>
    <p:sldId id="2134808777" r:id="rId20"/>
    <p:sldId id="2134808776" r:id="rId21"/>
    <p:sldId id="597" r:id="rId22"/>
    <p:sldId id="2134808735" r:id="rId23"/>
    <p:sldId id="2134808736" r:id="rId24"/>
    <p:sldId id="2134808712" r:id="rId25"/>
    <p:sldId id="2134808714" r:id="rId26"/>
    <p:sldId id="2134808715" r:id="rId27"/>
    <p:sldId id="2134808699" r:id="rId28"/>
    <p:sldId id="2134808709" r:id="rId29"/>
    <p:sldId id="2134808638" r:id="rId30"/>
    <p:sldId id="2134808711" r:id="rId31"/>
    <p:sldId id="2134808706" r:id="rId32"/>
    <p:sldId id="2134808784" r:id="rId33"/>
    <p:sldId id="2134808795" r:id="rId34"/>
    <p:sldId id="2134808796" r:id="rId35"/>
    <p:sldId id="2134808530" r:id="rId36"/>
    <p:sldId id="2134808802" r:id="rId37"/>
    <p:sldId id="2134808501" r:id="rId38"/>
    <p:sldId id="2134808561" r:id="rId39"/>
    <p:sldId id="2134808503" r:id="rId40"/>
    <p:sldId id="2134808502" r:id="rId41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134808717"/>
            <p14:sldId id="2134804867"/>
            <p14:sldId id="2134808718"/>
            <p14:sldId id="2134808447"/>
            <p14:sldId id="2134805392"/>
            <p14:sldId id="2134808719"/>
            <p14:sldId id="2134808775"/>
          </p14:sldIdLst>
        </p14:section>
        <p14:section name="افتتاح الحصة" id="{B4CCA7F9-F5CC-4171-9420-75CE68236B45}">
          <p14:sldIdLst>
            <p14:sldId id="2134808454"/>
            <p14:sldId id="2134808450"/>
            <p14:sldId id="2134808801"/>
            <p14:sldId id="2134808531"/>
          </p14:sldIdLst>
        </p14:section>
        <p14:section name="نشاط اعتيادي" id="{3822E05A-48B7-466A-9806-AC1514DAD3AF}">
          <p14:sldIdLst>
            <p14:sldId id="542"/>
            <p14:sldId id="2134808726"/>
            <p14:sldId id="2134808729"/>
            <p14:sldId id="2134808777"/>
            <p14:sldId id="2134808776"/>
          </p14:sldIdLst>
        </p14:section>
        <p14:section name="أنشطة القراءةوالكتابة" id="{A25CF4A3-DA66-4B51-A640-2EC4C5A8918F}">
          <p14:sldIdLst>
            <p14:sldId id="597"/>
            <p14:sldId id="2134808735"/>
            <p14:sldId id="2134808736"/>
            <p14:sldId id="2134808712"/>
            <p14:sldId id="2134808714"/>
            <p14:sldId id="2134808715"/>
            <p14:sldId id="2134808699"/>
            <p14:sldId id="2134808709"/>
            <p14:sldId id="2134808638"/>
            <p14:sldId id="2134808711"/>
            <p14:sldId id="2134808706"/>
            <p14:sldId id="2134808784"/>
            <p14:sldId id="2134808795"/>
            <p14:sldId id="2134808796"/>
            <p14:sldId id="2134808530"/>
            <p14:sldId id="2134808802"/>
          </p14:sldIdLst>
        </p14:section>
        <p14:section name="اختتام الحصة" id="{CFAC160B-4D15-40C5-8575-18C3947DD0CB}">
          <p14:sldIdLst>
            <p14:sldId id="2134808501"/>
            <p14:sldId id="2134808561"/>
            <p14:sldId id="2134808503"/>
            <p14:sldId id="21348085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147E"/>
    <a:srgbClr val="8A0000"/>
    <a:srgbClr val="19199B"/>
    <a:srgbClr val="006DB4"/>
    <a:srgbClr val="E74C3C"/>
    <a:srgbClr val="D4EAF3"/>
    <a:srgbClr val="FFFFFF"/>
    <a:srgbClr val="0A0C4C"/>
    <a:srgbClr val="B40000"/>
    <a:srgbClr val="FF6D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658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680" y="5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notesMaster" Target="notesMasters/notesMaster1.xml"/><Relationship Id="rId47" Type="http://schemas.openxmlformats.org/officeDocument/2006/relationships/theme" Target="theme/theme1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microsoft.com/office/2016/11/relationships/changesInfo" Target="changesInfos/changesInfo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commentAuthors" Target="commentAuthor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handoutMaster" Target="handoutMasters/handoutMaster1.xml"/><Relationship Id="rId48" Type="http://schemas.openxmlformats.org/officeDocument/2006/relationships/tableStyles" Target="tableStyles.xml"/><Relationship Id="rId8" Type="http://schemas.openxmlformats.org/officeDocument/2006/relationships/slide" Target="slides/slide3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viewProps" Target="viewProps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RHANE EL MOSTAFA" userId="612e3f77-08f4-424c-9bd0-6ac275dcda07" providerId="ADAL" clId="{0E1024C3-58F3-4E60-9D56-58152775B348}"/>
    <pc:docChg chg="modSld">
      <pc:chgData name="FERHANE EL MOSTAFA" userId="612e3f77-08f4-424c-9bd0-6ac275dcda07" providerId="ADAL" clId="{0E1024C3-58F3-4E60-9D56-58152775B348}" dt="2025-09-05T18:48:47.497" v="0" actId="20577"/>
      <pc:docMkLst>
        <pc:docMk/>
      </pc:docMkLst>
      <pc:sldChg chg="modSp mod">
        <pc:chgData name="FERHANE EL MOSTAFA" userId="612e3f77-08f4-424c-9bd0-6ac275dcda07" providerId="ADAL" clId="{0E1024C3-58F3-4E60-9D56-58152775B348}" dt="2025-09-05T18:48:47.497" v="0" actId="20577"/>
        <pc:sldMkLst>
          <pc:docMk/>
          <pc:sldMk cId="0" sldId="2134808717"/>
        </pc:sldMkLst>
        <pc:spChg chg="mod">
          <ac:chgData name="FERHANE EL MOSTAFA" userId="612e3f77-08f4-424c-9bd0-6ac275dcda07" providerId="ADAL" clId="{0E1024C3-58F3-4E60-9D56-58152775B348}" dt="2025-09-05T18:48:47.497" v="0" actId="20577"/>
          <ac:spMkLst>
            <pc:docMk/>
            <pc:sldMk cId="0" sldId="2134808717"/>
            <ac:spMk id="16" creationId="{1011D395-B48B-1A0E-A8D8-19564F8D3BB7}"/>
          </ac:spMkLst>
        </pc:spChg>
      </pc:sldChg>
    </pc:docChg>
  </pc:docChgLst>
  <pc:docChgLst>
    <pc:chgData name="FERHANE EL MOSTAFA" userId="612e3f77-08f4-424c-9bd0-6ac275dcda07" providerId="ADAL" clId="{9396636D-ADCF-466F-A010-CDF7A4432432}"/>
    <pc:docChg chg="custSel modSld">
      <pc:chgData name="FERHANE EL MOSTAFA" userId="612e3f77-08f4-424c-9bd0-6ac275dcda07" providerId="ADAL" clId="{9396636D-ADCF-466F-A010-CDF7A4432432}" dt="2025-08-15T10:46:16.172" v="0" actId="478"/>
      <pc:docMkLst>
        <pc:docMk/>
      </pc:docMkLst>
      <pc:sldChg chg="delSp mod">
        <pc:chgData name="FERHANE EL MOSTAFA" userId="612e3f77-08f4-424c-9bd0-6ac275dcda07" providerId="ADAL" clId="{9396636D-ADCF-466F-A010-CDF7A4432432}" dt="2025-08-15T10:46:16.172" v="0" actId="478"/>
        <pc:sldMkLst>
          <pc:docMk/>
          <pc:sldMk cId="334418718" sldId="2134808704"/>
        </pc:sldMkLst>
      </pc:sldChg>
    </pc:docChg>
  </pc:docChgLst>
  <pc:docChgLst>
    <pc:chgData name="FERHANE EL MOSTAFA" userId="612e3f77-08f4-424c-9bd0-6ac275dcda07" providerId="ADAL" clId="{D1D8F3B1-70E1-40E9-A25C-5440FA9E4158}"/>
    <pc:docChg chg="addSld delSld modSld modSection">
      <pc:chgData name="FERHANE EL MOSTAFA" userId="612e3f77-08f4-424c-9bd0-6ac275dcda07" providerId="ADAL" clId="{D1D8F3B1-70E1-40E9-A25C-5440FA9E4158}" dt="2025-08-30T08:18:43.884" v="10"/>
      <pc:docMkLst>
        <pc:docMk/>
      </pc:docMkLst>
      <pc:sldChg chg="del">
        <pc:chgData name="FERHANE EL MOSTAFA" userId="612e3f77-08f4-424c-9bd0-6ac275dcda07" providerId="ADAL" clId="{D1D8F3B1-70E1-40E9-A25C-5440FA9E4158}" dt="2025-08-30T08:18:39.893" v="9" actId="47"/>
        <pc:sldMkLst>
          <pc:docMk/>
          <pc:sldMk cId="2635296759" sldId="2134808443"/>
        </pc:sldMkLst>
      </pc:sldChg>
      <pc:sldChg chg="add">
        <pc:chgData name="FERHANE EL MOSTAFA" userId="612e3f77-08f4-424c-9bd0-6ac275dcda07" providerId="ADAL" clId="{D1D8F3B1-70E1-40E9-A25C-5440FA9E4158}" dt="2025-08-30T08:18:43.884" v="10"/>
        <pc:sldMkLst>
          <pc:docMk/>
          <pc:sldMk cId="2533095450" sldId="2134808447"/>
        </pc:sldMkLst>
      </pc:sldChg>
      <pc:sldChg chg="modSp mod">
        <pc:chgData name="FERHANE EL MOSTAFA" userId="612e3f77-08f4-424c-9bd0-6ac275dcda07" providerId="ADAL" clId="{D1D8F3B1-70E1-40E9-A25C-5440FA9E4158}" dt="2025-08-29T11:00:31.581" v="8" actId="20577"/>
        <pc:sldMkLst>
          <pc:docMk/>
          <pc:sldMk cId="0" sldId="2134808717"/>
        </pc:sldMkLst>
        <pc:spChg chg="mod">
          <ac:chgData name="FERHANE EL MOSTAFA" userId="612e3f77-08f4-424c-9bd0-6ac275dcda07" providerId="ADAL" clId="{D1D8F3B1-70E1-40E9-A25C-5440FA9E4158}" dt="2025-08-29T11:00:27.714" v="6" actId="20577"/>
          <ac:spMkLst>
            <pc:docMk/>
            <pc:sldMk cId="0" sldId="2134808717"/>
            <ac:spMk id="4" creationId="{480176DD-AD75-E05C-FFEB-51070627313B}"/>
          </ac:spMkLst>
        </pc:spChg>
        <pc:spChg chg="mod">
          <ac:chgData name="FERHANE EL MOSTAFA" userId="612e3f77-08f4-424c-9bd0-6ac275dcda07" providerId="ADAL" clId="{D1D8F3B1-70E1-40E9-A25C-5440FA9E4158}" dt="2025-08-29T11:00:31.581" v="8" actId="20577"/>
          <ac:spMkLst>
            <pc:docMk/>
            <pc:sldMk cId="0" sldId="2134808717"/>
            <ac:spMk id="9" creationId="{45B0A1E8-F2BA-31DC-A793-BDED4E478A5A}"/>
          </ac:spMkLst>
        </pc:spChg>
        <pc:spChg chg="mod">
          <ac:chgData name="FERHANE EL MOSTAFA" userId="612e3f77-08f4-424c-9bd0-6ac275dcda07" providerId="ADAL" clId="{D1D8F3B1-70E1-40E9-A25C-5440FA9E4158}" dt="2025-08-29T11:00:22.975" v="0" actId="20577"/>
          <ac:spMkLst>
            <pc:docMk/>
            <pc:sldMk cId="0" sldId="2134808717"/>
            <ac:spMk id="16" creationId="{1011D395-B48B-1A0E-A8D8-19564F8D3BB7}"/>
          </ac:spMkLst>
        </pc:spChg>
      </pc:sldChg>
    </pc:docChg>
  </pc:docChgLst>
  <pc:docChgLst>
    <pc:chgData name="FERHANE EL MOSTAFA" userId="612e3f77-08f4-424c-9bd0-6ac275dcda07" providerId="ADAL" clId="{C31EA469-F18C-4EAC-9389-AC42A8D1FF77}"/>
    <pc:docChg chg="modSld">
      <pc:chgData name="FERHANE EL MOSTAFA" userId="612e3f77-08f4-424c-9bd0-6ac275dcda07" providerId="ADAL" clId="{C31EA469-F18C-4EAC-9389-AC42A8D1FF77}" dt="2025-08-16T09:44:43.688" v="8"/>
      <pc:docMkLst>
        <pc:docMk/>
      </pc:docMkLst>
      <pc:sldChg chg="modAnim">
        <pc:chgData name="FERHANE EL MOSTAFA" userId="612e3f77-08f4-424c-9bd0-6ac275dcda07" providerId="ADAL" clId="{C31EA469-F18C-4EAC-9389-AC42A8D1FF77}" dt="2025-08-16T09:43:50.402" v="4"/>
        <pc:sldMkLst>
          <pc:docMk/>
          <pc:sldMk cId="2200463605" sldId="2134808638"/>
        </pc:sldMkLst>
      </pc:sldChg>
      <pc:sldChg chg="modAnim">
        <pc:chgData name="FERHANE EL MOSTAFA" userId="612e3f77-08f4-424c-9bd0-6ac275dcda07" providerId="ADAL" clId="{C31EA469-F18C-4EAC-9389-AC42A8D1FF77}" dt="2025-08-16T09:44:15.299" v="7"/>
        <pc:sldMkLst>
          <pc:docMk/>
          <pc:sldMk cId="488445246" sldId="2134808684"/>
        </pc:sldMkLst>
      </pc:sldChg>
      <pc:sldChg chg="modAnim">
        <pc:chgData name="FERHANE EL MOSTAFA" userId="612e3f77-08f4-424c-9bd0-6ac275dcda07" providerId="ADAL" clId="{C31EA469-F18C-4EAC-9389-AC42A8D1FF77}" dt="2025-08-16T09:42:42.736" v="0"/>
        <pc:sldMkLst>
          <pc:docMk/>
          <pc:sldMk cId="2281701825" sldId="2134808697"/>
        </pc:sldMkLst>
      </pc:sldChg>
      <pc:sldChg chg="modAnim">
        <pc:chgData name="FERHANE EL MOSTAFA" userId="612e3f77-08f4-424c-9bd0-6ac275dcda07" providerId="ADAL" clId="{C31EA469-F18C-4EAC-9389-AC42A8D1FF77}" dt="2025-08-16T09:43:20.778" v="3"/>
        <pc:sldMkLst>
          <pc:docMk/>
          <pc:sldMk cId="3185743173" sldId="2134808702"/>
        </pc:sldMkLst>
      </pc:sldChg>
      <pc:sldChg chg="modSp mod">
        <pc:chgData name="FERHANE EL MOSTAFA" userId="612e3f77-08f4-424c-9bd0-6ac275dcda07" providerId="ADAL" clId="{C31EA469-F18C-4EAC-9389-AC42A8D1FF77}" dt="2025-08-16T09:43:12.687" v="2"/>
        <pc:sldMkLst>
          <pc:docMk/>
          <pc:sldMk cId="1016264566" sldId="2134808709"/>
        </pc:sldMkLst>
        <pc:graphicFrameChg chg="mod modGraphic">
          <ac:chgData name="FERHANE EL MOSTAFA" userId="612e3f77-08f4-424c-9bd0-6ac275dcda07" providerId="ADAL" clId="{C31EA469-F18C-4EAC-9389-AC42A8D1FF77}" dt="2025-08-16T09:43:12.687" v="2"/>
          <ac:graphicFrameMkLst>
            <pc:docMk/>
            <pc:sldMk cId="1016264566" sldId="2134808709"/>
            <ac:graphicFrameMk id="4" creationId="{B6B58CFA-2637-FEC4-8EA3-C5462F9994C2}"/>
          </ac:graphicFrameMkLst>
        </pc:graphicFrameChg>
      </pc:sldChg>
      <pc:sldChg chg="modAnim">
        <pc:chgData name="FERHANE EL MOSTAFA" userId="612e3f77-08f4-424c-9bd0-6ac275dcda07" providerId="ADAL" clId="{C31EA469-F18C-4EAC-9389-AC42A8D1FF77}" dt="2025-08-16T09:43:54.401" v="5"/>
        <pc:sldMkLst>
          <pc:docMk/>
          <pc:sldMk cId="3373598049" sldId="2134808711"/>
        </pc:sldMkLst>
      </pc:sldChg>
      <pc:sldChg chg="modAnim">
        <pc:chgData name="FERHANE EL MOSTAFA" userId="612e3f77-08f4-424c-9bd0-6ac275dcda07" providerId="ADAL" clId="{C31EA469-F18C-4EAC-9389-AC42A8D1FF77}" dt="2025-08-16T09:44:02.401" v="6"/>
        <pc:sldMkLst>
          <pc:docMk/>
          <pc:sldMk cId="2413080565" sldId="2134808713"/>
        </pc:sldMkLst>
      </pc:sldChg>
      <pc:sldChg chg="modAnim">
        <pc:chgData name="FERHANE EL MOSTAFA" userId="612e3f77-08f4-424c-9bd0-6ac275dcda07" providerId="ADAL" clId="{C31EA469-F18C-4EAC-9389-AC42A8D1FF77}" dt="2025-08-16T09:44:43.688" v="8"/>
        <pc:sldMkLst>
          <pc:docMk/>
          <pc:sldMk cId="1988282312" sldId="2134808723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B6E2D-23EA-9898-3184-ADF16EA12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6E6304-9050-F8FF-15EC-36221E10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EA2831-29AD-C8F5-F734-7EA7738B1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7AC731-FA6A-02C8-0222-2730949E99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11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86177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917F0-FE67-95B8-FCE2-FEDFCB7BF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F985455-08C1-A605-BDEE-3F6E54639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0AAD798-53F5-E770-E4BD-4F876E872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35D393-7E57-DB4F-1C99-7592521A47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45885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89BE9-4A78-7D81-323D-B2AE9D0A6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FEFA129-6409-B1BA-B450-DD872FE00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71DEFA17-E914-3C21-A9C3-A2F18CBBD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62F1B3-BAF9-18B5-4324-DBCD96BADD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84647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/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/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/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/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/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/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/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0421766"/>
      </p:ext>
    </p:extLst>
  </p:cSld>
  <p:clrMapOvr>
    <a:masterClrMapping/>
  </p:clrMapOvr>
  <p:hf hdr="0" ftr="0" dt="0"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9373926"/>
      </p:ext>
    </p:extLst>
  </p:cSld>
  <p:clrMapOvr>
    <a:masterClrMapping/>
  </p:clrMapOvr>
  <p:hf hdr="0" ftr="0" dt="0"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3492736"/>
      </p:ext>
    </p:extLst>
  </p:cSld>
  <p:clrMapOvr>
    <a:masterClrMapping/>
  </p:clrMapOvr>
  <p:hf hdr="0" ftr="0" dt="0"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8526868"/>
      </p:ext>
    </p:extLst>
  </p:cSld>
  <p:clrMapOvr>
    <a:masterClrMapping/>
  </p:clrMapOvr>
  <p:hf hdr="0" ftr="0" dt="0"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1815502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8689234"/>
      </p:ext>
    </p:extLst>
  </p:cSld>
  <p:clrMapOvr>
    <a:masterClrMapping/>
  </p:clrMapOvr>
  <p:hf hdr="0" ftr="0" dt="0"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1076259"/>
      </p:ext>
    </p:extLst>
  </p:cSld>
  <p:clrMapOvr>
    <a:masterClrMapping/>
  </p:clrMapOvr>
  <p:hf hdr="0" ftr="0" dt="0"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585202"/>
      </p:ext>
    </p:extLst>
  </p:cSld>
  <p:clrMapOvr>
    <a:masterClrMapping/>
  </p:clrMapOvr>
  <p:hf hdr="0" ftr="0" dt="0"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3602309"/>
      </p:ext>
    </p:extLst>
  </p:cSld>
  <p:clrMapOvr>
    <a:masterClrMapping/>
  </p:clrMapOvr>
  <p:hf hdr="0" ftr="0" dt="0"/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4317065"/>
      </p:ext>
    </p:extLst>
  </p:cSld>
  <p:clrMapOvr>
    <a:masterClrMapping/>
  </p:clrMapOvr>
  <p:hf hdr="0" ftr="0" dt="0"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744804"/>
      </p:ext>
    </p:extLst>
  </p:cSld>
  <p:clrMapOvr>
    <a:masterClrMapping/>
  </p:clrMapOvr>
  <p:hf hdr="0" ftr="0" dt="0"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1059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195432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576749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282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25958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25594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22979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134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53128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9925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88586598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968151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2255853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5533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8011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146642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242472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82224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3973887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47290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18" Type="http://schemas.openxmlformats.org/officeDocument/2006/relationships/slideLayout" Target="../slideLayouts/slideLayout51.xml"/><Relationship Id="rId26" Type="http://schemas.openxmlformats.org/officeDocument/2006/relationships/slideLayout" Target="../slideLayouts/slideLayout59.xml"/><Relationship Id="rId3" Type="http://schemas.openxmlformats.org/officeDocument/2006/relationships/slideLayout" Target="../slideLayouts/slideLayout36.xml"/><Relationship Id="rId21" Type="http://schemas.openxmlformats.org/officeDocument/2006/relationships/slideLayout" Target="../slideLayouts/slideLayout54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17" Type="http://schemas.openxmlformats.org/officeDocument/2006/relationships/slideLayout" Target="../slideLayouts/slideLayout50.xml"/><Relationship Id="rId25" Type="http://schemas.openxmlformats.org/officeDocument/2006/relationships/slideLayout" Target="../slideLayouts/slideLayout58.xml"/><Relationship Id="rId2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49.xml"/><Relationship Id="rId20" Type="http://schemas.openxmlformats.org/officeDocument/2006/relationships/slideLayout" Target="../slideLayouts/slideLayout53.xml"/><Relationship Id="rId29" Type="http://schemas.openxmlformats.org/officeDocument/2006/relationships/slideLayout" Target="../slideLayouts/slideLayout62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24" Type="http://schemas.openxmlformats.org/officeDocument/2006/relationships/slideLayout" Target="../slideLayouts/slideLayout57.xml"/><Relationship Id="rId32" Type="http://schemas.openxmlformats.org/officeDocument/2006/relationships/theme" Target="../theme/theme4.xml"/><Relationship Id="rId5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8.xml"/><Relationship Id="rId23" Type="http://schemas.openxmlformats.org/officeDocument/2006/relationships/slideLayout" Target="../slideLayouts/slideLayout56.xml"/><Relationship Id="rId28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43.xml"/><Relationship Id="rId19" Type="http://schemas.openxmlformats.org/officeDocument/2006/relationships/slideLayout" Target="../slideLayouts/slideLayout52.xml"/><Relationship Id="rId31" Type="http://schemas.openxmlformats.org/officeDocument/2006/relationships/slideLayout" Target="../slideLayouts/slideLayout64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Relationship Id="rId22" Type="http://schemas.openxmlformats.org/officeDocument/2006/relationships/slideLayout" Target="../slideLayouts/slideLayout55.xml"/><Relationship Id="rId27" Type="http://schemas.openxmlformats.org/officeDocument/2006/relationships/slideLayout" Target="../slideLayouts/slideLayout60.xml"/><Relationship Id="rId30" Type="http://schemas.openxmlformats.org/officeDocument/2006/relationships/slideLayout" Target="../slideLayouts/slideLayout6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2.xml"/><Relationship Id="rId13" Type="http://schemas.openxmlformats.org/officeDocument/2006/relationships/slideLayout" Target="../slideLayouts/slideLayout77.xml"/><Relationship Id="rId18" Type="http://schemas.openxmlformats.org/officeDocument/2006/relationships/slideLayout" Target="../slideLayouts/slideLayout82.xml"/><Relationship Id="rId26" Type="http://schemas.openxmlformats.org/officeDocument/2006/relationships/slideLayout" Target="../slideLayouts/slideLayout90.xml"/><Relationship Id="rId3" Type="http://schemas.openxmlformats.org/officeDocument/2006/relationships/slideLayout" Target="../slideLayouts/slideLayout67.xml"/><Relationship Id="rId21" Type="http://schemas.openxmlformats.org/officeDocument/2006/relationships/slideLayout" Target="../slideLayouts/slideLayout85.xml"/><Relationship Id="rId7" Type="http://schemas.openxmlformats.org/officeDocument/2006/relationships/slideLayout" Target="../slideLayouts/slideLayout71.xml"/><Relationship Id="rId12" Type="http://schemas.openxmlformats.org/officeDocument/2006/relationships/slideLayout" Target="../slideLayouts/slideLayout76.xml"/><Relationship Id="rId17" Type="http://schemas.openxmlformats.org/officeDocument/2006/relationships/slideLayout" Target="../slideLayouts/slideLayout81.xml"/><Relationship Id="rId25" Type="http://schemas.openxmlformats.org/officeDocument/2006/relationships/slideLayout" Target="../slideLayouts/slideLayout89.xml"/><Relationship Id="rId2" Type="http://schemas.openxmlformats.org/officeDocument/2006/relationships/slideLayout" Target="../slideLayouts/slideLayout66.xml"/><Relationship Id="rId16" Type="http://schemas.openxmlformats.org/officeDocument/2006/relationships/slideLayout" Target="../slideLayouts/slideLayout80.xml"/><Relationship Id="rId20" Type="http://schemas.openxmlformats.org/officeDocument/2006/relationships/slideLayout" Target="../slideLayouts/slideLayout84.xml"/><Relationship Id="rId29" Type="http://schemas.openxmlformats.org/officeDocument/2006/relationships/slideLayout" Target="../slideLayouts/slideLayout93.xml"/><Relationship Id="rId1" Type="http://schemas.openxmlformats.org/officeDocument/2006/relationships/slideLayout" Target="../slideLayouts/slideLayout65.xml"/><Relationship Id="rId6" Type="http://schemas.openxmlformats.org/officeDocument/2006/relationships/slideLayout" Target="../slideLayouts/slideLayout70.xml"/><Relationship Id="rId11" Type="http://schemas.openxmlformats.org/officeDocument/2006/relationships/slideLayout" Target="../slideLayouts/slideLayout75.xml"/><Relationship Id="rId24" Type="http://schemas.openxmlformats.org/officeDocument/2006/relationships/slideLayout" Target="../slideLayouts/slideLayout88.xml"/><Relationship Id="rId32" Type="http://schemas.openxmlformats.org/officeDocument/2006/relationships/theme" Target="../theme/theme5.xml"/><Relationship Id="rId5" Type="http://schemas.openxmlformats.org/officeDocument/2006/relationships/slideLayout" Target="../slideLayouts/slideLayout69.xml"/><Relationship Id="rId15" Type="http://schemas.openxmlformats.org/officeDocument/2006/relationships/slideLayout" Target="../slideLayouts/slideLayout79.xml"/><Relationship Id="rId23" Type="http://schemas.openxmlformats.org/officeDocument/2006/relationships/slideLayout" Target="../slideLayouts/slideLayout87.xml"/><Relationship Id="rId28" Type="http://schemas.openxmlformats.org/officeDocument/2006/relationships/slideLayout" Target="../slideLayouts/slideLayout92.xml"/><Relationship Id="rId10" Type="http://schemas.openxmlformats.org/officeDocument/2006/relationships/slideLayout" Target="../slideLayouts/slideLayout74.xml"/><Relationship Id="rId19" Type="http://schemas.openxmlformats.org/officeDocument/2006/relationships/slideLayout" Target="../slideLayouts/slideLayout83.xml"/><Relationship Id="rId31" Type="http://schemas.openxmlformats.org/officeDocument/2006/relationships/slideLayout" Target="../slideLayouts/slideLayout95.xml"/><Relationship Id="rId4" Type="http://schemas.openxmlformats.org/officeDocument/2006/relationships/slideLayout" Target="../slideLayouts/slideLayout68.xml"/><Relationship Id="rId9" Type="http://schemas.openxmlformats.org/officeDocument/2006/relationships/slideLayout" Target="../slideLayouts/slideLayout73.xml"/><Relationship Id="rId14" Type="http://schemas.openxmlformats.org/officeDocument/2006/relationships/slideLayout" Target="../slideLayouts/slideLayout78.xml"/><Relationship Id="rId22" Type="http://schemas.openxmlformats.org/officeDocument/2006/relationships/slideLayout" Target="../slideLayouts/slideLayout86.xml"/><Relationship Id="rId27" Type="http://schemas.openxmlformats.org/officeDocument/2006/relationships/slideLayout" Target="../slideLayouts/slideLayout91.xml"/><Relationship Id="rId30" Type="http://schemas.openxmlformats.org/officeDocument/2006/relationships/slideLayout" Target="../slideLayouts/slideLayout9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7" r:id="rId12"/>
    <p:sldLayoutId id="2147483948" r:id="rId13"/>
    <p:sldLayoutId id="2147483949" r:id="rId14"/>
    <p:sldLayoutId id="2147483844" r:id="rId15"/>
    <p:sldLayoutId id="2147483878" r:id="rId16"/>
    <p:sldLayoutId id="2147483880" r:id="rId17"/>
    <p:sldLayoutId id="2147483881" r:id="rId18"/>
    <p:sldLayoutId id="2147483950" r:id="rId19"/>
    <p:sldLayoutId id="2147483951" r:id="rId20"/>
    <p:sldLayoutId id="2147483838" r:id="rId21"/>
    <p:sldLayoutId id="2147483650" r:id="rId22"/>
    <p:sldLayoutId id="2147483651" r:id="rId23"/>
    <p:sldLayoutId id="2147483652" r:id="rId24"/>
    <p:sldLayoutId id="2147483653" r:id="rId25"/>
    <p:sldLayoutId id="2147483654" r:id="rId26"/>
    <p:sldLayoutId id="2147483655" r:id="rId27"/>
    <p:sldLayoutId id="2147483656" r:id="rId28"/>
    <p:sldLayoutId id="2147483657" r:id="rId29"/>
    <p:sldLayoutId id="2147483658" r:id="rId30"/>
    <p:sldLayoutId id="2147483877" r:id="rId3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35427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3" r:id="rId1"/>
    <p:sldLayoutId id="2147483954" r:id="rId2"/>
    <p:sldLayoutId id="2147483955" r:id="rId3"/>
    <p:sldLayoutId id="2147483956" r:id="rId4"/>
    <p:sldLayoutId id="2147483957" r:id="rId5"/>
    <p:sldLayoutId id="2147483958" r:id="rId6"/>
    <p:sldLayoutId id="2147483959" r:id="rId7"/>
    <p:sldLayoutId id="2147483960" r:id="rId8"/>
    <p:sldLayoutId id="2147483961" r:id="rId9"/>
    <p:sldLayoutId id="2147483962" r:id="rId10"/>
    <p:sldLayoutId id="2147483963" r:id="rId11"/>
    <p:sldLayoutId id="2147483964" r:id="rId12"/>
    <p:sldLayoutId id="2147483965" r:id="rId13"/>
    <p:sldLayoutId id="2147483966" r:id="rId14"/>
    <p:sldLayoutId id="2147483967" r:id="rId15"/>
    <p:sldLayoutId id="2147483968" r:id="rId16"/>
    <p:sldLayoutId id="2147483969" r:id="rId17"/>
    <p:sldLayoutId id="2147483970" r:id="rId18"/>
    <p:sldLayoutId id="2147483971" r:id="rId19"/>
    <p:sldLayoutId id="2147483972" r:id="rId20"/>
    <p:sldLayoutId id="2147483973" r:id="rId21"/>
    <p:sldLayoutId id="2147483974" r:id="rId22"/>
    <p:sldLayoutId id="2147483975" r:id="rId23"/>
    <p:sldLayoutId id="2147483976" r:id="rId24"/>
    <p:sldLayoutId id="2147483977" r:id="rId25"/>
    <p:sldLayoutId id="2147483978" r:id="rId26"/>
    <p:sldLayoutId id="2147483979" r:id="rId27"/>
    <p:sldLayoutId id="2147483980" r:id="rId28"/>
    <p:sldLayoutId id="2147483981" r:id="rId29"/>
    <p:sldLayoutId id="2147483982" r:id="rId30"/>
    <p:sldLayoutId id="2147483983" r:id="rId3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8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8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7.sv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40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6" Type="http://schemas.microsoft.com/office/2007/relationships/hdphoto" Target="../media/hdphoto1.wdp"/><Relationship Id="rId5" Type="http://schemas.openxmlformats.org/officeDocument/2006/relationships/image" Target="../media/image22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6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65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دعم التعلمات الأساس</a:t>
            </a:r>
          </a:p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65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– اللغة العربية –</a:t>
            </a:r>
            <a:endParaRPr kumimoji="0" lang="en-US" sz="765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286597" y="9257003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- نسخة قيد التطوير -</a:t>
            </a:r>
            <a:endParaRPr kumimoji="0" lang="fr-MA" sz="2000" b="0" i="1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13821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685834" rtl="1" eaLnBrk="1" fontAlgn="auto" latinLnBrk="0" hangingPunct="1">
                <a:lnSpc>
                  <a:spcPts val="513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المستوى</a:t>
              </a:r>
            </a:p>
            <a:p>
              <a:pPr marL="0" marR="0" lvl="0" indent="0" algn="ctr" defTabSz="685834" rtl="0" eaLnBrk="1" fontAlgn="auto" latinLnBrk="0" hangingPunct="1">
                <a:lnSpc>
                  <a:spcPts val="513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5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              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01836" y="585941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410200" y="6334772"/>
              <a:ext cx="3418547" cy="813494"/>
              <a:chOff x="5383645" y="6862464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83645" y="6862464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98268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marL="0" marR="0" lvl="0" indent="0" algn="ctr" defTabSz="685834" rtl="0" eaLnBrk="1" fontAlgn="auto" latinLnBrk="0" hangingPunct="1">
                  <a:lnSpc>
                    <a:spcPts val="513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الحصة </a:t>
                </a:r>
                <a:r>
                  <a:rPr kumimoji="0" lang="ar-MA" sz="5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08</a:t>
                </a: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lang="ar-MA" sz="5400" b="1" dirty="0">
                  <a:solidFill>
                    <a:srgbClr val="FFC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التحدي</a:t>
              </a:r>
              <a:endParaRPr lang="fr-MA" sz="5400" b="1" dirty="0">
                <a:solidFill>
                  <a:srgbClr val="FFC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المسار</a:t>
              </a:r>
              <a:r>
                <a:rPr kumimoji="0" lang="ar-MA" sz="5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</a:t>
              </a:r>
              <a:r>
                <a:rPr kumimoji="0" lang="ar-MA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</a:t>
              </a:r>
              <a:endPara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</p:grp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40B34948-E3A0-CCDE-52CD-08D0CE712D30}"/>
              </a:ext>
            </a:extLst>
          </p:cNvPr>
          <p:cNvSpPr/>
          <p:nvPr/>
        </p:nvSpPr>
        <p:spPr>
          <a:xfrm>
            <a:off x="4301837" y="7622269"/>
            <a:ext cx="4568476" cy="813494"/>
          </a:xfrm>
          <a:prstGeom prst="roundRect">
            <a:avLst>
              <a:gd name="adj" fmla="val 32324"/>
            </a:avLst>
          </a:prstGeom>
          <a:solidFill>
            <a:schemeClr val="accent5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توليف وتصديق على اللبنة</a:t>
            </a:r>
            <a:endParaRPr kumimoji="0" lang="fr-MA" sz="1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BBDBE-EBDA-DCD7-A2FA-A3D655214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8942D4D-0471-6477-9F3F-AF08839F7B89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لنتذكر جميعا الإجراءات المتعلقة بأخذ الكلمة باسم المجموعة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1989D0E-6C5B-56AB-232F-70DC720C2D89}"/>
              </a:ext>
            </a:extLst>
          </p:cNvPr>
          <p:cNvSpPr txBox="1"/>
          <p:nvPr/>
        </p:nvSpPr>
        <p:spPr>
          <a:xfrm>
            <a:off x="307043" y="1714570"/>
            <a:ext cx="12153972" cy="8129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marR="0" lvl="0" indent="-68580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يَتِمُّ التّوافُقُ عَلى مُيَسِّرٍ واحِدٍ لِكُلِّ نَشاطٍ؛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685800" marR="0" lvl="0" indent="-68580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يُسَجِّلُ الْمُيَسِّرُ ما تَوافَقَ عَلَيْهِ أَعْضاءُ الْمَجْموعَةِ؛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685800" marR="0" lvl="0" indent="-68580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يَطْلُبُ الْإِذْنَ مِنَ الْأُسْتاذِ(ةِ) قَبْلَ عَرْضِ الْمَنْتوجِ؛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685800" marR="0" lvl="0" indent="-68580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يَعْرِضُ الْعَمَلَ باسْمِ الْمَجْموعَةِ بِصَوْتٍ واضِحٍ ؛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685800" marR="0" lvl="0" indent="-68580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يَشْكُرُ أَعْضاءَ الْمَجْموعَةِ، وَيُسَجِّلُ مُلاحَظاتِ باقي الْمَجْموعاتِ، وَتَوْجيهاتِ الْأُسْتاذِ(ةِ)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؛ </a:t>
            </a:r>
            <a:endParaRPr kumimoji="0" lang="fr-MA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AFCE5DF-406A-0980-724C-592B362468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179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allAtOnce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D74F7-40AA-0C5C-CE92-8F9CC423F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100107C-2EF5-8A84-8A69-E7FD456C2724}"/>
              </a:ext>
            </a:extLst>
          </p:cNvPr>
          <p:cNvSpPr txBox="1"/>
          <p:nvPr/>
        </p:nvSpPr>
        <p:spPr>
          <a:xfrm>
            <a:off x="340530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يصرح الأستاذ بالهدف من الحصة بشكل واضح ومختصر. ويمكن تسجيله على جانب من السبورة.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8F6FF27-27A6-844B-DE02-1E51049440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0" y="689461"/>
            <a:ext cx="1676545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227D002-4EE9-2CB8-E13E-4C1B9C74F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4" y="3505200"/>
            <a:ext cx="7665851" cy="5853924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A71D17A-60EB-C8FE-F2EE-503A355941E5}"/>
              </a:ext>
            </a:extLst>
          </p:cNvPr>
          <p:cNvSpPr/>
          <p:nvPr/>
        </p:nvSpPr>
        <p:spPr>
          <a:xfrm>
            <a:off x="2154382" y="2466675"/>
            <a:ext cx="9407236" cy="103852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حصة اليوم سنعمل جميعا على تحقق الهدف الآتي</a:t>
            </a: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5536634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96BEAF4-96E1-F8D9-0C6D-65C59AE793AB}"/>
              </a:ext>
            </a:extLst>
          </p:cNvPr>
          <p:cNvSpPr/>
          <p:nvPr/>
        </p:nvSpPr>
        <p:spPr>
          <a:xfrm>
            <a:off x="124691" y="4033975"/>
            <a:ext cx="7647709" cy="223946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857250" marR="0" lvl="0" indent="-85725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إملاء</a:t>
            </a:r>
          </a:p>
          <a:p>
            <a:pPr marL="857250" marR="0" lvl="0" indent="-85725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ar-MA" sz="66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الإلقاء الشعري </a:t>
            </a:r>
            <a:endParaRPr kumimoji="0" lang="fr-FR" sz="4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C5A7B6-F070-F978-E3EB-B9255BB051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AD0AFF99-DE59-4CF1-C018-200D6D686A81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اُكتبوا: بدأت السماء تتلبد بالغيوم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148576F-39B9-C6C3-C9E2-D8B7576594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DB3081AF-9833-B1E3-961B-9B1393B50E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90412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C58979-ADC3-BE4D-9C6F-9373DF3574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42FC7AC1-8AB5-CF60-A076-85E94213BAF6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AD58FAF6-C3A2-0C3B-D943-44D011831068}"/>
              </a:ext>
            </a:extLst>
          </p:cNvPr>
          <p:cNvSpPr txBox="1"/>
          <p:nvPr/>
        </p:nvSpPr>
        <p:spPr>
          <a:xfrm>
            <a:off x="1600619" y="2851787"/>
            <a:ext cx="89084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914400">
              <a:defRPr/>
            </a:pPr>
            <a:r>
              <a:rPr kumimoji="0" lang="ar-MA" sz="9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بَدَأَتِ</a:t>
            </a:r>
            <a:r>
              <a:rPr kumimoji="0" lang="ar-MA" sz="9600" b="0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lang="ar-MA" sz="9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ٱ</a:t>
            </a:r>
            <a:r>
              <a:rPr kumimoji="0" lang="ar-MA" sz="9600" b="0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لسَّماءُ تَتَلَبَّدُ </a:t>
            </a:r>
            <a:r>
              <a:rPr lang="ar-MA" sz="9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بِـٱلْغُيوم</a:t>
            </a:r>
            <a:r>
              <a:rPr kumimoji="0" lang="ar-MA" sz="9600" b="0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ِ.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EDD47810-AA08-B475-19D1-E7DDA29C5458}"/>
              </a:ext>
            </a:extLst>
          </p:cNvPr>
          <p:cNvSpPr/>
          <p:nvPr/>
        </p:nvSpPr>
        <p:spPr>
          <a:xfrm>
            <a:off x="1489782" y="5525634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6769504-9A6A-EE84-2FFB-5AA5D8CD77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200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42FA1B-8D86-18A3-4C9B-37A1108A48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FD393A9-0DB0-A3C0-DDDD-8959DD60667F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من يستطيع منكم قراءة الأبيات مع مراعاة الإلقاء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565456B-43CF-9E33-B8F8-7DDC3EFA343B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A7C38BDE-EE32-5FB1-0FBA-DEBA44B4CE68}"/>
              </a:ext>
            </a:extLst>
          </p:cNvPr>
          <p:cNvSpPr/>
          <p:nvPr/>
        </p:nvSpPr>
        <p:spPr>
          <a:xfrm>
            <a:off x="606497" y="2230123"/>
            <a:ext cx="12335342" cy="7303885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>
            <a:defPPr>
              <a:defRPr lang="en-US"/>
            </a:defPPr>
            <a:lvl1pPr marL="0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74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349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523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697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872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046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221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395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قُـمْ لِلْمُعَـلِّمِ وَفِّــهِ ٱلتَّبْـجـيـلا </a:t>
            </a:r>
            <a:b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</a:b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                كادَ </a:t>
            </a:r>
            <a:r>
              <a:rPr kumimoji="0" lang="ar-M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ٱلْمُعَـلِّمُ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أَنْ يَكـونَ رَســولا</a:t>
            </a:r>
            <a:endParaRPr kumimoji="0" lang="ar-MA" sz="6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349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أَعَـلِمْتَ أَشْـرَفَ أَوْ أَجَـلَّ مِنَ </a:t>
            </a:r>
            <a:r>
              <a:rPr kumimoji="0" lang="ar-M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ٱلَّـذي</a:t>
            </a:r>
            <a:b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</a:b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              يَـبْني وَيُنْـشِـئُ أَنْفُـساً وَعُـقــولا</a:t>
            </a:r>
          </a:p>
          <a:p>
            <a:pPr marL="0" marR="0" lvl="0" indent="0" algn="l" defTabSz="914349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الشاعر: أحمد شوقي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rme libre : forme 4">
            <a:extLst>
              <a:ext uri="{FF2B5EF4-FFF2-40B4-BE49-F238E27FC236}">
                <a16:creationId xmlns:a16="http://schemas.microsoft.com/office/drawing/2014/main" id="{D8370A87-96CA-1147-D1D3-077FFF935C80}"/>
              </a:ext>
            </a:extLst>
          </p:cNvPr>
          <p:cNvSpPr/>
          <p:nvPr/>
        </p:nvSpPr>
        <p:spPr>
          <a:xfrm>
            <a:off x="10654145" y="2811892"/>
            <a:ext cx="2287694" cy="1981199"/>
          </a:xfrm>
          <a:custGeom>
            <a:avLst/>
            <a:gdLst>
              <a:gd name="connsiteX0" fmla="*/ 0 w 2895600"/>
              <a:gd name="connsiteY0" fmla="*/ 1447800 h 2895600"/>
              <a:gd name="connsiteX1" fmla="*/ 1447800 w 2895600"/>
              <a:gd name="connsiteY1" fmla="*/ 0 h 2895600"/>
              <a:gd name="connsiteX2" fmla="*/ 2895600 w 2895600"/>
              <a:gd name="connsiteY2" fmla="*/ 1447800 h 2895600"/>
              <a:gd name="connsiteX3" fmla="*/ 1447800 w 2895600"/>
              <a:gd name="connsiteY3" fmla="*/ 2895600 h 2895600"/>
              <a:gd name="connsiteX4" fmla="*/ 0 w 2895600"/>
              <a:gd name="connsiteY4" fmla="*/ 14478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2895600">
                <a:moveTo>
                  <a:pt x="0" y="1447800"/>
                </a:moveTo>
                <a:cubicBezTo>
                  <a:pt x="0" y="648202"/>
                  <a:pt x="648202" y="0"/>
                  <a:pt x="1447800" y="0"/>
                </a:cubicBezTo>
                <a:cubicBezTo>
                  <a:pt x="2247398" y="0"/>
                  <a:pt x="2895600" y="648202"/>
                  <a:pt x="2895600" y="1447800"/>
                </a:cubicBezTo>
                <a:cubicBezTo>
                  <a:pt x="2895600" y="2247398"/>
                  <a:pt x="2247398" y="2895600"/>
                  <a:pt x="1447800" y="2895600"/>
                </a:cubicBezTo>
                <a:cubicBezTo>
                  <a:pt x="648202" y="2895600"/>
                  <a:pt x="0" y="2247398"/>
                  <a:pt x="0" y="14478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05331" tIns="505331" rIns="505331" bIns="505331" numCol="1" spcCol="1270" anchor="ctr" anchorCtr="0">
            <a:noAutofit/>
          </a:bodyPr>
          <a:lstStyle>
            <a:defPPr>
              <a:defRPr lang="en-US"/>
            </a:defPPr>
            <a:lvl1pPr marL="0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174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349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523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697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5872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046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221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395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2844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ctr" defTabSz="2844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اَلْإِجْلالُ </a:t>
            </a:r>
            <a:r>
              <a:rPr kumimoji="0" lang="ar-MA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وَٱل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ِاحْتِرامُ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ctr" defTabSz="2844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903514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A676EC-6374-B4B7-F386-606A0594BE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022A5E9D-25E9-8C16-9A24-2BA459A2193B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الآن، لنقرأ جميعنا الأبيات الشعرية قراءة مشتركة: حافظوا على الإلقاء كما تدربنا عليه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0BD64BF5-61E8-83B0-B039-1A53D2BA2E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A7C38BDE-EE32-5FB1-0FBA-DEBA44B4CE68}"/>
              </a:ext>
            </a:extLst>
          </p:cNvPr>
          <p:cNvSpPr/>
          <p:nvPr/>
        </p:nvSpPr>
        <p:spPr>
          <a:xfrm>
            <a:off x="690329" y="2265945"/>
            <a:ext cx="12335342" cy="7303885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>
            <a:defPPr>
              <a:defRPr lang="en-US"/>
            </a:defPPr>
            <a:lvl1pPr marL="0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74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349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523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697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872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046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221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395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rtl="1">
              <a:lnSpc>
                <a:spcPct val="150000"/>
              </a:lnSpc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قُـمْ لِلْمُعَـلِّمِ وَفِّــهِ </a:t>
            </a:r>
            <a:r>
              <a:rPr lang="ar-MA" sz="6000" b="1" dirty="0">
                <a:solidFill>
                  <a:srgbClr val="002060"/>
                </a:solidFill>
              </a:rPr>
              <a:t>ٱلتَّبْـجـيـلا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b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</a:b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                </a:t>
            </a:r>
            <a:r>
              <a:rPr lang="ar-MA" sz="6000" b="1" dirty="0">
                <a:solidFill>
                  <a:srgbClr val="002060"/>
                </a:solidFill>
              </a:rPr>
              <a:t>كادَ </a:t>
            </a:r>
            <a:r>
              <a:rPr lang="ar-MA" sz="6000" b="1" dirty="0" err="1">
                <a:solidFill>
                  <a:srgbClr val="002060"/>
                </a:solidFill>
              </a:rPr>
              <a:t>ٱلْمُعَـلِّمُ</a:t>
            </a:r>
            <a:r>
              <a:rPr lang="ar-MA" sz="6000" b="1" dirty="0">
                <a:solidFill>
                  <a:srgbClr val="002060"/>
                </a:solidFill>
              </a:rPr>
              <a:t> أَنْ يَكـونَ رَســولا</a:t>
            </a:r>
            <a:endParaRPr kumimoji="0" lang="ar-MA" sz="6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lvl="0" algn="ctr">
              <a:lnSpc>
                <a:spcPct val="150000"/>
              </a:lnSpc>
            </a:pPr>
            <a:r>
              <a:rPr lang="ar-MA" sz="6000" b="1" dirty="0">
                <a:solidFill>
                  <a:srgbClr val="002060"/>
                </a:solidFill>
              </a:rPr>
              <a:t>أَعَـلِمْتَ أَشْـرَفَ أَوْ أَجَـلَّ مِنَ </a:t>
            </a:r>
            <a:r>
              <a:rPr lang="ar-MA" sz="6000" b="1" dirty="0" err="1">
                <a:solidFill>
                  <a:srgbClr val="002060"/>
                </a:solidFill>
              </a:rPr>
              <a:t>ٱلَّـذي</a:t>
            </a:r>
            <a:b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</a:b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              </a:t>
            </a:r>
            <a:r>
              <a:rPr lang="ar-MA" sz="6000" b="1" dirty="0">
                <a:solidFill>
                  <a:srgbClr val="002060"/>
                </a:solidFill>
              </a:rPr>
              <a:t>يَـبْني وَيُنْـشِـئُ أَنْفُـساً وَعُـقــولا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349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الشاعر: أحمد شوقي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Forme libre : forme 3">
            <a:extLst>
              <a:ext uri="{FF2B5EF4-FFF2-40B4-BE49-F238E27FC236}">
                <a16:creationId xmlns:a16="http://schemas.microsoft.com/office/drawing/2014/main" id="{D8370A87-96CA-1147-D1D3-077FFF935C80}"/>
              </a:ext>
            </a:extLst>
          </p:cNvPr>
          <p:cNvSpPr/>
          <p:nvPr/>
        </p:nvSpPr>
        <p:spPr>
          <a:xfrm>
            <a:off x="10737977" y="2847714"/>
            <a:ext cx="2287694" cy="1981199"/>
          </a:xfrm>
          <a:custGeom>
            <a:avLst/>
            <a:gdLst>
              <a:gd name="connsiteX0" fmla="*/ 0 w 2895600"/>
              <a:gd name="connsiteY0" fmla="*/ 1447800 h 2895600"/>
              <a:gd name="connsiteX1" fmla="*/ 1447800 w 2895600"/>
              <a:gd name="connsiteY1" fmla="*/ 0 h 2895600"/>
              <a:gd name="connsiteX2" fmla="*/ 2895600 w 2895600"/>
              <a:gd name="connsiteY2" fmla="*/ 1447800 h 2895600"/>
              <a:gd name="connsiteX3" fmla="*/ 1447800 w 2895600"/>
              <a:gd name="connsiteY3" fmla="*/ 2895600 h 2895600"/>
              <a:gd name="connsiteX4" fmla="*/ 0 w 2895600"/>
              <a:gd name="connsiteY4" fmla="*/ 14478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2895600">
                <a:moveTo>
                  <a:pt x="0" y="1447800"/>
                </a:moveTo>
                <a:cubicBezTo>
                  <a:pt x="0" y="648202"/>
                  <a:pt x="648202" y="0"/>
                  <a:pt x="1447800" y="0"/>
                </a:cubicBezTo>
                <a:cubicBezTo>
                  <a:pt x="2247398" y="0"/>
                  <a:pt x="2895600" y="648202"/>
                  <a:pt x="2895600" y="1447800"/>
                </a:cubicBezTo>
                <a:cubicBezTo>
                  <a:pt x="2895600" y="2247398"/>
                  <a:pt x="2247398" y="2895600"/>
                  <a:pt x="1447800" y="2895600"/>
                </a:cubicBezTo>
                <a:cubicBezTo>
                  <a:pt x="648202" y="2895600"/>
                  <a:pt x="0" y="2247398"/>
                  <a:pt x="0" y="14478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05331" tIns="505331" rIns="505331" bIns="505331" numCol="1" spcCol="1270" anchor="ctr" anchorCtr="0">
            <a:noAutofit/>
          </a:bodyPr>
          <a:lstStyle>
            <a:defPPr>
              <a:defRPr lang="en-US"/>
            </a:defPPr>
            <a:lvl1pPr marL="0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174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349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523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697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5872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046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221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395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2844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ctr" defTabSz="2844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اَلْإِجْلالُ </a:t>
            </a:r>
            <a:r>
              <a:rPr kumimoji="0" lang="ar-MA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وَٱل</a:t>
            </a:r>
            <a:r>
              <a:rPr lang="ar-MA" sz="44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ِاحْتِرامُ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ctr" defTabSz="2844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704879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25353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78909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89346D30-016F-CFBB-423D-ECDE8F11DB6B}"/>
              </a:ext>
            </a:extLst>
          </p:cNvPr>
          <p:cNvSpPr/>
          <p:nvPr/>
        </p:nvSpPr>
        <p:spPr>
          <a:xfrm>
            <a:off x="360218" y="2208115"/>
            <a:ext cx="7566276" cy="3833763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914400" lvl="1" indent="-457200" algn="r" rtl="1">
              <a:buFont typeface="Arial" panose="020B0604020202020204" pitchFamily="34" charset="0"/>
              <a:buChar char="•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قراءة النص: مكتبتنا الصغيرة بطلاقة</a:t>
            </a:r>
          </a:p>
          <a:p>
            <a:pPr marL="914400" lvl="1" indent="-457200" algn="r" rtl="1">
              <a:buFont typeface="Arial" panose="020B0604020202020204" pitchFamily="34" charset="0"/>
              <a:buChar char="•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فهم النص وتحليله</a:t>
            </a:r>
          </a:p>
          <a:p>
            <a:pPr marL="914400" lvl="1" indent="-457200" algn="r" rtl="1">
              <a:buFont typeface="Arial" panose="020B0604020202020204" pitchFamily="34" charset="0"/>
              <a:buChar char="•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كتابة: الإجابة عن أسئلة الفهم والتحليل</a:t>
            </a:r>
          </a:p>
        </p:txBody>
      </p:sp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4B30F2-3225-9DFC-7C46-8C40DC737C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529CA40B-EC02-C58C-C498-671741456AD5}"/>
              </a:ext>
            </a:extLst>
          </p:cNvPr>
          <p:cNvSpPr txBox="1"/>
          <p:nvPr/>
        </p:nvSpPr>
        <p:spPr>
          <a:xfrm>
            <a:off x="447494" y="1214827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كل ثنائي ينشئ الخريطة الذهنية لعنوان نصنا الجديد: مكتبتنا الصغيرة، ويطرح توقعين. </a:t>
            </a:r>
          </a:p>
        </p:txBody>
      </p:sp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A148B842-B090-31DB-8CF2-9D8E2D8BA15E}"/>
              </a:ext>
            </a:extLst>
          </p:cNvPr>
          <p:cNvSpPr/>
          <p:nvPr/>
        </p:nvSpPr>
        <p:spPr>
          <a:xfrm>
            <a:off x="5410200" y="4187535"/>
            <a:ext cx="2895600" cy="2895600"/>
          </a:xfrm>
          <a:custGeom>
            <a:avLst/>
            <a:gdLst>
              <a:gd name="connsiteX0" fmla="*/ 0 w 2895600"/>
              <a:gd name="connsiteY0" fmla="*/ 1447800 h 2895600"/>
              <a:gd name="connsiteX1" fmla="*/ 1447800 w 2895600"/>
              <a:gd name="connsiteY1" fmla="*/ 0 h 2895600"/>
              <a:gd name="connsiteX2" fmla="*/ 2895600 w 2895600"/>
              <a:gd name="connsiteY2" fmla="*/ 1447800 h 2895600"/>
              <a:gd name="connsiteX3" fmla="*/ 1447800 w 2895600"/>
              <a:gd name="connsiteY3" fmla="*/ 2895600 h 2895600"/>
              <a:gd name="connsiteX4" fmla="*/ 0 w 2895600"/>
              <a:gd name="connsiteY4" fmla="*/ 14478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2895600">
                <a:moveTo>
                  <a:pt x="0" y="1447800"/>
                </a:moveTo>
                <a:cubicBezTo>
                  <a:pt x="0" y="648202"/>
                  <a:pt x="648202" y="0"/>
                  <a:pt x="1447800" y="0"/>
                </a:cubicBezTo>
                <a:cubicBezTo>
                  <a:pt x="2247398" y="0"/>
                  <a:pt x="2895600" y="648202"/>
                  <a:pt x="2895600" y="1447800"/>
                </a:cubicBezTo>
                <a:cubicBezTo>
                  <a:pt x="2895600" y="2247398"/>
                  <a:pt x="2247398" y="2895600"/>
                  <a:pt x="1447800" y="2895600"/>
                </a:cubicBezTo>
                <a:cubicBezTo>
                  <a:pt x="648202" y="2895600"/>
                  <a:pt x="0" y="2247398"/>
                  <a:pt x="0" y="14478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05331" tIns="505331" rIns="505331" bIns="505331" numCol="1" spcCol="1270" anchor="ctr" anchorCtr="0">
            <a:noAutofit/>
          </a:bodyPr>
          <a:lstStyle/>
          <a:p>
            <a:pPr algn="ctr" rtl="1"/>
            <a:endParaRPr lang="ar-MA" sz="5400" b="1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rtl="1"/>
            <a:r>
              <a:rPr lang="ar-MA" sz="54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مَكْتَبَتُنا ٱلصَّغيرَةُ</a:t>
            </a:r>
            <a:endParaRPr lang="fr-MA" sz="5400" b="1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rtl="1"/>
            <a:endParaRPr lang="fr-MA" sz="5400" b="1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CD27F68F-D557-5208-8168-784B4E939A10}"/>
              </a:ext>
            </a:extLst>
          </p:cNvPr>
          <p:cNvSpPr/>
          <p:nvPr/>
        </p:nvSpPr>
        <p:spPr>
          <a:xfrm>
            <a:off x="9619952" y="2781305"/>
            <a:ext cx="2308812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marR="0" lvl="0" indent="0" algn="ctr" defTabSz="195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......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Forme libre : forme 6">
            <a:extLst>
              <a:ext uri="{FF2B5EF4-FFF2-40B4-BE49-F238E27FC236}">
                <a16:creationId xmlns:a16="http://schemas.microsoft.com/office/drawing/2014/main" id="{9B313E17-2E78-F083-692F-F3FDDE162588}"/>
              </a:ext>
            </a:extLst>
          </p:cNvPr>
          <p:cNvSpPr/>
          <p:nvPr/>
        </p:nvSpPr>
        <p:spPr>
          <a:xfrm>
            <a:off x="1497713" y="3113814"/>
            <a:ext cx="2308813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marR="0" lvl="0" indent="0" algn="ctr" defTabSz="195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......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3BF6C7DE-27ED-8AB5-3D65-E8E0E61BCCBA}"/>
              </a:ext>
            </a:extLst>
          </p:cNvPr>
          <p:cNvSpPr/>
          <p:nvPr/>
        </p:nvSpPr>
        <p:spPr>
          <a:xfrm rot="19752768">
            <a:off x="8426276" y="4284542"/>
            <a:ext cx="1134115" cy="544978"/>
          </a:xfrm>
          <a:custGeom>
            <a:avLst/>
            <a:gdLst>
              <a:gd name="connsiteX0" fmla="*/ 0 w 1134115"/>
              <a:gd name="connsiteY0" fmla="*/ 108996 h 544978"/>
              <a:gd name="connsiteX1" fmla="*/ 861626 w 1134115"/>
              <a:gd name="connsiteY1" fmla="*/ 108996 h 544978"/>
              <a:gd name="connsiteX2" fmla="*/ 861626 w 1134115"/>
              <a:gd name="connsiteY2" fmla="*/ 0 h 544978"/>
              <a:gd name="connsiteX3" fmla="*/ 1134115 w 1134115"/>
              <a:gd name="connsiteY3" fmla="*/ 272489 h 544978"/>
              <a:gd name="connsiteX4" fmla="*/ 861626 w 1134115"/>
              <a:gd name="connsiteY4" fmla="*/ 544978 h 544978"/>
              <a:gd name="connsiteX5" fmla="*/ 861626 w 1134115"/>
              <a:gd name="connsiteY5" fmla="*/ 435982 h 544978"/>
              <a:gd name="connsiteX6" fmla="*/ 0 w 1134115"/>
              <a:gd name="connsiteY6" fmla="*/ 435982 h 544978"/>
              <a:gd name="connsiteX7" fmla="*/ 0 w 1134115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34115" h="544978">
                <a:moveTo>
                  <a:pt x="0" y="108996"/>
                </a:moveTo>
                <a:lnTo>
                  <a:pt x="861626" y="108996"/>
                </a:lnTo>
                <a:lnTo>
                  <a:pt x="861626" y="0"/>
                </a:lnTo>
                <a:lnTo>
                  <a:pt x="1134115" y="272489"/>
                </a:lnTo>
                <a:lnTo>
                  <a:pt x="861626" y="544978"/>
                </a:lnTo>
                <a:lnTo>
                  <a:pt x="861626" y="435982"/>
                </a:lnTo>
                <a:lnTo>
                  <a:pt x="0" y="435982"/>
                </a:lnTo>
                <a:lnTo>
                  <a:pt x="0" y="108996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-1" tIns="108996" rIns="163493" bIns="108995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89886A84-B5DF-1159-230D-CA7A03008279}"/>
              </a:ext>
            </a:extLst>
          </p:cNvPr>
          <p:cNvSpPr/>
          <p:nvPr/>
        </p:nvSpPr>
        <p:spPr>
          <a:xfrm rot="1818720">
            <a:off x="3928223" y="4594848"/>
            <a:ext cx="1122764" cy="544979"/>
          </a:xfrm>
          <a:custGeom>
            <a:avLst/>
            <a:gdLst>
              <a:gd name="connsiteX0" fmla="*/ 0 w 1122764"/>
              <a:gd name="connsiteY0" fmla="*/ 108996 h 544978"/>
              <a:gd name="connsiteX1" fmla="*/ 850275 w 1122764"/>
              <a:gd name="connsiteY1" fmla="*/ 108996 h 544978"/>
              <a:gd name="connsiteX2" fmla="*/ 850275 w 1122764"/>
              <a:gd name="connsiteY2" fmla="*/ 0 h 544978"/>
              <a:gd name="connsiteX3" fmla="*/ 1122764 w 1122764"/>
              <a:gd name="connsiteY3" fmla="*/ 272489 h 544978"/>
              <a:gd name="connsiteX4" fmla="*/ 850275 w 1122764"/>
              <a:gd name="connsiteY4" fmla="*/ 544978 h 544978"/>
              <a:gd name="connsiteX5" fmla="*/ 850275 w 1122764"/>
              <a:gd name="connsiteY5" fmla="*/ 435982 h 544978"/>
              <a:gd name="connsiteX6" fmla="*/ 0 w 1122764"/>
              <a:gd name="connsiteY6" fmla="*/ 435982 h 544978"/>
              <a:gd name="connsiteX7" fmla="*/ 0 w 1122764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22764" h="544978">
                <a:moveTo>
                  <a:pt x="1122764" y="435982"/>
                </a:moveTo>
                <a:lnTo>
                  <a:pt x="272489" y="435982"/>
                </a:lnTo>
                <a:lnTo>
                  <a:pt x="272489" y="544978"/>
                </a:lnTo>
                <a:lnTo>
                  <a:pt x="0" y="272489"/>
                </a:lnTo>
                <a:lnTo>
                  <a:pt x="272489" y="0"/>
                </a:lnTo>
                <a:lnTo>
                  <a:pt x="272489" y="108996"/>
                </a:lnTo>
                <a:lnTo>
                  <a:pt x="1122764" y="108996"/>
                </a:lnTo>
                <a:lnTo>
                  <a:pt x="1122764" y="435982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63493" tIns="108996" rIns="-1" bIns="108996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Forme libre : forme 9">
            <a:extLst>
              <a:ext uri="{FF2B5EF4-FFF2-40B4-BE49-F238E27FC236}">
                <a16:creationId xmlns:a16="http://schemas.microsoft.com/office/drawing/2014/main" id="{8C080AF2-F01A-CE5B-FF5B-CEC9CFE4EE6C}"/>
              </a:ext>
            </a:extLst>
          </p:cNvPr>
          <p:cNvSpPr/>
          <p:nvPr/>
        </p:nvSpPr>
        <p:spPr>
          <a:xfrm>
            <a:off x="5667224" y="8528367"/>
            <a:ext cx="2381551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marR="0" lvl="0" indent="0" algn="ctr" defTabSz="195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.......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2" name="Flèche : bas 11">
            <a:extLst>
              <a:ext uri="{FF2B5EF4-FFF2-40B4-BE49-F238E27FC236}">
                <a16:creationId xmlns:a16="http://schemas.microsoft.com/office/drawing/2014/main" id="{F30BEE95-8718-FD04-E15B-2EB045AD8F83}"/>
              </a:ext>
            </a:extLst>
          </p:cNvPr>
          <p:cNvSpPr/>
          <p:nvPr/>
        </p:nvSpPr>
        <p:spPr>
          <a:xfrm>
            <a:off x="6615684" y="7316547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317D191C-E39A-2624-D416-9C637E19FC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735" y="734291"/>
            <a:ext cx="1863383" cy="1233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7710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B83F57-C861-3F70-43D4-D13189383D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A2B92D9E-4FBF-7409-06F9-631BDDA34193}"/>
              </a:ext>
            </a:extLst>
          </p:cNvPr>
          <p:cNvSpPr txBox="1"/>
          <p:nvPr/>
        </p:nvSpPr>
        <p:spPr>
          <a:xfrm>
            <a:off x="447494" y="937828"/>
            <a:ext cx="12336380" cy="89255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عرض التوقعات: ستشاركون في صياغة التوقعات.  في نظركم عن أية مكتبة سيتحدث النص؟ هل سبق أن زرتم مكتبة؟ مثلا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0693F2E6-55DD-FD7A-C9F5-DBEBBDEB1F29}"/>
              </a:ext>
            </a:extLst>
          </p:cNvPr>
          <p:cNvSpPr/>
          <p:nvPr/>
        </p:nvSpPr>
        <p:spPr>
          <a:xfrm>
            <a:off x="5410200" y="4015886"/>
            <a:ext cx="2971800" cy="2650500"/>
          </a:xfrm>
          <a:custGeom>
            <a:avLst/>
            <a:gdLst>
              <a:gd name="connsiteX0" fmla="*/ 0 w 2895600"/>
              <a:gd name="connsiteY0" fmla="*/ 1447800 h 2895600"/>
              <a:gd name="connsiteX1" fmla="*/ 1447800 w 2895600"/>
              <a:gd name="connsiteY1" fmla="*/ 0 h 2895600"/>
              <a:gd name="connsiteX2" fmla="*/ 2895600 w 2895600"/>
              <a:gd name="connsiteY2" fmla="*/ 1447800 h 2895600"/>
              <a:gd name="connsiteX3" fmla="*/ 1447800 w 2895600"/>
              <a:gd name="connsiteY3" fmla="*/ 2895600 h 2895600"/>
              <a:gd name="connsiteX4" fmla="*/ 0 w 2895600"/>
              <a:gd name="connsiteY4" fmla="*/ 14478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2895600">
                <a:moveTo>
                  <a:pt x="0" y="1447800"/>
                </a:moveTo>
                <a:cubicBezTo>
                  <a:pt x="0" y="648202"/>
                  <a:pt x="648202" y="0"/>
                  <a:pt x="1447800" y="0"/>
                </a:cubicBezTo>
                <a:cubicBezTo>
                  <a:pt x="2247398" y="0"/>
                  <a:pt x="2895600" y="648202"/>
                  <a:pt x="2895600" y="1447800"/>
                </a:cubicBezTo>
                <a:cubicBezTo>
                  <a:pt x="2895600" y="2247398"/>
                  <a:pt x="2247398" y="2895600"/>
                  <a:pt x="1447800" y="2895600"/>
                </a:cubicBezTo>
                <a:cubicBezTo>
                  <a:pt x="648202" y="2895600"/>
                  <a:pt x="0" y="2247398"/>
                  <a:pt x="0" y="14478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05331" tIns="505331" rIns="505331" bIns="505331" numCol="1" spcCol="1270" anchor="ctr" anchorCtr="0">
            <a:noAutofit/>
          </a:bodyPr>
          <a:lstStyle/>
          <a:p>
            <a:pPr algn="ctr" rtl="1"/>
            <a:r>
              <a:rPr lang="ar-MA" sz="54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مَكْتَبَتُنا ٱلصَّغيرَةُ</a:t>
            </a:r>
            <a:endParaRPr lang="fr-MA" sz="5400" b="1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549F8327-9CE2-F426-2B05-978DEFF0C220}"/>
              </a:ext>
            </a:extLst>
          </p:cNvPr>
          <p:cNvSpPr/>
          <p:nvPr/>
        </p:nvSpPr>
        <p:spPr>
          <a:xfrm>
            <a:off x="9006369" y="2260608"/>
            <a:ext cx="2308812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marR="0" lvl="0" indent="0" algn="ctr" defTabSz="195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مكتبة الحي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Forme libre : forme 6">
            <a:extLst>
              <a:ext uri="{FF2B5EF4-FFF2-40B4-BE49-F238E27FC236}">
                <a16:creationId xmlns:a16="http://schemas.microsoft.com/office/drawing/2014/main" id="{9DB98A11-DF1A-5A4F-6858-32AF9FC1ACEF}"/>
              </a:ext>
            </a:extLst>
          </p:cNvPr>
          <p:cNvSpPr/>
          <p:nvPr/>
        </p:nvSpPr>
        <p:spPr>
          <a:xfrm>
            <a:off x="2053635" y="2816034"/>
            <a:ext cx="2308813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lvl="0"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4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مكتبة القسم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D3D8F853-3A53-22E1-3AC0-D8C59865709F}"/>
              </a:ext>
            </a:extLst>
          </p:cNvPr>
          <p:cNvSpPr/>
          <p:nvPr/>
        </p:nvSpPr>
        <p:spPr>
          <a:xfrm rot="19752768">
            <a:off x="8159878" y="3743397"/>
            <a:ext cx="1134115" cy="544978"/>
          </a:xfrm>
          <a:custGeom>
            <a:avLst/>
            <a:gdLst>
              <a:gd name="connsiteX0" fmla="*/ 0 w 1134115"/>
              <a:gd name="connsiteY0" fmla="*/ 108996 h 544978"/>
              <a:gd name="connsiteX1" fmla="*/ 861626 w 1134115"/>
              <a:gd name="connsiteY1" fmla="*/ 108996 h 544978"/>
              <a:gd name="connsiteX2" fmla="*/ 861626 w 1134115"/>
              <a:gd name="connsiteY2" fmla="*/ 0 h 544978"/>
              <a:gd name="connsiteX3" fmla="*/ 1134115 w 1134115"/>
              <a:gd name="connsiteY3" fmla="*/ 272489 h 544978"/>
              <a:gd name="connsiteX4" fmla="*/ 861626 w 1134115"/>
              <a:gd name="connsiteY4" fmla="*/ 544978 h 544978"/>
              <a:gd name="connsiteX5" fmla="*/ 861626 w 1134115"/>
              <a:gd name="connsiteY5" fmla="*/ 435982 h 544978"/>
              <a:gd name="connsiteX6" fmla="*/ 0 w 1134115"/>
              <a:gd name="connsiteY6" fmla="*/ 435982 h 544978"/>
              <a:gd name="connsiteX7" fmla="*/ 0 w 1134115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34115" h="544978">
                <a:moveTo>
                  <a:pt x="0" y="108996"/>
                </a:moveTo>
                <a:lnTo>
                  <a:pt x="861626" y="108996"/>
                </a:lnTo>
                <a:lnTo>
                  <a:pt x="861626" y="0"/>
                </a:lnTo>
                <a:lnTo>
                  <a:pt x="1134115" y="272489"/>
                </a:lnTo>
                <a:lnTo>
                  <a:pt x="861626" y="544978"/>
                </a:lnTo>
                <a:lnTo>
                  <a:pt x="861626" y="435982"/>
                </a:lnTo>
                <a:lnTo>
                  <a:pt x="0" y="435982"/>
                </a:lnTo>
                <a:lnTo>
                  <a:pt x="0" y="108996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-1" tIns="108996" rIns="163493" bIns="108995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E8F68D13-FF76-A7BB-77E3-035CE0E6E8BA}"/>
              </a:ext>
            </a:extLst>
          </p:cNvPr>
          <p:cNvSpPr/>
          <p:nvPr/>
        </p:nvSpPr>
        <p:spPr>
          <a:xfrm rot="1818720">
            <a:off x="4286844" y="4062064"/>
            <a:ext cx="1122764" cy="544979"/>
          </a:xfrm>
          <a:custGeom>
            <a:avLst/>
            <a:gdLst>
              <a:gd name="connsiteX0" fmla="*/ 0 w 1122764"/>
              <a:gd name="connsiteY0" fmla="*/ 108996 h 544978"/>
              <a:gd name="connsiteX1" fmla="*/ 850275 w 1122764"/>
              <a:gd name="connsiteY1" fmla="*/ 108996 h 544978"/>
              <a:gd name="connsiteX2" fmla="*/ 850275 w 1122764"/>
              <a:gd name="connsiteY2" fmla="*/ 0 h 544978"/>
              <a:gd name="connsiteX3" fmla="*/ 1122764 w 1122764"/>
              <a:gd name="connsiteY3" fmla="*/ 272489 h 544978"/>
              <a:gd name="connsiteX4" fmla="*/ 850275 w 1122764"/>
              <a:gd name="connsiteY4" fmla="*/ 544978 h 544978"/>
              <a:gd name="connsiteX5" fmla="*/ 850275 w 1122764"/>
              <a:gd name="connsiteY5" fmla="*/ 435982 h 544978"/>
              <a:gd name="connsiteX6" fmla="*/ 0 w 1122764"/>
              <a:gd name="connsiteY6" fmla="*/ 435982 h 544978"/>
              <a:gd name="connsiteX7" fmla="*/ 0 w 1122764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22764" h="544978">
                <a:moveTo>
                  <a:pt x="1122764" y="435982"/>
                </a:moveTo>
                <a:lnTo>
                  <a:pt x="272489" y="435982"/>
                </a:lnTo>
                <a:lnTo>
                  <a:pt x="272489" y="544978"/>
                </a:lnTo>
                <a:lnTo>
                  <a:pt x="0" y="272489"/>
                </a:lnTo>
                <a:lnTo>
                  <a:pt x="272489" y="0"/>
                </a:lnTo>
                <a:lnTo>
                  <a:pt x="272489" y="108996"/>
                </a:lnTo>
                <a:lnTo>
                  <a:pt x="1122764" y="108996"/>
                </a:lnTo>
                <a:lnTo>
                  <a:pt x="1122764" y="435982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63493" tIns="108996" rIns="-1" bIns="108996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Forme libre : forme 9">
            <a:extLst>
              <a:ext uri="{FF2B5EF4-FFF2-40B4-BE49-F238E27FC236}">
                <a16:creationId xmlns:a16="http://schemas.microsoft.com/office/drawing/2014/main" id="{A58A3005-95E1-5466-D9F5-AA18BD9128F8}"/>
              </a:ext>
            </a:extLst>
          </p:cNvPr>
          <p:cNvSpPr/>
          <p:nvPr/>
        </p:nvSpPr>
        <p:spPr>
          <a:xfrm>
            <a:off x="5590597" y="7966708"/>
            <a:ext cx="2381551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marR="0" lvl="0" indent="0" algn="ctr" defTabSz="195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مكتبة المدرسة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2" name="Flèche : bas 11">
            <a:extLst>
              <a:ext uri="{FF2B5EF4-FFF2-40B4-BE49-F238E27FC236}">
                <a16:creationId xmlns:a16="http://schemas.microsoft.com/office/drawing/2014/main" id="{EBAE3C71-7308-268D-1775-2ABD48421272}"/>
              </a:ext>
            </a:extLst>
          </p:cNvPr>
          <p:cNvSpPr/>
          <p:nvPr/>
        </p:nvSpPr>
        <p:spPr>
          <a:xfrm>
            <a:off x="6532556" y="6827343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F3ECCF6-2DF8-8900-175B-C96B8D76EA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205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  <p:bldP spid="8" grpId="0" animBg="1"/>
      <p:bldP spid="9" grpId="0" animBg="1"/>
      <p:bldP spid="10" grpId="0" animBg="1"/>
      <p:bldP spid="1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642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ir Strip Arabic" panose="02000500000000000000" pitchFamily="2" charset="-78"/>
                <a:ea typeface="+mn-ea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642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45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شرائح خاصة بالأستاذ(ة)</a:t>
            </a:r>
            <a:endParaRPr kumimoji="0" lang="fr-FR" sz="3300" b="1" i="0" u="none" strike="noStrike" kern="1200" cap="none" spc="0" normalizeH="0" baseline="0" noProof="0" dirty="0">
              <a:ln>
                <a:noFill/>
              </a:ln>
              <a:solidFill>
                <a:srgbClr val="1F497D">
                  <a:lumMod val="50000"/>
                </a:srgb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AE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أمثلة على التوجيهات </a:t>
            </a: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للأستاذ(ة)</a:t>
            </a:r>
            <a:endParaRPr kumimoji="0" lang="en-US" sz="3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700" b="1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خاص بالأستاذ(ة)</a:t>
            </a:r>
            <a:endParaRPr kumimoji="0" lang="fr-MA" sz="2700" b="1" i="1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ts val="311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452832-AFA4-9FCC-16BF-224A5E0B81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398BA04-108E-6F4C-136D-2E5CD4550D05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يصوغ المتعلمون بمساعدة الأستاذ بعض التوقعات وتسجل على جانب من السبورة. مثلا: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D43509F-1CD8-D614-713F-D4150284D1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19871A05-C260-0DE3-AA2E-ACA6188258B1}"/>
              </a:ext>
            </a:extLst>
          </p:cNvPr>
          <p:cNvSpPr/>
          <p:nvPr/>
        </p:nvSpPr>
        <p:spPr>
          <a:xfrm>
            <a:off x="7135092" y="3464337"/>
            <a:ext cx="6214049" cy="107842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أَتَوَقَّعُ أَنْ يَتَحَدَّثَ </a:t>
            </a:r>
            <a:r>
              <a:rPr kumimoji="0" lang="ar-MA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ٱلنَّصُّ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عَنْ .........</a:t>
            </a:r>
            <a:endParaRPr kumimoji="0" lang="fr-M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ED0058E-A64C-040F-7DE3-B535C1008084}"/>
              </a:ext>
            </a:extLst>
          </p:cNvPr>
          <p:cNvSpPr/>
          <p:nvPr/>
        </p:nvSpPr>
        <p:spPr>
          <a:xfrm>
            <a:off x="215839" y="3464337"/>
            <a:ext cx="6365071" cy="107842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r"/>
            <a:r>
              <a:rPr lang="ar-MA" sz="3200" b="1" dirty="0">
                <a:solidFill>
                  <a:prstClr val="black"/>
                </a:solidFill>
              </a:rPr>
              <a:t>رُبَّما سَ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يَتَحَدَّثُ </a:t>
            </a:r>
            <a:r>
              <a:rPr kumimoji="0" lang="ar-MA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ٱلنَّصُّ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...........</a:t>
            </a:r>
            <a:endParaRPr lang="fr-MA" sz="32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9EEE9FE-ECC9-932D-D927-883BCF0E09D2}"/>
              </a:ext>
            </a:extLst>
          </p:cNvPr>
          <p:cNvSpPr/>
          <p:nvPr/>
        </p:nvSpPr>
        <p:spPr>
          <a:xfrm>
            <a:off x="3006435" y="7467600"/>
            <a:ext cx="7398329" cy="117905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r"/>
            <a:r>
              <a:rPr lang="ar-MA" sz="3200" b="1" dirty="0">
                <a:solidFill>
                  <a:prstClr val="black"/>
                </a:solidFill>
              </a:rPr>
              <a:t>قَدْ 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يَتَحَدَّثُ ٱلنَّصُّ عَنْ ................</a:t>
            </a:r>
            <a:endParaRPr kumimoji="0" lang="fr-M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rme libre : forme 3">
            <a:extLst>
              <a:ext uri="{FF2B5EF4-FFF2-40B4-BE49-F238E27FC236}">
                <a16:creationId xmlns:a16="http://schemas.microsoft.com/office/drawing/2014/main" id="{F681F5E9-4AD0-9A72-1788-F37DE5DA98B5}"/>
              </a:ext>
            </a:extLst>
          </p:cNvPr>
          <p:cNvSpPr/>
          <p:nvPr/>
        </p:nvSpPr>
        <p:spPr>
          <a:xfrm>
            <a:off x="5257799" y="4805075"/>
            <a:ext cx="2833255" cy="2259215"/>
          </a:xfrm>
          <a:custGeom>
            <a:avLst/>
            <a:gdLst>
              <a:gd name="connsiteX0" fmla="*/ 0 w 2895600"/>
              <a:gd name="connsiteY0" fmla="*/ 1447800 h 2895600"/>
              <a:gd name="connsiteX1" fmla="*/ 1447800 w 2895600"/>
              <a:gd name="connsiteY1" fmla="*/ 0 h 2895600"/>
              <a:gd name="connsiteX2" fmla="*/ 2895600 w 2895600"/>
              <a:gd name="connsiteY2" fmla="*/ 1447800 h 2895600"/>
              <a:gd name="connsiteX3" fmla="*/ 1447800 w 2895600"/>
              <a:gd name="connsiteY3" fmla="*/ 2895600 h 2895600"/>
              <a:gd name="connsiteX4" fmla="*/ 0 w 2895600"/>
              <a:gd name="connsiteY4" fmla="*/ 14478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2895600">
                <a:moveTo>
                  <a:pt x="0" y="1447800"/>
                </a:moveTo>
                <a:cubicBezTo>
                  <a:pt x="0" y="648202"/>
                  <a:pt x="648202" y="0"/>
                  <a:pt x="1447800" y="0"/>
                </a:cubicBezTo>
                <a:cubicBezTo>
                  <a:pt x="2247398" y="0"/>
                  <a:pt x="2895600" y="648202"/>
                  <a:pt x="2895600" y="1447800"/>
                </a:cubicBezTo>
                <a:cubicBezTo>
                  <a:pt x="2895600" y="2247398"/>
                  <a:pt x="2247398" y="2895600"/>
                  <a:pt x="1447800" y="2895600"/>
                </a:cubicBezTo>
                <a:cubicBezTo>
                  <a:pt x="648202" y="2895600"/>
                  <a:pt x="0" y="2247398"/>
                  <a:pt x="0" y="14478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05331" tIns="505331" rIns="505331" bIns="505331" numCol="1" spcCol="1270" anchor="ctr" anchorCtr="0">
            <a:noAutofit/>
          </a:bodyPr>
          <a:lstStyle/>
          <a:p>
            <a:pPr algn="ctr" rtl="1"/>
            <a:r>
              <a:rPr lang="ar-MA" sz="54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مَكْتَبَتُنا </a:t>
            </a:r>
            <a:r>
              <a:rPr lang="ar-MA" sz="5400" b="1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ٱلصَّغيرَةُ</a:t>
            </a:r>
            <a:endParaRPr lang="fr-MA" sz="5400" b="1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BED813D-200B-A410-7743-6C6984E6C5EC}"/>
              </a:ext>
            </a:extLst>
          </p:cNvPr>
          <p:cNvSpPr/>
          <p:nvPr/>
        </p:nvSpPr>
        <p:spPr>
          <a:xfrm>
            <a:off x="4996722" y="2144289"/>
            <a:ext cx="3221182" cy="107842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اَلتَّوَقُّعاتُ</a:t>
            </a:r>
            <a:endParaRPr kumimoji="0" lang="fr-MA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45233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A477F-723D-6088-C04B-A8076DF90B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FCB88EC-F975-5B92-6710-93CB9B0BAA52}"/>
              </a:ext>
            </a:extLst>
          </p:cNvPr>
          <p:cNvSpPr txBox="1"/>
          <p:nvPr/>
        </p:nvSpPr>
        <p:spPr>
          <a:xfrm>
            <a:off x="215839" y="818695"/>
            <a:ext cx="12336380" cy="61555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اقرؤوا النص قراءة فردية هامسة للتحقق من التوقعات، سأمر بين الصفوف.</a:t>
            </a:r>
          </a:p>
          <a:p>
            <a:pPr algn="r" rtl="1">
              <a:defRPr/>
            </a:pPr>
            <a:r>
              <a:rPr lang="ar-MA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يعرض الأستاذ النص على </a:t>
            </a:r>
            <a:r>
              <a:rPr lang="ar-MA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المسلاط</a:t>
            </a:r>
            <a:r>
              <a:rPr lang="ar-MA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، أمام أنظار المتعلمين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22009C3-188A-A37F-C921-0060AB487442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669AD09-E7A2-9C8D-E25F-A761E2DBE6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7782" y="2036625"/>
            <a:ext cx="7910945" cy="8250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8195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F7EE18-E1A6-02B9-9DE9-DD813FC060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E6C931B-68FC-3A67-1CB1-C0996FA4E1DE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لنصحح جميعا: ما الذي اعتمدتموه للتحقق؟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1FD9CCB-E06D-79EA-E82A-6D75D6E1FA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14967DE-04FF-6CE6-6BB0-3FF9E96C8525}"/>
              </a:ext>
            </a:extLst>
          </p:cNvPr>
          <p:cNvSpPr/>
          <p:nvPr/>
        </p:nvSpPr>
        <p:spPr>
          <a:xfrm>
            <a:off x="3602182" y="4333307"/>
            <a:ext cx="6719453" cy="107842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اَلتَّحَقُّـقُ</a:t>
            </a:r>
            <a:endParaRPr kumimoji="0" lang="fr-MA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6020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6D1DD0-C49C-6D88-BCCA-3384911715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59142C15-9D95-3EB0-6602-2BD3F816FAFD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الآن، ركزوا مع قراءتي ولا ترددوا ورائي، سأطلب رأيكم في قراءتي</a:t>
            </a:r>
            <a:endParaRPr lang="fr-FR" sz="1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CCE8AB10-CC3B-79B6-D089-77E0918EB1A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501" y="618447"/>
            <a:ext cx="1472354" cy="1354016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307664CC-2D74-AB2A-CA1C-5593DE0532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3483" y="2010803"/>
            <a:ext cx="7562844" cy="8250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1970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288021-6F4C-22A1-BBF3-A72EC8C488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55D3139-1C9C-0D0D-055F-72FA04396C8B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من خلال تتبعكم، ما رأيكم في قراءتي؟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6B58CFA-2637-FEC4-8EA3-C5462F9994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9879694"/>
              </p:ext>
            </p:extLst>
          </p:nvPr>
        </p:nvGraphicFramePr>
        <p:xfrm>
          <a:off x="625493" y="3156155"/>
          <a:ext cx="12416651" cy="576072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721059">
                  <a:extLst>
                    <a:ext uri="{9D8B030D-6E8A-4147-A177-3AD203B41FA5}">
                      <a16:colId xmlns:a16="http://schemas.microsoft.com/office/drawing/2014/main" val="2628182876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2320669012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4213699004"/>
                    </a:ext>
                  </a:extLst>
                </a:gridCol>
                <a:gridCol w="7253474">
                  <a:extLst>
                    <a:ext uri="{9D8B030D-6E8A-4147-A177-3AD203B41FA5}">
                      <a16:colId xmlns:a16="http://schemas.microsoft.com/office/drawing/2014/main" val="372084414"/>
                    </a:ext>
                  </a:extLst>
                </a:gridCol>
              </a:tblGrid>
              <a:tr h="702333">
                <a:tc>
                  <a:txBody>
                    <a:bodyPr/>
                    <a:lstStyle/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متوسط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لا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نعم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945663403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 صَوْتي مَسْموعاً وَواضِحاً؟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93105032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كانَتِ قِراءَتي مُسْتَرْسَلَةً؟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59695494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</a:rPr>
                        <a:t>ٱحْتَرَمْتُ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 عَلاماتِ ٱلتَّرْقيمِ؟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15505893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كُنْتُ مُسْرِعاً في قِراءَتي؟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2622477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تُريدونَ أَنْ أُعيدَ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</a:rPr>
                        <a:t>ٱ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لْقِراءَةَ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 مَرَّةً ثانِيَةً؟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837493207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4EF3BAC6-807F-3453-3E8A-A2905B6475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460" y="729989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26456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6D7652-0F47-8313-D54F-75213F7AE2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36DE239-88F5-A929-9AA8-3AE1D205EF64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اقرؤوا فرديا النص بشكل هامس، سأمر بين الصفوف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F924213-C328-FD71-5657-3E4A132891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883" y="537079"/>
            <a:ext cx="1633870" cy="142658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3F7939DE-6510-906F-5A80-B30B640ACA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3482" y="2010803"/>
            <a:ext cx="7839935" cy="8250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46360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B99221-0376-E88C-7FC9-A31CE60994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902EBE5-B5DF-E340-D196-E13A69DBA452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قراءات فردية جهرية، كل متعلم يقرأ فقرة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55647DB-6EAF-685C-091E-FEF46BD0A5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883" y="537079"/>
            <a:ext cx="1633870" cy="142658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6A179F3D-EAB8-47D6-7FBF-7FD8E71CA6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3483" y="2010803"/>
            <a:ext cx="7562844" cy="8250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359804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FF64AE-C30B-CB29-8B77-7DFD186CC8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BD225D2-D8F6-F1E1-0154-64CEB418CAFE}"/>
              </a:ext>
            </a:extLst>
          </p:cNvPr>
          <p:cNvSpPr txBox="1"/>
          <p:nvPr/>
        </p:nvSpPr>
        <p:spPr>
          <a:xfrm>
            <a:off x="160421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في ثنائيات، ستبحثون عن السؤالين الآتيين، سأمر بين الصفوف لتقديم المساعدة 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A6D815A7-531F-D798-A2EC-7F9376463A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99823A19-6A5D-411B-52B5-53EB41F772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257" y="2167524"/>
            <a:ext cx="13098379" cy="6553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5045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258F79-6C5A-5EAA-C978-14EC455A56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1780B35-1F44-F95E-DDD8-E7DAE442F6E2}"/>
              </a:ext>
            </a:extLst>
          </p:cNvPr>
          <p:cNvSpPr txBox="1"/>
          <p:nvPr/>
        </p:nvSpPr>
        <p:spPr>
          <a:xfrm>
            <a:off x="160421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عند إشارتي، سنصحح جماعة على السبورة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3428838-D53D-35A8-28BE-1C3C025F8E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ACAAF72B-B67A-3530-56A4-19120068A6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257" y="2167524"/>
            <a:ext cx="13098379" cy="6553280"/>
          </a:xfrm>
          <a:prstGeom prst="rect">
            <a:avLst/>
          </a:prstGeom>
        </p:spPr>
      </p:pic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0F3B4C27-F4BC-FDD7-2C4E-EEA20EAA8F16}"/>
              </a:ext>
            </a:extLst>
          </p:cNvPr>
          <p:cNvCxnSpPr>
            <a:cxnSpLocks/>
          </p:cNvCxnSpPr>
          <p:nvPr/>
        </p:nvCxnSpPr>
        <p:spPr>
          <a:xfrm flipH="1">
            <a:off x="5680364" y="3366655"/>
            <a:ext cx="3685309" cy="48490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12DCC3B7-5DFC-B9CE-C612-63EB5EB49AFC}"/>
              </a:ext>
            </a:extLst>
          </p:cNvPr>
          <p:cNvCxnSpPr>
            <a:cxnSpLocks/>
          </p:cNvCxnSpPr>
          <p:nvPr/>
        </p:nvCxnSpPr>
        <p:spPr>
          <a:xfrm flipH="1">
            <a:off x="5680364" y="4003964"/>
            <a:ext cx="3463636" cy="44334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663BFD31-5C7E-BB26-2336-BF4F2E34FFBE}"/>
              </a:ext>
            </a:extLst>
          </p:cNvPr>
          <p:cNvCxnSpPr>
            <a:cxnSpLocks/>
          </p:cNvCxnSpPr>
          <p:nvPr/>
        </p:nvCxnSpPr>
        <p:spPr>
          <a:xfrm flipH="1" flipV="1">
            <a:off x="5680364" y="3366655"/>
            <a:ext cx="3685309" cy="108065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3B12CF84-88E6-AB23-BC4C-18611662DD03}"/>
              </a:ext>
            </a:extLst>
          </p:cNvPr>
          <p:cNvSpPr/>
          <p:nvPr/>
        </p:nvSpPr>
        <p:spPr>
          <a:xfrm>
            <a:off x="10806544" y="6345382"/>
            <a:ext cx="845129" cy="83891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رُكْنٌ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4A27CCC-B2C2-FEC5-D1CF-227DAA57DB5E}"/>
              </a:ext>
            </a:extLst>
          </p:cNvPr>
          <p:cNvSpPr/>
          <p:nvPr/>
        </p:nvSpPr>
        <p:spPr>
          <a:xfrm>
            <a:off x="9573491" y="6345382"/>
            <a:ext cx="1122219" cy="83891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شَرْطٌ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FC9F2ED-A667-5D22-2ACD-E1D178874545}"/>
              </a:ext>
            </a:extLst>
          </p:cNvPr>
          <p:cNvSpPr/>
          <p:nvPr/>
        </p:nvSpPr>
        <p:spPr>
          <a:xfrm>
            <a:off x="8340438" y="6345382"/>
            <a:ext cx="1122219" cy="83891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ظُلْمَةٌ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DF78740-C0B4-F75A-A866-5CC6AD1CE453}"/>
              </a:ext>
            </a:extLst>
          </p:cNvPr>
          <p:cNvSpPr/>
          <p:nvPr/>
        </p:nvSpPr>
        <p:spPr>
          <a:xfrm>
            <a:off x="6622476" y="6345382"/>
            <a:ext cx="1607128" cy="83891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مَوْسوعَةٌ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7074BCF-4BBB-2106-0FB2-1436BBFF7F15}"/>
              </a:ext>
            </a:extLst>
          </p:cNvPr>
          <p:cNvSpPr/>
          <p:nvPr/>
        </p:nvSpPr>
        <p:spPr>
          <a:xfrm>
            <a:off x="5067849" y="6345382"/>
            <a:ext cx="1299411" cy="83891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اَلرِّوايَةُ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65DA58D7-0EC3-661D-BDFC-1428922CC80F}"/>
              </a:ext>
            </a:extLst>
          </p:cNvPr>
          <p:cNvSpPr/>
          <p:nvPr/>
        </p:nvSpPr>
        <p:spPr>
          <a:xfrm>
            <a:off x="3618955" y="6345382"/>
            <a:ext cx="1299411" cy="83891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اَلْمَعْرِفَةُ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81B626F-140A-6742-0D7A-1C53F5FA145F}"/>
              </a:ext>
            </a:extLst>
          </p:cNvPr>
          <p:cNvSpPr/>
          <p:nvPr/>
        </p:nvSpPr>
        <p:spPr>
          <a:xfrm>
            <a:off x="2466109" y="6345382"/>
            <a:ext cx="1097429" cy="83891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اَلسّيرَةُ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96EEF922-B272-44C0-68CC-20B8A5FF34D7}"/>
              </a:ext>
            </a:extLst>
          </p:cNvPr>
          <p:cNvSpPr/>
          <p:nvPr/>
        </p:nvSpPr>
        <p:spPr>
          <a:xfrm>
            <a:off x="748147" y="6345382"/>
            <a:ext cx="1565568" cy="83891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اَلْمَجالُ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90918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2" grpId="0" animBg="1"/>
      <p:bldP spid="24" grpId="0" animBg="1"/>
      <p:bldP spid="25" grpId="0" animBg="1"/>
      <p:bldP spid="26" grpId="0" animBg="1"/>
      <p:bldP spid="2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FF64AE-C30B-CB29-8B77-7DFD186CC8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BD225D2-D8F6-F1E1-0154-64CEB418CAFE}"/>
              </a:ext>
            </a:extLst>
          </p:cNvPr>
          <p:cNvSpPr txBox="1"/>
          <p:nvPr/>
        </p:nvSpPr>
        <p:spPr>
          <a:xfrm>
            <a:off x="160421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في ثنائيات، ستبحثون عن الجواب المناسب للسؤالين الآتيين بوضع علامة أمام الاختيار الصحيح، مع تعليل جوابكم من النص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A6D815A7-531F-D798-A2EC-7F9376463A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0E0BB4D8-2809-EECF-42AB-48BCA006C9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1818" y="2153464"/>
            <a:ext cx="11485419" cy="7718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4111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نهاية حصة اليوم، سيكون 80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%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من المتعلمين على الأقل قادرين على: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4202AE5-5468-7FCD-3B7B-D4DBB9C10F9D}"/>
              </a:ext>
            </a:extLst>
          </p:cNvPr>
          <p:cNvGrpSpPr/>
          <p:nvPr/>
        </p:nvGrpSpPr>
        <p:grpSpPr>
          <a:xfrm>
            <a:off x="1179966" y="5219890"/>
            <a:ext cx="10762652" cy="2972377"/>
            <a:chOff x="2370868" y="5219889"/>
            <a:chExt cx="9165935" cy="2220081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370868" y="5219889"/>
              <a:ext cx="9165935" cy="1289804"/>
              <a:chOff x="3513314" y="5115132"/>
              <a:chExt cx="9165935" cy="1289804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513314" y="5117652"/>
                <a:ext cx="8547581" cy="482747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 </a:t>
                </a: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قراءة نص بطلاقة: مكتبتنا الصغيرة.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58D2DF3-961E-8A7D-17FC-5F277D49F5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115132"/>
                <a:ext cx="455010" cy="466386"/>
              </a:xfrm>
              <a:prstGeom prst="rect">
                <a:avLst/>
              </a:prstGeom>
              <a:grpFill/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938550"/>
                <a:ext cx="455010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60BF530-5C47-5E22-B48F-3B4AD00C4432}"/>
                </a:ext>
              </a:extLst>
            </p:cNvPr>
            <p:cNvSpPr txBox="1"/>
            <p:nvPr/>
          </p:nvSpPr>
          <p:spPr>
            <a:xfrm>
              <a:off x="2370868" y="6043307"/>
              <a:ext cx="8547581" cy="482747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9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</a:t>
              </a:r>
              <a:r>
                <a:rPr kumimoji="0" lang="ar-MA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الإجابة عن أسئلة الفهم والتحليل.</a:t>
              </a:r>
              <a:endPara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1896261F-CA9E-9687-9AE9-A6C2F0C21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81793" y="6973584"/>
              <a:ext cx="455010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  <p:sp>
        <p:nvSpPr>
          <p:cNvPr id="12" name="ZoneTexte 11">
            <a:extLst>
              <a:ext uri="{FF2B5EF4-FFF2-40B4-BE49-F238E27FC236}">
                <a16:creationId xmlns:a16="http://schemas.microsoft.com/office/drawing/2014/main" id="{726C26D5-DDAB-4BAC-C441-A2E261944BF3}"/>
              </a:ext>
            </a:extLst>
          </p:cNvPr>
          <p:cNvSpPr txBox="1"/>
          <p:nvPr/>
        </p:nvSpPr>
        <p:spPr>
          <a:xfrm>
            <a:off x="1179966" y="7487244"/>
            <a:ext cx="1003658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اجتياز رائز التصديق على اللبنة 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9179C704-EF7C-A643-826E-A352E3321655}"/>
              </a:ext>
            </a:extLst>
          </p:cNvPr>
          <p:cNvSpPr/>
          <p:nvPr/>
        </p:nvSpPr>
        <p:spPr>
          <a:xfrm>
            <a:off x="4218682" y="1688821"/>
            <a:ext cx="5077718" cy="10937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أهـــداف الـحـصة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695823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258F79-6C5A-5EAA-C978-14EC455A56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1780B35-1F44-F95E-DDD8-E7DAE442F6E2}"/>
              </a:ext>
            </a:extLst>
          </p:cNvPr>
          <p:cNvSpPr txBox="1"/>
          <p:nvPr/>
        </p:nvSpPr>
        <p:spPr>
          <a:xfrm>
            <a:off x="160421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عند إشارتي، سنصحح جماعة على السبورة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3428838-D53D-35A8-28BE-1C3C025F8E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FBCE14F3-257E-CD5D-4DF3-345079DF13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1818" y="2153464"/>
            <a:ext cx="11485419" cy="7718332"/>
          </a:xfrm>
          <a:prstGeom prst="rect">
            <a:avLst/>
          </a:prstGeom>
        </p:spPr>
      </p:pic>
      <p:sp>
        <p:nvSpPr>
          <p:cNvPr id="8" name="Signe de multiplication 7">
            <a:extLst>
              <a:ext uri="{FF2B5EF4-FFF2-40B4-BE49-F238E27FC236}">
                <a16:creationId xmlns:a16="http://schemas.microsoft.com/office/drawing/2014/main" id="{EA4FA130-DBCD-AAC8-B25D-53CB2712A2A8}"/>
              </a:ext>
            </a:extLst>
          </p:cNvPr>
          <p:cNvSpPr/>
          <p:nvPr/>
        </p:nvSpPr>
        <p:spPr>
          <a:xfrm>
            <a:off x="1898074" y="3626624"/>
            <a:ext cx="609600" cy="387928"/>
          </a:xfrm>
          <a:prstGeom prst="mathMultiply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igne de multiplication 8">
            <a:extLst>
              <a:ext uri="{FF2B5EF4-FFF2-40B4-BE49-F238E27FC236}">
                <a16:creationId xmlns:a16="http://schemas.microsoft.com/office/drawing/2014/main" id="{38AECCE5-B0F4-9211-DF7F-D15526A97C80}"/>
              </a:ext>
            </a:extLst>
          </p:cNvPr>
          <p:cNvSpPr/>
          <p:nvPr/>
        </p:nvSpPr>
        <p:spPr>
          <a:xfrm>
            <a:off x="3796147" y="8133536"/>
            <a:ext cx="609600" cy="387928"/>
          </a:xfrm>
          <a:prstGeom prst="mathMultiply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09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49AEC9-4B0F-D192-6A81-C00313D8E7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3CA48A8-716C-AA5C-61CE-79ED2E63CE3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2848FB35-A22E-1F80-9FDD-8A82FE07ED9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901E1FF9-355F-3832-9F11-9BC104DF1D7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رائز التصديق على اللبنة</a:t>
            </a:r>
            <a:endParaRPr kumimoji="1" lang="fr-FR" altLang="ja-JP" sz="8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6E9C789A-F843-2ADF-6CA5-EF424CB861D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276E746-792E-3B92-9B3C-611062BA1DD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026D939C-EAAD-2145-B627-0B762477FD1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602E76B3-B75B-F639-E0C6-4ED6EA385DA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34664090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2DF2B7-3F7C-119E-B023-8409D92317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E2043D4D-2BD2-A6CB-FA89-2BF0CA09400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A510A429-BB78-181C-160B-DE68C52AC602}"/>
              </a:ext>
            </a:extLst>
          </p:cNvPr>
          <p:cNvGrpSpPr/>
          <p:nvPr/>
        </p:nvGrpSpPr>
        <p:grpSpPr>
          <a:xfrm>
            <a:off x="193964" y="1537401"/>
            <a:ext cx="13217236" cy="8178099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7FCC9D6D-35BD-5153-56CB-76D40FA4D9CC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191E9A8B-842F-7B1C-3084-5373D8D8F70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3672A51C-BAF6-668A-743B-74EB344A14CF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55013A3A-C67F-6C24-7114-C2D8F04169F9}"/>
              </a:ext>
            </a:extLst>
          </p:cNvPr>
          <p:cNvSpPr/>
          <p:nvPr/>
        </p:nvSpPr>
        <p:spPr>
          <a:xfrm>
            <a:off x="4218682" y="221810"/>
            <a:ext cx="5368663" cy="10937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رائز التصديق على اللبنة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15" name="Sous-titre 2">
            <a:extLst>
              <a:ext uri="{FF2B5EF4-FFF2-40B4-BE49-F238E27FC236}">
                <a16:creationId xmlns:a16="http://schemas.microsoft.com/office/drawing/2014/main" id="{12826082-7909-AD97-87C6-EA469455C694}"/>
              </a:ext>
            </a:extLst>
          </p:cNvPr>
          <p:cNvSpPr txBox="1">
            <a:spLocks/>
          </p:cNvSpPr>
          <p:nvPr/>
        </p:nvSpPr>
        <p:spPr>
          <a:xfrm>
            <a:off x="415636" y="1685512"/>
            <a:ext cx="12443114" cy="761088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r" defTabSz="1371600" rtl="1" eaLnBrk="1" fontAlgn="auto" latinLnBrk="0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يتم نسخ الرائز بعدد التلاميذ؛</a:t>
            </a:r>
          </a:p>
          <a:p>
            <a:pPr marR="0" lvl="0" algn="r" defTabSz="1371600" rtl="1" eaLnBrk="1" fontAlgn="auto" latinLnBrk="0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يمرر الرائز بشكل جماعي؛</a:t>
            </a:r>
            <a:endParaRPr kumimoji="0" lang="ar-MA" sz="6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R="0" lvl="0" algn="r" defTabSz="1371600" rtl="1" eaLnBrk="1" fontAlgn="auto" latinLnBrk="0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ينجز المتعلمون المطلوب على الأوراق؛</a:t>
            </a:r>
          </a:p>
          <a:p>
            <a:pPr marR="0" lvl="0" algn="just" defTabSz="1371600" rtl="1" eaLnBrk="1" fontAlgn="auto" latinLnBrk="0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يعد متحكما من تحصل على 8ن من10 أو أكثر، وغير متحكم من تحصل </a:t>
            </a:r>
            <a:r>
              <a:rPr lang="ar-MA" sz="660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على 7ن </a:t>
            </a:r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من 10 أو أقل؛ </a:t>
            </a:r>
          </a:p>
          <a:p>
            <a:pPr marR="0" lvl="0" algn="r" defTabSz="1371600" rtl="1" eaLnBrk="1" fontAlgn="auto" latinLnBrk="0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يقوم الأستاذ بتصحيح الرائز وتعبئة شبكة التصديق</a:t>
            </a:r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kumimoji="0" lang="fr-FR" sz="6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6154390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BE0C9-C54B-D2CF-0BC3-1F53EE84F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52EBB06-CCA6-FAA6-1982-66E4A24202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0E34D6B8-8522-A58B-32EE-6075A6DCB4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5C558200-1967-A0A1-6AEE-786EC432BA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B1347CB-AC3E-7D4D-47A5-D1366EC8B2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B7A10F-2C0B-6279-2023-749AC3F790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694CB2-0070-0692-1CCE-226A2B5FF9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D7F42AF-2528-8CFC-FCBE-0286A9692C3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1EB0F3F-76C4-B5CC-5F1E-8CD5BD5AC34B}"/>
              </a:ext>
            </a:extLst>
          </p:cNvPr>
          <p:cNvSpPr txBox="1">
            <a:spLocks/>
          </p:cNvSpPr>
          <p:nvPr/>
        </p:nvSpPr>
        <p:spPr>
          <a:xfrm>
            <a:off x="1241714" y="2114550"/>
            <a:ext cx="5033768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تبصر الحصة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261251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710975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منازلكم، ستجيبون عن السؤالين الآتيين على دفاتركم، سأراقب عملكم بداية الحصة الموالية إن شاء الله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منهم نقل السؤالين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1949684" y="2364728"/>
            <a:ext cx="9698182" cy="3662000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1- الإجابة عن السؤالين، ونقل الجواب على دفتري؛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2- 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31F543B-9E76-643A-5861-DA1834AE5A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776491"/>
            <a:ext cx="1682642" cy="128027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88EC417-C7BE-4D05-EE6F-942D2C64E2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9684" y="6334694"/>
            <a:ext cx="9698182" cy="2719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56227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5B2C3-4E5C-88A4-3F5C-59BCF0A87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6468442-C041-F4C1-05C2-88146A38BFB8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أنهينا حصة اللغة العربية لهذا اليوم، شكرا لحسن تفاعلكم.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2F2735E-45A3-4A19-8BE8-FBDF012F157F}"/>
              </a:ext>
            </a:extLst>
          </p:cNvPr>
          <p:cNvSpPr txBox="1">
            <a:spLocks/>
          </p:cNvSpPr>
          <p:nvPr/>
        </p:nvSpPr>
        <p:spPr>
          <a:xfrm>
            <a:off x="969818" y="3408218"/>
            <a:ext cx="11346873" cy="448887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إلى اللقاء...</a:t>
            </a:r>
            <a:r>
              <a:rPr kumimoji="0" lang="ar-MA" sz="6600" b="1" i="0" u="none" strike="noStrike" kern="1200" cap="none" spc="0" normalizeH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نلتقي في الحصة القادمة إن شاء الله</a:t>
            </a:r>
            <a:endParaRPr kumimoji="0" lang="ar-MA" sz="66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2847797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6C150-565F-E9B6-B941-7FB1AA50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C89A226-C4D9-76DA-E051-3BDAECEB5A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DC7D4EAB-B148-3A9F-D40F-CB0F518F7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73748" y="778324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78337F2-884D-AB4D-5446-BF647AF776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5D6C05-FE43-AF1C-EF22-E34719EAE9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5DD3BA-9463-4504-7BBD-BDF8438214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75C675A-0183-D88B-4CFB-55949492E1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197CD53-4791-9A7C-F938-0D603394B6DA}"/>
              </a:ext>
            </a:extLst>
          </p:cNvPr>
          <p:cNvSpPr txBox="1">
            <a:spLocks/>
          </p:cNvSpPr>
          <p:nvPr/>
        </p:nvSpPr>
        <p:spPr>
          <a:xfrm>
            <a:off x="323828" y="1243981"/>
            <a:ext cx="7116689" cy="70987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يسجل الأستاذ ملاحظاته عن الحصة على المذكرة اليومية، ومدى تفاعل المتعلمين مع مجرياتها؛</a:t>
            </a:r>
          </a:p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 يسجل النسبة المئوية التي يقدرها لتحقق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17474818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 بين الصفوف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الجماعي التفاعلي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0954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249768" y="668265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العدة اللازمة للحصة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3938155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اللوحة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7072746" y="633956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الكراسة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E46E2186-7283-E76C-2151-9B6D4D35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474" y="2897491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160474" y="633735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بطاقات الكلمات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84925A2-4CD5-AA63-73E4-A05029ED27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752" y="2487525"/>
            <a:ext cx="6358679" cy="3121423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823B504-77A3-9A9E-444A-750C06F4C3D9}"/>
              </a:ext>
            </a:extLst>
          </p:cNvPr>
          <p:cNvSpPr/>
          <p:nvPr/>
        </p:nvSpPr>
        <p:spPr>
          <a:xfrm>
            <a:off x="803564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الدفتر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C91EC08-DAE9-914B-3116-852FD2F5000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77328" y="2386773"/>
            <a:ext cx="2853017" cy="332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3977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31271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651164" y="835347"/>
            <a:ext cx="12333533" cy="9112972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129089" y="963214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هيكلة الحصة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Carelia"/>
              <a:ea typeface="+mn-ea"/>
              <a:cs typeface="+mn-cs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marR="0" lvl="1" indent="0" algn="l" defTabSz="685800" rtl="0" eaLnBrk="1" fontAlgn="auto" latinLnBrk="0" hangingPunct="1">
              <a:lnSpc>
                <a:spcPts val="2291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Dosis" pitchFamily="2" charset="0"/>
                <a:ea typeface="Cambria" panose="02040503050406030204" pitchFamily="18" charset="0"/>
                <a:cs typeface="+mn-cs"/>
              </a:rPr>
              <a:t>   </a:t>
            </a:r>
            <a:endParaRPr kumimoji="0" lang="en-US" sz="255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8900408"/>
              </p:ext>
            </p:extLst>
          </p:nvPr>
        </p:nvGraphicFramePr>
        <p:xfrm>
          <a:off x="1246909" y="1536450"/>
          <a:ext cx="11166764" cy="10526355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722255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9559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7148918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1336460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914400" lvl="1" indent="-457200" algn="r" rtl="1">
                        <a:buFont typeface="Arial" panose="020B0604020202020204" pitchFamily="34" charset="0"/>
                        <a:buChar char="•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سلوك اليوم</a:t>
                      </a:r>
                    </a:p>
                    <a:p>
                      <a:pPr marL="914400" lvl="1" indent="-457200" algn="r" rtl="1">
                        <a:buFont typeface="Arial" panose="020B0604020202020204" pitchFamily="34" charset="0"/>
                        <a:buChar char="•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التصريح بالهدف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1450202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457200" marR="0" lvl="0" indent="-457200" algn="r" defTabSz="13716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إملاء جمل</a:t>
                      </a:r>
                      <a:r>
                        <a:rPr lang="f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</a:t>
                      </a: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تتضمن الصعوبات السابقة</a:t>
                      </a:r>
                    </a:p>
                    <a:p>
                      <a:pPr marL="457200" marR="0" lvl="0" indent="-457200" algn="r" defTabSz="13716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الإلقاء الشعري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764242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 rtl="1">
                        <a:buFont typeface="+mj-lt"/>
                        <a:buNone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3. أنشطة القراءة والكتابة:</a:t>
                      </a:r>
                    </a:p>
                    <a:p>
                      <a:pPr marL="914400" lvl="1" indent="-457200" algn="r" rtl="1">
                        <a:buFont typeface="Arial" panose="020B0604020202020204" pitchFamily="34" charset="0"/>
                        <a:buChar char="•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قراءة النص: "مكتبتنا الصغيرة" بطلاقة</a:t>
                      </a:r>
                    </a:p>
                    <a:p>
                      <a:pPr marL="914400" lvl="1" indent="-457200" algn="r" rtl="1">
                        <a:buFont typeface="Arial" panose="020B0604020202020204" pitchFamily="34" charset="0"/>
                        <a:buChar char="•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فهم النص وتحليله</a:t>
                      </a:r>
                    </a:p>
                    <a:p>
                      <a:pPr marL="914400" lvl="1" indent="-457200" algn="r" rtl="1">
                        <a:buFont typeface="Arial" panose="020B0604020202020204" pitchFamily="34" charset="0"/>
                        <a:buChar char="•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كتابة: الإجابة عن أسئلة الفهم والتحليل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1736917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 rtl="1">
                        <a:buFont typeface="+mj-lt"/>
                        <a:buNone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4. رائز التصديق على اللبنة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809625" indent="-457200" algn="r" rtl="1">
                        <a:buFont typeface="Arial" panose="020B0604020202020204" pitchFamily="34" charset="0"/>
                        <a:buChar char="•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اجتياز رائز التصديق كتابيا</a:t>
                      </a:r>
                    </a:p>
                    <a:p>
                      <a:pPr marL="809625" indent="-457200" algn="r" rtl="1">
                        <a:buFont typeface="Arial" panose="020B0604020202020204" pitchFamily="34" charset="0"/>
                        <a:buChar char="•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تعبئة شبكة التصديق على اللبنة</a:t>
                      </a:r>
                    </a:p>
                    <a:p>
                      <a:pPr marL="352425" indent="0" algn="r" rtl="1">
                        <a:buFontTx/>
                        <a:buNone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5. اختتام الحصة</a:t>
                      </a:r>
                    </a:p>
                    <a:p>
                      <a:pPr marL="809625" indent="-457200" algn="r" rtl="1">
                        <a:buFont typeface="Arial" panose="020B0604020202020204" pitchFamily="34" charset="0"/>
                        <a:buChar char="•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الأنشطة المنزلية وتبصر الحصة   </a:t>
                      </a:r>
                    </a:p>
                    <a:p>
                      <a:pPr marL="0" indent="0" algn="r" rtl="1">
                        <a:buFont typeface="+mj-lt"/>
                        <a:buNone/>
                      </a:pP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2246391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 rtl="1">
                        <a:buFont typeface="+mj-lt"/>
                        <a:buNone/>
                      </a:pP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764242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 rtl="1">
                        <a:buFont typeface="+mj-lt"/>
                        <a:buNone/>
                      </a:pP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072595" y="3153915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05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072595" y="4550855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30 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072595" y="6517048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30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081234" y="1513085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3 دقائق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7AC99C1D-B96C-6C5D-E64D-9CBF392B6317}"/>
              </a:ext>
            </a:extLst>
          </p:cNvPr>
          <p:cNvGrpSpPr/>
          <p:nvPr/>
        </p:nvGrpSpPr>
        <p:grpSpPr>
          <a:xfrm flipH="1">
            <a:off x="2017176" y="7937080"/>
            <a:ext cx="2010625" cy="698668"/>
            <a:chOff x="3700831" y="3540342"/>
            <a:chExt cx="896197" cy="385540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DD79AC28-880A-23B5-D7A6-EE06ABC93396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B3F64696-B1B1-4AF2-283A-9B918625A40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AFD56CBC-5B0A-E22A-ED89-9B41C040007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2 دقيقتان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614008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تتذكرون النشاط المنزلي الذي كلفتكم به نهاية الحصة السابقة(الصفحتان 54 و55). سأراقب ما قمتم به، قبل أن نبدأ حصة اليوم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206836" y="2350873"/>
            <a:ext cx="6197199" cy="5643200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أقرأ النص (مستقبل مشرق) بدقة وطلاقة واسترسال؛</a:t>
            </a:r>
          </a:p>
          <a:p>
            <a:pPr marL="0" marR="0" lvl="0" indent="0" algn="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أجيب عن السؤال رقم5 الصفحة 55 وأنقل الجواب على دفتري؛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أستعد لعرض إنجازي على أستاذي.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8320A3C-56C8-A618-C784-312604030C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3818" y="8156535"/>
            <a:ext cx="6303819" cy="1662209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AFE9E5B0-81E2-E57B-D63D-BCBC0D7BF4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878" y="2422170"/>
            <a:ext cx="5468740" cy="739657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E60C441-B0D3-B8EA-8C9E-AF4BA7DC79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202" y="668398"/>
            <a:ext cx="1767993" cy="1377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29916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3E83-6109-E0CC-3675-D3BA2B89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B649852-56F5-6D22-B3D5-9237B25A98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4206D73-72FA-5A0A-840A-F66D6F75E0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8EFB52CE-5E0B-1267-6B4A-214C40CA0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2254ED2-4515-2421-D891-10F1B056EE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011A56B4-2739-712A-8414-00F609FF6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154E63D5-6A4E-3ECB-6476-499C76572C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EAD9453F-68E3-C39B-3823-F09860BEC9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9652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F59BCB5-B94F-6202-C02B-273F14871DF2}"/>
              </a:ext>
            </a:extLst>
          </p:cNvPr>
          <p:cNvSpPr/>
          <p:nvPr/>
        </p:nvSpPr>
        <p:spPr>
          <a:xfrm>
            <a:off x="3893127" y="3685309"/>
            <a:ext cx="78416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سلوك اليوم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D0A9685-5183-B6A8-663E-E24D55208507}"/>
              </a:ext>
            </a:extLst>
          </p:cNvPr>
          <p:cNvSpPr/>
          <p:nvPr/>
        </p:nvSpPr>
        <p:spPr>
          <a:xfrm>
            <a:off x="1080656" y="6511634"/>
            <a:ext cx="9240982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Aptos" panose="020B0004020202020204" pitchFamily="34" charset="0"/>
                <a:cs typeface="Sakkal Majalla" panose="02000000000000000000" pitchFamily="2" charset="-78"/>
              </a:rPr>
              <a:t>أخذ الكلمة باسم المجموعة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0D42A93-6B1E-5187-0EB6-29B39AC197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592" y="742174"/>
            <a:ext cx="1710864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033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2524</TotalTime>
  <Words>947</Words>
  <Application>Microsoft Office PowerPoint</Application>
  <PresentationFormat>Personnalisé</PresentationFormat>
  <Paragraphs>174</Paragraphs>
  <Slides>36</Slides>
  <Notes>6</Notes>
  <HiddenSlides>0</HiddenSlides>
  <MMClips>0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36</vt:i4>
      </vt:variant>
    </vt:vector>
  </HeadingPairs>
  <TitlesOfParts>
    <vt:vector size="55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Wingdings</vt:lpstr>
      <vt:lpstr>3_Conception personnalisée</vt:lpstr>
      <vt:lpstr>1_Conception personnalisée</vt:lpstr>
      <vt:lpstr>Conception personnalisée</vt:lpstr>
      <vt:lpstr>Thème Office 2013 – 2022</vt:lpstr>
      <vt:lpstr>1_Thème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FERHANE EL MOSTAFA</cp:lastModifiedBy>
  <cp:revision>2216</cp:revision>
  <dcterms:created xsi:type="dcterms:W3CDTF">2014-10-09T07:32:24Z</dcterms:created>
  <dcterms:modified xsi:type="dcterms:W3CDTF">2025-09-26T09:43:12Z</dcterms:modified>
</cp:coreProperties>
</file>