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3"/>
  </p:notesMasterIdLst>
  <p:handoutMasterIdLst>
    <p:handoutMasterId r:id="rId54"/>
  </p:handoutMasterIdLst>
  <p:sldIdLst>
    <p:sldId id="2134808444" r:id="rId7"/>
    <p:sldId id="2134808445" r:id="rId8"/>
    <p:sldId id="2134808446" r:id="rId9"/>
    <p:sldId id="2134808773" r:id="rId10"/>
    <p:sldId id="2134808448" r:id="rId11"/>
    <p:sldId id="2134805155" r:id="rId12"/>
    <p:sldId id="2134808797" r:id="rId13"/>
    <p:sldId id="2134808454" r:id="rId14"/>
    <p:sldId id="2134808450" r:id="rId15"/>
    <p:sldId id="2134808801" r:id="rId16"/>
    <p:sldId id="2134808531" r:id="rId17"/>
    <p:sldId id="542" r:id="rId18"/>
    <p:sldId id="2134808532" r:id="rId19"/>
    <p:sldId id="2134808563" r:id="rId20"/>
    <p:sldId id="2134808690" r:id="rId21"/>
    <p:sldId id="2134808792" r:id="rId22"/>
    <p:sldId id="2134808802" r:id="rId23"/>
    <p:sldId id="2134808776" r:id="rId24"/>
    <p:sldId id="2134808803" r:id="rId25"/>
    <p:sldId id="597" r:id="rId26"/>
    <p:sldId id="2134808785" r:id="rId27"/>
    <p:sldId id="2134808786" r:id="rId28"/>
    <p:sldId id="2134808787" r:id="rId29"/>
    <p:sldId id="2134808715" r:id="rId30"/>
    <p:sldId id="2134808788" r:id="rId31"/>
    <p:sldId id="2134808789" r:id="rId32"/>
    <p:sldId id="2134808698" r:id="rId33"/>
    <p:sldId id="2134808602" r:id="rId34"/>
    <p:sldId id="2134808639" r:id="rId35"/>
    <p:sldId id="2134808641" r:id="rId36"/>
    <p:sldId id="2134808718" r:id="rId37"/>
    <p:sldId id="2134808799" r:id="rId38"/>
    <p:sldId id="2134808796" r:id="rId39"/>
    <p:sldId id="2134808800" r:id="rId40"/>
    <p:sldId id="2134808706" r:id="rId41"/>
    <p:sldId id="2134808784" r:id="rId42"/>
    <p:sldId id="2134808770" r:id="rId43"/>
    <p:sldId id="2134808793" r:id="rId44"/>
    <p:sldId id="2134808627" r:id="rId45"/>
    <p:sldId id="2134808560" r:id="rId46"/>
    <p:sldId id="2134808798" r:id="rId47"/>
    <p:sldId id="2134808670" r:id="rId48"/>
    <p:sldId id="2134808501" r:id="rId49"/>
    <p:sldId id="2134808561" r:id="rId50"/>
    <p:sldId id="2134808503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3"/>
            <p14:sldId id="2134808448"/>
            <p14:sldId id="2134805155"/>
            <p14:sldId id="213480879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792"/>
            <p14:sldId id="2134808802"/>
            <p14:sldId id="2134808776"/>
            <p14:sldId id="2134808803"/>
          </p14:sldIdLst>
        </p14:section>
        <p14:section name="أنشطة القراءةوالكتابة" id="{A25CF4A3-DA66-4B51-A640-2EC4C5A8918F}">
          <p14:sldIdLst>
            <p14:sldId id="597"/>
            <p14:sldId id="2134808785"/>
            <p14:sldId id="2134808786"/>
            <p14:sldId id="2134808787"/>
            <p14:sldId id="2134808715"/>
            <p14:sldId id="2134808788"/>
            <p14:sldId id="2134808789"/>
            <p14:sldId id="2134808698"/>
            <p14:sldId id="2134808602"/>
            <p14:sldId id="2134808639"/>
            <p14:sldId id="2134808641"/>
            <p14:sldId id="2134808718"/>
            <p14:sldId id="2134808799"/>
            <p14:sldId id="2134808796"/>
            <p14:sldId id="2134808800"/>
            <p14:sldId id="2134808706"/>
            <p14:sldId id="2134808784"/>
            <p14:sldId id="2134808770"/>
            <p14:sldId id="2134808793"/>
            <p14:sldId id="2134808627"/>
            <p14:sldId id="2134808560"/>
          </p14:sldIdLst>
        </p14:section>
        <p14:section name="ألعاب" id="{66953B43-0502-40BE-9D9D-49C14FC1791C}">
          <p14:sldIdLst>
            <p14:sldId id="2134808798"/>
            <p14:sldId id="2134808670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3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commentAuthors" Target="commentAuthor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A163132-F41F-48DA-A451-8169FABDCD7A}"/>
    <pc:docChg chg="undo custSel addSld delSld modSld modSection">
      <pc:chgData name="FERHANE EL MOSTAFA" userId="612e3f77-08f4-424c-9bd0-6ac275dcda07" providerId="ADAL" clId="{FA163132-F41F-48DA-A451-8169FABDCD7A}" dt="2025-08-30T14:44:42.685" v="1315" actId="20577"/>
      <pc:docMkLst>
        <pc:docMk/>
      </pc:docMkLst>
      <pc:sldChg chg="del">
        <pc:chgData name="FERHANE EL MOSTAFA" userId="612e3f77-08f4-424c-9bd0-6ac275dcda07" providerId="ADAL" clId="{FA163132-F41F-48DA-A451-8169FABDCD7A}" dt="2025-08-29T09:26:01.240" v="26" actId="4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FA163132-F41F-48DA-A451-8169FABDCD7A}" dt="2025-08-29T09:26:05.477" v="27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A163132-F41F-48DA-A451-8169FABDCD7A}" dt="2025-08-29T09:25:23.959" v="2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FA163132-F41F-48DA-A451-8169FABDCD7A}" dt="2025-08-29T09:25:23.959" v="2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09:24:30.90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FA163132-F41F-48DA-A451-8169FABDCD7A}" dt="2025-08-29T09:24:30.907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FA163132-F41F-48DA-A451-8169FABDCD7A}" dt="2025-08-30T08:22:11.073" v="1259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FA163132-F41F-48DA-A451-8169FABDCD7A}" dt="2025-08-30T14:38:26.197" v="1260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FA163132-F41F-48DA-A451-8169FABDCD7A}" dt="2025-08-30T14:38:26.197" v="1260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FA163132-F41F-48DA-A451-8169FABDCD7A}" dt="2025-08-29T09:39:49.027" v="84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FA163132-F41F-48DA-A451-8169FABDCD7A}" dt="2025-08-29T09:39:45.772" v="8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FA163132-F41F-48DA-A451-8169FABDCD7A}" dt="2025-08-29T09:46:23.435" v="16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A163132-F41F-48DA-A451-8169FABDCD7A}" dt="2025-08-29T09:46:23.435" v="16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56:56.338" v="1197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FA163132-F41F-48DA-A451-8169FABDCD7A}" dt="2025-08-29T10:55:57.580" v="11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A163132-F41F-48DA-A451-8169FABDCD7A}" dt="2025-08-29T10:56:34.865" v="1194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FA163132-F41F-48DA-A451-8169FABDCD7A}" dt="2025-08-29T10:56:56.338" v="1197" actId="14100"/>
          <ac:spMkLst>
            <pc:docMk/>
            <pc:sldMk cId="512562272" sldId="2134808561"/>
            <ac:spMk id="10" creationId="{6E994A2C-DCAC-E456-0803-23BF51FAC877}"/>
          </ac:spMkLst>
        </pc:spChg>
        <pc:picChg chg="add mod">
          <ac:chgData name="FERHANE EL MOSTAFA" userId="612e3f77-08f4-424c-9bd0-6ac275dcda07" providerId="ADAL" clId="{FA163132-F41F-48DA-A451-8169FABDCD7A}" dt="2025-08-29T10:55:45.809" v="1164" actId="14100"/>
          <ac:picMkLst>
            <pc:docMk/>
            <pc:sldMk cId="512562272" sldId="2134808561"/>
            <ac:picMk id="8" creationId="{1799AB87-142F-7086-8C03-DA2648DDABA7}"/>
          </ac:picMkLst>
        </pc:picChg>
      </pc:sldChg>
      <pc:sldChg chg="modSp">
        <pc:chgData name="FERHANE EL MOSTAFA" userId="612e3f77-08f4-424c-9bd0-6ac275dcda07" providerId="ADAL" clId="{FA163132-F41F-48DA-A451-8169FABDCD7A}" dt="2025-08-29T09:46:38.263" v="17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FA163132-F41F-48DA-A451-8169FABDCD7A}" dt="2025-08-29T09:46:34.372" v="17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A163132-F41F-48DA-A451-8169FABDCD7A}" dt="2025-08-29T09:46:38.263" v="17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8:14.927" v="72" actId="6549"/>
        <pc:sldMkLst>
          <pc:docMk/>
          <pc:sldMk cId="1097258087" sldId="2134808583"/>
        </pc:sldMkLst>
        <pc:graphicFrameChg chg="mod modGraphic">
          <ac:chgData name="FERHANE EL MOSTAFA" userId="612e3f77-08f4-424c-9bd0-6ac275dcda07" providerId="ADAL" clId="{FA163132-F41F-48DA-A451-8169FABDCD7A}" dt="2025-08-29T09:28:14.927" v="72" actId="6549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30T14:42:59.065" v="1305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FA163132-F41F-48DA-A451-8169FABDCD7A}" dt="2025-08-30T14:42:59.065" v="1305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FA163132-F41F-48DA-A451-8169FABDCD7A}" dt="2025-08-30T14:39:10.383" v="1262" actId="207"/>
        <pc:sldMkLst>
          <pc:docMk/>
          <pc:sldMk cId="4156804253" sldId="2134808628"/>
        </pc:sldMkLst>
        <pc:spChg chg="mod">
          <ac:chgData name="FERHANE EL MOSTAFA" userId="612e3f77-08f4-424c-9bd0-6ac275dcda07" providerId="ADAL" clId="{FA163132-F41F-48DA-A451-8169FABDCD7A}" dt="2025-08-30T14:39:10.383" v="1262" actId="20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3:04.038" v="130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FA163132-F41F-48DA-A451-8169FABDCD7A}" dt="2025-08-29T10:04:16.748" v="400"/>
          <ac:picMkLst>
            <pc:docMk/>
            <pc:sldMk cId="3555504287" sldId="2134808639"/>
            <ac:picMk id="3" creationId="{1A4987EA-CB91-97C3-5BFB-B10668EE12F8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06.960" v="130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FA163132-F41F-48DA-A451-8169FABDCD7A}" dt="2025-08-29T10:04:20.152" v="402"/>
          <ac:picMkLst>
            <pc:docMk/>
            <pc:sldMk cId="2115320888" sldId="2134808640"/>
            <ac:picMk id="3" creationId="{C2CC4BC7-0FD0-C694-E03F-4AA3EFD433E2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10.135" v="130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FA163132-F41F-48DA-A451-8169FABDCD7A}" dt="2025-08-29T10:04:24.509" v="404"/>
          <ac:picMkLst>
            <pc:docMk/>
            <pc:sldMk cId="322019483" sldId="2134808641"/>
            <ac:picMk id="3" creationId="{B95D8BDF-AD4F-ADB8-4B41-6CEC040F0A33}"/>
          </ac:picMkLst>
        </pc:picChg>
      </pc:sldChg>
      <pc:sldChg chg="del">
        <pc:chgData name="FERHANE EL MOSTAFA" userId="612e3f77-08f4-424c-9bd0-6ac275dcda07" providerId="ADAL" clId="{FA163132-F41F-48DA-A451-8169FABDCD7A}" dt="2025-08-29T09:51:58.383" v="224" actId="4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FA163132-F41F-48DA-A451-8169FABDCD7A}" dt="2025-08-29T10:04:54.400" v="419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FA163132-F41F-48DA-A451-8169FABDCD7A}" dt="2025-08-29T10:04:54.400" v="419"/>
          <ac:picMkLst>
            <pc:docMk/>
            <pc:sldMk cId="4220590668" sldId="2134808678"/>
            <ac:picMk id="3" creationId="{7DB2C899-56A3-B8BD-1734-56C4FB534C02}"/>
          </ac:picMkLst>
        </pc:picChg>
      </pc:sldChg>
      <pc:sldChg chg="modSp mod">
        <pc:chgData name="FERHANE EL MOSTAFA" userId="612e3f77-08f4-424c-9bd0-6ac275dcda07" providerId="ADAL" clId="{FA163132-F41F-48DA-A451-8169FABDCD7A}" dt="2025-08-29T09:49:48.653" v="20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FA163132-F41F-48DA-A451-8169FABDCD7A}" dt="2025-08-29T09:49:48.653" v="20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FA163132-F41F-48DA-A451-8169FABDCD7A}" dt="2025-08-29T09:49:59.572" v="213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FA163132-F41F-48DA-A451-8169FABDCD7A}" dt="2025-08-29T09:49:59.572" v="213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FA163132-F41F-48DA-A451-8169FABDCD7A}" dt="2025-08-29T09:47:54.710" v="198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FA163132-F41F-48DA-A451-8169FABDCD7A}" dt="2025-08-29T09:50:50.698" v="217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FA163132-F41F-48DA-A451-8169FABDCD7A}" dt="2025-08-29T09:50:50.698" v="217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FA163132-F41F-48DA-A451-8169FABDCD7A}" dt="2025-08-29T09:51:00.854" v="223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FA163132-F41F-48DA-A451-8169FABDCD7A}" dt="2025-08-29T09:51:00.854" v="223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19.153" v="1263" actId="207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FA163132-F41F-48DA-A451-8169FABDCD7A}" dt="2025-08-30T14:39:19.153" v="1263" actId="207"/>
          <ac:spMkLst>
            <pc:docMk/>
            <pc:sldMk cId="3630681292" sldId="2134808696"/>
            <ac:spMk id="3" creationId="{4094A55D-2DC3-9123-E0C5-A91DA2FBB7D2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36.624" v="1266" actId="108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FA163132-F41F-48DA-A451-8169FABDCD7A}" dt="2025-08-30T14:39:36.624" v="1266" actId="108"/>
          <ac:spMkLst>
            <pc:docMk/>
            <pc:sldMk cId="3631818263" sldId="2134808697"/>
            <ac:spMk id="2" creationId="{EAC73C05-FBBC-F7E1-3EE3-55F88ADDFC6A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2:53.012" v="1304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FA163132-F41F-48DA-A451-8169FABDCD7A}" dt="2025-08-29T10:04:12.483" v="398"/>
          <ac:picMkLst>
            <pc:docMk/>
            <pc:sldMk cId="1075695747" sldId="2134808698"/>
            <ac:picMk id="5" creationId="{8DAFB0B2-1312-1008-06DF-6EAF257599BB}"/>
          </ac:picMkLst>
        </pc:picChg>
      </pc:sldChg>
      <pc:sldChg chg="modSp mod">
        <pc:chgData name="FERHANE EL MOSTAFA" userId="612e3f77-08f4-424c-9bd0-6ac275dcda07" providerId="ADAL" clId="{FA163132-F41F-48DA-A451-8169FABDCD7A}" dt="2025-08-29T09:53:10.872" v="280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FA163132-F41F-48DA-A451-8169FABDCD7A}" dt="2025-08-29T09:52:04.946" v="226" actId="6549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FA163132-F41F-48DA-A451-8169FABDCD7A}" dt="2025-08-29T09:53:10.872" v="280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10:08:33.113" v="496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FA163132-F41F-48DA-A451-8169FABDCD7A}" dt="2025-08-29T10:05:36.313" v="42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FA163132-F41F-48DA-A451-8169FABDCD7A}" dt="2025-08-29T10:08:33.113" v="496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FA163132-F41F-48DA-A451-8169FABDCD7A}" dt="2025-08-29T10:06:41.235" v="45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FA163132-F41F-48DA-A451-8169FABDCD7A}" dt="2025-08-29T10:06:25.943" v="434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FA163132-F41F-48DA-A451-8169FABDCD7A}" dt="2025-08-29T10:06:48.861" v="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FA163132-F41F-48DA-A451-8169FABDCD7A}" dt="2025-08-29T10:08:00.283" v="474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FA163132-F41F-48DA-A451-8169FABDCD7A}" dt="2025-08-29T10:08:05.814" v="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FA163132-F41F-48DA-A451-8169FABDCD7A}" dt="2025-08-29T10:08:12.337" v="490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29T17:39:48.950" v="1257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FA163132-F41F-48DA-A451-8169FABDCD7A}" dt="2025-08-29T17:38:32.110" v="1250" actId="14100"/>
          <ac:spMkLst>
            <pc:docMk/>
            <pc:sldMk cId="1030826978" sldId="2134808707"/>
            <ac:spMk id="12" creationId="{7A839CEC-731F-D3E8-6B54-7D1954AD8ED5}"/>
          </ac:spMkLst>
        </pc:spChg>
        <pc:spChg chg="add mod">
          <ac:chgData name="FERHANE EL MOSTAFA" userId="612e3f77-08f4-424c-9bd0-6ac275dcda07" providerId="ADAL" clId="{FA163132-F41F-48DA-A451-8169FABDCD7A}" dt="2025-08-29T17:37:48.634" v="1233" actId="14100"/>
          <ac:spMkLst>
            <pc:docMk/>
            <pc:sldMk cId="1030826978" sldId="2134808707"/>
            <ac:spMk id="13" creationId="{56F16C7D-2017-D52E-43AA-FE5E85953330}"/>
          </ac:spMkLst>
        </pc:spChg>
        <pc:spChg chg="add mod">
          <ac:chgData name="FERHANE EL MOSTAFA" userId="612e3f77-08f4-424c-9bd0-6ac275dcda07" providerId="ADAL" clId="{FA163132-F41F-48DA-A451-8169FABDCD7A}" dt="2025-08-29T17:37:38.152" v="1230" actId="1076"/>
          <ac:spMkLst>
            <pc:docMk/>
            <pc:sldMk cId="1030826978" sldId="2134808707"/>
            <ac:spMk id="14" creationId="{0AA25900-AF9B-F619-1BA8-2F7E07C53BE4}"/>
          </ac:spMkLst>
        </pc:spChg>
        <pc:spChg chg="add mod">
          <ac:chgData name="FERHANE EL MOSTAFA" userId="612e3f77-08f4-424c-9bd0-6ac275dcda07" providerId="ADAL" clId="{FA163132-F41F-48DA-A451-8169FABDCD7A}" dt="2025-08-29T17:37:25.656" v="1228" actId="1076"/>
          <ac:spMkLst>
            <pc:docMk/>
            <pc:sldMk cId="1030826978" sldId="2134808707"/>
            <ac:spMk id="15" creationId="{E3F64C73-CB03-BFBE-B676-788C296A942B}"/>
          </ac:spMkLst>
        </pc:spChg>
        <pc:spChg chg="add mod">
          <ac:chgData name="FERHANE EL MOSTAFA" userId="612e3f77-08f4-424c-9bd0-6ac275dcda07" providerId="ADAL" clId="{FA163132-F41F-48DA-A451-8169FABDCD7A}" dt="2025-08-29T17:36:56.711" v="1222" actId="1076"/>
          <ac:spMkLst>
            <pc:docMk/>
            <pc:sldMk cId="1030826978" sldId="2134808707"/>
            <ac:spMk id="16" creationId="{ED150672-1529-ED19-10C0-4124C4057247}"/>
          </ac:spMkLst>
        </pc:spChg>
        <pc:spChg chg="add mod">
          <ac:chgData name="FERHANE EL MOSTAFA" userId="612e3f77-08f4-424c-9bd0-6ac275dcda07" providerId="ADAL" clId="{FA163132-F41F-48DA-A451-8169FABDCD7A}" dt="2025-08-29T17:36:47.115" v="1220" actId="14100"/>
          <ac:spMkLst>
            <pc:docMk/>
            <pc:sldMk cId="1030826978" sldId="2134808707"/>
            <ac:spMk id="17" creationId="{30EA02AF-D628-2692-A9DB-DDFE2CAE035A}"/>
          </ac:spMkLst>
        </pc:spChg>
        <pc:spChg chg="add mod">
          <ac:chgData name="FERHANE EL MOSTAFA" userId="612e3f77-08f4-424c-9bd0-6ac275dcda07" providerId="ADAL" clId="{FA163132-F41F-48DA-A451-8169FABDCD7A}" dt="2025-08-29T17:36:26.090" v="1218" actId="1076"/>
          <ac:spMkLst>
            <pc:docMk/>
            <pc:sldMk cId="1030826978" sldId="2134808707"/>
            <ac:spMk id="18" creationId="{5A366B9E-71ED-28E9-D8FB-69B09DC78CA1}"/>
          </ac:spMkLst>
        </pc:spChg>
        <pc:picChg chg="add mod">
          <ac:chgData name="FERHANE EL MOSTAFA" userId="612e3f77-08f4-424c-9bd0-6ac275dcda07" providerId="ADAL" clId="{FA163132-F41F-48DA-A451-8169FABDCD7A}" dt="2025-08-29T17:38:20.030" v="1247" actId="1076"/>
          <ac:picMkLst>
            <pc:docMk/>
            <pc:sldMk cId="1030826978" sldId="2134808707"/>
            <ac:picMk id="4" creationId="{EBD073EE-4A96-F78A-73E3-E59753E27EA7}"/>
          </ac:picMkLst>
        </pc:picChg>
      </pc:sldChg>
      <pc:sldChg chg="modSp mod">
        <pc:chgData name="FERHANE EL MOSTAFA" userId="612e3f77-08f4-424c-9bd0-6ac275dcda07" providerId="ADAL" clId="{FA163132-F41F-48DA-A451-8169FABDCD7A}" dt="2025-08-29T10:01:31.647" v="379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FA163132-F41F-48DA-A451-8169FABDCD7A}" dt="2025-08-29T10:01:31.647" v="379" actId="20577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FA163132-F41F-48DA-A451-8169FABDCD7A}" dt="2025-08-29T10:01:53.693" v="381"/>
        <pc:sldMkLst>
          <pc:docMk/>
          <pc:sldMk cId="2554523360" sldId="2134808712"/>
        </pc:sldMkLst>
        <pc:spChg chg="mod">
          <ac:chgData name="FERHANE EL MOSTAFA" userId="612e3f77-08f4-424c-9bd0-6ac275dcda07" providerId="ADAL" clId="{FA163132-F41F-48DA-A451-8169FABDCD7A}" dt="2025-08-29T10:01:53.693" v="381"/>
          <ac:spMkLst>
            <pc:docMk/>
            <pc:sldMk cId="2554523360" sldId="2134808712"/>
            <ac:spMk id="4" creationId="{F681F5E9-4AD0-9A72-1788-F37DE5DA98B5}"/>
          </ac:spMkLst>
        </pc:spChg>
      </pc:sldChg>
      <pc:sldChg chg="modSp mod modAnim">
        <pc:chgData name="FERHANE EL MOSTAFA" userId="612e3f77-08f4-424c-9bd0-6ac275dcda07" providerId="ADAL" clId="{FA163132-F41F-48DA-A451-8169FABDCD7A}" dt="2025-08-30T14:41:42.313" v="1303"/>
        <pc:sldMkLst>
          <pc:docMk/>
          <pc:sldMk cId="3733205394" sldId="2134808713"/>
        </pc:sldMkLst>
        <pc:spChg chg="mod">
          <ac:chgData name="FERHANE EL MOSTAFA" userId="612e3f77-08f4-424c-9bd0-6ac275dcda07" providerId="ADAL" clId="{FA163132-F41F-48DA-A451-8169FABDCD7A}" dt="2025-08-29T10:01:48.862" v="38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FA163132-F41F-48DA-A451-8169FABDCD7A}" dt="2025-08-30T14:41:15.468" v="130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03:45.099" v="38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FA163132-F41F-48DA-A451-8169FABDCD7A}" dt="2025-08-29T10:03:45.099" v="385" actId="14100"/>
          <ac:picMkLst>
            <pc:docMk/>
            <pc:sldMk cId="1705819537" sldId="2134808714"/>
            <ac:picMk id="5" creationId="{D345A4F7-D172-64F4-E86A-FD1FA80D337F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0:35.829" v="772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FA163132-F41F-48DA-A451-8169FABDCD7A}" dt="2025-08-29T10:30:28.483" v="771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FA163132-F41F-48DA-A451-8169FABDCD7A}" dt="2025-08-29T10:18:24.095" v="656" actId="1076"/>
          <ac:picMkLst>
            <pc:docMk/>
            <pc:sldMk cId="11916258" sldId="2134808717"/>
            <ac:picMk id="4" creationId="{3EBD8C96-151D-2383-5DBD-7DDEECEB85E9}"/>
          </ac:picMkLst>
        </pc:picChg>
        <pc:picChg chg="add mod">
          <ac:chgData name="FERHANE EL MOSTAFA" userId="612e3f77-08f4-424c-9bd0-6ac275dcda07" providerId="ADAL" clId="{FA163132-F41F-48DA-A451-8169FABDCD7A}" dt="2025-08-29T10:30:35.829" v="772" actId="1076"/>
          <ac:picMkLst>
            <pc:docMk/>
            <pc:sldMk cId="11916258" sldId="2134808717"/>
            <ac:picMk id="6" creationId="{1ED7E525-DFDE-89C2-53CB-B28E8449D951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8:52.034" v="803"/>
        <pc:sldMkLst>
          <pc:docMk/>
          <pc:sldMk cId="342120363" sldId="2134808718"/>
        </pc:sldMkLst>
        <pc:spChg chg="mod">
          <ac:chgData name="FERHANE EL MOSTAFA" userId="612e3f77-08f4-424c-9bd0-6ac275dcda07" providerId="ADAL" clId="{FA163132-F41F-48DA-A451-8169FABDCD7A}" dt="2025-08-29T10:38:52.034" v="803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FA163132-F41F-48DA-A451-8169FABDCD7A}" dt="2025-08-29T10:26:52.135" v="725" actId="1076"/>
          <ac:picMkLst>
            <pc:docMk/>
            <pc:sldMk cId="342120363" sldId="2134808718"/>
            <ac:picMk id="3" creationId="{779D5A3D-1629-DCE1-3EBE-A74F4AF5E6FC}"/>
          </ac:picMkLst>
        </pc:picChg>
        <pc:picChg chg="add mod">
          <ac:chgData name="FERHANE EL MOSTAFA" userId="612e3f77-08f4-424c-9bd0-6ac275dcda07" providerId="ADAL" clId="{FA163132-F41F-48DA-A451-8169FABDCD7A}" dt="2025-08-29T10:28:02.436" v="740" actId="14100"/>
          <ac:picMkLst>
            <pc:docMk/>
            <pc:sldMk cId="342120363" sldId="2134808718"/>
            <ac:picMk id="10" creationId="{67BEAF65-CA46-7230-201D-C60084C09EAF}"/>
          </ac:picMkLst>
        </pc:picChg>
        <pc:picChg chg="add mod">
          <ac:chgData name="FERHANE EL MOSTAFA" userId="612e3f77-08f4-424c-9bd0-6ac275dcda07" providerId="ADAL" clId="{FA163132-F41F-48DA-A451-8169FABDCD7A}" dt="2025-08-29T10:27:53.761" v="739" actId="14100"/>
          <ac:picMkLst>
            <pc:docMk/>
            <pc:sldMk cId="342120363" sldId="2134808718"/>
            <ac:picMk id="11" creationId="{C08825E5-9045-4E05-9219-5DC198CE94B4}"/>
          </ac:picMkLst>
        </pc:picChg>
        <pc:picChg chg="add mod">
          <ac:chgData name="FERHANE EL MOSTAFA" userId="612e3f77-08f4-424c-9bd0-6ac275dcda07" providerId="ADAL" clId="{FA163132-F41F-48DA-A451-8169FABDCD7A}" dt="2025-08-29T10:30:52.551" v="774" actId="1076"/>
          <ac:picMkLst>
            <pc:docMk/>
            <pc:sldMk cId="342120363" sldId="2134808718"/>
            <ac:picMk id="12" creationId="{49E15F47-658A-D843-4C63-8EA1735DABA7}"/>
          </ac:picMkLst>
        </pc:picChg>
        <pc:picChg chg="add mod">
          <ac:chgData name="FERHANE EL MOSTAFA" userId="612e3f77-08f4-424c-9bd0-6ac275dcda07" providerId="ADAL" clId="{FA163132-F41F-48DA-A451-8169FABDCD7A}" dt="2025-08-29T10:31:25.809" v="778" actId="14100"/>
          <ac:picMkLst>
            <pc:docMk/>
            <pc:sldMk cId="342120363" sldId="2134808718"/>
            <ac:picMk id="13" creationId="{CC858B24-2667-D4CC-FB64-8129BAA9FAA3}"/>
          </ac:picMkLst>
        </pc:picChg>
        <pc:picChg chg="add mod">
          <ac:chgData name="FERHANE EL MOSTAFA" userId="612e3f77-08f4-424c-9bd0-6ac275dcda07" providerId="ADAL" clId="{FA163132-F41F-48DA-A451-8169FABDCD7A}" dt="2025-08-29T10:36:08.133" v="781" actId="14100"/>
          <ac:picMkLst>
            <pc:docMk/>
            <pc:sldMk cId="342120363" sldId="2134808718"/>
            <ac:picMk id="14" creationId="{E36C97E8-CE60-F8E2-A79C-DDF041033D25}"/>
          </ac:picMkLst>
        </pc:picChg>
        <pc:picChg chg="add mod">
          <ac:chgData name="FERHANE EL MOSTAFA" userId="612e3f77-08f4-424c-9bd0-6ac275dcda07" providerId="ADAL" clId="{FA163132-F41F-48DA-A451-8169FABDCD7A}" dt="2025-08-29T10:38:38.592" v="802"/>
          <ac:picMkLst>
            <pc:docMk/>
            <pc:sldMk cId="342120363" sldId="2134808718"/>
            <ac:picMk id="15" creationId="{9A068D22-76CA-DA38-60C0-36CA3769A819}"/>
          </ac:picMkLst>
        </pc:picChg>
      </pc:sldChg>
      <pc:sldChg chg="addSp delSp modSp del mod delAnim">
        <pc:chgData name="FERHANE EL MOSTAFA" userId="612e3f77-08f4-424c-9bd0-6ac275dcda07" providerId="ADAL" clId="{FA163132-F41F-48DA-A451-8169FABDCD7A}" dt="2025-08-29T10:38:58.412" v="804" actId="47"/>
        <pc:sldMkLst>
          <pc:docMk/>
          <pc:sldMk cId="2143469606" sldId="2134808719"/>
        </pc:sldMkLst>
      </pc:sldChg>
      <pc:sldChg chg="addSp modSp mod">
        <pc:chgData name="FERHANE EL MOSTAFA" userId="612e3f77-08f4-424c-9bd0-6ac275dcda07" providerId="ADAL" clId="{FA163132-F41F-48DA-A451-8169FABDCD7A}" dt="2025-08-29T10:42:56.843" v="938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FA163132-F41F-48DA-A451-8169FABDCD7A}" dt="2025-08-29T10:42:56.843" v="938" actId="1076"/>
          <ac:spMkLst>
            <pc:docMk/>
            <pc:sldMk cId="827506173" sldId="2134808720"/>
            <ac:spMk id="4" creationId="{4F260F22-7889-E489-BD72-4E5BCF5A391F}"/>
          </ac:spMkLst>
        </pc:spChg>
        <pc:spChg chg="add mod">
          <ac:chgData name="FERHANE EL MOSTAFA" userId="612e3f77-08f4-424c-9bd0-6ac275dcda07" providerId="ADAL" clId="{FA163132-F41F-48DA-A451-8169FABDCD7A}" dt="2025-08-29T10:42:38.703" v="935" actId="20577"/>
          <ac:spMkLst>
            <pc:docMk/>
            <pc:sldMk cId="827506173" sldId="2134808720"/>
            <ac:spMk id="5" creationId="{A00EC5A0-0DBC-79D7-B219-6058310CA23B}"/>
          </ac:spMkLst>
        </pc:spChg>
        <pc:spChg chg="mod">
          <ac:chgData name="FERHANE EL MOSTAFA" userId="612e3f77-08f4-424c-9bd0-6ac275dcda07" providerId="ADAL" clId="{FA163132-F41F-48DA-A451-8169FABDCD7A}" dt="2025-08-29T10:42:14.493" v="920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FA163132-F41F-48DA-A451-8169FABDCD7A}" dt="2025-08-29T10:42:51.055" v="937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FA163132-F41F-48DA-A451-8169FABDCD7A}" dt="2025-08-29T10:42:17.847" v="921" actId="1076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FA163132-F41F-48DA-A451-8169FABDCD7A}" dt="2025-08-29T10:42:26.178" v="927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FA163132-F41F-48DA-A451-8169FABDCD7A}" dt="2025-08-30T14:44:42.685" v="131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FA163132-F41F-48DA-A451-8169FABDCD7A}" dt="2025-08-30T14:44:42.685" v="131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FA163132-F41F-48DA-A451-8169FABDCD7A}" dt="2025-08-30T14:44:37.457" v="1313" actId="14100"/>
          <ac:spMkLst>
            <pc:docMk/>
            <pc:sldMk cId="2746584739" sldId="2134808723"/>
            <ac:spMk id="8" creationId="{5951303E-05BD-846D-016D-8277431A62BA}"/>
          </ac:spMkLst>
        </pc:spChg>
        <pc:picChg chg="add mod">
          <ac:chgData name="FERHANE EL MOSTAFA" userId="612e3f77-08f4-424c-9bd0-6ac275dcda07" providerId="ADAL" clId="{FA163132-F41F-48DA-A451-8169FABDCD7A}" dt="2025-08-30T14:44:29.903" v="1312" actId="1076"/>
          <ac:picMkLst>
            <pc:docMk/>
            <pc:sldMk cId="2746584739" sldId="2134808723"/>
            <ac:picMk id="6" creationId="{8DE92686-188F-CFE3-36D3-1227079C08F1}"/>
          </ac:picMkLst>
        </pc:picChg>
      </pc:sldChg>
      <pc:sldChg chg="del">
        <pc:chgData name="FERHANE EL MOSTAFA" userId="612e3f77-08f4-424c-9bd0-6ac275dcda07" providerId="ADAL" clId="{FA163132-F41F-48DA-A451-8169FABDCD7A}" dt="2025-08-29T09:26:06.514" v="28" actId="47"/>
        <pc:sldMkLst>
          <pc:docMk/>
          <pc:sldMk cId="3657102211" sldId="2134808725"/>
        </pc:sldMkLst>
      </pc:sldChg>
      <pc:sldChg chg="addSp delSp modSp mod">
        <pc:chgData name="FERHANE EL MOSTAFA" userId="612e3f77-08f4-424c-9bd0-6ac275dcda07" providerId="ADAL" clId="{FA163132-F41F-48DA-A451-8169FABDCD7A}" dt="2025-08-29T10:03:54.049" v="38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FA163132-F41F-48DA-A451-8169FABDCD7A}" dt="2025-08-29T10:03:54.049" v="387"/>
          <ac:picMkLst>
            <pc:docMk/>
            <pc:sldMk cId="3471885217" sldId="2134808733"/>
            <ac:picMk id="3" creationId="{4527ED09-8BDA-FAD9-D32F-FD85C817B3AE}"/>
          </ac:picMkLst>
        </pc:picChg>
      </pc:sldChg>
      <pc:sldChg chg="modSp">
        <pc:chgData name="FERHANE EL MOSTAFA" userId="612e3f77-08f4-424c-9bd0-6ac275dcda07" providerId="ADAL" clId="{FA163132-F41F-48DA-A451-8169FABDCD7A}" dt="2025-08-30T14:43:39.345" v="1309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FA163132-F41F-48DA-A451-8169FABDCD7A}" dt="2025-08-29T10:43:25.830" v="948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FA163132-F41F-48DA-A451-8169FABDCD7A}" dt="2025-08-30T14:43:39.345" v="1309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FA163132-F41F-48DA-A451-8169FABDCD7A}" dt="2025-08-29T10:43:19.383" v="944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FA163132-F41F-48DA-A451-8169FABDCD7A}" dt="2025-08-29T09:45:53.733" v="157" actId="47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FA163132-F41F-48DA-A451-8169FABDCD7A}" dt="2025-08-29T09:39:43.462" v="82" actId="47"/>
        <pc:sldMkLst>
          <pc:docMk/>
          <pc:sldMk cId="4285607448" sldId="2134808745"/>
        </pc:sldMkLst>
      </pc:sldChg>
      <pc:sldChg chg="delSp modSp mod delAnim">
        <pc:chgData name="FERHANE EL MOSTAFA" userId="612e3f77-08f4-424c-9bd0-6ac275dcda07" providerId="ADAL" clId="{FA163132-F41F-48DA-A451-8169FABDCD7A}" dt="2025-08-29T09:59:40.435" v="375" actId="20577"/>
        <pc:sldMkLst>
          <pc:docMk/>
          <pc:sldMk cId="3628690232" sldId="2134808750"/>
        </pc:sldMkLst>
        <pc:spChg chg="mod">
          <ac:chgData name="FERHANE EL MOSTAFA" userId="612e3f77-08f4-424c-9bd0-6ac275dcda07" providerId="ADAL" clId="{FA163132-F41F-48DA-A451-8169FABDCD7A}" dt="2025-08-29T09:58:57.556" v="355" actId="20577"/>
          <ac:spMkLst>
            <pc:docMk/>
            <pc:sldMk cId="3628690232" sldId="2134808750"/>
            <ac:spMk id="3" creationId="{5671EBF5-F1EC-3545-6F8A-BE24439E0C9C}"/>
          </ac:spMkLst>
        </pc:spChg>
        <pc:spChg chg="mod">
          <ac:chgData name="FERHANE EL MOSTAFA" userId="612e3f77-08f4-424c-9bd0-6ac275dcda07" providerId="ADAL" clId="{FA163132-F41F-48DA-A451-8169FABDCD7A}" dt="2025-08-29T09:59:40.435" v="375" actId="20577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FA163132-F41F-48DA-A451-8169FABDCD7A}" dt="2025-08-29T09:59:27.736" v="369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7:46.899" v="69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FA163132-F41F-48DA-A451-8169FABDCD7A}" dt="2025-08-29T09:27:46.899" v="69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Graphic">
          <ac:chgData name="FERHANE EL MOSTAFA" userId="612e3f77-08f4-424c-9bd0-6ac275dcda07" providerId="ADAL" clId="{FA163132-F41F-48DA-A451-8169FABDCD7A}" dt="2025-08-29T09:27:29.559" v="53" actId="6549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del">
        <pc:chgData name="FERHANE EL MOSTAFA" userId="612e3f77-08f4-424c-9bd0-6ac275dcda07" providerId="ADAL" clId="{FA163132-F41F-48DA-A451-8169FABDCD7A}" dt="2025-08-29T09:29:26.371" v="81" actId="47"/>
        <pc:sldMkLst>
          <pc:docMk/>
          <pc:sldMk cId="3672763390" sldId="2134808752"/>
        </pc:sldMkLst>
      </pc:sldChg>
      <pc:sldChg chg="del">
        <pc:chgData name="FERHANE EL MOSTAFA" userId="612e3f77-08f4-424c-9bd0-6ac275dcda07" providerId="ADAL" clId="{FA163132-F41F-48DA-A451-8169FABDCD7A}" dt="2025-08-29T09:51:59.462" v="225" actId="47"/>
        <pc:sldMkLst>
          <pc:docMk/>
          <pc:sldMk cId="1659941931" sldId="2134808753"/>
        </pc:sldMkLst>
      </pc:sldChg>
      <pc:sldChg chg="del">
        <pc:chgData name="FERHANE EL MOSTAFA" userId="612e3f77-08f4-424c-9bd0-6ac275dcda07" providerId="ADAL" clId="{FA163132-F41F-48DA-A451-8169FABDCD7A}" dt="2025-08-29T09:56:39.776" v="343" actId="47"/>
        <pc:sldMkLst>
          <pc:docMk/>
          <pc:sldMk cId="2951963151" sldId="2134808754"/>
        </pc:sldMkLst>
      </pc:sldChg>
      <pc:sldChg chg="del">
        <pc:chgData name="FERHANE EL MOSTAFA" userId="612e3f77-08f4-424c-9bd0-6ac275dcda07" providerId="ADAL" clId="{FA163132-F41F-48DA-A451-8169FABDCD7A}" dt="2025-08-29T09:59:16.624" v="359" actId="47"/>
        <pc:sldMkLst>
          <pc:docMk/>
          <pc:sldMk cId="322785338" sldId="2134808755"/>
        </pc:sldMkLst>
      </pc:sldChg>
      <pc:sldChg chg="del">
        <pc:chgData name="FERHANE EL MOSTAFA" userId="612e3f77-08f4-424c-9bd0-6ac275dcda07" providerId="ADAL" clId="{FA163132-F41F-48DA-A451-8169FABDCD7A}" dt="2025-08-29T10:09:19.597" v="501" actId="47"/>
        <pc:sldMkLst>
          <pc:docMk/>
          <pc:sldMk cId="93297" sldId="2134808756"/>
        </pc:sldMkLst>
      </pc:sldChg>
      <pc:sldChg chg="modSp mod modAnim">
        <pc:chgData name="FERHANE EL MOSTAFA" userId="612e3f77-08f4-424c-9bd0-6ac275dcda07" providerId="ADAL" clId="{FA163132-F41F-48DA-A451-8169FABDCD7A}" dt="2025-08-29T10:45:03.191" v="977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FA163132-F41F-48DA-A451-8169FABDCD7A}" dt="2025-08-29T10:44:54.630" v="967" actId="20577"/>
          <ac:spMkLst>
            <pc:docMk/>
            <pc:sldMk cId="3245557733" sldId="2134808757"/>
            <ac:spMk id="2" creationId="{1DE60D1A-6D9D-9BBC-98FE-627F5AA6E19B}"/>
          </ac:spMkLst>
        </pc:spChg>
        <pc:spChg chg="mod">
          <ac:chgData name="FERHANE EL MOSTAFA" userId="612e3f77-08f4-424c-9bd0-6ac275dcda07" providerId="ADAL" clId="{FA163132-F41F-48DA-A451-8169FABDCD7A}" dt="2025-08-29T10:45:03.191" v="977" actId="20577"/>
          <ac:spMkLst>
            <pc:docMk/>
            <pc:sldMk cId="3245557733" sldId="2134808757"/>
            <ac:spMk id="6" creationId="{C4DE3010-DBA5-FF0A-2214-7796BE7D0543}"/>
          </ac:spMkLst>
        </pc:spChg>
      </pc:sldChg>
      <pc:sldChg chg="del">
        <pc:chgData name="FERHANE EL MOSTAFA" userId="612e3f77-08f4-424c-9bd0-6ac275dcda07" providerId="ADAL" clId="{FA163132-F41F-48DA-A451-8169FABDCD7A}" dt="2025-08-29T10:49:41.843" v="1068" actId="47"/>
        <pc:sldMkLst>
          <pc:docMk/>
          <pc:sldMk cId="877773967" sldId="2134808759"/>
        </pc:sldMkLst>
      </pc:sldChg>
      <pc:sldChg chg="modSp mod">
        <pc:chgData name="FERHANE EL MOSTAFA" userId="612e3f77-08f4-424c-9bd0-6ac275dcda07" providerId="ADAL" clId="{FA163132-F41F-48DA-A451-8169FABDCD7A}" dt="2025-08-29T10:48:20.147" v="1060" actId="108"/>
        <pc:sldMkLst>
          <pc:docMk/>
          <pc:sldMk cId="2656362713" sldId="2134808761"/>
        </pc:sldMkLst>
        <pc:spChg chg="mod">
          <ac:chgData name="FERHANE EL MOSTAFA" userId="612e3f77-08f4-424c-9bd0-6ac275dcda07" providerId="ADAL" clId="{FA163132-F41F-48DA-A451-8169FABDCD7A}" dt="2025-08-29T10:48:15.131" v="1059" actId="14100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FA163132-F41F-48DA-A451-8169FABDCD7A}" dt="2025-08-29T10:48:20.147" v="1060" actId="108"/>
          <ac:spMkLst>
            <pc:docMk/>
            <pc:sldMk cId="2656362713" sldId="2134808761"/>
            <ac:spMk id="7" creationId="{5F7E3065-4EFB-4648-776C-39DF9A73DBC2}"/>
          </ac:spMkLst>
        </pc:spChg>
      </pc:sldChg>
      <pc:sldChg chg="add">
        <pc:chgData name="FERHANE EL MOSTAFA" userId="612e3f77-08f4-424c-9bd0-6ac275dcda07" providerId="ADAL" clId="{FA163132-F41F-48DA-A451-8169FABDCD7A}" dt="2025-08-29T09:25:58.054" v="25"/>
        <pc:sldMkLst>
          <pc:docMk/>
          <pc:sldMk cId="3527258764" sldId="2134808765"/>
        </pc:sldMkLst>
      </pc:sldChg>
      <pc:sldChg chg="addSp delSp modSp add mod">
        <pc:chgData name="FERHANE EL MOSTAFA" userId="612e3f77-08f4-424c-9bd0-6ac275dcda07" providerId="ADAL" clId="{FA163132-F41F-48DA-A451-8169FABDCD7A}" dt="2025-08-29T09:29:21.360" v="80" actId="20577"/>
        <pc:sldMkLst>
          <pc:docMk/>
          <pc:sldMk cId="277484116" sldId="2134808766"/>
        </pc:sldMkLst>
        <pc:spChg chg="mod">
          <ac:chgData name="FERHANE EL MOSTAFA" userId="612e3f77-08f4-424c-9bd0-6ac275dcda07" providerId="ADAL" clId="{FA163132-F41F-48DA-A451-8169FABDCD7A}" dt="2025-08-29T09:29:21.360" v="80" actId="20577"/>
          <ac:spMkLst>
            <pc:docMk/>
            <pc:sldMk cId="277484116" sldId="213480876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FA163132-F41F-48DA-A451-8169FABDCD7A}" dt="2025-08-29T09:29:00.199" v="75"/>
          <ac:picMkLst>
            <pc:docMk/>
            <pc:sldMk cId="277484116" sldId="2134808766"/>
            <ac:picMk id="3" creationId="{F6E25FA8-F30C-5A2F-BB98-C0301FDE58A6}"/>
          </ac:picMkLst>
        </pc:picChg>
      </pc:sldChg>
      <pc:sldChg chg="modSp add mod">
        <pc:chgData name="FERHANE EL MOSTAFA" userId="612e3f77-08f4-424c-9bd0-6ac275dcda07" providerId="ADAL" clId="{FA163132-F41F-48DA-A451-8169FABDCD7A}" dt="2025-08-29T09:40:13.496" v="108" actId="20577"/>
        <pc:sldMkLst>
          <pc:docMk/>
          <pc:sldMk cId="3729271322" sldId="2134808767"/>
        </pc:sldMkLst>
        <pc:spChg chg="mod">
          <ac:chgData name="FERHANE EL MOSTAFA" userId="612e3f77-08f4-424c-9bd0-6ac275dcda07" providerId="ADAL" clId="{FA163132-F41F-48DA-A451-8169FABDCD7A}" dt="2025-08-29T09:40:13.496" v="108" actId="20577"/>
          <ac:spMkLst>
            <pc:docMk/>
            <pc:sldMk cId="3729271322" sldId="2134808767"/>
            <ac:spMk id="6" creationId="{58942D4D-0471-6477-9F3F-AF08839F7B89}"/>
          </ac:spMkLst>
        </pc:spChg>
      </pc:sldChg>
      <pc:sldChg chg="addSp delSp modSp add mod modAnim">
        <pc:chgData name="FERHANE EL MOSTAFA" userId="612e3f77-08f4-424c-9bd0-6ac275dcda07" providerId="ADAL" clId="{FA163132-F41F-48DA-A451-8169FABDCD7A}" dt="2025-08-29T09:55:28.430" v="342" actId="20577"/>
        <pc:sldMkLst>
          <pc:docMk/>
          <pc:sldMk cId="2580960556" sldId="2134808768"/>
        </pc:sldMkLst>
        <pc:spChg chg="mod">
          <ac:chgData name="FERHANE EL MOSTAFA" userId="612e3f77-08f4-424c-9bd0-6ac275dcda07" providerId="ADAL" clId="{FA163132-F41F-48DA-A451-8169FABDCD7A}" dt="2025-08-29T09:53:52.486" v="285"/>
          <ac:spMkLst>
            <pc:docMk/>
            <pc:sldMk cId="2580960556" sldId="2134808768"/>
            <ac:spMk id="3" creationId="{C3F75327-B094-778B-F56D-BB911C959718}"/>
          </ac:spMkLst>
        </pc:spChg>
        <pc:spChg chg="add mod">
          <ac:chgData name="FERHANE EL MOSTAFA" userId="612e3f77-08f4-424c-9bd0-6ac275dcda07" providerId="ADAL" clId="{FA163132-F41F-48DA-A451-8169FABDCD7A}" dt="2025-08-29T09:54:11.493" v="294" actId="20577"/>
          <ac:spMkLst>
            <pc:docMk/>
            <pc:sldMk cId="2580960556" sldId="2134808768"/>
            <ac:spMk id="7" creationId="{EF3F072A-5D5B-DC75-4ACA-79B68DD45E4F}"/>
          </ac:spMkLst>
        </pc:spChg>
        <pc:spChg chg="add mod">
          <ac:chgData name="FERHANE EL MOSTAFA" userId="612e3f77-08f4-424c-9bd0-6ac275dcda07" providerId="ADAL" clId="{FA163132-F41F-48DA-A451-8169FABDCD7A}" dt="2025-08-29T09:54:32.081" v="306" actId="20577"/>
          <ac:spMkLst>
            <pc:docMk/>
            <pc:sldMk cId="2580960556" sldId="2134808768"/>
            <ac:spMk id="8" creationId="{6C36D03B-E6BA-7F34-15EB-B25FE573F750}"/>
          </ac:spMkLst>
        </pc:spChg>
        <pc:spChg chg="add mod">
          <ac:chgData name="FERHANE EL MOSTAFA" userId="612e3f77-08f4-424c-9bd0-6ac275dcda07" providerId="ADAL" clId="{FA163132-F41F-48DA-A451-8169FABDCD7A}" dt="2025-08-29T09:54:53.203" v="319" actId="20577"/>
          <ac:spMkLst>
            <pc:docMk/>
            <pc:sldMk cId="2580960556" sldId="2134808768"/>
            <ac:spMk id="13" creationId="{1E9B03F3-C0B2-EBD6-C2D9-D42295AF16B6}"/>
          </ac:spMkLst>
        </pc:spChg>
        <pc:spChg chg="add mod">
          <ac:chgData name="FERHANE EL MOSTAFA" userId="612e3f77-08f4-424c-9bd0-6ac275dcda07" providerId="ADAL" clId="{FA163132-F41F-48DA-A451-8169FABDCD7A}" dt="2025-08-29T09:55:10.183" v="330" actId="20577"/>
          <ac:spMkLst>
            <pc:docMk/>
            <pc:sldMk cId="2580960556" sldId="2134808768"/>
            <ac:spMk id="14" creationId="{80E04539-67D7-3CE7-50C0-C0610DB83032}"/>
          </ac:spMkLst>
        </pc:spChg>
        <pc:spChg chg="add mod">
          <ac:chgData name="FERHANE EL MOSTAFA" userId="612e3f77-08f4-424c-9bd0-6ac275dcda07" providerId="ADAL" clId="{FA163132-F41F-48DA-A451-8169FABDCD7A}" dt="2025-08-29T09:55:28.430" v="342" actId="20577"/>
          <ac:spMkLst>
            <pc:docMk/>
            <pc:sldMk cId="2580960556" sldId="2134808768"/>
            <ac:spMk id="15" creationId="{0922CA8A-700A-A0F0-1B20-A599AF645EE9}"/>
          </ac:spMkLst>
        </pc:spChg>
        <pc:picChg chg="add mod">
          <ac:chgData name="FERHANE EL MOSTAFA" userId="612e3f77-08f4-424c-9bd0-6ac275dcda07" providerId="ADAL" clId="{FA163132-F41F-48DA-A451-8169FABDCD7A}" dt="2025-08-29T09:53:39.469" v="284"/>
          <ac:picMkLst>
            <pc:docMk/>
            <pc:sldMk cId="2580960556" sldId="2134808768"/>
            <ac:picMk id="6" creationId="{7D336829-0850-76AB-14CF-70F0C3B56DEC}"/>
          </ac:picMkLst>
        </pc:picChg>
      </pc:sldChg>
      <pc:sldChg chg="addSp delSp modSp add mod modAnim">
        <pc:chgData name="FERHANE EL MOSTAFA" userId="612e3f77-08f4-424c-9bd0-6ac275dcda07" providerId="ADAL" clId="{FA163132-F41F-48DA-A451-8169FABDCD7A}" dt="2025-08-29T09:58:41.561" v="348"/>
        <pc:sldMkLst>
          <pc:docMk/>
          <pc:sldMk cId="1236098193" sldId="2134808769"/>
        </pc:sldMkLst>
        <pc:spChg chg="mod">
          <ac:chgData name="FERHANE EL MOSTAFA" userId="612e3f77-08f4-424c-9bd0-6ac275dcda07" providerId="ADAL" clId="{FA163132-F41F-48DA-A451-8169FABDCD7A}" dt="2025-08-29T09:58:31.700" v="347"/>
          <ac:spMkLst>
            <pc:docMk/>
            <pc:sldMk cId="1236098193" sldId="2134808769"/>
            <ac:spMk id="3" creationId="{1FE261C9-88BA-F94F-522D-F5300D089B0A}"/>
          </ac:spMkLst>
        </pc:spChg>
        <pc:picChg chg="add mod">
          <ac:chgData name="FERHANE EL MOSTAFA" userId="612e3f77-08f4-424c-9bd0-6ac275dcda07" providerId="ADAL" clId="{FA163132-F41F-48DA-A451-8169FABDCD7A}" dt="2025-08-29T09:58:21.203" v="346"/>
          <ac:picMkLst>
            <pc:docMk/>
            <pc:sldMk cId="1236098193" sldId="2134808769"/>
            <ac:picMk id="4" creationId="{35DF0306-A44C-5A53-43A8-9DCE6CC5B0AE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09:13.935" v="500"/>
        <pc:sldMkLst>
          <pc:docMk/>
          <pc:sldMk cId="3512481618" sldId="2134808770"/>
        </pc:sldMkLst>
        <pc:spChg chg="mod">
          <ac:chgData name="FERHANE EL MOSTAFA" userId="612e3f77-08f4-424c-9bd0-6ac275dcda07" providerId="ADAL" clId="{FA163132-F41F-48DA-A451-8169FABDCD7A}" dt="2025-08-29T10:09:13.935" v="500"/>
          <ac:spMkLst>
            <pc:docMk/>
            <pc:sldMk cId="3512481618" sldId="2134808770"/>
            <ac:spMk id="2" creationId="{FFAD6F70-E474-1FDE-F8A3-A8A7384C83DF}"/>
          </ac:spMkLst>
        </pc:spChg>
        <pc:picChg chg="add mod">
          <ac:chgData name="FERHANE EL MOSTAFA" userId="612e3f77-08f4-424c-9bd0-6ac275dcda07" providerId="ADAL" clId="{FA163132-F41F-48DA-A451-8169FABDCD7A}" dt="2025-08-29T10:09:03.873" v="499"/>
          <ac:picMkLst>
            <pc:docMk/>
            <pc:sldMk cId="3512481618" sldId="2134808770"/>
            <ac:picMk id="5" creationId="{26FFFF87-CCA4-02A8-361F-DA87559BC3E9}"/>
          </ac:picMkLst>
        </pc:picChg>
      </pc:sldChg>
      <pc:sldChg chg="addSp delSp modSp add mod delAnim modAnim">
        <pc:chgData name="FERHANE EL MOSTAFA" userId="612e3f77-08f4-424c-9bd0-6ac275dcda07" providerId="ADAL" clId="{FA163132-F41F-48DA-A451-8169FABDCD7A}" dt="2025-08-29T10:38:25.085" v="800"/>
        <pc:sldMkLst>
          <pc:docMk/>
          <pc:sldMk cId="42414819" sldId="2134808771"/>
        </pc:sldMkLst>
        <pc:spChg chg="mod">
          <ac:chgData name="FERHANE EL MOSTAFA" userId="612e3f77-08f4-424c-9bd0-6ac275dcda07" providerId="ADAL" clId="{FA163132-F41F-48DA-A451-8169FABDCD7A}" dt="2025-08-29T10:37:59.402" v="795" actId="6549"/>
          <ac:spMkLst>
            <pc:docMk/>
            <pc:sldMk cId="42414819" sldId="2134808771"/>
            <ac:spMk id="2" creationId="{E2207096-1037-6304-4531-B74F85EC76D7}"/>
          </ac:spMkLst>
        </pc:spChg>
        <pc:picChg chg="add mod">
          <ac:chgData name="FERHANE EL MOSTAFA" userId="612e3f77-08f4-424c-9bd0-6ac275dcda07" providerId="ADAL" clId="{FA163132-F41F-48DA-A451-8169FABDCD7A}" dt="2025-08-29T10:37:30.073" v="791"/>
          <ac:picMkLst>
            <pc:docMk/>
            <pc:sldMk cId="42414819" sldId="2134808771"/>
            <ac:picMk id="5" creationId="{CCD5DF0C-AAF2-97CB-9BED-B368CBEE8CE9}"/>
          </ac:picMkLst>
        </pc:picChg>
        <pc:picChg chg="add mod">
          <ac:chgData name="FERHANE EL MOSTAFA" userId="612e3f77-08f4-424c-9bd0-6ac275dcda07" providerId="ADAL" clId="{FA163132-F41F-48DA-A451-8169FABDCD7A}" dt="2025-08-29T10:38:11.547" v="798" actId="1076"/>
          <ac:picMkLst>
            <pc:docMk/>
            <pc:sldMk cId="42414819" sldId="2134808771"/>
            <ac:picMk id="6" creationId="{EF459BA4-C4E0-A4F3-D6F5-A8F98E8850DB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52:02.206" v="1128" actId="20577"/>
        <pc:sldMkLst>
          <pc:docMk/>
          <pc:sldMk cId="1029906763" sldId="2134808772"/>
        </pc:sldMkLst>
        <pc:spChg chg="mod">
          <ac:chgData name="FERHANE EL MOSTAFA" userId="612e3f77-08f4-424c-9bd0-6ac275dcda07" providerId="ADAL" clId="{FA163132-F41F-48DA-A451-8169FABDCD7A}" dt="2025-08-29T10:51:35.369" v="1120" actId="20577"/>
          <ac:spMkLst>
            <pc:docMk/>
            <pc:sldMk cId="1029906763" sldId="2134808772"/>
            <ac:spMk id="6" creationId="{4AF356CA-0B1F-1875-37DD-C161B897C564}"/>
          </ac:spMkLst>
        </pc:spChg>
        <pc:spChg chg="mod">
          <ac:chgData name="FERHANE EL MOSTAFA" userId="612e3f77-08f4-424c-9bd0-6ac275dcda07" providerId="ADAL" clId="{FA163132-F41F-48DA-A451-8169FABDCD7A}" dt="2025-08-29T10:51:47.339" v="1122" actId="6549"/>
          <ac:spMkLst>
            <pc:docMk/>
            <pc:sldMk cId="1029906763" sldId="2134808772"/>
            <ac:spMk id="7" creationId="{F89FEC2F-65DF-9FA8-380C-3FCDD5FDAEAB}"/>
          </ac:spMkLst>
        </pc:spChg>
        <pc:spChg chg="mod">
          <ac:chgData name="FERHANE EL MOSTAFA" userId="612e3f77-08f4-424c-9bd0-6ac275dcda07" providerId="ADAL" clId="{FA163132-F41F-48DA-A451-8169FABDCD7A}" dt="2025-08-29T10:52:02.206" v="1128" actId="20577"/>
          <ac:spMkLst>
            <pc:docMk/>
            <pc:sldMk cId="1029906763" sldId="2134808772"/>
            <ac:spMk id="10" creationId="{7E3932BA-AB66-FFA0-A3B2-34FDC606755D}"/>
          </ac:spMkLst>
        </pc:spChg>
        <pc:spChg chg="mod">
          <ac:chgData name="FERHANE EL MOSTAFA" userId="612e3f77-08f4-424c-9bd0-6ac275dcda07" providerId="ADAL" clId="{FA163132-F41F-48DA-A451-8169FABDCD7A}" dt="2025-08-29T10:50:28.961" v="1093" actId="14100"/>
          <ac:spMkLst>
            <pc:docMk/>
            <pc:sldMk cId="1029906763" sldId="2134808772"/>
            <ac:spMk id="12" creationId="{5A1E2A76-AB5F-A765-291F-6AA1FF9CB8D1}"/>
          </ac:spMkLst>
        </pc:spChg>
        <pc:spChg chg="add mod">
          <ac:chgData name="FERHANE EL MOSTAFA" userId="612e3f77-08f4-424c-9bd0-6ac275dcda07" providerId="ADAL" clId="{FA163132-F41F-48DA-A451-8169FABDCD7A}" dt="2025-08-29T10:51:32.869" v="1119" actId="1076"/>
          <ac:spMkLst>
            <pc:docMk/>
            <pc:sldMk cId="1029906763" sldId="2134808772"/>
            <ac:spMk id="14" creationId="{7B51E476-552F-49DF-F0D6-6ED4A17B0E94}"/>
          </ac:spMkLst>
        </pc:spChg>
      </pc:sldChg>
      <pc:sldChg chg="add">
        <pc:chgData name="FERHANE EL MOSTAFA" userId="612e3f77-08f4-424c-9bd0-6ac275dcda07" providerId="ADAL" clId="{FA163132-F41F-48DA-A451-8169FABDCD7A}" dt="2025-08-30T08:22:08.812" v="1258"/>
        <pc:sldMkLst>
          <pc:docMk/>
          <pc:sldMk cId="3606150809" sldId="2134808773"/>
        </pc:sldMkLst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36.389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36.389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36.389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/>
            <a:t>اَلسَّلامُ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6"/>
      <dgm:spPr/>
    </dgm:pt>
    <dgm:pt modelId="{5561A204-1BC4-4034-92CF-84FB29006777}" type="pres">
      <dgm:prSet presAssocID="{61CB46EA-D80D-413C-9783-686FE8C78FA5}" presName="connTx" presStyleLbl="parChTrans1D2" presStyleIdx="0" presStyleCnt="6"/>
      <dgm:spPr/>
    </dgm:pt>
    <dgm:pt modelId="{C1C5E62B-8BEF-4542-8237-6B9D6C114E73}" type="pres">
      <dgm:prSet presAssocID="{E8EF869A-0FAE-42C5-BCC4-46322E4498C2}" presName="node" presStyleLbl="node1" presStyleIdx="0" presStyleCnt="6" custRadScaleRad="101859" custRadScaleInc="3580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1" presStyleCnt="6"/>
      <dgm:spPr/>
    </dgm:pt>
    <dgm:pt modelId="{C8411EAB-38F9-4567-B21F-5DF81AA6782C}" type="pres">
      <dgm:prSet presAssocID="{33EC2016-641E-4AE4-8139-01933250E5C2}" presName="connTx" presStyleLbl="parChTrans1D2" presStyleIdx="1" presStyleCnt="6"/>
      <dgm:spPr/>
    </dgm:pt>
    <dgm:pt modelId="{A0E698E8-9E77-4516-B218-FFDEFF6465BE}" type="pres">
      <dgm:prSet presAssocID="{D3EC274C-E4C9-4FE5-9F2D-E2B2A5CE50D3}" presName="node" presStyleLbl="node1" presStyleIdx="1" presStyleCnt="6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2" presStyleCnt="6"/>
      <dgm:spPr/>
    </dgm:pt>
    <dgm:pt modelId="{762BAAAF-2B43-4698-95BB-F06FE358E117}" type="pres">
      <dgm:prSet presAssocID="{A5AAE615-20C1-4236-8206-EA36B2B5C79C}" presName="connTx" presStyleLbl="parChTrans1D2" presStyleIdx="2" presStyleCnt="6"/>
      <dgm:spPr/>
    </dgm:pt>
    <dgm:pt modelId="{9AA6075C-73B5-40C8-A405-80C49F4430FF}" type="pres">
      <dgm:prSet presAssocID="{5B1E684C-ED36-4B1A-9EC8-9E20E1E8B512}" presName="node" presStyleLbl="node1" presStyleIdx="2" presStyleCnt="6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3" presStyleCnt="6"/>
      <dgm:spPr/>
    </dgm:pt>
    <dgm:pt modelId="{AB9D33C8-F190-4F88-B5A4-F6D46D64FDBA}" type="pres">
      <dgm:prSet presAssocID="{8F52854A-4E27-4CEB-B114-FA12A6A185B7}" presName="connTx" presStyleLbl="parChTrans1D2" presStyleIdx="3" presStyleCnt="6"/>
      <dgm:spPr/>
    </dgm:pt>
    <dgm:pt modelId="{FC49683F-D685-40C7-B400-DC97AE875747}" type="pres">
      <dgm:prSet presAssocID="{2C3F775A-B0D6-4A4F-9CDE-D463D0BC2F0D}" presName="node" presStyleLbl="node1" presStyleIdx="3" presStyleCnt="6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4" presStyleCnt="6"/>
      <dgm:spPr/>
    </dgm:pt>
    <dgm:pt modelId="{40FE342D-663F-4A36-B2E3-4D425F1892F5}" type="pres">
      <dgm:prSet presAssocID="{AC2776AC-D030-4696-A100-20DA37C0A323}" presName="connTx" presStyleLbl="parChTrans1D2" presStyleIdx="4" presStyleCnt="6"/>
      <dgm:spPr/>
    </dgm:pt>
    <dgm:pt modelId="{1FCEA333-4CA3-4B01-9D08-24985C20B7DA}" type="pres">
      <dgm:prSet presAssocID="{2A1D2AEF-70E5-4611-8B07-72875AC9C35C}" presName="node" presStyleLbl="node1" presStyleIdx="4" presStyleCnt="6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5" presStyleCnt="6"/>
      <dgm:spPr/>
    </dgm:pt>
    <dgm:pt modelId="{734AB248-396C-42D8-96B1-922897CFC442}" type="pres">
      <dgm:prSet presAssocID="{6706B036-FC44-43AC-9267-1BA768BEE950}" presName="connTx" presStyleLbl="parChTrans1D2" presStyleIdx="5" presStyleCnt="6"/>
      <dgm:spPr/>
    </dgm:pt>
    <dgm:pt modelId="{D8E5785C-8AB1-4403-95B6-15F7A8B8336B}" type="pres">
      <dgm:prSet presAssocID="{EFE8AC4B-D99E-49FC-9CF0-E1567049F744}" presName="node" presStyleLbl="node1" presStyleIdx="5" presStyleCnt="6">
        <dgm:presLayoutVars>
          <dgm:bulletEnabled val="1"/>
        </dgm:presLayoutVars>
      </dgm:prSet>
      <dgm:spPr/>
    </dgm:pt>
  </dgm:ptLst>
  <dgm:cxnLst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4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1" destOrd="0" parTransId="{33EC2016-641E-4AE4-8139-01933250E5C2}" sibTransId="{C32B155E-A09E-4B09-9D0D-FBFAE56A614C}"/>
    <dgm:cxn modelId="{D2D4A069-79A3-4E3F-ABFF-E4484C2C0975}" srcId="{571EA815-78F6-4DCF-83A5-4D26B5988817}" destId="{EFE8AC4B-D99E-49FC-9CF0-E1567049F744}" srcOrd="5" destOrd="0" parTransId="{6706B036-FC44-43AC-9267-1BA768BEE950}" sibTransId="{4AD6CB4E-FBED-47C0-9044-28E731FC082D}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A7F64170-7BBA-433A-9B0E-E47DB6F2160A}" srcId="{571EA815-78F6-4DCF-83A5-4D26B5988817}" destId="{2C3F775A-B0D6-4A4F-9CDE-D463D0BC2F0D}" srcOrd="3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2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F0C7C993-1B00-44A9-9DE1-0858BDD00A00}" type="presParOf" srcId="{FA12BA7F-C76C-4083-9406-A67ACA022854}" destId="{A41FAE71-6568-4F04-BCB8-702A051CE094}" srcOrd="3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4" destOrd="0" presId="urn:microsoft.com/office/officeart/2005/8/layout/radial1"/>
    <dgm:cxn modelId="{E9B6654C-8486-49F1-98D3-CF43614D72D8}" type="presParOf" srcId="{FA12BA7F-C76C-4083-9406-A67ACA022854}" destId="{29E7DDC3-FCFA-42B4-8DBB-BDE2CD877C0E}" srcOrd="5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6" destOrd="0" presId="urn:microsoft.com/office/officeart/2005/8/layout/radial1"/>
    <dgm:cxn modelId="{9A0E7095-9ECE-42C3-8B37-20789A2102AF}" type="presParOf" srcId="{FA12BA7F-C76C-4083-9406-A67ACA022854}" destId="{00F8213B-A256-491A-AFE5-32C677DC5F95}" srcOrd="7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8" destOrd="0" presId="urn:microsoft.com/office/officeart/2005/8/layout/radial1"/>
    <dgm:cxn modelId="{584507CF-D5E2-47BE-902B-98440803D47D}" type="presParOf" srcId="{FA12BA7F-C76C-4083-9406-A67ACA022854}" destId="{4C65E19B-F523-48EB-AAD5-09A7F13C9F05}" srcOrd="9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0" destOrd="0" presId="urn:microsoft.com/office/officeart/2005/8/layout/radial1"/>
    <dgm:cxn modelId="{1E764583-2886-45F9-9BA9-92E926E855CF}" type="presParOf" srcId="{FA12BA7F-C76C-4083-9406-A67ACA022854}" destId="{86E4F7B7-9273-4F26-8F5A-28F44A8AB329}" srcOrd="11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2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/>
            <a:t>اَلسَّلامُ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ar-MA" sz="3600" b="1" dirty="0">
              <a:solidFill>
                <a:srgbClr val="C00000"/>
              </a:solidFill>
            </a:rPr>
            <a:t>الهدوء</a:t>
          </a:r>
          <a:endParaRPr lang="fr-FR" sz="3800" b="1" dirty="0">
            <a:solidFill>
              <a:srgbClr val="C00000"/>
            </a:solidFill>
          </a:endParaRPr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3600" b="1" dirty="0">
              <a:solidFill>
                <a:srgbClr val="C00000"/>
              </a:solidFill>
            </a:rPr>
            <a:t>الطمأنينة</a:t>
          </a:r>
          <a:endParaRPr lang="fr-FR" sz="3800" b="1" dirty="0">
            <a:solidFill>
              <a:srgbClr val="C00000"/>
            </a:solidFill>
          </a:endParaRPr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sz="3600" b="1" dirty="0">
              <a:solidFill>
                <a:srgbClr val="C00000"/>
              </a:solidFill>
            </a:rPr>
            <a:t>المحبة</a:t>
          </a:r>
          <a:endParaRPr lang="fr-FR" sz="3800" b="1" dirty="0">
            <a:solidFill>
              <a:srgbClr val="C00000"/>
            </a:solidFill>
          </a:endParaRPr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sz="3600" b="1" dirty="0">
              <a:solidFill>
                <a:srgbClr val="C00000"/>
              </a:solidFill>
            </a:rPr>
            <a:t>الخير</a:t>
          </a:r>
          <a:endParaRPr lang="fr-FR" sz="3800" b="1" dirty="0">
            <a:solidFill>
              <a:srgbClr val="C00000"/>
            </a:solidFill>
          </a:endParaRPr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sz="3600" b="1" dirty="0">
              <a:solidFill>
                <a:srgbClr val="C00000"/>
              </a:solidFill>
            </a:rPr>
            <a:t>التسامح</a:t>
          </a:r>
          <a:endParaRPr lang="fr-FR" sz="3800" b="1" dirty="0">
            <a:solidFill>
              <a:srgbClr val="C00000"/>
            </a:solidFill>
          </a:endParaRPr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sz="3600" b="1" dirty="0">
              <a:solidFill>
                <a:srgbClr val="C00000"/>
              </a:solidFill>
            </a:rPr>
            <a:t>الأمن</a:t>
          </a:r>
          <a:endParaRPr lang="fr-FR" sz="3800" b="1" dirty="0">
            <a:solidFill>
              <a:srgbClr val="C00000"/>
            </a:solidFill>
          </a:endParaRPr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6"/>
      <dgm:spPr/>
    </dgm:pt>
    <dgm:pt modelId="{5561A204-1BC4-4034-92CF-84FB29006777}" type="pres">
      <dgm:prSet presAssocID="{61CB46EA-D80D-413C-9783-686FE8C78FA5}" presName="connTx" presStyleLbl="parChTrans1D2" presStyleIdx="0" presStyleCnt="6"/>
      <dgm:spPr/>
    </dgm:pt>
    <dgm:pt modelId="{C1C5E62B-8BEF-4542-8237-6B9D6C114E73}" type="pres">
      <dgm:prSet presAssocID="{E8EF869A-0FAE-42C5-BCC4-46322E4498C2}" presName="node" presStyleLbl="node1" presStyleIdx="0" presStyleCnt="6" custRadScaleRad="101859" custRadScaleInc="3580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1" presStyleCnt="6"/>
      <dgm:spPr/>
    </dgm:pt>
    <dgm:pt modelId="{C8411EAB-38F9-4567-B21F-5DF81AA6782C}" type="pres">
      <dgm:prSet presAssocID="{33EC2016-641E-4AE4-8139-01933250E5C2}" presName="connTx" presStyleLbl="parChTrans1D2" presStyleIdx="1" presStyleCnt="6"/>
      <dgm:spPr/>
    </dgm:pt>
    <dgm:pt modelId="{A0E698E8-9E77-4516-B218-FFDEFF6465BE}" type="pres">
      <dgm:prSet presAssocID="{D3EC274C-E4C9-4FE5-9F2D-E2B2A5CE50D3}" presName="node" presStyleLbl="node1" presStyleIdx="1" presStyleCnt="6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2" presStyleCnt="6"/>
      <dgm:spPr/>
    </dgm:pt>
    <dgm:pt modelId="{762BAAAF-2B43-4698-95BB-F06FE358E117}" type="pres">
      <dgm:prSet presAssocID="{A5AAE615-20C1-4236-8206-EA36B2B5C79C}" presName="connTx" presStyleLbl="parChTrans1D2" presStyleIdx="2" presStyleCnt="6"/>
      <dgm:spPr/>
    </dgm:pt>
    <dgm:pt modelId="{9AA6075C-73B5-40C8-A405-80C49F4430FF}" type="pres">
      <dgm:prSet presAssocID="{5B1E684C-ED36-4B1A-9EC8-9E20E1E8B512}" presName="node" presStyleLbl="node1" presStyleIdx="2" presStyleCnt="6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3" presStyleCnt="6"/>
      <dgm:spPr/>
    </dgm:pt>
    <dgm:pt modelId="{AB9D33C8-F190-4F88-B5A4-F6D46D64FDBA}" type="pres">
      <dgm:prSet presAssocID="{8F52854A-4E27-4CEB-B114-FA12A6A185B7}" presName="connTx" presStyleLbl="parChTrans1D2" presStyleIdx="3" presStyleCnt="6"/>
      <dgm:spPr/>
    </dgm:pt>
    <dgm:pt modelId="{FC49683F-D685-40C7-B400-DC97AE875747}" type="pres">
      <dgm:prSet presAssocID="{2C3F775A-B0D6-4A4F-9CDE-D463D0BC2F0D}" presName="node" presStyleLbl="node1" presStyleIdx="3" presStyleCnt="6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4" presStyleCnt="6"/>
      <dgm:spPr/>
    </dgm:pt>
    <dgm:pt modelId="{40FE342D-663F-4A36-B2E3-4D425F1892F5}" type="pres">
      <dgm:prSet presAssocID="{AC2776AC-D030-4696-A100-20DA37C0A323}" presName="connTx" presStyleLbl="parChTrans1D2" presStyleIdx="4" presStyleCnt="6"/>
      <dgm:spPr/>
    </dgm:pt>
    <dgm:pt modelId="{1FCEA333-4CA3-4B01-9D08-24985C20B7DA}" type="pres">
      <dgm:prSet presAssocID="{2A1D2AEF-70E5-4611-8B07-72875AC9C35C}" presName="node" presStyleLbl="node1" presStyleIdx="4" presStyleCnt="6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5" presStyleCnt="6"/>
      <dgm:spPr/>
    </dgm:pt>
    <dgm:pt modelId="{734AB248-396C-42D8-96B1-922897CFC442}" type="pres">
      <dgm:prSet presAssocID="{6706B036-FC44-43AC-9267-1BA768BEE950}" presName="connTx" presStyleLbl="parChTrans1D2" presStyleIdx="5" presStyleCnt="6"/>
      <dgm:spPr/>
    </dgm:pt>
    <dgm:pt modelId="{D8E5785C-8AB1-4403-95B6-15F7A8B8336B}" type="pres">
      <dgm:prSet presAssocID="{EFE8AC4B-D99E-49FC-9CF0-E1567049F744}" presName="node" presStyleLbl="node1" presStyleIdx="5" presStyleCnt="6">
        <dgm:presLayoutVars>
          <dgm:bulletEnabled val="1"/>
        </dgm:presLayoutVars>
      </dgm:prSet>
      <dgm:spPr/>
    </dgm:pt>
  </dgm:ptLst>
  <dgm:cxnLst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4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1" destOrd="0" parTransId="{33EC2016-641E-4AE4-8139-01933250E5C2}" sibTransId="{C32B155E-A09E-4B09-9D0D-FBFAE56A614C}"/>
    <dgm:cxn modelId="{D2D4A069-79A3-4E3F-ABFF-E4484C2C0975}" srcId="{571EA815-78F6-4DCF-83A5-4D26B5988817}" destId="{EFE8AC4B-D99E-49FC-9CF0-E1567049F744}" srcOrd="5" destOrd="0" parTransId="{6706B036-FC44-43AC-9267-1BA768BEE950}" sibTransId="{4AD6CB4E-FBED-47C0-9044-28E731FC082D}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A7F64170-7BBA-433A-9B0E-E47DB6F2160A}" srcId="{571EA815-78F6-4DCF-83A5-4D26B5988817}" destId="{2C3F775A-B0D6-4A4F-9CDE-D463D0BC2F0D}" srcOrd="3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2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F0C7C993-1B00-44A9-9DE1-0858BDD00A00}" type="presParOf" srcId="{FA12BA7F-C76C-4083-9406-A67ACA022854}" destId="{A41FAE71-6568-4F04-BCB8-702A051CE094}" srcOrd="3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4" destOrd="0" presId="urn:microsoft.com/office/officeart/2005/8/layout/radial1"/>
    <dgm:cxn modelId="{E9B6654C-8486-49F1-98D3-CF43614D72D8}" type="presParOf" srcId="{FA12BA7F-C76C-4083-9406-A67ACA022854}" destId="{29E7DDC3-FCFA-42B4-8DBB-BDE2CD877C0E}" srcOrd="5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6" destOrd="0" presId="urn:microsoft.com/office/officeart/2005/8/layout/radial1"/>
    <dgm:cxn modelId="{9A0E7095-9ECE-42C3-8B37-20789A2102AF}" type="presParOf" srcId="{FA12BA7F-C76C-4083-9406-A67ACA022854}" destId="{00F8213B-A256-491A-AFE5-32C677DC5F95}" srcOrd="7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8" destOrd="0" presId="urn:microsoft.com/office/officeart/2005/8/layout/radial1"/>
    <dgm:cxn modelId="{584507CF-D5E2-47BE-902B-98440803D47D}" type="presParOf" srcId="{FA12BA7F-C76C-4083-9406-A67ACA022854}" destId="{4C65E19B-F523-48EB-AAD5-09A7F13C9F05}" srcOrd="9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0" destOrd="0" presId="urn:microsoft.com/office/officeart/2005/8/layout/radial1"/>
    <dgm:cxn modelId="{1E764583-2886-45F9-9BA9-92E926E855CF}" type="presParOf" srcId="{FA12BA7F-C76C-4083-9406-A67ACA022854}" destId="{86E4F7B7-9273-4F26-8F5A-28F44A8AB329}" srcOrd="11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2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اَلْقِيَمُ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ar-MA" b="1" dirty="0"/>
            <a:t>اَلسَّلامُ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bg2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/>
      <dgm:t>
        <a:bodyPr/>
        <a:lstStyle/>
        <a:p>
          <a:r>
            <a:rPr lang="ar-MA" sz="7200" dirty="0"/>
            <a:t>اَلْقِيَمُ</a:t>
          </a:r>
          <a:endParaRPr lang="fr-FR" sz="6400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3600" b="1" dirty="0"/>
            <a:t>اَلسَّلامُ</a:t>
          </a:r>
          <a:r>
            <a:rPr lang="ar-MA" sz="2900" dirty="0"/>
            <a:t> </a:t>
          </a:r>
          <a:endParaRPr lang="fr-FR" sz="2900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FCA65913-3E19-411B-948B-E046551BDC91}">
      <dgm:prSet custT="1"/>
      <dgm:spPr/>
      <dgm:t>
        <a:bodyPr/>
        <a:lstStyle/>
        <a:p>
          <a:pPr>
            <a:buNone/>
          </a:pPr>
          <a:r>
            <a:rPr lang="ar-MA" sz="3600" b="1" dirty="0"/>
            <a:t>اَلْحُبُّ</a:t>
          </a:r>
          <a:endParaRPr lang="fr-MA" sz="2900" b="1" dirty="0"/>
        </a:p>
      </dgm:t>
    </dgm:pt>
    <dgm:pt modelId="{14A14790-5493-40E0-B319-DC692C6086CE}" type="parTrans" cxnId="{E470527D-9785-4ACD-B405-9D60661A9278}">
      <dgm:prSet/>
      <dgm:spPr/>
      <dgm:t>
        <a:bodyPr/>
        <a:lstStyle/>
        <a:p>
          <a:endParaRPr lang="fr-MA"/>
        </a:p>
      </dgm:t>
    </dgm:pt>
    <dgm:pt modelId="{88BF9C7E-C2EF-4348-B486-B520E6BD548A}" type="sibTrans" cxnId="{E470527D-9785-4ACD-B405-9D60661A9278}">
      <dgm:prSet/>
      <dgm:spPr/>
      <dgm:t>
        <a:bodyPr/>
        <a:lstStyle/>
        <a:p>
          <a:endParaRPr lang="fr-MA"/>
        </a:p>
      </dgm:t>
    </dgm:pt>
    <dgm:pt modelId="{43774F62-CE4C-4519-9A4E-170B36D79EC4}">
      <dgm:prSet custT="1"/>
      <dgm:spPr/>
      <dgm:t>
        <a:bodyPr/>
        <a:lstStyle/>
        <a:p>
          <a:pPr>
            <a:buNone/>
          </a:pPr>
          <a:r>
            <a:rPr lang="ar-MA" sz="3600" b="1" dirty="0"/>
            <a:t>اَلْمَحَبَّةُ</a:t>
          </a:r>
          <a:r>
            <a:rPr lang="ar-MA" sz="2900" dirty="0"/>
            <a:t> </a:t>
          </a:r>
          <a:endParaRPr lang="fr-MA" sz="2900" dirty="0"/>
        </a:p>
      </dgm:t>
    </dgm:pt>
    <dgm:pt modelId="{99773E04-8E95-44A4-ADC6-4BDC70535F0A}" type="parTrans" cxnId="{342917C0-85BE-4942-8906-A3A39D90EE3F}">
      <dgm:prSet/>
      <dgm:spPr/>
      <dgm:t>
        <a:bodyPr/>
        <a:lstStyle/>
        <a:p>
          <a:endParaRPr lang="fr-MA"/>
        </a:p>
      </dgm:t>
    </dgm:pt>
    <dgm:pt modelId="{9BD51C60-A6AC-44F6-82FF-000AE604DD8C}" type="sibTrans" cxnId="{342917C0-85BE-4942-8906-A3A39D90EE3F}">
      <dgm:prSet/>
      <dgm:spPr/>
      <dgm:t>
        <a:bodyPr/>
        <a:lstStyle/>
        <a:p>
          <a:endParaRPr lang="fr-MA"/>
        </a:p>
      </dgm:t>
    </dgm:pt>
    <dgm:pt modelId="{2895CF7E-33F6-4A2F-B007-78ABD0745BC6}">
      <dgm:prSet custT="1"/>
      <dgm:spPr/>
      <dgm:t>
        <a:bodyPr/>
        <a:lstStyle/>
        <a:p>
          <a:pPr>
            <a:buNone/>
          </a:pPr>
          <a:r>
            <a:rPr lang="ar-MA" sz="3600" b="1" dirty="0"/>
            <a:t>اَلتَّعاوُنُ</a:t>
          </a:r>
          <a:endParaRPr lang="fr-MA" sz="2900" b="1" dirty="0"/>
        </a:p>
      </dgm:t>
    </dgm:pt>
    <dgm:pt modelId="{DA10733C-3E50-4BEF-B483-4C10B2BA2DD9}" type="parTrans" cxnId="{3323BA1F-C21A-4769-B836-809A65599711}">
      <dgm:prSet/>
      <dgm:spPr/>
      <dgm:t>
        <a:bodyPr/>
        <a:lstStyle/>
        <a:p>
          <a:endParaRPr lang="fr-MA"/>
        </a:p>
      </dgm:t>
    </dgm:pt>
    <dgm:pt modelId="{09EFE192-556C-4DA3-82BD-6F7438209217}" type="sibTrans" cxnId="{3323BA1F-C21A-4769-B836-809A65599711}">
      <dgm:prSet/>
      <dgm:spPr/>
      <dgm:t>
        <a:bodyPr/>
        <a:lstStyle/>
        <a:p>
          <a:endParaRPr lang="fr-MA"/>
        </a:p>
      </dgm:t>
    </dgm:pt>
    <dgm:pt modelId="{9400178C-A28B-4446-96A8-A9E06E59FC17}">
      <dgm:prSet custT="1"/>
      <dgm:spPr/>
      <dgm:t>
        <a:bodyPr/>
        <a:lstStyle/>
        <a:p>
          <a:pPr>
            <a:buNone/>
          </a:pPr>
          <a:r>
            <a:rPr lang="ar-MA" sz="3600" b="1" dirty="0"/>
            <a:t>اَلتَّسامُحُ</a:t>
          </a:r>
          <a:r>
            <a:rPr lang="ar-MA" sz="2900" dirty="0"/>
            <a:t> </a:t>
          </a:r>
          <a:endParaRPr lang="fr-MA" sz="2900" dirty="0"/>
        </a:p>
      </dgm:t>
    </dgm:pt>
    <dgm:pt modelId="{045BEDFF-A24C-4623-B099-01E4693A9D46}" type="parTrans" cxnId="{43BF7DFC-BBB2-4FE5-BA16-49D33A8F75AF}">
      <dgm:prSet/>
      <dgm:spPr/>
      <dgm:t>
        <a:bodyPr/>
        <a:lstStyle/>
        <a:p>
          <a:endParaRPr lang="fr-MA"/>
        </a:p>
      </dgm:t>
    </dgm:pt>
    <dgm:pt modelId="{9D72E40E-15AB-4569-AB9E-5E52E3C7D5A1}" type="sibTrans" cxnId="{43BF7DFC-BBB2-4FE5-BA16-49D33A8F75AF}">
      <dgm:prSet/>
      <dgm:spPr/>
      <dgm:t>
        <a:bodyPr/>
        <a:lstStyle/>
        <a:p>
          <a:endParaRPr lang="fr-MA"/>
        </a:p>
      </dgm:t>
    </dgm:pt>
    <dgm:pt modelId="{3EBBD0C3-C720-45C8-96F0-62454B505826}">
      <dgm:prSet custT="1"/>
      <dgm:spPr/>
      <dgm:t>
        <a:bodyPr/>
        <a:lstStyle/>
        <a:p>
          <a:pPr>
            <a:buNone/>
          </a:pPr>
          <a:r>
            <a:rPr lang="ar-MA" sz="3600" b="1" dirty="0"/>
            <a:t>قَبولُ ا</a:t>
          </a:r>
          <a:r>
            <a:rPr lang="ar-SA" sz="3600" b="1" dirty="0"/>
            <a:t>ؐ</a:t>
          </a:r>
          <a:r>
            <a:rPr lang="ar-MA" sz="3600" b="1" dirty="0"/>
            <a:t>لْآخَرِ</a:t>
          </a:r>
          <a:endParaRPr lang="fr-MA" sz="3600" b="1" dirty="0"/>
        </a:p>
      </dgm:t>
    </dgm:pt>
    <dgm:pt modelId="{14FBD7C8-F3BC-4938-AE72-F416B3D088B0}" type="parTrans" cxnId="{52E9D613-1FB1-48F7-920A-55D5B31AD726}">
      <dgm:prSet/>
      <dgm:spPr/>
      <dgm:t>
        <a:bodyPr/>
        <a:lstStyle/>
        <a:p>
          <a:endParaRPr lang="fr-MA"/>
        </a:p>
      </dgm:t>
    </dgm:pt>
    <dgm:pt modelId="{50A36092-0BCA-4D20-8D66-2B02B6623B55}" type="sibTrans" cxnId="{52E9D613-1FB1-48F7-920A-55D5B31AD726}">
      <dgm:prSet/>
      <dgm:spPr/>
      <dgm:t>
        <a:bodyPr/>
        <a:lstStyle/>
        <a:p>
          <a:endParaRPr lang="fr-MA"/>
        </a:p>
      </dgm:t>
    </dgm:pt>
    <dgm:pt modelId="{4F34F790-619F-4182-9362-EC435B857292}">
      <dgm:prSet custT="1"/>
      <dgm:spPr/>
      <dgm:t>
        <a:bodyPr/>
        <a:lstStyle/>
        <a:p>
          <a:pPr>
            <a:buNone/>
          </a:pPr>
          <a:r>
            <a:rPr lang="ar-MA" sz="3600" b="1" dirty="0"/>
            <a:t>اَلْعَدْلُ</a:t>
          </a:r>
          <a:r>
            <a:rPr lang="ar-MA" sz="2900" dirty="0"/>
            <a:t> </a:t>
          </a:r>
          <a:endParaRPr lang="fr-MA" sz="2900" dirty="0"/>
        </a:p>
      </dgm:t>
    </dgm:pt>
    <dgm:pt modelId="{C0E4A946-B0B0-4671-8D7C-4BC71F9F507A}" type="parTrans" cxnId="{F75E1C00-4296-4ABC-9451-78B9DB29CC6E}">
      <dgm:prSet/>
      <dgm:spPr/>
      <dgm:t>
        <a:bodyPr/>
        <a:lstStyle/>
        <a:p>
          <a:endParaRPr lang="fr-MA"/>
        </a:p>
      </dgm:t>
    </dgm:pt>
    <dgm:pt modelId="{2E790C29-469D-44CF-AFCC-67F6371D4DE9}" type="sibTrans" cxnId="{F75E1C00-4296-4ABC-9451-78B9DB29CC6E}">
      <dgm:prSet/>
      <dgm:spPr/>
      <dgm:t>
        <a:bodyPr/>
        <a:lstStyle/>
        <a:p>
          <a:endParaRPr lang="fr-MA"/>
        </a:p>
      </dgm:t>
    </dgm:pt>
    <dgm:pt modelId="{ACBFDE3A-46B8-4BAA-AED0-98B060BBE956}">
      <dgm:prSet custT="1"/>
      <dgm:spPr/>
      <dgm:t>
        <a:bodyPr/>
        <a:lstStyle/>
        <a:p>
          <a:pPr>
            <a:buNone/>
          </a:pPr>
          <a:r>
            <a:rPr lang="ar-MA" sz="3600" b="1" dirty="0"/>
            <a:t>اَلْخَيْرُ</a:t>
          </a:r>
          <a:r>
            <a:rPr lang="ar-MA" sz="2900" dirty="0"/>
            <a:t> </a:t>
          </a:r>
          <a:endParaRPr lang="fr-MA" sz="2900" dirty="0"/>
        </a:p>
      </dgm:t>
    </dgm:pt>
    <dgm:pt modelId="{58BADFBF-E475-4687-BC31-73DB2B51B759}" type="parTrans" cxnId="{779AEB42-B2D1-4D07-B7B1-B148F24B5ABA}">
      <dgm:prSet/>
      <dgm:spPr/>
      <dgm:t>
        <a:bodyPr/>
        <a:lstStyle/>
        <a:p>
          <a:endParaRPr lang="fr-MA"/>
        </a:p>
      </dgm:t>
    </dgm:pt>
    <dgm:pt modelId="{40F15525-5635-4236-9C31-6500BB0E557F}" type="sibTrans" cxnId="{779AEB42-B2D1-4D07-B7B1-B148F24B5ABA}">
      <dgm:prSet/>
      <dgm:spPr/>
      <dgm:t>
        <a:bodyPr/>
        <a:lstStyle/>
        <a:p>
          <a:endParaRPr lang="fr-MA"/>
        </a:p>
      </dgm:t>
    </dgm:pt>
    <dgm:pt modelId="{09B572EF-E5E3-4B84-B8C2-A48C60A1CB87}">
      <dgm:prSet custT="1"/>
      <dgm:spPr/>
      <dgm:t>
        <a:bodyPr/>
        <a:lstStyle/>
        <a:p>
          <a:pPr>
            <a:buNone/>
          </a:pPr>
          <a:r>
            <a:rPr lang="ar-MA" sz="3600" b="1" dirty="0"/>
            <a:t>اَلْأَمْنُ</a:t>
          </a:r>
          <a:endParaRPr lang="fr-MA" sz="2900" b="1" dirty="0"/>
        </a:p>
      </dgm:t>
    </dgm:pt>
    <dgm:pt modelId="{66864A35-290C-4882-855B-94F5047DA017}" type="parTrans" cxnId="{C434A56A-6BC7-4612-8740-6C5F9864DDF1}">
      <dgm:prSet/>
      <dgm:spPr/>
      <dgm:t>
        <a:bodyPr/>
        <a:lstStyle/>
        <a:p>
          <a:endParaRPr lang="fr-MA"/>
        </a:p>
      </dgm:t>
    </dgm:pt>
    <dgm:pt modelId="{EF484AB2-A54A-4E7E-83A8-883851841355}" type="sibTrans" cxnId="{C434A56A-6BC7-4612-8740-6C5F9864DDF1}">
      <dgm:prSet/>
      <dgm:spPr/>
      <dgm:t>
        <a:bodyPr/>
        <a:lstStyle/>
        <a:p>
          <a:endParaRPr lang="fr-MA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4495" custScaleY="12276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B33522E1-41C4-4104-A8CA-56FFC044B707}" type="pres">
      <dgm:prSet presAssocID="{99773E04-8E95-44A4-ADC6-4BDC70535F0A}" presName="Name9" presStyleLbl="parChTrans1D2" presStyleIdx="1" presStyleCnt="9"/>
      <dgm:spPr/>
    </dgm:pt>
    <dgm:pt modelId="{26228500-B6A9-4073-B75A-228138F8BD19}" type="pres">
      <dgm:prSet presAssocID="{99773E04-8E95-44A4-ADC6-4BDC70535F0A}" presName="connTx" presStyleLbl="parChTrans1D2" presStyleIdx="1" presStyleCnt="9"/>
      <dgm:spPr/>
    </dgm:pt>
    <dgm:pt modelId="{89B0C53F-3556-431C-8CBD-6B4DF6C1F0EF}" type="pres">
      <dgm:prSet presAssocID="{43774F62-CE4C-4519-9A4E-170B36D79EC4}" presName="node" presStyleLbl="node1" presStyleIdx="1" presStyleCnt="9">
        <dgm:presLayoutVars>
          <dgm:bulletEnabled val="1"/>
        </dgm:presLayoutVars>
      </dgm:prSet>
      <dgm:spPr/>
    </dgm:pt>
    <dgm:pt modelId="{3089B031-3CD5-453B-90F0-27B3C695C10F}" type="pres">
      <dgm:prSet presAssocID="{14A14790-5493-40E0-B319-DC692C6086CE}" presName="Name9" presStyleLbl="parChTrans1D2" presStyleIdx="2" presStyleCnt="9"/>
      <dgm:spPr/>
    </dgm:pt>
    <dgm:pt modelId="{CEB5096C-CAA4-43F9-A939-A7380EBCE7F5}" type="pres">
      <dgm:prSet presAssocID="{14A14790-5493-40E0-B319-DC692C6086CE}" presName="connTx" presStyleLbl="parChTrans1D2" presStyleIdx="2" presStyleCnt="9"/>
      <dgm:spPr/>
    </dgm:pt>
    <dgm:pt modelId="{988EF810-F4FA-40B7-B485-7EB531519F9A}" type="pres">
      <dgm:prSet presAssocID="{FCA65913-3E19-411B-948B-E046551BDC91}" presName="node" presStyleLbl="node1" presStyleIdx="2" presStyleCnt="9">
        <dgm:presLayoutVars>
          <dgm:bulletEnabled val="1"/>
        </dgm:presLayoutVars>
      </dgm:prSet>
      <dgm:spPr/>
    </dgm:pt>
    <dgm:pt modelId="{C34CD495-4E0D-41AE-9DB2-88EA729A1858}" type="pres">
      <dgm:prSet presAssocID="{C0E4A946-B0B0-4671-8D7C-4BC71F9F507A}" presName="Name9" presStyleLbl="parChTrans1D2" presStyleIdx="3" presStyleCnt="9"/>
      <dgm:spPr/>
    </dgm:pt>
    <dgm:pt modelId="{5E5AF74E-875C-40E2-8A98-0BA6B8770C60}" type="pres">
      <dgm:prSet presAssocID="{C0E4A946-B0B0-4671-8D7C-4BC71F9F507A}" presName="connTx" presStyleLbl="parChTrans1D2" presStyleIdx="3" presStyleCnt="9"/>
      <dgm:spPr/>
    </dgm:pt>
    <dgm:pt modelId="{D2E7697D-636C-4F0E-AB4B-E1158B70E3C5}" type="pres">
      <dgm:prSet presAssocID="{4F34F790-619F-4182-9362-EC435B857292}" presName="node" presStyleLbl="node1" presStyleIdx="3" presStyleCnt="9">
        <dgm:presLayoutVars>
          <dgm:bulletEnabled val="1"/>
        </dgm:presLayoutVars>
      </dgm:prSet>
      <dgm:spPr/>
    </dgm:pt>
    <dgm:pt modelId="{80C5DBBD-A798-4E0B-B6A3-91FEC43BCAF3}" type="pres">
      <dgm:prSet presAssocID="{14FBD7C8-F3BC-4938-AE72-F416B3D088B0}" presName="Name9" presStyleLbl="parChTrans1D2" presStyleIdx="4" presStyleCnt="9"/>
      <dgm:spPr/>
    </dgm:pt>
    <dgm:pt modelId="{3D13FA54-B51F-4524-9DC1-F8C5452DEC5B}" type="pres">
      <dgm:prSet presAssocID="{14FBD7C8-F3BC-4938-AE72-F416B3D088B0}" presName="connTx" presStyleLbl="parChTrans1D2" presStyleIdx="4" presStyleCnt="9"/>
      <dgm:spPr/>
    </dgm:pt>
    <dgm:pt modelId="{229E2BD5-3E52-4030-AFDF-7118D25A34F2}" type="pres">
      <dgm:prSet presAssocID="{3EBBD0C3-C720-45C8-96F0-62454B505826}" presName="node" presStyleLbl="node1" presStyleIdx="4" presStyleCnt="9">
        <dgm:presLayoutVars>
          <dgm:bulletEnabled val="1"/>
        </dgm:presLayoutVars>
      </dgm:prSet>
      <dgm:spPr/>
    </dgm:pt>
    <dgm:pt modelId="{0EE910EC-A22F-4FAC-8FB3-3288F6306722}" type="pres">
      <dgm:prSet presAssocID="{DA10733C-3E50-4BEF-B483-4C10B2BA2DD9}" presName="Name9" presStyleLbl="parChTrans1D2" presStyleIdx="5" presStyleCnt="9"/>
      <dgm:spPr/>
    </dgm:pt>
    <dgm:pt modelId="{4C7079D1-183F-4DC1-8FCE-95DCD62EC646}" type="pres">
      <dgm:prSet presAssocID="{DA10733C-3E50-4BEF-B483-4C10B2BA2DD9}" presName="connTx" presStyleLbl="parChTrans1D2" presStyleIdx="5" presStyleCnt="9"/>
      <dgm:spPr/>
    </dgm:pt>
    <dgm:pt modelId="{5C3DF6EA-9E6A-4364-8530-F0E51DD585A8}" type="pres">
      <dgm:prSet presAssocID="{2895CF7E-33F6-4A2F-B007-78ABD0745BC6}" presName="node" presStyleLbl="node1" presStyleIdx="5" presStyleCnt="9">
        <dgm:presLayoutVars>
          <dgm:bulletEnabled val="1"/>
        </dgm:presLayoutVars>
      </dgm:prSet>
      <dgm:spPr/>
    </dgm:pt>
    <dgm:pt modelId="{0B5F7C08-686D-4762-9C2F-7F63A8691D64}" type="pres">
      <dgm:prSet presAssocID="{66864A35-290C-4882-855B-94F5047DA017}" presName="Name9" presStyleLbl="parChTrans1D2" presStyleIdx="6" presStyleCnt="9"/>
      <dgm:spPr/>
    </dgm:pt>
    <dgm:pt modelId="{02FCEB49-71D6-4093-8B44-64B9CCD3AB60}" type="pres">
      <dgm:prSet presAssocID="{66864A35-290C-4882-855B-94F5047DA017}" presName="connTx" presStyleLbl="parChTrans1D2" presStyleIdx="6" presStyleCnt="9"/>
      <dgm:spPr/>
    </dgm:pt>
    <dgm:pt modelId="{A338D5E9-B37D-4F96-9B32-662F7DC29219}" type="pres">
      <dgm:prSet presAssocID="{09B572EF-E5E3-4B84-B8C2-A48C60A1CB87}" presName="node" presStyleLbl="node1" presStyleIdx="6" presStyleCnt="9">
        <dgm:presLayoutVars>
          <dgm:bulletEnabled val="1"/>
        </dgm:presLayoutVars>
      </dgm:prSet>
      <dgm:spPr/>
    </dgm:pt>
    <dgm:pt modelId="{FD5F680F-1ED0-4AA7-BF7C-25351920B961}" type="pres">
      <dgm:prSet presAssocID="{58BADFBF-E475-4687-BC31-73DB2B51B759}" presName="Name9" presStyleLbl="parChTrans1D2" presStyleIdx="7" presStyleCnt="9"/>
      <dgm:spPr/>
    </dgm:pt>
    <dgm:pt modelId="{BE5D4A0A-4F26-407F-92E3-E359B250CBB8}" type="pres">
      <dgm:prSet presAssocID="{58BADFBF-E475-4687-BC31-73DB2B51B759}" presName="connTx" presStyleLbl="parChTrans1D2" presStyleIdx="7" presStyleCnt="9"/>
      <dgm:spPr/>
    </dgm:pt>
    <dgm:pt modelId="{FD737E38-2D87-423E-B9AC-11ABCA70004B}" type="pres">
      <dgm:prSet presAssocID="{ACBFDE3A-46B8-4BAA-AED0-98B060BBE956}" presName="node" presStyleLbl="node1" presStyleIdx="7" presStyleCnt="9">
        <dgm:presLayoutVars>
          <dgm:bulletEnabled val="1"/>
        </dgm:presLayoutVars>
      </dgm:prSet>
      <dgm:spPr/>
    </dgm:pt>
    <dgm:pt modelId="{B25B2F91-FB5B-4FD3-AC5F-FDF479693A71}" type="pres">
      <dgm:prSet presAssocID="{045BEDFF-A24C-4623-B099-01E4693A9D46}" presName="Name9" presStyleLbl="parChTrans1D2" presStyleIdx="8" presStyleCnt="9"/>
      <dgm:spPr/>
    </dgm:pt>
    <dgm:pt modelId="{F3D2A219-7564-490F-92BB-33A1744E642B}" type="pres">
      <dgm:prSet presAssocID="{045BEDFF-A24C-4623-B099-01E4693A9D46}" presName="connTx" presStyleLbl="parChTrans1D2" presStyleIdx="8" presStyleCnt="9"/>
      <dgm:spPr/>
    </dgm:pt>
    <dgm:pt modelId="{5FB10B0F-0520-44CE-BBD5-2359BD5C0056}" type="pres">
      <dgm:prSet presAssocID="{9400178C-A28B-4446-96A8-A9E06E59FC17}" presName="node" presStyleLbl="node1" presStyleIdx="8" presStyleCnt="9" custScaleX="128262">
        <dgm:presLayoutVars>
          <dgm:bulletEnabled val="1"/>
        </dgm:presLayoutVars>
      </dgm:prSet>
      <dgm:spPr/>
    </dgm:pt>
  </dgm:ptLst>
  <dgm:cxnLst>
    <dgm:cxn modelId="{F75E1C00-4296-4ABC-9451-78B9DB29CC6E}" srcId="{571EA815-78F6-4DCF-83A5-4D26B5988817}" destId="{4F34F790-619F-4182-9362-EC435B857292}" srcOrd="3" destOrd="0" parTransId="{C0E4A946-B0B0-4671-8D7C-4BC71F9F507A}" sibTransId="{2E790C29-469D-44CF-AFCC-67F6371D4DE9}"/>
    <dgm:cxn modelId="{8E526900-BDE0-40A3-8296-C8607B94D784}" type="presOf" srcId="{9400178C-A28B-4446-96A8-A9E06E59FC17}" destId="{5FB10B0F-0520-44CE-BBD5-2359BD5C0056}" srcOrd="0" destOrd="0" presId="urn:microsoft.com/office/officeart/2005/8/layout/radial1"/>
    <dgm:cxn modelId="{52E9D613-1FB1-48F7-920A-55D5B31AD726}" srcId="{571EA815-78F6-4DCF-83A5-4D26B5988817}" destId="{3EBBD0C3-C720-45C8-96F0-62454B505826}" srcOrd="4" destOrd="0" parTransId="{14FBD7C8-F3BC-4938-AE72-F416B3D088B0}" sibTransId="{50A36092-0BCA-4D20-8D66-2B02B6623B55}"/>
    <dgm:cxn modelId="{3323BA1F-C21A-4769-B836-809A65599711}" srcId="{571EA815-78F6-4DCF-83A5-4D26B5988817}" destId="{2895CF7E-33F6-4A2F-B007-78ABD0745BC6}" srcOrd="5" destOrd="0" parTransId="{DA10733C-3E50-4BEF-B483-4C10B2BA2DD9}" sibTransId="{09EFE192-556C-4DA3-82BD-6F7438209217}"/>
    <dgm:cxn modelId="{B9E6772A-09AC-436B-BA54-CE2506FBB1B7}" type="presOf" srcId="{C0E4A946-B0B0-4671-8D7C-4BC71F9F507A}" destId="{5E5AF74E-875C-40E2-8A98-0BA6B8770C60}" srcOrd="1" destOrd="0" presId="urn:microsoft.com/office/officeart/2005/8/layout/radial1"/>
    <dgm:cxn modelId="{D0845B32-C8B9-4C3E-9184-46F78F8BDC7D}" type="presOf" srcId="{66864A35-290C-4882-855B-94F5047DA017}" destId="{0B5F7C08-686D-4762-9C2F-7F63A8691D64}" srcOrd="0" destOrd="0" presId="urn:microsoft.com/office/officeart/2005/8/layout/radial1"/>
    <dgm:cxn modelId="{F26D6933-6E5A-4A3A-85E8-8366A79F24F4}" type="presOf" srcId="{43774F62-CE4C-4519-9A4E-170B36D79EC4}" destId="{89B0C53F-3556-431C-8CBD-6B4DF6C1F0EF}" srcOrd="0" destOrd="0" presId="urn:microsoft.com/office/officeart/2005/8/layout/radial1"/>
    <dgm:cxn modelId="{2EA67F39-DD02-46E1-8862-992DDE53C497}" type="presOf" srcId="{14FBD7C8-F3BC-4938-AE72-F416B3D088B0}" destId="{80C5DBBD-A798-4E0B-B6A3-91FEC43BCAF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779AEB42-B2D1-4D07-B7B1-B148F24B5ABA}" srcId="{571EA815-78F6-4DCF-83A5-4D26B5988817}" destId="{ACBFDE3A-46B8-4BAA-AED0-98B060BBE956}" srcOrd="7" destOrd="0" parTransId="{58BADFBF-E475-4687-BC31-73DB2B51B759}" sibTransId="{40F15525-5635-4236-9C31-6500BB0E557F}"/>
    <dgm:cxn modelId="{E61DC645-497C-4C39-A02E-F9878C9284F0}" type="presOf" srcId="{4F34F790-619F-4182-9362-EC435B857292}" destId="{D2E7697D-636C-4F0E-AB4B-E1158B70E3C5}" srcOrd="0" destOrd="0" presId="urn:microsoft.com/office/officeart/2005/8/layout/radial1"/>
    <dgm:cxn modelId="{C434A56A-6BC7-4612-8740-6C5F9864DDF1}" srcId="{571EA815-78F6-4DCF-83A5-4D26B5988817}" destId="{09B572EF-E5E3-4B84-B8C2-A48C60A1CB87}" srcOrd="6" destOrd="0" parTransId="{66864A35-290C-4882-855B-94F5047DA017}" sibTransId="{EF484AB2-A54A-4E7E-83A8-883851841355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F99AA052-8F20-41EF-B260-06A1340600E3}" type="presOf" srcId="{58BADFBF-E475-4687-BC31-73DB2B51B759}" destId="{FD5F680F-1ED0-4AA7-BF7C-25351920B961}" srcOrd="0" destOrd="0" presId="urn:microsoft.com/office/officeart/2005/8/layout/radial1"/>
    <dgm:cxn modelId="{E470527D-9785-4ACD-B405-9D60661A9278}" srcId="{571EA815-78F6-4DCF-83A5-4D26B5988817}" destId="{FCA65913-3E19-411B-948B-E046551BDC91}" srcOrd="2" destOrd="0" parTransId="{14A14790-5493-40E0-B319-DC692C6086CE}" sibTransId="{88BF9C7E-C2EF-4348-B486-B520E6BD548A}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4A343B86-DDA3-4367-AC06-459795FCBDCA}" type="presOf" srcId="{58BADFBF-E475-4687-BC31-73DB2B51B759}" destId="{BE5D4A0A-4F26-407F-92E3-E359B250CBB8}" srcOrd="1" destOrd="0" presId="urn:microsoft.com/office/officeart/2005/8/layout/radial1"/>
    <dgm:cxn modelId="{B8582B94-1A90-4C80-BE34-EDB6FA3A9B91}" type="presOf" srcId="{3EBBD0C3-C720-45C8-96F0-62454B505826}" destId="{229E2BD5-3E52-4030-AFDF-7118D25A34F2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51F7BBAB-63B6-4E1A-8984-C942823F2917}" type="presOf" srcId="{FCA65913-3E19-411B-948B-E046551BDC91}" destId="{988EF810-F4FA-40B7-B485-7EB531519F9A}" srcOrd="0" destOrd="0" presId="urn:microsoft.com/office/officeart/2005/8/layout/radial1"/>
    <dgm:cxn modelId="{3BCF75B2-D747-4C9F-9599-594529011378}" type="presOf" srcId="{2895CF7E-33F6-4A2F-B007-78ABD0745BC6}" destId="{5C3DF6EA-9E6A-4364-8530-F0E51DD585A8}" srcOrd="0" destOrd="0" presId="urn:microsoft.com/office/officeart/2005/8/layout/radial1"/>
    <dgm:cxn modelId="{B52FFBB4-A4AB-4144-81E3-5AA459623F35}" type="presOf" srcId="{14FBD7C8-F3BC-4938-AE72-F416B3D088B0}" destId="{3D13FA54-B51F-4524-9DC1-F8C5452DEC5B}" srcOrd="1" destOrd="0" presId="urn:microsoft.com/office/officeart/2005/8/layout/radial1"/>
    <dgm:cxn modelId="{FEFDD6B7-7FA1-4658-A95F-D6497CA04125}" type="presOf" srcId="{99773E04-8E95-44A4-ADC6-4BDC70535F0A}" destId="{B33522E1-41C4-4104-A8CA-56FFC044B707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342917C0-85BE-4942-8906-A3A39D90EE3F}" srcId="{571EA815-78F6-4DCF-83A5-4D26B5988817}" destId="{43774F62-CE4C-4519-9A4E-170B36D79EC4}" srcOrd="1" destOrd="0" parTransId="{99773E04-8E95-44A4-ADC6-4BDC70535F0A}" sibTransId="{9BD51C60-A6AC-44F6-82FF-000AE604DD8C}"/>
    <dgm:cxn modelId="{5A72EFC2-C5C7-4BC6-AE08-E66CCCE31752}" type="presOf" srcId="{09B572EF-E5E3-4B84-B8C2-A48C60A1CB87}" destId="{A338D5E9-B37D-4F96-9B32-662F7DC29219}" srcOrd="0" destOrd="0" presId="urn:microsoft.com/office/officeart/2005/8/layout/radial1"/>
    <dgm:cxn modelId="{63963CC6-4C5C-47D3-8261-1D5ABC8012F0}" type="presOf" srcId="{14A14790-5493-40E0-B319-DC692C6086CE}" destId="{CEB5096C-CAA4-43F9-A939-A7380EBCE7F5}" srcOrd="1" destOrd="0" presId="urn:microsoft.com/office/officeart/2005/8/layout/radial1"/>
    <dgm:cxn modelId="{662AABC9-40C4-45FB-9BDC-78BECB37D23B}" type="presOf" srcId="{ACBFDE3A-46B8-4BAA-AED0-98B060BBE956}" destId="{FD737E38-2D87-423E-B9AC-11ABCA70004B}" srcOrd="0" destOrd="0" presId="urn:microsoft.com/office/officeart/2005/8/layout/radial1"/>
    <dgm:cxn modelId="{4D7C77CD-0C73-4FFF-B2CC-E851ABD040C4}" type="presOf" srcId="{DA10733C-3E50-4BEF-B483-4C10B2BA2DD9}" destId="{4C7079D1-183F-4DC1-8FCE-95DCD62EC646}" srcOrd="1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2069FEDB-AFB1-4995-AD4C-59157F5A4E8F}" type="presOf" srcId="{DA10733C-3E50-4BEF-B483-4C10B2BA2DD9}" destId="{0EE910EC-A22F-4FAC-8FB3-3288F6306722}" srcOrd="0" destOrd="0" presId="urn:microsoft.com/office/officeart/2005/8/layout/radial1"/>
    <dgm:cxn modelId="{A3D735E1-3B55-41A3-B7FB-AA470CF0BC8A}" type="presOf" srcId="{66864A35-290C-4882-855B-94F5047DA017}" destId="{02FCEB49-71D6-4093-8B44-64B9CCD3AB60}" srcOrd="1" destOrd="0" presId="urn:microsoft.com/office/officeart/2005/8/layout/radial1"/>
    <dgm:cxn modelId="{077EFDE3-FADA-4622-A585-E69DD5F1DB88}" type="presOf" srcId="{14A14790-5493-40E0-B319-DC692C6086CE}" destId="{3089B031-3CD5-453B-90F0-27B3C695C10F}" srcOrd="0" destOrd="0" presId="urn:microsoft.com/office/officeart/2005/8/layout/radial1"/>
    <dgm:cxn modelId="{BB48D3E8-5B8C-4C6E-A8C9-35C21D89CB4D}" type="presOf" srcId="{045BEDFF-A24C-4623-B099-01E4693A9D46}" destId="{B25B2F91-FB5B-4FD3-AC5F-FDF479693A71}" srcOrd="0" destOrd="0" presId="urn:microsoft.com/office/officeart/2005/8/layout/radial1"/>
    <dgm:cxn modelId="{84118FED-E115-4CAF-AD1D-C768A8E8A0F3}" type="presOf" srcId="{C0E4A946-B0B0-4671-8D7C-4BC71F9F507A}" destId="{C34CD495-4E0D-41AE-9DB2-88EA729A1858}" srcOrd="0" destOrd="0" presId="urn:microsoft.com/office/officeart/2005/8/layout/radial1"/>
    <dgm:cxn modelId="{C9A914F5-A562-491D-BB8C-5546B63D35E0}" type="presOf" srcId="{99773E04-8E95-44A4-ADC6-4BDC70535F0A}" destId="{26228500-B6A9-4073-B75A-228138F8BD19}" srcOrd="1" destOrd="0" presId="urn:microsoft.com/office/officeart/2005/8/layout/radial1"/>
    <dgm:cxn modelId="{8211A9FA-0171-445A-9C7E-CDF7595F36BE}" type="presOf" srcId="{045BEDFF-A24C-4623-B099-01E4693A9D46}" destId="{F3D2A219-7564-490F-92BB-33A1744E642B}" srcOrd="1" destOrd="0" presId="urn:microsoft.com/office/officeart/2005/8/layout/radial1"/>
    <dgm:cxn modelId="{43BF7DFC-BBB2-4FE5-BA16-49D33A8F75AF}" srcId="{571EA815-78F6-4DCF-83A5-4D26B5988817}" destId="{9400178C-A28B-4446-96A8-A9E06E59FC17}" srcOrd="8" destOrd="0" parTransId="{045BEDFF-A24C-4623-B099-01E4693A9D46}" sibTransId="{9D72E40E-15AB-4569-AB9E-5E52E3C7D5A1}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9A148731-AC40-49EC-8DD9-6F40B7CC95B0}" type="presParOf" srcId="{FA12BA7F-C76C-4083-9406-A67ACA022854}" destId="{B33522E1-41C4-4104-A8CA-56FFC044B707}" srcOrd="3" destOrd="0" presId="urn:microsoft.com/office/officeart/2005/8/layout/radial1"/>
    <dgm:cxn modelId="{7273B6E8-8C69-4E07-A6B0-7EC2D97DC578}" type="presParOf" srcId="{B33522E1-41C4-4104-A8CA-56FFC044B707}" destId="{26228500-B6A9-4073-B75A-228138F8BD19}" srcOrd="0" destOrd="0" presId="urn:microsoft.com/office/officeart/2005/8/layout/radial1"/>
    <dgm:cxn modelId="{AE5D13B5-9D08-475D-8040-54C2C21A268F}" type="presParOf" srcId="{FA12BA7F-C76C-4083-9406-A67ACA022854}" destId="{89B0C53F-3556-431C-8CBD-6B4DF6C1F0EF}" srcOrd="4" destOrd="0" presId="urn:microsoft.com/office/officeart/2005/8/layout/radial1"/>
    <dgm:cxn modelId="{DE31D98A-F15B-43A7-8764-99385885570A}" type="presParOf" srcId="{FA12BA7F-C76C-4083-9406-A67ACA022854}" destId="{3089B031-3CD5-453B-90F0-27B3C695C10F}" srcOrd="5" destOrd="0" presId="urn:microsoft.com/office/officeart/2005/8/layout/radial1"/>
    <dgm:cxn modelId="{E400C658-F812-4F88-92F2-E43EC2F6118D}" type="presParOf" srcId="{3089B031-3CD5-453B-90F0-27B3C695C10F}" destId="{CEB5096C-CAA4-43F9-A939-A7380EBCE7F5}" srcOrd="0" destOrd="0" presId="urn:microsoft.com/office/officeart/2005/8/layout/radial1"/>
    <dgm:cxn modelId="{062130B3-148D-45C0-9242-A85C2154F303}" type="presParOf" srcId="{FA12BA7F-C76C-4083-9406-A67ACA022854}" destId="{988EF810-F4FA-40B7-B485-7EB531519F9A}" srcOrd="6" destOrd="0" presId="urn:microsoft.com/office/officeart/2005/8/layout/radial1"/>
    <dgm:cxn modelId="{274B005F-751D-407E-AA86-4C4DC6431F0B}" type="presParOf" srcId="{FA12BA7F-C76C-4083-9406-A67ACA022854}" destId="{C34CD495-4E0D-41AE-9DB2-88EA729A1858}" srcOrd="7" destOrd="0" presId="urn:microsoft.com/office/officeart/2005/8/layout/radial1"/>
    <dgm:cxn modelId="{A4DE4BD5-35A9-48FB-B3E4-4CF1DE00255A}" type="presParOf" srcId="{C34CD495-4E0D-41AE-9DB2-88EA729A1858}" destId="{5E5AF74E-875C-40E2-8A98-0BA6B8770C60}" srcOrd="0" destOrd="0" presId="urn:microsoft.com/office/officeart/2005/8/layout/radial1"/>
    <dgm:cxn modelId="{0F6F06BB-D93C-46AC-B556-C3BFA05DBB31}" type="presParOf" srcId="{FA12BA7F-C76C-4083-9406-A67ACA022854}" destId="{D2E7697D-636C-4F0E-AB4B-E1158B70E3C5}" srcOrd="8" destOrd="0" presId="urn:microsoft.com/office/officeart/2005/8/layout/radial1"/>
    <dgm:cxn modelId="{F721F440-EFE4-4E42-87CB-6C08607E6B28}" type="presParOf" srcId="{FA12BA7F-C76C-4083-9406-A67ACA022854}" destId="{80C5DBBD-A798-4E0B-B6A3-91FEC43BCAF3}" srcOrd="9" destOrd="0" presId="urn:microsoft.com/office/officeart/2005/8/layout/radial1"/>
    <dgm:cxn modelId="{2B39821E-DA25-41DC-8CBC-2541D67D9103}" type="presParOf" srcId="{80C5DBBD-A798-4E0B-B6A3-91FEC43BCAF3}" destId="{3D13FA54-B51F-4524-9DC1-F8C5452DEC5B}" srcOrd="0" destOrd="0" presId="urn:microsoft.com/office/officeart/2005/8/layout/radial1"/>
    <dgm:cxn modelId="{6F1AF79D-DBD4-41B1-8AA9-D115E0BDC598}" type="presParOf" srcId="{FA12BA7F-C76C-4083-9406-A67ACA022854}" destId="{229E2BD5-3E52-4030-AFDF-7118D25A34F2}" srcOrd="10" destOrd="0" presId="urn:microsoft.com/office/officeart/2005/8/layout/radial1"/>
    <dgm:cxn modelId="{2A4AEC2E-FA28-48DB-B4C8-8C06CB7C9F12}" type="presParOf" srcId="{FA12BA7F-C76C-4083-9406-A67ACA022854}" destId="{0EE910EC-A22F-4FAC-8FB3-3288F6306722}" srcOrd="11" destOrd="0" presId="urn:microsoft.com/office/officeart/2005/8/layout/radial1"/>
    <dgm:cxn modelId="{B8E49261-4825-454D-BD6F-B872A953F7F8}" type="presParOf" srcId="{0EE910EC-A22F-4FAC-8FB3-3288F6306722}" destId="{4C7079D1-183F-4DC1-8FCE-95DCD62EC646}" srcOrd="0" destOrd="0" presId="urn:microsoft.com/office/officeart/2005/8/layout/radial1"/>
    <dgm:cxn modelId="{1BAABBAE-6DB0-4E8D-9667-7544102EE207}" type="presParOf" srcId="{FA12BA7F-C76C-4083-9406-A67ACA022854}" destId="{5C3DF6EA-9E6A-4364-8530-F0E51DD585A8}" srcOrd="12" destOrd="0" presId="urn:microsoft.com/office/officeart/2005/8/layout/radial1"/>
    <dgm:cxn modelId="{A76EC3BB-AB5D-41E6-BD93-2F7C526D7338}" type="presParOf" srcId="{FA12BA7F-C76C-4083-9406-A67ACA022854}" destId="{0B5F7C08-686D-4762-9C2F-7F63A8691D64}" srcOrd="13" destOrd="0" presId="urn:microsoft.com/office/officeart/2005/8/layout/radial1"/>
    <dgm:cxn modelId="{3ECECD5B-0CD2-43F0-853A-C2F3BD4484F8}" type="presParOf" srcId="{0B5F7C08-686D-4762-9C2F-7F63A8691D64}" destId="{02FCEB49-71D6-4093-8B44-64B9CCD3AB60}" srcOrd="0" destOrd="0" presId="urn:microsoft.com/office/officeart/2005/8/layout/radial1"/>
    <dgm:cxn modelId="{FDDD021E-9200-4756-962F-36EAC4B383EE}" type="presParOf" srcId="{FA12BA7F-C76C-4083-9406-A67ACA022854}" destId="{A338D5E9-B37D-4F96-9B32-662F7DC29219}" srcOrd="14" destOrd="0" presId="urn:microsoft.com/office/officeart/2005/8/layout/radial1"/>
    <dgm:cxn modelId="{5DBE422D-E355-4A01-B612-20FAB3D8E2BE}" type="presParOf" srcId="{FA12BA7F-C76C-4083-9406-A67ACA022854}" destId="{FD5F680F-1ED0-4AA7-BF7C-25351920B961}" srcOrd="15" destOrd="0" presId="urn:microsoft.com/office/officeart/2005/8/layout/radial1"/>
    <dgm:cxn modelId="{C9705A17-3F53-4556-8B30-3A88FEC1C8B5}" type="presParOf" srcId="{FD5F680F-1ED0-4AA7-BF7C-25351920B961}" destId="{BE5D4A0A-4F26-407F-92E3-E359B250CBB8}" srcOrd="0" destOrd="0" presId="urn:microsoft.com/office/officeart/2005/8/layout/radial1"/>
    <dgm:cxn modelId="{5AF1010E-2B3D-4D8C-93F8-2E7151404277}" type="presParOf" srcId="{FA12BA7F-C76C-4083-9406-A67ACA022854}" destId="{FD737E38-2D87-423E-B9AC-11ABCA70004B}" srcOrd="16" destOrd="0" presId="urn:microsoft.com/office/officeart/2005/8/layout/radial1"/>
    <dgm:cxn modelId="{0BFE20C5-0863-490F-A952-BFE034596D11}" type="presParOf" srcId="{FA12BA7F-C76C-4083-9406-A67ACA022854}" destId="{B25B2F91-FB5B-4FD3-AC5F-FDF479693A71}" srcOrd="17" destOrd="0" presId="urn:microsoft.com/office/officeart/2005/8/layout/radial1"/>
    <dgm:cxn modelId="{56C3A3B1-C37A-4129-BC61-E1AE6082FCC7}" type="presParOf" srcId="{B25B2F91-FB5B-4FD3-AC5F-FDF479693A71}" destId="{F3D2A219-7564-490F-92BB-33A1744E642B}" srcOrd="0" destOrd="0" presId="urn:microsoft.com/office/officeart/2005/8/layout/radial1"/>
    <dgm:cxn modelId="{EC4F6CEC-31E1-46B4-A66C-7558E209171F}" type="presParOf" srcId="{FA12BA7F-C76C-4083-9406-A67ACA022854}" destId="{5FB10B0F-0520-44CE-BBD5-2359BD5C0056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269269" y="2678469"/>
          <a:ext cx="2034460" cy="20344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kern="1200" dirty="0"/>
            <a:t>اَلسَّلامُ</a:t>
          </a:r>
          <a:endParaRPr lang="fr-FR" sz="5400" kern="1200" dirty="0"/>
        </a:p>
      </dsp:txBody>
      <dsp:txXfrm>
        <a:off x="5567209" y="2976409"/>
        <a:ext cx="1438580" cy="1438580"/>
      </dsp:txXfrm>
    </dsp:sp>
    <dsp:sp modelId="{9A3AED31-909E-4AD7-BB0B-0D6E9FF8C2B8}">
      <dsp:nvSpPr>
        <dsp:cNvPr id="0" name=""/>
        <dsp:cNvSpPr/>
      </dsp:nvSpPr>
      <dsp:spPr>
        <a:xfrm rot="16264926">
          <a:off x="5989552" y="2341901"/>
          <a:ext cx="644487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44487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95683" y="2340352"/>
        <a:ext cx="32224" cy="32224"/>
      </dsp:txXfrm>
    </dsp:sp>
    <dsp:sp modelId="{C1C5E62B-8BEF-4542-8237-6B9D6C114E73}">
      <dsp:nvSpPr>
        <dsp:cNvPr id="0" name=""/>
        <dsp:cNvSpPr/>
      </dsp:nvSpPr>
      <dsp:spPr>
        <a:xfrm>
          <a:off x="5319862" y="0"/>
          <a:ext cx="2034460" cy="203446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5617802" y="297940"/>
        <a:ext cx="1438580" cy="1438580"/>
      </dsp:txXfrm>
    </dsp:sp>
    <dsp:sp modelId="{A41FAE71-6568-4F04-BCB8-702A051CE094}">
      <dsp:nvSpPr>
        <dsp:cNvPr id="0" name=""/>
        <dsp:cNvSpPr/>
      </dsp:nvSpPr>
      <dsp:spPr>
        <a:xfrm rot="19800000">
          <a:off x="7126220" y="3018662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418553" y="3017839"/>
        <a:ext cx="30771" cy="30771"/>
      </dsp:txXfrm>
    </dsp:sp>
    <dsp:sp modelId="{A0E698E8-9E77-4516-B218-FFDEFF6465BE}">
      <dsp:nvSpPr>
        <dsp:cNvPr id="0" name=""/>
        <dsp:cNvSpPr/>
      </dsp:nvSpPr>
      <dsp:spPr>
        <a:xfrm>
          <a:off x="7564147" y="1353521"/>
          <a:ext cx="2034460" cy="203446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62087" y="1651461"/>
        <a:ext cx="1438580" cy="1438580"/>
      </dsp:txXfrm>
    </dsp:sp>
    <dsp:sp modelId="{29E7DDC3-FCFA-42B4-8DBB-BDE2CD877C0E}">
      <dsp:nvSpPr>
        <dsp:cNvPr id="0" name=""/>
        <dsp:cNvSpPr/>
      </dsp:nvSpPr>
      <dsp:spPr>
        <a:xfrm rot="1800000">
          <a:off x="7126220" y="4343611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418553" y="4342788"/>
        <a:ext cx="30771" cy="30771"/>
      </dsp:txXfrm>
    </dsp:sp>
    <dsp:sp modelId="{9AA6075C-73B5-40C8-A405-80C49F4430FF}">
      <dsp:nvSpPr>
        <dsp:cNvPr id="0" name=""/>
        <dsp:cNvSpPr/>
      </dsp:nvSpPr>
      <dsp:spPr>
        <a:xfrm>
          <a:off x="7564147" y="4003418"/>
          <a:ext cx="2034460" cy="2034460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62087" y="4301358"/>
        <a:ext cx="1438580" cy="1438580"/>
      </dsp:txXfrm>
    </dsp:sp>
    <dsp:sp modelId="{00F8213B-A256-491A-AFE5-32C677DC5F95}">
      <dsp:nvSpPr>
        <dsp:cNvPr id="0" name=""/>
        <dsp:cNvSpPr/>
      </dsp:nvSpPr>
      <dsp:spPr>
        <a:xfrm rot="5400000">
          <a:off x="5978781" y="5006085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71114" y="5005262"/>
        <a:ext cx="30771" cy="30771"/>
      </dsp:txXfrm>
    </dsp:sp>
    <dsp:sp modelId="{FC49683F-D685-40C7-B400-DC97AE875747}">
      <dsp:nvSpPr>
        <dsp:cNvPr id="0" name=""/>
        <dsp:cNvSpPr/>
      </dsp:nvSpPr>
      <dsp:spPr>
        <a:xfrm>
          <a:off x="5269269" y="5328366"/>
          <a:ext cx="2034460" cy="2034460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5567209" y="5626306"/>
        <a:ext cx="1438580" cy="1438580"/>
      </dsp:txXfrm>
    </dsp:sp>
    <dsp:sp modelId="{4C65E19B-F523-48EB-AAD5-09A7F13C9F05}">
      <dsp:nvSpPr>
        <dsp:cNvPr id="0" name=""/>
        <dsp:cNvSpPr/>
      </dsp:nvSpPr>
      <dsp:spPr>
        <a:xfrm rot="9000000">
          <a:off x="4831342" y="4343611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123675" y="4342788"/>
        <a:ext cx="30771" cy="30771"/>
      </dsp:txXfrm>
    </dsp:sp>
    <dsp:sp modelId="{1FCEA333-4CA3-4B01-9D08-24985C20B7DA}">
      <dsp:nvSpPr>
        <dsp:cNvPr id="0" name=""/>
        <dsp:cNvSpPr/>
      </dsp:nvSpPr>
      <dsp:spPr>
        <a:xfrm>
          <a:off x="2974392" y="4003418"/>
          <a:ext cx="2034460" cy="2034460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3272332" y="4301358"/>
        <a:ext cx="1438580" cy="1438580"/>
      </dsp:txXfrm>
    </dsp:sp>
    <dsp:sp modelId="{86E4F7B7-9273-4F26-8F5A-28F44A8AB329}">
      <dsp:nvSpPr>
        <dsp:cNvPr id="0" name=""/>
        <dsp:cNvSpPr/>
      </dsp:nvSpPr>
      <dsp:spPr>
        <a:xfrm rot="12600000">
          <a:off x="4831342" y="3018662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123675" y="3017839"/>
        <a:ext cx="30771" cy="30771"/>
      </dsp:txXfrm>
    </dsp:sp>
    <dsp:sp modelId="{D8E5785C-8AB1-4403-95B6-15F7A8B8336B}">
      <dsp:nvSpPr>
        <dsp:cNvPr id="0" name=""/>
        <dsp:cNvSpPr/>
      </dsp:nvSpPr>
      <dsp:spPr>
        <a:xfrm>
          <a:off x="2974392" y="1353521"/>
          <a:ext cx="2034460" cy="2034460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3272332" y="1651461"/>
        <a:ext cx="1438580" cy="14385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269269" y="2678469"/>
          <a:ext cx="2034460" cy="20344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kern="1200" dirty="0"/>
            <a:t>اَلسَّلامُ</a:t>
          </a:r>
          <a:endParaRPr lang="fr-FR" sz="5400" kern="1200" dirty="0"/>
        </a:p>
      </dsp:txBody>
      <dsp:txXfrm>
        <a:off x="5567209" y="2976409"/>
        <a:ext cx="1438580" cy="1438580"/>
      </dsp:txXfrm>
    </dsp:sp>
    <dsp:sp modelId="{9A3AED31-909E-4AD7-BB0B-0D6E9FF8C2B8}">
      <dsp:nvSpPr>
        <dsp:cNvPr id="0" name=""/>
        <dsp:cNvSpPr/>
      </dsp:nvSpPr>
      <dsp:spPr>
        <a:xfrm rot="16264926">
          <a:off x="5989552" y="2341901"/>
          <a:ext cx="644487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44487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95683" y="2340352"/>
        <a:ext cx="32224" cy="32224"/>
      </dsp:txXfrm>
    </dsp:sp>
    <dsp:sp modelId="{C1C5E62B-8BEF-4542-8237-6B9D6C114E73}">
      <dsp:nvSpPr>
        <dsp:cNvPr id="0" name=""/>
        <dsp:cNvSpPr/>
      </dsp:nvSpPr>
      <dsp:spPr>
        <a:xfrm>
          <a:off x="5319862" y="0"/>
          <a:ext cx="2034460" cy="2034460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>
              <a:solidFill>
                <a:srgbClr val="C00000"/>
              </a:solidFill>
            </a:rPr>
            <a:t>الهدوء</a:t>
          </a:r>
          <a:endParaRPr lang="fr-FR" sz="3800" b="1" kern="1200" dirty="0">
            <a:solidFill>
              <a:srgbClr val="C00000"/>
            </a:solidFill>
          </a:endParaRPr>
        </a:p>
      </dsp:txBody>
      <dsp:txXfrm>
        <a:off x="5617802" y="297940"/>
        <a:ext cx="1438580" cy="1438580"/>
      </dsp:txXfrm>
    </dsp:sp>
    <dsp:sp modelId="{A41FAE71-6568-4F04-BCB8-702A051CE094}">
      <dsp:nvSpPr>
        <dsp:cNvPr id="0" name=""/>
        <dsp:cNvSpPr/>
      </dsp:nvSpPr>
      <dsp:spPr>
        <a:xfrm rot="19800000">
          <a:off x="7126220" y="3018662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418553" y="3017839"/>
        <a:ext cx="30771" cy="30771"/>
      </dsp:txXfrm>
    </dsp:sp>
    <dsp:sp modelId="{A0E698E8-9E77-4516-B218-FFDEFF6465BE}">
      <dsp:nvSpPr>
        <dsp:cNvPr id="0" name=""/>
        <dsp:cNvSpPr/>
      </dsp:nvSpPr>
      <dsp:spPr>
        <a:xfrm>
          <a:off x="7564147" y="1353521"/>
          <a:ext cx="2034460" cy="203446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>
              <a:solidFill>
                <a:srgbClr val="C00000"/>
              </a:solidFill>
            </a:rPr>
            <a:t>الطمأنينة</a:t>
          </a:r>
          <a:endParaRPr lang="fr-FR" sz="3800" b="1" kern="1200" dirty="0">
            <a:solidFill>
              <a:srgbClr val="C00000"/>
            </a:solidFill>
          </a:endParaRPr>
        </a:p>
      </dsp:txBody>
      <dsp:txXfrm>
        <a:off x="7862087" y="1651461"/>
        <a:ext cx="1438580" cy="1438580"/>
      </dsp:txXfrm>
    </dsp:sp>
    <dsp:sp modelId="{29E7DDC3-FCFA-42B4-8DBB-BDE2CD877C0E}">
      <dsp:nvSpPr>
        <dsp:cNvPr id="0" name=""/>
        <dsp:cNvSpPr/>
      </dsp:nvSpPr>
      <dsp:spPr>
        <a:xfrm rot="1800000">
          <a:off x="7126220" y="4343611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418553" y="4342788"/>
        <a:ext cx="30771" cy="30771"/>
      </dsp:txXfrm>
    </dsp:sp>
    <dsp:sp modelId="{9AA6075C-73B5-40C8-A405-80C49F4430FF}">
      <dsp:nvSpPr>
        <dsp:cNvPr id="0" name=""/>
        <dsp:cNvSpPr/>
      </dsp:nvSpPr>
      <dsp:spPr>
        <a:xfrm>
          <a:off x="7564147" y="4003418"/>
          <a:ext cx="2034460" cy="2034460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>
              <a:solidFill>
                <a:srgbClr val="C00000"/>
              </a:solidFill>
            </a:rPr>
            <a:t>الخير</a:t>
          </a:r>
          <a:endParaRPr lang="fr-FR" sz="3800" b="1" kern="1200" dirty="0">
            <a:solidFill>
              <a:srgbClr val="C00000"/>
            </a:solidFill>
          </a:endParaRPr>
        </a:p>
      </dsp:txBody>
      <dsp:txXfrm>
        <a:off x="7862087" y="4301358"/>
        <a:ext cx="1438580" cy="1438580"/>
      </dsp:txXfrm>
    </dsp:sp>
    <dsp:sp modelId="{00F8213B-A256-491A-AFE5-32C677DC5F95}">
      <dsp:nvSpPr>
        <dsp:cNvPr id="0" name=""/>
        <dsp:cNvSpPr/>
      </dsp:nvSpPr>
      <dsp:spPr>
        <a:xfrm rot="5400000">
          <a:off x="5978781" y="5006085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71114" y="5005262"/>
        <a:ext cx="30771" cy="30771"/>
      </dsp:txXfrm>
    </dsp:sp>
    <dsp:sp modelId="{FC49683F-D685-40C7-B400-DC97AE875747}">
      <dsp:nvSpPr>
        <dsp:cNvPr id="0" name=""/>
        <dsp:cNvSpPr/>
      </dsp:nvSpPr>
      <dsp:spPr>
        <a:xfrm>
          <a:off x="5269269" y="5328366"/>
          <a:ext cx="2034460" cy="2034460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>
              <a:solidFill>
                <a:srgbClr val="C00000"/>
              </a:solidFill>
            </a:rPr>
            <a:t>التسامح</a:t>
          </a:r>
          <a:endParaRPr lang="fr-FR" sz="3800" b="1" kern="1200" dirty="0">
            <a:solidFill>
              <a:srgbClr val="C00000"/>
            </a:solidFill>
          </a:endParaRPr>
        </a:p>
      </dsp:txBody>
      <dsp:txXfrm>
        <a:off x="5567209" y="5626306"/>
        <a:ext cx="1438580" cy="1438580"/>
      </dsp:txXfrm>
    </dsp:sp>
    <dsp:sp modelId="{4C65E19B-F523-48EB-AAD5-09A7F13C9F05}">
      <dsp:nvSpPr>
        <dsp:cNvPr id="0" name=""/>
        <dsp:cNvSpPr/>
      </dsp:nvSpPr>
      <dsp:spPr>
        <a:xfrm rot="9000000">
          <a:off x="4831342" y="4343611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123675" y="4342788"/>
        <a:ext cx="30771" cy="30771"/>
      </dsp:txXfrm>
    </dsp:sp>
    <dsp:sp modelId="{1FCEA333-4CA3-4B01-9D08-24985C20B7DA}">
      <dsp:nvSpPr>
        <dsp:cNvPr id="0" name=""/>
        <dsp:cNvSpPr/>
      </dsp:nvSpPr>
      <dsp:spPr>
        <a:xfrm>
          <a:off x="2974392" y="4003418"/>
          <a:ext cx="2034460" cy="2034460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>
              <a:solidFill>
                <a:srgbClr val="C00000"/>
              </a:solidFill>
            </a:rPr>
            <a:t>الأمن</a:t>
          </a:r>
          <a:endParaRPr lang="fr-FR" sz="3800" b="1" kern="1200" dirty="0">
            <a:solidFill>
              <a:srgbClr val="C00000"/>
            </a:solidFill>
          </a:endParaRPr>
        </a:p>
      </dsp:txBody>
      <dsp:txXfrm>
        <a:off x="3272332" y="4301358"/>
        <a:ext cx="1438580" cy="1438580"/>
      </dsp:txXfrm>
    </dsp:sp>
    <dsp:sp modelId="{86E4F7B7-9273-4F26-8F5A-28F44A8AB329}">
      <dsp:nvSpPr>
        <dsp:cNvPr id="0" name=""/>
        <dsp:cNvSpPr/>
      </dsp:nvSpPr>
      <dsp:spPr>
        <a:xfrm rot="12600000">
          <a:off x="4831342" y="3018662"/>
          <a:ext cx="615436" cy="29126"/>
        </a:xfrm>
        <a:custGeom>
          <a:avLst/>
          <a:gdLst/>
          <a:ahLst/>
          <a:cxnLst/>
          <a:rect l="0" t="0" r="0" b="0"/>
          <a:pathLst>
            <a:path>
              <a:moveTo>
                <a:pt x="0" y="14563"/>
              </a:moveTo>
              <a:lnTo>
                <a:pt x="615436" y="145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123675" y="3017839"/>
        <a:ext cx="30771" cy="30771"/>
      </dsp:txXfrm>
    </dsp:sp>
    <dsp:sp modelId="{D8E5785C-8AB1-4403-95B6-15F7A8B8336B}">
      <dsp:nvSpPr>
        <dsp:cNvPr id="0" name=""/>
        <dsp:cNvSpPr/>
      </dsp:nvSpPr>
      <dsp:spPr>
        <a:xfrm>
          <a:off x="2974392" y="1353521"/>
          <a:ext cx="2034460" cy="2034460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>
              <a:solidFill>
                <a:srgbClr val="C00000"/>
              </a:solidFill>
            </a:rPr>
            <a:t>المحبة</a:t>
          </a:r>
          <a:endParaRPr lang="fr-FR" sz="3800" b="1" kern="1200" dirty="0">
            <a:solidFill>
              <a:srgbClr val="C00000"/>
            </a:solidFill>
          </a:endParaRPr>
        </a:p>
      </dsp:txBody>
      <dsp:txXfrm>
        <a:off x="3272332" y="1651461"/>
        <a:ext cx="1438580" cy="14385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kern="1200" dirty="0"/>
            <a:t>اَلْقِيَمُ</a:t>
          </a:r>
          <a:endParaRPr lang="fr-FR" sz="64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200" b="1" kern="1200" dirty="0"/>
            <a:t>اَلسَّلامُ</a:t>
          </a:r>
          <a:endParaRPr lang="fr-FR" sz="42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/>
        </a:p>
      </dsp:txBody>
      <dsp:txXfrm>
        <a:off x="3805710" y="936225"/>
        <a:ext cx="1113476" cy="1113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13949" y="2826339"/>
          <a:ext cx="1945100" cy="1918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/>
            <a:t>اَلْقِيَمُ</a:t>
          </a:r>
          <a:endParaRPr lang="fr-FR" sz="6400" kern="1200" dirty="0"/>
        </a:p>
      </dsp:txBody>
      <dsp:txXfrm>
        <a:off x="5598802" y="3107225"/>
        <a:ext cx="1375394" cy="1356236"/>
      </dsp:txXfrm>
    </dsp:sp>
    <dsp:sp modelId="{9A3AED31-909E-4AD7-BB0B-0D6E9FF8C2B8}">
      <dsp:nvSpPr>
        <dsp:cNvPr id="0" name=""/>
        <dsp:cNvSpPr/>
      </dsp:nvSpPr>
      <dsp:spPr>
        <a:xfrm rot="16200000">
          <a:off x="5670155" y="2198810"/>
          <a:ext cx="1232689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232689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5682" y="2179177"/>
        <a:ext cx="61634" cy="6163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اَلسَّلامُ</a:t>
          </a:r>
          <a:r>
            <a:rPr lang="ar-MA" sz="2900" kern="1200" dirty="0"/>
            <a:t> </a:t>
          </a:r>
          <a:endParaRPr lang="fr-FR" sz="2900" kern="1200" dirty="0"/>
        </a:p>
      </dsp:txBody>
      <dsp:txXfrm>
        <a:off x="5734110" y="260064"/>
        <a:ext cx="1104778" cy="1104778"/>
      </dsp:txXfrm>
    </dsp:sp>
    <dsp:sp modelId="{B33522E1-41C4-4104-A8CA-56FFC044B707}">
      <dsp:nvSpPr>
        <dsp:cNvPr id="0" name=""/>
        <dsp:cNvSpPr/>
      </dsp:nvSpPr>
      <dsp:spPr>
        <a:xfrm rot="18600000">
          <a:off x="6687310" y="2565254"/>
          <a:ext cx="1227161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227161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>
        <a:off x="7270212" y="2545759"/>
        <a:ext cx="61358" cy="61358"/>
      </dsp:txXfrm>
    </dsp:sp>
    <dsp:sp modelId="{89B0C53F-3556-431C-8CBD-6B4DF6C1F0EF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اَلْمَحَبَّةُ</a:t>
          </a:r>
          <a:r>
            <a:rPr lang="ar-MA" sz="2900" kern="1200" dirty="0"/>
            <a:t> </a:t>
          </a:r>
          <a:endParaRPr lang="fr-MA" sz="2900" kern="1200" dirty="0"/>
        </a:p>
      </dsp:txBody>
      <dsp:txXfrm>
        <a:off x="7645047" y="955588"/>
        <a:ext cx="1104778" cy="1104778"/>
      </dsp:txXfrm>
    </dsp:sp>
    <dsp:sp modelId="{3089B031-3CD5-453B-90F0-27B3C695C10F}">
      <dsp:nvSpPr>
        <dsp:cNvPr id="0" name=""/>
        <dsp:cNvSpPr/>
      </dsp:nvSpPr>
      <dsp:spPr>
        <a:xfrm rot="21000000">
          <a:off x="7234600" y="3499463"/>
          <a:ext cx="1219560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219560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>
        <a:off x="7813891" y="3480158"/>
        <a:ext cx="60978" cy="60978"/>
      </dsp:txXfrm>
    </dsp:sp>
    <dsp:sp modelId="{988EF810-F4FA-40B7-B485-7EB531519F9A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اَلْحُبُّ</a:t>
          </a:r>
          <a:endParaRPr lang="fr-MA" sz="2900" b="1" kern="1200" dirty="0"/>
        </a:p>
      </dsp:txBody>
      <dsp:txXfrm>
        <a:off x="8661836" y="2716717"/>
        <a:ext cx="1104778" cy="1104778"/>
      </dsp:txXfrm>
    </dsp:sp>
    <dsp:sp modelId="{C34CD495-4E0D-41AE-9DB2-88EA729A1858}">
      <dsp:nvSpPr>
        <dsp:cNvPr id="0" name=""/>
        <dsp:cNvSpPr/>
      </dsp:nvSpPr>
      <dsp:spPr>
        <a:xfrm rot="1800000">
          <a:off x="7043876" y="4564360"/>
          <a:ext cx="1222584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222584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>
        <a:off x="7624603" y="4544979"/>
        <a:ext cx="61129" cy="61129"/>
      </dsp:txXfrm>
    </dsp:sp>
    <dsp:sp modelId="{D2E7697D-636C-4F0E-AB4B-E1158B70E3C5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اَلْعَدْلُ</a:t>
          </a:r>
          <a:r>
            <a:rPr lang="ar-MA" sz="2900" kern="1200" dirty="0"/>
            <a:t> </a:t>
          </a:r>
          <a:endParaRPr lang="fr-MA" sz="2900" kern="1200" dirty="0"/>
        </a:p>
      </dsp:txBody>
      <dsp:txXfrm>
        <a:off x="8308709" y="4719399"/>
        <a:ext cx="1104778" cy="1104778"/>
      </dsp:txXfrm>
    </dsp:sp>
    <dsp:sp modelId="{80C5DBBD-A798-4E0B-B6A3-91FEC43BCAF3}">
      <dsp:nvSpPr>
        <dsp:cNvPr id="0" name=""/>
        <dsp:cNvSpPr/>
      </dsp:nvSpPr>
      <dsp:spPr>
        <a:xfrm rot="4200000">
          <a:off x="6209999" y="5255234"/>
          <a:ext cx="1231134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231134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>
        <a:off x="6794788" y="5235639"/>
        <a:ext cx="61556" cy="61556"/>
      </dsp:txXfrm>
    </dsp:sp>
    <dsp:sp modelId="{229E2BD5-3E52-4030-AFDF-7118D25A34F2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قَبولُ ا</a:t>
          </a:r>
          <a:r>
            <a:rPr lang="ar-SA" sz="3600" b="1" kern="1200" dirty="0"/>
            <a:t>ؐ</a:t>
          </a:r>
          <a:r>
            <a:rPr lang="ar-MA" sz="3600" b="1" kern="1200" dirty="0"/>
            <a:t>لْآخَرِ</a:t>
          </a:r>
          <a:endParaRPr lang="fr-MA" sz="3600" b="1" kern="1200" dirty="0"/>
        </a:p>
      </dsp:txBody>
      <dsp:txXfrm>
        <a:off x="6750899" y="6026557"/>
        <a:ext cx="1104778" cy="1104778"/>
      </dsp:txXfrm>
    </dsp:sp>
    <dsp:sp modelId="{0EE910EC-A22F-4FAC-8FB3-3288F6306722}">
      <dsp:nvSpPr>
        <dsp:cNvPr id="0" name=""/>
        <dsp:cNvSpPr/>
      </dsp:nvSpPr>
      <dsp:spPr>
        <a:xfrm rot="6600000">
          <a:off x="5131865" y="5255234"/>
          <a:ext cx="1231134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231134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 rot="10800000">
        <a:off x="5716654" y="5235639"/>
        <a:ext cx="61556" cy="61556"/>
      </dsp:txXfrm>
    </dsp:sp>
    <dsp:sp modelId="{5C3DF6EA-9E6A-4364-8530-F0E51DD585A8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اَلتَّعاوُنُ</a:t>
          </a:r>
          <a:endParaRPr lang="fr-MA" sz="2900" b="1" kern="1200" dirty="0"/>
        </a:p>
      </dsp:txBody>
      <dsp:txXfrm>
        <a:off x="4717322" y="6026557"/>
        <a:ext cx="1104778" cy="1104778"/>
      </dsp:txXfrm>
    </dsp:sp>
    <dsp:sp modelId="{0B5F7C08-686D-4762-9C2F-7F63A8691D64}">
      <dsp:nvSpPr>
        <dsp:cNvPr id="0" name=""/>
        <dsp:cNvSpPr/>
      </dsp:nvSpPr>
      <dsp:spPr>
        <a:xfrm rot="9000000">
          <a:off x="4306539" y="4564360"/>
          <a:ext cx="1222584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222584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 rot="10800000">
        <a:off x="4887267" y="4544979"/>
        <a:ext cx="61129" cy="61129"/>
      </dsp:txXfrm>
    </dsp:sp>
    <dsp:sp modelId="{A338D5E9-B37D-4F96-9B32-662F7DC29219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اَلْأَمْنُ</a:t>
          </a:r>
          <a:endParaRPr lang="fr-MA" sz="2900" b="1" kern="1200" dirty="0"/>
        </a:p>
      </dsp:txBody>
      <dsp:txXfrm>
        <a:off x="3159512" y="4719399"/>
        <a:ext cx="1104778" cy="1104778"/>
      </dsp:txXfrm>
    </dsp:sp>
    <dsp:sp modelId="{FD5F680F-1ED0-4AA7-BF7C-25351920B961}">
      <dsp:nvSpPr>
        <dsp:cNvPr id="0" name=""/>
        <dsp:cNvSpPr/>
      </dsp:nvSpPr>
      <dsp:spPr>
        <a:xfrm rot="11400000">
          <a:off x="4118838" y="3499463"/>
          <a:ext cx="1219560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219560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 rot="10800000">
        <a:off x="4698130" y="3480158"/>
        <a:ext cx="60978" cy="60978"/>
      </dsp:txXfrm>
    </dsp:sp>
    <dsp:sp modelId="{FD737E38-2D87-423E-B9AC-11ABCA70004B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اَلْخَيْرُ</a:t>
          </a:r>
          <a:r>
            <a:rPr lang="ar-MA" sz="2900" kern="1200" dirty="0"/>
            <a:t> </a:t>
          </a:r>
          <a:endParaRPr lang="fr-MA" sz="2900" kern="1200" dirty="0"/>
        </a:p>
      </dsp:txBody>
      <dsp:txXfrm>
        <a:off x="2806385" y="2716717"/>
        <a:ext cx="1104778" cy="1104778"/>
      </dsp:txXfrm>
    </dsp:sp>
    <dsp:sp modelId="{B25B2F91-FB5B-4FD3-AC5F-FDF479693A71}">
      <dsp:nvSpPr>
        <dsp:cNvPr id="0" name=""/>
        <dsp:cNvSpPr/>
      </dsp:nvSpPr>
      <dsp:spPr>
        <a:xfrm rot="13800000">
          <a:off x="4717821" y="2592904"/>
          <a:ext cx="1154975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154975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 rot="10800000">
        <a:off x="5266434" y="2575213"/>
        <a:ext cx="57748" cy="57748"/>
      </dsp:txXfrm>
    </dsp:sp>
    <dsp:sp modelId="{5FB10B0F-0520-44CE-BBD5-2359BD5C0056}">
      <dsp:nvSpPr>
        <dsp:cNvPr id="0" name=""/>
        <dsp:cNvSpPr/>
      </dsp:nvSpPr>
      <dsp:spPr>
        <a:xfrm>
          <a:off x="3373585" y="726781"/>
          <a:ext cx="2003955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اَلتَّسامُحُ</a:t>
          </a:r>
          <a:r>
            <a:rPr lang="ar-MA" sz="2900" kern="1200" dirty="0"/>
            <a:t> </a:t>
          </a:r>
          <a:endParaRPr lang="fr-MA" sz="2900" kern="1200" dirty="0"/>
        </a:p>
      </dsp:txBody>
      <dsp:txXfrm>
        <a:off x="3667057" y="955588"/>
        <a:ext cx="1417011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07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lang="ar-MA" sz="5400" b="1" kern="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التحدي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الإجراءات المتعلقة بأخذ الكلمة باسم المجموعة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812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يَتِمُّ التّوافُقُ عَلى مُيَسِّرٍ واحِدٍ لِكُلِّ نَشاطٍ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685800" lvl="0" indent="-68580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يُسَجِّلُ</a:t>
            </a:r>
            <a:r>
              <a:rPr lang="ar-MA" sz="4400" b="1" dirty="0">
                <a:solidFill>
                  <a:prstClr val="black"/>
                </a:solidFill>
              </a:rPr>
              <a:t> الْمُيَسِّرُ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ما تَوافَقَ عَلَيْهِ أَعْضاءُ الْمَجْموعَةِ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يَطْلُبُ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الْإِذْنَ مِنَ الْأُسْتاذِ(ةِ) قَبْلَ عَرْضِ الْمَنْتوجِ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marL="685800" lvl="0" indent="-68580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يَعْرِضُ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الْ</a:t>
            </a:r>
            <a:r>
              <a:rPr lang="ar-MA" sz="4400" b="1" dirty="0">
                <a:solidFill>
                  <a:prstClr val="black"/>
                </a:solidFill>
              </a:rPr>
              <a:t>عَمَلَ باسْمِ الْمَجْموعَةِ بِصَوْتٍ واضِحٍ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685800" lvl="0" indent="-68580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يَشْكُرُ أَعْضاءَ</a:t>
            </a:r>
            <a:r>
              <a:rPr lang="ar-MA" sz="4400" b="1" dirty="0">
                <a:solidFill>
                  <a:prstClr val="black"/>
                </a:solidFill>
              </a:rPr>
              <a:t> الْمَجْموعَةِ، وَيُسَجِّلُ مُلاحَظاتِ باقي الْمَجْموعاتِ، وَتَوْجيهاتِ الْأُسْتاذِ(ةِ)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الإلقاء الشعري</a:t>
            </a:r>
            <a:endParaRPr lang="ar-MA" sz="6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945491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جملا فيها كلمات تتضمن همزتي الوصل والقطع. خذوا ألواحكم واستعدوا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انطلق القطار، وأحسست  بالأمان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D1D8C46-09B9-4629-7D0D-D4E695A2C6C0}"/>
              </a:ext>
            </a:extLst>
          </p:cNvPr>
          <p:cNvSpPr txBox="1"/>
          <p:nvPr/>
        </p:nvSpPr>
        <p:spPr>
          <a:xfrm>
            <a:off x="1469018" y="2722352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اِنْطَلَقَ ٱلْقِطارُ، وَأَحْسَسْتُ بِٱلأَمانِ.</a:t>
            </a:r>
            <a:endParaRPr lang="fr-MA" sz="6000" b="1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0E66899-9212-B38F-1E32-362325E6E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407678"/>
              </p:ext>
            </p:extLst>
          </p:nvPr>
        </p:nvGraphicFramePr>
        <p:xfrm>
          <a:off x="1124031" y="4202372"/>
          <a:ext cx="10610769" cy="5028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4878">
                  <a:extLst>
                    <a:ext uri="{9D8B030D-6E8A-4147-A177-3AD203B41FA5}">
                      <a16:colId xmlns:a16="http://schemas.microsoft.com/office/drawing/2014/main" val="3634046590"/>
                    </a:ext>
                  </a:extLst>
                </a:gridCol>
                <a:gridCol w="3691674">
                  <a:extLst>
                    <a:ext uri="{9D8B030D-6E8A-4147-A177-3AD203B41FA5}">
                      <a16:colId xmlns:a16="http://schemas.microsoft.com/office/drawing/2014/main" val="3406814140"/>
                    </a:ext>
                  </a:extLst>
                </a:gridCol>
                <a:gridCol w="2224217">
                  <a:extLst>
                    <a:ext uri="{9D8B030D-6E8A-4147-A177-3AD203B41FA5}">
                      <a16:colId xmlns:a16="http://schemas.microsoft.com/office/drawing/2014/main" val="29078467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sz="4000" dirty="0"/>
                        <a:t>السبب</a:t>
                      </a:r>
                      <a:endParaRPr lang="fr-M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dirty="0"/>
                        <a:t>نوع الهمزة</a:t>
                      </a:r>
                      <a:endParaRPr lang="fr-M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dirty="0"/>
                        <a:t>الكلمات</a:t>
                      </a:r>
                      <a:endParaRPr lang="fr-MA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353588"/>
                  </a:ext>
                </a:extLst>
              </a:tr>
              <a:tr h="1071563"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>
                          <a:solidFill>
                            <a:srgbClr val="FF0000"/>
                          </a:solidFill>
                        </a:rPr>
                        <a:t>فعل خماسي أوله همزة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b="1" dirty="0"/>
                        <a:t>وَصْل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اِنْطَلَقَ</a:t>
                      </a:r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8549085"/>
                  </a:ext>
                </a:extLst>
              </a:tr>
              <a:tr h="1071563"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>
                          <a:solidFill>
                            <a:srgbClr val="FF0000"/>
                          </a:solidFill>
                        </a:rPr>
                        <a:t>اسم معرف ب(ال)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b="1" dirty="0"/>
                        <a:t>وَصْل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ٱلْقِطارُ</a:t>
                      </a:r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814881"/>
                  </a:ext>
                </a:extLst>
              </a:tr>
              <a:tr h="1071563"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>
                          <a:solidFill>
                            <a:srgbClr val="FF0000"/>
                          </a:solidFill>
                        </a:rPr>
                        <a:t>أول الفعل الماضي الثلاثي المزيد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b="1" dirty="0"/>
                        <a:t>قَطْع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وَأَحْسَسْتُ</a:t>
                      </a:r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6395352"/>
                  </a:ext>
                </a:extLst>
              </a:tr>
              <a:tr h="1071563"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>
                          <a:solidFill>
                            <a:srgbClr val="FF0000"/>
                          </a:solidFill>
                        </a:rPr>
                        <a:t>همزة التعريف(ال) + همزة أصلية في الكلمة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/>
                        <a:t>وَصْل(ال) + قَطْع (أمان)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بِٱلأَمانِ</a:t>
                      </a:r>
                      <a:endParaRPr lang="ar-MA" sz="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4268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أكتب اسمي على اللوحة.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F5D4F-D20D-5488-4A25-98988335A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6A0AD6D-EFA4-0968-AEF6-E31005D8D48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9DF56D9-4587-F748-9840-E0DEC8E3D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CB12D2D-C7F4-21E5-7997-440A3FCAE84F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أَكْتُبُ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ٱسْمي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عَلى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ٱللَّوْحَةِ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6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48FEA0B-DCD9-1B9C-1E10-C7B35D7F8F69}"/>
              </a:ext>
            </a:extLst>
          </p:cNvPr>
          <p:cNvSpPr/>
          <p:nvPr/>
        </p:nvSpPr>
        <p:spPr>
          <a:xfrm>
            <a:off x="1760347" y="48123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34CF82-069E-FFC5-8718-B88D124827C2}"/>
              </a:ext>
            </a:extLst>
          </p:cNvPr>
          <p:cNvSpPr/>
          <p:nvPr/>
        </p:nvSpPr>
        <p:spPr>
          <a:xfrm>
            <a:off x="1760347" y="7223013"/>
            <a:ext cx="8908472" cy="12145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7030A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 نوع الهمزة في كلمات الجملة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293869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676EC-6374-B4B7-F386-606A0594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2A5E9D-25E9-8C16-9A24-2BA459A2193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سأعرض عليكم بيتين شعريين، سأقرأ قراءة شعرية معبرة، وستفعلون مثلي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540524-2616-23DD-B96B-939D49156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1B5F1E96-79C0-C75D-2E1A-D93397408520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قُـمْ لِلْمُعَـلِّمِ وَفِّــهِ </a:t>
            </a:r>
            <a:r>
              <a:rPr lang="ar-MA" sz="6000" b="1" dirty="0" err="1">
                <a:solidFill>
                  <a:srgbClr val="002060"/>
                </a:solidFill>
              </a:rPr>
              <a:t>ٱلتَّبْـجـيـلا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</a:t>
            </a:r>
            <a:r>
              <a:rPr lang="ar-MA" sz="6000" b="1" dirty="0">
                <a:solidFill>
                  <a:srgbClr val="002060"/>
                </a:solidFill>
              </a:rPr>
              <a:t>كادَ </a:t>
            </a:r>
            <a:r>
              <a:rPr lang="ar-MA" sz="6000" b="1" dirty="0" err="1">
                <a:solidFill>
                  <a:srgbClr val="002060"/>
                </a:solidFill>
              </a:rPr>
              <a:t>ٱلْمُعَـلِّمُ</a:t>
            </a:r>
            <a:r>
              <a:rPr lang="ar-MA" sz="6000" b="1" dirty="0">
                <a:solidFill>
                  <a:srgbClr val="002060"/>
                </a:solidFill>
              </a:rPr>
              <a:t> أَنْ يَكـونَ رَســولا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</a:rPr>
              <a:t>أَعَـلِمْتَ أَشْـرَفَ أَوْ أَجَـلَّ مِنَ </a:t>
            </a:r>
            <a:r>
              <a:rPr lang="ar-MA" sz="6000" b="1" dirty="0" err="1">
                <a:solidFill>
                  <a:srgbClr val="002060"/>
                </a:solidFill>
              </a:rPr>
              <a:t>ٱلَّـذي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</a:t>
            </a:r>
            <a:r>
              <a:rPr lang="ar-MA" sz="6000" b="1" dirty="0">
                <a:solidFill>
                  <a:srgbClr val="002060"/>
                </a:solidFill>
              </a:rPr>
              <a:t>يَـبْني وَيُنْـشِـئُ أَنْفُـساً وَعُـقــولا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</a:t>
            </a:r>
            <a:r>
              <a:rPr lang="ar-MA" sz="2400" b="1" dirty="0">
                <a:solidFill>
                  <a:srgbClr val="FF0000"/>
                </a:solidFill>
              </a:rPr>
              <a:t>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0220EB3-4382-F439-B3E5-F894831896B7}"/>
              </a:ext>
            </a:extLst>
          </p:cNvPr>
          <p:cNvSpPr/>
          <p:nvPr/>
        </p:nvSpPr>
        <p:spPr>
          <a:xfrm>
            <a:off x="10654145" y="2715491"/>
            <a:ext cx="2287694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اَلْإِجْلالُ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</a:t>
            </a: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ِاحْتِرامُ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778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DF9C2-41CD-53D0-4D3C-D8F923177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1DB124A-DBF0-14FC-D06E-5041E456E005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اقرؤوا قراءة هامسة، أقرأ لزميلي ويقرأ لي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DD2A85-52AD-6FB9-4F2A-FA2A840A7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C89F2BAA-36F7-7878-67CA-572441E998BA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قُـمْ لِلْمُعَـلِّمِ وَفِّــهِ </a:t>
            </a:r>
            <a:r>
              <a:rPr lang="ar-MA" sz="6000" b="1" dirty="0" err="1">
                <a:solidFill>
                  <a:srgbClr val="002060"/>
                </a:solidFill>
              </a:rPr>
              <a:t>ٱلتَّبْـجـيـلا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</a:t>
            </a:r>
            <a:r>
              <a:rPr lang="ar-MA" sz="6000" b="1" dirty="0">
                <a:solidFill>
                  <a:srgbClr val="002060"/>
                </a:solidFill>
              </a:rPr>
              <a:t>كادَ </a:t>
            </a:r>
            <a:r>
              <a:rPr lang="ar-MA" sz="6000" b="1" dirty="0" err="1">
                <a:solidFill>
                  <a:srgbClr val="002060"/>
                </a:solidFill>
              </a:rPr>
              <a:t>ٱلْمُعَـلِّمُ</a:t>
            </a:r>
            <a:r>
              <a:rPr lang="ar-MA" sz="6000" b="1" dirty="0">
                <a:solidFill>
                  <a:srgbClr val="002060"/>
                </a:solidFill>
              </a:rPr>
              <a:t> أَنْ يَكـونَ رَســولا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</a:rPr>
              <a:t>أَعَـلِمْتَ أَشْـرَفَ أَوْ أَجَـلَّ مِنَ </a:t>
            </a:r>
            <a:r>
              <a:rPr lang="ar-MA" sz="6000" b="1" dirty="0" err="1">
                <a:solidFill>
                  <a:srgbClr val="002060"/>
                </a:solidFill>
              </a:rPr>
              <a:t>ٱلَّـذي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</a:t>
            </a:r>
            <a:r>
              <a:rPr lang="ar-MA" sz="6000" b="1" dirty="0">
                <a:solidFill>
                  <a:srgbClr val="002060"/>
                </a:solidFill>
              </a:rPr>
              <a:t>يَـبْني وَيُنْـشِـئُ أَنْفُـساً وَعُـقــولا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</a:t>
            </a:r>
            <a:r>
              <a:rPr lang="ar-MA" sz="2400" b="1" dirty="0">
                <a:solidFill>
                  <a:srgbClr val="FF0000"/>
                </a:solidFill>
              </a:rPr>
              <a:t>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FAF0569D-E75C-F4F1-9134-8DD4685B4EA7}"/>
              </a:ext>
            </a:extLst>
          </p:cNvPr>
          <p:cNvSpPr/>
          <p:nvPr/>
        </p:nvSpPr>
        <p:spPr>
          <a:xfrm>
            <a:off x="10654145" y="2715491"/>
            <a:ext cx="2287694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اَلْإِجْلالُ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</a:t>
            </a: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ِاحْتِرامُ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3365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2FA1B-8D86-18A3-4C9B-37A1108A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D393A9-0DB0-A3C0-DDDD-8959DD60667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مع تصحيح الإلقاء الشعري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65456B-43CF-9E33-B8F8-7DDC3EFA34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A7C38BDE-EE32-5FB1-0FBA-DEBA44B4CE68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قُـمْ لِلْمُعَـلِّمِ وَفِّــهِ </a:t>
            </a:r>
            <a:r>
              <a:rPr lang="ar-MA" sz="6000" b="1" dirty="0" err="1">
                <a:solidFill>
                  <a:srgbClr val="002060"/>
                </a:solidFill>
              </a:rPr>
              <a:t>ٱلتَّبْـجـيـلا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</a:t>
            </a:r>
            <a:r>
              <a:rPr lang="ar-MA" sz="6000" b="1" dirty="0">
                <a:solidFill>
                  <a:srgbClr val="002060"/>
                </a:solidFill>
              </a:rPr>
              <a:t>كادَ </a:t>
            </a:r>
            <a:r>
              <a:rPr lang="ar-MA" sz="6000" b="1" dirty="0" err="1">
                <a:solidFill>
                  <a:srgbClr val="002060"/>
                </a:solidFill>
              </a:rPr>
              <a:t>ٱلْمُعَـلِّمُ</a:t>
            </a:r>
            <a:r>
              <a:rPr lang="ar-MA" sz="6000" b="1" dirty="0">
                <a:solidFill>
                  <a:srgbClr val="002060"/>
                </a:solidFill>
              </a:rPr>
              <a:t> أَنْ يَكـونَ رَســولا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</a:rPr>
              <a:t>أَعَـلِمْتَ أَشْـرَفَ أَوْ أَجَـلَّ مِنَ </a:t>
            </a:r>
            <a:r>
              <a:rPr lang="ar-MA" sz="6000" b="1" dirty="0" err="1">
                <a:solidFill>
                  <a:srgbClr val="002060"/>
                </a:solidFill>
              </a:rPr>
              <a:t>ٱلَّـذي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</a:t>
            </a:r>
            <a:r>
              <a:rPr lang="ar-MA" sz="6000" b="1" dirty="0">
                <a:solidFill>
                  <a:srgbClr val="002060"/>
                </a:solidFill>
              </a:rPr>
              <a:t>يَـبْني وَيُنْـشِـئُ أَنْفُـساً وَعُـقــولا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8370A87-96CA-1147-D1D3-077FFF935C80}"/>
              </a:ext>
            </a:extLst>
          </p:cNvPr>
          <p:cNvSpPr/>
          <p:nvPr/>
        </p:nvSpPr>
        <p:spPr>
          <a:xfrm>
            <a:off x="10654145" y="2715491"/>
            <a:ext cx="2287694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اَلْإِجْلالُ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</a:t>
            </a: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ِاحْتِرامُ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3751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290945" y="3466838"/>
            <a:ext cx="7219476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توقع مضمون النص وقراءته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فهم النص وتحليله وإبداء الرأي في أفكاره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 والتحليل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ثنائي ينشئ الخريطة الذهنية للعنوان، ويطرح توقعين أو ثلاثة عن مضمون النص: مستقبل مشرق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059763" y="4187535"/>
            <a:ext cx="3306951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ar-MA" sz="60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مُسْتَقْبَلٌ مُشْــرِقٌ</a:t>
            </a:r>
            <a:endParaRPr lang="fr-MA" sz="60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fr-MA" sz="60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19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6580909" y="3628359"/>
            <a:ext cx="67682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</a:t>
            </a:r>
            <a:r>
              <a:rPr kumimoji="0" lang="ar-M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ٱلنَّصُّ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عَنْ </a:t>
            </a:r>
            <a:r>
              <a:rPr lang="ar-MA" sz="2800" b="1" dirty="0">
                <a:solidFill>
                  <a:prstClr val="black"/>
                </a:solidFill>
              </a:rPr>
              <a:t>.............</a:t>
            </a:r>
            <a:endParaRPr lang="fr-MA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قَـدْ يَتَحَدَّثُ ٱلنَّصُّ عَنْ </a:t>
            </a:r>
            <a:r>
              <a:rPr lang="ar-MA" sz="2800" b="1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1510146" y="7312751"/>
            <a:ext cx="9525000" cy="11615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رُبَّما سَيَتَحَدَّثُ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ٱلنَّصُّ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عَنِ </a:t>
            </a:r>
            <a:r>
              <a:rPr lang="ar-MA" sz="3200" b="1" dirty="0">
                <a:solidFill>
                  <a:prstClr val="black"/>
                </a:solidFill>
              </a:rPr>
              <a:t>.................................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3068782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مُسْتَقْبَلٌ مُشْــرِقٌ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اَلتَّوَقُّعاتُ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404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E9F8FBB-2FDC-59D6-74ED-C4543D47D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150" y="1951728"/>
            <a:ext cx="7242250" cy="830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15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2854038" y="4804946"/>
            <a:ext cx="7592290" cy="13057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ابحثوا عن العبارات الآتية في النص عبر قراءة هامسة، وضعوا سطرا تحتها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E7E84-348D-A117-7C07-E2E3DC5710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3BCE657-F826-EE89-2F5B-50FFD858BDF8}"/>
              </a:ext>
            </a:extLst>
          </p:cNvPr>
          <p:cNvSpPr/>
          <p:nvPr/>
        </p:nvSpPr>
        <p:spPr>
          <a:xfrm>
            <a:off x="789709" y="5068910"/>
            <a:ext cx="12136582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اَلتَّعْلِيمُ يُفْتَحُ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لْآفاقَ وَيُساعِدُ عَلَى تَطْويرِ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لْأَفْرادِ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لْمُجْتَمَعاتِ.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E0F6DA8-5A30-99E7-8427-56F8001F7D38}"/>
              </a:ext>
            </a:extLst>
          </p:cNvPr>
          <p:cNvSpPr/>
          <p:nvPr/>
        </p:nvSpPr>
        <p:spPr>
          <a:xfrm>
            <a:off x="907471" y="2990963"/>
            <a:ext cx="11637819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يَجِبُ أَنْ يَتَعَلَّمَ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لْأَطْفالُ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لنّاشِئَةُ قِيمَ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لسَّلامِ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لتَّسامُحِ وَقَبولَ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لْآخَرِ.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8A5CDEF-BE0F-B2E7-E89B-7F2371BF41E4}"/>
              </a:ext>
            </a:extLst>
          </p:cNvPr>
          <p:cNvSpPr/>
          <p:nvPr/>
        </p:nvSpPr>
        <p:spPr>
          <a:xfrm>
            <a:off x="789709" y="7146857"/>
            <a:ext cx="12427527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لِنَصْنَعَ عالماً جَميلاً، تَسودُ فِيهِ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لْمَحَبَّةُ، وَيَعيشُ فِيهِ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لْإِنْسانُ فِي أَمْنٍ وَسَلامٍ.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5099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جماعة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A5EB44-DCA3-085B-14F2-D8EFE8F21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85AD9ED-DEA8-870B-818E-6EAA385D7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150" y="1951728"/>
            <a:ext cx="7242250" cy="8307687"/>
          </a:xfrm>
          <a:prstGeom prst="rect">
            <a:avLst/>
          </a:prstGeom>
        </p:spPr>
      </p:pic>
      <p:sp>
        <p:nvSpPr>
          <p:cNvPr id="5" name="Signe Moins 4">
            <a:extLst>
              <a:ext uri="{FF2B5EF4-FFF2-40B4-BE49-F238E27FC236}">
                <a16:creationId xmlns:a16="http://schemas.microsoft.com/office/drawing/2014/main" id="{8ADC26F9-859F-792D-2DFA-17F154A6D24B}"/>
              </a:ext>
            </a:extLst>
          </p:cNvPr>
          <p:cNvSpPr/>
          <p:nvPr/>
        </p:nvSpPr>
        <p:spPr>
          <a:xfrm>
            <a:off x="3352800" y="5777345"/>
            <a:ext cx="6567055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02E5D82A-B5CB-3ADE-E1C9-7A66328E841F}"/>
              </a:ext>
            </a:extLst>
          </p:cNvPr>
          <p:cNvSpPr/>
          <p:nvPr/>
        </p:nvSpPr>
        <p:spPr>
          <a:xfrm>
            <a:off x="2816150" y="7162799"/>
            <a:ext cx="5926069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igne Moins 9">
            <a:extLst>
              <a:ext uri="{FF2B5EF4-FFF2-40B4-BE49-F238E27FC236}">
                <a16:creationId xmlns:a16="http://schemas.microsoft.com/office/drawing/2014/main" id="{787B2B7D-5F81-F02E-CB9A-0686B733F2AE}"/>
              </a:ext>
            </a:extLst>
          </p:cNvPr>
          <p:cNvSpPr/>
          <p:nvPr/>
        </p:nvSpPr>
        <p:spPr>
          <a:xfrm>
            <a:off x="2043405" y="9982324"/>
            <a:ext cx="7142160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56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1BFDFA-FD54-E3D9-4E0F-2D5F2A388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150" y="1951728"/>
            <a:ext cx="7242250" cy="830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7EEC5D9-F830-F6B6-0E46-7F8257B9A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150" y="1951728"/>
            <a:ext cx="7242250" cy="830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928660" y="5210923"/>
            <a:ext cx="9344906" cy="1456166"/>
            <a:chOff x="3334343" y="5038743"/>
            <a:chExt cx="9344906" cy="145616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334343" y="5038743"/>
              <a:ext cx="8547581" cy="131574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توقع مضمون النص "مستقبل مشرق" وقراءته بطلاقة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؛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؛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فهم النص وتحليله وإبداء الرأي في أفكاره؛</a:t>
              </a: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224239" y="5115132"/>
              <a:ext cx="455010" cy="466386"/>
            </a:xfrm>
            <a:prstGeom prst="rect">
              <a:avLst/>
            </a:prstGeom>
            <a:grp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فقرتين).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7D33F71-A209-B045-442A-057B2A5C2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150" y="1951728"/>
            <a:ext cx="7242250" cy="830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6" y="103726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لآن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، خذوا دفاتركم, قوموا باستخراج شبكة مفردات كلمة:  السلام الموجودة في النص</a:t>
            </a:r>
            <a:endParaRPr lang="fr-FR" sz="4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784D409-C1DE-0783-0B7B-5560EE2903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793247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4DD2A38-86B5-DC48-DBD8-2A280FAC06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359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79D8C-5BEE-540E-7127-D5EE9F483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CC813E-8FBE-A9AE-32A2-442456F7FDAD}"/>
              </a:ext>
            </a:extLst>
          </p:cNvPr>
          <p:cNvSpPr txBox="1"/>
          <p:nvPr/>
        </p:nvSpPr>
        <p:spPr>
          <a:xfrm>
            <a:off x="271256" y="1068043"/>
            <a:ext cx="123363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Microsoft Uighur" panose="02000000000000000000" pitchFamily="2" charset="-78"/>
              </a:rPr>
              <a:t>لنصحح جميعا، أحدكم يقرأ، والآخرون عليهم رفع الأصابع عندما يصل القارئ لكلمة ضمن الشبكة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754816A-1381-9844-D9D5-9FFEBDD4EA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6813565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FD4CC73-0567-A4A9-F700-327B3EA870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6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C7638-27E6-6219-20C2-FEC7073BA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02AEA80-3DEA-B4DA-8FDE-D555F30472CB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</a:rPr>
              <a:t>الآن كل مجموعة تستخرج القيم النبيلة الموجودة في النص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8AB2E0-2210-74EE-7A1D-6B1D94D18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73325DF7-CE5B-5480-62D8-1667F91E51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2672024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827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2A1A5-C8F8-1F51-B5E3-9A753C3B4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ACDF858-4302-A681-DBE4-B3FD7263DCE3}"/>
              </a:ext>
            </a:extLst>
          </p:cNvPr>
          <p:cNvSpPr txBox="1"/>
          <p:nvPr/>
        </p:nvSpPr>
        <p:spPr>
          <a:xfrm>
            <a:off x="271256" y="1068043"/>
            <a:ext cx="123363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Microsoft Uighur" panose="02000000000000000000" pitchFamily="2" charset="-78"/>
              </a:rPr>
              <a:t>لنصحح جميعا، أحدكم يقرأ، والآخرون عليهم رفع الأصابع عندما يصل القارئ لقيمة نبيلة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B45A77F-67E6-E741-5E44-20A1CA3AC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BD29FC9-FBD3-EA67-1E18-BAAE98CEBA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635490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764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ثنائيات، ستبحثون عن الجواب المناسب للسؤالين الآتيين بوضع علامة أمام الاختيار الصحيح، مع تعليل جوابكم من النص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D815A7-531F-D798-A2EC-7F9376463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5AB2B7D-C741-5F7C-BE18-315296CB2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84" y="2059763"/>
            <a:ext cx="10844015" cy="727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58F79-6C5A-5EAA-C978-14EC455A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780B35-1F44-F95E-DDD8-E7DAE442F6E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سنصحح جماعة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428838-D53D-35A8-28BE-1C3C025F8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3036ED8-DF9F-4F3E-1846-38DDAC20B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84" y="2059763"/>
            <a:ext cx="10844015" cy="7270042"/>
          </a:xfrm>
          <a:prstGeom prst="rect">
            <a:avLst/>
          </a:prstGeom>
        </p:spPr>
      </p:pic>
      <p:sp>
        <p:nvSpPr>
          <p:cNvPr id="8" name="Signe de multiplication 7">
            <a:extLst>
              <a:ext uri="{FF2B5EF4-FFF2-40B4-BE49-F238E27FC236}">
                <a16:creationId xmlns:a16="http://schemas.microsoft.com/office/drawing/2014/main" id="{B503B212-0B7E-C4D8-38E5-8E68E9BFBF54}"/>
              </a:ext>
            </a:extLst>
          </p:cNvPr>
          <p:cNvSpPr/>
          <p:nvPr/>
        </p:nvSpPr>
        <p:spPr>
          <a:xfrm>
            <a:off x="2909456" y="4223540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DF9D8E03-0678-E40F-E693-A9C4296D5B94}"/>
              </a:ext>
            </a:extLst>
          </p:cNvPr>
          <p:cNvSpPr/>
          <p:nvPr/>
        </p:nvSpPr>
        <p:spPr>
          <a:xfrm>
            <a:off x="2909456" y="6426785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6224-9D19-CE0C-63C5-828CB90B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AD6F70-E474-1FDE-F8A3-A8A7384C83DF}"/>
              </a:ext>
            </a:extLst>
          </p:cNvPr>
          <p:cNvSpPr txBox="1"/>
          <p:nvPr/>
        </p:nvSpPr>
        <p:spPr>
          <a:xfrm>
            <a:off x="201985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في مجموعات ستجيبون عن السؤالين الآتيين على دفاتركم، وزعوا الأدوار بينكم، سأمر بين الصفوف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408BA4C-7466-586F-6554-3916225EB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E88838-B121-3769-C33B-51B41FC1B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84" y="2923308"/>
            <a:ext cx="13167322" cy="44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816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مجموعة ستعرض أجوبتها، مع التعليل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3BF6D5-C71B-E09F-AA7F-C152EC5E0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1A3369-5174-DF67-90A4-2B70CDA59F73}"/>
              </a:ext>
            </a:extLst>
          </p:cNvPr>
          <p:cNvSpPr/>
          <p:nvPr/>
        </p:nvSpPr>
        <p:spPr>
          <a:xfrm>
            <a:off x="1011380" y="2122277"/>
            <a:ext cx="11906889" cy="639826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عرض أعمال المجموعات من قبل الميسرين؛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فسح المجال للمجموعات الأخرى لإبداء رأيها في ما يقدمه كل ميسر؛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يقوم الأستاذ بتوجيه المتعلمين وتعديل أجوبتهم وتركيب الجواب المناسب؛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يتم التركيز على الاستراتيجية المعتمدة للتوصل إلى لجواب؛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يمكن تسجيل نماذج للأجوبة بشكل مركب على السبورة.</a:t>
            </a:r>
          </a:p>
        </p:txBody>
      </p:sp>
    </p:spTree>
    <p:extLst>
      <p:ext uri="{BB962C8B-B14F-4D97-AF65-F5344CB8AC3E}">
        <p14:creationId xmlns:p14="http://schemas.microsoft.com/office/powerpoint/2010/main" val="196206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لنعد إلى النص: من يقرأ النص بطلاقة واسترسال؟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222030-426D-88BF-7F69-35D398188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38A7CE7-DDFC-60F0-5A1E-C08CA98CD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150" y="1951728"/>
            <a:ext cx="7242250" cy="830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191491" y="2716709"/>
            <a:ext cx="1566454" cy="1059703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508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ألواحكم، كل واحد يكتب عبرة استخلصها من النص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العبرة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من النص: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قرّاء اليوم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4199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يشرح  الأستاذ سيرورة المسابقة: تنتدب كل مجموعة ممثلا عنها ، يقرأ النص بعد انطلاق العداد.  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بعد القراءة  يدون الأستاذ على جدول عدد الأخطاء المرتكبة والمدة الزمنية المستغرقة في القراءة.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يتم الإعلان عن قراء اليوم، وتشجيعهم على قراءاتهم الجيدة.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3A8BF2-E4F0-FA6B-93B0-D9A202BBCBDD}"/>
              </a:ext>
            </a:extLst>
          </p:cNvPr>
          <p:cNvSpPr txBox="1"/>
          <p:nvPr/>
        </p:nvSpPr>
        <p:spPr>
          <a:xfrm>
            <a:off x="249382" y="2099124"/>
            <a:ext cx="13050982" cy="7092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تُعَدُّ </a:t>
            </a:r>
            <a:r>
              <a:rPr lang="ar-MA" sz="4400" b="1" dirty="0"/>
              <a:t>ٱ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لْقِيَمُ </a:t>
            </a:r>
            <a:r>
              <a:rPr lang="ar-MA" sz="4400" b="1" dirty="0"/>
              <a:t>ٱ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لْإِنْسانِيَّةُ 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لْكَوْنِيَّةُ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مِثْـلَ 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لتَّسَامُحِ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لْعَدْلِ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لِاحْتِرامِ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</a:t>
            </a:r>
            <a:r>
              <a:rPr lang="ar-MA" sz="4400" b="1" dirty="0"/>
              <a:t> </a:t>
            </a:r>
            <a:r>
              <a:rPr lang="ar-MA" sz="4400" b="1" dirty="0" err="1"/>
              <a:t>وَٱلتَّعاوُنِ</a:t>
            </a:r>
            <a:r>
              <a:rPr lang="ar-MA" sz="4400" b="1" dirty="0"/>
              <a:t>؛</a:t>
            </a:r>
            <a:r>
              <a:rPr lang="ar-MA" sz="4400" dirty="0"/>
              <a:t> 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أَسَاساً لِعَيْشٍ مُشْتَرَكٍ بَيْنَ 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لنّاسِ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لِذلِكَ يَجِبُ عَلَيْنا أَنْ نَقْبَلَ 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لْآخَرَ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وَنَتَعامَلَ مَعَهُ بِمَحَبَّةٍ 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</a:t>
            </a:r>
            <a:r>
              <a:rPr lang="ar-MA" sz="4400" b="1" dirty="0" err="1"/>
              <a:t>ٱحْتِرامٍ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وَأَنْ نَرْفُضَ 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لْعُنْفَ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لْكَراهِيَةَ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</a:t>
            </a:r>
            <a:r>
              <a:rPr lang="ar-MA" sz="4400" b="1" dirty="0" err="1"/>
              <a:t>ٱلتَّعَصُّبَ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هَذِهِ </a:t>
            </a:r>
            <a:r>
              <a:rPr lang="ar-MA" sz="4400" b="1" dirty="0"/>
              <a:t>ٱ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لْقِيَمُ </a:t>
            </a:r>
            <a:r>
              <a:rPr lang="ar-MA" sz="4400" b="1" dirty="0"/>
              <a:t>ٱلنَّبيلَةُ وَغَيْرُها،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تُساعِدُنا عَلى بِناءِ عالَمٍ أَفْضَلَ، يَعيشُ فيهِ 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لْجَميعُ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في سَلامٍ وَأَمانٍ. يَتَعَلَّمُ 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لْأَطْفالُ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هذِهِ </a:t>
            </a:r>
            <a:r>
              <a:rPr lang="ar-MA" sz="4400" b="1" dirty="0"/>
              <a:t>ٱ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لْقِيَمَ في 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لْمَدارِسِ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لْبُيوتِ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إِنَّ </a:t>
            </a:r>
            <a:r>
              <a:rPr lang="ar-MA" sz="4400" b="1" dirty="0"/>
              <a:t>ٱ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لْقِيَمَ</a:t>
            </a:r>
            <a:r>
              <a:rPr lang="ar-MA" sz="4400" b="1" dirty="0"/>
              <a:t> ٱ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لْإِنْسانِيَّةَ</a:t>
            </a:r>
            <a:r>
              <a:rPr lang="ar-MA" sz="4400" b="1" dirty="0"/>
              <a:t> ٱلنّبيلَةَ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تَجْمَعُ بَيْنَ 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لشُّعوبِ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</a:t>
            </a:r>
            <a:r>
              <a:rPr lang="ar-MA" sz="4400" b="1" dirty="0" err="1"/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لثَّقافاتِ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4400" b="1" dirty="0"/>
              <a:t>ٱ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لْمُخْتَلِفَةِ. فَلْنَجْعَلْ هذِهِ </a:t>
            </a:r>
            <a:r>
              <a:rPr lang="ar-MA" sz="4400" b="1" dirty="0"/>
              <a:t>ٱ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لْقِيَمَ تَظْهَرُ في سُلوكاتِنا </a:t>
            </a:r>
            <a:r>
              <a:rPr lang="ar-MA" sz="4400" b="1" dirty="0"/>
              <a:t>ٱلْيَوْمِيَّةِ، حَتى تَصيرَ مَنْهَجاً في حَياتِنا.</a:t>
            </a:r>
            <a:endParaRPr lang="es-ES" sz="4400" b="1" kern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 الصفحتين: 54 و55،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206836" y="2350873"/>
            <a:ext cx="6197199" cy="56432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النص (مستقبل مشرق)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رقم5 الصفحة 55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أستعد لعرض إنجازي على أستاذي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8320A3C-56C8-A618-C784-312604030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818" y="8156535"/>
            <a:ext cx="6303819" cy="16622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FE9E5B0-81E2-E57B-D63D-BCBC0D7BF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8" y="2422170"/>
            <a:ext cx="5468740" cy="739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14400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179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122427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جمل تتضمن همزتا الوصل والقطع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الإلقاء الشعري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توقع مضمون النص وقراءته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فهم النص وتحليله وإبداء الرأي في أفكاره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الإجابة عن أسئلة الفهم والتحليل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قراء اليوم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9812A-A2DB-CE6D-00AC-0996E276C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ADECD-2ADE-CE66-0B00-1BF396DC707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52 و53).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8B6DE89-00F4-8323-A7DF-4DC9236DE326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أكتب توقعي لمضمون النص في مكانه: النشاط1؛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(الذكاء الاصطناعي)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رقم5 الصفحة 53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3DB164-895F-ECBF-0D87-17647C8FB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9" y="2350872"/>
            <a:ext cx="5845408" cy="74659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860E2E-4CD0-5015-3F4F-67008D865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9" y="8527790"/>
            <a:ext cx="5805055" cy="128905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C4FD96-77A5-835B-1B2D-159CB3960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02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أخذ الكلمة باسم المجموعة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1358</Words>
  <Application>Microsoft Office PowerPoint</Application>
  <PresentationFormat>Personnalisé</PresentationFormat>
  <Paragraphs>243</Paragraphs>
  <Slides>46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46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2229</cp:revision>
  <dcterms:created xsi:type="dcterms:W3CDTF">2014-10-09T07:32:24Z</dcterms:created>
  <dcterms:modified xsi:type="dcterms:W3CDTF">2025-09-26T09:42:39Z</dcterms:modified>
</cp:coreProperties>
</file>