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2"/>
  </p:notesMasterIdLst>
  <p:handoutMasterIdLst>
    <p:handoutMasterId r:id="rId53"/>
  </p:handoutMasterIdLst>
  <p:sldIdLst>
    <p:sldId id="2134808444" r:id="rId7"/>
    <p:sldId id="2134808445" r:id="rId8"/>
    <p:sldId id="2134808446" r:id="rId9"/>
    <p:sldId id="2134808773" r:id="rId10"/>
    <p:sldId id="2134808448" r:id="rId11"/>
    <p:sldId id="2134805155" r:id="rId12"/>
    <p:sldId id="2134808794" r:id="rId13"/>
    <p:sldId id="2134808454" r:id="rId14"/>
    <p:sldId id="2134808797" r:id="rId15"/>
    <p:sldId id="2134808798" r:id="rId16"/>
    <p:sldId id="2134808531" r:id="rId17"/>
    <p:sldId id="542" r:id="rId18"/>
    <p:sldId id="2134808532" r:id="rId19"/>
    <p:sldId id="2134808563" r:id="rId20"/>
    <p:sldId id="2134808690" r:id="rId21"/>
    <p:sldId id="2134808792" r:id="rId22"/>
    <p:sldId id="2134808777" r:id="rId23"/>
    <p:sldId id="2134808775" r:id="rId24"/>
    <p:sldId id="597" r:id="rId25"/>
    <p:sldId id="2134808785" r:id="rId26"/>
    <p:sldId id="2134808786" r:id="rId27"/>
    <p:sldId id="2134808787" r:id="rId28"/>
    <p:sldId id="2134808715" r:id="rId29"/>
    <p:sldId id="2134808788" r:id="rId30"/>
    <p:sldId id="2134808789" r:id="rId31"/>
    <p:sldId id="2134808698" r:id="rId32"/>
    <p:sldId id="2134808602" r:id="rId33"/>
    <p:sldId id="2134808639" r:id="rId34"/>
    <p:sldId id="2134808641" r:id="rId35"/>
    <p:sldId id="2134808718" r:id="rId36"/>
    <p:sldId id="2134808795" r:id="rId37"/>
    <p:sldId id="2134808796" r:id="rId38"/>
    <p:sldId id="2134808706" r:id="rId39"/>
    <p:sldId id="2134808784" r:id="rId40"/>
    <p:sldId id="2134808770" r:id="rId41"/>
    <p:sldId id="2134808793" r:id="rId42"/>
    <p:sldId id="2134808627" r:id="rId43"/>
    <p:sldId id="2134808560" r:id="rId44"/>
    <p:sldId id="838" r:id="rId45"/>
    <p:sldId id="2134808751" r:id="rId46"/>
    <p:sldId id="2134808583" r:id="rId47"/>
    <p:sldId id="2134808501" r:id="rId48"/>
    <p:sldId id="2134808561" r:id="rId49"/>
    <p:sldId id="2134808503" r:id="rId50"/>
    <p:sldId id="2134808502" r:id="rId5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73"/>
            <p14:sldId id="2134808448"/>
            <p14:sldId id="2134805155"/>
            <p14:sldId id="2134808794"/>
          </p14:sldIdLst>
        </p14:section>
        <p14:section name="افتتاح الحصة" id="{B4CCA7F9-F5CC-4171-9420-75CE68236B45}">
          <p14:sldIdLst>
            <p14:sldId id="2134808454"/>
            <p14:sldId id="2134808797"/>
            <p14:sldId id="2134808798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792"/>
            <p14:sldId id="2134808777"/>
            <p14:sldId id="2134808775"/>
          </p14:sldIdLst>
        </p14:section>
        <p14:section name="أنشطة القراءةوالكتابة" id="{A25CF4A3-DA66-4B51-A640-2EC4C5A8918F}">
          <p14:sldIdLst>
            <p14:sldId id="597"/>
            <p14:sldId id="2134808785"/>
            <p14:sldId id="2134808786"/>
            <p14:sldId id="2134808787"/>
            <p14:sldId id="2134808715"/>
            <p14:sldId id="2134808788"/>
            <p14:sldId id="2134808789"/>
            <p14:sldId id="2134808698"/>
            <p14:sldId id="2134808602"/>
            <p14:sldId id="2134808639"/>
            <p14:sldId id="2134808641"/>
            <p14:sldId id="2134808718"/>
            <p14:sldId id="2134808795"/>
            <p14:sldId id="2134808796"/>
            <p14:sldId id="2134808706"/>
            <p14:sldId id="2134808784"/>
            <p14:sldId id="2134808770"/>
            <p14:sldId id="2134808793"/>
            <p14:sldId id="2134808627"/>
            <p14:sldId id="2134808560"/>
          </p14:sldIdLst>
        </p14:section>
        <p14:section name="ألعاب" id="{66953B43-0502-40BE-9D9D-49C14FC1791C}">
          <p14:sldIdLst>
            <p14:sldId id="838"/>
            <p14:sldId id="2134808751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87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6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microsoft.com/office/2016/11/relationships/changesInfo" Target="changesInfos/changesInfo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FA163132-F41F-48DA-A451-8169FABDCD7A}"/>
    <pc:docChg chg="undo custSel addSld delSld modSld modSection">
      <pc:chgData name="FERHANE EL MOSTAFA" userId="612e3f77-08f4-424c-9bd0-6ac275dcda07" providerId="ADAL" clId="{FA163132-F41F-48DA-A451-8169FABDCD7A}" dt="2025-08-30T14:44:42.685" v="1315" actId="20577"/>
      <pc:docMkLst>
        <pc:docMk/>
      </pc:docMkLst>
      <pc:sldChg chg="del">
        <pc:chgData name="FERHANE EL MOSTAFA" userId="612e3f77-08f4-424c-9bd0-6ac275dcda07" providerId="ADAL" clId="{FA163132-F41F-48DA-A451-8169FABDCD7A}" dt="2025-08-29T09:26:01.240" v="26" actId="4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FA163132-F41F-48DA-A451-8169FABDCD7A}" dt="2025-08-29T09:26:05.477" v="27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A163132-F41F-48DA-A451-8169FABDCD7A}" dt="2025-08-29T09:25:23.959" v="2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FA163132-F41F-48DA-A451-8169FABDCD7A}" dt="2025-08-29T09:25:23.959" v="2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09:24:30.907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FA163132-F41F-48DA-A451-8169FABDCD7A}" dt="2025-08-29T09:24:30.907" v="1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FA163132-F41F-48DA-A451-8169FABDCD7A}" dt="2025-08-30T08:22:11.073" v="1259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FA163132-F41F-48DA-A451-8169FABDCD7A}" dt="2025-08-30T14:38:26.197" v="1260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FA163132-F41F-48DA-A451-8169FABDCD7A}" dt="2025-08-30T14:38:26.197" v="1260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add">
        <pc:chgData name="FERHANE EL MOSTAFA" userId="612e3f77-08f4-424c-9bd0-6ac275dcda07" providerId="ADAL" clId="{FA163132-F41F-48DA-A451-8169FABDCD7A}" dt="2025-08-29T09:39:49.027" v="84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FA163132-F41F-48DA-A451-8169FABDCD7A}" dt="2025-08-29T09:39:45.772" v="83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FA163132-F41F-48DA-A451-8169FABDCD7A}" dt="2025-08-29T09:46:23.435" v="165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A163132-F41F-48DA-A451-8169FABDCD7A}" dt="2025-08-29T09:46:23.435" v="165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56:56.338" v="1197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FA163132-F41F-48DA-A451-8169FABDCD7A}" dt="2025-08-29T10:55:57.580" v="11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A163132-F41F-48DA-A451-8169FABDCD7A}" dt="2025-08-29T10:56:34.865" v="1194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FA163132-F41F-48DA-A451-8169FABDCD7A}" dt="2025-08-29T10:56:56.338" v="1197" actId="14100"/>
          <ac:spMkLst>
            <pc:docMk/>
            <pc:sldMk cId="512562272" sldId="2134808561"/>
            <ac:spMk id="10" creationId="{6E994A2C-DCAC-E456-0803-23BF51FAC877}"/>
          </ac:spMkLst>
        </pc:spChg>
        <pc:picChg chg="add mod">
          <ac:chgData name="FERHANE EL MOSTAFA" userId="612e3f77-08f4-424c-9bd0-6ac275dcda07" providerId="ADAL" clId="{FA163132-F41F-48DA-A451-8169FABDCD7A}" dt="2025-08-29T10:55:45.809" v="1164" actId="14100"/>
          <ac:picMkLst>
            <pc:docMk/>
            <pc:sldMk cId="512562272" sldId="2134808561"/>
            <ac:picMk id="8" creationId="{1799AB87-142F-7086-8C03-DA2648DDABA7}"/>
          </ac:picMkLst>
        </pc:picChg>
      </pc:sldChg>
      <pc:sldChg chg="modSp">
        <pc:chgData name="FERHANE EL MOSTAFA" userId="612e3f77-08f4-424c-9bd0-6ac275dcda07" providerId="ADAL" clId="{FA163132-F41F-48DA-A451-8169FABDCD7A}" dt="2025-08-29T09:46:38.263" v="17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FA163132-F41F-48DA-A451-8169FABDCD7A}" dt="2025-08-29T09:46:34.372" v="17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A163132-F41F-48DA-A451-8169FABDCD7A}" dt="2025-08-29T09:46:38.263" v="17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8:14.927" v="72" actId="6549"/>
        <pc:sldMkLst>
          <pc:docMk/>
          <pc:sldMk cId="1097258087" sldId="2134808583"/>
        </pc:sldMkLst>
        <pc:graphicFrameChg chg="mod modGraphic">
          <ac:chgData name="FERHANE EL MOSTAFA" userId="612e3f77-08f4-424c-9bd0-6ac275dcda07" providerId="ADAL" clId="{FA163132-F41F-48DA-A451-8169FABDCD7A}" dt="2025-08-29T09:28:14.927" v="72" actId="6549"/>
          <ac:graphicFrameMkLst>
            <pc:docMk/>
            <pc:sldMk cId="1097258087" sldId="2134808583"/>
            <ac:graphicFrameMk id="3" creationId="{6EFCEFFE-4A00-7FED-9745-A8F1DA4CF61C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30T14:42:59.065" v="1305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FA163132-F41F-48DA-A451-8169FABDCD7A}" dt="2025-08-30T14:42:59.065" v="1305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FA163132-F41F-48DA-A451-8169FABDCD7A}" dt="2025-08-30T14:39:10.383" v="1262" actId="207"/>
        <pc:sldMkLst>
          <pc:docMk/>
          <pc:sldMk cId="4156804253" sldId="2134808628"/>
        </pc:sldMkLst>
        <pc:spChg chg="mod">
          <ac:chgData name="FERHANE EL MOSTAFA" userId="612e3f77-08f4-424c-9bd0-6ac275dcda07" providerId="ADAL" clId="{FA163132-F41F-48DA-A451-8169FABDCD7A}" dt="2025-08-30T14:39:10.383" v="1262" actId="20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3:04.038" v="1306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FA163132-F41F-48DA-A451-8169FABDCD7A}" dt="2025-08-29T10:04:16.748" v="400"/>
          <ac:picMkLst>
            <pc:docMk/>
            <pc:sldMk cId="3555504287" sldId="2134808639"/>
            <ac:picMk id="3" creationId="{1A4987EA-CB91-97C3-5BFB-B10668EE12F8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06.960" v="1307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FA163132-F41F-48DA-A451-8169FABDCD7A}" dt="2025-08-29T10:04:20.152" v="402"/>
          <ac:picMkLst>
            <pc:docMk/>
            <pc:sldMk cId="2115320888" sldId="2134808640"/>
            <ac:picMk id="3" creationId="{C2CC4BC7-0FD0-C694-E03F-4AA3EFD433E2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10.135" v="1308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FA163132-F41F-48DA-A451-8169FABDCD7A}" dt="2025-08-29T10:04:24.509" v="404"/>
          <ac:picMkLst>
            <pc:docMk/>
            <pc:sldMk cId="322019483" sldId="2134808641"/>
            <ac:picMk id="3" creationId="{B95D8BDF-AD4F-ADB8-4B41-6CEC040F0A33}"/>
          </ac:picMkLst>
        </pc:picChg>
      </pc:sldChg>
      <pc:sldChg chg="del">
        <pc:chgData name="FERHANE EL MOSTAFA" userId="612e3f77-08f4-424c-9bd0-6ac275dcda07" providerId="ADAL" clId="{FA163132-F41F-48DA-A451-8169FABDCD7A}" dt="2025-08-29T09:51:58.383" v="224" actId="4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FA163132-F41F-48DA-A451-8169FABDCD7A}" dt="2025-08-29T10:04:54.400" v="419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FA163132-F41F-48DA-A451-8169FABDCD7A}" dt="2025-08-29T10:04:54.400" v="419"/>
          <ac:picMkLst>
            <pc:docMk/>
            <pc:sldMk cId="4220590668" sldId="2134808678"/>
            <ac:picMk id="3" creationId="{7DB2C899-56A3-B8BD-1734-56C4FB534C02}"/>
          </ac:picMkLst>
        </pc:picChg>
      </pc:sldChg>
      <pc:sldChg chg="modSp mod">
        <pc:chgData name="FERHANE EL MOSTAFA" userId="612e3f77-08f4-424c-9bd0-6ac275dcda07" providerId="ADAL" clId="{FA163132-F41F-48DA-A451-8169FABDCD7A}" dt="2025-08-29T09:49:48.653" v="20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FA163132-F41F-48DA-A451-8169FABDCD7A}" dt="2025-08-29T09:49:48.653" v="20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FA163132-F41F-48DA-A451-8169FABDCD7A}" dt="2025-08-29T09:49:59.572" v="213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FA163132-F41F-48DA-A451-8169FABDCD7A}" dt="2025-08-29T09:49:59.572" v="213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FA163132-F41F-48DA-A451-8169FABDCD7A}" dt="2025-08-29T09:47:54.710" v="198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FA163132-F41F-48DA-A451-8169FABDCD7A}" dt="2025-08-29T09:50:50.698" v="217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FA163132-F41F-48DA-A451-8169FABDCD7A}" dt="2025-08-29T09:50:50.698" v="217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FA163132-F41F-48DA-A451-8169FABDCD7A}" dt="2025-08-29T09:51:00.854" v="223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FA163132-F41F-48DA-A451-8169FABDCD7A}" dt="2025-08-29T09:51:00.854" v="223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19.153" v="1263" actId="207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FA163132-F41F-48DA-A451-8169FABDCD7A}" dt="2025-08-30T14:39:19.153" v="1263" actId="207"/>
          <ac:spMkLst>
            <pc:docMk/>
            <pc:sldMk cId="3630681292" sldId="2134808696"/>
            <ac:spMk id="3" creationId="{4094A55D-2DC3-9123-E0C5-A91DA2FBB7D2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36.624" v="1266" actId="108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FA163132-F41F-48DA-A451-8169FABDCD7A}" dt="2025-08-30T14:39:36.624" v="1266" actId="108"/>
          <ac:spMkLst>
            <pc:docMk/>
            <pc:sldMk cId="3631818263" sldId="2134808697"/>
            <ac:spMk id="2" creationId="{EAC73C05-FBBC-F7E1-3EE3-55F88ADDFC6A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2:53.012" v="1304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FA163132-F41F-48DA-A451-8169FABDCD7A}" dt="2025-08-29T10:04:12.483" v="398"/>
          <ac:picMkLst>
            <pc:docMk/>
            <pc:sldMk cId="1075695747" sldId="2134808698"/>
            <ac:picMk id="5" creationId="{8DAFB0B2-1312-1008-06DF-6EAF257599BB}"/>
          </ac:picMkLst>
        </pc:picChg>
      </pc:sldChg>
      <pc:sldChg chg="modSp mod">
        <pc:chgData name="FERHANE EL MOSTAFA" userId="612e3f77-08f4-424c-9bd0-6ac275dcda07" providerId="ADAL" clId="{FA163132-F41F-48DA-A451-8169FABDCD7A}" dt="2025-08-29T09:53:10.872" v="280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FA163132-F41F-48DA-A451-8169FABDCD7A}" dt="2025-08-29T09:52:04.946" v="226" actId="6549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FA163132-F41F-48DA-A451-8169FABDCD7A}" dt="2025-08-29T09:53:10.872" v="280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10:08:33.113" v="496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FA163132-F41F-48DA-A451-8169FABDCD7A}" dt="2025-08-29T10:05:36.313" v="42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FA163132-F41F-48DA-A451-8169FABDCD7A}" dt="2025-08-29T10:08:33.113" v="496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FA163132-F41F-48DA-A451-8169FABDCD7A}" dt="2025-08-29T10:06:41.235" v="458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FA163132-F41F-48DA-A451-8169FABDCD7A}" dt="2025-08-29T10:06:25.943" v="434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FA163132-F41F-48DA-A451-8169FABDCD7A}" dt="2025-08-29T10:06:48.861" v="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FA163132-F41F-48DA-A451-8169FABDCD7A}" dt="2025-08-29T10:08:00.283" v="474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FA163132-F41F-48DA-A451-8169FABDCD7A}" dt="2025-08-29T10:08:05.814" v="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FA163132-F41F-48DA-A451-8169FABDCD7A}" dt="2025-08-29T10:08:12.337" v="490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29T17:39:48.950" v="1257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FA163132-F41F-48DA-A451-8169FABDCD7A}" dt="2025-08-29T17:38:32.110" v="1250" actId="14100"/>
          <ac:spMkLst>
            <pc:docMk/>
            <pc:sldMk cId="1030826978" sldId="2134808707"/>
            <ac:spMk id="12" creationId="{7A839CEC-731F-D3E8-6B54-7D1954AD8ED5}"/>
          </ac:spMkLst>
        </pc:spChg>
        <pc:spChg chg="add mod">
          <ac:chgData name="FERHANE EL MOSTAFA" userId="612e3f77-08f4-424c-9bd0-6ac275dcda07" providerId="ADAL" clId="{FA163132-F41F-48DA-A451-8169FABDCD7A}" dt="2025-08-29T17:37:48.634" v="1233" actId="14100"/>
          <ac:spMkLst>
            <pc:docMk/>
            <pc:sldMk cId="1030826978" sldId="2134808707"/>
            <ac:spMk id="13" creationId="{56F16C7D-2017-D52E-43AA-FE5E85953330}"/>
          </ac:spMkLst>
        </pc:spChg>
        <pc:spChg chg="add mod">
          <ac:chgData name="FERHANE EL MOSTAFA" userId="612e3f77-08f4-424c-9bd0-6ac275dcda07" providerId="ADAL" clId="{FA163132-F41F-48DA-A451-8169FABDCD7A}" dt="2025-08-29T17:37:38.152" v="1230" actId="1076"/>
          <ac:spMkLst>
            <pc:docMk/>
            <pc:sldMk cId="1030826978" sldId="2134808707"/>
            <ac:spMk id="14" creationId="{0AA25900-AF9B-F619-1BA8-2F7E07C53BE4}"/>
          </ac:spMkLst>
        </pc:spChg>
        <pc:spChg chg="add mod">
          <ac:chgData name="FERHANE EL MOSTAFA" userId="612e3f77-08f4-424c-9bd0-6ac275dcda07" providerId="ADAL" clId="{FA163132-F41F-48DA-A451-8169FABDCD7A}" dt="2025-08-29T17:37:25.656" v="1228" actId="1076"/>
          <ac:spMkLst>
            <pc:docMk/>
            <pc:sldMk cId="1030826978" sldId="2134808707"/>
            <ac:spMk id="15" creationId="{E3F64C73-CB03-BFBE-B676-788C296A942B}"/>
          </ac:spMkLst>
        </pc:spChg>
        <pc:spChg chg="add mod">
          <ac:chgData name="FERHANE EL MOSTAFA" userId="612e3f77-08f4-424c-9bd0-6ac275dcda07" providerId="ADAL" clId="{FA163132-F41F-48DA-A451-8169FABDCD7A}" dt="2025-08-29T17:36:56.711" v="1222" actId="1076"/>
          <ac:spMkLst>
            <pc:docMk/>
            <pc:sldMk cId="1030826978" sldId="2134808707"/>
            <ac:spMk id="16" creationId="{ED150672-1529-ED19-10C0-4124C4057247}"/>
          </ac:spMkLst>
        </pc:spChg>
        <pc:spChg chg="add mod">
          <ac:chgData name="FERHANE EL MOSTAFA" userId="612e3f77-08f4-424c-9bd0-6ac275dcda07" providerId="ADAL" clId="{FA163132-F41F-48DA-A451-8169FABDCD7A}" dt="2025-08-29T17:36:47.115" v="1220" actId="14100"/>
          <ac:spMkLst>
            <pc:docMk/>
            <pc:sldMk cId="1030826978" sldId="2134808707"/>
            <ac:spMk id="17" creationId="{30EA02AF-D628-2692-A9DB-DDFE2CAE035A}"/>
          </ac:spMkLst>
        </pc:spChg>
        <pc:spChg chg="add mod">
          <ac:chgData name="FERHANE EL MOSTAFA" userId="612e3f77-08f4-424c-9bd0-6ac275dcda07" providerId="ADAL" clId="{FA163132-F41F-48DA-A451-8169FABDCD7A}" dt="2025-08-29T17:36:26.090" v="1218" actId="1076"/>
          <ac:spMkLst>
            <pc:docMk/>
            <pc:sldMk cId="1030826978" sldId="2134808707"/>
            <ac:spMk id="18" creationId="{5A366B9E-71ED-28E9-D8FB-69B09DC78CA1}"/>
          </ac:spMkLst>
        </pc:spChg>
        <pc:picChg chg="add mod">
          <ac:chgData name="FERHANE EL MOSTAFA" userId="612e3f77-08f4-424c-9bd0-6ac275dcda07" providerId="ADAL" clId="{FA163132-F41F-48DA-A451-8169FABDCD7A}" dt="2025-08-29T17:38:20.030" v="1247" actId="1076"/>
          <ac:picMkLst>
            <pc:docMk/>
            <pc:sldMk cId="1030826978" sldId="2134808707"/>
            <ac:picMk id="4" creationId="{EBD073EE-4A96-F78A-73E3-E59753E27EA7}"/>
          </ac:picMkLst>
        </pc:picChg>
      </pc:sldChg>
      <pc:sldChg chg="modSp mod">
        <pc:chgData name="FERHANE EL MOSTAFA" userId="612e3f77-08f4-424c-9bd0-6ac275dcda07" providerId="ADAL" clId="{FA163132-F41F-48DA-A451-8169FABDCD7A}" dt="2025-08-29T10:01:31.647" v="379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FA163132-F41F-48DA-A451-8169FABDCD7A}" dt="2025-08-29T10:01:31.647" v="379" actId="20577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FA163132-F41F-48DA-A451-8169FABDCD7A}" dt="2025-08-29T10:01:53.693" v="381"/>
        <pc:sldMkLst>
          <pc:docMk/>
          <pc:sldMk cId="2554523360" sldId="2134808712"/>
        </pc:sldMkLst>
        <pc:spChg chg="mod">
          <ac:chgData name="FERHANE EL MOSTAFA" userId="612e3f77-08f4-424c-9bd0-6ac275dcda07" providerId="ADAL" clId="{FA163132-F41F-48DA-A451-8169FABDCD7A}" dt="2025-08-29T10:01:53.693" v="381"/>
          <ac:spMkLst>
            <pc:docMk/>
            <pc:sldMk cId="2554523360" sldId="2134808712"/>
            <ac:spMk id="4" creationId="{F681F5E9-4AD0-9A72-1788-F37DE5DA98B5}"/>
          </ac:spMkLst>
        </pc:spChg>
      </pc:sldChg>
      <pc:sldChg chg="modSp mod modAnim">
        <pc:chgData name="FERHANE EL MOSTAFA" userId="612e3f77-08f4-424c-9bd0-6ac275dcda07" providerId="ADAL" clId="{FA163132-F41F-48DA-A451-8169FABDCD7A}" dt="2025-08-30T14:41:42.313" v="1303"/>
        <pc:sldMkLst>
          <pc:docMk/>
          <pc:sldMk cId="3733205394" sldId="2134808713"/>
        </pc:sldMkLst>
        <pc:spChg chg="mod">
          <ac:chgData name="FERHANE EL MOSTAFA" userId="612e3f77-08f4-424c-9bd0-6ac275dcda07" providerId="ADAL" clId="{FA163132-F41F-48DA-A451-8169FABDCD7A}" dt="2025-08-29T10:01:48.862" v="38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FA163132-F41F-48DA-A451-8169FABDCD7A}" dt="2025-08-30T14:41:15.468" v="1302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03:45.099" v="385" actId="14100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FA163132-F41F-48DA-A451-8169FABDCD7A}" dt="2025-08-29T10:03:45.099" v="385" actId="14100"/>
          <ac:picMkLst>
            <pc:docMk/>
            <pc:sldMk cId="1705819537" sldId="2134808714"/>
            <ac:picMk id="5" creationId="{D345A4F7-D172-64F4-E86A-FD1FA80D337F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0:35.829" v="772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FA163132-F41F-48DA-A451-8169FABDCD7A}" dt="2025-08-29T10:30:28.483" v="771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FA163132-F41F-48DA-A451-8169FABDCD7A}" dt="2025-08-29T10:18:24.095" v="656" actId="1076"/>
          <ac:picMkLst>
            <pc:docMk/>
            <pc:sldMk cId="11916258" sldId="2134808717"/>
            <ac:picMk id="4" creationId="{3EBD8C96-151D-2383-5DBD-7DDEECEB85E9}"/>
          </ac:picMkLst>
        </pc:picChg>
        <pc:picChg chg="add mod">
          <ac:chgData name="FERHANE EL MOSTAFA" userId="612e3f77-08f4-424c-9bd0-6ac275dcda07" providerId="ADAL" clId="{FA163132-F41F-48DA-A451-8169FABDCD7A}" dt="2025-08-29T10:30:35.829" v="772" actId="1076"/>
          <ac:picMkLst>
            <pc:docMk/>
            <pc:sldMk cId="11916258" sldId="2134808717"/>
            <ac:picMk id="6" creationId="{1ED7E525-DFDE-89C2-53CB-B28E8449D951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8:52.034" v="803"/>
        <pc:sldMkLst>
          <pc:docMk/>
          <pc:sldMk cId="342120363" sldId="2134808718"/>
        </pc:sldMkLst>
        <pc:spChg chg="mod">
          <ac:chgData name="FERHANE EL MOSTAFA" userId="612e3f77-08f4-424c-9bd0-6ac275dcda07" providerId="ADAL" clId="{FA163132-F41F-48DA-A451-8169FABDCD7A}" dt="2025-08-29T10:38:52.034" v="803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FA163132-F41F-48DA-A451-8169FABDCD7A}" dt="2025-08-29T10:26:52.135" v="725" actId="1076"/>
          <ac:picMkLst>
            <pc:docMk/>
            <pc:sldMk cId="342120363" sldId="2134808718"/>
            <ac:picMk id="3" creationId="{779D5A3D-1629-DCE1-3EBE-A74F4AF5E6FC}"/>
          </ac:picMkLst>
        </pc:picChg>
        <pc:picChg chg="add mod">
          <ac:chgData name="FERHANE EL MOSTAFA" userId="612e3f77-08f4-424c-9bd0-6ac275dcda07" providerId="ADAL" clId="{FA163132-F41F-48DA-A451-8169FABDCD7A}" dt="2025-08-29T10:28:02.436" v="740" actId="14100"/>
          <ac:picMkLst>
            <pc:docMk/>
            <pc:sldMk cId="342120363" sldId="2134808718"/>
            <ac:picMk id="10" creationId="{67BEAF65-CA46-7230-201D-C60084C09EAF}"/>
          </ac:picMkLst>
        </pc:picChg>
        <pc:picChg chg="add mod">
          <ac:chgData name="FERHANE EL MOSTAFA" userId="612e3f77-08f4-424c-9bd0-6ac275dcda07" providerId="ADAL" clId="{FA163132-F41F-48DA-A451-8169FABDCD7A}" dt="2025-08-29T10:27:53.761" v="739" actId="14100"/>
          <ac:picMkLst>
            <pc:docMk/>
            <pc:sldMk cId="342120363" sldId="2134808718"/>
            <ac:picMk id="11" creationId="{C08825E5-9045-4E05-9219-5DC198CE94B4}"/>
          </ac:picMkLst>
        </pc:picChg>
        <pc:picChg chg="add mod">
          <ac:chgData name="FERHANE EL MOSTAFA" userId="612e3f77-08f4-424c-9bd0-6ac275dcda07" providerId="ADAL" clId="{FA163132-F41F-48DA-A451-8169FABDCD7A}" dt="2025-08-29T10:30:52.551" v="774" actId="1076"/>
          <ac:picMkLst>
            <pc:docMk/>
            <pc:sldMk cId="342120363" sldId="2134808718"/>
            <ac:picMk id="12" creationId="{49E15F47-658A-D843-4C63-8EA1735DABA7}"/>
          </ac:picMkLst>
        </pc:picChg>
        <pc:picChg chg="add mod">
          <ac:chgData name="FERHANE EL MOSTAFA" userId="612e3f77-08f4-424c-9bd0-6ac275dcda07" providerId="ADAL" clId="{FA163132-F41F-48DA-A451-8169FABDCD7A}" dt="2025-08-29T10:31:25.809" v="778" actId="14100"/>
          <ac:picMkLst>
            <pc:docMk/>
            <pc:sldMk cId="342120363" sldId="2134808718"/>
            <ac:picMk id="13" creationId="{CC858B24-2667-D4CC-FB64-8129BAA9FAA3}"/>
          </ac:picMkLst>
        </pc:picChg>
        <pc:picChg chg="add mod">
          <ac:chgData name="FERHANE EL MOSTAFA" userId="612e3f77-08f4-424c-9bd0-6ac275dcda07" providerId="ADAL" clId="{FA163132-F41F-48DA-A451-8169FABDCD7A}" dt="2025-08-29T10:36:08.133" v="781" actId="14100"/>
          <ac:picMkLst>
            <pc:docMk/>
            <pc:sldMk cId="342120363" sldId="2134808718"/>
            <ac:picMk id="14" creationId="{E36C97E8-CE60-F8E2-A79C-DDF041033D25}"/>
          </ac:picMkLst>
        </pc:picChg>
        <pc:picChg chg="add mod">
          <ac:chgData name="FERHANE EL MOSTAFA" userId="612e3f77-08f4-424c-9bd0-6ac275dcda07" providerId="ADAL" clId="{FA163132-F41F-48DA-A451-8169FABDCD7A}" dt="2025-08-29T10:38:38.592" v="802"/>
          <ac:picMkLst>
            <pc:docMk/>
            <pc:sldMk cId="342120363" sldId="2134808718"/>
            <ac:picMk id="15" creationId="{9A068D22-76CA-DA38-60C0-36CA3769A819}"/>
          </ac:picMkLst>
        </pc:picChg>
      </pc:sldChg>
      <pc:sldChg chg="addSp delSp modSp del mod delAnim">
        <pc:chgData name="FERHANE EL MOSTAFA" userId="612e3f77-08f4-424c-9bd0-6ac275dcda07" providerId="ADAL" clId="{FA163132-F41F-48DA-A451-8169FABDCD7A}" dt="2025-08-29T10:38:58.412" v="804" actId="47"/>
        <pc:sldMkLst>
          <pc:docMk/>
          <pc:sldMk cId="2143469606" sldId="2134808719"/>
        </pc:sldMkLst>
      </pc:sldChg>
      <pc:sldChg chg="addSp modSp mod">
        <pc:chgData name="FERHANE EL MOSTAFA" userId="612e3f77-08f4-424c-9bd0-6ac275dcda07" providerId="ADAL" clId="{FA163132-F41F-48DA-A451-8169FABDCD7A}" dt="2025-08-29T10:42:56.843" v="938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FA163132-F41F-48DA-A451-8169FABDCD7A}" dt="2025-08-29T10:42:56.843" v="938" actId="1076"/>
          <ac:spMkLst>
            <pc:docMk/>
            <pc:sldMk cId="827506173" sldId="2134808720"/>
            <ac:spMk id="4" creationId="{4F260F22-7889-E489-BD72-4E5BCF5A391F}"/>
          </ac:spMkLst>
        </pc:spChg>
        <pc:spChg chg="add mod">
          <ac:chgData name="FERHANE EL MOSTAFA" userId="612e3f77-08f4-424c-9bd0-6ac275dcda07" providerId="ADAL" clId="{FA163132-F41F-48DA-A451-8169FABDCD7A}" dt="2025-08-29T10:42:38.703" v="935" actId="20577"/>
          <ac:spMkLst>
            <pc:docMk/>
            <pc:sldMk cId="827506173" sldId="2134808720"/>
            <ac:spMk id="5" creationId="{A00EC5A0-0DBC-79D7-B219-6058310CA23B}"/>
          </ac:spMkLst>
        </pc:spChg>
        <pc:spChg chg="mod">
          <ac:chgData name="FERHANE EL MOSTAFA" userId="612e3f77-08f4-424c-9bd0-6ac275dcda07" providerId="ADAL" clId="{FA163132-F41F-48DA-A451-8169FABDCD7A}" dt="2025-08-29T10:42:14.493" v="920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FA163132-F41F-48DA-A451-8169FABDCD7A}" dt="2025-08-29T10:42:51.055" v="937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FA163132-F41F-48DA-A451-8169FABDCD7A}" dt="2025-08-29T10:42:17.847" v="921" actId="1076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FA163132-F41F-48DA-A451-8169FABDCD7A}" dt="2025-08-29T10:42:26.178" v="927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FA163132-F41F-48DA-A451-8169FABDCD7A}" dt="2025-08-30T14:44:42.685" v="131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FA163132-F41F-48DA-A451-8169FABDCD7A}" dt="2025-08-30T14:44:42.685" v="131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FA163132-F41F-48DA-A451-8169FABDCD7A}" dt="2025-08-30T14:44:37.457" v="1313" actId="14100"/>
          <ac:spMkLst>
            <pc:docMk/>
            <pc:sldMk cId="2746584739" sldId="2134808723"/>
            <ac:spMk id="8" creationId="{5951303E-05BD-846D-016D-8277431A62BA}"/>
          </ac:spMkLst>
        </pc:spChg>
        <pc:picChg chg="add mod">
          <ac:chgData name="FERHANE EL MOSTAFA" userId="612e3f77-08f4-424c-9bd0-6ac275dcda07" providerId="ADAL" clId="{FA163132-F41F-48DA-A451-8169FABDCD7A}" dt="2025-08-30T14:44:29.903" v="1312" actId="1076"/>
          <ac:picMkLst>
            <pc:docMk/>
            <pc:sldMk cId="2746584739" sldId="2134808723"/>
            <ac:picMk id="6" creationId="{8DE92686-188F-CFE3-36D3-1227079C08F1}"/>
          </ac:picMkLst>
        </pc:picChg>
      </pc:sldChg>
      <pc:sldChg chg="del">
        <pc:chgData name="FERHANE EL MOSTAFA" userId="612e3f77-08f4-424c-9bd0-6ac275dcda07" providerId="ADAL" clId="{FA163132-F41F-48DA-A451-8169FABDCD7A}" dt="2025-08-29T09:26:06.514" v="28" actId="47"/>
        <pc:sldMkLst>
          <pc:docMk/>
          <pc:sldMk cId="3657102211" sldId="2134808725"/>
        </pc:sldMkLst>
      </pc:sldChg>
      <pc:sldChg chg="addSp delSp modSp mod">
        <pc:chgData name="FERHANE EL MOSTAFA" userId="612e3f77-08f4-424c-9bd0-6ac275dcda07" providerId="ADAL" clId="{FA163132-F41F-48DA-A451-8169FABDCD7A}" dt="2025-08-29T10:03:54.049" v="387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FA163132-F41F-48DA-A451-8169FABDCD7A}" dt="2025-08-29T10:03:54.049" v="387"/>
          <ac:picMkLst>
            <pc:docMk/>
            <pc:sldMk cId="3471885217" sldId="2134808733"/>
            <ac:picMk id="3" creationId="{4527ED09-8BDA-FAD9-D32F-FD85C817B3AE}"/>
          </ac:picMkLst>
        </pc:picChg>
      </pc:sldChg>
      <pc:sldChg chg="modSp">
        <pc:chgData name="FERHANE EL MOSTAFA" userId="612e3f77-08f4-424c-9bd0-6ac275dcda07" providerId="ADAL" clId="{FA163132-F41F-48DA-A451-8169FABDCD7A}" dt="2025-08-30T14:43:39.345" v="1309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FA163132-F41F-48DA-A451-8169FABDCD7A}" dt="2025-08-29T10:43:25.830" v="948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FA163132-F41F-48DA-A451-8169FABDCD7A}" dt="2025-08-30T14:43:39.345" v="1309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FA163132-F41F-48DA-A451-8169FABDCD7A}" dt="2025-08-29T10:43:19.383" v="944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del">
        <pc:chgData name="FERHANE EL MOSTAFA" userId="612e3f77-08f4-424c-9bd0-6ac275dcda07" providerId="ADAL" clId="{FA163132-F41F-48DA-A451-8169FABDCD7A}" dt="2025-08-29T09:45:53.733" v="157" actId="47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FA163132-F41F-48DA-A451-8169FABDCD7A}" dt="2025-08-29T09:39:43.462" v="82" actId="47"/>
        <pc:sldMkLst>
          <pc:docMk/>
          <pc:sldMk cId="4285607448" sldId="2134808745"/>
        </pc:sldMkLst>
      </pc:sldChg>
      <pc:sldChg chg="delSp modSp mod delAnim">
        <pc:chgData name="FERHANE EL MOSTAFA" userId="612e3f77-08f4-424c-9bd0-6ac275dcda07" providerId="ADAL" clId="{FA163132-F41F-48DA-A451-8169FABDCD7A}" dt="2025-08-29T09:59:40.435" v="375" actId="20577"/>
        <pc:sldMkLst>
          <pc:docMk/>
          <pc:sldMk cId="3628690232" sldId="2134808750"/>
        </pc:sldMkLst>
        <pc:spChg chg="mod">
          <ac:chgData name="FERHANE EL MOSTAFA" userId="612e3f77-08f4-424c-9bd0-6ac275dcda07" providerId="ADAL" clId="{FA163132-F41F-48DA-A451-8169FABDCD7A}" dt="2025-08-29T09:58:57.556" v="355" actId="20577"/>
          <ac:spMkLst>
            <pc:docMk/>
            <pc:sldMk cId="3628690232" sldId="2134808750"/>
            <ac:spMk id="3" creationId="{5671EBF5-F1EC-3545-6F8A-BE24439E0C9C}"/>
          </ac:spMkLst>
        </pc:spChg>
        <pc:spChg chg="mod">
          <ac:chgData name="FERHANE EL MOSTAFA" userId="612e3f77-08f4-424c-9bd0-6ac275dcda07" providerId="ADAL" clId="{FA163132-F41F-48DA-A451-8169FABDCD7A}" dt="2025-08-29T09:59:40.435" v="375" actId="20577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FA163132-F41F-48DA-A451-8169FABDCD7A}" dt="2025-08-29T09:59:27.736" v="369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7:46.899" v="69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FA163132-F41F-48DA-A451-8169FABDCD7A}" dt="2025-08-29T09:27:46.899" v="69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Graphic">
          <ac:chgData name="FERHANE EL MOSTAFA" userId="612e3f77-08f4-424c-9bd0-6ac275dcda07" providerId="ADAL" clId="{FA163132-F41F-48DA-A451-8169FABDCD7A}" dt="2025-08-29T09:27:29.559" v="53" actId="6549"/>
          <ac:graphicFrameMkLst>
            <pc:docMk/>
            <pc:sldMk cId="2922113435" sldId="2134808751"/>
            <ac:graphicFrameMk id="4" creationId="{75BF85F0-4DFF-9070-8D6E-04910381A98A}"/>
          </ac:graphicFrameMkLst>
        </pc:graphicFrameChg>
      </pc:sldChg>
      <pc:sldChg chg="del">
        <pc:chgData name="FERHANE EL MOSTAFA" userId="612e3f77-08f4-424c-9bd0-6ac275dcda07" providerId="ADAL" clId="{FA163132-F41F-48DA-A451-8169FABDCD7A}" dt="2025-08-29T09:29:26.371" v="81" actId="47"/>
        <pc:sldMkLst>
          <pc:docMk/>
          <pc:sldMk cId="3672763390" sldId="2134808752"/>
        </pc:sldMkLst>
      </pc:sldChg>
      <pc:sldChg chg="del">
        <pc:chgData name="FERHANE EL MOSTAFA" userId="612e3f77-08f4-424c-9bd0-6ac275dcda07" providerId="ADAL" clId="{FA163132-F41F-48DA-A451-8169FABDCD7A}" dt="2025-08-29T09:51:59.462" v="225" actId="47"/>
        <pc:sldMkLst>
          <pc:docMk/>
          <pc:sldMk cId="1659941931" sldId="2134808753"/>
        </pc:sldMkLst>
      </pc:sldChg>
      <pc:sldChg chg="del">
        <pc:chgData name="FERHANE EL MOSTAFA" userId="612e3f77-08f4-424c-9bd0-6ac275dcda07" providerId="ADAL" clId="{FA163132-F41F-48DA-A451-8169FABDCD7A}" dt="2025-08-29T09:56:39.776" v="343" actId="47"/>
        <pc:sldMkLst>
          <pc:docMk/>
          <pc:sldMk cId="2951963151" sldId="2134808754"/>
        </pc:sldMkLst>
      </pc:sldChg>
      <pc:sldChg chg="del">
        <pc:chgData name="FERHANE EL MOSTAFA" userId="612e3f77-08f4-424c-9bd0-6ac275dcda07" providerId="ADAL" clId="{FA163132-F41F-48DA-A451-8169FABDCD7A}" dt="2025-08-29T09:59:16.624" v="359" actId="47"/>
        <pc:sldMkLst>
          <pc:docMk/>
          <pc:sldMk cId="322785338" sldId="2134808755"/>
        </pc:sldMkLst>
      </pc:sldChg>
      <pc:sldChg chg="del">
        <pc:chgData name="FERHANE EL MOSTAFA" userId="612e3f77-08f4-424c-9bd0-6ac275dcda07" providerId="ADAL" clId="{FA163132-F41F-48DA-A451-8169FABDCD7A}" dt="2025-08-29T10:09:19.597" v="501" actId="47"/>
        <pc:sldMkLst>
          <pc:docMk/>
          <pc:sldMk cId="93297" sldId="2134808756"/>
        </pc:sldMkLst>
      </pc:sldChg>
      <pc:sldChg chg="modSp mod modAnim">
        <pc:chgData name="FERHANE EL MOSTAFA" userId="612e3f77-08f4-424c-9bd0-6ac275dcda07" providerId="ADAL" clId="{FA163132-F41F-48DA-A451-8169FABDCD7A}" dt="2025-08-29T10:45:03.191" v="977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FA163132-F41F-48DA-A451-8169FABDCD7A}" dt="2025-08-29T10:44:54.630" v="967" actId="20577"/>
          <ac:spMkLst>
            <pc:docMk/>
            <pc:sldMk cId="3245557733" sldId="2134808757"/>
            <ac:spMk id="2" creationId="{1DE60D1A-6D9D-9BBC-98FE-627F5AA6E19B}"/>
          </ac:spMkLst>
        </pc:spChg>
        <pc:spChg chg="mod">
          <ac:chgData name="FERHANE EL MOSTAFA" userId="612e3f77-08f4-424c-9bd0-6ac275dcda07" providerId="ADAL" clId="{FA163132-F41F-48DA-A451-8169FABDCD7A}" dt="2025-08-29T10:45:03.191" v="977" actId="20577"/>
          <ac:spMkLst>
            <pc:docMk/>
            <pc:sldMk cId="3245557733" sldId="2134808757"/>
            <ac:spMk id="6" creationId="{C4DE3010-DBA5-FF0A-2214-7796BE7D0543}"/>
          </ac:spMkLst>
        </pc:spChg>
      </pc:sldChg>
      <pc:sldChg chg="del">
        <pc:chgData name="FERHANE EL MOSTAFA" userId="612e3f77-08f4-424c-9bd0-6ac275dcda07" providerId="ADAL" clId="{FA163132-F41F-48DA-A451-8169FABDCD7A}" dt="2025-08-29T10:49:41.843" v="1068" actId="47"/>
        <pc:sldMkLst>
          <pc:docMk/>
          <pc:sldMk cId="877773967" sldId="2134808759"/>
        </pc:sldMkLst>
      </pc:sldChg>
      <pc:sldChg chg="modSp mod">
        <pc:chgData name="FERHANE EL MOSTAFA" userId="612e3f77-08f4-424c-9bd0-6ac275dcda07" providerId="ADAL" clId="{FA163132-F41F-48DA-A451-8169FABDCD7A}" dt="2025-08-29T10:48:20.147" v="1060" actId="108"/>
        <pc:sldMkLst>
          <pc:docMk/>
          <pc:sldMk cId="2656362713" sldId="2134808761"/>
        </pc:sldMkLst>
        <pc:spChg chg="mod">
          <ac:chgData name="FERHANE EL MOSTAFA" userId="612e3f77-08f4-424c-9bd0-6ac275dcda07" providerId="ADAL" clId="{FA163132-F41F-48DA-A451-8169FABDCD7A}" dt="2025-08-29T10:48:15.131" v="1059" actId="14100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FA163132-F41F-48DA-A451-8169FABDCD7A}" dt="2025-08-29T10:48:20.147" v="1060" actId="108"/>
          <ac:spMkLst>
            <pc:docMk/>
            <pc:sldMk cId="2656362713" sldId="2134808761"/>
            <ac:spMk id="7" creationId="{5F7E3065-4EFB-4648-776C-39DF9A73DBC2}"/>
          </ac:spMkLst>
        </pc:spChg>
      </pc:sldChg>
      <pc:sldChg chg="add">
        <pc:chgData name="FERHANE EL MOSTAFA" userId="612e3f77-08f4-424c-9bd0-6ac275dcda07" providerId="ADAL" clId="{FA163132-F41F-48DA-A451-8169FABDCD7A}" dt="2025-08-29T09:25:58.054" v="25"/>
        <pc:sldMkLst>
          <pc:docMk/>
          <pc:sldMk cId="3527258764" sldId="2134808765"/>
        </pc:sldMkLst>
      </pc:sldChg>
      <pc:sldChg chg="addSp delSp modSp add mod">
        <pc:chgData name="FERHANE EL MOSTAFA" userId="612e3f77-08f4-424c-9bd0-6ac275dcda07" providerId="ADAL" clId="{FA163132-F41F-48DA-A451-8169FABDCD7A}" dt="2025-08-29T09:29:21.360" v="80" actId="20577"/>
        <pc:sldMkLst>
          <pc:docMk/>
          <pc:sldMk cId="277484116" sldId="2134808766"/>
        </pc:sldMkLst>
        <pc:spChg chg="mod">
          <ac:chgData name="FERHANE EL MOSTAFA" userId="612e3f77-08f4-424c-9bd0-6ac275dcda07" providerId="ADAL" clId="{FA163132-F41F-48DA-A451-8169FABDCD7A}" dt="2025-08-29T09:29:21.360" v="80" actId="20577"/>
          <ac:spMkLst>
            <pc:docMk/>
            <pc:sldMk cId="277484116" sldId="2134808766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FA163132-F41F-48DA-A451-8169FABDCD7A}" dt="2025-08-29T09:29:00.199" v="75"/>
          <ac:picMkLst>
            <pc:docMk/>
            <pc:sldMk cId="277484116" sldId="2134808766"/>
            <ac:picMk id="3" creationId="{F6E25FA8-F30C-5A2F-BB98-C0301FDE58A6}"/>
          </ac:picMkLst>
        </pc:picChg>
      </pc:sldChg>
      <pc:sldChg chg="modSp add mod">
        <pc:chgData name="FERHANE EL MOSTAFA" userId="612e3f77-08f4-424c-9bd0-6ac275dcda07" providerId="ADAL" clId="{FA163132-F41F-48DA-A451-8169FABDCD7A}" dt="2025-08-29T09:40:13.496" v="108" actId="20577"/>
        <pc:sldMkLst>
          <pc:docMk/>
          <pc:sldMk cId="3729271322" sldId="2134808767"/>
        </pc:sldMkLst>
        <pc:spChg chg="mod">
          <ac:chgData name="FERHANE EL MOSTAFA" userId="612e3f77-08f4-424c-9bd0-6ac275dcda07" providerId="ADAL" clId="{FA163132-F41F-48DA-A451-8169FABDCD7A}" dt="2025-08-29T09:40:13.496" v="108" actId="20577"/>
          <ac:spMkLst>
            <pc:docMk/>
            <pc:sldMk cId="3729271322" sldId="2134808767"/>
            <ac:spMk id="6" creationId="{58942D4D-0471-6477-9F3F-AF08839F7B89}"/>
          </ac:spMkLst>
        </pc:spChg>
      </pc:sldChg>
      <pc:sldChg chg="addSp delSp modSp add mod modAnim">
        <pc:chgData name="FERHANE EL MOSTAFA" userId="612e3f77-08f4-424c-9bd0-6ac275dcda07" providerId="ADAL" clId="{FA163132-F41F-48DA-A451-8169FABDCD7A}" dt="2025-08-29T09:55:28.430" v="342" actId="20577"/>
        <pc:sldMkLst>
          <pc:docMk/>
          <pc:sldMk cId="2580960556" sldId="2134808768"/>
        </pc:sldMkLst>
        <pc:spChg chg="mod">
          <ac:chgData name="FERHANE EL MOSTAFA" userId="612e3f77-08f4-424c-9bd0-6ac275dcda07" providerId="ADAL" clId="{FA163132-F41F-48DA-A451-8169FABDCD7A}" dt="2025-08-29T09:53:52.486" v="285"/>
          <ac:spMkLst>
            <pc:docMk/>
            <pc:sldMk cId="2580960556" sldId="2134808768"/>
            <ac:spMk id="3" creationId="{C3F75327-B094-778B-F56D-BB911C959718}"/>
          </ac:spMkLst>
        </pc:spChg>
        <pc:spChg chg="add mod">
          <ac:chgData name="FERHANE EL MOSTAFA" userId="612e3f77-08f4-424c-9bd0-6ac275dcda07" providerId="ADAL" clId="{FA163132-F41F-48DA-A451-8169FABDCD7A}" dt="2025-08-29T09:54:11.493" v="294" actId="20577"/>
          <ac:spMkLst>
            <pc:docMk/>
            <pc:sldMk cId="2580960556" sldId="2134808768"/>
            <ac:spMk id="7" creationId="{EF3F072A-5D5B-DC75-4ACA-79B68DD45E4F}"/>
          </ac:spMkLst>
        </pc:spChg>
        <pc:spChg chg="add mod">
          <ac:chgData name="FERHANE EL MOSTAFA" userId="612e3f77-08f4-424c-9bd0-6ac275dcda07" providerId="ADAL" clId="{FA163132-F41F-48DA-A451-8169FABDCD7A}" dt="2025-08-29T09:54:32.081" v="306" actId="20577"/>
          <ac:spMkLst>
            <pc:docMk/>
            <pc:sldMk cId="2580960556" sldId="2134808768"/>
            <ac:spMk id="8" creationId="{6C36D03B-E6BA-7F34-15EB-B25FE573F750}"/>
          </ac:spMkLst>
        </pc:spChg>
        <pc:spChg chg="add mod">
          <ac:chgData name="FERHANE EL MOSTAFA" userId="612e3f77-08f4-424c-9bd0-6ac275dcda07" providerId="ADAL" clId="{FA163132-F41F-48DA-A451-8169FABDCD7A}" dt="2025-08-29T09:54:53.203" v="319" actId="20577"/>
          <ac:spMkLst>
            <pc:docMk/>
            <pc:sldMk cId="2580960556" sldId="2134808768"/>
            <ac:spMk id="13" creationId="{1E9B03F3-C0B2-EBD6-C2D9-D42295AF16B6}"/>
          </ac:spMkLst>
        </pc:spChg>
        <pc:spChg chg="add mod">
          <ac:chgData name="FERHANE EL MOSTAFA" userId="612e3f77-08f4-424c-9bd0-6ac275dcda07" providerId="ADAL" clId="{FA163132-F41F-48DA-A451-8169FABDCD7A}" dt="2025-08-29T09:55:10.183" v="330" actId="20577"/>
          <ac:spMkLst>
            <pc:docMk/>
            <pc:sldMk cId="2580960556" sldId="2134808768"/>
            <ac:spMk id="14" creationId="{80E04539-67D7-3CE7-50C0-C0610DB83032}"/>
          </ac:spMkLst>
        </pc:spChg>
        <pc:spChg chg="add mod">
          <ac:chgData name="FERHANE EL MOSTAFA" userId="612e3f77-08f4-424c-9bd0-6ac275dcda07" providerId="ADAL" clId="{FA163132-F41F-48DA-A451-8169FABDCD7A}" dt="2025-08-29T09:55:28.430" v="342" actId="20577"/>
          <ac:spMkLst>
            <pc:docMk/>
            <pc:sldMk cId="2580960556" sldId="2134808768"/>
            <ac:spMk id="15" creationId="{0922CA8A-700A-A0F0-1B20-A599AF645EE9}"/>
          </ac:spMkLst>
        </pc:spChg>
        <pc:picChg chg="add mod">
          <ac:chgData name="FERHANE EL MOSTAFA" userId="612e3f77-08f4-424c-9bd0-6ac275dcda07" providerId="ADAL" clId="{FA163132-F41F-48DA-A451-8169FABDCD7A}" dt="2025-08-29T09:53:39.469" v="284"/>
          <ac:picMkLst>
            <pc:docMk/>
            <pc:sldMk cId="2580960556" sldId="2134808768"/>
            <ac:picMk id="6" creationId="{7D336829-0850-76AB-14CF-70F0C3B56DEC}"/>
          </ac:picMkLst>
        </pc:picChg>
      </pc:sldChg>
      <pc:sldChg chg="addSp delSp modSp add mod modAnim">
        <pc:chgData name="FERHANE EL MOSTAFA" userId="612e3f77-08f4-424c-9bd0-6ac275dcda07" providerId="ADAL" clId="{FA163132-F41F-48DA-A451-8169FABDCD7A}" dt="2025-08-29T09:58:41.561" v="348"/>
        <pc:sldMkLst>
          <pc:docMk/>
          <pc:sldMk cId="1236098193" sldId="2134808769"/>
        </pc:sldMkLst>
        <pc:spChg chg="mod">
          <ac:chgData name="FERHANE EL MOSTAFA" userId="612e3f77-08f4-424c-9bd0-6ac275dcda07" providerId="ADAL" clId="{FA163132-F41F-48DA-A451-8169FABDCD7A}" dt="2025-08-29T09:58:31.700" v="347"/>
          <ac:spMkLst>
            <pc:docMk/>
            <pc:sldMk cId="1236098193" sldId="2134808769"/>
            <ac:spMk id="3" creationId="{1FE261C9-88BA-F94F-522D-F5300D089B0A}"/>
          </ac:spMkLst>
        </pc:spChg>
        <pc:picChg chg="add mod">
          <ac:chgData name="FERHANE EL MOSTAFA" userId="612e3f77-08f4-424c-9bd0-6ac275dcda07" providerId="ADAL" clId="{FA163132-F41F-48DA-A451-8169FABDCD7A}" dt="2025-08-29T09:58:21.203" v="346"/>
          <ac:picMkLst>
            <pc:docMk/>
            <pc:sldMk cId="1236098193" sldId="2134808769"/>
            <ac:picMk id="4" creationId="{35DF0306-A44C-5A53-43A8-9DCE6CC5B0AE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09:13.935" v="500"/>
        <pc:sldMkLst>
          <pc:docMk/>
          <pc:sldMk cId="3512481618" sldId="2134808770"/>
        </pc:sldMkLst>
        <pc:spChg chg="mod">
          <ac:chgData name="FERHANE EL MOSTAFA" userId="612e3f77-08f4-424c-9bd0-6ac275dcda07" providerId="ADAL" clId="{FA163132-F41F-48DA-A451-8169FABDCD7A}" dt="2025-08-29T10:09:13.935" v="500"/>
          <ac:spMkLst>
            <pc:docMk/>
            <pc:sldMk cId="3512481618" sldId="2134808770"/>
            <ac:spMk id="2" creationId="{FFAD6F70-E474-1FDE-F8A3-A8A7384C83DF}"/>
          </ac:spMkLst>
        </pc:spChg>
        <pc:picChg chg="add mod">
          <ac:chgData name="FERHANE EL MOSTAFA" userId="612e3f77-08f4-424c-9bd0-6ac275dcda07" providerId="ADAL" clId="{FA163132-F41F-48DA-A451-8169FABDCD7A}" dt="2025-08-29T10:09:03.873" v="499"/>
          <ac:picMkLst>
            <pc:docMk/>
            <pc:sldMk cId="3512481618" sldId="2134808770"/>
            <ac:picMk id="5" creationId="{26FFFF87-CCA4-02A8-361F-DA87559BC3E9}"/>
          </ac:picMkLst>
        </pc:picChg>
      </pc:sldChg>
      <pc:sldChg chg="addSp delSp modSp add mod delAnim modAnim">
        <pc:chgData name="FERHANE EL MOSTAFA" userId="612e3f77-08f4-424c-9bd0-6ac275dcda07" providerId="ADAL" clId="{FA163132-F41F-48DA-A451-8169FABDCD7A}" dt="2025-08-29T10:38:25.085" v="800"/>
        <pc:sldMkLst>
          <pc:docMk/>
          <pc:sldMk cId="42414819" sldId="2134808771"/>
        </pc:sldMkLst>
        <pc:spChg chg="mod">
          <ac:chgData name="FERHANE EL MOSTAFA" userId="612e3f77-08f4-424c-9bd0-6ac275dcda07" providerId="ADAL" clId="{FA163132-F41F-48DA-A451-8169FABDCD7A}" dt="2025-08-29T10:37:59.402" v="795" actId="6549"/>
          <ac:spMkLst>
            <pc:docMk/>
            <pc:sldMk cId="42414819" sldId="2134808771"/>
            <ac:spMk id="2" creationId="{E2207096-1037-6304-4531-B74F85EC76D7}"/>
          </ac:spMkLst>
        </pc:spChg>
        <pc:picChg chg="add mod">
          <ac:chgData name="FERHANE EL MOSTAFA" userId="612e3f77-08f4-424c-9bd0-6ac275dcda07" providerId="ADAL" clId="{FA163132-F41F-48DA-A451-8169FABDCD7A}" dt="2025-08-29T10:37:30.073" v="791"/>
          <ac:picMkLst>
            <pc:docMk/>
            <pc:sldMk cId="42414819" sldId="2134808771"/>
            <ac:picMk id="5" creationId="{CCD5DF0C-AAF2-97CB-9BED-B368CBEE8CE9}"/>
          </ac:picMkLst>
        </pc:picChg>
        <pc:picChg chg="add mod">
          <ac:chgData name="FERHANE EL MOSTAFA" userId="612e3f77-08f4-424c-9bd0-6ac275dcda07" providerId="ADAL" clId="{FA163132-F41F-48DA-A451-8169FABDCD7A}" dt="2025-08-29T10:38:11.547" v="798" actId="1076"/>
          <ac:picMkLst>
            <pc:docMk/>
            <pc:sldMk cId="42414819" sldId="2134808771"/>
            <ac:picMk id="6" creationId="{EF459BA4-C4E0-A4F3-D6F5-A8F98E8850DB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52:02.206" v="1128" actId="20577"/>
        <pc:sldMkLst>
          <pc:docMk/>
          <pc:sldMk cId="1029906763" sldId="2134808772"/>
        </pc:sldMkLst>
        <pc:spChg chg="mod">
          <ac:chgData name="FERHANE EL MOSTAFA" userId="612e3f77-08f4-424c-9bd0-6ac275dcda07" providerId="ADAL" clId="{FA163132-F41F-48DA-A451-8169FABDCD7A}" dt="2025-08-29T10:51:35.369" v="1120" actId="20577"/>
          <ac:spMkLst>
            <pc:docMk/>
            <pc:sldMk cId="1029906763" sldId="2134808772"/>
            <ac:spMk id="6" creationId="{4AF356CA-0B1F-1875-37DD-C161B897C564}"/>
          </ac:spMkLst>
        </pc:spChg>
        <pc:spChg chg="mod">
          <ac:chgData name="FERHANE EL MOSTAFA" userId="612e3f77-08f4-424c-9bd0-6ac275dcda07" providerId="ADAL" clId="{FA163132-F41F-48DA-A451-8169FABDCD7A}" dt="2025-08-29T10:51:47.339" v="1122" actId="6549"/>
          <ac:spMkLst>
            <pc:docMk/>
            <pc:sldMk cId="1029906763" sldId="2134808772"/>
            <ac:spMk id="7" creationId="{F89FEC2F-65DF-9FA8-380C-3FCDD5FDAEAB}"/>
          </ac:spMkLst>
        </pc:spChg>
        <pc:spChg chg="mod">
          <ac:chgData name="FERHANE EL MOSTAFA" userId="612e3f77-08f4-424c-9bd0-6ac275dcda07" providerId="ADAL" clId="{FA163132-F41F-48DA-A451-8169FABDCD7A}" dt="2025-08-29T10:52:02.206" v="1128" actId="20577"/>
          <ac:spMkLst>
            <pc:docMk/>
            <pc:sldMk cId="1029906763" sldId="2134808772"/>
            <ac:spMk id="10" creationId="{7E3932BA-AB66-FFA0-A3B2-34FDC606755D}"/>
          </ac:spMkLst>
        </pc:spChg>
        <pc:spChg chg="mod">
          <ac:chgData name="FERHANE EL MOSTAFA" userId="612e3f77-08f4-424c-9bd0-6ac275dcda07" providerId="ADAL" clId="{FA163132-F41F-48DA-A451-8169FABDCD7A}" dt="2025-08-29T10:50:28.961" v="1093" actId="14100"/>
          <ac:spMkLst>
            <pc:docMk/>
            <pc:sldMk cId="1029906763" sldId="2134808772"/>
            <ac:spMk id="12" creationId="{5A1E2A76-AB5F-A765-291F-6AA1FF9CB8D1}"/>
          </ac:spMkLst>
        </pc:spChg>
        <pc:spChg chg="add mod">
          <ac:chgData name="FERHANE EL MOSTAFA" userId="612e3f77-08f4-424c-9bd0-6ac275dcda07" providerId="ADAL" clId="{FA163132-F41F-48DA-A451-8169FABDCD7A}" dt="2025-08-29T10:51:32.869" v="1119" actId="1076"/>
          <ac:spMkLst>
            <pc:docMk/>
            <pc:sldMk cId="1029906763" sldId="2134808772"/>
            <ac:spMk id="14" creationId="{7B51E476-552F-49DF-F0D6-6ED4A17B0E94}"/>
          </ac:spMkLst>
        </pc:spChg>
      </pc:sldChg>
      <pc:sldChg chg="add">
        <pc:chgData name="FERHANE EL MOSTAFA" userId="612e3f77-08f4-424c-9bd0-6ac275dcda07" providerId="ADAL" clId="{FA163132-F41F-48DA-A451-8169FABDCD7A}" dt="2025-08-30T08:22:08.812" v="1258"/>
        <pc:sldMkLst>
          <pc:docMk/>
          <pc:sldMk cId="3606150809" sldId="2134808773"/>
        </pc:sldMkLst>
      </pc:sldChg>
    </pc:docChg>
  </pc:docChgLst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36.389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36.389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8:36.389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24T20:39:48.532" v="340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9:04.868" v="31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61656FBC-2B91-4CDD-AA49-01491A594FA8}" dt="2025-08-24T20:39:08.534" v="32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61656FBC-2B91-4CDD-AA49-01491A594FA8}" dt="2025-08-24T20:39:15.430" v="32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">
        <pc:chgData name="FERHANE EL MOSTAFA" userId="612e3f77-08f4-424c-9bd0-6ac275dcda07" providerId="ADAL" clId="{61656FBC-2B91-4CDD-AA49-01491A594FA8}" dt="2025-08-24T20:39:48.532" v="340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24T20:20:23.438" v="28" actId="20577"/>
        <pc:sldMkLst>
          <pc:docMk/>
          <pc:sldMk cId="776497217" sldId="2134808746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E9335B58-7A16-4D04-8706-A96DA3B839FA}"/>
    <pc:docChg chg="undo custSel addSld delSld modSld modSection">
      <pc:chgData name="FERHANE EL MOSTAFA" userId="612e3f77-08f4-424c-9bd0-6ac275dcda07" providerId="ADAL" clId="{E9335B58-7A16-4D04-8706-A96DA3B839FA}" dt="2025-08-28T07:50:37.685" v="2241" actId="47"/>
      <pc:docMkLst>
        <pc:docMk/>
      </pc:docMkLst>
      <pc:sldChg chg="modSp mod">
        <pc:chgData name="FERHANE EL MOSTAFA" userId="612e3f77-08f4-424c-9bd0-6ac275dcda07" providerId="ADAL" clId="{E9335B58-7A16-4D04-8706-A96DA3B839FA}" dt="2025-08-25T19:17:06.149" v="217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9335B58-7A16-4D04-8706-A96DA3B839FA}" dt="2025-08-25T16:15:14.81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E9335B58-7A16-4D04-8706-A96DA3B839FA}" dt="2025-08-25T16:15:14.815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add mod modAnim">
        <pc:chgData name="FERHANE EL MOSTAFA" userId="612e3f77-08f4-424c-9bd0-6ac275dcda07" providerId="ADAL" clId="{E9335B58-7A16-4D04-8706-A96DA3B839FA}" dt="2025-08-25T16:20:22.238" v="76" actId="1076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E9335B58-7A16-4D04-8706-A96DA3B839FA}" dt="2025-08-25T17:01:10.351" v="637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9335B58-7A16-4D04-8706-A96DA3B839FA}" dt="2025-08-25T17:01:10.351" v="637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9:21.153" v="2240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335B58-7A16-4D04-8706-A96DA3B839FA}" dt="2025-08-25T19:19:21.153" v="2240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E9335B58-7A16-4D04-8706-A96DA3B839FA}" dt="2025-08-25T17:01:29.369" v="64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9335B58-7A16-4D04-8706-A96DA3B839FA}" dt="2025-08-25T17:01:21.823" v="64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335B58-7A16-4D04-8706-A96DA3B839FA}" dt="2025-08-25T17:01:29.369" v="64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del">
        <pc:chgData name="FERHANE EL MOSTAFA" userId="612e3f77-08f4-424c-9bd0-6ac275dcda07" providerId="ADAL" clId="{E9335B58-7A16-4D04-8706-A96DA3B839FA}" dt="2025-08-25T19:08:56.300" v="1932" actId="2696"/>
        <pc:sldMkLst>
          <pc:docMk/>
          <pc:sldMk cId="253666560" sldId="2134808627"/>
        </pc:sldMkLst>
      </pc:sldChg>
      <pc:sldChg chg="modSp add mod">
        <pc:chgData name="FERHANE EL MOSTAFA" userId="612e3f77-08f4-424c-9bd0-6ac275dcda07" providerId="ADAL" clId="{E9335B58-7A16-4D04-8706-A96DA3B839FA}" dt="2025-08-25T19:10:09.334" v="2031" actId="1076"/>
        <pc:sldMkLst>
          <pc:docMk/>
          <pc:sldMk cId="1554118466" sldId="2134808627"/>
        </pc:sldMkLst>
        <pc:spChg chg="mod">
          <ac:chgData name="FERHANE EL MOSTAFA" userId="612e3f77-08f4-424c-9bd0-6ac275dcda07" providerId="ADAL" clId="{E9335B58-7A16-4D04-8706-A96DA3B839FA}" dt="2025-08-25T19:10:07.627" v="2030" actId="20577"/>
          <ac:spMkLst>
            <pc:docMk/>
            <pc:sldMk cId="1554118466" sldId="2134808627"/>
            <ac:spMk id="6" creationId="{0B66465E-468F-B22F-A2EA-A217A666D11F}"/>
          </ac:spMkLst>
        </pc:spChg>
        <pc:picChg chg="mod">
          <ac:chgData name="FERHANE EL MOSTAFA" userId="612e3f77-08f4-424c-9bd0-6ac275dcda07" providerId="ADAL" clId="{E9335B58-7A16-4D04-8706-A96DA3B839FA}" dt="2025-08-25T19:10:09.334" v="2031" actId="1076"/>
          <ac:picMkLst>
            <pc:docMk/>
            <pc:sldMk cId="1554118466" sldId="2134808627"/>
            <ac:picMk id="4" creationId="{B94B5DF7-1D48-AF6F-A47B-FEB87FAE15A0}"/>
          </ac:picMkLst>
        </pc:picChg>
      </pc:sldChg>
      <pc:sldChg chg="modSp mod addAnim delAnim">
        <pc:chgData name="FERHANE EL MOSTAFA" userId="612e3f77-08f4-424c-9bd0-6ac275dcda07" providerId="ADAL" clId="{E9335B58-7A16-4D04-8706-A96DA3B839FA}" dt="2025-08-25T16:32:04.428" v="189" actId="13900"/>
        <pc:sldMkLst>
          <pc:docMk/>
          <pc:sldMk cId="4156804253" sldId="2134808628"/>
        </pc:sldMkLst>
        <pc:spChg chg="mod">
          <ac:chgData name="FERHANE EL MOSTAFA" userId="612e3f77-08f4-424c-9bd0-6ac275dcda07" providerId="ADAL" clId="{E9335B58-7A16-4D04-8706-A96DA3B839FA}" dt="2025-08-25T16:32:04.428" v="189" actId="13900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7:46:48.472" v="1232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9335B58-7A16-4D04-8706-A96DA3B839FA}" dt="2025-08-25T17:46:52.240" v="1234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9335B58-7A16-4D04-8706-A96DA3B839FA}" dt="2025-08-25T17:46:56.225" v="1236"/>
        <pc:sldMkLst>
          <pc:docMk/>
          <pc:sldMk cId="322019483" sldId="2134808641"/>
        </pc:sldMkLst>
      </pc:sldChg>
      <pc:sldChg chg="modSp mod">
        <pc:chgData name="FERHANE EL MOSTAFA" userId="612e3f77-08f4-424c-9bd0-6ac275dcda07" providerId="ADAL" clId="{E9335B58-7A16-4D04-8706-A96DA3B839FA}" dt="2025-08-25T17:11:25.193" v="750" actId="2165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E9335B58-7A16-4D04-8706-A96DA3B839FA}" dt="2025-08-25T17:47:27.347" v="1251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E9335B58-7A16-4D04-8706-A96DA3B839FA}" dt="2025-08-25T17:01:43.630" v="65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E9335B58-7A16-4D04-8706-A96DA3B839FA}" dt="2025-08-25T17:01:43.630" v="65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E9335B58-7A16-4D04-8706-A96DA3B839FA}" dt="2025-08-25T17:01:58.269" v="66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E9335B58-7A16-4D04-8706-A96DA3B839FA}" dt="2025-08-25T17:01:54.095" v="660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E9335B58-7A16-4D04-8706-A96DA3B839FA}" dt="2025-08-25T17:01:58.269" v="66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E9335B58-7A16-4D04-8706-A96DA3B839FA}" dt="2025-08-25T17:02:20.071" v="673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E9335B58-7A16-4D04-8706-A96DA3B839FA}" dt="2025-08-25T17:02:20.071" v="673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E9335B58-7A16-4D04-8706-A96DA3B839FA}" dt="2025-08-25T17:02:30.375" v="680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E9335B58-7A16-4D04-8706-A96DA3B839FA}" dt="2025-08-25T17:02:26.836" v="675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E9335B58-7A16-4D04-8706-A96DA3B839FA}" dt="2025-08-25T17:02:30.375" v="680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del">
        <pc:chgData name="FERHANE EL MOSTAFA" userId="612e3f77-08f4-424c-9bd0-6ac275dcda07" providerId="ADAL" clId="{E9335B58-7A16-4D04-8706-A96DA3B839FA}" dt="2025-08-25T17:02:35.218" v="681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E9335B58-7A16-4D04-8706-A96DA3B839FA}" dt="2025-08-25T17:02:37.210" v="682" actId="47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3.595" v="191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8.495" v="193"/>
        <pc:sldMkLst>
          <pc:docMk/>
          <pc:sldMk cId="3631818263" sldId="2134808697"/>
        </pc:sldMkLst>
      </pc:sldChg>
      <pc:sldChg chg="addSp delSp modSp mod">
        <pc:chgData name="FERHANE EL MOSTAFA" userId="612e3f77-08f4-424c-9bd0-6ac275dcda07" providerId="ADAL" clId="{E9335B58-7A16-4D04-8706-A96DA3B839FA}" dt="2025-08-25T17:46:43.706" v="1230"/>
        <pc:sldMkLst>
          <pc:docMk/>
          <pc:sldMk cId="1075695747" sldId="2134808698"/>
        </pc:sldMkLst>
      </pc:sldChg>
      <pc:sldChg chg="addSp modSp add del mod">
        <pc:chgData name="FERHANE EL MOSTAFA" userId="612e3f77-08f4-424c-9bd0-6ac275dcda07" providerId="ADAL" clId="{E9335B58-7A16-4D04-8706-A96DA3B839FA}" dt="2025-08-25T17:16:35.947" v="826" actId="1076"/>
        <pc:sldMkLst>
          <pc:docMk/>
          <pc:sldMk cId="175661024" sldId="2134808700"/>
        </pc:sldMkLst>
        <pc:spChg chg="add mod">
          <ac:chgData name="FERHANE EL MOSTAFA" userId="612e3f77-08f4-424c-9bd0-6ac275dcda07" providerId="ADAL" clId="{E9335B58-7A16-4D04-8706-A96DA3B839FA}" dt="2025-08-25T17:16:35.947" v="826" actId="1076"/>
          <ac:spMkLst>
            <pc:docMk/>
            <pc:sldMk cId="175661024" sldId="2134808700"/>
            <ac:spMk id="5" creationId="{C5C634A7-D26F-38FD-7B27-4B575F6CF201}"/>
          </ac:spMkLst>
        </pc:spChg>
        <pc:graphicFrameChg chg="mod modGraphic">
          <ac:chgData name="FERHANE EL MOSTAFA" userId="612e3f77-08f4-424c-9bd0-6ac275dcda07" providerId="ADAL" clId="{E9335B58-7A16-4D04-8706-A96DA3B839FA}" dt="2025-08-25T17:16:26.388" v="824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E9335B58-7A16-4D04-8706-A96DA3B839FA}" dt="2025-08-25T17:44:27.223" v="119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9335B58-7A16-4D04-8706-A96DA3B839FA}" dt="2025-08-25T17:42:52.940" v="110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E9335B58-7A16-4D04-8706-A96DA3B839FA}" dt="2025-08-25T17:44:27.223" v="1193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E9335B58-7A16-4D04-8706-A96DA3B839FA}" dt="2025-08-25T17:43:25.812" v="1124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9335B58-7A16-4D04-8706-A96DA3B839FA}" dt="2025-08-25T17:43:13.731" v="1115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9335B58-7A16-4D04-8706-A96DA3B839FA}" dt="2025-08-25T17:43:42.198" v="1147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9335B58-7A16-4D04-8706-A96DA3B839FA}" dt="2025-08-25T17:43:48.725" v="115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9335B58-7A16-4D04-8706-A96DA3B839FA}" dt="2025-08-25T17:43:58.333" v="116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9335B58-7A16-4D04-8706-A96DA3B839FA}" dt="2025-08-25T17:44:09.824" v="117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7:56:42.036" v="1282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9335B58-7A16-4D04-8706-A96DA3B839FA}" dt="2025-08-25T17:22:26.042" v="955" actId="403"/>
        <pc:sldMkLst>
          <pc:docMk/>
          <pc:sldMk cId="2380771049" sldId="2134808711"/>
        </pc:sldMkLst>
        <pc:spChg chg="mod">
          <ac:chgData name="FERHANE EL MOSTAFA" userId="612e3f77-08f4-424c-9bd0-6ac275dcda07" providerId="ADAL" clId="{E9335B58-7A16-4D04-8706-A96DA3B839FA}" dt="2025-08-25T17:22:26.042" v="955" actId="403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E9335B58-7A16-4D04-8706-A96DA3B839FA}" dt="2025-08-25T17:25:22.859" v="105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9335B58-7A16-4D04-8706-A96DA3B839FA}" dt="2025-08-25T17:22:44.833" v="957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9335B58-7A16-4D04-8706-A96DA3B839FA}" dt="2025-08-25T17:25:01.124" v="1022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9335B58-7A16-4D04-8706-A96DA3B839FA}" dt="2025-08-25T17:25:16.476" v="1045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9335B58-7A16-4D04-8706-A96DA3B839FA}" dt="2025-08-25T17:25:22.859" v="1057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9335B58-7A16-4D04-8706-A96DA3B839FA}" dt="2025-08-25T17:24:39.133" v="100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9335B58-7A16-4D04-8706-A96DA3B839FA}" dt="2025-08-25T17:22:39.329" v="956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9335B58-7A16-4D04-8706-A96DA3B839FA}" dt="2025-08-25T17:24:39.133" v="1004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 delAnim">
        <pc:chgData name="FERHANE EL MOSTAFA" userId="612e3f77-08f4-424c-9bd0-6ac275dcda07" providerId="ADAL" clId="{E9335B58-7A16-4D04-8706-A96DA3B839FA}" dt="2025-08-25T17:26:17.264" v="1070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E9335B58-7A16-4D04-8706-A96DA3B839FA}" dt="2025-08-25T17:26:17.264" v="1070" actId="1076"/>
          <ac:spMkLst>
            <pc:docMk/>
            <pc:sldMk cId="1366020049" sldId="2134808715"/>
            <ac:spMk id="5" creationId="{C14967DE-04FF-6CE6-6BB0-3FF9E96C8525}"/>
          </ac:spMkLst>
        </pc:spChg>
        <pc:picChg chg="add mod">
          <ac:chgData name="FERHANE EL MOSTAFA" userId="612e3f77-08f4-424c-9bd0-6ac275dcda07" providerId="ADAL" clId="{E9335B58-7A16-4D04-8706-A96DA3B839FA}" dt="2025-08-25T17:26:07.770" v="1069" actId="14100"/>
          <ac:picMkLst>
            <pc:docMk/>
            <pc:sldMk cId="1366020049" sldId="2134808715"/>
            <ac:picMk id="4" creationId="{F9E769B7-6F34-3996-7B7E-0A45115EF1D1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2:45.412" v="1317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E9335B58-7A16-4D04-8706-A96DA3B839FA}" dt="2025-08-25T18:02:22.275" v="13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08:05.684" v="1375" actId="6549"/>
        <pc:sldMkLst>
          <pc:docMk/>
          <pc:sldMk cId="342120363" sldId="2134808718"/>
        </pc:sldMkLst>
        <pc:spChg chg="mod">
          <ac:chgData name="FERHANE EL MOSTAFA" userId="612e3f77-08f4-424c-9bd0-6ac275dcda07" providerId="ADAL" clId="{E9335B58-7A16-4D04-8706-A96DA3B839FA}" dt="2025-08-25T18:08:05.684" v="1375" actId="6549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58:18.613" v="1722" actId="14100"/>
        <pc:sldMkLst>
          <pc:docMk/>
          <pc:sldMk cId="2143469606" sldId="2134808719"/>
        </pc:sldMkLst>
      </pc:sldChg>
      <pc:sldChg chg="modSp add del mod">
        <pc:chgData name="FERHANE EL MOSTAFA" userId="612e3f77-08f4-424c-9bd0-6ac275dcda07" providerId="ADAL" clId="{E9335B58-7A16-4D04-8706-A96DA3B839FA}" dt="2025-08-25T18:12:17.644" v="1496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E9335B58-7A16-4D04-8706-A96DA3B839FA}" dt="2025-08-25T18:12:17.644" v="1496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E9335B58-7A16-4D04-8706-A96DA3B839FA}" dt="2025-08-25T18:10:21.473" v="1416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E9335B58-7A16-4D04-8706-A96DA3B839FA}" dt="2025-08-25T18:10:40.338" v="1434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E9335B58-7A16-4D04-8706-A96DA3B839FA}" dt="2025-08-25T18:11:03.531" v="144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E9335B58-7A16-4D04-8706-A96DA3B839FA}" dt="2025-08-25T18:12:04.003" v="1484" actId="108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E9335B58-7A16-4D04-8706-A96DA3B839FA}" dt="2025-08-25T19:12:11.618" v="2087" actId="14100"/>
        <pc:sldMkLst>
          <pc:docMk/>
          <pc:sldMk cId="2746584739" sldId="2134808723"/>
        </pc:sldMkLst>
        <pc:spChg chg="mod">
          <ac:chgData name="FERHANE EL MOSTAFA" userId="612e3f77-08f4-424c-9bd0-6ac275dcda07" providerId="ADAL" clId="{E9335B58-7A16-4D04-8706-A96DA3B839FA}" dt="2025-08-25T19:11:16.001" v="208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7:16.891" v="21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E9335B58-7A16-4D04-8706-A96DA3B839FA}" dt="2025-08-25T18:08:24.250" v="1377" actId="47"/>
        <pc:sldMkLst>
          <pc:docMk/>
          <pc:sldMk cId="4012810430" sldId="2134808734"/>
        </pc:sldMkLst>
      </pc:sldChg>
      <pc:sldChg chg="modSp mod">
        <pc:chgData name="FERHANE EL MOSTAFA" userId="612e3f77-08f4-424c-9bd0-6ac275dcda07" providerId="ADAL" clId="{E9335B58-7A16-4D04-8706-A96DA3B839FA}" dt="2025-08-25T18:12:56.890" v="1518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E9335B58-7A16-4D04-8706-A96DA3B839FA}" dt="2025-08-25T18:12:27.618" v="1497" actId="6549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E9335B58-7A16-4D04-8706-A96DA3B839FA}" dt="2025-08-25T18:12:56.890" v="1518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E9335B58-7A16-4D04-8706-A96DA3B839FA}" dt="2025-08-25T18:12:42.784" v="1505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 del">
        <pc:chgData name="FERHANE EL MOSTAFA" userId="612e3f77-08f4-424c-9bd0-6ac275dcda07" providerId="ADAL" clId="{E9335B58-7A16-4D04-8706-A96DA3B839FA}" dt="2025-08-28T07:50:37.685" v="2241" actId="47"/>
        <pc:sldMkLst>
          <pc:docMk/>
          <pc:sldMk cId="2991432417" sldId="2134808738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00:36.899" v="619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E9335B58-7A16-4D04-8706-A96DA3B839FA}" dt="2025-08-25T16:16:51.074" v="7" actId="47"/>
        <pc:sldMkLst>
          <pc:docMk/>
          <pc:sldMk cId="3936123366" sldId="2134808744"/>
        </pc:sldMkLst>
      </pc:sldChg>
      <pc:sldChg chg="del">
        <pc:chgData name="FERHANE EL MOSTAFA" userId="612e3f77-08f4-424c-9bd0-6ac275dcda07" providerId="ADAL" clId="{E9335B58-7A16-4D04-8706-A96DA3B839FA}" dt="2025-08-25T16:17:42.427" v="8" actId="47"/>
        <pc:sldMkLst>
          <pc:docMk/>
          <pc:sldMk cId="776497217" sldId="2134808746"/>
        </pc:sldMkLst>
      </pc:sldChg>
      <pc:sldChg chg="del">
        <pc:chgData name="FERHANE EL MOSTAFA" userId="612e3f77-08f4-424c-9bd0-6ac275dcda07" providerId="ADAL" clId="{E9335B58-7A16-4D04-8706-A96DA3B839FA}" dt="2025-08-25T17:12:00.930" v="755" actId="47"/>
        <pc:sldMkLst>
          <pc:docMk/>
          <pc:sldMk cId="4149361874" sldId="2134808747"/>
        </pc:sldMkLst>
      </pc:sldChg>
      <pc:sldChg chg="del">
        <pc:chgData name="FERHANE EL MOSTAFA" userId="612e3f77-08f4-424c-9bd0-6ac275dcda07" providerId="ADAL" clId="{E9335B58-7A16-4D04-8706-A96DA3B839FA}" dt="2025-08-25T17:17:39.143" v="845" actId="47"/>
        <pc:sldMkLst>
          <pc:docMk/>
          <pc:sldMk cId="3208143455" sldId="2134808748"/>
        </pc:sldMkLst>
      </pc:sldChg>
      <pc:sldChg chg="del">
        <pc:chgData name="FERHANE EL MOSTAFA" userId="612e3f77-08f4-424c-9bd0-6ac275dcda07" providerId="ADAL" clId="{E9335B58-7A16-4D04-8706-A96DA3B839FA}" dt="2025-08-25T17:19:52.758" v="931" actId="47"/>
        <pc:sldMkLst>
          <pc:docMk/>
          <pc:sldMk cId="1507961294" sldId="2134808749"/>
        </pc:sldMkLst>
      </pc:sldChg>
      <pc:sldChg chg="modSp mod">
        <pc:chgData name="FERHANE EL MOSTAFA" userId="612e3f77-08f4-424c-9bd0-6ac275dcda07" providerId="ADAL" clId="{E9335B58-7A16-4D04-8706-A96DA3B839FA}" dt="2025-08-25T17:20:54.568" v="942" actId="108"/>
        <pc:sldMkLst>
          <pc:docMk/>
          <pc:sldMk cId="3628690232" sldId="2134808750"/>
        </pc:sldMkLst>
        <pc:spChg chg="mod">
          <ac:chgData name="FERHANE EL MOSTAFA" userId="612e3f77-08f4-424c-9bd0-6ac275dcda07" providerId="ADAL" clId="{E9335B58-7A16-4D04-8706-A96DA3B839FA}" dt="2025-08-25T17:20:35.561" v="940" actId="14100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E9335B58-7A16-4D04-8706-A96DA3B839FA}" dt="2025-08-25T17:20:07.245" v="937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del">
        <pc:chgData name="FERHANE EL MOSTAFA" userId="612e3f77-08f4-424c-9bd0-6ac275dcda07" providerId="ADAL" clId="{E9335B58-7A16-4D04-8706-A96DA3B839FA}" dt="2025-08-25T17:45:25.742" v="1213" actId="47"/>
        <pc:sldMkLst>
          <pc:docMk/>
          <pc:sldMk cId="2487561617" sldId="2134808751"/>
        </pc:sldMkLst>
      </pc:sldChg>
      <pc:sldChg chg="addSp delSp modSp add mod">
        <pc:chgData name="FERHANE EL MOSTAFA" userId="612e3f77-08f4-424c-9bd0-6ac275dcda07" providerId="ADAL" clId="{E9335B58-7A16-4D04-8706-A96DA3B839FA}" dt="2025-08-25T16:16:39.764" v="6" actId="20577"/>
        <pc:sldMkLst>
          <pc:docMk/>
          <pc:sldMk cId="3672763390" sldId="2134808752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28:57.155" v="1103" actId="2165"/>
        <pc:sldMkLst>
          <pc:docMk/>
          <pc:sldMk cId="1659941931" sldId="2134808753"/>
        </pc:sldMkLst>
      </pc:sldChg>
      <pc:sldChg chg="addSp delSp modSp add mod modAnim">
        <pc:chgData name="FERHANE EL MOSTAFA" userId="612e3f77-08f4-424c-9bd0-6ac275dcda07" providerId="ADAL" clId="{E9335B58-7A16-4D04-8706-A96DA3B839FA}" dt="2025-08-25T17:19:18.814" v="926" actId="20577"/>
        <pc:sldMkLst>
          <pc:docMk/>
          <pc:sldMk cId="2951963151" sldId="2134808754"/>
        </pc:sldMkLst>
      </pc:sldChg>
      <pc:sldChg chg="addSp delSp modSp add mod">
        <pc:chgData name="FERHANE EL MOSTAFA" userId="612e3f77-08f4-424c-9bd0-6ac275dcda07" providerId="ADAL" clId="{E9335B58-7A16-4D04-8706-A96DA3B839FA}" dt="2025-08-25T17:19:50.288" v="930"/>
        <pc:sldMkLst>
          <pc:docMk/>
          <pc:sldMk cId="322785338" sldId="2134808755"/>
        </pc:sldMkLst>
      </pc:sldChg>
      <pc:sldChg chg="addSp delSp modSp add mod">
        <pc:chgData name="FERHANE EL MOSTAFA" userId="612e3f77-08f4-424c-9bd0-6ac275dcda07" providerId="ADAL" clId="{E9335B58-7A16-4D04-8706-A96DA3B839FA}" dt="2025-08-25T17:45:23.508" v="1212"/>
        <pc:sldMkLst>
          <pc:docMk/>
          <pc:sldMk cId="93297" sldId="2134808756"/>
        </pc:sldMkLst>
      </pc:sldChg>
      <pc:sldChg chg="delSp modSp add del mod delAnim">
        <pc:chgData name="FERHANE EL MOSTAFA" userId="612e3f77-08f4-424c-9bd0-6ac275dcda07" providerId="ADAL" clId="{E9335B58-7A16-4D04-8706-A96DA3B839FA}" dt="2025-08-25T18:42:39.483" v="1534" actId="47"/>
        <pc:sldMkLst>
          <pc:docMk/>
          <pc:sldMk cId="1531233171" sldId="2134808757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4:45.244" v="1808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E9335B58-7A16-4D04-8706-A96DA3B839FA}" dt="2025-08-25T18:49:57.259" v="1685" actId="20577"/>
          <ac:spMkLst>
            <pc:docMk/>
            <pc:sldMk cId="3245557733" sldId="2134808757"/>
            <ac:spMk id="3" creationId="{5BE71C7F-12A7-7198-E664-A4748F79CE4D}"/>
          </ac:spMkLst>
        </pc:spChg>
        <pc:spChg chg="mod">
          <ac:chgData name="FERHANE EL MOSTAFA" userId="612e3f77-08f4-424c-9bd0-6ac275dcda07" providerId="ADAL" clId="{E9335B58-7A16-4D04-8706-A96DA3B839FA}" dt="2025-08-25T18:59:02.143" v="1737" actId="20577"/>
          <ac:spMkLst>
            <pc:docMk/>
            <pc:sldMk cId="3245557733" sldId="2134808757"/>
            <ac:spMk id="6" creationId="{C4DE3010-DBA5-FF0A-2214-7796BE7D0543}"/>
          </ac:spMkLst>
        </pc:spChg>
        <pc:spChg chg="mod">
          <ac:chgData name="FERHANE EL MOSTAFA" userId="612e3f77-08f4-424c-9bd0-6ac275dcda07" providerId="ADAL" clId="{E9335B58-7A16-4D04-8706-A96DA3B839FA}" dt="2025-08-25T19:04:40.473" v="1800" actId="20577"/>
          <ac:spMkLst>
            <pc:docMk/>
            <pc:sldMk cId="3245557733" sldId="2134808757"/>
            <ac:spMk id="7" creationId="{413790F5-54A0-4C9F-4626-5181330F0E66}"/>
          </ac:spMkLst>
        </pc:spChg>
        <pc:spChg chg="mod">
          <ac:chgData name="FERHANE EL MOSTAFA" userId="612e3f77-08f4-424c-9bd0-6ac275dcda07" providerId="ADAL" clId="{E9335B58-7A16-4D04-8706-A96DA3B839FA}" dt="2025-08-25T19:04:45.244" v="1808" actId="20577"/>
          <ac:spMkLst>
            <pc:docMk/>
            <pc:sldMk cId="3245557733" sldId="2134808757"/>
            <ac:spMk id="10" creationId="{CB0150AC-F44F-8EAE-D35A-901005996F8B}"/>
          </ac:spMkLst>
        </pc:spChg>
        <pc:picChg chg="add mod">
          <ac:chgData name="FERHANE EL MOSTAFA" userId="612e3f77-08f4-424c-9bd0-6ac275dcda07" providerId="ADAL" clId="{E9335B58-7A16-4D04-8706-A96DA3B839FA}" dt="2025-08-25T18:47:05.212" v="1609"/>
          <ac:picMkLst>
            <pc:docMk/>
            <pc:sldMk cId="3245557733" sldId="2134808757"/>
            <ac:picMk id="11" creationId="{5B313A3C-877F-E557-7F78-81D6A7A0EBE7}"/>
          </ac:picMkLst>
        </pc:picChg>
      </pc:sldChg>
      <pc:sldChg chg="modSp add mod">
        <pc:chgData name="FERHANE EL MOSTAFA" userId="612e3f77-08f4-424c-9bd0-6ac275dcda07" providerId="ADAL" clId="{E9335B58-7A16-4D04-8706-A96DA3B839FA}" dt="2025-08-25T18:46:21.273" v="1607" actId="1076"/>
        <pc:sldMkLst>
          <pc:docMk/>
          <pc:sldMk cId="3524382113" sldId="2134808758"/>
        </pc:sldMkLst>
        <pc:spChg chg="mod">
          <ac:chgData name="FERHANE EL MOSTAFA" userId="612e3f77-08f4-424c-9bd0-6ac275dcda07" providerId="ADAL" clId="{E9335B58-7A16-4D04-8706-A96DA3B839FA}" dt="2025-08-25T18:46:21.273" v="1607" actId="1076"/>
          <ac:spMkLst>
            <pc:docMk/>
            <pc:sldMk cId="3524382113" sldId="2134808758"/>
            <ac:spMk id="6" creationId="{72060FCD-8D4E-1BF5-6543-12C482056128}"/>
          </ac:spMkLst>
        </pc:spChg>
      </pc:sldChg>
      <pc:sldChg chg="addSp delSp modSp add mod addAnim delAnim">
        <pc:chgData name="FERHANE EL MOSTAFA" userId="612e3f77-08f4-424c-9bd0-6ac275dcda07" providerId="ADAL" clId="{E9335B58-7A16-4D04-8706-A96DA3B839FA}" dt="2025-08-25T19:06:38.221" v="1837" actId="20577"/>
        <pc:sldMkLst>
          <pc:docMk/>
          <pc:sldMk cId="877773967" sldId="2134808759"/>
        </pc:sldMkLst>
      </pc:sldChg>
      <pc:sldChg chg="modSp add mod">
        <pc:chgData name="FERHANE EL MOSTAFA" userId="612e3f77-08f4-424c-9bd0-6ac275dcda07" providerId="ADAL" clId="{E9335B58-7A16-4D04-8706-A96DA3B839FA}" dt="2025-08-25T18:57:27.057" v="1720" actId="20577"/>
        <pc:sldMkLst>
          <pc:docMk/>
          <pc:sldMk cId="3710887481" sldId="2134808760"/>
        </pc:sldMkLst>
        <pc:spChg chg="mod">
          <ac:chgData name="FERHANE EL MOSTAFA" userId="612e3f77-08f4-424c-9bd0-6ac275dcda07" providerId="ADAL" clId="{E9335B58-7A16-4D04-8706-A96DA3B839FA}" dt="2025-08-25T18:57:27.057" v="1720" actId="20577"/>
          <ac:spMkLst>
            <pc:docMk/>
            <pc:sldMk cId="3710887481" sldId="2134808760"/>
            <ac:spMk id="6" creationId="{C3F1DD0A-CCB0-F00A-1C4F-81D2BAD7B70C}"/>
          </ac:spMkLst>
        </pc:spChg>
      </pc:sldChg>
      <pc:sldChg chg="modSp add">
        <pc:chgData name="FERHANE EL MOSTAFA" userId="612e3f77-08f4-424c-9bd0-6ac275dcda07" providerId="ADAL" clId="{E9335B58-7A16-4D04-8706-A96DA3B839FA}" dt="2025-08-25T19:05:35.655" v="1819" actId="20577"/>
        <pc:sldMkLst>
          <pc:docMk/>
          <pc:sldMk cId="2656362713" sldId="2134808761"/>
        </pc:sldMkLst>
        <pc:spChg chg="mod">
          <ac:chgData name="FERHANE EL MOSTAFA" userId="612e3f77-08f4-424c-9bd0-6ac275dcda07" providerId="ADAL" clId="{E9335B58-7A16-4D04-8706-A96DA3B839FA}" dt="2025-08-25T19:01:31.545" v="1778" actId="20577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E9335B58-7A16-4D04-8706-A96DA3B839FA}" dt="2025-08-25T19:05:35.655" v="1819" actId="20577"/>
          <ac:spMkLst>
            <pc:docMk/>
            <pc:sldMk cId="2656362713" sldId="2134808761"/>
            <ac:spMk id="7" creationId="{5F7E3065-4EFB-4648-776C-39DF9A73DBC2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2:53.640" v="1786" actId="20577"/>
        <pc:sldMkLst>
          <pc:docMk/>
          <pc:sldMk cId="2580822413" sldId="2134808762"/>
        </pc:sldMkLst>
        <pc:spChg chg="mod">
          <ac:chgData name="FERHANE EL MOSTAFA" userId="612e3f77-08f4-424c-9bd0-6ac275dcda07" providerId="ADAL" clId="{E9335B58-7A16-4D04-8706-A96DA3B839FA}" dt="2025-08-25T19:02:53.640" v="1786" actId="20577"/>
          <ac:spMkLst>
            <pc:docMk/>
            <pc:sldMk cId="2580822413" sldId="2134808762"/>
            <ac:spMk id="6" creationId="{372DF528-A443-F8E4-B0E5-E7BB6365DB0A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8:44.656" v="1931" actId="20577"/>
        <pc:sldMkLst>
          <pc:docMk/>
          <pc:sldMk cId="2077746138" sldId="2134808763"/>
        </pc:sldMkLst>
        <pc:spChg chg="mod">
          <ac:chgData name="FERHANE EL MOSTAFA" userId="612e3f77-08f4-424c-9bd0-6ac275dcda07" providerId="ADAL" clId="{E9335B58-7A16-4D04-8706-A96DA3B839FA}" dt="2025-08-25T19:08:44.656" v="1931" actId="20577"/>
          <ac:spMkLst>
            <pc:docMk/>
            <pc:sldMk cId="2077746138" sldId="2134808763"/>
            <ac:spMk id="3" creationId="{25416204-A3D9-D9B6-3A8F-5F276CE0777E}"/>
          </ac:spMkLst>
        </pc:spChg>
        <pc:spChg chg="mod">
          <ac:chgData name="FERHANE EL MOSTAFA" userId="612e3f77-08f4-424c-9bd0-6ac275dcda07" providerId="ADAL" clId="{E9335B58-7A16-4D04-8706-A96DA3B839FA}" dt="2025-08-25T19:08:12.949" v="1914" actId="20577"/>
          <ac:spMkLst>
            <pc:docMk/>
            <pc:sldMk cId="2077746138" sldId="2134808763"/>
            <ac:spMk id="6" creationId="{72F24414-3EDE-CF68-8607-03807CEE450B}"/>
          </ac:spMkLst>
        </pc:spChg>
      </pc:sldChg>
      <pc:sldChg chg="addSp delSp modSp add mod delAnim">
        <pc:chgData name="FERHANE EL MOSTAFA" userId="612e3f77-08f4-424c-9bd0-6ac275dcda07" providerId="ADAL" clId="{E9335B58-7A16-4D04-8706-A96DA3B839FA}" dt="2025-08-25T19:13:52.485" v="2115" actId="1076"/>
        <pc:sldMkLst>
          <pc:docMk/>
          <pc:sldMk cId="2405242064" sldId="2134808764"/>
        </pc:sldMkLst>
        <pc:spChg chg="mod">
          <ac:chgData name="FERHANE EL MOSTAFA" userId="612e3f77-08f4-424c-9bd0-6ac275dcda07" providerId="ADAL" clId="{E9335B58-7A16-4D04-8706-A96DA3B839FA}" dt="2025-08-25T19:13:12.231" v="2106" actId="20577"/>
          <ac:spMkLst>
            <pc:docMk/>
            <pc:sldMk cId="2405242064" sldId="2134808764"/>
            <ac:spMk id="2" creationId="{3217A6A7-19F7-F3D9-0DCA-D71F38D2C6F8}"/>
          </ac:spMkLst>
        </pc:spChg>
        <pc:picChg chg="add mod">
          <ac:chgData name="FERHANE EL MOSTAFA" userId="612e3f77-08f4-424c-9bd0-6ac275dcda07" providerId="ADAL" clId="{E9335B58-7A16-4D04-8706-A96DA3B839FA}" dt="2025-08-25T19:13:38.488" v="2112"/>
          <ac:picMkLst>
            <pc:docMk/>
            <pc:sldMk cId="2405242064" sldId="2134808764"/>
            <ac:picMk id="4" creationId="{A62E8DC8-2644-3E60-F07F-18090BE66FB7}"/>
          </ac:picMkLst>
        </pc:picChg>
        <pc:picChg chg="add mod">
          <ac:chgData name="FERHANE EL MOSTAFA" userId="612e3f77-08f4-424c-9bd0-6ac275dcda07" providerId="ADAL" clId="{E9335B58-7A16-4D04-8706-A96DA3B839FA}" dt="2025-08-25T19:13:52.485" v="2115" actId="1076"/>
          <ac:picMkLst>
            <pc:docMk/>
            <pc:sldMk cId="2405242064" sldId="2134808764"/>
            <ac:picMk id="5" creationId="{3DABD174-E635-B9C5-ECA7-3C12DFEFC624}"/>
          </ac:picMkLst>
        </pc:picChg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06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lang="ar-MA" sz="5400" b="1" kern="0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التحدي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شروط نقد الأفكار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586377" y="2148203"/>
            <a:ext cx="11595304" cy="7267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 لا أَسْتَهْزِئَ مِنَ الْفِكْرَةِ كَيْفَما كانَتْ؛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أَنْ أَكونَ صادِقاً وَنَزيهاً في نَقْدي؛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 أَكونَ مُحايِداً، وَأَنْتَقِدُ بالدَّليلِ وَالْبُرْهانِ؛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 أَنْتَقِدَ الْأَفْكارَ، لا الْأَشْخاصَ؛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أَنْتَقِدُ الْفِكْرَةَ بِأَدَبٍ، وَبِدونِ تَعَصُّبٍ، وَلا إِساءَةٍ لِلشَّخْصِ؛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الإلقاء الشعري</a:t>
            </a:r>
            <a:endParaRPr lang="ar-MA" sz="66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945491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جملا فيها كلمات تتضمن الظواهر السابقة. خذوا ألواحكم واستعدوا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إن الماء نعمة عظيمة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D1D8C46-09B9-4629-7D0D-D4E695A2C6C0}"/>
              </a:ext>
            </a:extLst>
          </p:cNvPr>
          <p:cNvSpPr txBox="1"/>
          <p:nvPr/>
        </p:nvSpPr>
        <p:spPr>
          <a:xfrm>
            <a:off x="1354990" y="3244477"/>
            <a:ext cx="971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إِنَّ ٱلْماءَ نِعْمَةٌ عَظيمَةٌ.</a:t>
            </a:r>
            <a:endParaRPr lang="fr-MA" sz="6000" b="1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119416C-5017-BA62-2EEC-51F993D6D1A0}"/>
              </a:ext>
            </a:extLst>
          </p:cNvPr>
          <p:cNvSpPr/>
          <p:nvPr/>
        </p:nvSpPr>
        <p:spPr>
          <a:xfrm>
            <a:off x="1874375" y="5790760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 إلى من أساء إليك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F5D4F-D20D-5488-4A25-98988335A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6A0AD6D-EFA4-0968-AEF6-E31005D8D48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9DF56D9-4587-F748-9840-E0DEC8E3D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CB12D2D-C7F4-21E5-7997-440A3FCAE84F}"/>
              </a:ext>
            </a:extLst>
          </p:cNvPr>
          <p:cNvSpPr txBox="1"/>
          <p:nvPr/>
        </p:nvSpPr>
        <p:spPr>
          <a:xfrm>
            <a:off x="1354990" y="3244477"/>
            <a:ext cx="97191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MA" sz="6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أَحْسِنْ إِلى مَنْ أَساءَ إِلَيْكَـ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6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48FEA0B-DCD9-1B9C-1E10-C7B35D7F8F69}"/>
              </a:ext>
            </a:extLst>
          </p:cNvPr>
          <p:cNvSpPr/>
          <p:nvPr/>
        </p:nvSpPr>
        <p:spPr>
          <a:xfrm>
            <a:off x="1874375" y="5790760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93869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2FA1B-8D86-18A3-4C9B-37A1108A4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D393A9-0DB0-A3C0-DDDD-8959DD60667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يستطيع منكم قراءة الأبيات مع مراعاة الإلقاء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65456B-43CF-9E33-B8F8-7DDC3EFA34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DD6F7703-4437-3FE1-9C11-DDEC72FEFC5D}"/>
              </a:ext>
            </a:extLst>
          </p:cNvPr>
          <p:cNvSpPr/>
          <p:nvPr/>
        </p:nvSpPr>
        <p:spPr>
          <a:xfrm>
            <a:off x="690329" y="246048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عَـلى قَدْرِ أَهْلِ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ٱلْعَـزْمِ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تَأْتي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ٱلْعَـزائِمُ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وَتَـأْتي عَـلى قَـدْرِ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ٱلْكِـرامِ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ٱلْمَكارِمُ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وَتَعْـظُـمُ في عَـيْنِ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ٱلصَّغـيرِ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صِغارُها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وَتَصْغُـرُ في عَـيْنِ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ٱلْعَـظـيمِ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ٱلْعَـظائِمُ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</a:t>
            </a:r>
            <a:r>
              <a:rPr lang="ar-MA" sz="2400" b="1" dirty="0">
                <a:solidFill>
                  <a:srgbClr val="FF0000"/>
                </a:solidFill>
              </a:rPr>
              <a:t>الْمُتَنَبّي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F99FD6A5-AD23-FC09-4F54-FFF9B08EFFD6}"/>
              </a:ext>
            </a:extLst>
          </p:cNvPr>
          <p:cNvSpPr/>
          <p:nvPr/>
        </p:nvSpPr>
        <p:spPr>
          <a:xfrm>
            <a:off x="10834959" y="3042251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اَلْعَزيمةُ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وَٱلْمُروءَةُ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02801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676EC-6374-B4B7-F386-606A0594B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22A5E9D-25E9-8C16-9A24-2BA459A2193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لنقرأ جميعنا الأبيات الشعرية قراءة مشتركة: حافظوا على الإلقاء كما تدربنا عليه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BD64BF5-61E8-83B0-B039-1A53D2BA2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D6F7703-4437-3FE1-9C11-DDEC72FEFC5D}"/>
              </a:ext>
            </a:extLst>
          </p:cNvPr>
          <p:cNvSpPr/>
          <p:nvPr/>
        </p:nvSpPr>
        <p:spPr>
          <a:xfrm>
            <a:off x="690329" y="2265945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عَـلى </a:t>
            </a:r>
            <a:r>
              <a:rPr lang="ar-MA" sz="6000" b="1" dirty="0">
                <a:solidFill>
                  <a:srgbClr val="002060"/>
                </a:solidFill>
              </a:rPr>
              <a:t>قَدْرِ أَهْلِ </a:t>
            </a:r>
            <a:r>
              <a:rPr lang="ar-MA" sz="6000" b="1" dirty="0" err="1">
                <a:solidFill>
                  <a:srgbClr val="002060"/>
                </a:solidFill>
              </a:rPr>
              <a:t>ٱلْعَـزْمِ</a:t>
            </a:r>
            <a:r>
              <a:rPr lang="ar-MA" sz="6000" b="1" dirty="0">
                <a:solidFill>
                  <a:srgbClr val="002060"/>
                </a:solidFill>
              </a:rPr>
              <a:t> تَأْتي </a:t>
            </a:r>
            <a:r>
              <a:rPr lang="ar-MA" sz="6000" b="1" dirty="0" err="1">
                <a:solidFill>
                  <a:srgbClr val="002060"/>
                </a:solidFill>
              </a:rPr>
              <a:t>ٱلْعَـزائِمُ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</a:t>
            </a:r>
            <a:r>
              <a:rPr lang="ar-MA" sz="6000" b="1" dirty="0">
                <a:solidFill>
                  <a:srgbClr val="002060"/>
                </a:solidFill>
              </a:rPr>
              <a:t>وَتَـأْتي عَـلى قَـدْرِ </a:t>
            </a:r>
            <a:r>
              <a:rPr lang="ar-MA" sz="6000" b="1" dirty="0" err="1">
                <a:solidFill>
                  <a:srgbClr val="002060"/>
                </a:solidFill>
              </a:rPr>
              <a:t>ٱلْكِـرامِ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r>
              <a:rPr lang="ar-MA" sz="6000" b="1" dirty="0" err="1">
                <a:solidFill>
                  <a:srgbClr val="002060"/>
                </a:solidFill>
              </a:rPr>
              <a:t>ٱلْمَكارِمُ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>
                <a:solidFill>
                  <a:srgbClr val="002060"/>
                </a:solidFill>
              </a:rPr>
              <a:t>وَتَعْـظُـمُ في عَـيْنِ </a:t>
            </a:r>
            <a:r>
              <a:rPr lang="ar-MA" sz="6000" b="1" dirty="0" err="1">
                <a:solidFill>
                  <a:srgbClr val="002060"/>
                </a:solidFill>
              </a:rPr>
              <a:t>ٱلصَّغـيرِ</a:t>
            </a:r>
            <a:r>
              <a:rPr lang="ar-MA" sz="6000" b="1" dirty="0">
                <a:solidFill>
                  <a:srgbClr val="002060"/>
                </a:solidFill>
              </a:rPr>
              <a:t> صِغارُها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</a:t>
            </a:r>
            <a:r>
              <a:rPr lang="ar-MA" sz="6000" b="1" dirty="0">
                <a:solidFill>
                  <a:srgbClr val="002060"/>
                </a:solidFill>
              </a:rPr>
              <a:t>وَتَصْغُـرُ في عَـيْنِ </a:t>
            </a:r>
            <a:r>
              <a:rPr lang="ar-MA" sz="6000" b="1" dirty="0" err="1">
                <a:solidFill>
                  <a:srgbClr val="002060"/>
                </a:solidFill>
              </a:rPr>
              <a:t>ٱلْعَـظـيمِ</a:t>
            </a:r>
            <a:r>
              <a:rPr lang="ar-MA" sz="6000" b="1" dirty="0">
                <a:solidFill>
                  <a:srgbClr val="002060"/>
                </a:solidFill>
              </a:rPr>
              <a:t> </a:t>
            </a:r>
            <a:r>
              <a:rPr lang="ar-MA" sz="6000" b="1" dirty="0" err="1">
                <a:solidFill>
                  <a:srgbClr val="002060"/>
                </a:solidFill>
              </a:rPr>
              <a:t>ٱلْعَـظائِمُ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</a:t>
            </a:r>
            <a:r>
              <a:rPr lang="ar-MA" sz="2400" b="1">
                <a:solidFill>
                  <a:srgbClr val="FF0000"/>
                </a:solidFill>
              </a:rPr>
              <a:t>الْمُتَنَبّي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99FD6A5-AD23-FC09-4F54-FFF9B08EFFD6}"/>
              </a:ext>
            </a:extLst>
          </p:cNvPr>
          <p:cNvSpPr/>
          <p:nvPr/>
        </p:nvSpPr>
        <p:spPr>
          <a:xfrm>
            <a:off x="10834959" y="2847714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اَلْعَزيمةُ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وَٱلْمُروءَةُ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0487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290945" y="3466838"/>
            <a:ext cx="7219476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توقع مضمون النص وقراءته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فهم النص وتحليله وإبداء الرأي في أفكاره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 والتحليل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ثنائي ينشئ الخريطة الذهنية للعنوان، ويطرح توقعين أو ثلاثة عن مضمون النص: الذكاء الاصطناعي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059763" y="4187535"/>
            <a:ext cx="3306951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S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اَلذَّكاءُ اؐلِاصْطِناعِيُّ</a:t>
            </a:r>
            <a:endParaRPr lang="fr-MA" sz="60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719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6580909" y="3628359"/>
            <a:ext cx="67682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أَتَوَقَّعُ أَنْ يَتَحَدَّثَ ٱلنَّصُّ عَنْ </a:t>
            </a:r>
            <a:r>
              <a:rPr lang="ar-MA" sz="2800" b="1" dirty="0">
                <a:solidFill>
                  <a:prstClr val="black"/>
                </a:solidFill>
              </a:rPr>
              <a:t>أَهَمِّيَّةِ </a:t>
            </a:r>
            <a:r>
              <a:rPr lang="ar-SA" sz="2800" b="1" dirty="0">
                <a:solidFill>
                  <a:prstClr val="black"/>
                </a:solidFill>
              </a:rPr>
              <a:t>ؐ</a:t>
            </a:r>
            <a:r>
              <a:rPr lang="ar-MA" sz="2800" b="1" dirty="0">
                <a:solidFill>
                  <a:prstClr val="black"/>
                </a:solidFill>
              </a:rPr>
              <a:t>ا</a:t>
            </a:r>
            <a:r>
              <a:rPr lang="ar-SA" sz="2800" b="1" dirty="0">
                <a:solidFill>
                  <a:prstClr val="black"/>
                </a:solidFill>
              </a:rPr>
              <a:t>لذَّكاء</a:t>
            </a:r>
            <a:r>
              <a:rPr lang="ar-MA" sz="2800" b="1" dirty="0">
                <a:solidFill>
                  <a:prstClr val="black"/>
                </a:solidFill>
              </a:rPr>
              <a:t>ِ</a:t>
            </a:r>
            <a:r>
              <a:rPr lang="ar-SA" sz="2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اؐلِاصْطِناعِيّ</a:t>
            </a:r>
            <a:r>
              <a:rPr lang="ar-MA" sz="2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ِ.</a:t>
            </a:r>
            <a:endParaRPr lang="fr-MA" sz="2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575685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قَـدْ يَتَحَدَّثُ ٱلنَّصُّ عَنْ </a:t>
            </a:r>
            <a:r>
              <a:rPr lang="ar-MA" sz="2800" b="1" noProof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سِلْبِيّاتِ</a:t>
            </a:r>
            <a:r>
              <a:rPr lang="ar-SA" sz="2800" b="1" dirty="0">
                <a:solidFill>
                  <a:prstClr val="black"/>
                </a:solidFill>
              </a:rPr>
              <a:t> </a:t>
            </a:r>
            <a:r>
              <a:rPr lang="ar-MA" sz="2800" b="1" dirty="0">
                <a:solidFill>
                  <a:prstClr val="black"/>
                </a:solidFill>
              </a:rPr>
              <a:t>ا</a:t>
            </a:r>
            <a:r>
              <a:rPr lang="ar-SA" sz="2800" b="1" dirty="0">
                <a:solidFill>
                  <a:prstClr val="black"/>
                </a:solidFill>
              </a:rPr>
              <a:t>ؐلذَّكاء</a:t>
            </a:r>
            <a:r>
              <a:rPr lang="ar-MA" sz="2800" b="1" dirty="0">
                <a:solidFill>
                  <a:prstClr val="black"/>
                </a:solidFill>
              </a:rPr>
              <a:t>ِ</a:t>
            </a:r>
            <a:r>
              <a:rPr lang="ar-SA" sz="2800" b="1" dirty="0">
                <a:solidFill>
                  <a:prstClr val="black"/>
                </a:solidFill>
              </a:rPr>
              <a:t> اؐلِاصْطِناعِيّ</a:t>
            </a:r>
            <a:r>
              <a:rPr lang="ar-MA" sz="2800" b="1" dirty="0">
                <a:solidFill>
                  <a:prstClr val="black"/>
                </a:solidFill>
              </a:rPr>
              <a:t>ِ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1510146" y="7312751"/>
            <a:ext cx="9525000" cy="11615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رُبَّما سَيَتَحَدَّثُ ٱلنَّصُّ عَنِ </a:t>
            </a:r>
            <a:r>
              <a:rPr lang="ar-MA" sz="3200" b="1" dirty="0">
                <a:solidFill>
                  <a:prstClr val="black"/>
                </a:solidFill>
              </a:rPr>
              <a:t>ٱ</a:t>
            </a:r>
            <a:r>
              <a:rPr lang="ar-MA" sz="3200" b="1" noProof="0" dirty="0">
                <a:solidFill>
                  <a:prstClr val="black"/>
                </a:solidFill>
              </a:rPr>
              <a:t>لْفَرْقِ بَيْنَ</a:t>
            </a:r>
            <a:r>
              <a:rPr lang="ar-SA" sz="3200" b="1" dirty="0">
                <a:solidFill>
                  <a:prstClr val="black"/>
                </a:solidFill>
              </a:rPr>
              <a:t> ؐ</a:t>
            </a:r>
            <a:r>
              <a:rPr lang="ar-MA" sz="3200" b="1" dirty="0">
                <a:solidFill>
                  <a:prstClr val="black"/>
                </a:solidFill>
              </a:rPr>
              <a:t>ا</a:t>
            </a:r>
            <a:r>
              <a:rPr lang="ar-SA" sz="3200" b="1" dirty="0">
                <a:solidFill>
                  <a:prstClr val="black"/>
                </a:solidFill>
              </a:rPr>
              <a:t>لذَّكاء</a:t>
            </a:r>
            <a:r>
              <a:rPr lang="ar-MA" sz="3200" b="1" dirty="0">
                <a:solidFill>
                  <a:prstClr val="black"/>
                </a:solidFill>
              </a:rPr>
              <a:t>ِ </a:t>
            </a:r>
            <a:r>
              <a:rPr lang="ar-SA" sz="3200" b="1" dirty="0">
                <a:solidFill>
                  <a:prstClr val="black"/>
                </a:solidFill>
              </a:rPr>
              <a:t>اؐلِاصْطِناعِيّ</a:t>
            </a:r>
            <a:r>
              <a:rPr lang="ar-MA" sz="3200" b="1" dirty="0">
                <a:solidFill>
                  <a:prstClr val="black"/>
                </a:solidFill>
              </a:rPr>
              <a:t>ِ </a:t>
            </a:r>
            <a:r>
              <a:rPr lang="ar-MA" sz="3200" b="1" dirty="0" err="1">
                <a:solidFill>
                  <a:prstClr val="black"/>
                </a:solidFill>
              </a:rPr>
              <a:t>وَا</a:t>
            </a:r>
            <a:r>
              <a:rPr lang="ar-SA" sz="3200" b="1" dirty="0">
                <a:solidFill>
                  <a:prstClr val="black"/>
                </a:solidFill>
              </a:rPr>
              <a:t>ؐلذَّكاء</a:t>
            </a:r>
            <a:r>
              <a:rPr lang="ar-MA" sz="3200" b="1" dirty="0">
                <a:solidFill>
                  <a:prstClr val="black"/>
                </a:solidFill>
              </a:rPr>
              <a:t>ِ</a:t>
            </a:r>
            <a:r>
              <a:rPr lang="ar-SA" sz="3200" b="1" dirty="0">
                <a:solidFill>
                  <a:prstClr val="black"/>
                </a:solidFill>
              </a:rPr>
              <a:t> اؐل</a:t>
            </a:r>
            <a:r>
              <a:rPr lang="ar-MA" sz="3200" b="1" dirty="0">
                <a:solidFill>
                  <a:prstClr val="black"/>
                </a:solidFill>
              </a:rPr>
              <a:t>ْبَشَرِ</a:t>
            </a:r>
            <a:r>
              <a:rPr lang="ar-SA" sz="3200" b="1" dirty="0">
                <a:solidFill>
                  <a:prstClr val="black"/>
                </a:solidFill>
              </a:rPr>
              <a:t>يّ</a:t>
            </a:r>
            <a:r>
              <a:rPr lang="ar-MA" sz="3200" b="1" dirty="0">
                <a:solidFill>
                  <a:prstClr val="black"/>
                </a:solidFill>
              </a:rPr>
              <a:t>ِ.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3068782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S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اَلذَّكاءُ اؐلِاصْطِناعِيُّ</a:t>
            </a:r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اَلتَّوَقُّعاتُ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40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CE7F913-4724-8E4A-529C-76AF2F4E8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763" y="2030958"/>
            <a:ext cx="9550364" cy="815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15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6289964" y="3628359"/>
            <a:ext cx="7059177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ar-MA" sz="2800" b="1" dirty="0">
                <a:solidFill>
                  <a:prstClr val="black"/>
                </a:solidFill>
              </a:rPr>
              <a:t>أَتَوَقَّعُ أَنْ يَتَحَدَّثَ ٱلنَّصُّ عَنْ أَهَمِّيَّةِ </a:t>
            </a:r>
            <a:r>
              <a:rPr lang="ar-SA" sz="2800" b="1" dirty="0">
                <a:solidFill>
                  <a:prstClr val="black"/>
                </a:solidFill>
              </a:rPr>
              <a:t>ؐ</a:t>
            </a:r>
            <a:r>
              <a:rPr lang="ar-MA" sz="2800" b="1" dirty="0">
                <a:solidFill>
                  <a:prstClr val="black"/>
                </a:solidFill>
              </a:rPr>
              <a:t>ا</a:t>
            </a:r>
            <a:r>
              <a:rPr lang="ar-SA" sz="2800" b="1" dirty="0">
                <a:solidFill>
                  <a:prstClr val="black"/>
                </a:solidFill>
              </a:rPr>
              <a:t>لذَّكاء</a:t>
            </a:r>
            <a:r>
              <a:rPr lang="ar-MA" sz="2800" b="1" dirty="0">
                <a:solidFill>
                  <a:prstClr val="black"/>
                </a:solidFill>
              </a:rPr>
              <a:t>ِ</a:t>
            </a:r>
            <a:r>
              <a:rPr lang="ar-SA" sz="2800" b="1" dirty="0">
                <a:solidFill>
                  <a:prstClr val="black"/>
                </a:solidFill>
              </a:rPr>
              <a:t> اؐلِاصْطِناعِيّ</a:t>
            </a:r>
            <a:r>
              <a:rPr lang="ar-MA" sz="2800" b="1" dirty="0">
                <a:solidFill>
                  <a:prstClr val="black"/>
                </a:solidFill>
              </a:rPr>
              <a:t>ِ.</a:t>
            </a:r>
            <a:endParaRPr lang="fr-MA" sz="2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6289964" y="5287042"/>
            <a:ext cx="7059177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ar-MA" sz="2800" b="1" dirty="0">
                <a:solidFill>
                  <a:prstClr val="black"/>
                </a:solidFill>
              </a:rPr>
              <a:t>قَـدْ يَتَحَدَّثُ ٱلنَّصُّ عَنْ سِلْبِيّاتِ</a:t>
            </a:r>
            <a:r>
              <a:rPr lang="ar-SA" sz="2800" b="1" dirty="0">
                <a:solidFill>
                  <a:prstClr val="black"/>
                </a:solidFill>
              </a:rPr>
              <a:t> </a:t>
            </a:r>
            <a:r>
              <a:rPr lang="ar-MA" sz="2800" b="1" dirty="0">
                <a:solidFill>
                  <a:prstClr val="black"/>
                </a:solidFill>
              </a:rPr>
              <a:t>ا</a:t>
            </a:r>
            <a:r>
              <a:rPr lang="ar-SA" sz="2800" b="1" dirty="0">
                <a:solidFill>
                  <a:prstClr val="black"/>
                </a:solidFill>
              </a:rPr>
              <a:t>ؐلذَّكاء</a:t>
            </a:r>
            <a:r>
              <a:rPr lang="ar-MA" sz="2800" b="1" dirty="0">
                <a:solidFill>
                  <a:prstClr val="black"/>
                </a:solidFill>
              </a:rPr>
              <a:t>ِ</a:t>
            </a:r>
            <a:r>
              <a:rPr lang="ar-SA" sz="2800" b="1" dirty="0">
                <a:solidFill>
                  <a:prstClr val="black"/>
                </a:solidFill>
              </a:rPr>
              <a:t> اؐلِاصْطِناعِيّ</a:t>
            </a:r>
            <a:r>
              <a:rPr lang="ar-MA" sz="2800" b="1" dirty="0">
                <a:solidFill>
                  <a:prstClr val="black"/>
                </a:solidFill>
              </a:rPr>
              <a:t>ِ.</a:t>
            </a:r>
            <a:endParaRPr lang="fr-MA" sz="2800" b="1" dirty="0">
              <a:solidFill>
                <a:prstClr val="black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6289964" y="6767147"/>
            <a:ext cx="7059178" cy="13755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defRPr/>
            </a:pPr>
            <a:r>
              <a:rPr lang="ar-MA" sz="2800" b="1" dirty="0">
                <a:solidFill>
                  <a:prstClr val="black"/>
                </a:solidFill>
              </a:rPr>
              <a:t>رُبَّما سَيَتَحَدَّثُ ٱلنَّصُّ عَنِ </a:t>
            </a:r>
            <a:r>
              <a:rPr lang="ar-MA" sz="2800" b="1" dirty="0" err="1">
                <a:solidFill>
                  <a:prstClr val="black"/>
                </a:solidFill>
              </a:rPr>
              <a:t>ٱلْفَرْقِ</a:t>
            </a:r>
            <a:r>
              <a:rPr lang="ar-MA" sz="2800" b="1" dirty="0">
                <a:solidFill>
                  <a:prstClr val="black"/>
                </a:solidFill>
              </a:rPr>
              <a:t> بَيْنَ</a:t>
            </a:r>
            <a:r>
              <a:rPr lang="ar-SA" sz="2800" b="1" dirty="0">
                <a:solidFill>
                  <a:prstClr val="black"/>
                </a:solidFill>
              </a:rPr>
              <a:t> ؐ</a:t>
            </a:r>
            <a:r>
              <a:rPr lang="ar-MA" sz="2800" b="1" dirty="0">
                <a:solidFill>
                  <a:prstClr val="black"/>
                </a:solidFill>
              </a:rPr>
              <a:t>ا</a:t>
            </a:r>
            <a:r>
              <a:rPr lang="ar-SA" sz="2800" b="1" dirty="0">
                <a:solidFill>
                  <a:prstClr val="black"/>
                </a:solidFill>
              </a:rPr>
              <a:t>لذَّكاء</a:t>
            </a:r>
            <a:r>
              <a:rPr lang="ar-MA" sz="2800" b="1" dirty="0">
                <a:solidFill>
                  <a:prstClr val="black"/>
                </a:solidFill>
              </a:rPr>
              <a:t>ِ </a:t>
            </a:r>
            <a:r>
              <a:rPr lang="ar-SA" sz="2800" b="1" dirty="0">
                <a:solidFill>
                  <a:prstClr val="black"/>
                </a:solidFill>
              </a:rPr>
              <a:t>اؐلِاصْطِناعِيّ</a:t>
            </a:r>
            <a:r>
              <a:rPr lang="ar-MA" sz="2800" b="1" dirty="0">
                <a:solidFill>
                  <a:prstClr val="black"/>
                </a:solidFill>
              </a:rPr>
              <a:t>ِ </a:t>
            </a:r>
            <a:r>
              <a:rPr lang="ar-MA" sz="2800" b="1" dirty="0" err="1">
                <a:solidFill>
                  <a:prstClr val="black"/>
                </a:solidFill>
              </a:rPr>
              <a:t>وَا</a:t>
            </a:r>
            <a:r>
              <a:rPr lang="ar-SA" sz="2800" b="1" dirty="0">
                <a:solidFill>
                  <a:prstClr val="black"/>
                </a:solidFill>
              </a:rPr>
              <a:t>ؐلذَّكاء</a:t>
            </a:r>
            <a:r>
              <a:rPr lang="ar-MA" sz="2800" b="1" dirty="0">
                <a:solidFill>
                  <a:prstClr val="black"/>
                </a:solidFill>
              </a:rPr>
              <a:t>ِ</a:t>
            </a:r>
            <a:r>
              <a:rPr lang="ar-SA" sz="2800" b="1" dirty="0">
                <a:solidFill>
                  <a:prstClr val="black"/>
                </a:solidFill>
              </a:rPr>
              <a:t> اؐل</a:t>
            </a:r>
            <a:r>
              <a:rPr lang="ar-MA" sz="2800" b="1" dirty="0">
                <a:solidFill>
                  <a:prstClr val="black"/>
                </a:solidFill>
              </a:rPr>
              <a:t>ْبَشَرِ</a:t>
            </a:r>
            <a:r>
              <a:rPr lang="ar-SA" sz="2800" b="1" dirty="0">
                <a:solidFill>
                  <a:prstClr val="black"/>
                </a:solidFill>
              </a:rPr>
              <a:t>يّ</a:t>
            </a:r>
            <a:r>
              <a:rPr lang="ar-MA" sz="2800" b="1" dirty="0">
                <a:solidFill>
                  <a:prstClr val="black"/>
                </a:solidFill>
              </a:rPr>
              <a:t>ِ.</a:t>
            </a:r>
            <a:endParaRPr lang="fr-MA" sz="28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011205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7113511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5287042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6" grpId="0" animBg="1"/>
      <p:bldP spid="7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ابحثوا عن العبارات الآتية في النص عبر قراءة هامسة، وضعوا سطرا تحتها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E7E84-348D-A117-7C07-E2E3DC5710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3BCE657-F826-EE89-2F5B-50FFD858BDF8}"/>
              </a:ext>
            </a:extLst>
          </p:cNvPr>
          <p:cNvSpPr/>
          <p:nvPr/>
        </p:nvSpPr>
        <p:spPr>
          <a:xfrm>
            <a:off x="845127" y="5959802"/>
            <a:ext cx="12136582" cy="842377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إِنَّ اؐلذَّكاءَ اؐلِاصْطِناعِيَّ يُعَ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ـ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دُّ أَحَدَ أَهَمِّ اؐلاِكْتِشافاتِ اؐلْعِلْمِيَّةِ في اؐلْعَصْرِ اؐلْحَديثِ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E0F6DA8-5A30-99E7-8427-56F8001F7D38}"/>
              </a:ext>
            </a:extLst>
          </p:cNvPr>
          <p:cNvSpPr/>
          <p:nvPr/>
        </p:nvSpPr>
        <p:spPr>
          <a:xfrm>
            <a:off x="1052945" y="2942534"/>
            <a:ext cx="10972799" cy="842377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أَصْبَحَ اؐلذَّكاءُ اؐلِاصْطِناعِيُّ عامِلًا مُؤَثِّرا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ً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كَثيرٍ مِنَ اؐلْقِطاعاتِ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99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جماعة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A5EB44-DCA3-085B-14F2-D8EFE8F21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C3776A0-6C76-2543-253B-91DF995A9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818" y="1997441"/>
            <a:ext cx="9550364" cy="8152133"/>
          </a:xfrm>
          <a:prstGeom prst="rect">
            <a:avLst/>
          </a:prstGeom>
        </p:spPr>
      </p:pic>
      <p:sp>
        <p:nvSpPr>
          <p:cNvPr id="7" name="Signe Moins 6">
            <a:extLst>
              <a:ext uri="{FF2B5EF4-FFF2-40B4-BE49-F238E27FC236}">
                <a16:creationId xmlns:a16="http://schemas.microsoft.com/office/drawing/2014/main" id="{3E658782-8828-1B81-852E-B8B1A8AA547F}"/>
              </a:ext>
            </a:extLst>
          </p:cNvPr>
          <p:cNvSpPr/>
          <p:nvPr/>
        </p:nvSpPr>
        <p:spPr>
          <a:xfrm>
            <a:off x="2400847" y="4997719"/>
            <a:ext cx="7523017" cy="291561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igne Moins 8">
            <a:extLst>
              <a:ext uri="{FF2B5EF4-FFF2-40B4-BE49-F238E27FC236}">
                <a16:creationId xmlns:a16="http://schemas.microsoft.com/office/drawing/2014/main" id="{5154689B-1B22-11CB-D223-7B6D96DAFE35}"/>
              </a:ext>
            </a:extLst>
          </p:cNvPr>
          <p:cNvSpPr/>
          <p:nvPr/>
        </p:nvSpPr>
        <p:spPr>
          <a:xfrm>
            <a:off x="1357745" y="8669173"/>
            <a:ext cx="8566119" cy="291561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56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435A5C9-F616-4BE7-10EE-A5123A742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763" y="2030958"/>
            <a:ext cx="9550364" cy="815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044B5AD-D2D7-D585-50DA-6C1DB9B5D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763" y="2030958"/>
            <a:ext cx="9550364" cy="815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9822D30-F5B7-FB7A-F81F-E7D55592B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763" y="2030958"/>
            <a:ext cx="9550364" cy="815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928660" y="5210923"/>
            <a:ext cx="9344906" cy="1456166"/>
            <a:chOff x="3334343" y="5038743"/>
            <a:chExt cx="9344906" cy="145616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3334343" y="5038743"/>
              <a:ext cx="8547581" cy="131574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توقع مضمون النص "الذكاء الاصطناعي" وقراءته بطلاقة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؛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؛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فهم النص وتحليله وإبداء الرأي في أفكاره؛</a:t>
              </a: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224239" y="5115132"/>
              <a:ext cx="455010" cy="466386"/>
            </a:xfrm>
            <a:prstGeom prst="rect">
              <a:avLst/>
            </a:prstGeom>
            <a:grpFill/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6" y="1037266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1028700" rtl="1"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cs typeface="Microsoft Uighur" panose="02000000000000000000" pitchFamily="2" charset="-78"/>
              </a:rPr>
              <a:t>لآن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cs typeface="Microsoft Uighur" panose="02000000000000000000" pitchFamily="2" charset="-78"/>
              </a:rPr>
              <a:t>، خذوا دفاتركم, قوموا باستخراج تعريف الذكاء الاصطناعي والهدف منه، من النص</a:t>
            </a:r>
            <a:endParaRPr lang="fr-FR" sz="4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B80622-E0A4-366B-7117-3B7E27111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A92EA9B-41AA-3A3E-D6E7-DAD20A1145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498279"/>
              </p:ext>
            </p:extLst>
          </p:nvPr>
        </p:nvGraphicFramePr>
        <p:xfrm>
          <a:off x="1676400" y="3328554"/>
          <a:ext cx="9448800" cy="413904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102514">
                  <a:extLst>
                    <a:ext uri="{9D8B030D-6E8A-4147-A177-3AD203B41FA5}">
                      <a16:colId xmlns:a16="http://schemas.microsoft.com/office/drawing/2014/main" val="1370055403"/>
                    </a:ext>
                  </a:extLst>
                </a:gridCol>
                <a:gridCol w="7346286">
                  <a:extLst>
                    <a:ext uri="{9D8B030D-6E8A-4147-A177-3AD203B41FA5}">
                      <a16:colId xmlns:a16="http://schemas.microsoft.com/office/drawing/2014/main" val="429122737"/>
                    </a:ext>
                  </a:extLst>
                </a:gridCol>
              </a:tblGrid>
              <a:tr h="169645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b="1" kern="100" dirty="0">
                          <a:solidFill>
                            <a:srgbClr val="FF0000"/>
                          </a:solidFill>
                          <a:effectLst/>
                        </a:rPr>
                        <a:t>تَعْرِيفُ </a:t>
                      </a:r>
                      <a:r>
                        <a:rPr lang="ar-SA" sz="3600" b="1" kern="100" dirty="0" err="1">
                          <a:solidFill>
                            <a:srgbClr val="FF0000"/>
                          </a:solidFill>
                          <a:effectLst/>
                        </a:rPr>
                        <a:t>ٱلذَّكَاءِ</a:t>
                      </a:r>
                      <a:r>
                        <a:rPr lang="ar-SA" sz="3600" b="1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ar-SA" sz="3600" b="1" kern="100" dirty="0" err="1">
                          <a:solidFill>
                            <a:srgbClr val="FF0000"/>
                          </a:solidFill>
                          <a:effectLst/>
                        </a:rPr>
                        <a:t>ٱلِاصْطِنَاعِيِّ</a:t>
                      </a:r>
                      <a:endParaRPr lang="fr-MA" sz="24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100" kern="100" dirty="0">
                          <a:effectLst/>
                        </a:rPr>
                        <a:t>................................................................................................................................</a:t>
                      </a:r>
                      <a:endParaRPr lang="fr-MA" sz="1100" kern="1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1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928237"/>
                  </a:ext>
                </a:extLst>
              </a:tr>
              <a:tr h="244259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اَلْهَدَفُ مِنْهُ</a:t>
                      </a:r>
                      <a:endParaRPr lang="fr-MA" sz="40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1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100" kern="100" dirty="0">
                          <a:effectLst/>
                        </a:rPr>
                        <a:t>...............................................................................................................................</a:t>
                      </a:r>
                      <a:endParaRPr lang="fr-MA" sz="1100" kern="1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1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251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27359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D5780-8A62-B4FB-4A45-8FFAF5539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1C0E5B7-9846-4168-855F-060B6BDEA3E2}"/>
              </a:ext>
            </a:extLst>
          </p:cNvPr>
          <p:cNvSpPr txBox="1"/>
          <p:nvPr/>
        </p:nvSpPr>
        <p:spPr>
          <a:xfrm>
            <a:off x="271256" y="1037266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Microsoft Uighur" panose="02000000000000000000" pitchFamily="2" charset="-78"/>
              </a:rPr>
              <a:t>عند إشارتي، كل واحد يعرض جوابه على زميله ويناقش معه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2C01C8-0370-C494-7BC3-55A297CE6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9763576-6185-B68A-39BB-E25BA3CF48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590517"/>
              </p:ext>
            </p:extLst>
          </p:nvPr>
        </p:nvGraphicFramePr>
        <p:xfrm>
          <a:off x="1676400" y="3328554"/>
          <a:ext cx="9448800" cy="413904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102514">
                  <a:extLst>
                    <a:ext uri="{9D8B030D-6E8A-4147-A177-3AD203B41FA5}">
                      <a16:colId xmlns:a16="http://schemas.microsoft.com/office/drawing/2014/main" val="1370055403"/>
                    </a:ext>
                  </a:extLst>
                </a:gridCol>
                <a:gridCol w="7346286">
                  <a:extLst>
                    <a:ext uri="{9D8B030D-6E8A-4147-A177-3AD203B41FA5}">
                      <a16:colId xmlns:a16="http://schemas.microsoft.com/office/drawing/2014/main" val="429122737"/>
                    </a:ext>
                  </a:extLst>
                </a:gridCol>
              </a:tblGrid>
              <a:tr h="169645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b="1" kern="100" dirty="0">
                          <a:solidFill>
                            <a:srgbClr val="FF0000"/>
                          </a:solidFill>
                          <a:effectLst/>
                        </a:rPr>
                        <a:t>تَعْرِيفُ </a:t>
                      </a:r>
                      <a:r>
                        <a:rPr lang="ar-SA" sz="3600" b="1" kern="100" dirty="0" err="1">
                          <a:solidFill>
                            <a:srgbClr val="FF0000"/>
                          </a:solidFill>
                          <a:effectLst/>
                        </a:rPr>
                        <a:t>ٱلذَّكَاءِ</a:t>
                      </a:r>
                      <a:r>
                        <a:rPr lang="ar-SA" sz="3600" b="1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ar-SA" sz="3600" b="1" kern="100" dirty="0" err="1">
                          <a:solidFill>
                            <a:srgbClr val="FF0000"/>
                          </a:solidFill>
                          <a:effectLst/>
                        </a:rPr>
                        <a:t>ٱلِاصْطِنَاعِيِّ</a:t>
                      </a:r>
                      <a:endParaRPr lang="fr-MA" sz="24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100" kern="100" dirty="0">
                          <a:effectLst/>
                        </a:rPr>
                        <a:t>................................................................................................................................</a:t>
                      </a:r>
                      <a:endParaRPr lang="fr-MA" sz="1100" kern="1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1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928237"/>
                  </a:ext>
                </a:extLst>
              </a:tr>
              <a:tr h="244259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اَلْهَدَفُ مِنْهُ</a:t>
                      </a:r>
                      <a:endParaRPr lang="fr-MA" sz="40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1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100" kern="100" dirty="0">
                          <a:effectLst/>
                        </a:rPr>
                        <a:t>...............................................................................................................................</a:t>
                      </a:r>
                      <a:endParaRPr lang="fr-MA" sz="1100" kern="1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1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251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50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C7638-27E6-6219-20C2-FEC7073BA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02AEA80-3DEA-B4DA-8FDE-D555F30472CB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</a:rPr>
              <a:t>لنصحح جميعا على السبورة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213E778-38A6-19EC-4B28-BA2893FA7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033E336-C775-5127-D2C8-C0FA8C3597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904206"/>
              </p:ext>
            </p:extLst>
          </p:nvPr>
        </p:nvGraphicFramePr>
        <p:xfrm>
          <a:off x="872836" y="3184813"/>
          <a:ext cx="12011891" cy="469497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672843">
                  <a:extLst>
                    <a:ext uri="{9D8B030D-6E8A-4147-A177-3AD203B41FA5}">
                      <a16:colId xmlns:a16="http://schemas.microsoft.com/office/drawing/2014/main" val="1370055403"/>
                    </a:ext>
                  </a:extLst>
                </a:gridCol>
                <a:gridCol w="9339048">
                  <a:extLst>
                    <a:ext uri="{9D8B030D-6E8A-4147-A177-3AD203B41FA5}">
                      <a16:colId xmlns:a16="http://schemas.microsoft.com/office/drawing/2014/main" val="429122737"/>
                    </a:ext>
                  </a:extLst>
                </a:gridCol>
              </a:tblGrid>
              <a:tr h="178375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b="1" kern="100" dirty="0">
                          <a:solidFill>
                            <a:srgbClr val="FF0000"/>
                          </a:solidFill>
                          <a:effectLst/>
                        </a:rPr>
                        <a:t>تَعْرِيفُ </a:t>
                      </a:r>
                      <a:r>
                        <a:rPr lang="ar-SA" sz="3600" b="1" kern="100" dirty="0" err="1">
                          <a:solidFill>
                            <a:srgbClr val="FF0000"/>
                          </a:solidFill>
                          <a:effectLst/>
                        </a:rPr>
                        <a:t>ٱلذَّكَاءِ</a:t>
                      </a:r>
                      <a:r>
                        <a:rPr lang="ar-SA" sz="3600" b="1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ar-SA" sz="3600" b="1" kern="100" dirty="0" err="1">
                          <a:solidFill>
                            <a:srgbClr val="FF0000"/>
                          </a:solidFill>
                          <a:effectLst/>
                        </a:rPr>
                        <a:t>ٱلِاصْطِنَاعِيِّ</a:t>
                      </a:r>
                      <a:endParaRPr lang="fr-MA" sz="24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100" kern="100" dirty="0">
                          <a:effectLst/>
                        </a:rPr>
                        <a:t> </a:t>
                      </a:r>
                      <a:r>
                        <a:rPr lang="he-IL" sz="3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e-IL" sz="4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َ</a:t>
                      </a:r>
                      <a:r>
                        <a:rPr lang="he-IL" sz="4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لذَّكاءُ اؐلِاصْطِناعِيُّ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هُوَ</a:t>
                      </a:r>
                      <a:r>
                        <a:rPr lang="he-IL" sz="4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أَحَدُ فُروعِ عِلْمِ اؐلْحاسوبِ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fr-MA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928237"/>
                  </a:ext>
                </a:extLst>
              </a:tr>
              <a:tr h="2568303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4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اَلْهَدَفُ مِنْهُ</a:t>
                      </a:r>
                      <a:endParaRPr lang="fr-MA" sz="4400" b="1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1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اَلْهَدَفُ مِنْهُ هُوَ </a:t>
                      </a:r>
                      <a:r>
                        <a:rPr lang="he-IL" sz="4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إِنْشاء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ُ</a:t>
                      </a:r>
                      <a:r>
                        <a:rPr lang="he-IL" sz="4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بَرامِجَ وَأَنْظِمَةٍ قادِرَة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ٍ</a:t>
                      </a:r>
                      <a:r>
                        <a:rPr lang="he-IL" sz="4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عَلى اؐلتَّفْكيرِ وَاؐلتَّعَلُّمِ وَاؐتِّخاذِ اؐلْقَراراتِ، بِطَريقَةٍ تُحاكِي اؐلطَّريقَةَ اؐلَّتي يُفْكِّرُ بِها اؐلْإِنْسانُ وَيَتَعَلَّمُ</a:t>
                      </a:r>
                      <a:r>
                        <a:rPr lang="he-IL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ar-MA" sz="1200" kern="100" dirty="0">
                          <a:effectLst/>
                        </a:rPr>
                        <a:t> </a:t>
                      </a:r>
                      <a:endParaRPr lang="fr-MA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251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27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في ثنائيات، ستبحثون عن الجواب المناسب للسؤالين الآتيين بوضع علامة أمام الاختيار الصحيح، مع تعليل جوابكم من النص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6D815A7-531F-D798-A2EC-7F9376463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212DE74-65BB-00B0-1680-901B36CB2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145" y="2225849"/>
            <a:ext cx="10625475" cy="786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58F79-6C5A-5EAA-C978-14EC455A5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1780B35-1F44-F95E-DDD8-E7DAE442F6E2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سنصحح جماعة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428838-D53D-35A8-28BE-1C3C025F8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BEB4154-DD1D-F04B-FC2E-4E9D6DCD5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145" y="2225849"/>
            <a:ext cx="10625475" cy="7862855"/>
          </a:xfrm>
          <a:prstGeom prst="rect">
            <a:avLst/>
          </a:prstGeom>
        </p:spPr>
      </p:pic>
      <p:sp>
        <p:nvSpPr>
          <p:cNvPr id="5" name="Signe de multiplication 4">
            <a:extLst>
              <a:ext uri="{FF2B5EF4-FFF2-40B4-BE49-F238E27FC236}">
                <a16:creationId xmlns:a16="http://schemas.microsoft.com/office/drawing/2014/main" id="{438FAECA-BA1F-854C-16FD-DCA6CFF27EEB}"/>
              </a:ext>
            </a:extLst>
          </p:cNvPr>
          <p:cNvSpPr/>
          <p:nvPr/>
        </p:nvSpPr>
        <p:spPr>
          <a:xfrm>
            <a:off x="2784765" y="4582588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igne de multiplication 5">
            <a:extLst>
              <a:ext uri="{FF2B5EF4-FFF2-40B4-BE49-F238E27FC236}">
                <a16:creationId xmlns:a16="http://schemas.microsoft.com/office/drawing/2014/main" id="{3699E9E2-34EB-9441-2F5F-5A7E8378A73F}"/>
              </a:ext>
            </a:extLst>
          </p:cNvPr>
          <p:cNvSpPr/>
          <p:nvPr/>
        </p:nvSpPr>
        <p:spPr>
          <a:xfrm>
            <a:off x="2784765" y="9375866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9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86224-9D19-CE0C-63C5-828CB90BE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FAD6F70-E474-1FDE-F8A3-A8A7384C83DF}"/>
              </a:ext>
            </a:extLst>
          </p:cNvPr>
          <p:cNvSpPr txBox="1"/>
          <p:nvPr/>
        </p:nvSpPr>
        <p:spPr>
          <a:xfrm>
            <a:off x="201985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في مجموعات ستجيبون عن الأسئلة الآتية على دفاتركم، وزعوا الأدوار بينكم،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408BA4C-7466-586F-6554-3916225EB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9" y="748729"/>
            <a:ext cx="1780186" cy="1182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F223640-40B0-AA15-E79A-122F00F06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31" y="2119751"/>
            <a:ext cx="12429937" cy="642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816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مجموعة ستعرض أجوبتها، مع التعليل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93BF6D5-C71B-E09F-AA7F-C152EC5E0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09B15E4-DEBF-D8FC-8252-B87C41C52086}"/>
              </a:ext>
            </a:extLst>
          </p:cNvPr>
          <p:cNvSpPr/>
          <p:nvPr/>
        </p:nvSpPr>
        <p:spPr>
          <a:xfrm>
            <a:off x="1011380" y="2122277"/>
            <a:ext cx="11906889" cy="639826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عرض أعمال المجموعات من قبل الميسرين؛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فسح المجال للمجموعات الأخرى لإبداء رأيها في ما يقدمه كل ميسر؛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يقوم الأستاذ بتوجيه المتعلمين وتعديل أجوبتهم وتركيب الجواب المناسب؛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يتم التركيز على الاستراتيجية المعتمدة للتوصل إلى لجواب؛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يمكن تسجيل نماذج للأجوبة بشكل مركب على السبورة.</a:t>
            </a:r>
          </a:p>
        </p:txBody>
      </p:sp>
    </p:spTree>
    <p:extLst>
      <p:ext uri="{BB962C8B-B14F-4D97-AF65-F5344CB8AC3E}">
        <p14:creationId xmlns:p14="http://schemas.microsoft.com/office/powerpoint/2010/main" val="196206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لنعد إلى النص: من يقرأ النص بطلاقة واسترسال؟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222030-426D-88BF-7F69-35D398188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202CFB5-06F3-1212-B394-1ADC20F0C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762" y="1924524"/>
            <a:ext cx="9675055" cy="825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84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ألواحكم، كل واحد يكتب عبرة استخلصها من النص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العبرة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من النص: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كلمات تبتدئ ب: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191491" y="2716709"/>
            <a:ext cx="1566454" cy="1059703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508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464754"/>
            <a:ext cx="11499274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كلمات  تبتدئ ب.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حروف اليوم: ب – س – ل – </a:t>
            </a: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5BF85F0-4DFF-9070-8D6E-04910381A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947146"/>
              </p:ext>
            </p:extLst>
          </p:nvPr>
        </p:nvGraphicFramePr>
        <p:xfrm>
          <a:off x="775858" y="3162300"/>
          <a:ext cx="11970324" cy="583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69">
                  <a:extLst>
                    <a:ext uri="{9D8B030D-6E8A-4147-A177-3AD203B41FA5}">
                      <a16:colId xmlns:a16="http://schemas.microsoft.com/office/drawing/2014/main" val="1567088654"/>
                    </a:ext>
                  </a:extLst>
                </a:gridCol>
                <a:gridCol w="977904">
                  <a:extLst>
                    <a:ext uri="{9D8B030D-6E8A-4147-A177-3AD203B41FA5}">
                      <a16:colId xmlns:a16="http://schemas.microsoft.com/office/drawing/2014/main" val="297438196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1116391338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236937482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680435304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4047037293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588347725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980614559"/>
                    </a:ext>
                  </a:extLst>
                </a:gridCol>
                <a:gridCol w="1673269">
                  <a:extLst>
                    <a:ext uri="{9D8B030D-6E8A-4147-A177-3AD203B41FA5}">
                      <a16:colId xmlns:a16="http://schemas.microsoft.com/office/drawing/2014/main" val="1690902461"/>
                    </a:ext>
                  </a:extLst>
                </a:gridCol>
              </a:tblGrid>
              <a:tr h="1401690"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accent1"/>
                          </a:solidFill>
                        </a:rPr>
                        <a:t>المجموع</a:t>
                      </a:r>
                      <a:endParaRPr lang="fr-MA" sz="32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دولة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مدينة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خضر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فاكهة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حيوان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بنت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ولد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الحرف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4354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pPr algn="ctr"/>
                      <a:endParaRPr lang="fr-M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ب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82157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س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414682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ل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727226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د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31578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32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</a:t>
                      </a:r>
                      <a:endParaRPr lang="fr-MA" sz="3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53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7ABF592-6A0C-3682-7D3E-629A3BCE16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899096"/>
              </p:ext>
            </p:extLst>
          </p:nvPr>
        </p:nvGraphicFramePr>
        <p:xfrm>
          <a:off x="775858" y="3162300"/>
          <a:ext cx="11970324" cy="583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69">
                  <a:extLst>
                    <a:ext uri="{9D8B030D-6E8A-4147-A177-3AD203B41FA5}">
                      <a16:colId xmlns:a16="http://schemas.microsoft.com/office/drawing/2014/main" val="1567088654"/>
                    </a:ext>
                  </a:extLst>
                </a:gridCol>
                <a:gridCol w="977904">
                  <a:extLst>
                    <a:ext uri="{9D8B030D-6E8A-4147-A177-3AD203B41FA5}">
                      <a16:colId xmlns:a16="http://schemas.microsoft.com/office/drawing/2014/main" val="297438196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1116391338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236937482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680435304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4047037293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588347725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980614559"/>
                    </a:ext>
                  </a:extLst>
                </a:gridCol>
                <a:gridCol w="1673269">
                  <a:extLst>
                    <a:ext uri="{9D8B030D-6E8A-4147-A177-3AD203B41FA5}">
                      <a16:colId xmlns:a16="http://schemas.microsoft.com/office/drawing/2014/main" val="1690902461"/>
                    </a:ext>
                  </a:extLst>
                </a:gridCol>
              </a:tblGrid>
              <a:tr h="1401690"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accent1"/>
                          </a:solidFill>
                        </a:rPr>
                        <a:t>المجموع</a:t>
                      </a:r>
                      <a:endParaRPr lang="fr-MA" sz="32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دولة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مدينة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خضر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فاكهة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حيوان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بنت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ولد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الحرف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4354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pPr algn="ctr"/>
                      <a:endParaRPr lang="fr-M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ب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82157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س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414682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ل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727226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د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31578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32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</a:t>
                      </a:r>
                      <a:endParaRPr lang="fr-MA" sz="3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53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الصفحتان: 52 و53،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أكتب توقعي لمضمون النص في مكانه: النشاط1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(الذكاء الاصطناعي)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رقم5 الصفحة 53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أستعد لعرض إنجازي على أستاذي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4B9F45C-FD1F-7F01-15E4-EC8EEF83A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9" y="2350872"/>
            <a:ext cx="5845408" cy="746597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7B32E79-1EA9-2C05-2A77-E0954E26D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9" y="8527790"/>
            <a:ext cx="5805055" cy="128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14400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1791" y="249423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903011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جمل تتضمن الظواهر السابقة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الإلقاء الشعري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توقع مضمون النص وقراءته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فهم النص وتحليله وإبداء الرأي في أفكاره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الإجابة عن أسئلة الفهم والتحليل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كلمات تبتدئ ب: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85820-B975-E3FB-6352-D5059CE0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1E4067-627E-77AC-25B4-8643BB9186B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السابقة(الصفحتان 50 و51). سأراقب ما قمتم به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9BBA0A1A-F6A7-813F-BAA6-A5B1E9067A03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أكتب توقعي لمضمون النص في مكانه: النشاط1؛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(الماء والإنسان)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رقم6 الصفحة 51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A7EB805-2D97-8C21-A009-4469A4A85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91" y="2648407"/>
            <a:ext cx="5803021" cy="69244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21C8CF4-D301-97C6-58C8-F8FE05291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691" y="8231514"/>
            <a:ext cx="5803020" cy="148052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11A95B2-F26D-4D62-AB56-49374E2BB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35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نَقْدُ الْأَفْكارِ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3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1729</TotalTime>
  <Words>1267</Words>
  <Application>Microsoft Office PowerPoint</Application>
  <PresentationFormat>Personnalisé</PresentationFormat>
  <Paragraphs>235</Paragraphs>
  <Slides>45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45</vt:i4>
      </vt:variant>
    </vt:vector>
  </HeadingPairs>
  <TitlesOfParts>
    <vt:vector size="6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2222</cp:revision>
  <dcterms:created xsi:type="dcterms:W3CDTF">2014-10-09T07:32:24Z</dcterms:created>
  <dcterms:modified xsi:type="dcterms:W3CDTF">2025-09-26T09:42:15Z</dcterms:modified>
</cp:coreProperties>
</file>