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  <p:sldMasterId id="2147483982" r:id="rId6"/>
  </p:sldMasterIdLst>
  <p:notesMasterIdLst>
    <p:notesMasterId r:id="rId45"/>
  </p:notesMasterIdLst>
  <p:handoutMasterIdLst>
    <p:handoutMasterId r:id="rId46"/>
  </p:handoutMasterIdLst>
  <p:sldIdLst>
    <p:sldId id="2134808444" r:id="rId7"/>
    <p:sldId id="2134808445" r:id="rId8"/>
    <p:sldId id="2134808446" r:id="rId9"/>
    <p:sldId id="2134808773" r:id="rId10"/>
    <p:sldId id="2134808448" r:id="rId11"/>
    <p:sldId id="2134805155" r:id="rId12"/>
    <p:sldId id="2134808789" r:id="rId13"/>
    <p:sldId id="2134808454" r:id="rId14"/>
    <p:sldId id="2134808787" r:id="rId15"/>
    <p:sldId id="2134808788" r:id="rId16"/>
    <p:sldId id="2134808531" r:id="rId17"/>
    <p:sldId id="542" r:id="rId18"/>
    <p:sldId id="2134808532" r:id="rId19"/>
    <p:sldId id="2134808563" r:id="rId20"/>
    <p:sldId id="2134808690" r:id="rId21"/>
    <p:sldId id="2134808691" r:id="rId22"/>
    <p:sldId id="2134808790" r:id="rId23"/>
    <p:sldId id="2134808792" r:id="rId24"/>
    <p:sldId id="597" r:id="rId25"/>
    <p:sldId id="2134808714" r:id="rId26"/>
    <p:sldId id="2134808733" r:id="rId27"/>
    <p:sldId id="2134808782" r:id="rId28"/>
    <p:sldId id="2134808706" r:id="rId29"/>
    <p:sldId id="2134808784" r:id="rId30"/>
    <p:sldId id="2134808770" r:id="rId31"/>
    <p:sldId id="2134808698" r:id="rId32"/>
    <p:sldId id="2134808785" r:id="rId33"/>
    <p:sldId id="2134808786" r:id="rId34"/>
    <p:sldId id="2134808758" r:id="rId35"/>
    <p:sldId id="2134808627" r:id="rId36"/>
    <p:sldId id="2134808560" r:id="rId37"/>
    <p:sldId id="838" r:id="rId38"/>
    <p:sldId id="2134808751" r:id="rId39"/>
    <p:sldId id="2134808583" r:id="rId40"/>
    <p:sldId id="2134808501" r:id="rId41"/>
    <p:sldId id="2134808561" r:id="rId42"/>
    <p:sldId id="2134808503" r:id="rId43"/>
    <p:sldId id="2134808502" r:id="rId44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444"/>
            <p14:sldId id="2134808445"/>
            <p14:sldId id="2134808446"/>
            <p14:sldId id="2134808773"/>
            <p14:sldId id="2134808448"/>
            <p14:sldId id="2134805155"/>
            <p14:sldId id="2134808789"/>
          </p14:sldIdLst>
        </p14:section>
        <p14:section name="افتتاح الحصة" id="{B4CCA7F9-F5CC-4171-9420-75CE68236B45}">
          <p14:sldIdLst>
            <p14:sldId id="2134808454"/>
            <p14:sldId id="2134808787"/>
            <p14:sldId id="2134808788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532"/>
            <p14:sldId id="2134808563"/>
            <p14:sldId id="2134808690"/>
            <p14:sldId id="2134808691"/>
            <p14:sldId id="2134808790"/>
            <p14:sldId id="2134808792"/>
          </p14:sldIdLst>
        </p14:section>
        <p14:section name="أنشطة القراءةوالكتابة" id="{A25CF4A3-DA66-4B51-A640-2EC4C5A8918F}">
          <p14:sldIdLst>
            <p14:sldId id="597"/>
            <p14:sldId id="2134808714"/>
            <p14:sldId id="2134808733"/>
            <p14:sldId id="2134808782"/>
            <p14:sldId id="2134808706"/>
            <p14:sldId id="2134808784"/>
            <p14:sldId id="2134808770"/>
            <p14:sldId id="2134808698"/>
            <p14:sldId id="2134808785"/>
            <p14:sldId id="2134808786"/>
            <p14:sldId id="2134808758"/>
            <p14:sldId id="2134808627"/>
            <p14:sldId id="2134808560"/>
          </p14:sldIdLst>
        </p14:section>
        <p14:section name="ألعاب" id="{66953B43-0502-40BE-9D9D-49C14FC1791C}">
          <p14:sldIdLst>
            <p14:sldId id="838"/>
            <p14:sldId id="2134808751"/>
            <p14:sldId id="2134808583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DB4"/>
    <a:srgbClr val="19199B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787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166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FA163132-F41F-48DA-A451-8169FABDCD7A}"/>
    <pc:docChg chg="undo custSel addSld delSld modSld modSection">
      <pc:chgData name="FERHANE EL MOSTAFA" userId="612e3f77-08f4-424c-9bd0-6ac275dcda07" providerId="ADAL" clId="{FA163132-F41F-48DA-A451-8169FABDCD7A}" dt="2025-08-30T14:44:42.685" v="1315" actId="20577"/>
      <pc:docMkLst>
        <pc:docMk/>
      </pc:docMkLst>
      <pc:sldChg chg="del">
        <pc:chgData name="FERHANE EL MOSTAFA" userId="612e3f77-08f4-424c-9bd0-6ac275dcda07" providerId="ADAL" clId="{FA163132-F41F-48DA-A451-8169FABDCD7A}" dt="2025-08-29T09:26:01.240" v="26" actId="47"/>
        <pc:sldMkLst>
          <pc:docMk/>
          <pc:sldMk cId="1948545125" sldId="838"/>
        </pc:sldMkLst>
      </pc:sldChg>
      <pc:sldChg chg="del">
        <pc:chgData name="FERHANE EL MOSTAFA" userId="612e3f77-08f4-424c-9bd0-6ac275dcda07" providerId="ADAL" clId="{FA163132-F41F-48DA-A451-8169FABDCD7A}" dt="2025-08-29T09:26:05.477" v="27" actId="4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FA163132-F41F-48DA-A451-8169FABDCD7A}" dt="2025-08-29T09:25:23.959" v="24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FA163132-F41F-48DA-A451-8169FABDCD7A}" dt="2025-08-29T09:25:23.959" v="2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FA163132-F41F-48DA-A451-8169FABDCD7A}" dt="2025-08-29T09:24:30.907" v="1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FA163132-F41F-48DA-A451-8169FABDCD7A}" dt="2025-08-29T09:24:30.907" v="1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del">
        <pc:chgData name="FERHANE EL MOSTAFA" userId="612e3f77-08f4-424c-9bd0-6ac275dcda07" providerId="ADAL" clId="{FA163132-F41F-48DA-A451-8169FABDCD7A}" dt="2025-08-30T08:22:11.073" v="1259" actId="47"/>
        <pc:sldMkLst>
          <pc:docMk/>
          <pc:sldMk cId="2533095450" sldId="2134808447"/>
        </pc:sldMkLst>
      </pc:sldChg>
      <pc:sldChg chg="modSp mod">
        <pc:chgData name="FERHANE EL MOSTAFA" userId="612e3f77-08f4-424c-9bd0-6ac275dcda07" providerId="ADAL" clId="{FA163132-F41F-48DA-A451-8169FABDCD7A}" dt="2025-08-30T14:38:26.197" v="1260" actId="1076"/>
        <pc:sldMkLst>
          <pc:docMk/>
          <pc:sldMk cId="1118925082" sldId="2134808448"/>
        </pc:sldMkLst>
        <pc:spChg chg="mod">
          <ac:chgData name="FERHANE EL MOSTAFA" userId="612e3f77-08f4-424c-9bd0-6ac275dcda07" providerId="ADAL" clId="{FA163132-F41F-48DA-A451-8169FABDCD7A}" dt="2025-08-30T14:38:26.197" v="1260" actId="1076"/>
          <ac:spMkLst>
            <pc:docMk/>
            <pc:sldMk cId="1118925082" sldId="2134808448"/>
            <ac:spMk id="17" creationId="{5AC32C25-E301-0508-FC5C-9E1914EC275A}"/>
          </ac:spMkLst>
        </pc:spChg>
      </pc:sldChg>
      <pc:sldChg chg="add">
        <pc:chgData name="FERHANE EL MOSTAFA" userId="612e3f77-08f4-424c-9bd0-6ac275dcda07" providerId="ADAL" clId="{FA163132-F41F-48DA-A451-8169FABDCD7A}" dt="2025-08-29T09:39:49.027" v="84"/>
        <pc:sldMkLst>
          <pc:docMk/>
          <pc:sldMk cId="2097033110" sldId="2134808450"/>
        </pc:sldMkLst>
      </pc:sldChg>
      <pc:sldChg chg="del">
        <pc:chgData name="FERHANE EL MOSTAFA" userId="612e3f77-08f4-424c-9bd0-6ac275dcda07" providerId="ADAL" clId="{FA163132-F41F-48DA-A451-8169FABDCD7A}" dt="2025-08-29T09:39:45.772" v="83" actId="47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FA163132-F41F-48DA-A451-8169FABDCD7A}" dt="2025-08-29T09:46:23.435" v="165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FA163132-F41F-48DA-A451-8169FABDCD7A}" dt="2025-08-29T09:46:23.435" v="165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mod">
        <pc:chgData name="FERHANE EL MOSTAFA" userId="612e3f77-08f4-424c-9bd0-6ac275dcda07" providerId="ADAL" clId="{FA163132-F41F-48DA-A451-8169FABDCD7A}" dt="2025-08-29T10:56:56.338" v="1197" actId="14100"/>
        <pc:sldMkLst>
          <pc:docMk/>
          <pc:sldMk cId="512562272" sldId="2134808561"/>
        </pc:sldMkLst>
        <pc:spChg chg="mod">
          <ac:chgData name="FERHANE EL MOSTAFA" userId="612e3f77-08f4-424c-9bd0-6ac275dcda07" providerId="ADAL" clId="{FA163132-F41F-48DA-A451-8169FABDCD7A}" dt="2025-08-29T10:55:57.580" v="1166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FA163132-F41F-48DA-A451-8169FABDCD7A}" dt="2025-08-29T10:56:34.865" v="1194" actId="20577"/>
          <ac:spMkLst>
            <pc:docMk/>
            <pc:sldMk cId="512562272" sldId="2134808561"/>
            <ac:spMk id="4" creationId="{D012E12E-157F-1F50-18B5-626DB37D1ECA}"/>
          </ac:spMkLst>
        </pc:spChg>
        <pc:spChg chg="add mod">
          <ac:chgData name="FERHANE EL MOSTAFA" userId="612e3f77-08f4-424c-9bd0-6ac275dcda07" providerId="ADAL" clId="{FA163132-F41F-48DA-A451-8169FABDCD7A}" dt="2025-08-29T10:56:56.338" v="1197" actId="14100"/>
          <ac:spMkLst>
            <pc:docMk/>
            <pc:sldMk cId="512562272" sldId="2134808561"/>
            <ac:spMk id="10" creationId="{6E994A2C-DCAC-E456-0803-23BF51FAC877}"/>
          </ac:spMkLst>
        </pc:spChg>
        <pc:picChg chg="add mod">
          <ac:chgData name="FERHANE EL MOSTAFA" userId="612e3f77-08f4-424c-9bd0-6ac275dcda07" providerId="ADAL" clId="{FA163132-F41F-48DA-A451-8169FABDCD7A}" dt="2025-08-29T10:55:45.809" v="1164" actId="14100"/>
          <ac:picMkLst>
            <pc:docMk/>
            <pc:sldMk cId="512562272" sldId="2134808561"/>
            <ac:picMk id="8" creationId="{1799AB87-142F-7086-8C03-DA2648DDABA7}"/>
          </ac:picMkLst>
        </pc:picChg>
      </pc:sldChg>
      <pc:sldChg chg="modSp">
        <pc:chgData name="FERHANE EL MOSTAFA" userId="612e3f77-08f4-424c-9bd0-6ac275dcda07" providerId="ADAL" clId="{FA163132-F41F-48DA-A451-8169FABDCD7A}" dt="2025-08-29T09:46:38.263" v="178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FA163132-F41F-48DA-A451-8169FABDCD7A}" dt="2025-08-29T09:46:34.372" v="173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FA163132-F41F-48DA-A451-8169FABDCD7A}" dt="2025-08-29T09:46:38.263" v="178" actId="20577"/>
          <ac:spMkLst>
            <pc:docMk/>
            <pc:sldMk cId="1808969683" sldId="2134808563"/>
            <ac:spMk id="5" creationId="{B1F39C87-79AE-8AC4-532E-A0759DD200CC}"/>
          </ac:spMkLst>
        </pc:spChg>
      </pc:sldChg>
      <pc:sldChg chg="modSp add mod">
        <pc:chgData name="FERHANE EL MOSTAFA" userId="612e3f77-08f4-424c-9bd0-6ac275dcda07" providerId="ADAL" clId="{FA163132-F41F-48DA-A451-8169FABDCD7A}" dt="2025-08-29T09:28:14.927" v="72" actId="6549"/>
        <pc:sldMkLst>
          <pc:docMk/>
          <pc:sldMk cId="1097258087" sldId="2134808583"/>
        </pc:sldMkLst>
        <pc:graphicFrameChg chg="mod modGraphic">
          <ac:chgData name="FERHANE EL MOSTAFA" userId="612e3f77-08f4-424c-9bd0-6ac275dcda07" providerId="ADAL" clId="{FA163132-F41F-48DA-A451-8169FABDCD7A}" dt="2025-08-29T09:28:14.927" v="72" actId="6549"/>
          <ac:graphicFrameMkLst>
            <pc:docMk/>
            <pc:sldMk cId="1097258087" sldId="2134808583"/>
            <ac:graphicFrameMk id="3" creationId="{6EFCEFFE-4A00-7FED-9745-A8F1DA4CF61C}"/>
          </ac:graphicFrameMkLst>
        </pc:graphicFrameChg>
      </pc:sldChg>
      <pc:sldChg chg="modSp mod">
        <pc:chgData name="FERHANE EL MOSTAFA" userId="612e3f77-08f4-424c-9bd0-6ac275dcda07" providerId="ADAL" clId="{FA163132-F41F-48DA-A451-8169FABDCD7A}" dt="2025-08-30T14:42:59.065" v="1305" actId="20577"/>
        <pc:sldMkLst>
          <pc:docMk/>
          <pc:sldMk cId="2180123270" sldId="2134808602"/>
        </pc:sldMkLst>
        <pc:spChg chg="mod">
          <ac:chgData name="FERHANE EL MOSTAFA" userId="612e3f77-08f4-424c-9bd0-6ac275dcda07" providerId="ADAL" clId="{FA163132-F41F-48DA-A451-8169FABDCD7A}" dt="2025-08-30T14:42:59.065" v="1305" actId="20577"/>
          <ac:spMkLst>
            <pc:docMk/>
            <pc:sldMk cId="2180123270" sldId="2134808602"/>
            <ac:spMk id="2" creationId="{F0112923-F785-7B75-5B51-49E52FA2DF93}"/>
          </ac:spMkLst>
        </pc:spChg>
      </pc:sldChg>
      <pc:sldChg chg="modSp mod">
        <pc:chgData name="FERHANE EL MOSTAFA" userId="612e3f77-08f4-424c-9bd0-6ac275dcda07" providerId="ADAL" clId="{FA163132-F41F-48DA-A451-8169FABDCD7A}" dt="2025-08-30T14:39:10.383" v="1262" actId="207"/>
        <pc:sldMkLst>
          <pc:docMk/>
          <pc:sldMk cId="4156804253" sldId="2134808628"/>
        </pc:sldMkLst>
        <pc:spChg chg="mod">
          <ac:chgData name="FERHANE EL MOSTAFA" userId="612e3f77-08f4-424c-9bd0-6ac275dcda07" providerId="ADAL" clId="{FA163132-F41F-48DA-A451-8169FABDCD7A}" dt="2025-08-30T14:39:10.383" v="1262" actId="207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modAnim">
        <pc:chgData name="FERHANE EL MOSTAFA" userId="612e3f77-08f4-424c-9bd0-6ac275dcda07" providerId="ADAL" clId="{FA163132-F41F-48DA-A451-8169FABDCD7A}" dt="2025-08-30T14:43:04.038" v="1306"/>
        <pc:sldMkLst>
          <pc:docMk/>
          <pc:sldMk cId="3555504287" sldId="2134808639"/>
        </pc:sldMkLst>
        <pc:picChg chg="add mod">
          <ac:chgData name="FERHANE EL MOSTAFA" userId="612e3f77-08f4-424c-9bd0-6ac275dcda07" providerId="ADAL" clId="{FA163132-F41F-48DA-A451-8169FABDCD7A}" dt="2025-08-29T10:04:16.748" v="400"/>
          <ac:picMkLst>
            <pc:docMk/>
            <pc:sldMk cId="3555504287" sldId="2134808639"/>
            <ac:picMk id="3" creationId="{1A4987EA-CB91-97C3-5BFB-B10668EE12F8}"/>
          </ac:picMkLst>
        </pc:picChg>
      </pc:sldChg>
      <pc:sldChg chg="addSp delSp modSp mod modAnim">
        <pc:chgData name="FERHANE EL MOSTAFA" userId="612e3f77-08f4-424c-9bd0-6ac275dcda07" providerId="ADAL" clId="{FA163132-F41F-48DA-A451-8169FABDCD7A}" dt="2025-08-30T14:43:06.960" v="1307"/>
        <pc:sldMkLst>
          <pc:docMk/>
          <pc:sldMk cId="2115320888" sldId="2134808640"/>
        </pc:sldMkLst>
        <pc:picChg chg="add mod">
          <ac:chgData name="FERHANE EL MOSTAFA" userId="612e3f77-08f4-424c-9bd0-6ac275dcda07" providerId="ADAL" clId="{FA163132-F41F-48DA-A451-8169FABDCD7A}" dt="2025-08-29T10:04:20.152" v="402"/>
          <ac:picMkLst>
            <pc:docMk/>
            <pc:sldMk cId="2115320888" sldId="2134808640"/>
            <ac:picMk id="3" creationId="{C2CC4BC7-0FD0-C694-E03F-4AA3EFD433E2}"/>
          </ac:picMkLst>
        </pc:picChg>
      </pc:sldChg>
      <pc:sldChg chg="addSp delSp modSp mod modAnim">
        <pc:chgData name="FERHANE EL MOSTAFA" userId="612e3f77-08f4-424c-9bd0-6ac275dcda07" providerId="ADAL" clId="{FA163132-F41F-48DA-A451-8169FABDCD7A}" dt="2025-08-30T14:43:10.135" v="1308"/>
        <pc:sldMkLst>
          <pc:docMk/>
          <pc:sldMk cId="322019483" sldId="2134808641"/>
        </pc:sldMkLst>
        <pc:picChg chg="add mod">
          <ac:chgData name="FERHANE EL MOSTAFA" userId="612e3f77-08f4-424c-9bd0-6ac275dcda07" providerId="ADAL" clId="{FA163132-F41F-48DA-A451-8169FABDCD7A}" dt="2025-08-29T10:04:24.509" v="404"/>
          <ac:picMkLst>
            <pc:docMk/>
            <pc:sldMk cId="322019483" sldId="2134808641"/>
            <ac:picMk id="3" creationId="{B95D8BDF-AD4F-ADB8-4B41-6CEC040F0A33}"/>
          </ac:picMkLst>
        </pc:picChg>
      </pc:sldChg>
      <pc:sldChg chg="del">
        <pc:chgData name="FERHANE EL MOSTAFA" userId="612e3f77-08f4-424c-9bd0-6ac275dcda07" providerId="ADAL" clId="{FA163132-F41F-48DA-A451-8169FABDCD7A}" dt="2025-08-29T09:51:58.383" v="224" actId="47"/>
        <pc:sldMkLst>
          <pc:docMk/>
          <pc:sldMk cId="2487464742" sldId="2134808671"/>
        </pc:sldMkLst>
      </pc:sldChg>
      <pc:sldChg chg="addSp delSp modSp mod">
        <pc:chgData name="FERHANE EL MOSTAFA" userId="612e3f77-08f4-424c-9bd0-6ac275dcda07" providerId="ADAL" clId="{FA163132-F41F-48DA-A451-8169FABDCD7A}" dt="2025-08-29T10:04:54.400" v="419"/>
        <pc:sldMkLst>
          <pc:docMk/>
          <pc:sldMk cId="4220590668" sldId="2134808678"/>
        </pc:sldMkLst>
        <pc:picChg chg="add mod">
          <ac:chgData name="FERHANE EL MOSTAFA" userId="612e3f77-08f4-424c-9bd0-6ac275dcda07" providerId="ADAL" clId="{FA163132-F41F-48DA-A451-8169FABDCD7A}" dt="2025-08-29T10:04:54.400" v="419"/>
          <ac:picMkLst>
            <pc:docMk/>
            <pc:sldMk cId="4220590668" sldId="2134808678"/>
            <ac:picMk id="3" creationId="{7DB2C899-56A3-B8BD-1734-56C4FB534C02}"/>
          </ac:picMkLst>
        </pc:picChg>
      </pc:sldChg>
      <pc:sldChg chg="modSp mod">
        <pc:chgData name="FERHANE EL MOSTAFA" userId="612e3f77-08f4-424c-9bd0-6ac275dcda07" providerId="ADAL" clId="{FA163132-F41F-48DA-A451-8169FABDCD7A}" dt="2025-08-29T09:49:48.653" v="202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FA163132-F41F-48DA-A451-8169FABDCD7A}" dt="2025-08-29T09:49:48.653" v="202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FA163132-F41F-48DA-A451-8169FABDCD7A}" dt="2025-08-29T09:49:59.572" v="213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FA163132-F41F-48DA-A451-8169FABDCD7A}" dt="2025-08-29T09:49:59.572" v="213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FA163132-F41F-48DA-A451-8169FABDCD7A}" dt="2025-08-29T09:47:54.710" v="198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mod">
        <pc:chgData name="FERHANE EL MOSTAFA" userId="612e3f77-08f4-424c-9bd0-6ac275dcda07" providerId="ADAL" clId="{FA163132-F41F-48DA-A451-8169FABDCD7A}" dt="2025-08-29T09:50:50.698" v="217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FA163132-F41F-48DA-A451-8169FABDCD7A}" dt="2025-08-29T09:50:50.698" v="217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">
        <pc:chgData name="FERHANE EL MOSTAFA" userId="612e3f77-08f4-424c-9bd0-6ac275dcda07" providerId="ADAL" clId="{FA163132-F41F-48DA-A451-8169FABDCD7A}" dt="2025-08-29T09:51:00.854" v="223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FA163132-F41F-48DA-A451-8169FABDCD7A}" dt="2025-08-29T09:51:00.854" v="223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addSp delSp modSp mod delAnim modAnim">
        <pc:chgData name="FERHANE EL MOSTAFA" userId="612e3f77-08f4-424c-9bd0-6ac275dcda07" providerId="ADAL" clId="{FA163132-F41F-48DA-A451-8169FABDCD7A}" dt="2025-08-30T14:39:19.153" v="1263" actId="207"/>
        <pc:sldMkLst>
          <pc:docMk/>
          <pc:sldMk cId="3630681292" sldId="2134808696"/>
        </pc:sldMkLst>
        <pc:spChg chg="add mod">
          <ac:chgData name="FERHANE EL MOSTAFA" userId="612e3f77-08f4-424c-9bd0-6ac275dcda07" providerId="ADAL" clId="{FA163132-F41F-48DA-A451-8169FABDCD7A}" dt="2025-08-30T14:39:19.153" v="1263" actId="207"/>
          <ac:spMkLst>
            <pc:docMk/>
            <pc:sldMk cId="3630681292" sldId="2134808696"/>
            <ac:spMk id="3" creationId="{4094A55D-2DC3-9123-E0C5-A91DA2FBB7D2}"/>
          </ac:spMkLst>
        </pc:spChg>
      </pc:sldChg>
      <pc:sldChg chg="addSp delSp modSp mod delAnim modAnim">
        <pc:chgData name="FERHANE EL MOSTAFA" userId="612e3f77-08f4-424c-9bd0-6ac275dcda07" providerId="ADAL" clId="{FA163132-F41F-48DA-A451-8169FABDCD7A}" dt="2025-08-30T14:39:36.624" v="1266" actId="108"/>
        <pc:sldMkLst>
          <pc:docMk/>
          <pc:sldMk cId="3631818263" sldId="2134808697"/>
        </pc:sldMkLst>
        <pc:spChg chg="add mod">
          <ac:chgData name="FERHANE EL MOSTAFA" userId="612e3f77-08f4-424c-9bd0-6ac275dcda07" providerId="ADAL" clId="{FA163132-F41F-48DA-A451-8169FABDCD7A}" dt="2025-08-30T14:39:36.624" v="1266" actId="108"/>
          <ac:spMkLst>
            <pc:docMk/>
            <pc:sldMk cId="3631818263" sldId="2134808697"/>
            <ac:spMk id="2" creationId="{EAC73C05-FBBC-F7E1-3EE3-55F88ADDFC6A}"/>
          </ac:spMkLst>
        </pc:spChg>
      </pc:sldChg>
      <pc:sldChg chg="addSp delSp modSp mod modAnim">
        <pc:chgData name="FERHANE EL MOSTAFA" userId="612e3f77-08f4-424c-9bd0-6ac275dcda07" providerId="ADAL" clId="{FA163132-F41F-48DA-A451-8169FABDCD7A}" dt="2025-08-30T14:42:53.012" v="1304"/>
        <pc:sldMkLst>
          <pc:docMk/>
          <pc:sldMk cId="1075695747" sldId="2134808698"/>
        </pc:sldMkLst>
        <pc:picChg chg="add mod">
          <ac:chgData name="FERHANE EL MOSTAFA" userId="612e3f77-08f4-424c-9bd0-6ac275dcda07" providerId="ADAL" clId="{FA163132-F41F-48DA-A451-8169FABDCD7A}" dt="2025-08-29T10:04:12.483" v="398"/>
          <ac:picMkLst>
            <pc:docMk/>
            <pc:sldMk cId="1075695747" sldId="2134808698"/>
            <ac:picMk id="5" creationId="{8DAFB0B2-1312-1008-06DF-6EAF257599BB}"/>
          </ac:picMkLst>
        </pc:picChg>
      </pc:sldChg>
      <pc:sldChg chg="modSp mod">
        <pc:chgData name="FERHANE EL MOSTAFA" userId="612e3f77-08f4-424c-9bd0-6ac275dcda07" providerId="ADAL" clId="{FA163132-F41F-48DA-A451-8169FABDCD7A}" dt="2025-08-29T09:53:10.872" v="280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FA163132-F41F-48DA-A451-8169FABDCD7A}" dt="2025-08-29T09:52:04.946" v="226" actId="6549"/>
          <ac:spMkLst>
            <pc:docMk/>
            <pc:sldMk cId="175661024" sldId="2134808700"/>
            <ac:spMk id="3" creationId="{303984AF-FBB0-7610-CF32-F0D31D1EB5AD}"/>
          </ac:spMkLst>
        </pc:spChg>
        <pc:graphicFrameChg chg="modGraphic">
          <ac:chgData name="FERHANE EL MOSTAFA" userId="612e3f77-08f4-424c-9bd0-6ac275dcda07" providerId="ADAL" clId="{FA163132-F41F-48DA-A451-8169FABDCD7A}" dt="2025-08-29T09:53:10.872" v="280" actId="20577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modSp mod">
        <pc:chgData name="FERHANE EL MOSTAFA" userId="612e3f77-08f4-424c-9bd0-6ac275dcda07" providerId="ADAL" clId="{FA163132-F41F-48DA-A451-8169FABDCD7A}" dt="2025-08-29T10:08:33.113" v="496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FA163132-F41F-48DA-A451-8169FABDCD7A}" dt="2025-08-29T10:05:36.313" v="421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FA163132-F41F-48DA-A451-8169FABDCD7A}" dt="2025-08-29T10:08:33.113" v="496" actId="20577"/>
          <ac:spMkLst>
            <pc:docMk/>
            <pc:sldMk cId="1301504599" sldId="2134808706"/>
            <ac:spMk id="3" creationId="{D1667CBE-ECA4-4090-DB9A-9AF58AE24DDD}"/>
          </ac:spMkLst>
        </pc:spChg>
        <pc:spChg chg="mod">
          <ac:chgData name="FERHANE EL MOSTAFA" userId="612e3f77-08f4-424c-9bd0-6ac275dcda07" providerId="ADAL" clId="{FA163132-F41F-48DA-A451-8169FABDCD7A}" dt="2025-08-29T10:06:41.235" v="458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FA163132-F41F-48DA-A451-8169FABDCD7A}" dt="2025-08-29T10:06:25.943" v="434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FA163132-F41F-48DA-A451-8169FABDCD7A}" dt="2025-08-29T10:06:48.861" v="466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FA163132-F41F-48DA-A451-8169FABDCD7A}" dt="2025-08-29T10:08:00.283" v="474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FA163132-F41F-48DA-A451-8169FABDCD7A}" dt="2025-08-29T10:08:05.814" v="482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FA163132-F41F-48DA-A451-8169FABDCD7A}" dt="2025-08-29T10:08:12.337" v="490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mod delAnim modAnim">
        <pc:chgData name="FERHANE EL MOSTAFA" userId="612e3f77-08f4-424c-9bd0-6ac275dcda07" providerId="ADAL" clId="{FA163132-F41F-48DA-A451-8169FABDCD7A}" dt="2025-08-29T17:39:48.950" v="1257"/>
        <pc:sldMkLst>
          <pc:docMk/>
          <pc:sldMk cId="1030826978" sldId="2134808707"/>
        </pc:sldMkLst>
        <pc:spChg chg="add mod">
          <ac:chgData name="FERHANE EL MOSTAFA" userId="612e3f77-08f4-424c-9bd0-6ac275dcda07" providerId="ADAL" clId="{FA163132-F41F-48DA-A451-8169FABDCD7A}" dt="2025-08-29T17:38:32.110" v="1250" actId="14100"/>
          <ac:spMkLst>
            <pc:docMk/>
            <pc:sldMk cId="1030826978" sldId="2134808707"/>
            <ac:spMk id="12" creationId="{7A839CEC-731F-D3E8-6B54-7D1954AD8ED5}"/>
          </ac:spMkLst>
        </pc:spChg>
        <pc:spChg chg="add mod">
          <ac:chgData name="FERHANE EL MOSTAFA" userId="612e3f77-08f4-424c-9bd0-6ac275dcda07" providerId="ADAL" clId="{FA163132-F41F-48DA-A451-8169FABDCD7A}" dt="2025-08-29T17:37:48.634" v="1233" actId="14100"/>
          <ac:spMkLst>
            <pc:docMk/>
            <pc:sldMk cId="1030826978" sldId="2134808707"/>
            <ac:spMk id="13" creationId="{56F16C7D-2017-D52E-43AA-FE5E85953330}"/>
          </ac:spMkLst>
        </pc:spChg>
        <pc:spChg chg="add mod">
          <ac:chgData name="FERHANE EL MOSTAFA" userId="612e3f77-08f4-424c-9bd0-6ac275dcda07" providerId="ADAL" clId="{FA163132-F41F-48DA-A451-8169FABDCD7A}" dt="2025-08-29T17:37:38.152" v="1230" actId="1076"/>
          <ac:spMkLst>
            <pc:docMk/>
            <pc:sldMk cId="1030826978" sldId="2134808707"/>
            <ac:spMk id="14" creationId="{0AA25900-AF9B-F619-1BA8-2F7E07C53BE4}"/>
          </ac:spMkLst>
        </pc:spChg>
        <pc:spChg chg="add mod">
          <ac:chgData name="FERHANE EL MOSTAFA" userId="612e3f77-08f4-424c-9bd0-6ac275dcda07" providerId="ADAL" clId="{FA163132-F41F-48DA-A451-8169FABDCD7A}" dt="2025-08-29T17:37:25.656" v="1228" actId="1076"/>
          <ac:spMkLst>
            <pc:docMk/>
            <pc:sldMk cId="1030826978" sldId="2134808707"/>
            <ac:spMk id="15" creationId="{E3F64C73-CB03-BFBE-B676-788C296A942B}"/>
          </ac:spMkLst>
        </pc:spChg>
        <pc:spChg chg="add mod">
          <ac:chgData name="FERHANE EL MOSTAFA" userId="612e3f77-08f4-424c-9bd0-6ac275dcda07" providerId="ADAL" clId="{FA163132-F41F-48DA-A451-8169FABDCD7A}" dt="2025-08-29T17:36:56.711" v="1222" actId="1076"/>
          <ac:spMkLst>
            <pc:docMk/>
            <pc:sldMk cId="1030826978" sldId="2134808707"/>
            <ac:spMk id="16" creationId="{ED150672-1529-ED19-10C0-4124C4057247}"/>
          </ac:spMkLst>
        </pc:spChg>
        <pc:spChg chg="add mod">
          <ac:chgData name="FERHANE EL MOSTAFA" userId="612e3f77-08f4-424c-9bd0-6ac275dcda07" providerId="ADAL" clId="{FA163132-F41F-48DA-A451-8169FABDCD7A}" dt="2025-08-29T17:36:47.115" v="1220" actId="14100"/>
          <ac:spMkLst>
            <pc:docMk/>
            <pc:sldMk cId="1030826978" sldId="2134808707"/>
            <ac:spMk id="17" creationId="{30EA02AF-D628-2692-A9DB-DDFE2CAE035A}"/>
          </ac:spMkLst>
        </pc:spChg>
        <pc:spChg chg="add mod">
          <ac:chgData name="FERHANE EL MOSTAFA" userId="612e3f77-08f4-424c-9bd0-6ac275dcda07" providerId="ADAL" clId="{FA163132-F41F-48DA-A451-8169FABDCD7A}" dt="2025-08-29T17:36:26.090" v="1218" actId="1076"/>
          <ac:spMkLst>
            <pc:docMk/>
            <pc:sldMk cId="1030826978" sldId="2134808707"/>
            <ac:spMk id="18" creationId="{5A366B9E-71ED-28E9-D8FB-69B09DC78CA1}"/>
          </ac:spMkLst>
        </pc:spChg>
        <pc:picChg chg="add mod">
          <ac:chgData name="FERHANE EL MOSTAFA" userId="612e3f77-08f4-424c-9bd0-6ac275dcda07" providerId="ADAL" clId="{FA163132-F41F-48DA-A451-8169FABDCD7A}" dt="2025-08-29T17:38:20.030" v="1247" actId="1076"/>
          <ac:picMkLst>
            <pc:docMk/>
            <pc:sldMk cId="1030826978" sldId="2134808707"/>
            <ac:picMk id="4" creationId="{EBD073EE-4A96-F78A-73E3-E59753E27EA7}"/>
          </ac:picMkLst>
        </pc:picChg>
      </pc:sldChg>
      <pc:sldChg chg="modSp mod">
        <pc:chgData name="FERHANE EL MOSTAFA" userId="612e3f77-08f4-424c-9bd0-6ac275dcda07" providerId="ADAL" clId="{FA163132-F41F-48DA-A451-8169FABDCD7A}" dt="2025-08-29T10:01:31.647" v="379" actId="20577"/>
        <pc:sldMkLst>
          <pc:docMk/>
          <pc:sldMk cId="2380771049" sldId="2134808711"/>
        </pc:sldMkLst>
        <pc:spChg chg="mod">
          <ac:chgData name="FERHANE EL MOSTAFA" userId="612e3f77-08f4-424c-9bd0-6ac275dcda07" providerId="ADAL" clId="{FA163132-F41F-48DA-A451-8169FABDCD7A}" dt="2025-08-29T10:01:31.647" v="379" actId="20577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">
        <pc:chgData name="FERHANE EL MOSTAFA" userId="612e3f77-08f4-424c-9bd0-6ac275dcda07" providerId="ADAL" clId="{FA163132-F41F-48DA-A451-8169FABDCD7A}" dt="2025-08-29T10:01:53.693" v="381"/>
        <pc:sldMkLst>
          <pc:docMk/>
          <pc:sldMk cId="2554523360" sldId="2134808712"/>
        </pc:sldMkLst>
        <pc:spChg chg="mod">
          <ac:chgData name="FERHANE EL MOSTAFA" userId="612e3f77-08f4-424c-9bd0-6ac275dcda07" providerId="ADAL" clId="{FA163132-F41F-48DA-A451-8169FABDCD7A}" dt="2025-08-29T10:01:53.693" v="381"/>
          <ac:spMkLst>
            <pc:docMk/>
            <pc:sldMk cId="2554523360" sldId="2134808712"/>
            <ac:spMk id="4" creationId="{F681F5E9-4AD0-9A72-1788-F37DE5DA98B5}"/>
          </ac:spMkLst>
        </pc:spChg>
      </pc:sldChg>
      <pc:sldChg chg="modSp mod modAnim">
        <pc:chgData name="FERHANE EL MOSTAFA" userId="612e3f77-08f4-424c-9bd0-6ac275dcda07" providerId="ADAL" clId="{FA163132-F41F-48DA-A451-8169FABDCD7A}" dt="2025-08-30T14:41:42.313" v="1303"/>
        <pc:sldMkLst>
          <pc:docMk/>
          <pc:sldMk cId="3733205394" sldId="2134808713"/>
        </pc:sldMkLst>
        <pc:spChg chg="mod">
          <ac:chgData name="FERHANE EL MOSTAFA" userId="612e3f77-08f4-424c-9bd0-6ac275dcda07" providerId="ADAL" clId="{FA163132-F41F-48DA-A451-8169FABDCD7A}" dt="2025-08-29T10:01:48.862" v="38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FA163132-F41F-48DA-A451-8169FABDCD7A}" dt="2025-08-30T14:41:15.468" v="1302" actId="20577"/>
          <ac:spMkLst>
            <pc:docMk/>
            <pc:sldMk cId="3733205394" sldId="2134808713"/>
            <ac:spMk id="3" creationId="{A2B92D9E-4FBF-7409-06F9-631BDDA34193}"/>
          </ac:spMkLst>
        </pc:spChg>
      </pc:sldChg>
      <pc:sldChg chg="addSp delSp modSp mod">
        <pc:chgData name="FERHANE EL MOSTAFA" userId="612e3f77-08f4-424c-9bd0-6ac275dcda07" providerId="ADAL" clId="{FA163132-F41F-48DA-A451-8169FABDCD7A}" dt="2025-08-29T10:03:45.099" v="385" actId="14100"/>
        <pc:sldMkLst>
          <pc:docMk/>
          <pc:sldMk cId="1705819537" sldId="2134808714"/>
        </pc:sldMkLst>
        <pc:picChg chg="add mod">
          <ac:chgData name="FERHANE EL MOSTAFA" userId="612e3f77-08f4-424c-9bd0-6ac275dcda07" providerId="ADAL" clId="{FA163132-F41F-48DA-A451-8169FABDCD7A}" dt="2025-08-29T10:03:45.099" v="385" actId="14100"/>
          <ac:picMkLst>
            <pc:docMk/>
            <pc:sldMk cId="1705819537" sldId="2134808714"/>
            <ac:picMk id="5" creationId="{D345A4F7-D172-64F4-E86A-FD1FA80D337F}"/>
          </ac:picMkLst>
        </pc:picChg>
      </pc:sldChg>
      <pc:sldChg chg="addSp delSp modSp mod delAnim modAnim">
        <pc:chgData name="FERHANE EL MOSTAFA" userId="612e3f77-08f4-424c-9bd0-6ac275dcda07" providerId="ADAL" clId="{FA163132-F41F-48DA-A451-8169FABDCD7A}" dt="2025-08-29T10:30:35.829" v="772" actId="1076"/>
        <pc:sldMkLst>
          <pc:docMk/>
          <pc:sldMk cId="11916258" sldId="2134808717"/>
        </pc:sldMkLst>
        <pc:spChg chg="mod">
          <ac:chgData name="FERHANE EL MOSTAFA" userId="612e3f77-08f4-424c-9bd0-6ac275dcda07" providerId="ADAL" clId="{FA163132-F41F-48DA-A451-8169FABDCD7A}" dt="2025-08-29T10:30:28.483" v="771" actId="20577"/>
          <ac:spMkLst>
            <pc:docMk/>
            <pc:sldMk cId="11916258" sldId="2134808717"/>
            <ac:spMk id="2" creationId="{ADED2B89-5D63-8791-E1A9-0AC6F980B5B3}"/>
          </ac:spMkLst>
        </pc:spChg>
        <pc:picChg chg="add mod">
          <ac:chgData name="FERHANE EL MOSTAFA" userId="612e3f77-08f4-424c-9bd0-6ac275dcda07" providerId="ADAL" clId="{FA163132-F41F-48DA-A451-8169FABDCD7A}" dt="2025-08-29T10:18:24.095" v="656" actId="1076"/>
          <ac:picMkLst>
            <pc:docMk/>
            <pc:sldMk cId="11916258" sldId="2134808717"/>
            <ac:picMk id="4" creationId="{3EBD8C96-151D-2383-5DBD-7DDEECEB85E9}"/>
          </ac:picMkLst>
        </pc:picChg>
        <pc:picChg chg="add mod">
          <ac:chgData name="FERHANE EL MOSTAFA" userId="612e3f77-08f4-424c-9bd0-6ac275dcda07" providerId="ADAL" clId="{FA163132-F41F-48DA-A451-8169FABDCD7A}" dt="2025-08-29T10:30:35.829" v="772" actId="1076"/>
          <ac:picMkLst>
            <pc:docMk/>
            <pc:sldMk cId="11916258" sldId="2134808717"/>
            <ac:picMk id="6" creationId="{1ED7E525-DFDE-89C2-53CB-B28E8449D951}"/>
          </ac:picMkLst>
        </pc:picChg>
      </pc:sldChg>
      <pc:sldChg chg="addSp delSp modSp mod delAnim modAnim">
        <pc:chgData name="FERHANE EL MOSTAFA" userId="612e3f77-08f4-424c-9bd0-6ac275dcda07" providerId="ADAL" clId="{FA163132-F41F-48DA-A451-8169FABDCD7A}" dt="2025-08-29T10:38:52.034" v="803"/>
        <pc:sldMkLst>
          <pc:docMk/>
          <pc:sldMk cId="342120363" sldId="2134808718"/>
        </pc:sldMkLst>
        <pc:spChg chg="mod">
          <ac:chgData name="FERHANE EL MOSTAFA" userId="612e3f77-08f4-424c-9bd0-6ac275dcda07" providerId="ADAL" clId="{FA163132-F41F-48DA-A451-8169FABDCD7A}" dt="2025-08-29T10:38:52.034" v="803"/>
          <ac:spMkLst>
            <pc:docMk/>
            <pc:sldMk cId="342120363" sldId="2134808718"/>
            <ac:spMk id="2" creationId="{051A1139-3C35-BAB8-D711-54A889FAE5A4}"/>
          </ac:spMkLst>
        </pc:spChg>
        <pc:picChg chg="add mod">
          <ac:chgData name="FERHANE EL MOSTAFA" userId="612e3f77-08f4-424c-9bd0-6ac275dcda07" providerId="ADAL" clId="{FA163132-F41F-48DA-A451-8169FABDCD7A}" dt="2025-08-29T10:26:52.135" v="725" actId="1076"/>
          <ac:picMkLst>
            <pc:docMk/>
            <pc:sldMk cId="342120363" sldId="2134808718"/>
            <ac:picMk id="3" creationId="{779D5A3D-1629-DCE1-3EBE-A74F4AF5E6FC}"/>
          </ac:picMkLst>
        </pc:picChg>
        <pc:picChg chg="add mod">
          <ac:chgData name="FERHANE EL MOSTAFA" userId="612e3f77-08f4-424c-9bd0-6ac275dcda07" providerId="ADAL" clId="{FA163132-F41F-48DA-A451-8169FABDCD7A}" dt="2025-08-29T10:28:02.436" v="740" actId="14100"/>
          <ac:picMkLst>
            <pc:docMk/>
            <pc:sldMk cId="342120363" sldId="2134808718"/>
            <ac:picMk id="10" creationId="{67BEAF65-CA46-7230-201D-C60084C09EAF}"/>
          </ac:picMkLst>
        </pc:picChg>
        <pc:picChg chg="add mod">
          <ac:chgData name="FERHANE EL MOSTAFA" userId="612e3f77-08f4-424c-9bd0-6ac275dcda07" providerId="ADAL" clId="{FA163132-F41F-48DA-A451-8169FABDCD7A}" dt="2025-08-29T10:27:53.761" v="739" actId="14100"/>
          <ac:picMkLst>
            <pc:docMk/>
            <pc:sldMk cId="342120363" sldId="2134808718"/>
            <ac:picMk id="11" creationId="{C08825E5-9045-4E05-9219-5DC198CE94B4}"/>
          </ac:picMkLst>
        </pc:picChg>
        <pc:picChg chg="add mod">
          <ac:chgData name="FERHANE EL MOSTAFA" userId="612e3f77-08f4-424c-9bd0-6ac275dcda07" providerId="ADAL" clId="{FA163132-F41F-48DA-A451-8169FABDCD7A}" dt="2025-08-29T10:30:52.551" v="774" actId="1076"/>
          <ac:picMkLst>
            <pc:docMk/>
            <pc:sldMk cId="342120363" sldId="2134808718"/>
            <ac:picMk id="12" creationId="{49E15F47-658A-D843-4C63-8EA1735DABA7}"/>
          </ac:picMkLst>
        </pc:picChg>
        <pc:picChg chg="add mod">
          <ac:chgData name="FERHANE EL MOSTAFA" userId="612e3f77-08f4-424c-9bd0-6ac275dcda07" providerId="ADAL" clId="{FA163132-F41F-48DA-A451-8169FABDCD7A}" dt="2025-08-29T10:31:25.809" v="778" actId="14100"/>
          <ac:picMkLst>
            <pc:docMk/>
            <pc:sldMk cId="342120363" sldId="2134808718"/>
            <ac:picMk id="13" creationId="{CC858B24-2667-D4CC-FB64-8129BAA9FAA3}"/>
          </ac:picMkLst>
        </pc:picChg>
        <pc:picChg chg="add mod">
          <ac:chgData name="FERHANE EL MOSTAFA" userId="612e3f77-08f4-424c-9bd0-6ac275dcda07" providerId="ADAL" clId="{FA163132-F41F-48DA-A451-8169FABDCD7A}" dt="2025-08-29T10:36:08.133" v="781" actId="14100"/>
          <ac:picMkLst>
            <pc:docMk/>
            <pc:sldMk cId="342120363" sldId="2134808718"/>
            <ac:picMk id="14" creationId="{E36C97E8-CE60-F8E2-A79C-DDF041033D25}"/>
          </ac:picMkLst>
        </pc:picChg>
        <pc:picChg chg="add mod">
          <ac:chgData name="FERHANE EL MOSTAFA" userId="612e3f77-08f4-424c-9bd0-6ac275dcda07" providerId="ADAL" clId="{FA163132-F41F-48DA-A451-8169FABDCD7A}" dt="2025-08-29T10:38:38.592" v="802"/>
          <ac:picMkLst>
            <pc:docMk/>
            <pc:sldMk cId="342120363" sldId="2134808718"/>
            <ac:picMk id="15" creationId="{9A068D22-76CA-DA38-60C0-36CA3769A819}"/>
          </ac:picMkLst>
        </pc:picChg>
      </pc:sldChg>
      <pc:sldChg chg="addSp delSp modSp del mod delAnim">
        <pc:chgData name="FERHANE EL MOSTAFA" userId="612e3f77-08f4-424c-9bd0-6ac275dcda07" providerId="ADAL" clId="{FA163132-F41F-48DA-A451-8169FABDCD7A}" dt="2025-08-29T10:38:58.412" v="804" actId="47"/>
        <pc:sldMkLst>
          <pc:docMk/>
          <pc:sldMk cId="2143469606" sldId="2134808719"/>
        </pc:sldMkLst>
      </pc:sldChg>
      <pc:sldChg chg="addSp modSp mod">
        <pc:chgData name="FERHANE EL MOSTAFA" userId="612e3f77-08f4-424c-9bd0-6ac275dcda07" providerId="ADAL" clId="{FA163132-F41F-48DA-A451-8169FABDCD7A}" dt="2025-08-29T10:42:56.843" v="938" actId="1076"/>
        <pc:sldMkLst>
          <pc:docMk/>
          <pc:sldMk cId="827506173" sldId="2134808720"/>
        </pc:sldMkLst>
        <pc:spChg chg="mod">
          <ac:chgData name="FERHANE EL MOSTAFA" userId="612e3f77-08f4-424c-9bd0-6ac275dcda07" providerId="ADAL" clId="{FA163132-F41F-48DA-A451-8169FABDCD7A}" dt="2025-08-29T10:42:56.843" v="938" actId="1076"/>
          <ac:spMkLst>
            <pc:docMk/>
            <pc:sldMk cId="827506173" sldId="2134808720"/>
            <ac:spMk id="4" creationId="{4F260F22-7889-E489-BD72-4E5BCF5A391F}"/>
          </ac:spMkLst>
        </pc:spChg>
        <pc:spChg chg="add mod">
          <ac:chgData name="FERHANE EL MOSTAFA" userId="612e3f77-08f4-424c-9bd0-6ac275dcda07" providerId="ADAL" clId="{FA163132-F41F-48DA-A451-8169FABDCD7A}" dt="2025-08-29T10:42:38.703" v="935" actId="20577"/>
          <ac:spMkLst>
            <pc:docMk/>
            <pc:sldMk cId="827506173" sldId="2134808720"/>
            <ac:spMk id="5" creationId="{A00EC5A0-0DBC-79D7-B219-6058310CA23B}"/>
          </ac:spMkLst>
        </pc:spChg>
        <pc:spChg chg="mod">
          <ac:chgData name="FERHANE EL MOSTAFA" userId="612e3f77-08f4-424c-9bd0-6ac275dcda07" providerId="ADAL" clId="{FA163132-F41F-48DA-A451-8169FABDCD7A}" dt="2025-08-29T10:42:14.493" v="920" actId="1076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FA163132-F41F-48DA-A451-8169FABDCD7A}" dt="2025-08-29T10:42:51.055" v="937" actId="20577"/>
          <ac:spMkLst>
            <pc:docMk/>
            <pc:sldMk cId="827506173" sldId="2134808720"/>
            <ac:spMk id="14" creationId="{391DC996-BBFE-D500-A200-FFA9C0E8AB74}"/>
          </ac:spMkLst>
        </pc:spChg>
        <pc:spChg chg="mod">
          <ac:chgData name="FERHANE EL MOSTAFA" userId="612e3f77-08f4-424c-9bd0-6ac275dcda07" providerId="ADAL" clId="{FA163132-F41F-48DA-A451-8169FABDCD7A}" dt="2025-08-29T10:42:17.847" v="921" actId="1076"/>
          <ac:spMkLst>
            <pc:docMk/>
            <pc:sldMk cId="827506173" sldId="2134808720"/>
            <ac:spMk id="15" creationId="{96262DCF-3EF0-C4D6-403A-29F355672949}"/>
          </ac:spMkLst>
        </pc:spChg>
        <pc:graphicFrameChg chg="mod modGraphic">
          <ac:chgData name="FERHANE EL MOSTAFA" userId="612e3f77-08f4-424c-9bd0-6ac275dcda07" providerId="ADAL" clId="{FA163132-F41F-48DA-A451-8169FABDCD7A}" dt="2025-08-29T10:42:26.178" v="927" actId="20577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addSp delSp modSp mod">
        <pc:chgData name="FERHANE EL MOSTAFA" userId="612e3f77-08f4-424c-9bd0-6ac275dcda07" providerId="ADAL" clId="{FA163132-F41F-48DA-A451-8169FABDCD7A}" dt="2025-08-30T14:44:42.685" v="1315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FA163132-F41F-48DA-A451-8169FABDCD7A}" dt="2025-08-30T14:44:42.685" v="1315" actId="20577"/>
          <ac:spMkLst>
            <pc:docMk/>
            <pc:sldMk cId="2746584739" sldId="2134808723"/>
            <ac:spMk id="2" creationId="{B86C4EBA-6576-54A9-AA83-D3A0FEC4E601}"/>
          </ac:spMkLst>
        </pc:spChg>
        <pc:spChg chg="add mod">
          <ac:chgData name="FERHANE EL MOSTAFA" userId="612e3f77-08f4-424c-9bd0-6ac275dcda07" providerId="ADAL" clId="{FA163132-F41F-48DA-A451-8169FABDCD7A}" dt="2025-08-30T14:44:37.457" v="1313" actId="14100"/>
          <ac:spMkLst>
            <pc:docMk/>
            <pc:sldMk cId="2746584739" sldId="2134808723"/>
            <ac:spMk id="8" creationId="{5951303E-05BD-846D-016D-8277431A62BA}"/>
          </ac:spMkLst>
        </pc:spChg>
        <pc:picChg chg="add mod">
          <ac:chgData name="FERHANE EL MOSTAFA" userId="612e3f77-08f4-424c-9bd0-6ac275dcda07" providerId="ADAL" clId="{FA163132-F41F-48DA-A451-8169FABDCD7A}" dt="2025-08-30T14:44:29.903" v="1312" actId="1076"/>
          <ac:picMkLst>
            <pc:docMk/>
            <pc:sldMk cId="2746584739" sldId="2134808723"/>
            <ac:picMk id="6" creationId="{8DE92686-188F-CFE3-36D3-1227079C08F1}"/>
          </ac:picMkLst>
        </pc:picChg>
      </pc:sldChg>
      <pc:sldChg chg="del">
        <pc:chgData name="FERHANE EL MOSTAFA" userId="612e3f77-08f4-424c-9bd0-6ac275dcda07" providerId="ADAL" clId="{FA163132-F41F-48DA-A451-8169FABDCD7A}" dt="2025-08-29T09:26:06.514" v="28" actId="47"/>
        <pc:sldMkLst>
          <pc:docMk/>
          <pc:sldMk cId="3657102211" sldId="2134808725"/>
        </pc:sldMkLst>
      </pc:sldChg>
      <pc:sldChg chg="addSp delSp modSp mod">
        <pc:chgData name="FERHANE EL MOSTAFA" userId="612e3f77-08f4-424c-9bd0-6ac275dcda07" providerId="ADAL" clId="{FA163132-F41F-48DA-A451-8169FABDCD7A}" dt="2025-08-29T10:03:54.049" v="387"/>
        <pc:sldMkLst>
          <pc:docMk/>
          <pc:sldMk cId="3471885217" sldId="2134808733"/>
        </pc:sldMkLst>
        <pc:picChg chg="add mod">
          <ac:chgData name="FERHANE EL MOSTAFA" userId="612e3f77-08f4-424c-9bd0-6ac275dcda07" providerId="ADAL" clId="{FA163132-F41F-48DA-A451-8169FABDCD7A}" dt="2025-08-29T10:03:54.049" v="387"/>
          <ac:picMkLst>
            <pc:docMk/>
            <pc:sldMk cId="3471885217" sldId="2134808733"/>
            <ac:picMk id="3" creationId="{4527ED09-8BDA-FAD9-D32F-FD85C817B3AE}"/>
          </ac:picMkLst>
        </pc:picChg>
      </pc:sldChg>
      <pc:sldChg chg="modSp">
        <pc:chgData name="FERHANE EL MOSTAFA" userId="612e3f77-08f4-424c-9bd0-6ac275dcda07" providerId="ADAL" clId="{FA163132-F41F-48DA-A451-8169FABDCD7A}" dt="2025-08-30T14:43:39.345" v="1309" actId="20577"/>
        <pc:sldMkLst>
          <pc:docMk/>
          <pc:sldMk cId="2349550496" sldId="2134808735"/>
        </pc:sldMkLst>
        <pc:spChg chg="mod">
          <ac:chgData name="FERHANE EL MOSTAFA" userId="612e3f77-08f4-424c-9bd0-6ac275dcda07" providerId="ADAL" clId="{FA163132-F41F-48DA-A451-8169FABDCD7A}" dt="2025-08-29T10:43:25.830" v="948" actId="20577"/>
          <ac:spMkLst>
            <pc:docMk/>
            <pc:sldMk cId="2349550496" sldId="2134808735"/>
            <ac:spMk id="3" creationId="{8B7B93CA-C478-A881-9718-F33C71D41B54}"/>
          </ac:spMkLst>
        </pc:spChg>
        <pc:spChg chg="mod">
          <ac:chgData name="FERHANE EL MOSTAFA" userId="612e3f77-08f4-424c-9bd0-6ac275dcda07" providerId="ADAL" clId="{FA163132-F41F-48DA-A451-8169FABDCD7A}" dt="2025-08-30T14:43:39.345" v="1309" actId="20577"/>
          <ac:spMkLst>
            <pc:docMk/>
            <pc:sldMk cId="2349550496" sldId="2134808735"/>
            <ac:spMk id="6" creationId="{CEE632A8-D3D2-864D-6495-29BB3723FEEF}"/>
          </ac:spMkLst>
        </pc:spChg>
        <pc:spChg chg="mod">
          <ac:chgData name="FERHANE EL MOSTAFA" userId="612e3f77-08f4-424c-9bd0-6ac275dcda07" providerId="ADAL" clId="{FA163132-F41F-48DA-A451-8169FABDCD7A}" dt="2025-08-29T10:43:19.383" v="944" actId="20577"/>
          <ac:spMkLst>
            <pc:docMk/>
            <pc:sldMk cId="2349550496" sldId="2134808735"/>
            <ac:spMk id="14" creationId="{183E0D97-A9C4-776A-046A-733B1CE7E7A5}"/>
          </ac:spMkLst>
        </pc:spChg>
      </pc:sldChg>
      <pc:sldChg chg="del">
        <pc:chgData name="FERHANE EL MOSTAFA" userId="612e3f77-08f4-424c-9bd0-6ac275dcda07" providerId="ADAL" clId="{FA163132-F41F-48DA-A451-8169FABDCD7A}" dt="2025-08-29T09:45:53.733" v="157" actId="47"/>
        <pc:sldMkLst>
          <pc:docMk/>
          <pc:sldMk cId="1013569934" sldId="2134808739"/>
        </pc:sldMkLst>
      </pc:sldChg>
      <pc:sldChg chg="del">
        <pc:chgData name="FERHANE EL MOSTAFA" userId="612e3f77-08f4-424c-9bd0-6ac275dcda07" providerId="ADAL" clId="{FA163132-F41F-48DA-A451-8169FABDCD7A}" dt="2025-08-29T09:39:43.462" v="82" actId="47"/>
        <pc:sldMkLst>
          <pc:docMk/>
          <pc:sldMk cId="4285607448" sldId="2134808745"/>
        </pc:sldMkLst>
      </pc:sldChg>
      <pc:sldChg chg="delSp modSp mod delAnim">
        <pc:chgData name="FERHANE EL MOSTAFA" userId="612e3f77-08f4-424c-9bd0-6ac275dcda07" providerId="ADAL" clId="{FA163132-F41F-48DA-A451-8169FABDCD7A}" dt="2025-08-29T09:59:40.435" v="375" actId="20577"/>
        <pc:sldMkLst>
          <pc:docMk/>
          <pc:sldMk cId="3628690232" sldId="2134808750"/>
        </pc:sldMkLst>
        <pc:spChg chg="mod">
          <ac:chgData name="FERHANE EL MOSTAFA" userId="612e3f77-08f4-424c-9bd0-6ac275dcda07" providerId="ADAL" clId="{FA163132-F41F-48DA-A451-8169FABDCD7A}" dt="2025-08-29T09:58:57.556" v="355" actId="20577"/>
          <ac:spMkLst>
            <pc:docMk/>
            <pc:sldMk cId="3628690232" sldId="2134808750"/>
            <ac:spMk id="3" creationId="{5671EBF5-F1EC-3545-6F8A-BE24439E0C9C}"/>
          </ac:spMkLst>
        </pc:spChg>
        <pc:spChg chg="mod">
          <ac:chgData name="FERHANE EL MOSTAFA" userId="612e3f77-08f4-424c-9bd0-6ac275dcda07" providerId="ADAL" clId="{FA163132-F41F-48DA-A451-8169FABDCD7A}" dt="2025-08-29T09:59:40.435" v="375" actId="20577"/>
          <ac:spMkLst>
            <pc:docMk/>
            <pc:sldMk cId="3628690232" sldId="2134808750"/>
            <ac:spMk id="6" creationId="{3F5DC233-AB6B-7C00-E27C-5E10DDD836F9}"/>
          </ac:spMkLst>
        </pc:spChg>
        <pc:spChg chg="mod">
          <ac:chgData name="FERHANE EL MOSTAFA" userId="612e3f77-08f4-424c-9bd0-6ac275dcda07" providerId="ADAL" clId="{FA163132-F41F-48DA-A451-8169FABDCD7A}" dt="2025-08-29T09:59:27.736" v="369" actId="20577"/>
          <ac:spMkLst>
            <pc:docMk/>
            <pc:sldMk cId="3628690232" sldId="2134808750"/>
            <ac:spMk id="14" creationId="{B28FAB64-E6A8-D565-F318-CED416D53954}"/>
          </ac:spMkLst>
        </pc:spChg>
      </pc:sldChg>
      <pc:sldChg chg="modSp add mod">
        <pc:chgData name="FERHANE EL MOSTAFA" userId="612e3f77-08f4-424c-9bd0-6ac275dcda07" providerId="ADAL" clId="{FA163132-F41F-48DA-A451-8169FABDCD7A}" dt="2025-08-29T09:27:46.899" v="69" actId="20577"/>
        <pc:sldMkLst>
          <pc:docMk/>
          <pc:sldMk cId="2922113435" sldId="2134808751"/>
        </pc:sldMkLst>
        <pc:spChg chg="mod">
          <ac:chgData name="FERHANE EL MOSTAFA" userId="612e3f77-08f4-424c-9bd0-6ac275dcda07" providerId="ADAL" clId="{FA163132-F41F-48DA-A451-8169FABDCD7A}" dt="2025-08-29T09:27:46.899" v="69" actId="20577"/>
          <ac:spMkLst>
            <pc:docMk/>
            <pc:sldMk cId="2922113435" sldId="2134808751"/>
            <ac:spMk id="2" creationId="{89B6A75A-A5A4-AB83-0054-AFCB3D346A32}"/>
          </ac:spMkLst>
        </pc:spChg>
        <pc:graphicFrameChg chg="modGraphic">
          <ac:chgData name="FERHANE EL MOSTAFA" userId="612e3f77-08f4-424c-9bd0-6ac275dcda07" providerId="ADAL" clId="{FA163132-F41F-48DA-A451-8169FABDCD7A}" dt="2025-08-29T09:27:29.559" v="53" actId="6549"/>
          <ac:graphicFrameMkLst>
            <pc:docMk/>
            <pc:sldMk cId="2922113435" sldId="2134808751"/>
            <ac:graphicFrameMk id="4" creationId="{75BF85F0-4DFF-9070-8D6E-04910381A98A}"/>
          </ac:graphicFrameMkLst>
        </pc:graphicFrameChg>
      </pc:sldChg>
      <pc:sldChg chg="del">
        <pc:chgData name="FERHANE EL MOSTAFA" userId="612e3f77-08f4-424c-9bd0-6ac275dcda07" providerId="ADAL" clId="{FA163132-F41F-48DA-A451-8169FABDCD7A}" dt="2025-08-29T09:29:26.371" v="81" actId="47"/>
        <pc:sldMkLst>
          <pc:docMk/>
          <pc:sldMk cId="3672763390" sldId="2134808752"/>
        </pc:sldMkLst>
      </pc:sldChg>
      <pc:sldChg chg="del">
        <pc:chgData name="FERHANE EL MOSTAFA" userId="612e3f77-08f4-424c-9bd0-6ac275dcda07" providerId="ADAL" clId="{FA163132-F41F-48DA-A451-8169FABDCD7A}" dt="2025-08-29T09:51:59.462" v="225" actId="47"/>
        <pc:sldMkLst>
          <pc:docMk/>
          <pc:sldMk cId="1659941931" sldId="2134808753"/>
        </pc:sldMkLst>
      </pc:sldChg>
      <pc:sldChg chg="del">
        <pc:chgData name="FERHANE EL MOSTAFA" userId="612e3f77-08f4-424c-9bd0-6ac275dcda07" providerId="ADAL" clId="{FA163132-F41F-48DA-A451-8169FABDCD7A}" dt="2025-08-29T09:56:39.776" v="343" actId="47"/>
        <pc:sldMkLst>
          <pc:docMk/>
          <pc:sldMk cId="2951963151" sldId="2134808754"/>
        </pc:sldMkLst>
      </pc:sldChg>
      <pc:sldChg chg="del">
        <pc:chgData name="FERHANE EL MOSTAFA" userId="612e3f77-08f4-424c-9bd0-6ac275dcda07" providerId="ADAL" clId="{FA163132-F41F-48DA-A451-8169FABDCD7A}" dt="2025-08-29T09:59:16.624" v="359" actId="47"/>
        <pc:sldMkLst>
          <pc:docMk/>
          <pc:sldMk cId="322785338" sldId="2134808755"/>
        </pc:sldMkLst>
      </pc:sldChg>
      <pc:sldChg chg="del">
        <pc:chgData name="FERHANE EL MOSTAFA" userId="612e3f77-08f4-424c-9bd0-6ac275dcda07" providerId="ADAL" clId="{FA163132-F41F-48DA-A451-8169FABDCD7A}" dt="2025-08-29T10:09:19.597" v="501" actId="47"/>
        <pc:sldMkLst>
          <pc:docMk/>
          <pc:sldMk cId="93297" sldId="2134808756"/>
        </pc:sldMkLst>
      </pc:sldChg>
      <pc:sldChg chg="modSp mod modAnim">
        <pc:chgData name="FERHANE EL MOSTAFA" userId="612e3f77-08f4-424c-9bd0-6ac275dcda07" providerId="ADAL" clId="{FA163132-F41F-48DA-A451-8169FABDCD7A}" dt="2025-08-29T10:45:03.191" v="977" actId="20577"/>
        <pc:sldMkLst>
          <pc:docMk/>
          <pc:sldMk cId="3245557733" sldId="2134808757"/>
        </pc:sldMkLst>
        <pc:spChg chg="mod">
          <ac:chgData name="FERHANE EL MOSTAFA" userId="612e3f77-08f4-424c-9bd0-6ac275dcda07" providerId="ADAL" clId="{FA163132-F41F-48DA-A451-8169FABDCD7A}" dt="2025-08-29T10:44:54.630" v="967" actId="20577"/>
          <ac:spMkLst>
            <pc:docMk/>
            <pc:sldMk cId="3245557733" sldId="2134808757"/>
            <ac:spMk id="2" creationId="{1DE60D1A-6D9D-9BBC-98FE-627F5AA6E19B}"/>
          </ac:spMkLst>
        </pc:spChg>
        <pc:spChg chg="mod">
          <ac:chgData name="FERHANE EL MOSTAFA" userId="612e3f77-08f4-424c-9bd0-6ac275dcda07" providerId="ADAL" clId="{FA163132-F41F-48DA-A451-8169FABDCD7A}" dt="2025-08-29T10:45:03.191" v="977" actId="20577"/>
          <ac:spMkLst>
            <pc:docMk/>
            <pc:sldMk cId="3245557733" sldId="2134808757"/>
            <ac:spMk id="6" creationId="{C4DE3010-DBA5-FF0A-2214-7796BE7D0543}"/>
          </ac:spMkLst>
        </pc:spChg>
      </pc:sldChg>
      <pc:sldChg chg="del">
        <pc:chgData name="FERHANE EL MOSTAFA" userId="612e3f77-08f4-424c-9bd0-6ac275dcda07" providerId="ADAL" clId="{FA163132-F41F-48DA-A451-8169FABDCD7A}" dt="2025-08-29T10:49:41.843" v="1068" actId="47"/>
        <pc:sldMkLst>
          <pc:docMk/>
          <pc:sldMk cId="877773967" sldId="2134808759"/>
        </pc:sldMkLst>
      </pc:sldChg>
      <pc:sldChg chg="modSp mod">
        <pc:chgData name="FERHANE EL MOSTAFA" userId="612e3f77-08f4-424c-9bd0-6ac275dcda07" providerId="ADAL" clId="{FA163132-F41F-48DA-A451-8169FABDCD7A}" dt="2025-08-29T10:48:20.147" v="1060" actId="108"/>
        <pc:sldMkLst>
          <pc:docMk/>
          <pc:sldMk cId="2656362713" sldId="2134808761"/>
        </pc:sldMkLst>
        <pc:spChg chg="mod">
          <ac:chgData name="FERHANE EL MOSTAFA" userId="612e3f77-08f4-424c-9bd0-6ac275dcda07" providerId="ADAL" clId="{FA163132-F41F-48DA-A451-8169FABDCD7A}" dt="2025-08-29T10:48:15.131" v="1059" actId="14100"/>
          <ac:spMkLst>
            <pc:docMk/>
            <pc:sldMk cId="2656362713" sldId="2134808761"/>
            <ac:spMk id="6" creationId="{8A8BC18A-E2C8-673A-F710-A5F79BA74DA6}"/>
          </ac:spMkLst>
        </pc:spChg>
        <pc:spChg chg="mod">
          <ac:chgData name="FERHANE EL MOSTAFA" userId="612e3f77-08f4-424c-9bd0-6ac275dcda07" providerId="ADAL" clId="{FA163132-F41F-48DA-A451-8169FABDCD7A}" dt="2025-08-29T10:48:20.147" v="1060" actId="108"/>
          <ac:spMkLst>
            <pc:docMk/>
            <pc:sldMk cId="2656362713" sldId="2134808761"/>
            <ac:spMk id="7" creationId="{5F7E3065-4EFB-4648-776C-39DF9A73DBC2}"/>
          </ac:spMkLst>
        </pc:spChg>
      </pc:sldChg>
      <pc:sldChg chg="add">
        <pc:chgData name="FERHANE EL MOSTAFA" userId="612e3f77-08f4-424c-9bd0-6ac275dcda07" providerId="ADAL" clId="{FA163132-F41F-48DA-A451-8169FABDCD7A}" dt="2025-08-29T09:25:58.054" v="25"/>
        <pc:sldMkLst>
          <pc:docMk/>
          <pc:sldMk cId="3527258764" sldId="2134808765"/>
        </pc:sldMkLst>
      </pc:sldChg>
      <pc:sldChg chg="addSp delSp modSp add mod">
        <pc:chgData name="FERHANE EL MOSTAFA" userId="612e3f77-08f4-424c-9bd0-6ac275dcda07" providerId="ADAL" clId="{FA163132-F41F-48DA-A451-8169FABDCD7A}" dt="2025-08-29T09:29:21.360" v="80" actId="20577"/>
        <pc:sldMkLst>
          <pc:docMk/>
          <pc:sldMk cId="277484116" sldId="2134808766"/>
        </pc:sldMkLst>
        <pc:spChg chg="mod">
          <ac:chgData name="FERHANE EL MOSTAFA" userId="612e3f77-08f4-424c-9bd0-6ac275dcda07" providerId="ADAL" clId="{FA163132-F41F-48DA-A451-8169FABDCD7A}" dt="2025-08-29T09:29:21.360" v="80" actId="20577"/>
          <ac:spMkLst>
            <pc:docMk/>
            <pc:sldMk cId="277484116" sldId="2134808766"/>
            <ac:spMk id="2" creationId="{570C6D3E-D944-E7DF-6E2F-7037213AB7FF}"/>
          </ac:spMkLst>
        </pc:spChg>
        <pc:picChg chg="add mod">
          <ac:chgData name="FERHANE EL MOSTAFA" userId="612e3f77-08f4-424c-9bd0-6ac275dcda07" providerId="ADAL" clId="{FA163132-F41F-48DA-A451-8169FABDCD7A}" dt="2025-08-29T09:29:00.199" v="75"/>
          <ac:picMkLst>
            <pc:docMk/>
            <pc:sldMk cId="277484116" sldId="2134808766"/>
            <ac:picMk id="3" creationId="{F6E25FA8-F30C-5A2F-BB98-C0301FDE58A6}"/>
          </ac:picMkLst>
        </pc:picChg>
      </pc:sldChg>
      <pc:sldChg chg="modSp add mod">
        <pc:chgData name="FERHANE EL MOSTAFA" userId="612e3f77-08f4-424c-9bd0-6ac275dcda07" providerId="ADAL" clId="{FA163132-F41F-48DA-A451-8169FABDCD7A}" dt="2025-08-29T09:40:13.496" v="108" actId="20577"/>
        <pc:sldMkLst>
          <pc:docMk/>
          <pc:sldMk cId="3729271322" sldId="2134808767"/>
        </pc:sldMkLst>
        <pc:spChg chg="mod">
          <ac:chgData name="FERHANE EL MOSTAFA" userId="612e3f77-08f4-424c-9bd0-6ac275dcda07" providerId="ADAL" clId="{FA163132-F41F-48DA-A451-8169FABDCD7A}" dt="2025-08-29T09:40:13.496" v="108" actId="20577"/>
          <ac:spMkLst>
            <pc:docMk/>
            <pc:sldMk cId="3729271322" sldId="2134808767"/>
            <ac:spMk id="6" creationId="{58942D4D-0471-6477-9F3F-AF08839F7B89}"/>
          </ac:spMkLst>
        </pc:spChg>
      </pc:sldChg>
      <pc:sldChg chg="addSp delSp modSp add mod modAnim">
        <pc:chgData name="FERHANE EL MOSTAFA" userId="612e3f77-08f4-424c-9bd0-6ac275dcda07" providerId="ADAL" clId="{FA163132-F41F-48DA-A451-8169FABDCD7A}" dt="2025-08-29T09:55:28.430" v="342" actId="20577"/>
        <pc:sldMkLst>
          <pc:docMk/>
          <pc:sldMk cId="2580960556" sldId="2134808768"/>
        </pc:sldMkLst>
        <pc:spChg chg="mod">
          <ac:chgData name="FERHANE EL MOSTAFA" userId="612e3f77-08f4-424c-9bd0-6ac275dcda07" providerId="ADAL" clId="{FA163132-F41F-48DA-A451-8169FABDCD7A}" dt="2025-08-29T09:53:52.486" v="285"/>
          <ac:spMkLst>
            <pc:docMk/>
            <pc:sldMk cId="2580960556" sldId="2134808768"/>
            <ac:spMk id="3" creationId="{C3F75327-B094-778B-F56D-BB911C959718}"/>
          </ac:spMkLst>
        </pc:spChg>
        <pc:spChg chg="add mod">
          <ac:chgData name="FERHANE EL MOSTAFA" userId="612e3f77-08f4-424c-9bd0-6ac275dcda07" providerId="ADAL" clId="{FA163132-F41F-48DA-A451-8169FABDCD7A}" dt="2025-08-29T09:54:11.493" v="294" actId="20577"/>
          <ac:spMkLst>
            <pc:docMk/>
            <pc:sldMk cId="2580960556" sldId="2134808768"/>
            <ac:spMk id="7" creationId="{EF3F072A-5D5B-DC75-4ACA-79B68DD45E4F}"/>
          </ac:spMkLst>
        </pc:spChg>
        <pc:spChg chg="add mod">
          <ac:chgData name="FERHANE EL MOSTAFA" userId="612e3f77-08f4-424c-9bd0-6ac275dcda07" providerId="ADAL" clId="{FA163132-F41F-48DA-A451-8169FABDCD7A}" dt="2025-08-29T09:54:32.081" v="306" actId="20577"/>
          <ac:spMkLst>
            <pc:docMk/>
            <pc:sldMk cId="2580960556" sldId="2134808768"/>
            <ac:spMk id="8" creationId="{6C36D03B-E6BA-7F34-15EB-B25FE573F750}"/>
          </ac:spMkLst>
        </pc:spChg>
        <pc:spChg chg="add mod">
          <ac:chgData name="FERHANE EL MOSTAFA" userId="612e3f77-08f4-424c-9bd0-6ac275dcda07" providerId="ADAL" clId="{FA163132-F41F-48DA-A451-8169FABDCD7A}" dt="2025-08-29T09:54:53.203" v="319" actId="20577"/>
          <ac:spMkLst>
            <pc:docMk/>
            <pc:sldMk cId="2580960556" sldId="2134808768"/>
            <ac:spMk id="13" creationId="{1E9B03F3-C0B2-EBD6-C2D9-D42295AF16B6}"/>
          </ac:spMkLst>
        </pc:spChg>
        <pc:spChg chg="add mod">
          <ac:chgData name="FERHANE EL MOSTAFA" userId="612e3f77-08f4-424c-9bd0-6ac275dcda07" providerId="ADAL" clId="{FA163132-F41F-48DA-A451-8169FABDCD7A}" dt="2025-08-29T09:55:10.183" v="330" actId="20577"/>
          <ac:spMkLst>
            <pc:docMk/>
            <pc:sldMk cId="2580960556" sldId="2134808768"/>
            <ac:spMk id="14" creationId="{80E04539-67D7-3CE7-50C0-C0610DB83032}"/>
          </ac:spMkLst>
        </pc:spChg>
        <pc:spChg chg="add mod">
          <ac:chgData name="FERHANE EL MOSTAFA" userId="612e3f77-08f4-424c-9bd0-6ac275dcda07" providerId="ADAL" clId="{FA163132-F41F-48DA-A451-8169FABDCD7A}" dt="2025-08-29T09:55:28.430" v="342" actId="20577"/>
          <ac:spMkLst>
            <pc:docMk/>
            <pc:sldMk cId="2580960556" sldId="2134808768"/>
            <ac:spMk id="15" creationId="{0922CA8A-700A-A0F0-1B20-A599AF645EE9}"/>
          </ac:spMkLst>
        </pc:spChg>
        <pc:picChg chg="add mod">
          <ac:chgData name="FERHANE EL MOSTAFA" userId="612e3f77-08f4-424c-9bd0-6ac275dcda07" providerId="ADAL" clId="{FA163132-F41F-48DA-A451-8169FABDCD7A}" dt="2025-08-29T09:53:39.469" v="284"/>
          <ac:picMkLst>
            <pc:docMk/>
            <pc:sldMk cId="2580960556" sldId="2134808768"/>
            <ac:picMk id="6" creationId="{7D336829-0850-76AB-14CF-70F0C3B56DEC}"/>
          </ac:picMkLst>
        </pc:picChg>
      </pc:sldChg>
      <pc:sldChg chg="addSp delSp modSp add mod modAnim">
        <pc:chgData name="FERHANE EL MOSTAFA" userId="612e3f77-08f4-424c-9bd0-6ac275dcda07" providerId="ADAL" clId="{FA163132-F41F-48DA-A451-8169FABDCD7A}" dt="2025-08-29T09:58:41.561" v="348"/>
        <pc:sldMkLst>
          <pc:docMk/>
          <pc:sldMk cId="1236098193" sldId="2134808769"/>
        </pc:sldMkLst>
        <pc:spChg chg="mod">
          <ac:chgData name="FERHANE EL MOSTAFA" userId="612e3f77-08f4-424c-9bd0-6ac275dcda07" providerId="ADAL" clId="{FA163132-F41F-48DA-A451-8169FABDCD7A}" dt="2025-08-29T09:58:31.700" v="347"/>
          <ac:spMkLst>
            <pc:docMk/>
            <pc:sldMk cId="1236098193" sldId="2134808769"/>
            <ac:spMk id="3" creationId="{1FE261C9-88BA-F94F-522D-F5300D089B0A}"/>
          </ac:spMkLst>
        </pc:spChg>
        <pc:picChg chg="add mod">
          <ac:chgData name="FERHANE EL MOSTAFA" userId="612e3f77-08f4-424c-9bd0-6ac275dcda07" providerId="ADAL" clId="{FA163132-F41F-48DA-A451-8169FABDCD7A}" dt="2025-08-29T09:58:21.203" v="346"/>
          <ac:picMkLst>
            <pc:docMk/>
            <pc:sldMk cId="1236098193" sldId="2134808769"/>
            <ac:picMk id="4" creationId="{35DF0306-A44C-5A53-43A8-9DCE6CC5B0AE}"/>
          </ac:picMkLst>
        </pc:picChg>
      </pc:sldChg>
      <pc:sldChg chg="addSp delSp modSp add mod">
        <pc:chgData name="FERHANE EL MOSTAFA" userId="612e3f77-08f4-424c-9bd0-6ac275dcda07" providerId="ADAL" clId="{FA163132-F41F-48DA-A451-8169FABDCD7A}" dt="2025-08-29T10:09:13.935" v="500"/>
        <pc:sldMkLst>
          <pc:docMk/>
          <pc:sldMk cId="3512481618" sldId="2134808770"/>
        </pc:sldMkLst>
        <pc:spChg chg="mod">
          <ac:chgData name="FERHANE EL MOSTAFA" userId="612e3f77-08f4-424c-9bd0-6ac275dcda07" providerId="ADAL" clId="{FA163132-F41F-48DA-A451-8169FABDCD7A}" dt="2025-08-29T10:09:13.935" v="500"/>
          <ac:spMkLst>
            <pc:docMk/>
            <pc:sldMk cId="3512481618" sldId="2134808770"/>
            <ac:spMk id="2" creationId="{FFAD6F70-E474-1FDE-F8A3-A8A7384C83DF}"/>
          </ac:spMkLst>
        </pc:spChg>
        <pc:picChg chg="add mod">
          <ac:chgData name="FERHANE EL MOSTAFA" userId="612e3f77-08f4-424c-9bd0-6ac275dcda07" providerId="ADAL" clId="{FA163132-F41F-48DA-A451-8169FABDCD7A}" dt="2025-08-29T10:09:03.873" v="499"/>
          <ac:picMkLst>
            <pc:docMk/>
            <pc:sldMk cId="3512481618" sldId="2134808770"/>
            <ac:picMk id="5" creationId="{26FFFF87-CCA4-02A8-361F-DA87559BC3E9}"/>
          </ac:picMkLst>
        </pc:picChg>
      </pc:sldChg>
      <pc:sldChg chg="addSp delSp modSp add mod delAnim modAnim">
        <pc:chgData name="FERHANE EL MOSTAFA" userId="612e3f77-08f4-424c-9bd0-6ac275dcda07" providerId="ADAL" clId="{FA163132-F41F-48DA-A451-8169FABDCD7A}" dt="2025-08-29T10:38:25.085" v="800"/>
        <pc:sldMkLst>
          <pc:docMk/>
          <pc:sldMk cId="42414819" sldId="2134808771"/>
        </pc:sldMkLst>
        <pc:spChg chg="mod">
          <ac:chgData name="FERHANE EL MOSTAFA" userId="612e3f77-08f4-424c-9bd0-6ac275dcda07" providerId="ADAL" clId="{FA163132-F41F-48DA-A451-8169FABDCD7A}" dt="2025-08-29T10:37:59.402" v="795" actId="6549"/>
          <ac:spMkLst>
            <pc:docMk/>
            <pc:sldMk cId="42414819" sldId="2134808771"/>
            <ac:spMk id="2" creationId="{E2207096-1037-6304-4531-B74F85EC76D7}"/>
          </ac:spMkLst>
        </pc:spChg>
        <pc:picChg chg="add mod">
          <ac:chgData name="FERHANE EL MOSTAFA" userId="612e3f77-08f4-424c-9bd0-6ac275dcda07" providerId="ADAL" clId="{FA163132-F41F-48DA-A451-8169FABDCD7A}" dt="2025-08-29T10:37:30.073" v="791"/>
          <ac:picMkLst>
            <pc:docMk/>
            <pc:sldMk cId="42414819" sldId="2134808771"/>
            <ac:picMk id="5" creationId="{CCD5DF0C-AAF2-97CB-9BED-B368CBEE8CE9}"/>
          </ac:picMkLst>
        </pc:picChg>
        <pc:picChg chg="add mod">
          <ac:chgData name="FERHANE EL MOSTAFA" userId="612e3f77-08f4-424c-9bd0-6ac275dcda07" providerId="ADAL" clId="{FA163132-F41F-48DA-A451-8169FABDCD7A}" dt="2025-08-29T10:38:11.547" v="798" actId="1076"/>
          <ac:picMkLst>
            <pc:docMk/>
            <pc:sldMk cId="42414819" sldId="2134808771"/>
            <ac:picMk id="6" creationId="{EF459BA4-C4E0-A4F3-D6F5-A8F98E8850DB}"/>
          </ac:picMkLst>
        </pc:picChg>
      </pc:sldChg>
      <pc:sldChg chg="addSp delSp modSp add mod">
        <pc:chgData name="FERHANE EL MOSTAFA" userId="612e3f77-08f4-424c-9bd0-6ac275dcda07" providerId="ADAL" clId="{FA163132-F41F-48DA-A451-8169FABDCD7A}" dt="2025-08-29T10:52:02.206" v="1128" actId="20577"/>
        <pc:sldMkLst>
          <pc:docMk/>
          <pc:sldMk cId="1029906763" sldId="2134808772"/>
        </pc:sldMkLst>
        <pc:spChg chg="mod">
          <ac:chgData name="FERHANE EL MOSTAFA" userId="612e3f77-08f4-424c-9bd0-6ac275dcda07" providerId="ADAL" clId="{FA163132-F41F-48DA-A451-8169FABDCD7A}" dt="2025-08-29T10:51:35.369" v="1120" actId="20577"/>
          <ac:spMkLst>
            <pc:docMk/>
            <pc:sldMk cId="1029906763" sldId="2134808772"/>
            <ac:spMk id="6" creationId="{4AF356CA-0B1F-1875-37DD-C161B897C564}"/>
          </ac:spMkLst>
        </pc:spChg>
        <pc:spChg chg="mod">
          <ac:chgData name="FERHANE EL MOSTAFA" userId="612e3f77-08f4-424c-9bd0-6ac275dcda07" providerId="ADAL" clId="{FA163132-F41F-48DA-A451-8169FABDCD7A}" dt="2025-08-29T10:51:47.339" v="1122" actId="6549"/>
          <ac:spMkLst>
            <pc:docMk/>
            <pc:sldMk cId="1029906763" sldId="2134808772"/>
            <ac:spMk id="7" creationId="{F89FEC2F-65DF-9FA8-380C-3FCDD5FDAEAB}"/>
          </ac:spMkLst>
        </pc:spChg>
        <pc:spChg chg="mod">
          <ac:chgData name="FERHANE EL MOSTAFA" userId="612e3f77-08f4-424c-9bd0-6ac275dcda07" providerId="ADAL" clId="{FA163132-F41F-48DA-A451-8169FABDCD7A}" dt="2025-08-29T10:52:02.206" v="1128" actId="20577"/>
          <ac:spMkLst>
            <pc:docMk/>
            <pc:sldMk cId="1029906763" sldId="2134808772"/>
            <ac:spMk id="10" creationId="{7E3932BA-AB66-FFA0-A3B2-34FDC606755D}"/>
          </ac:spMkLst>
        </pc:spChg>
        <pc:spChg chg="mod">
          <ac:chgData name="FERHANE EL MOSTAFA" userId="612e3f77-08f4-424c-9bd0-6ac275dcda07" providerId="ADAL" clId="{FA163132-F41F-48DA-A451-8169FABDCD7A}" dt="2025-08-29T10:50:28.961" v="1093" actId="14100"/>
          <ac:spMkLst>
            <pc:docMk/>
            <pc:sldMk cId="1029906763" sldId="2134808772"/>
            <ac:spMk id="12" creationId="{5A1E2A76-AB5F-A765-291F-6AA1FF9CB8D1}"/>
          </ac:spMkLst>
        </pc:spChg>
        <pc:spChg chg="add mod">
          <ac:chgData name="FERHANE EL MOSTAFA" userId="612e3f77-08f4-424c-9bd0-6ac275dcda07" providerId="ADAL" clId="{FA163132-F41F-48DA-A451-8169FABDCD7A}" dt="2025-08-29T10:51:32.869" v="1119" actId="1076"/>
          <ac:spMkLst>
            <pc:docMk/>
            <pc:sldMk cId="1029906763" sldId="2134808772"/>
            <ac:spMk id="14" creationId="{7B51E476-552F-49DF-F0D6-6ED4A17B0E94}"/>
          </ac:spMkLst>
        </pc:spChg>
      </pc:sldChg>
      <pc:sldChg chg="add">
        <pc:chgData name="FERHANE EL MOSTAFA" userId="612e3f77-08f4-424c-9bd0-6ac275dcda07" providerId="ADAL" clId="{FA163132-F41F-48DA-A451-8169FABDCD7A}" dt="2025-08-30T08:22:08.812" v="1258"/>
        <pc:sldMkLst>
          <pc:docMk/>
          <pc:sldMk cId="3606150809" sldId="2134808773"/>
        </pc:sldMkLst>
      </pc:sldChg>
    </pc:docChg>
  </pc:docChgLst>
  <pc:docChgLst>
    <pc:chgData name="FERHANE EL MOSTAFA" userId="612e3f77-08f4-424c-9bd0-6ac275dcda07" providerId="ADAL" clId="{0E1024C3-58F3-4E60-9D56-58152775B348}"/>
    <pc:docChg chg="modSld">
      <pc:chgData name="FERHANE EL MOSTAFA" userId="612e3f77-08f4-424c-9bd0-6ac275dcda07" providerId="ADAL" clId="{0E1024C3-58F3-4E60-9D56-58152775B348}" dt="2025-09-05T18:48:36.389" v="0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05T18:48:36.389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E1024C3-58F3-4E60-9D56-58152775B348}" dt="2025-09-05T18:48:36.389" v="0" actId="20577"/>
          <ac:spMkLst>
            <pc:docMk/>
            <pc:sldMk cId="0" sldId="2134808444"/>
            <ac:spMk id="16" creationId="{1011D395-B48B-1A0E-A8D8-19564F8D3BB7}"/>
          </ac:spMkLst>
        </pc:spChg>
      </pc:sldChg>
    </pc:docChg>
  </pc:docChgLst>
  <pc:docChgLst>
    <pc:chgData name="FERHANE EL MOSTAFA" userId="612e3f77-08f4-424c-9bd0-6ac275dcda07" providerId="ADAL" clId="{A64A7F10-220F-4C8C-89FD-321083E4E9DC}"/>
    <pc:docChg chg="undo custSel addSld delSld modSld modSection">
      <pc:chgData name="FERHANE EL MOSTAFA" userId="612e3f77-08f4-424c-9bd0-6ac275dcda07" providerId="ADAL" clId="{A64A7F10-220F-4C8C-89FD-321083E4E9DC}" dt="2025-08-19T19:47:04.283" v="4191" actId="20577"/>
      <pc:docMkLst>
        <pc:docMk/>
      </pc:docMkLst>
      <pc:sldChg chg="addSp modSp mod">
        <pc:chgData name="FERHANE EL MOSTAFA" userId="612e3f77-08f4-424c-9bd0-6ac275dcda07" providerId="ADAL" clId="{A64A7F10-220F-4C8C-89FD-321083E4E9DC}" dt="2025-08-19T10:42:01.488" v="54" actId="14100"/>
        <pc:sldMkLst>
          <pc:docMk/>
          <pc:sldMk cId="1861730519" sldId="597"/>
        </pc:sldMkLst>
        <pc:spChg chg="add mod">
          <ac:chgData name="FERHANE EL MOSTAFA" userId="612e3f77-08f4-424c-9bd0-6ac275dcda07" providerId="ADAL" clId="{A64A7F10-220F-4C8C-89FD-321083E4E9DC}" dt="2025-08-19T10:42:01.488" v="54" actId="14100"/>
          <ac:spMkLst>
            <pc:docMk/>
            <pc:sldMk cId="1861730519" sldId="597"/>
            <ac:spMk id="6" creationId="{D914014D-3C86-D642-31BC-56C49397C663}"/>
          </ac:spMkLst>
        </pc:spChg>
      </pc:sldChg>
      <pc:sldChg chg="addSp modSp mod">
        <pc:chgData name="FERHANE EL MOSTAFA" userId="612e3f77-08f4-424c-9bd0-6ac275dcda07" providerId="ADAL" clId="{A64A7F10-220F-4C8C-89FD-321083E4E9DC}" dt="2025-08-19T19:33:14.766" v="3790" actId="20577"/>
        <pc:sldMkLst>
          <pc:docMk/>
          <pc:sldMk cId="1948545125" sldId="838"/>
        </pc:sldMkLst>
      </pc:sldChg>
      <pc:sldChg chg="del">
        <pc:chgData name="FERHANE EL MOSTAFA" userId="612e3f77-08f4-424c-9bd0-6ac275dcda07" providerId="ADAL" clId="{A64A7F10-220F-4C8C-89FD-321083E4E9DC}" dt="2025-08-19T19:38:10.526" v="4027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A64A7F10-220F-4C8C-89FD-321083E4E9DC}" dt="2025-08-19T19:30:22.990" v="3755" actId="4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A64A7F10-220F-4C8C-89FD-321083E4E9DC}" dt="2025-08-19T19:43:53.529" v="4094" actId="403"/>
        <pc:sldMkLst>
          <pc:docMk/>
          <pc:sldMk cId="1702143944" sldId="989"/>
        </pc:sldMkLst>
      </pc:sldChg>
      <pc:sldChg chg="del">
        <pc:chgData name="FERHANE EL MOSTAFA" userId="612e3f77-08f4-424c-9bd0-6ac275dcda07" providerId="ADAL" clId="{A64A7F10-220F-4C8C-89FD-321083E4E9DC}" dt="2025-08-19T19:38:38.892" v="4030" actId="47"/>
        <pc:sldMkLst>
          <pc:docMk/>
          <pc:sldMk cId="3696151667" sldId="990"/>
        </pc:sldMkLst>
      </pc:sldChg>
      <pc:sldChg chg="modSp mod">
        <pc:chgData name="FERHANE EL MOSTAFA" userId="612e3f77-08f4-424c-9bd0-6ac275dcda07" providerId="ADAL" clId="{A64A7F10-220F-4C8C-89FD-321083E4E9DC}" dt="2025-08-19T19:32:59.983" v="3780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A64A7F10-220F-4C8C-89FD-321083E4E9DC}" dt="2025-08-19T19:32:59.983" v="3780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A64A7F10-220F-4C8C-89FD-321083E4E9DC}" dt="2025-08-19T19:38:13.896" v="4028" actId="20577"/>
        <pc:sldMkLst>
          <pc:docMk/>
          <pc:sldMk cId="3222612512" sldId="2134808501"/>
        </pc:sldMkLst>
        <pc:spChg chg="mod">
          <ac:chgData name="FERHANE EL MOSTAFA" userId="612e3f77-08f4-424c-9bd0-6ac275dcda07" providerId="ADAL" clId="{A64A7F10-220F-4C8C-89FD-321083E4E9DC}" dt="2025-08-19T19:38:13.896" v="4028" actId="20577"/>
          <ac:spMkLst>
            <pc:docMk/>
            <pc:sldMk cId="3222612512" sldId="2134808501"/>
            <ac:spMk id="8" creationId="{0E34D6B8-8522-A58B-32EE-6075A6DCB402}"/>
          </ac:spMkLst>
        </pc:spChg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2328477974" sldId="2134808503"/>
        </pc:sldMkLst>
      </pc:sldChg>
      <pc:sldChg chg="addSp delSp modSp add mod">
        <pc:chgData name="FERHANE EL MOSTAFA" userId="612e3f77-08f4-424c-9bd0-6ac275dcda07" providerId="ADAL" clId="{A64A7F10-220F-4C8C-89FD-321083E4E9DC}" dt="2025-08-19T18:20:56.238" v="3633" actId="21"/>
        <pc:sldMkLst>
          <pc:docMk/>
          <pc:sldMk cId="2254889488" sldId="2134808547"/>
        </pc:sldMkLst>
      </pc:sldChg>
      <pc:sldChg chg="modSp add mod">
        <pc:chgData name="FERHANE EL MOSTAFA" userId="612e3f77-08f4-424c-9bd0-6ac275dcda07" providerId="ADAL" clId="{A64A7F10-220F-4C8C-89FD-321083E4E9DC}" dt="2025-08-19T19:30:52.429" v="3766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A64A7F10-220F-4C8C-89FD-321083E4E9DC}" dt="2025-08-19T19:30:47.729" v="3761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A64A7F10-220F-4C8C-89FD-321083E4E9DC}" dt="2025-08-19T19:30:52.429" v="3766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9:40:43.425" v="4085" actId="1076"/>
        <pc:sldMkLst>
          <pc:docMk/>
          <pc:sldMk cId="512562272" sldId="2134808561"/>
        </pc:sldMkLst>
        <pc:spChg chg="mod">
          <ac:chgData name="FERHANE EL MOSTAFA" userId="612e3f77-08f4-424c-9bd0-6ac275dcda07" providerId="ADAL" clId="{A64A7F10-220F-4C8C-89FD-321083E4E9DC}" dt="2025-08-19T19:39:26.532" v="4040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A64A7F10-220F-4C8C-89FD-321083E4E9DC}" dt="2025-08-19T19:40:11.291" v="4079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add del">
        <pc:chgData name="FERHANE EL MOSTAFA" userId="612e3f77-08f4-424c-9bd0-6ac275dcda07" providerId="ADAL" clId="{A64A7F10-220F-4C8C-89FD-321083E4E9DC}" dt="2025-08-19T11:49:36.125" v="1180" actId="2696"/>
        <pc:sldMkLst>
          <pc:docMk/>
          <pc:sldMk cId="998925571" sldId="2134808602"/>
        </pc:sldMkLst>
      </pc:sldChg>
      <pc:sldChg chg="add">
        <pc:chgData name="FERHANE EL MOSTAFA" userId="612e3f77-08f4-424c-9bd0-6ac275dcda07" providerId="ADAL" clId="{A64A7F10-220F-4C8C-89FD-321083E4E9DC}" dt="2025-08-19T11:49:43.718" v="1181"/>
        <pc:sldMkLst>
          <pc:docMk/>
          <pc:sldMk cId="2180123270" sldId="2134808602"/>
        </pc:sldMkLst>
      </pc:sldChg>
      <pc:sldChg chg="modSp add mod">
        <pc:chgData name="FERHANE EL MOSTAFA" userId="612e3f77-08f4-424c-9bd0-6ac275dcda07" providerId="ADAL" clId="{A64A7F10-220F-4C8C-89FD-321083E4E9DC}" dt="2025-08-19T18:22:27.195" v="3647" actId="20577"/>
        <pc:sldMkLst>
          <pc:docMk/>
          <pc:sldMk cId="253666560" sldId="2134808627"/>
        </pc:sldMkLst>
      </pc:sldChg>
      <pc:sldChg chg="addSp delSp modSp add mod">
        <pc:chgData name="FERHANE EL MOSTAFA" userId="612e3f77-08f4-424c-9bd0-6ac275dcda07" providerId="ADAL" clId="{A64A7F10-220F-4C8C-89FD-321083E4E9DC}" dt="2025-08-19T10:44:04.460" v="96" actId="1076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A64A7F10-220F-4C8C-89FD-321083E4E9DC}" dt="2025-08-19T11:50:04.608" v="1184" actId="47"/>
        <pc:sldMkLst>
          <pc:docMk/>
          <pc:sldMk cId="2139915436" sldId="2134808630"/>
        </pc:sldMkLst>
      </pc:sldChg>
      <pc:sldChg chg="add del">
        <pc:chgData name="FERHANE EL MOSTAFA" userId="612e3f77-08f4-424c-9bd0-6ac275dcda07" providerId="ADAL" clId="{A64A7F10-220F-4C8C-89FD-321083E4E9DC}" dt="2025-08-19T11:50:14.259" v="1187" actId="47"/>
        <pc:sldMkLst>
          <pc:docMk/>
          <pc:sldMk cId="1401053377" sldId="2134808634"/>
        </pc:sldMkLst>
      </pc:sldChg>
      <pc:sldChg chg="add del">
        <pc:chgData name="FERHANE EL MOSTAFA" userId="612e3f77-08f4-424c-9bd0-6ac275dcda07" providerId="ADAL" clId="{A64A7F10-220F-4C8C-89FD-321083E4E9DC}" dt="2025-08-19T11:50:56.446" v="1189" actId="47"/>
        <pc:sldMkLst>
          <pc:docMk/>
          <pc:sldMk cId="2200463605" sldId="2134808638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17.082" v="1193"/>
        <pc:sldMkLst>
          <pc:docMk/>
          <pc:sldMk cId="3555504287" sldId="2134808639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24.701" v="1195"/>
        <pc:sldMkLst>
          <pc:docMk/>
          <pc:sldMk cId="2115320888" sldId="2134808640"/>
        </pc:sldMkLst>
      </pc:sldChg>
      <pc:sldChg chg="addSp delSp modSp add mod modAnim">
        <pc:chgData name="FERHANE EL MOSTAFA" userId="612e3f77-08f4-424c-9bd0-6ac275dcda07" providerId="ADAL" clId="{A64A7F10-220F-4C8C-89FD-321083E4E9DC}" dt="2025-08-19T11:52:27.351" v="1232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A64A7F10-220F-4C8C-89FD-321083E4E9DC}" dt="2025-08-19T11:52:27.351" v="1232" actId="20577"/>
          <ac:spMkLst>
            <pc:docMk/>
            <pc:sldMk cId="322019483" sldId="2134808641"/>
            <ac:spMk id="2" creationId="{ECA62755-4FDE-3ADB-7392-2020983870F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51:44.304" v="1204" actId="20577"/>
        <pc:sldMkLst>
          <pc:docMk/>
          <pc:sldMk cId="1231011705" sldId="2134808643"/>
        </pc:sldMkLst>
      </pc:sldChg>
      <pc:sldChg chg="add del">
        <pc:chgData name="FERHANE EL MOSTAFA" userId="612e3f77-08f4-424c-9bd0-6ac275dcda07" providerId="ADAL" clId="{A64A7F10-220F-4C8C-89FD-321083E4E9DC}" dt="2025-08-19T11:50:10.869" v="1186" actId="47"/>
        <pc:sldMkLst>
          <pc:docMk/>
          <pc:sldMk cId="2757630257" sldId="2134808650"/>
        </pc:sldMkLst>
      </pc:sldChg>
      <pc:sldChg chg="add del">
        <pc:chgData name="FERHANE EL MOSTAFA" userId="612e3f77-08f4-424c-9bd0-6ac275dcda07" providerId="ADAL" clId="{A64A7F10-220F-4C8C-89FD-321083E4E9DC}" dt="2025-08-19T11:50:16.303" v="1188" actId="47"/>
        <pc:sldMkLst>
          <pc:docMk/>
          <pc:sldMk cId="3157513240" sldId="2134808651"/>
        </pc:sldMkLst>
      </pc:sldChg>
      <pc:sldChg chg="add del">
        <pc:chgData name="FERHANE EL MOSTAFA" userId="612e3f77-08f4-424c-9bd0-6ac275dcda07" providerId="ADAL" clId="{A64A7F10-220F-4C8C-89FD-321083E4E9DC}" dt="2025-08-19T19:30:21.323" v="3754" actId="47"/>
        <pc:sldMkLst>
          <pc:docMk/>
          <pc:sldMk cId="3701968933" sldId="2134808652"/>
        </pc:sldMkLst>
      </pc:sldChg>
      <pc:sldChg chg="modSp add mod">
        <pc:chgData name="FERHANE EL MOSTAFA" userId="612e3f77-08f4-424c-9bd0-6ac275dcda07" providerId="ADAL" clId="{A64A7F10-220F-4C8C-89FD-321083E4E9DC}" dt="2025-08-19T19:28:56.713" v="3747" actId="20577"/>
        <pc:sldMkLst>
          <pc:docMk/>
          <pc:sldMk cId="2150186220" sldId="2134808654"/>
        </pc:sldMkLst>
      </pc:sldChg>
      <pc:sldChg chg="add del">
        <pc:chgData name="FERHANE EL MOSTAFA" userId="612e3f77-08f4-424c-9bd0-6ac275dcda07" providerId="ADAL" clId="{A64A7F10-220F-4C8C-89FD-321083E4E9DC}" dt="2025-08-19T11:50:06.038" v="1185" actId="47"/>
        <pc:sldMkLst>
          <pc:docMk/>
          <pc:sldMk cId="2189944454" sldId="2134808665"/>
        </pc:sldMkLst>
      </pc:sldChg>
      <pc:sldChg chg="delSp modSp add mod delAnim">
        <pc:chgData name="FERHANE EL MOSTAFA" userId="612e3f77-08f4-424c-9bd0-6ac275dcda07" providerId="ADAL" clId="{A64A7F10-220F-4C8C-89FD-321083E4E9DC}" dt="2025-08-19T11:21:45.721" v="443" actId="478"/>
        <pc:sldMkLst>
          <pc:docMk/>
          <pc:sldMk cId="2487464742" sldId="2134808671"/>
        </pc:sldMkLst>
      </pc:sldChg>
      <pc:sldChg chg="add del">
        <pc:chgData name="FERHANE EL MOSTAFA" userId="612e3f77-08f4-424c-9bd0-6ac275dcda07" providerId="ADAL" clId="{A64A7F10-220F-4C8C-89FD-321083E4E9DC}" dt="2025-08-19T11:36:28.802" v="803" actId="47"/>
        <pc:sldMkLst>
          <pc:docMk/>
          <pc:sldMk cId="3727604126" sldId="2134808673"/>
        </pc:sldMkLst>
      </pc:sldChg>
      <pc:sldChg chg="addSp delSp modSp add mod delAnim">
        <pc:chgData name="FERHANE EL MOSTAFA" userId="612e3f77-08f4-424c-9bd0-6ac275dcda07" providerId="ADAL" clId="{A64A7F10-220F-4C8C-89FD-321083E4E9DC}" dt="2025-08-19T19:31:11.919" v="3769" actId="1076"/>
        <pc:sldMkLst>
          <pc:docMk/>
          <pc:sldMk cId="4220590668" sldId="2134808678"/>
        </pc:sldMkLst>
      </pc:sldChg>
      <pc:sldChg chg="addSp delSp modSp add del mod">
        <pc:chgData name="FERHANE EL MOSTAFA" userId="612e3f77-08f4-424c-9bd0-6ac275dcda07" providerId="ADAL" clId="{A64A7F10-220F-4C8C-89FD-321083E4E9DC}" dt="2025-08-19T11:32:12.162" v="760" actId="47"/>
        <pc:sldMkLst>
          <pc:docMk/>
          <pc:sldMk cId="488445246" sldId="2134808684"/>
        </pc:sldMkLst>
      </pc:sldChg>
      <pc:sldChg chg="add del">
        <pc:chgData name="FERHANE EL MOSTAFA" userId="612e3f77-08f4-424c-9bd0-6ac275dcda07" providerId="ADAL" clId="{A64A7F10-220F-4C8C-89FD-321083E4E9DC}" dt="2025-08-19T11:50:00.482" v="1182" actId="47"/>
        <pc:sldMkLst>
          <pc:docMk/>
          <pc:sldMk cId="2407232" sldId="2134808685"/>
        </pc:sldMkLst>
      </pc:sldChg>
      <pc:sldChg chg="add del">
        <pc:chgData name="FERHANE EL MOSTAFA" userId="612e3f77-08f4-424c-9bd0-6ac275dcda07" providerId="ADAL" clId="{A64A7F10-220F-4C8C-89FD-321083E4E9DC}" dt="2025-08-19T11:50:03.083" v="1183" actId="47"/>
        <pc:sldMkLst>
          <pc:docMk/>
          <pc:sldMk cId="657170249" sldId="2134808686"/>
        </pc:sldMkLst>
      </pc:sldChg>
      <pc:sldChg chg="addSp delSp modSp add mod">
        <pc:chgData name="FERHANE EL MOSTAFA" userId="612e3f77-08f4-424c-9bd0-6ac275dcda07" providerId="ADAL" clId="{A64A7F10-220F-4C8C-89FD-321083E4E9DC}" dt="2025-08-19T11:33:31.942" v="788" actId="14100"/>
        <pc:sldMkLst>
          <pc:docMk/>
          <pc:sldMk cId="1775406601" sldId="2134808696"/>
        </pc:sldMkLst>
      </pc:sldChg>
      <pc:sldChg chg="addSp delSp modSp add mod">
        <pc:chgData name="FERHANE EL MOSTAFA" userId="612e3f77-08f4-424c-9bd0-6ac275dcda07" providerId="ADAL" clId="{A64A7F10-220F-4C8C-89FD-321083E4E9DC}" dt="2025-08-19T10:46:21.525" v="224" actId="1076"/>
        <pc:sldMkLst>
          <pc:docMk/>
          <pc:sldMk cId="2758474391" sldId="2134808697"/>
        </pc:sldMkLst>
      </pc:sldChg>
      <pc:sldChg chg="addSp delSp modSp add mod modAnim">
        <pc:chgData name="FERHANE EL MOSTAFA" userId="612e3f77-08f4-424c-9bd0-6ac275dcda07" providerId="ADAL" clId="{A64A7F10-220F-4C8C-89FD-321083E4E9DC}" dt="2025-08-19T11:49:25.912" v="1179"/>
        <pc:sldMkLst>
          <pc:docMk/>
          <pc:sldMk cId="1075695747" sldId="2134808698"/>
        </pc:sldMkLst>
      </pc:sldChg>
      <pc:sldChg chg="addSp delSp modSp add mod modAnim">
        <pc:chgData name="FERHANE EL MOSTAFA" userId="612e3f77-08f4-424c-9bd0-6ac275dcda07" providerId="ADAL" clId="{A64A7F10-220F-4C8C-89FD-321083E4E9DC}" dt="2025-08-19T11:34:18.492" v="794"/>
        <pc:sldMkLst>
          <pc:docMk/>
          <pc:sldMk cId="2876529393" sldId="2134808699"/>
        </pc:sldMkLst>
      </pc:sldChg>
      <pc:sldChg chg="addSp delSp modSp add mod delAnim">
        <pc:chgData name="FERHANE EL MOSTAFA" userId="612e3f77-08f4-424c-9bd0-6ac275dcda07" providerId="ADAL" clId="{A64A7F10-220F-4C8C-89FD-321083E4E9DC}" dt="2025-08-19T11:33:45.043" v="789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A64A7F10-220F-4C8C-89FD-321083E4E9DC}" dt="2025-08-19T11:33:45.043" v="789" actId="20577"/>
          <ac:spMkLst>
            <pc:docMk/>
            <pc:sldMk cId="175661024" sldId="2134808700"/>
            <ac:spMk id="3" creationId="{303984AF-FBB0-7610-CF32-F0D31D1EB5AD}"/>
          </ac:spMkLst>
        </pc:spChg>
        <pc:spChg chg="add mod">
          <ac:chgData name="FERHANE EL MOSTAFA" userId="612e3f77-08f4-424c-9bd0-6ac275dcda07" providerId="ADAL" clId="{A64A7F10-220F-4C8C-89FD-321083E4E9DC}" dt="2025-08-19T11:26:42.976" v="590" actId="1076"/>
          <ac:spMkLst>
            <pc:docMk/>
            <pc:sldMk cId="175661024" sldId="2134808700"/>
            <ac:spMk id="9" creationId="{B1E87F5F-5237-997E-A10C-FA2B54D737E1}"/>
          </ac:spMkLst>
        </pc:spChg>
        <pc:graphicFrameChg chg="mod modGraphic">
          <ac:chgData name="FERHANE EL MOSTAFA" userId="612e3f77-08f4-424c-9bd0-6ac275dcda07" providerId="ADAL" clId="{A64A7F10-220F-4C8C-89FD-321083E4E9DC}" dt="2025-08-19T11:26:33.519" v="588" actId="2165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addSp modSp add del mod modAnim">
        <pc:chgData name="FERHANE EL MOSTAFA" userId="612e3f77-08f4-424c-9bd0-6ac275dcda07" providerId="ADAL" clId="{A64A7F10-220F-4C8C-89FD-321083E4E9DC}" dt="2025-08-19T11:35:05.501" v="795" actId="47"/>
        <pc:sldMkLst>
          <pc:docMk/>
          <pc:sldMk cId="717802901" sldId="2134808701"/>
        </pc:sldMkLst>
      </pc:sldChg>
      <pc:sldChg chg="addSp delSp modSp add del mod">
        <pc:chgData name="FERHANE EL MOSTAFA" userId="612e3f77-08f4-424c-9bd0-6ac275dcda07" providerId="ADAL" clId="{A64A7F10-220F-4C8C-89FD-321083E4E9DC}" dt="2025-08-19T11:32:41.139" v="765" actId="47"/>
        <pc:sldMkLst>
          <pc:docMk/>
          <pc:sldMk cId="655233060" sldId="2134808702"/>
        </pc:sldMkLst>
      </pc:sldChg>
      <pc:sldChg chg="addSp delSp modSp add mod delAnim">
        <pc:chgData name="FERHANE EL MOSTAFA" userId="612e3f77-08f4-424c-9bd0-6ac275dcda07" providerId="ADAL" clId="{A64A7F10-220F-4C8C-89FD-321083E4E9DC}" dt="2025-08-19T11:35:16.735" v="800" actId="478"/>
        <pc:sldMkLst>
          <pc:docMk/>
          <pc:sldMk cId="3483167129" sldId="2134808703"/>
        </pc:sldMkLst>
      </pc:sldChg>
      <pc:sldChg chg="addSp delSp modSp add mod">
        <pc:chgData name="FERHANE EL MOSTAFA" userId="612e3f77-08f4-424c-9bd0-6ac275dcda07" providerId="ADAL" clId="{A64A7F10-220F-4C8C-89FD-321083E4E9DC}" dt="2025-08-19T11:32:37.986" v="764"/>
        <pc:sldMkLst>
          <pc:docMk/>
          <pc:sldMk cId="3197194160" sldId="2134808704"/>
        </pc:sldMkLst>
      </pc:sldChg>
      <pc:sldChg chg="addSp delSp modSp add mod modAnim">
        <pc:chgData name="FERHANE EL MOSTAFA" userId="612e3f77-08f4-424c-9bd0-6ac275dcda07" providerId="ADAL" clId="{A64A7F10-220F-4C8C-89FD-321083E4E9DC}" dt="2025-08-19T11:35:57.418" v="802"/>
        <pc:sldMkLst>
          <pc:docMk/>
          <pc:sldMk cId="2303604193" sldId="2134808705"/>
        </pc:sldMkLst>
      </pc:sldChg>
      <pc:sldChg chg="addSp delSp modSp add mod">
        <pc:chgData name="FERHANE EL MOSTAFA" userId="612e3f77-08f4-424c-9bd0-6ac275dcda07" providerId="ADAL" clId="{A64A7F10-220F-4C8C-89FD-321083E4E9DC}" dt="2025-08-19T11:47:01.753" v="1153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A64A7F10-220F-4C8C-89FD-321083E4E9DC}" dt="2025-08-19T11:40:07.425" v="971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A64A7F10-220F-4C8C-89FD-321083E4E9DC}" dt="2025-08-19T11:47:01.753" v="1153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A64A7F10-220F-4C8C-89FD-321083E4E9DC}" dt="2025-08-19T11:43:52.965" v="1109" actId="20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A64A7F10-220F-4C8C-89FD-321083E4E9DC}" dt="2025-08-19T11:39:03.271" v="921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A64A7F10-220F-4C8C-89FD-321083E4E9DC}" dt="2025-08-19T11:39:27.691" v="931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A64A7F10-220F-4C8C-89FD-321083E4E9DC}" dt="2025-08-19T11:39:39.590" v="941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A64A7F10-220F-4C8C-89FD-321083E4E9DC}" dt="2025-08-19T11:39:47.488" v="949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1:41:59.517" v="1005"/>
        <pc:sldMkLst>
          <pc:docMk/>
          <pc:sldMk cId="1030826978" sldId="2134808707"/>
        </pc:sldMkLst>
        <pc:spChg chg="mod">
          <ac:chgData name="FERHANE EL MOSTAFA" userId="612e3f77-08f4-424c-9bd0-6ac275dcda07" providerId="ADAL" clId="{A64A7F10-220F-4C8C-89FD-321083E4E9DC}" dt="2025-08-19T11:40:50.774" v="994" actId="20577"/>
          <ac:spMkLst>
            <pc:docMk/>
            <pc:sldMk cId="1030826978" sldId="2134808707"/>
            <ac:spMk id="2" creationId="{575F3318-6A11-B106-FFFA-B03B1FA726B4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47:57.744" v="1170" actId="20577"/>
        <pc:sldMkLst>
          <pc:docMk/>
          <pc:sldMk cId="4268842225" sldId="2134808708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1:48:52.447" v="1177"/>
        <pc:sldMkLst>
          <pc:docMk/>
          <pc:sldMk cId="596647479" sldId="2134808709"/>
        </pc:sldMkLst>
      </pc:sldChg>
      <pc:sldChg chg="addSp delSp modSp add del mod delAnim modAnim">
        <pc:chgData name="FERHANE EL MOSTAFA" userId="612e3f77-08f4-424c-9bd0-6ac275dcda07" providerId="ADAL" clId="{A64A7F10-220F-4C8C-89FD-321083E4E9DC}" dt="2025-08-19T12:45:56.594" v="1310" actId="2696"/>
        <pc:sldMkLst>
          <pc:docMk/>
          <pc:sldMk cId="515443587" sldId="2134808710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7:18:27.522" v="2212" actId="20577"/>
        <pc:sldMkLst>
          <pc:docMk/>
          <pc:sldMk cId="3184985472" sldId="2134808710"/>
        </pc:sldMkLst>
      </pc:sldChg>
      <pc:sldChg chg="add del">
        <pc:chgData name="FERHANE EL MOSTAFA" userId="612e3f77-08f4-424c-9bd0-6ac275dcda07" providerId="ADAL" clId="{A64A7F10-220F-4C8C-89FD-321083E4E9DC}" dt="2025-08-19T11:51:09.528" v="1192"/>
        <pc:sldMkLst>
          <pc:docMk/>
          <pc:sldMk cId="4086094678" sldId="2134808710"/>
        </pc:sldMkLst>
      </pc:sldChg>
      <pc:sldChg chg="addSp delSp modSp add mod">
        <pc:chgData name="FERHANE EL MOSTAFA" userId="612e3f77-08f4-424c-9bd0-6ac275dcda07" providerId="ADAL" clId="{A64A7F10-220F-4C8C-89FD-321083E4E9DC}" dt="2025-08-19T16:59:38.182" v="1765" actId="20577"/>
        <pc:sldMkLst>
          <pc:docMk/>
          <pc:sldMk cId="2380771049" sldId="2134808711"/>
        </pc:sldMkLst>
        <pc:spChg chg="mod">
          <ac:chgData name="FERHANE EL MOSTAFA" userId="612e3f77-08f4-424c-9bd0-6ac275dcda07" providerId="ADAL" clId="{A64A7F10-220F-4C8C-89FD-321083E4E9DC}" dt="2025-08-19T16:59:38.182" v="1765" actId="20577"/>
          <ac:spMkLst>
            <pc:docMk/>
            <pc:sldMk cId="2380771049" sldId="2134808711"/>
            <ac:spMk id="3" creationId="{529CA40B-EC02-C58C-C498-671741456AD5}"/>
          </ac:spMkLst>
        </pc:spChg>
        <pc:spChg chg="mod">
          <ac:chgData name="FERHANE EL MOSTAFA" userId="612e3f77-08f4-424c-9bd0-6ac275dcda07" providerId="ADAL" clId="{A64A7F10-220F-4C8C-89FD-321083E4E9DC}" dt="2025-08-19T12:55:01.767" v="1449" actId="20577"/>
          <ac:spMkLst>
            <pc:docMk/>
            <pc:sldMk cId="2380771049" sldId="2134808711"/>
            <ac:spMk id="6" creationId="{CD27F68F-D557-5208-8168-784B4E939A10}"/>
          </ac:spMkLst>
        </pc:spChg>
        <pc:spChg chg="mod">
          <ac:chgData name="FERHANE EL MOSTAFA" userId="612e3f77-08f4-424c-9bd0-6ac275dcda07" providerId="ADAL" clId="{A64A7F10-220F-4C8C-89FD-321083E4E9DC}" dt="2025-08-19T12:55:07.032" v="1455" actId="20577"/>
          <ac:spMkLst>
            <pc:docMk/>
            <pc:sldMk cId="2380771049" sldId="2134808711"/>
            <ac:spMk id="7" creationId="{9B313E17-2E78-F083-692F-F3FDDE162588}"/>
          </ac:spMkLst>
        </pc:spChg>
        <pc:spChg chg="mod">
          <ac:chgData name="FERHANE EL MOSTAFA" userId="612e3f77-08f4-424c-9bd0-6ac275dcda07" providerId="ADAL" clId="{A64A7F10-220F-4C8C-89FD-321083E4E9DC}" dt="2025-08-19T12:55:12.193" v="1462" actId="20577"/>
          <ac:spMkLst>
            <pc:docMk/>
            <pc:sldMk cId="2380771049" sldId="2134808711"/>
            <ac:spMk id="10" creationId="{8C080AF2-F01A-CE5B-FF5B-CEC9CFE4EE6C}"/>
          </ac:spMkLst>
        </pc:spChg>
        <pc:picChg chg="add mod">
          <ac:chgData name="FERHANE EL MOSTAFA" userId="612e3f77-08f4-424c-9bd0-6ac275dcda07" providerId="ADAL" clId="{A64A7F10-220F-4C8C-89FD-321083E4E9DC}" dt="2025-08-19T12:59:37.695" v="1556"/>
          <ac:picMkLst>
            <pc:docMk/>
            <pc:sldMk cId="2380771049" sldId="2134808711"/>
            <ac:picMk id="11" creationId="{317D191C-E39A-2624-D416-9C637E19FC8F}"/>
          </ac:picMkLst>
        </pc:picChg>
      </pc:sldChg>
      <pc:sldChg chg="addSp delSp modSp add del mod delAnim">
        <pc:chgData name="FERHANE EL MOSTAFA" userId="612e3f77-08f4-424c-9bd0-6ac275dcda07" providerId="ADAL" clId="{A64A7F10-220F-4C8C-89FD-321083E4E9DC}" dt="2025-08-19T16:55:17.715" v="1722" actId="2696"/>
        <pc:sldMkLst>
          <pc:docMk/>
          <pc:sldMk cId="2435056264" sldId="2134808712"/>
        </pc:sldMkLst>
      </pc:sldChg>
      <pc:sldChg chg="addSp modSp add mod modAnim">
        <pc:chgData name="FERHANE EL MOSTAFA" userId="612e3f77-08f4-424c-9bd0-6ac275dcda07" providerId="ADAL" clId="{A64A7F10-220F-4C8C-89FD-321083E4E9DC}" dt="2025-08-19T17:37:15.500" v="2560"/>
        <pc:sldMkLst>
          <pc:docMk/>
          <pc:sldMk cId="2554523360" sldId="2134808712"/>
        </pc:sldMkLst>
        <pc:spChg chg="mod">
          <ac:chgData name="FERHANE EL MOSTAFA" userId="612e3f77-08f4-424c-9bd0-6ac275dcda07" providerId="ADAL" clId="{A64A7F10-220F-4C8C-89FD-321083E4E9DC}" dt="2025-08-19T17:13:04.668" v="2108" actId="20577"/>
          <ac:spMkLst>
            <pc:docMk/>
            <pc:sldMk cId="2554523360" sldId="2134808712"/>
            <ac:spMk id="2" creationId="{1398BA04-108E-6F4C-136D-2E5CD4550D05}"/>
          </ac:spMkLst>
        </pc:spChg>
        <pc:spChg chg="add mod">
          <ac:chgData name="FERHANE EL MOSTAFA" userId="612e3f77-08f4-424c-9bd0-6ac275dcda07" providerId="ADAL" clId="{A64A7F10-220F-4C8C-89FD-321083E4E9DC}" dt="2025-08-19T17:24:11.182" v="2300" actId="14100"/>
          <ac:spMkLst>
            <pc:docMk/>
            <pc:sldMk cId="2554523360" sldId="2134808712"/>
            <ac:spMk id="4" creationId="{F681F5E9-4AD0-9A72-1788-F37DE5DA98B5}"/>
          </ac:spMkLst>
        </pc:spChg>
        <pc:spChg chg="add mod">
          <ac:chgData name="FERHANE EL MOSTAFA" userId="612e3f77-08f4-424c-9bd0-6ac275dcda07" providerId="ADAL" clId="{A64A7F10-220F-4C8C-89FD-321083E4E9DC}" dt="2025-08-19T17:22:20.134" v="2272" actId="1076"/>
          <ac:spMkLst>
            <pc:docMk/>
            <pc:sldMk cId="2554523360" sldId="2134808712"/>
            <ac:spMk id="5" creationId="{2BED813D-200B-A410-7743-6C6984E6C5EC}"/>
          </ac:spMkLst>
        </pc:spChg>
        <pc:spChg chg="add mod">
          <ac:chgData name="FERHANE EL MOSTAFA" userId="612e3f77-08f4-424c-9bd0-6ac275dcda07" providerId="ADAL" clId="{A64A7F10-220F-4C8C-89FD-321083E4E9DC}" dt="2025-08-19T17:22:36.471" v="2277" actId="14100"/>
          <ac:spMkLst>
            <pc:docMk/>
            <pc:sldMk cId="2554523360" sldId="2134808712"/>
            <ac:spMk id="25" creationId="{19871A05-C260-0DE3-AA2E-ACA6188258B1}"/>
          </ac:spMkLst>
        </pc:spChg>
        <pc:spChg chg="add mod">
          <ac:chgData name="FERHANE EL MOSTAFA" userId="612e3f77-08f4-424c-9bd0-6ac275dcda07" providerId="ADAL" clId="{A64A7F10-220F-4C8C-89FD-321083E4E9DC}" dt="2025-08-19T17:24:54.402" v="2303" actId="207"/>
          <ac:spMkLst>
            <pc:docMk/>
            <pc:sldMk cId="2554523360" sldId="2134808712"/>
            <ac:spMk id="26" creationId="{6ED0058E-A64C-040F-7DE3-B535C1008084}"/>
          </ac:spMkLst>
        </pc:spChg>
        <pc:spChg chg="add mod">
          <ac:chgData name="FERHANE EL MOSTAFA" userId="612e3f77-08f4-424c-9bd0-6ac275dcda07" providerId="ADAL" clId="{A64A7F10-220F-4C8C-89FD-321083E4E9DC}" dt="2025-08-19T17:25:00.178" v="2305" actId="20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7:13:36.301" v="2115" actId="21"/>
        <pc:sldMkLst>
          <pc:docMk/>
          <pc:sldMk cId="3733205394" sldId="2134808713"/>
        </pc:sldMkLst>
        <pc:spChg chg="mod">
          <ac:chgData name="FERHANE EL MOSTAFA" userId="612e3f77-08f4-424c-9bd0-6ac275dcda07" providerId="ADAL" clId="{A64A7F10-220F-4C8C-89FD-321083E4E9DC}" dt="2025-08-19T17:06:11.133" v="1890" actId="1410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A64A7F10-220F-4C8C-89FD-321083E4E9DC}" dt="2025-08-19T17:12:04.088" v="1994" actId="20577"/>
          <ac:spMkLst>
            <pc:docMk/>
            <pc:sldMk cId="3733205394" sldId="2134808713"/>
            <ac:spMk id="3" creationId="{A2B92D9E-4FBF-7409-06F9-631BDDA34193}"/>
          </ac:spMkLst>
        </pc:spChg>
        <pc:spChg chg="mod">
          <ac:chgData name="FERHANE EL MOSTAFA" userId="612e3f77-08f4-424c-9bd0-6ac275dcda07" providerId="ADAL" clId="{A64A7F10-220F-4C8C-89FD-321083E4E9DC}" dt="2025-08-19T17:07:43.485" v="1942" actId="1076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A64A7F10-220F-4C8C-89FD-321083E4E9DC}" dt="2025-08-19T17:08:57.873" v="1946" actId="1076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A64A7F10-220F-4C8C-89FD-321083E4E9DC}" dt="2025-08-19T17:07:39.672" v="1940" actId="1076"/>
          <ac:spMkLst>
            <pc:docMk/>
            <pc:sldMk cId="3733205394" sldId="2134808713"/>
            <ac:spMk id="8" creationId="{D3D8F853-3A53-22E1-3AC0-D8C59865709F}"/>
          </ac:spMkLst>
        </pc:spChg>
        <pc:spChg chg="mod">
          <ac:chgData name="FERHANE EL MOSTAFA" userId="612e3f77-08f4-424c-9bd0-6ac275dcda07" providerId="ADAL" clId="{A64A7F10-220F-4C8C-89FD-321083E4E9DC}" dt="2025-08-19T17:01:36.418" v="1802" actId="1076"/>
          <ac:spMkLst>
            <pc:docMk/>
            <pc:sldMk cId="3733205394" sldId="2134808713"/>
            <ac:spMk id="9" creationId="{E8F68D13-FF76-A7BB-77E3-035CE0E6E8BA}"/>
          </ac:spMkLst>
        </pc:spChg>
        <pc:spChg chg="mod">
          <ac:chgData name="FERHANE EL MOSTAFA" userId="612e3f77-08f4-424c-9bd0-6ac275dcda07" providerId="ADAL" clId="{A64A7F10-220F-4C8C-89FD-321083E4E9DC}" dt="2025-08-19T17:07:49.006" v="1944" actId="1076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A64A7F10-220F-4C8C-89FD-321083E4E9DC}" dt="2025-08-19T17:07:47.461" v="1943" actId="1076"/>
          <ac:spMkLst>
            <pc:docMk/>
            <pc:sldMk cId="3733205394" sldId="2134808713"/>
            <ac:spMk id="12" creationId="{EBAE3C71-7308-268D-1775-2ABD48421272}"/>
          </ac:spMkLst>
        </pc:spChg>
        <pc:picChg chg="add mod">
          <ac:chgData name="FERHANE EL MOSTAFA" userId="612e3f77-08f4-424c-9bd0-6ac275dcda07" providerId="ADAL" clId="{A64A7F10-220F-4C8C-89FD-321083E4E9DC}" dt="2025-08-19T16:55:45.839" v="1726"/>
          <ac:picMkLst>
            <pc:docMk/>
            <pc:sldMk cId="3733205394" sldId="2134808713"/>
            <ac:picMk id="4" creationId="{2F3ECCF6-2DF8-8900-175B-C96B8D76EA93}"/>
          </ac:picMkLst>
        </pc:picChg>
      </pc:sldChg>
      <pc:sldChg chg="addSp delSp modSp add mod delAnim">
        <pc:chgData name="FERHANE EL MOSTAFA" userId="612e3f77-08f4-424c-9bd0-6ac275dcda07" providerId="ADAL" clId="{A64A7F10-220F-4C8C-89FD-321083E4E9DC}" dt="2025-08-19T17:26:50.568" v="2396"/>
        <pc:sldMkLst>
          <pc:docMk/>
          <pc:sldMk cId="1705819537" sldId="2134808714"/>
        </pc:sldMkLst>
        <pc:spChg chg="mod">
          <ac:chgData name="FERHANE EL MOSTAFA" userId="612e3f77-08f4-424c-9bd0-6ac275dcda07" providerId="ADAL" clId="{A64A7F10-220F-4C8C-89FD-321083E4E9DC}" dt="2025-08-19T17:26:32.031" v="2394" actId="20577"/>
          <ac:spMkLst>
            <pc:docMk/>
            <pc:sldMk cId="1705819537" sldId="2134808714"/>
            <ac:spMk id="2" creationId="{6FCB88EC-F975-5B92-6710-93CB9B0BAA52}"/>
          </ac:spMkLst>
        </pc:spChg>
        <pc:picChg chg="add mod">
          <ac:chgData name="FERHANE EL MOSTAFA" userId="612e3f77-08f4-424c-9bd0-6ac275dcda07" providerId="ADAL" clId="{A64A7F10-220F-4C8C-89FD-321083E4E9DC}" dt="2025-08-19T17:26:50.568" v="2396"/>
          <ac:picMkLst>
            <pc:docMk/>
            <pc:sldMk cId="1705819537" sldId="2134808714"/>
            <ac:picMk id="3" creationId="{022009C3-188A-A37F-C921-0060AB487442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7:38:32.667" v="2568"/>
        <pc:sldMkLst>
          <pc:docMk/>
          <pc:sldMk cId="1366020049" sldId="2134808715"/>
        </pc:sldMkLst>
        <pc:spChg chg="mod">
          <ac:chgData name="FERHANE EL MOSTAFA" userId="612e3f77-08f4-424c-9bd0-6ac275dcda07" providerId="ADAL" clId="{A64A7F10-220F-4C8C-89FD-321083E4E9DC}" dt="2025-08-19T17:28:25.614" v="2468" actId="20577"/>
          <ac:spMkLst>
            <pc:docMk/>
            <pc:sldMk cId="1366020049" sldId="2134808715"/>
            <ac:spMk id="2" creationId="{BE6C931B-68FC-3A67-1CB1-C0996FA4E1DE}"/>
          </ac:spMkLst>
        </pc:spChg>
        <pc:spChg chg="mod">
          <ac:chgData name="FERHANE EL MOSTAFA" userId="612e3f77-08f4-424c-9bd0-6ac275dcda07" providerId="ADAL" clId="{A64A7F10-220F-4C8C-89FD-321083E4E9DC}" dt="2025-08-19T17:34:26.205" v="2533" actId="207"/>
          <ac:spMkLst>
            <pc:docMk/>
            <pc:sldMk cId="1366020049" sldId="2134808715"/>
            <ac:spMk id="5" creationId="{C14967DE-04FF-6CE6-6BB0-3FF9E96C852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7:44:28.227" v="2641" actId="20577"/>
        <pc:sldMkLst>
          <pc:docMk/>
          <pc:sldMk cId="483109708" sldId="2134808716"/>
        </pc:sldMkLst>
      </pc:sldChg>
      <pc:sldChg chg="addSp modSp add mod modAnim">
        <pc:chgData name="FERHANE EL MOSTAFA" userId="612e3f77-08f4-424c-9bd0-6ac275dcda07" providerId="ADAL" clId="{A64A7F10-220F-4C8C-89FD-321083E4E9DC}" dt="2025-08-19T17:46:56.720" v="2748" actId="1076"/>
        <pc:sldMkLst>
          <pc:docMk/>
          <pc:sldMk cId="11916258" sldId="2134808717"/>
        </pc:sldMkLst>
        <pc:spChg chg="mod">
          <ac:chgData name="FERHANE EL MOSTAFA" userId="612e3f77-08f4-424c-9bd0-6ac275dcda07" providerId="ADAL" clId="{A64A7F10-220F-4C8C-89FD-321083E4E9DC}" dt="2025-08-19T17:46:18.934" v="2742" actId="20577"/>
          <ac:spMkLst>
            <pc:docMk/>
            <pc:sldMk cId="11916258" sldId="2134808717"/>
            <ac:spMk id="2" creationId="{ADED2B89-5D63-8791-E1A9-0AC6F980B5B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7:48:02.698" v="2808"/>
        <pc:sldMkLst>
          <pc:docMk/>
          <pc:sldMk cId="342120363" sldId="2134808718"/>
        </pc:sldMkLst>
        <pc:spChg chg="mod">
          <ac:chgData name="FERHANE EL MOSTAFA" userId="612e3f77-08f4-424c-9bd0-6ac275dcda07" providerId="ADAL" clId="{A64A7F10-220F-4C8C-89FD-321083E4E9DC}" dt="2025-08-19T17:47:52.391" v="2807" actId="20577"/>
          <ac:spMkLst>
            <pc:docMk/>
            <pc:sldMk cId="342120363" sldId="2134808718"/>
            <ac:spMk id="2" creationId="{051A1139-3C35-BAB8-D711-54A889FAE5A4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7:50:14.640" v="2895"/>
        <pc:sldMkLst>
          <pc:docMk/>
          <pc:sldMk cId="2143469606" sldId="2134808719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8:05:35.785" v="3429" actId="20577"/>
        <pc:sldMkLst>
          <pc:docMk/>
          <pc:sldMk cId="827506173" sldId="2134808720"/>
        </pc:sldMkLst>
        <pc:spChg chg="mod">
          <ac:chgData name="FERHANE EL MOSTAFA" userId="612e3f77-08f4-424c-9bd0-6ac275dcda07" providerId="ADAL" clId="{A64A7F10-220F-4C8C-89FD-321083E4E9DC}" dt="2025-08-19T17:52:31.140" v="3012" actId="20577"/>
          <ac:spMkLst>
            <pc:docMk/>
            <pc:sldMk cId="827506173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A64A7F10-220F-4C8C-89FD-321083E4E9DC}" dt="2025-08-19T17:57:37.695" v="3198" actId="1076"/>
          <ac:spMkLst>
            <pc:docMk/>
            <pc:sldMk cId="827506173" sldId="2134808720"/>
            <ac:spMk id="6" creationId="{0CC7984D-1860-D7C8-A292-2791F5CFF274}"/>
          </ac:spMkLst>
        </pc:spChg>
        <pc:spChg chg="add mod">
          <ac:chgData name="FERHANE EL MOSTAFA" userId="612e3f77-08f4-424c-9bd0-6ac275dcda07" providerId="ADAL" clId="{A64A7F10-220F-4C8C-89FD-321083E4E9DC}" dt="2025-08-19T17:57:41.712" v="3199" actId="1076"/>
          <ac:spMkLst>
            <pc:docMk/>
            <pc:sldMk cId="827506173" sldId="2134808720"/>
            <ac:spMk id="14" creationId="{391DC996-BBFE-D500-A200-FFA9C0E8AB74}"/>
          </ac:spMkLst>
        </pc:spChg>
        <pc:spChg chg="add mod">
          <ac:chgData name="FERHANE EL MOSTAFA" userId="612e3f77-08f4-424c-9bd0-6ac275dcda07" providerId="ADAL" clId="{A64A7F10-220F-4C8C-89FD-321083E4E9DC}" dt="2025-08-19T18:05:35.785" v="3429" actId="20577"/>
          <ac:spMkLst>
            <pc:docMk/>
            <pc:sldMk cId="827506173" sldId="2134808720"/>
            <ac:spMk id="15" creationId="{96262DCF-3EF0-C4D6-403A-29F355672949}"/>
          </ac:spMkLst>
        </pc:spChg>
        <pc:graphicFrameChg chg="mod modGraphic">
          <ac:chgData name="FERHANE EL MOSTAFA" userId="612e3f77-08f4-424c-9bd0-6ac275dcda07" providerId="ADAL" clId="{A64A7F10-220F-4C8C-89FD-321083E4E9DC}" dt="2025-08-19T17:57:32.949" v="3197" actId="1076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addSp delSp modSp add mod modAnim">
        <pc:chgData name="FERHANE EL MOSTAFA" userId="612e3f77-08f4-424c-9bd0-6ac275dcda07" providerId="ADAL" clId="{A64A7F10-220F-4C8C-89FD-321083E4E9DC}" dt="2025-08-19T18:12:24.266" v="3514" actId="20577"/>
        <pc:sldMkLst>
          <pc:docMk/>
          <pc:sldMk cId="3033448778" sldId="2134808721"/>
        </pc:sldMkLst>
      </pc:sldChg>
      <pc:sldChg chg="addSp delSp modSp add mod modAnim">
        <pc:chgData name="FERHANE EL MOSTAFA" userId="612e3f77-08f4-424c-9bd0-6ac275dcda07" providerId="ADAL" clId="{A64A7F10-220F-4C8C-89FD-321083E4E9DC}" dt="2025-08-19T18:13:12.410" v="3545"/>
        <pc:sldMkLst>
          <pc:docMk/>
          <pc:sldMk cId="851597282" sldId="2134808722"/>
        </pc:sldMkLst>
      </pc:sldChg>
      <pc:sldChg chg="addSp delSp modSp add mod">
        <pc:chgData name="FERHANE EL MOSTAFA" userId="612e3f77-08f4-424c-9bd0-6ac275dcda07" providerId="ADAL" clId="{A64A7F10-220F-4C8C-89FD-321083E4E9DC}" dt="2025-08-19T18:23:05.073" v="3675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A64A7F10-220F-4C8C-89FD-321083E4E9DC}" dt="2025-08-19T18:23:05.073" v="3675" actId="20577"/>
          <ac:spMkLst>
            <pc:docMk/>
            <pc:sldMk cId="2746584739" sldId="2134808723"/>
            <ac:spMk id="2" creationId="{B86C4EBA-6576-54A9-AA83-D3A0FEC4E601}"/>
          </ac:spMkLst>
        </pc:spChg>
        <pc:picChg chg="add mod">
          <ac:chgData name="FERHANE EL MOSTAFA" userId="612e3f77-08f4-424c-9bd0-6ac275dcda07" providerId="ADAL" clId="{A64A7F10-220F-4C8C-89FD-321083E4E9DC}" dt="2025-08-19T18:21:26.851" v="3635"/>
          <ac:picMkLst>
            <pc:docMk/>
            <pc:sldMk cId="2746584739" sldId="2134808723"/>
            <ac:picMk id="5" creationId="{6F8FD717-9A5E-6845-38B3-6D3A93A1377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9:30:06.548" v="3753"/>
        <pc:sldMkLst>
          <pc:docMk/>
          <pc:sldMk cId="1058716187" sldId="2134808724"/>
        </pc:sldMkLst>
      </pc:sldChg>
      <pc:sldChg chg="addSp delSp modSp add mod">
        <pc:chgData name="FERHANE EL MOSTAFA" userId="612e3f77-08f4-424c-9bd0-6ac275dcda07" providerId="ADAL" clId="{A64A7F10-220F-4C8C-89FD-321083E4E9DC}" dt="2025-08-19T19:46:24.307" v="4146" actId="20577"/>
        <pc:sldMkLst>
          <pc:docMk/>
          <pc:sldMk cId="3657102211" sldId="2134808725"/>
        </pc:sldMkLst>
      </pc:sldChg>
      <pc:sldChg chg="addSp delSp modSp add mod">
        <pc:chgData name="FERHANE EL MOSTAFA" userId="612e3f77-08f4-424c-9bd0-6ac275dcda07" providerId="ADAL" clId="{A64A7F10-220F-4C8C-89FD-321083E4E9DC}" dt="2025-08-19T19:47:04.283" v="4191" actId="20577"/>
        <pc:sldMkLst>
          <pc:docMk/>
          <pc:sldMk cId="2783003011" sldId="2134808726"/>
        </pc:sldMkLst>
      </pc:sldChg>
      <pc:sldMasterChg chg="delSldLayout">
        <pc:chgData name="FERHANE EL MOSTAFA" userId="612e3f77-08f4-424c-9bd0-6ac275dcda07" providerId="ADAL" clId="{A64A7F10-220F-4C8C-89FD-321083E4E9DC}" dt="2025-08-19T19:38:10.526" v="4027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A64A7F10-220F-4C8C-89FD-321083E4E9DC}" dt="2025-08-19T19:38:10.526" v="4027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61656FBC-2B91-4CDD-AA49-01491A594FA8}"/>
    <pc:docChg chg="custSel addSld delSld modSld modSection">
      <pc:chgData name="FERHANE EL MOSTAFA" userId="612e3f77-08f4-424c-9bd0-6ac275dcda07" providerId="ADAL" clId="{61656FBC-2B91-4CDD-AA49-01491A594FA8}" dt="2025-08-24T20:39:48.532" v="340"/>
      <pc:docMkLst>
        <pc:docMk/>
      </pc:docMkLst>
      <pc:sldChg chg="modSp mod">
        <pc:chgData name="FERHANE EL MOSTAFA" userId="612e3f77-08f4-424c-9bd0-6ac275dcda07" providerId="ADAL" clId="{61656FBC-2B91-4CDD-AA49-01491A594FA8}" dt="2025-08-24T20:15:41.400" v="1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61656FBC-2B91-4CDD-AA49-01491A594FA8}" dt="2025-08-24T20:15:37.537" v="0" actId="20577"/>
          <ac:spMkLst>
            <pc:docMk/>
            <pc:sldMk cId="0" sldId="2134808444"/>
            <ac:spMk id="9" creationId="{45B0A1E8-F2BA-31DC-A793-BDED4E478A5A}"/>
          </ac:spMkLst>
        </pc:spChg>
        <pc:spChg chg="mod">
          <ac:chgData name="FERHANE EL MOSTAFA" userId="612e3f77-08f4-424c-9bd0-6ac275dcda07" providerId="ADAL" clId="{61656FBC-2B91-4CDD-AA49-01491A594FA8}" dt="2025-08-24T20:15:41.400" v="1" actId="20577"/>
          <ac:spMkLst>
            <pc:docMk/>
            <pc:sldMk cId="0" sldId="2134808444"/>
            <ac:spMk id="16" creationId="{1011D395-B48B-1A0E-A8D8-19564F8D3BB7}"/>
          </ac:spMkLst>
        </pc:spChg>
      </pc:sldChg>
      <pc:sldChg chg="del">
        <pc:chgData name="FERHANE EL MOSTAFA" userId="612e3f77-08f4-424c-9bd0-6ac275dcda07" providerId="ADAL" clId="{61656FBC-2B91-4CDD-AA49-01491A594FA8}" dt="2025-08-24T20:19:55.121" v="15" actId="47"/>
        <pc:sldMkLst>
          <pc:docMk/>
          <pc:sldMk cId="2097033110" sldId="2134808450"/>
        </pc:sldMkLst>
      </pc:sldChg>
      <pc:sldChg chg="del">
        <pc:chgData name="FERHANE EL MOSTAFA" userId="612e3f77-08f4-424c-9bd0-6ac275dcda07" providerId="ADAL" clId="{61656FBC-2B91-4CDD-AA49-01491A594FA8}" dt="2025-08-24T20:20:36.533" v="29" actId="47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61656FBC-2B91-4CDD-AA49-01491A594FA8}" dt="2025-08-24T20:34:53.807" v="254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61656FBC-2B91-4CDD-AA49-01491A594FA8}" dt="2025-08-24T20:34:53.807" v="254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">
        <pc:chgData name="FERHANE EL MOSTAFA" userId="612e3f77-08f4-424c-9bd0-6ac275dcda07" providerId="ADAL" clId="{61656FBC-2B91-4CDD-AA49-01491A594FA8}" dt="2025-08-24T20:34:14.804" v="23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61656FBC-2B91-4CDD-AA49-01491A594FA8}" dt="2025-08-24T20:34:10.606" v="229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61656FBC-2B91-4CDD-AA49-01491A594FA8}" dt="2025-08-24T20:34:14.804" v="234" actId="20577"/>
          <ac:spMkLst>
            <pc:docMk/>
            <pc:sldMk cId="1808969683" sldId="2134808563"/>
            <ac:spMk id="5" creationId="{B1F39C87-79AE-8AC4-532E-A0759DD200CC}"/>
          </ac:spMkLst>
        </pc:spChg>
      </pc:sldChg>
      <pc:sldChg chg="modSp mod">
        <pc:chgData name="FERHANE EL MOSTAFA" userId="612e3f77-08f4-424c-9bd0-6ac275dcda07" providerId="ADAL" clId="{61656FBC-2B91-4CDD-AA49-01491A594FA8}" dt="2025-08-24T20:32:42.591" v="201" actId="1076"/>
        <pc:sldMkLst>
          <pc:docMk/>
          <pc:sldMk cId="4156804253" sldId="2134808628"/>
        </pc:sldMkLst>
        <pc:spChg chg="mod">
          <ac:chgData name="FERHANE EL MOSTAFA" userId="612e3f77-08f4-424c-9bd0-6ac275dcda07" providerId="ADAL" clId="{61656FBC-2B91-4CDD-AA49-01491A594FA8}" dt="2025-08-24T20:32:42.591" v="201" actId="1076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delAnim">
        <pc:chgData name="FERHANE EL MOSTAFA" userId="612e3f77-08f4-424c-9bd0-6ac275dcda07" providerId="ADAL" clId="{61656FBC-2B91-4CDD-AA49-01491A594FA8}" dt="2025-08-24T20:39:04.868" v="319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61656FBC-2B91-4CDD-AA49-01491A594FA8}" dt="2025-08-24T20:39:08.534" v="321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61656FBC-2B91-4CDD-AA49-01491A594FA8}" dt="2025-08-24T20:39:15.430" v="325"/>
        <pc:sldMkLst>
          <pc:docMk/>
          <pc:sldMk cId="322019483" sldId="2134808641"/>
        </pc:sldMkLst>
      </pc:sldChg>
      <pc:sldChg chg="addSp delSp modSp mod delAnim">
        <pc:chgData name="FERHANE EL MOSTAFA" userId="612e3f77-08f4-424c-9bd0-6ac275dcda07" providerId="ADAL" clId="{61656FBC-2B91-4CDD-AA49-01491A594FA8}" dt="2025-08-24T20:39:12.006" v="323"/>
        <pc:sldMkLst>
          <pc:docMk/>
          <pc:sldMk cId="1231011705" sldId="2134808643"/>
        </pc:sldMkLst>
      </pc:sldChg>
      <pc:sldChg chg="addSp delSp modSp mod">
        <pc:chgData name="FERHANE EL MOSTAFA" userId="612e3f77-08f4-424c-9bd0-6ac275dcda07" providerId="ADAL" clId="{61656FBC-2B91-4CDD-AA49-01491A594FA8}" dt="2025-08-24T20:39:48.532" v="340"/>
        <pc:sldMkLst>
          <pc:docMk/>
          <pc:sldMk cId="4220590668" sldId="2134808678"/>
        </pc:sldMkLst>
      </pc:sldChg>
      <pc:sldChg chg="modSp mod">
        <pc:chgData name="FERHANE EL MOSTAFA" userId="612e3f77-08f4-424c-9bd0-6ac275dcda07" providerId="ADAL" clId="{61656FBC-2B91-4CDD-AA49-01491A594FA8}" dt="2025-08-24T20:35:09.491" v="258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61656FBC-2B91-4CDD-AA49-01491A594FA8}" dt="2025-08-24T20:35:09.491" v="258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61656FBC-2B91-4CDD-AA49-01491A594FA8}" dt="2025-08-24T20:35:29.433" v="267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61656FBC-2B91-4CDD-AA49-01491A594FA8}" dt="2025-08-24T20:35:22.670" v="262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61656FBC-2B91-4CDD-AA49-01491A594FA8}" dt="2025-08-24T20:35:29.433" v="267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mod">
        <pc:chgData name="FERHANE EL MOSTAFA" userId="612e3f77-08f4-424c-9bd0-6ac275dcda07" providerId="ADAL" clId="{61656FBC-2B91-4CDD-AA49-01491A594FA8}" dt="2025-08-24T20:35:50.966" v="271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61656FBC-2B91-4CDD-AA49-01491A594FA8}" dt="2025-08-24T20:35:50.966" v="271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">
        <pc:chgData name="FERHANE EL MOSTAFA" userId="612e3f77-08f4-424c-9bd0-6ac275dcda07" providerId="ADAL" clId="{61656FBC-2B91-4CDD-AA49-01491A594FA8}" dt="2025-08-24T20:35:57.306" v="275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61656FBC-2B91-4CDD-AA49-01491A594FA8}" dt="2025-08-24T20:35:57.306" v="275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mod">
        <pc:chgData name="FERHANE EL MOSTAFA" userId="612e3f77-08f4-424c-9bd0-6ac275dcda07" providerId="ADAL" clId="{61656FBC-2B91-4CDD-AA49-01491A594FA8}" dt="2025-08-24T20:36:07.570" v="278" actId="20577"/>
        <pc:sldMkLst>
          <pc:docMk/>
          <pc:sldMk cId="3557025472" sldId="2134808694"/>
        </pc:sldMkLst>
      </pc:sldChg>
      <pc:sldChg chg="modSp mod">
        <pc:chgData name="FERHANE EL MOSTAFA" userId="612e3f77-08f4-424c-9bd0-6ac275dcda07" providerId="ADAL" clId="{61656FBC-2B91-4CDD-AA49-01491A594FA8}" dt="2025-08-24T20:36:40.403" v="297" actId="14100"/>
        <pc:sldMkLst>
          <pc:docMk/>
          <pc:sldMk cId="769154890" sldId="2134808695"/>
        </pc:sldMkLst>
      </pc:sldChg>
      <pc:sldChg chg="addSp delSp modSp mod delAnim modAnim">
        <pc:chgData name="FERHANE EL MOSTAFA" userId="612e3f77-08f4-424c-9bd0-6ac275dcda07" providerId="ADAL" clId="{61656FBC-2B91-4CDD-AA49-01491A594FA8}" dt="2025-08-24T20:32:50.711" v="203"/>
        <pc:sldMkLst>
          <pc:docMk/>
          <pc:sldMk cId="3630681292" sldId="2134808696"/>
        </pc:sldMkLst>
      </pc:sldChg>
      <pc:sldChg chg="addSp delSp modSp mod delAnim modAnim">
        <pc:chgData name="FERHANE EL MOSTAFA" userId="612e3f77-08f4-424c-9bd0-6ac275dcda07" providerId="ADAL" clId="{61656FBC-2B91-4CDD-AA49-01491A594FA8}" dt="2025-08-24T20:32:57.198" v="205"/>
        <pc:sldMkLst>
          <pc:docMk/>
          <pc:sldMk cId="3631818263" sldId="2134808697"/>
        </pc:sldMkLst>
      </pc:sldChg>
      <pc:sldChg chg="addSp delSp modSp mod delAnim">
        <pc:chgData name="FERHANE EL MOSTAFA" userId="612e3f77-08f4-424c-9bd0-6ac275dcda07" providerId="ADAL" clId="{61656FBC-2B91-4CDD-AA49-01491A594FA8}" dt="2025-08-24T20:38:59.901" v="317"/>
        <pc:sldMkLst>
          <pc:docMk/>
          <pc:sldMk cId="1075695747" sldId="2134808698"/>
        </pc:sldMkLst>
      </pc:sldChg>
      <pc:sldChg chg="addSp delSp modSp mod delAnim">
        <pc:chgData name="FERHANE EL MOSTAFA" userId="612e3f77-08f4-424c-9bd0-6ac275dcda07" providerId="ADAL" clId="{61656FBC-2B91-4CDD-AA49-01491A594FA8}" dt="2025-08-24T20:38:56.476" v="315"/>
        <pc:sldMkLst>
          <pc:docMk/>
          <pc:sldMk cId="1030826978" sldId="2134808707"/>
        </pc:sldMkLst>
      </pc:sldChg>
      <pc:sldChg chg="addSp delSp modSp mod">
        <pc:chgData name="FERHANE EL MOSTAFA" userId="612e3f77-08f4-424c-9bd0-6ac275dcda07" providerId="ADAL" clId="{61656FBC-2B91-4CDD-AA49-01491A594FA8}" dt="2025-08-24T20:38:35.202" v="305" actId="14100"/>
        <pc:sldMkLst>
          <pc:docMk/>
          <pc:sldMk cId="1705819537" sldId="2134808714"/>
        </pc:sldMkLst>
      </pc:sldChg>
      <pc:sldChg chg="addSp delSp modSp mod">
        <pc:chgData name="FERHANE EL MOSTAFA" userId="612e3f77-08f4-424c-9bd0-6ac275dcda07" providerId="ADAL" clId="{61656FBC-2B91-4CDD-AA49-01491A594FA8}" dt="2025-08-24T20:39:22.352" v="328"/>
        <pc:sldMkLst>
          <pc:docMk/>
          <pc:sldMk cId="11916258" sldId="2134808717"/>
        </pc:sldMkLst>
      </pc:sldChg>
      <pc:sldChg chg="addSp delSp modSp mod">
        <pc:chgData name="FERHANE EL MOSTAFA" userId="612e3f77-08f4-424c-9bd0-6ac275dcda07" providerId="ADAL" clId="{61656FBC-2B91-4CDD-AA49-01491A594FA8}" dt="2025-08-24T20:39:29.365" v="331"/>
        <pc:sldMkLst>
          <pc:docMk/>
          <pc:sldMk cId="342120363" sldId="2134808718"/>
        </pc:sldMkLst>
      </pc:sldChg>
      <pc:sldChg chg="addSp delSp modSp mod delAnim">
        <pc:chgData name="FERHANE EL MOSTAFA" userId="612e3f77-08f4-424c-9bd0-6ac275dcda07" providerId="ADAL" clId="{61656FBC-2B91-4CDD-AA49-01491A594FA8}" dt="2025-08-24T20:39:39.927" v="338"/>
        <pc:sldMkLst>
          <pc:docMk/>
          <pc:sldMk cId="2143469606" sldId="2134808719"/>
        </pc:sldMkLst>
      </pc:sldChg>
      <pc:sldChg chg="addSp delSp modSp mod delAnim">
        <pc:chgData name="FERHANE EL MOSTAFA" userId="612e3f77-08f4-424c-9bd0-6ac275dcda07" providerId="ADAL" clId="{61656FBC-2B91-4CDD-AA49-01491A594FA8}" dt="2025-08-24T20:38:42.152" v="307"/>
        <pc:sldMkLst>
          <pc:docMk/>
          <pc:sldMk cId="3471885217" sldId="2134808733"/>
        </pc:sldMkLst>
      </pc:sldChg>
      <pc:sldChg chg="del">
        <pc:chgData name="FERHANE EL MOSTAFA" userId="612e3f77-08f4-424c-9bd0-6ac275dcda07" providerId="ADAL" clId="{61656FBC-2B91-4CDD-AA49-01491A594FA8}" dt="2025-08-24T20:19:21.878" v="13" actId="47"/>
        <pc:sldMkLst>
          <pc:docMk/>
          <pc:sldMk cId="876863649" sldId="2134808737"/>
        </pc:sldMkLst>
      </pc:sldChg>
      <pc:sldChg chg="del">
        <pc:chgData name="FERHANE EL MOSTAFA" userId="612e3f77-08f4-424c-9bd0-6ac275dcda07" providerId="ADAL" clId="{61656FBC-2B91-4CDD-AA49-01491A594FA8}" dt="2025-08-24T20:33:03.729" v="207" actId="47"/>
        <pc:sldMkLst>
          <pc:docMk/>
          <pc:sldMk cId="2991432417" sldId="2134808738"/>
        </pc:sldMkLst>
      </pc:sldChg>
      <pc:sldChg chg="del">
        <pc:chgData name="FERHANE EL MOSTAFA" userId="612e3f77-08f4-424c-9bd0-6ac275dcda07" providerId="ADAL" clId="{61656FBC-2B91-4CDD-AA49-01491A594FA8}" dt="2025-08-24T20:33:02.338" v="206" actId="47"/>
        <pc:sldMkLst>
          <pc:docMk/>
          <pc:sldMk cId="1013569934" sldId="2134808739"/>
        </pc:sldMkLst>
      </pc:sldChg>
      <pc:sldChg chg="addSp delSp modSp add mod">
        <pc:chgData name="FERHANE EL MOSTAFA" userId="612e3f77-08f4-424c-9bd0-6ac275dcda07" providerId="ADAL" clId="{61656FBC-2B91-4CDD-AA49-01491A594FA8}" dt="2025-08-24T20:19:15.221" v="12" actId="20577"/>
        <pc:sldMkLst>
          <pc:docMk/>
          <pc:sldMk cId="3936123366" sldId="2134808744"/>
        </pc:sldMkLst>
      </pc:sldChg>
      <pc:sldChg chg="add">
        <pc:chgData name="FERHANE EL MOSTAFA" userId="612e3f77-08f4-424c-9bd0-6ac275dcda07" providerId="ADAL" clId="{61656FBC-2B91-4CDD-AA49-01491A594FA8}" dt="2025-08-24T20:19:51.412" v="14"/>
        <pc:sldMkLst>
          <pc:docMk/>
          <pc:sldMk cId="4285607448" sldId="2134808745"/>
        </pc:sldMkLst>
      </pc:sldChg>
      <pc:sldChg chg="modSp add mod">
        <pc:chgData name="FERHANE EL MOSTAFA" userId="612e3f77-08f4-424c-9bd0-6ac275dcda07" providerId="ADAL" clId="{61656FBC-2B91-4CDD-AA49-01491A594FA8}" dt="2025-08-24T20:20:23.438" v="28" actId="20577"/>
        <pc:sldMkLst>
          <pc:docMk/>
          <pc:sldMk cId="776497217" sldId="2134808746"/>
        </pc:sldMkLst>
      </pc:sldChg>
      <pc:sldMasterChg chg="delSldLayout">
        <pc:chgData name="FERHANE EL MOSTAFA" userId="612e3f77-08f4-424c-9bd0-6ac275dcda07" providerId="ADAL" clId="{61656FBC-2B91-4CDD-AA49-01491A594FA8}" dt="2025-08-24T20:19:21.878" v="13" actId="47"/>
        <pc:sldMasterMkLst>
          <pc:docMk/>
          <pc:sldMasterMk cId="3077954908" sldId="2147483982"/>
        </pc:sldMasterMkLst>
        <pc:sldLayoutChg chg="del">
          <pc:chgData name="FERHANE EL MOSTAFA" userId="612e3f77-08f4-424c-9bd0-6ac275dcda07" providerId="ADAL" clId="{61656FBC-2B91-4CDD-AA49-01491A594FA8}" dt="2025-08-24T20:19:21.878" v="13" actId="47"/>
          <pc:sldLayoutMkLst>
            <pc:docMk/>
            <pc:sldMasterMk cId="3077954908" sldId="2147483982"/>
            <pc:sldLayoutMk cId="3393542091" sldId="2147483994"/>
          </pc:sldLayoutMkLst>
        </pc:sldLayoutChg>
      </pc:sldMasterChg>
    </pc:docChg>
  </pc:docChgLst>
  <pc:docChgLst>
    <pc:chgData name="FERHANE EL MOSTAFA" userId="612e3f77-08f4-424c-9bd0-6ac275dcda07" providerId="ADAL" clId="{DC45ABEC-B678-4592-B1B5-F810431A7E59}"/>
    <pc:docChg chg="undo custSel addSld delSld modSld delMainMaster modSection">
      <pc:chgData name="FERHANE EL MOSTAFA" userId="612e3f77-08f4-424c-9bd0-6ac275dcda07" providerId="ADAL" clId="{DC45ABEC-B678-4592-B1B5-F810431A7E59}" dt="2025-08-17T11:37:49.464" v="914" actId="20577"/>
      <pc:docMkLst>
        <pc:docMk/>
      </pc:docMkLst>
      <pc:sldChg chg="del">
        <pc:chgData name="FERHANE EL MOSTAFA" userId="612e3f77-08f4-424c-9bd0-6ac275dcda07" providerId="ADAL" clId="{DC45ABEC-B678-4592-B1B5-F810431A7E59}" dt="2025-08-17T10:22:49.587" v="2" actId="47"/>
        <pc:sldMkLst>
          <pc:docMk/>
          <pc:sldMk cId="0" sldId="257"/>
        </pc:sldMkLst>
      </pc:sldChg>
      <pc:sldChg chg="del">
        <pc:chgData name="FERHANE EL MOSTAFA" userId="612e3f77-08f4-424c-9bd0-6ac275dcda07" providerId="ADAL" clId="{DC45ABEC-B678-4592-B1B5-F810431A7E59}" dt="2025-08-17T10:26:26.290" v="53" actId="47"/>
        <pc:sldMkLst>
          <pc:docMk/>
          <pc:sldMk cId="254142550" sldId="345"/>
        </pc:sldMkLst>
      </pc:sldChg>
      <pc:sldChg chg="add del">
        <pc:chgData name="FERHANE EL MOSTAFA" userId="612e3f77-08f4-424c-9bd0-6ac275dcda07" providerId="ADAL" clId="{DC45ABEC-B678-4592-B1B5-F810431A7E59}" dt="2025-08-17T10:23:41.481" v="13" actId="47"/>
        <pc:sldMkLst>
          <pc:docMk/>
          <pc:sldMk cId="389635199" sldId="467"/>
        </pc:sldMkLst>
      </pc:sldChg>
      <pc:sldChg chg="addSp modSp mod">
        <pc:chgData name="FERHANE EL MOSTAFA" userId="612e3f77-08f4-424c-9bd0-6ac275dcda07" providerId="ADAL" clId="{DC45ABEC-B678-4592-B1B5-F810431A7E59}" dt="2025-08-17T11:05:37.437" v="368" actId="1076"/>
        <pc:sldMkLst>
          <pc:docMk/>
          <pc:sldMk cId="2425538299" sldId="542"/>
        </pc:sldMkLst>
        <pc:spChg chg="add mod">
          <ac:chgData name="FERHANE EL MOSTAFA" userId="612e3f77-08f4-424c-9bd0-6ac275dcda07" providerId="ADAL" clId="{DC45ABEC-B678-4592-B1B5-F810431A7E59}" dt="2025-08-17T11:05:37.437" v="368" actId="1076"/>
          <ac:spMkLst>
            <pc:docMk/>
            <pc:sldMk cId="2425538299" sldId="542"/>
            <ac:spMk id="2" creationId="{2B5FA5B8-60B1-2BED-9977-2EB9882CB6D6}"/>
          </ac:spMkLst>
        </pc:spChg>
      </pc:sldChg>
      <pc:sldChg chg="del">
        <pc:chgData name="FERHANE EL MOSTAFA" userId="612e3f77-08f4-424c-9bd0-6ac275dcda07" providerId="ADAL" clId="{DC45ABEC-B678-4592-B1B5-F810431A7E59}" dt="2025-08-17T11:04:22.938" v="353" actId="47"/>
        <pc:sldMkLst>
          <pc:docMk/>
          <pc:sldMk cId="3622702464" sldId="953"/>
        </pc:sldMkLst>
      </pc:sldChg>
      <pc:sldChg chg="addSp modSp mod">
        <pc:chgData name="FERHANE EL MOSTAFA" userId="612e3f77-08f4-424c-9bd0-6ac275dcda07" providerId="ADAL" clId="{DC45ABEC-B678-4592-B1B5-F810431A7E59}" dt="2025-08-17T11:30:32.338" v="778" actId="20577"/>
        <pc:sldMkLst>
          <pc:docMk/>
          <pc:sldMk cId="4221709158" sldId="987"/>
        </pc:sldMkLst>
      </pc:sldChg>
      <pc:sldChg chg="del">
        <pc:chgData name="FERHANE EL MOSTAFA" userId="612e3f77-08f4-424c-9bd0-6ac275dcda07" providerId="ADAL" clId="{DC45ABEC-B678-4592-B1B5-F810431A7E59}" dt="2025-08-17T10:23:23.163" v="10" actId="47"/>
        <pc:sldMkLst>
          <pc:docMk/>
          <pc:sldMk cId="1082456540" sldId="2134804867"/>
        </pc:sldMkLst>
      </pc:sldChg>
      <pc:sldChg chg="del">
        <pc:chgData name="FERHANE EL MOSTAFA" userId="612e3f77-08f4-424c-9bd0-6ac275dcda07" providerId="ADAL" clId="{DC45ABEC-B678-4592-B1B5-F810431A7E59}" dt="2025-08-17T10:23:26.008" v="11" actId="4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DC45ABEC-B678-4592-B1B5-F810431A7E59}" dt="2025-08-17T10:39:44.640" v="164" actId="20577"/>
        <pc:sldMkLst>
          <pc:docMk/>
          <pc:sldMk cId="969077855" sldId="2134805155"/>
        </pc:sldMkLst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DC45ABEC-B678-4592-B1B5-F810431A7E59}" dt="2025-08-17T10:25:22.722" v="49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DC45ABEC-B678-4592-B1B5-F810431A7E59}" dt="2025-08-17T10:25:15.340" v="47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DC45ABEC-B678-4592-B1B5-F810431A7E59}" dt="2025-08-17T10:25:35.134" v="51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DC45ABEC-B678-4592-B1B5-F810431A7E59}" dt="2025-08-17T10:25:08.027" v="46" actId="1076"/>
          <ac:grpSpMkLst>
            <pc:docMk/>
            <pc:sldMk cId="969077855" sldId="2134805155"/>
            <ac:grpSpMk id="78" creationId="{BF30825B-BC58-435B-A42C-8221948DEC05}"/>
          </ac:grpSpMkLst>
        </pc:grpChg>
        <pc:graphicFrameChg chg="mod modGraphic">
          <ac:chgData name="FERHANE EL MOSTAFA" userId="612e3f77-08f4-424c-9bd0-6ac275dcda07" providerId="ADAL" clId="{DC45ABEC-B678-4592-B1B5-F810431A7E59}" dt="2025-08-17T10:39:44.640" v="16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DC45ABEC-B678-4592-B1B5-F810431A7E59}" dt="2025-08-17T10:25:22.722" v="49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DC45ABEC-B678-4592-B1B5-F810431A7E59}" dt="2025-08-17T10:25:15.340" v="47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DC45ABEC-B678-4592-B1B5-F810431A7E59}" dt="2025-08-17T10:25:35.134" v="51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DC45ABEC-B678-4592-B1B5-F810431A7E59}" dt="2025-08-17T10:25:08.027" v="46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del">
        <pc:chgData name="FERHANE EL MOSTAFA" userId="612e3f77-08f4-424c-9bd0-6ac275dcda07" providerId="ADAL" clId="{DC45ABEC-B678-4592-B1B5-F810431A7E59}" dt="2025-08-17T10:23:44.437" v="14" actId="47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DC45ABEC-B678-4592-B1B5-F810431A7E59}" dt="2025-08-17T10:23:28.041" v="12" actId="47"/>
        <pc:sldMkLst>
          <pc:docMk/>
          <pc:sldMk cId="2635296759" sldId="2134808443"/>
        </pc:sldMkLst>
      </pc:sldChg>
      <pc:sldChg chg="modSp add mod">
        <pc:chgData name="FERHANE EL MOSTAFA" userId="612e3f77-08f4-424c-9bd0-6ac275dcda07" providerId="ADAL" clId="{DC45ABEC-B678-4592-B1B5-F810431A7E59}" dt="2025-08-17T10:23:02.918" v="9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DC45ABEC-B678-4592-B1B5-F810431A7E59}" dt="2025-08-17T10:22:58.227" v="8" actId="20577"/>
          <ac:spMkLst>
            <pc:docMk/>
            <pc:sldMk cId="0" sldId="2134808444"/>
            <ac:spMk id="4" creationId="{480176DD-AD75-E05C-FFEB-51070627313B}"/>
          </ac:spMkLst>
        </pc:spChg>
        <pc:spChg chg="mod">
          <ac:chgData name="FERHANE EL MOSTAFA" userId="612e3f77-08f4-424c-9bd0-6ac275dcda07" providerId="ADAL" clId="{DC45ABEC-B678-4592-B1B5-F810431A7E59}" dt="2025-08-17T10:23:02.918" v="9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689964165" sldId="2134808445"/>
        </pc:sldMkLst>
      </pc:sldChg>
      <pc:sldChg chg="modSp add mod">
        <pc:chgData name="FERHANE EL MOSTAFA" userId="612e3f77-08f4-424c-9bd0-6ac275dcda07" providerId="ADAL" clId="{DC45ABEC-B678-4592-B1B5-F810431A7E59}" dt="2025-08-17T10:35:43.895" v="110" actId="20577"/>
        <pc:sldMkLst>
          <pc:docMk/>
          <pc:sldMk cId="2973949677" sldId="2134808446"/>
        </pc:sldMkLst>
        <pc:spChg chg="mod">
          <ac:chgData name="FERHANE EL MOSTAFA" userId="612e3f77-08f4-424c-9bd0-6ac275dcda07" providerId="ADAL" clId="{DC45ABEC-B678-4592-B1B5-F810431A7E59}" dt="2025-08-17T10:35:39.592" v="108" actId="20577"/>
          <ac:spMkLst>
            <pc:docMk/>
            <pc:sldMk cId="2973949677" sldId="2134808446"/>
            <ac:spMk id="13" creationId="{21CEE908-A23E-3615-FC3A-B9D65947341C}"/>
          </ac:spMkLst>
        </pc:spChg>
        <pc:spChg chg="mod">
          <ac:chgData name="FERHANE EL MOSTAFA" userId="612e3f77-08f4-424c-9bd0-6ac275dcda07" providerId="ADAL" clId="{DC45ABEC-B678-4592-B1B5-F810431A7E59}" dt="2025-08-17T10:35:43.895" v="110" actId="20577"/>
          <ac:spMkLst>
            <pc:docMk/>
            <pc:sldMk cId="2973949677" sldId="2134808446"/>
            <ac:spMk id="14" creationId="{2C5D3884-B682-E82B-6AA4-10FF3C852B6C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2533095450" sldId="2134808447"/>
        </pc:sldMkLst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1118925082" sldId="2134808448"/>
        </pc:sldMkLst>
      </pc:sldChg>
      <pc:sldChg chg="add del">
        <pc:chgData name="FERHANE EL MOSTAFA" userId="612e3f77-08f4-424c-9bd0-6ac275dcda07" providerId="ADAL" clId="{DC45ABEC-B678-4592-B1B5-F810431A7E59}" dt="2025-08-17T10:25:03.981" v="45" actId="47"/>
        <pc:sldMkLst>
          <pc:docMk/>
          <pc:sldMk cId="474600501" sldId="2134808449"/>
        </pc:sldMkLst>
      </pc:sldChg>
      <pc:sldChg chg="modSp add mod">
        <pc:chgData name="FERHANE EL MOSTAFA" userId="612e3f77-08f4-424c-9bd0-6ac275dcda07" providerId="ADAL" clId="{DC45ABEC-B678-4592-B1B5-F810431A7E59}" dt="2025-08-17T10:50:43.214" v="168" actId="108"/>
        <pc:sldMkLst>
          <pc:docMk/>
          <pc:sldMk cId="2097033110" sldId="2134808450"/>
        </pc:sldMkLst>
      </pc:sldChg>
      <pc:sldChg chg="addSp delSp modSp add mod delAnim modAnim">
        <pc:chgData name="FERHANE EL MOSTAFA" userId="612e3f77-08f4-424c-9bd0-6ac275dcda07" providerId="ADAL" clId="{DC45ABEC-B678-4592-B1B5-F810431A7E59}" dt="2025-08-17T11:03:57.056" v="352" actId="207"/>
        <pc:sldMkLst>
          <pc:docMk/>
          <pc:sldMk cId="368224478" sldId="2134808451"/>
        </pc:sldMkLst>
      </pc:sldChg>
      <pc:sldChg chg="add">
        <pc:chgData name="FERHANE EL MOSTAFA" userId="612e3f77-08f4-424c-9bd0-6ac275dcda07" providerId="ADAL" clId="{DC45ABEC-B678-4592-B1B5-F810431A7E59}" dt="2025-08-17T10:26:23.520" v="52"/>
        <pc:sldMkLst>
          <pc:docMk/>
          <pc:sldMk cId="1769652138" sldId="2134808454"/>
        </pc:sldMkLst>
      </pc:sldChg>
      <pc:sldChg chg="add">
        <pc:chgData name="FERHANE EL MOSTAFA" userId="612e3f77-08f4-424c-9bd0-6ac275dcda07" providerId="ADAL" clId="{DC45ABEC-B678-4592-B1B5-F810431A7E59}" dt="2025-08-17T10:38:37.199" v="163"/>
        <pc:sldMkLst>
          <pc:docMk/>
          <pc:sldMk cId="553663480" sldId="2134808531"/>
        </pc:sldMkLst>
      </pc:sldChg>
      <pc:sldChg chg="modSp add mod">
        <pc:chgData name="FERHANE EL MOSTAFA" userId="612e3f77-08f4-424c-9bd0-6ac275dcda07" providerId="ADAL" clId="{DC45ABEC-B678-4592-B1B5-F810431A7E59}" dt="2025-08-17T11:37:07.614" v="896" actId="6549"/>
        <pc:sldMkLst>
          <pc:docMk/>
          <pc:sldMk cId="2639336920" sldId="2134808532"/>
        </pc:sldMkLst>
        <pc:spChg chg="mod">
          <ac:chgData name="FERHANE EL MOSTAFA" userId="612e3f77-08f4-424c-9bd0-6ac275dcda07" providerId="ADAL" clId="{DC45ABEC-B678-4592-B1B5-F810431A7E59}" dt="2025-08-17T11:37:07.614" v="896" actId="6549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add del mod">
        <pc:chgData name="FERHANE EL MOSTAFA" userId="612e3f77-08f4-424c-9bd0-6ac275dcda07" providerId="ADAL" clId="{DC45ABEC-B678-4592-B1B5-F810431A7E59}" dt="2025-08-17T10:32:14.864" v="71" actId="47"/>
        <pc:sldMkLst>
          <pc:docMk/>
          <pc:sldMk cId="512562272" sldId="2134808561"/>
        </pc:sldMkLst>
      </pc:sldChg>
      <pc:sldChg chg="addSp modSp add mod modAnim">
        <pc:chgData name="FERHANE EL MOSTAFA" userId="612e3f77-08f4-424c-9bd0-6ac275dcda07" providerId="ADAL" clId="{DC45ABEC-B678-4592-B1B5-F810431A7E59}" dt="2025-08-17T11:36:55.149" v="89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DC45ABEC-B678-4592-B1B5-F810431A7E59}" dt="2025-08-17T11:36:55.149" v="894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DC45ABEC-B678-4592-B1B5-F810431A7E59}" dt="2025-08-17T11:32:11.669" v="816" actId="1076"/>
          <ac:spMkLst>
            <pc:docMk/>
            <pc:sldMk cId="1808969683" sldId="2134808563"/>
            <ac:spMk id="4" creationId="{75A6D452-C0A4-E1D1-441C-6A869EFAD9C2}"/>
          </ac:spMkLst>
        </pc:spChg>
        <pc:spChg chg="add mod">
          <ac:chgData name="FERHANE EL MOSTAFA" userId="612e3f77-08f4-424c-9bd0-6ac275dcda07" providerId="ADAL" clId="{DC45ABEC-B678-4592-B1B5-F810431A7E59}" dt="2025-08-17T11:33:21.427" v="861" actId="207"/>
          <ac:spMkLst>
            <pc:docMk/>
            <pc:sldMk cId="1808969683" sldId="2134808563"/>
            <ac:spMk id="5" creationId="{B1F39C87-79AE-8AC4-532E-A0759DD200CC}"/>
          </ac:spMkLst>
        </pc:spChg>
      </pc:sldChg>
      <pc:sldChg chg="addSp delSp modSp add mod">
        <pc:chgData name="FERHANE EL MOSTAFA" userId="612e3f77-08f4-424c-9bd0-6ac275dcda07" providerId="ADAL" clId="{DC45ABEC-B678-4592-B1B5-F810431A7E59}" dt="2025-08-17T10:31:57.973" v="70" actId="20577"/>
        <pc:sldMkLst>
          <pc:docMk/>
          <pc:sldMk cId="2881457431" sldId="2134808689"/>
        </pc:sldMkLst>
      </pc:sldChg>
      <pc:sldChg chg="modSp add mod">
        <pc:chgData name="FERHANE EL MOSTAFA" userId="612e3f77-08f4-424c-9bd0-6ac275dcda07" providerId="ADAL" clId="{DC45ABEC-B678-4592-B1B5-F810431A7E59}" dt="2025-08-17T11:35:09.591" v="869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DC45ABEC-B678-4592-B1B5-F810431A7E59}" dt="2025-08-17T11:35:09.591" v="869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 add">
        <pc:chgData name="FERHANE EL MOSTAFA" userId="612e3f77-08f4-424c-9bd0-6ac275dcda07" providerId="ADAL" clId="{DC45ABEC-B678-4592-B1B5-F810431A7E59}" dt="2025-08-17T11:35:29.212" v="88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DC45ABEC-B678-4592-B1B5-F810431A7E59}" dt="2025-08-17T11:35:24.548" v="879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DC45ABEC-B678-4592-B1B5-F810431A7E59}" dt="2025-08-17T11:35:29.212" v="88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19.883" v="900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DC45ABEC-B678-4592-B1B5-F810431A7E59}" dt="2025-08-17T11:37:19.883" v="900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add">
        <pc:chgData name="FERHANE EL MOSTAFA" userId="612e3f77-08f4-424c-9bd0-6ac275dcda07" providerId="ADAL" clId="{DC45ABEC-B678-4592-B1B5-F810431A7E59}" dt="2025-08-17T11:37:24.526" v="904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DC45ABEC-B678-4592-B1B5-F810431A7E59}" dt="2025-08-17T11:37:24.526" v="904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41.352" v="908" actId="20577"/>
        <pc:sldMkLst>
          <pc:docMk/>
          <pc:sldMk cId="3557025472" sldId="2134808694"/>
        </pc:sldMkLst>
      </pc:sldChg>
      <pc:sldChg chg="modSp add">
        <pc:chgData name="FERHANE EL MOSTAFA" userId="612e3f77-08f4-424c-9bd0-6ac275dcda07" providerId="ADAL" clId="{DC45ABEC-B678-4592-B1B5-F810431A7E59}" dt="2025-08-17T11:37:49.464" v="914" actId="20577"/>
        <pc:sldMkLst>
          <pc:docMk/>
          <pc:sldMk cId="769154890" sldId="2134808695"/>
        </pc:sldMkLst>
      </pc:sldChg>
      <pc:sldMasterChg chg="del delSldLayout">
        <pc:chgData name="FERHANE EL MOSTAFA" userId="612e3f77-08f4-424c-9bd0-6ac275dcda07" providerId="ADAL" clId="{DC45ABEC-B678-4592-B1B5-F810431A7E59}" dt="2025-08-17T10:32:14.864" v="71" actId="47"/>
        <pc:sldMasterMkLst>
          <pc:docMk/>
          <pc:sldMasterMk cId="242943511" sldId="2147483950"/>
        </pc:sldMasterMkLst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445245562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084679083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84900857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1465880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40535759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4674089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94002793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15565725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885136060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615733402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32589735" sldId="214748396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5497120" sldId="214748396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620975842" sldId="214748396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79519818" sldId="214748396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096850194" sldId="214748396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571586595" sldId="214748396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742436302" sldId="214748396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311758364" sldId="214748396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824676116" sldId="214748396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901545687" sldId="214748397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355515942" sldId="214748397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83438931" sldId="214748397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93967923" sldId="214748397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94803486" sldId="214748397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964557275" sldId="214748397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4149876687" sldId="214748397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747735838" sldId="214748397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010967" sldId="214748397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56855254" sldId="214748397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81775893" sldId="214748398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391772076" sldId="2147483981"/>
          </pc:sldLayoutMkLst>
        </pc:sldLayoutChg>
      </pc:sldMasterChg>
      <pc:sldMasterChg chg="del delSldLayout">
        <pc:chgData name="FERHANE EL MOSTAFA" userId="612e3f77-08f4-424c-9bd0-6ac275dcda07" providerId="ADAL" clId="{DC45ABEC-B678-4592-B1B5-F810431A7E59}" dt="2025-08-17T10:23:41.481" v="13" actId="47"/>
        <pc:sldMasterMkLst>
          <pc:docMk/>
          <pc:sldMasterMk cId="3926379368" sldId="2147483950"/>
        </pc:sldMasterMkLst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301260065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40272504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211108941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91386068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502066883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19613043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210003774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534066846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867731955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757445276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889543173" sldId="2147483961"/>
          </pc:sldLayoutMkLst>
        </pc:sldLayoutChg>
      </pc:sldMasterChg>
    </pc:docChg>
  </pc:docChgLst>
  <pc:docChgLst>
    <pc:chgData name="FERHANE EL MOSTAFA" userId="612e3f77-08f4-424c-9bd0-6ac275dcda07" providerId="ADAL" clId="{E9335B58-7A16-4D04-8706-A96DA3B839FA}"/>
    <pc:docChg chg="undo custSel addSld delSld modSld modSection">
      <pc:chgData name="FERHANE EL MOSTAFA" userId="612e3f77-08f4-424c-9bd0-6ac275dcda07" providerId="ADAL" clId="{E9335B58-7A16-4D04-8706-A96DA3B839FA}" dt="2025-08-28T07:50:37.685" v="2241" actId="47"/>
      <pc:docMkLst>
        <pc:docMk/>
      </pc:docMkLst>
      <pc:sldChg chg="modSp mod">
        <pc:chgData name="FERHANE EL MOSTAFA" userId="612e3f77-08f4-424c-9bd0-6ac275dcda07" providerId="ADAL" clId="{E9335B58-7A16-4D04-8706-A96DA3B839FA}" dt="2025-08-25T19:17:06.149" v="2175" actId="2057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E9335B58-7A16-4D04-8706-A96DA3B839FA}" dt="2025-08-25T16:15:14.815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E9335B58-7A16-4D04-8706-A96DA3B839FA}" dt="2025-08-25T16:15:14.815" v="0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modSp add mod modAnim">
        <pc:chgData name="FERHANE EL MOSTAFA" userId="612e3f77-08f4-424c-9bd0-6ac275dcda07" providerId="ADAL" clId="{E9335B58-7A16-4D04-8706-A96DA3B839FA}" dt="2025-08-25T16:20:22.238" v="76" actId="1076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E9335B58-7A16-4D04-8706-A96DA3B839FA}" dt="2025-08-25T17:01:10.351" v="637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E9335B58-7A16-4D04-8706-A96DA3B839FA}" dt="2025-08-25T17:01:10.351" v="637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mod">
        <pc:chgData name="FERHANE EL MOSTAFA" userId="612e3f77-08f4-424c-9bd0-6ac275dcda07" providerId="ADAL" clId="{E9335B58-7A16-4D04-8706-A96DA3B839FA}" dt="2025-08-25T19:19:21.153" v="2240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E9335B58-7A16-4D04-8706-A96DA3B839FA}" dt="2025-08-25T19:19:21.153" v="2240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E9335B58-7A16-4D04-8706-A96DA3B839FA}" dt="2025-08-25T17:01:29.369" v="648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E9335B58-7A16-4D04-8706-A96DA3B839FA}" dt="2025-08-25T17:01:21.823" v="643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E9335B58-7A16-4D04-8706-A96DA3B839FA}" dt="2025-08-25T17:01:29.369" v="648" actId="20577"/>
          <ac:spMkLst>
            <pc:docMk/>
            <pc:sldMk cId="1808969683" sldId="2134808563"/>
            <ac:spMk id="5" creationId="{B1F39C87-79AE-8AC4-532E-A0759DD200CC}"/>
          </ac:spMkLst>
        </pc:spChg>
      </pc:sldChg>
      <pc:sldChg chg="del">
        <pc:chgData name="FERHANE EL MOSTAFA" userId="612e3f77-08f4-424c-9bd0-6ac275dcda07" providerId="ADAL" clId="{E9335B58-7A16-4D04-8706-A96DA3B839FA}" dt="2025-08-25T19:08:56.300" v="1932" actId="2696"/>
        <pc:sldMkLst>
          <pc:docMk/>
          <pc:sldMk cId="253666560" sldId="2134808627"/>
        </pc:sldMkLst>
      </pc:sldChg>
      <pc:sldChg chg="modSp add mod">
        <pc:chgData name="FERHANE EL MOSTAFA" userId="612e3f77-08f4-424c-9bd0-6ac275dcda07" providerId="ADAL" clId="{E9335B58-7A16-4D04-8706-A96DA3B839FA}" dt="2025-08-25T19:10:09.334" v="2031" actId="1076"/>
        <pc:sldMkLst>
          <pc:docMk/>
          <pc:sldMk cId="1554118466" sldId="2134808627"/>
        </pc:sldMkLst>
        <pc:spChg chg="mod">
          <ac:chgData name="FERHANE EL MOSTAFA" userId="612e3f77-08f4-424c-9bd0-6ac275dcda07" providerId="ADAL" clId="{E9335B58-7A16-4D04-8706-A96DA3B839FA}" dt="2025-08-25T19:10:07.627" v="2030" actId="20577"/>
          <ac:spMkLst>
            <pc:docMk/>
            <pc:sldMk cId="1554118466" sldId="2134808627"/>
            <ac:spMk id="6" creationId="{0B66465E-468F-B22F-A2EA-A217A666D11F}"/>
          </ac:spMkLst>
        </pc:spChg>
        <pc:picChg chg="mod">
          <ac:chgData name="FERHANE EL MOSTAFA" userId="612e3f77-08f4-424c-9bd0-6ac275dcda07" providerId="ADAL" clId="{E9335B58-7A16-4D04-8706-A96DA3B839FA}" dt="2025-08-25T19:10:09.334" v="2031" actId="1076"/>
          <ac:picMkLst>
            <pc:docMk/>
            <pc:sldMk cId="1554118466" sldId="2134808627"/>
            <ac:picMk id="4" creationId="{B94B5DF7-1D48-AF6F-A47B-FEB87FAE15A0}"/>
          </ac:picMkLst>
        </pc:picChg>
      </pc:sldChg>
      <pc:sldChg chg="modSp mod addAnim delAnim">
        <pc:chgData name="FERHANE EL MOSTAFA" userId="612e3f77-08f4-424c-9bd0-6ac275dcda07" providerId="ADAL" clId="{E9335B58-7A16-4D04-8706-A96DA3B839FA}" dt="2025-08-25T16:32:04.428" v="189" actId="13900"/>
        <pc:sldMkLst>
          <pc:docMk/>
          <pc:sldMk cId="4156804253" sldId="2134808628"/>
        </pc:sldMkLst>
        <pc:spChg chg="mod">
          <ac:chgData name="FERHANE EL MOSTAFA" userId="612e3f77-08f4-424c-9bd0-6ac275dcda07" providerId="ADAL" clId="{E9335B58-7A16-4D04-8706-A96DA3B839FA}" dt="2025-08-25T16:32:04.428" v="189" actId="13900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">
        <pc:chgData name="FERHANE EL MOSTAFA" userId="612e3f77-08f4-424c-9bd0-6ac275dcda07" providerId="ADAL" clId="{E9335B58-7A16-4D04-8706-A96DA3B839FA}" dt="2025-08-25T17:46:48.472" v="1232"/>
        <pc:sldMkLst>
          <pc:docMk/>
          <pc:sldMk cId="3555504287" sldId="2134808639"/>
        </pc:sldMkLst>
      </pc:sldChg>
      <pc:sldChg chg="addSp delSp modSp mod">
        <pc:chgData name="FERHANE EL MOSTAFA" userId="612e3f77-08f4-424c-9bd0-6ac275dcda07" providerId="ADAL" clId="{E9335B58-7A16-4D04-8706-A96DA3B839FA}" dt="2025-08-25T17:46:52.240" v="1234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E9335B58-7A16-4D04-8706-A96DA3B839FA}" dt="2025-08-25T17:46:56.225" v="1236"/>
        <pc:sldMkLst>
          <pc:docMk/>
          <pc:sldMk cId="322019483" sldId="2134808641"/>
        </pc:sldMkLst>
      </pc:sldChg>
      <pc:sldChg chg="modSp mod">
        <pc:chgData name="FERHANE EL MOSTAFA" userId="612e3f77-08f4-424c-9bd0-6ac275dcda07" providerId="ADAL" clId="{E9335B58-7A16-4D04-8706-A96DA3B839FA}" dt="2025-08-25T17:11:25.193" v="750" actId="2165"/>
        <pc:sldMkLst>
          <pc:docMk/>
          <pc:sldMk cId="2487464742" sldId="2134808671"/>
        </pc:sldMkLst>
      </pc:sldChg>
      <pc:sldChg chg="addSp delSp modSp mod">
        <pc:chgData name="FERHANE EL MOSTAFA" userId="612e3f77-08f4-424c-9bd0-6ac275dcda07" providerId="ADAL" clId="{E9335B58-7A16-4D04-8706-A96DA3B839FA}" dt="2025-08-25T17:47:27.347" v="1251"/>
        <pc:sldMkLst>
          <pc:docMk/>
          <pc:sldMk cId="4220590668" sldId="2134808678"/>
        </pc:sldMkLst>
      </pc:sldChg>
      <pc:sldChg chg="modSp mod">
        <pc:chgData name="FERHANE EL MOSTAFA" userId="612e3f77-08f4-424c-9bd0-6ac275dcda07" providerId="ADAL" clId="{E9335B58-7A16-4D04-8706-A96DA3B839FA}" dt="2025-08-25T17:01:43.630" v="652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E9335B58-7A16-4D04-8706-A96DA3B839FA}" dt="2025-08-25T17:01:43.630" v="652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E9335B58-7A16-4D04-8706-A96DA3B839FA}" dt="2025-08-25T17:01:58.269" v="66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E9335B58-7A16-4D04-8706-A96DA3B839FA}" dt="2025-08-25T17:01:54.095" v="660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E9335B58-7A16-4D04-8706-A96DA3B839FA}" dt="2025-08-25T17:01:58.269" v="66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mod">
        <pc:chgData name="FERHANE EL MOSTAFA" userId="612e3f77-08f4-424c-9bd0-6ac275dcda07" providerId="ADAL" clId="{E9335B58-7A16-4D04-8706-A96DA3B839FA}" dt="2025-08-25T17:02:20.071" v="673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E9335B58-7A16-4D04-8706-A96DA3B839FA}" dt="2025-08-25T17:02:20.071" v="673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">
        <pc:chgData name="FERHANE EL MOSTAFA" userId="612e3f77-08f4-424c-9bd0-6ac275dcda07" providerId="ADAL" clId="{E9335B58-7A16-4D04-8706-A96DA3B839FA}" dt="2025-08-25T17:02:30.375" v="680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E9335B58-7A16-4D04-8706-A96DA3B839FA}" dt="2025-08-25T17:02:26.836" v="675" actId="20577"/>
          <ac:spMkLst>
            <pc:docMk/>
            <pc:sldMk cId="3730913070" sldId="2134808693"/>
            <ac:spMk id="3" creationId="{F89B113C-0142-3951-3374-6C393CE92987}"/>
          </ac:spMkLst>
        </pc:spChg>
        <pc:spChg chg="mod">
          <ac:chgData name="FERHANE EL MOSTAFA" userId="612e3f77-08f4-424c-9bd0-6ac275dcda07" providerId="ADAL" clId="{E9335B58-7A16-4D04-8706-A96DA3B839FA}" dt="2025-08-25T17:02:30.375" v="680" actId="20577"/>
          <ac:spMkLst>
            <pc:docMk/>
            <pc:sldMk cId="3730913070" sldId="2134808693"/>
            <ac:spMk id="5" creationId="{DFB25501-DEBE-3756-EB0E-35F31984EE52}"/>
          </ac:spMkLst>
        </pc:spChg>
      </pc:sldChg>
      <pc:sldChg chg="del">
        <pc:chgData name="FERHANE EL MOSTAFA" userId="612e3f77-08f4-424c-9bd0-6ac275dcda07" providerId="ADAL" clId="{E9335B58-7A16-4D04-8706-A96DA3B839FA}" dt="2025-08-25T17:02:35.218" v="681" actId="47"/>
        <pc:sldMkLst>
          <pc:docMk/>
          <pc:sldMk cId="3557025472" sldId="2134808694"/>
        </pc:sldMkLst>
      </pc:sldChg>
      <pc:sldChg chg="del">
        <pc:chgData name="FERHANE EL MOSTAFA" userId="612e3f77-08f4-424c-9bd0-6ac275dcda07" providerId="ADAL" clId="{E9335B58-7A16-4D04-8706-A96DA3B839FA}" dt="2025-08-25T17:02:37.210" v="682" actId="47"/>
        <pc:sldMkLst>
          <pc:docMk/>
          <pc:sldMk cId="769154890" sldId="2134808695"/>
        </pc:sldMkLst>
      </pc:sldChg>
      <pc:sldChg chg="addSp delSp modSp mod delAnim modAnim">
        <pc:chgData name="FERHANE EL MOSTAFA" userId="612e3f77-08f4-424c-9bd0-6ac275dcda07" providerId="ADAL" clId="{E9335B58-7A16-4D04-8706-A96DA3B839FA}" dt="2025-08-25T16:32:23.595" v="191"/>
        <pc:sldMkLst>
          <pc:docMk/>
          <pc:sldMk cId="3630681292" sldId="2134808696"/>
        </pc:sldMkLst>
      </pc:sldChg>
      <pc:sldChg chg="addSp delSp modSp mod delAnim modAnim">
        <pc:chgData name="FERHANE EL MOSTAFA" userId="612e3f77-08f4-424c-9bd0-6ac275dcda07" providerId="ADAL" clId="{E9335B58-7A16-4D04-8706-A96DA3B839FA}" dt="2025-08-25T16:32:28.495" v="193"/>
        <pc:sldMkLst>
          <pc:docMk/>
          <pc:sldMk cId="3631818263" sldId="2134808697"/>
        </pc:sldMkLst>
      </pc:sldChg>
      <pc:sldChg chg="addSp delSp modSp mod">
        <pc:chgData name="FERHANE EL MOSTAFA" userId="612e3f77-08f4-424c-9bd0-6ac275dcda07" providerId="ADAL" clId="{E9335B58-7A16-4D04-8706-A96DA3B839FA}" dt="2025-08-25T17:46:43.706" v="1230"/>
        <pc:sldMkLst>
          <pc:docMk/>
          <pc:sldMk cId="1075695747" sldId="2134808698"/>
        </pc:sldMkLst>
      </pc:sldChg>
      <pc:sldChg chg="addSp modSp add del mod">
        <pc:chgData name="FERHANE EL MOSTAFA" userId="612e3f77-08f4-424c-9bd0-6ac275dcda07" providerId="ADAL" clId="{E9335B58-7A16-4D04-8706-A96DA3B839FA}" dt="2025-08-25T17:16:35.947" v="826" actId="1076"/>
        <pc:sldMkLst>
          <pc:docMk/>
          <pc:sldMk cId="175661024" sldId="2134808700"/>
        </pc:sldMkLst>
        <pc:spChg chg="add mod">
          <ac:chgData name="FERHANE EL MOSTAFA" userId="612e3f77-08f4-424c-9bd0-6ac275dcda07" providerId="ADAL" clId="{E9335B58-7A16-4D04-8706-A96DA3B839FA}" dt="2025-08-25T17:16:35.947" v="826" actId="1076"/>
          <ac:spMkLst>
            <pc:docMk/>
            <pc:sldMk cId="175661024" sldId="2134808700"/>
            <ac:spMk id="5" creationId="{C5C634A7-D26F-38FD-7B27-4B575F6CF201}"/>
          </ac:spMkLst>
        </pc:spChg>
        <pc:graphicFrameChg chg="mod modGraphic">
          <ac:chgData name="FERHANE EL MOSTAFA" userId="612e3f77-08f4-424c-9bd0-6ac275dcda07" providerId="ADAL" clId="{E9335B58-7A16-4D04-8706-A96DA3B839FA}" dt="2025-08-25T17:16:26.388" v="824" actId="20577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modSp mod">
        <pc:chgData name="FERHANE EL MOSTAFA" userId="612e3f77-08f4-424c-9bd0-6ac275dcda07" providerId="ADAL" clId="{E9335B58-7A16-4D04-8706-A96DA3B839FA}" dt="2025-08-25T17:44:27.223" v="1193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E9335B58-7A16-4D04-8706-A96DA3B839FA}" dt="2025-08-25T17:42:52.940" v="1105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E9335B58-7A16-4D04-8706-A96DA3B839FA}" dt="2025-08-25T17:44:27.223" v="1193" actId="20577"/>
          <ac:spMkLst>
            <pc:docMk/>
            <pc:sldMk cId="1301504599" sldId="2134808706"/>
            <ac:spMk id="3" creationId="{D1667CBE-ECA4-4090-DB9A-9AF58AE24DDD}"/>
          </ac:spMkLst>
        </pc:spChg>
        <pc:spChg chg="mod">
          <ac:chgData name="FERHANE EL MOSTAFA" userId="612e3f77-08f4-424c-9bd0-6ac275dcda07" providerId="ADAL" clId="{E9335B58-7A16-4D04-8706-A96DA3B839FA}" dt="2025-08-25T17:43:25.812" v="1124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E9335B58-7A16-4D04-8706-A96DA3B839FA}" dt="2025-08-25T17:43:13.731" v="1115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E9335B58-7A16-4D04-8706-A96DA3B839FA}" dt="2025-08-25T17:43:42.198" v="1147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E9335B58-7A16-4D04-8706-A96DA3B839FA}" dt="2025-08-25T17:43:48.725" v="1153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E9335B58-7A16-4D04-8706-A96DA3B839FA}" dt="2025-08-25T17:43:58.333" v="1161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E9335B58-7A16-4D04-8706-A96DA3B839FA}" dt="2025-08-25T17:44:09.824" v="1173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mod delAnim modAnim">
        <pc:chgData name="FERHANE EL MOSTAFA" userId="612e3f77-08f4-424c-9bd0-6ac275dcda07" providerId="ADAL" clId="{E9335B58-7A16-4D04-8706-A96DA3B839FA}" dt="2025-08-25T17:56:42.036" v="1282" actId="14100"/>
        <pc:sldMkLst>
          <pc:docMk/>
          <pc:sldMk cId="1030826978" sldId="2134808707"/>
        </pc:sldMkLst>
      </pc:sldChg>
      <pc:sldChg chg="modSp mod">
        <pc:chgData name="FERHANE EL MOSTAFA" userId="612e3f77-08f4-424c-9bd0-6ac275dcda07" providerId="ADAL" clId="{E9335B58-7A16-4D04-8706-A96DA3B839FA}" dt="2025-08-25T17:22:26.042" v="955" actId="403"/>
        <pc:sldMkLst>
          <pc:docMk/>
          <pc:sldMk cId="2380771049" sldId="2134808711"/>
        </pc:sldMkLst>
        <pc:spChg chg="mod">
          <ac:chgData name="FERHANE EL MOSTAFA" userId="612e3f77-08f4-424c-9bd0-6ac275dcda07" providerId="ADAL" clId="{E9335B58-7A16-4D04-8706-A96DA3B839FA}" dt="2025-08-25T17:22:26.042" v="955" actId="403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">
        <pc:chgData name="FERHANE EL MOSTAFA" userId="612e3f77-08f4-424c-9bd0-6ac275dcda07" providerId="ADAL" clId="{E9335B58-7A16-4D04-8706-A96DA3B839FA}" dt="2025-08-25T17:25:22.859" v="1057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E9335B58-7A16-4D04-8706-A96DA3B839FA}" dt="2025-08-25T17:22:44.833" v="957"/>
          <ac:spMkLst>
            <pc:docMk/>
            <pc:sldMk cId="2554523360" sldId="2134808712"/>
            <ac:spMk id="4" creationId="{F681F5E9-4AD0-9A72-1788-F37DE5DA98B5}"/>
          </ac:spMkLst>
        </pc:spChg>
        <pc:spChg chg="mod">
          <ac:chgData name="FERHANE EL MOSTAFA" userId="612e3f77-08f4-424c-9bd0-6ac275dcda07" providerId="ADAL" clId="{E9335B58-7A16-4D04-8706-A96DA3B839FA}" dt="2025-08-25T17:25:01.124" v="1022" actId="20577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E9335B58-7A16-4D04-8706-A96DA3B839FA}" dt="2025-08-25T17:25:16.476" v="1045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E9335B58-7A16-4D04-8706-A96DA3B839FA}" dt="2025-08-25T17:25:22.859" v="1057" actId="2057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 mod">
        <pc:chgData name="FERHANE EL MOSTAFA" userId="612e3f77-08f4-424c-9bd0-6ac275dcda07" providerId="ADAL" clId="{E9335B58-7A16-4D04-8706-A96DA3B839FA}" dt="2025-08-25T17:24:39.133" v="1004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E9335B58-7A16-4D04-8706-A96DA3B839FA}" dt="2025-08-25T17:22:39.329" v="956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E9335B58-7A16-4D04-8706-A96DA3B839FA}" dt="2025-08-25T17:24:39.133" v="1004" actId="20577"/>
          <ac:spMkLst>
            <pc:docMk/>
            <pc:sldMk cId="3733205394" sldId="2134808713"/>
            <ac:spMk id="3" creationId="{A2B92D9E-4FBF-7409-06F9-631BDDA34193}"/>
          </ac:spMkLst>
        </pc:spChg>
      </pc:sldChg>
      <pc:sldChg chg="addSp delSp modSp mod delAnim">
        <pc:chgData name="FERHANE EL MOSTAFA" userId="612e3f77-08f4-424c-9bd0-6ac275dcda07" providerId="ADAL" clId="{E9335B58-7A16-4D04-8706-A96DA3B839FA}" dt="2025-08-25T17:26:17.264" v="1070" actId="1076"/>
        <pc:sldMkLst>
          <pc:docMk/>
          <pc:sldMk cId="1366020049" sldId="2134808715"/>
        </pc:sldMkLst>
        <pc:spChg chg="mod">
          <ac:chgData name="FERHANE EL MOSTAFA" userId="612e3f77-08f4-424c-9bd0-6ac275dcda07" providerId="ADAL" clId="{E9335B58-7A16-4D04-8706-A96DA3B839FA}" dt="2025-08-25T17:26:17.264" v="1070" actId="1076"/>
          <ac:spMkLst>
            <pc:docMk/>
            <pc:sldMk cId="1366020049" sldId="2134808715"/>
            <ac:spMk id="5" creationId="{C14967DE-04FF-6CE6-6BB0-3FF9E96C8525}"/>
          </ac:spMkLst>
        </pc:spChg>
        <pc:picChg chg="add mod">
          <ac:chgData name="FERHANE EL MOSTAFA" userId="612e3f77-08f4-424c-9bd0-6ac275dcda07" providerId="ADAL" clId="{E9335B58-7A16-4D04-8706-A96DA3B839FA}" dt="2025-08-25T17:26:07.770" v="1069" actId="14100"/>
          <ac:picMkLst>
            <pc:docMk/>
            <pc:sldMk cId="1366020049" sldId="2134808715"/>
            <ac:picMk id="4" creationId="{F9E769B7-6F34-3996-7B7E-0A45115EF1D1}"/>
          </ac:picMkLst>
        </pc:picChg>
      </pc:sldChg>
      <pc:sldChg chg="addSp delSp modSp mod delAnim modAnim">
        <pc:chgData name="FERHANE EL MOSTAFA" userId="612e3f77-08f4-424c-9bd0-6ac275dcda07" providerId="ADAL" clId="{E9335B58-7A16-4D04-8706-A96DA3B839FA}" dt="2025-08-25T18:02:45.412" v="1317" actId="1076"/>
        <pc:sldMkLst>
          <pc:docMk/>
          <pc:sldMk cId="11916258" sldId="2134808717"/>
        </pc:sldMkLst>
        <pc:spChg chg="mod">
          <ac:chgData name="FERHANE EL MOSTAFA" userId="612e3f77-08f4-424c-9bd0-6ac275dcda07" providerId="ADAL" clId="{E9335B58-7A16-4D04-8706-A96DA3B839FA}" dt="2025-08-25T18:02:22.275" v="1313" actId="20577"/>
          <ac:spMkLst>
            <pc:docMk/>
            <pc:sldMk cId="11916258" sldId="2134808717"/>
            <ac:spMk id="2" creationId="{ADED2B89-5D63-8791-E1A9-0AC6F980B5B3}"/>
          </ac:spMkLst>
        </pc:spChg>
      </pc:sldChg>
      <pc:sldChg chg="addSp delSp modSp mod delAnim modAnim">
        <pc:chgData name="FERHANE EL MOSTAFA" userId="612e3f77-08f4-424c-9bd0-6ac275dcda07" providerId="ADAL" clId="{E9335B58-7A16-4D04-8706-A96DA3B839FA}" dt="2025-08-25T18:08:05.684" v="1375" actId="6549"/>
        <pc:sldMkLst>
          <pc:docMk/>
          <pc:sldMk cId="342120363" sldId="2134808718"/>
        </pc:sldMkLst>
        <pc:spChg chg="mod">
          <ac:chgData name="FERHANE EL MOSTAFA" userId="612e3f77-08f4-424c-9bd0-6ac275dcda07" providerId="ADAL" clId="{E9335B58-7A16-4D04-8706-A96DA3B839FA}" dt="2025-08-25T18:08:05.684" v="1375" actId="6549"/>
          <ac:spMkLst>
            <pc:docMk/>
            <pc:sldMk cId="342120363" sldId="2134808718"/>
            <ac:spMk id="2" creationId="{051A1139-3C35-BAB8-D711-54A889FAE5A4}"/>
          </ac:spMkLst>
        </pc:spChg>
      </pc:sldChg>
      <pc:sldChg chg="addSp delSp modSp mod delAnim modAnim">
        <pc:chgData name="FERHANE EL MOSTAFA" userId="612e3f77-08f4-424c-9bd0-6ac275dcda07" providerId="ADAL" clId="{E9335B58-7A16-4D04-8706-A96DA3B839FA}" dt="2025-08-25T18:58:18.613" v="1722" actId="14100"/>
        <pc:sldMkLst>
          <pc:docMk/>
          <pc:sldMk cId="2143469606" sldId="2134808719"/>
        </pc:sldMkLst>
      </pc:sldChg>
      <pc:sldChg chg="modSp add del mod">
        <pc:chgData name="FERHANE EL MOSTAFA" userId="612e3f77-08f4-424c-9bd0-6ac275dcda07" providerId="ADAL" clId="{E9335B58-7A16-4D04-8706-A96DA3B839FA}" dt="2025-08-25T18:12:17.644" v="1496" actId="20577"/>
        <pc:sldMkLst>
          <pc:docMk/>
          <pc:sldMk cId="827506173" sldId="2134808720"/>
        </pc:sldMkLst>
        <pc:spChg chg="mod">
          <ac:chgData name="FERHANE EL MOSTAFA" userId="612e3f77-08f4-424c-9bd0-6ac275dcda07" providerId="ADAL" clId="{E9335B58-7A16-4D04-8706-A96DA3B839FA}" dt="2025-08-25T18:12:17.644" v="1496" actId="20577"/>
          <ac:spMkLst>
            <pc:docMk/>
            <pc:sldMk cId="827506173" sldId="2134808720"/>
            <ac:spMk id="4" creationId="{4F260F22-7889-E489-BD72-4E5BCF5A391F}"/>
          </ac:spMkLst>
        </pc:spChg>
        <pc:spChg chg="mod">
          <ac:chgData name="FERHANE EL MOSTAFA" userId="612e3f77-08f4-424c-9bd0-6ac275dcda07" providerId="ADAL" clId="{E9335B58-7A16-4D04-8706-A96DA3B839FA}" dt="2025-08-25T18:10:21.473" v="1416" actId="20577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E9335B58-7A16-4D04-8706-A96DA3B839FA}" dt="2025-08-25T18:10:40.338" v="1434" actId="20577"/>
          <ac:spMkLst>
            <pc:docMk/>
            <pc:sldMk cId="827506173" sldId="2134808720"/>
            <ac:spMk id="14" creationId="{391DC996-BBFE-D500-A200-FFA9C0E8AB74}"/>
          </ac:spMkLst>
        </pc:spChg>
        <pc:spChg chg="mod">
          <ac:chgData name="FERHANE EL MOSTAFA" userId="612e3f77-08f4-424c-9bd0-6ac275dcda07" providerId="ADAL" clId="{E9335B58-7A16-4D04-8706-A96DA3B839FA}" dt="2025-08-25T18:11:03.531" v="1449" actId="20577"/>
          <ac:spMkLst>
            <pc:docMk/>
            <pc:sldMk cId="827506173" sldId="2134808720"/>
            <ac:spMk id="15" creationId="{96262DCF-3EF0-C4D6-403A-29F355672949}"/>
          </ac:spMkLst>
        </pc:spChg>
        <pc:graphicFrameChg chg="mod modGraphic">
          <ac:chgData name="FERHANE EL MOSTAFA" userId="612e3f77-08f4-424c-9bd0-6ac275dcda07" providerId="ADAL" clId="{E9335B58-7A16-4D04-8706-A96DA3B839FA}" dt="2025-08-25T18:12:04.003" v="1484" actId="108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addSp delSp modSp mod">
        <pc:chgData name="FERHANE EL MOSTAFA" userId="612e3f77-08f4-424c-9bd0-6ac275dcda07" providerId="ADAL" clId="{E9335B58-7A16-4D04-8706-A96DA3B839FA}" dt="2025-08-25T19:12:11.618" v="2087" actId="14100"/>
        <pc:sldMkLst>
          <pc:docMk/>
          <pc:sldMk cId="2746584739" sldId="2134808723"/>
        </pc:sldMkLst>
        <pc:spChg chg="mod">
          <ac:chgData name="FERHANE EL MOSTAFA" userId="612e3f77-08f4-424c-9bd0-6ac275dcda07" providerId="ADAL" clId="{E9335B58-7A16-4D04-8706-A96DA3B839FA}" dt="2025-08-25T19:11:16.001" v="2081" actId="20577"/>
          <ac:spMkLst>
            <pc:docMk/>
            <pc:sldMk cId="2746584739" sldId="2134808723"/>
            <ac:spMk id="2" creationId="{B86C4EBA-6576-54A9-AA83-D3A0FEC4E601}"/>
          </ac:spMkLst>
        </pc:spChg>
      </pc:sldChg>
      <pc:sldChg chg="addSp delSp modSp mod">
        <pc:chgData name="FERHANE EL MOSTAFA" userId="612e3f77-08f4-424c-9bd0-6ac275dcda07" providerId="ADAL" clId="{E9335B58-7A16-4D04-8706-A96DA3B839FA}" dt="2025-08-25T19:17:16.891" v="2177"/>
        <pc:sldMkLst>
          <pc:docMk/>
          <pc:sldMk cId="3657102211" sldId="2134808725"/>
        </pc:sldMkLst>
      </pc:sldChg>
      <pc:sldChg chg="del">
        <pc:chgData name="FERHANE EL MOSTAFA" userId="612e3f77-08f4-424c-9bd0-6ac275dcda07" providerId="ADAL" clId="{E9335B58-7A16-4D04-8706-A96DA3B839FA}" dt="2025-08-25T18:08:24.250" v="1377" actId="47"/>
        <pc:sldMkLst>
          <pc:docMk/>
          <pc:sldMk cId="4012810430" sldId="2134808734"/>
        </pc:sldMkLst>
      </pc:sldChg>
      <pc:sldChg chg="modSp mod">
        <pc:chgData name="FERHANE EL MOSTAFA" userId="612e3f77-08f4-424c-9bd0-6ac275dcda07" providerId="ADAL" clId="{E9335B58-7A16-4D04-8706-A96DA3B839FA}" dt="2025-08-25T18:12:56.890" v="1518" actId="20577"/>
        <pc:sldMkLst>
          <pc:docMk/>
          <pc:sldMk cId="2349550496" sldId="2134808735"/>
        </pc:sldMkLst>
        <pc:spChg chg="mod">
          <ac:chgData name="FERHANE EL MOSTAFA" userId="612e3f77-08f4-424c-9bd0-6ac275dcda07" providerId="ADAL" clId="{E9335B58-7A16-4D04-8706-A96DA3B839FA}" dt="2025-08-25T18:12:27.618" v="1497" actId="6549"/>
          <ac:spMkLst>
            <pc:docMk/>
            <pc:sldMk cId="2349550496" sldId="2134808735"/>
            <ac:spMk id="3" creationId="{8B7B93CA-C478-A881-9718-F33C71D41B54}"/>
          </ac:spMkLst>
        </pc:spChg>
        <pc:spChg chg="mod">
          <ac:chgData name="FERHANE EL MOSTAFA" userId="612e3f77-08f4-424c-9bd0-6ac275dcda07" providerId="ADAL" clId="{E9335B58-7A16-4D04-8706-A96DA3B839FA}" dt="2025-08-25T18:12:56.890" v="1518" actId="20577"/>
          <ac:spMkLst>
            <pc:docMk/>
            <pc:sldMk cId="2349550496" sldId="2134808735"/>
            <ac:spMk id="6" creationId="{CEE632A8-D3D2-864D-6495-29BB3723FEEF}"/>
          </ac:spMkLst>
        </pc:spChg>
        <pc:spChg chg="mod">
          <ac:chgData name="FERHANE EL MOSTAFA" userId="612e3f77-08f4-424c-9bd0-6ac275dcda07" providerId="ADAL" clId="{E9335B58-7A16-4D04-8706-A96DA3B839FA}" dt="2025-08-25T18:12:42.784" v="1505" actId="20577"/>
          <ac:spMkLst>
            <pc:docMk/>
            <pc:sldMk cId="2349550496" sldId="2134808735"/>
            <ac:spMk id="14" creationId="{183E0D97-A9C4-776A-046A-733B1CE7E7A5}"/>
          </ac:spMkLst>
        </pc:spChg>
      </pc:sldChg>
      <pc:sldChg chg="add del">
        <pc:chgData name="FERHANE EL MOSTAFA" userId="612e3f77-08f4-424c-9bd0-6ac275dcda07" providerId="ADAL" clId="{E9335B58-7A16-4D04-8706-A96DA3B839FA}" dt="2025-08-28T07:50:37.685" v="2241" actId="47"/>
        <pc:sldMkLst>
          <pc:docMk/>
          <pc:sldMk cId="2991432417" sldId="2134808738"/>
        </pc:sldMkLst>
      </pc:sldChg>
      <pc:sldChg chg="addSp delSp modSp add mod delAnim modAnim">
        <pc:chgData name="FERHANE EL MOSTAFA" userId="612e3f77-08f4-424c-9bd0-6ac275dcda07" providerId="ADAL" clId="{E9335B58-7A16-4D04-8706-A96DA3B839FA}" dt="2025-08-25T17:00:36.899" v="619"/>
        <pc:sldMkLst>
          <pc:docMk/>
          <pc:sldMk cId="1013569934" sldId="2134808739"/>
        </pc:sldMkLst>
      </pc:sldChg>
      <pc:sldChg chg="del">
        <pc:chgData name="FERHANE EL MOSTAFA" userId="612e3f77-08f4-424c-9bd0-6ac275dcda07" providerId="ADAL" clId="{E9335B58-7A16-4D04-8706-A96DA3B839FA}" dt="2025-08-25T16:16:51.074" v="7" actId="47"/>
        <pc:sldMkLst>
          <pc:docMk/>
          <pc:sldMk cId="3936123366" sldId="2134808744"/>
        </pc:sldMkLst>
      </pc:sldChg>
      <pc:sldChg chg="del">
        <pc:chgData name="FERHANE EL MOSTAFA" userId="612e3f77-08f4-424c-9bd0-6ac275dcda07" providerId="ADAL" clId="{E9335B58-7A16-4D04-8706-A96DA3B839FA}" dt="2025-08-25T16:17:42.427" v="8" actId="47"/>
        <pc:sldMkLst>
          <pc:docMk/>
          <pc:sldMk cId="776497217" sldId="2134808746"/>
        </pc:sldMkLst>
      </pc:sldChg>
      <pc:sldChg chg="del">
        <pc:chgData name="FERHANE EL MOSTAFA" userId="612e3f77-08f4-424c-9bd0-6ac275dcda07" providerId="ADAL" clId="{E9335B58-7A16-4D04-8706-A96DA3B839FA}" dt="2025-08-25T17:12:00.930" v="755" actId="47"/>
        <pc:sldMkLst>
          <pc:docMk/>
          <pc:sldMk cId="4149361874" sldId="2134808747"/>
        </pc:sldMkLst>
      </pc:sldChg>
      <pc:sldChg chg="del">
        <pc:chgData name="FERHANE EL MOSTAFA" userId="612e3f77-08f4-424c-9bd0-6ac275dcda07" providerId="ADAL" clId="{E9335B58-7A16-4D04-8706-A96DA3B839FA}" dt="2025-08-25T17:17:39.143" v="845" actId="47"/>
        <pc:sldMkLst>
          <pc:docMk/>
          <pc:sldMk cId="3208143455" sldId="2134808748"/>
        </pc:sldMkLst>
      </pc:sldChg>
      <pc:sldChg chg="del">
        <pc:chgData name="FERHANE EL MOSTAFA" userId="612e3f77-08f4-424c-9bd0-6ac275dcda07" providerId="ADAL" clId="{E9335B58-7A16-4D04-8706-A96DA3B839FA}" dt="2025-08-25T17:19:52.758" v="931" actId="47"/>
        <pc:sldMkLst>
          <pc:docMk/>
          <pc:sldMk cId="1507961294" sldId="2134808749"/>
        </pc:sldMkLst>
      </pc:sldChg>
      <pc:sldChg chg="modSp mod">
        <pc:chgData name="FERHANE EL MOSTAFA" userId="612e3f77-08f4-424c-9bd0-6ac275dcda07" providerId="ADAL" clId="{E9335B58-7A16-4D04-8706-A96DA3B839FA}" dt="2025-08-25T17:20:54.568" v="942" actId="108"/>
        <pc:sldMkLst>
          <pc:docMk/>
          <pc:sldMk cId="3628690232" sldId="2134808750"/>
        </pc:sldMkLst>
        <pc:spChg chg="mod">
          <ac:chgData name="FERHANE EL MOSTAFA" userId="612e3f77-08f4-424c-9bd0-6ac275dcda07" providerId="ADAL" clId="{E9335B58-7A16-4D04-8706-A96DA3B839FA}" dt="2025-08-25T17:20:35.561" v="940" actId="14100"/>
          <ac:spMkLst>
            <pc:docMk/>
            <pc:sldMk cId="3628690232" sldId="2134808750"/>
            <ac:spMk id="6" creationId="{3F5DC233-AB6B-7C00-E27C-5E10DDD836F9}"/>
          </ac:spMkLst>
        </pc:spChg>
        <pc:spChg chg="mod">
          <ac:chgData name="FERHANE EL MOSTAFA" userId="612e3f77-08f4-424c-9bd0-6ac275dcda07" providerId="ADAL" clId="{E9335B58-7A16-4D04-8706-A96DA3B839FA}" dt="2025-08-25T17:20:07.245" v="937" actId="20577"/>
          <ac:spMkLst>
            <pc:docMk/>
            <pc:sldMk cId="3628690232" sldId="2134808750"/>
            <ac:spMk id="14" creationId="{B28FAB64-E6A8-D565-F318-CED416D53954}"/>
          </ac:spMkLst>
        </pc:spChg>
      </pc:sldChg>
      <pc:sldChg chg="del">
        <pc:chgData name="FERHANE EL MOSTAFA" userId="612e3f77-08f4-424c-9bd0-6ac275dcda07" providerId="ADAL" clId="{E9335B58-7A16-4D04-8706-A96DA3B839FA}" dt="2025-08-25T17:45:25.742" v="1213" actId="47"/>
        <pc:sldMkLst>
          <pc:docMk/>
          <pc:sldMk cId="2487561617" sldId="2134808751"/>
        </pc:sldMkLst>
      </pc:sldChg>
      <pc:sldChg chg="addSp delSp modSp add mod">
        <pc:chgData name="FERHANE EL MOSTAFA" userId="612e3f77-08f4-424c-9bd0-6ac275dcda07" providerId="ADAL" clId="{E9335B58-7A16-4D04-8706-A96DA3B839FA}" dt="2025-08-25T16:16:39.764" v="6" actId="20577"/>
        <pc:sldMkLst>
          <pc:docMk/>
          <pc:sldMk cId="3672763390" sldId="2134808752"/>
        </pc:sldMkLst>
      </pc:sldChg>
      <pc:sldChg chg="addSp delSp modSp add mod delAnim modAnim">
        <pc:chgData name="FERHANE EL MOSTAFA" userId="612e3f77-08f4-424c-9bd0-6ac275dcda07" providerId="ADAL" clId="{E9335B58-7A16-4D04-8706-A96DA3B839FA}" dt="2025-08-25T17:28:57.155" v="1103" actId="2165"/>
        <pc:sldMkLst>
          <pc:docMk/>
          <pc:sldMk cId="1659941931" sldId="2134808753"/>
        </pc:sldMkLst>
      </pc:sldChg>
      <pc:sldChg chg="addSp delSp modSp add mod modAnim">
        <pc:chgData name="FERHANE EL MOSTAFA" userId="612e3f77-08f4-424c-9bd0-6ac275dcda07" providerId="ADAL" clId="{E9335B58-7A16-4D04-8706-A96DA3B839FA}" dt="2025-08-25T17:19:18.814" v="926" actId="20577"/>
        <pc:sldMkLst>
          <pc:docMk/>
          <pc:sldMk cId="2951963151" sldId="2134808754"/>
        </pc:sldMkLst>
      </pc:sldChg>
      <pc:sldChg chg="addSp delSp modSp add mod">
        <pc:chgData name="FERHANE EL MOSTAFA" userId="612e3f77-08f4-424c-9bd0-6ac275dcda07" providerId="ADAL" clId="{E9335B58-7A16-4D04-8706-A96DA3B839FA}" dt="2025-08-25T17:19:50.288" v="930"/>
        <pc:sldMkLst>
          <pc:docMk/>
          <pc:sldMk cId="322785338" sldId="2134808755"/>
        </pc:sldMkLst>
      </pc:sldChg>
      <pc:sldChg chg="addSp delSp modSp add mod">
        <pc:chgData name="FERHANE EL MOSTAFA" userId="612e3f77-08f4-424c-9bd0-6ac275dcda07" providerId="ADAL" clId="{E9335B58-7A16-4D04-8706-A96DA3B839FA}" dt="2025-08-25T17:45:23.508" v="1212"/>
        <pc:sldMkLst>
          <pc:docMk/>
          <pc:sldMk cId="93297" sldId="2134808756"/>
        </pc:sldMkLst>
      </pc:sldChg>
      <pc:sldChg chg="delSp modSp add del mod delAnim">
        <pc:chgData name="FERHANE EL MOSTAFA" userId="612e3f77-08f4-424c-9bd0-6ac275dcda07" providerId="ADAL" clId="{E9335B58-7A16-4D04-8706-A96DA3B839FA}" dt="2025-08-25T18:42:39.483" v="1534" actId="47"/>
        <pc:sldMkLst>
          <pc:docMk/>
          <pc:sldMk cId="1531233171" sldId="2134808757"/>
        </pc:sldMkLst>
      </pc:sldChg>
      <pc:sldChg chg="addSp delSp modSp add mod addAnim delAnim">
        <pc:chgData name="FERHANE EL MOSTAFA" userId="612e3f77-08f4-424c-9bd0-6ac275dcda07" providerId="ADAL" clId="{E9335B58-7A16-4D04-8706-A96DA3B839FA}" dt="2025-08-25T19:04:45.244" v="1808" actId="20577"/>
        <pc:sldMkLst>
          <pc:docMk/>
          <pc:sldMk cId="3245557733" sldId="2134808757"/>
        </pc:sldMkLst>
        <pc:spChg chg="mod">
          <ac:chgData name="FERHANE EL MOSTAFA" userId="612e3f77-08f4-424c-9bd0-6ac275dcda07" providerId="ADAL" clId="{E9335B58-7A16-4D04-8706-A96DA3B839FA}" dt="2025-08-25T18:49:57.259" v="1685" actId="20577"/>
          <ac:spMkLst>
            <pc:docMk/>
            <pc:sldMk cId="3245557733" sldId="2134808757"/>
            <ac:spMk id="3" creationId="{5BE71C7F-12A7-7198-E664-A4748F79CE4D}"/>
          </ac:spMkLst>
        </pc:spChg>
        <pc:spChg chg="mod">
          <ac:chgData name="FERHANE EL MOSTAFA" userId="612e3f77-08f4-424c-9bd0-6ac275dcda07" providerId="ADAL" clId="{E9335B58-7A16-4D04-8706-A96DA3B839FA}" dt="2025-08-25T18:59:02.143" v="1737" actId="20577"/>
          <ac:spMkLst>
            <pc:docMk/>
            <pc:sldMk cId="3245557733" sldId="2134808757"/>
            <ac:spMk id="6" creationId="{C4DE3010-DBA5-FF0A-2214-7796BE7D0543}"/>
          </ac:spMkLst>
        </pc:spChg>
        <pc:spChg chg="mod">
          <ac:chgData name="FERHANE EL MOSTAFA" userId="612e3f77-08f4-424c-9bd0-6ac275dcda07" providerId="ADAL" clId="{E9335B58-7A16-4D04-8706-A96DA3B839FA}" dt="2025-08-25T19:04:40.473" v="1800" actId="20577"/>
          <ac:spMkLst>
            <pc:docMk/>
            <pc:sldMk cId="3245557733" sldId="2134808757"/>
            <ac:spMk id="7" creationId="{413790F5-54A0-4C9F-4626-5181330F0E66}"/>
          </ac:spMkLst>
        </pc:spChg>
        <pc:spChg chg="mod">
          <ac:chgData name="FERHANE EL MOSTAFA" userId="612e3f77-08f4-424c-9bd0-6ac275dcda07" providerId="ADAL" clId="{E9335B58-7A16-4D04-8706-A96DA3B839FA}" dt="2025-08-25T19:04:45.244" v="1808" actId="20577"/>
          <ac:spMkLst>
            <pc:docMk/>
            <pc:sldMk cId="3245557733" sldId="2134808757"/>
            <ac:spMk id="10" creationId="{CB0150AC-F44F-8EAE-D35A-901005996F8B}"/>
          </ac:spMkLst>
        </pc:spChg>
        <pc:picChg chg="add mod">
          <ac:chgData name="FERHANE EL MOSTAFA" userId="612e3f77-08f4-424c-9bd0-6ac275dcda07" providerId="ADAL" clId="{E9335B58-7A16-4D04-8706-A96DA3B839FA}" dt="2025-08-25T18:47:05.212" v="1609"/>
          <ac:picMkLst>
            <pc:docMk/>
            <pc:sldMk cId="3245557733" sldId="2134808757"/>
            <ac:picMk id="11" creationId="{5B313A3C-877F-E557-7F78-81D6A7A0EBE7}"/>
          </ac:picMkLst>
        </pc:picChg>
      </pc:sldChg>
      <pc:sldChg chg="modSp add mod">
        <pc:chgData name="FERHANE EL MOSTAFA" userId="612e3f77-08f4-424c-9bd0-6ac275dcda07" providerId="ADAL" clId="{E9335B58-7A16-4D04-8706-A96DA3B839FA}" dt="2025-08-25T18:46:21.273" v="1607" actId="1076"/>
        <pc:sldMkLst>
          <pc:docMk/>
          <pc:sldMk cId="3524382113" sldId="2134808758"/>
        </pc:sldMkLst>
        <pc:spChg chg="mod">
          <ac:chgData name="FERHANE EL MOSTAFA" userId="612e3f77-08f4-424c-9bd0-6ac275dcda07" providerId="ADAL" clId="{E9335B58-7A16-4D04-8706-A96DA3B839FA}" dt="2025-08-25T18:46:21.273" v="1607" actId="1076"/>
          <ac:spMkLst>
            <pc:docMk/>
            <pc:sldMk cId="3524382113" sldId="2134808758"/>
            <ac:spMk id="6" creationId="{72060FCD-8D4E-1BF5-6543-12C482056128}"/>
          </ac:spMkLst>
        </pc:spChg>
      </pc:sldChg>
      <pc:sldChg chg="addSp delSp modSp add mod addAnim delAnim">
        <pc:chgData name="FERHANE EL MOSTAFA" userId="612e3f77-08f4-424c-9bd0-6ac275dcda07" providerId="ADAL" clId="{E9335B58-7A16-4D04-8706-A96DA3B839FA}" dt="2025-08-25T19:06:38.221" v="1837" actId="20577"/>
        <pc:sldMkLst>
          <pc:docMk/>
          <pc:sldMk cId="877773967" sldId="2134808759"/>
        </pc:sldMkLst>
      </pc:sldChg>
      <pc:sldChg chg="modSp add mod">
        <pc:chgData name="FERHANE EL MOSTAFA" userId="612e3f77-08f4-424c-9bd0-6ac275dcda07" providerId="ADAL" clId="{E9335B58-7A16-4D04-8706-A96DA3B839FA}" dt="2025-08-25T18:57:27.057" v="1720" actId="20577"/>
        <pc:sldMkLst>
          <pc:docMk/>
          <pc:sldMk cId="3710887481" sldId="2134808760"/>
        </pc:sldMkLst>
        <pc:spChg chg="mod">
          <ac:chgData name="FERHANE EL MOSTAFA" userId="612e3f77-08f4-424c-9bd0-6ac275dcda07" providerId="ADAL" clId="{E9335B58-7A16-4D04-8706-A96DA3B839FA}" dt="2025-08-25T18:57:27.057" v="1720" actId="20577"/>
          <ac:spMkLst>
            <pc:docMk/>
            <pc:sldMk cId="3710887481" sldId="2134808760"/>
            <ac:spMk id="6" creationId="{C3F1DD0A-CCB0-F00A-1C4F-81D2BAD7B70C}"/>
          </ac:spMkLst>
        </pc:spChg>
      </pc:sldChg>
      <pc:sldChg chg="modSp add">
        <pc:chgData name="FERHANE EL MOSTAFA" userId="612e3f77-08f4-424c-9bd0-6ac275dcda07" providerId="ADAL" clId="{E9335B58-7A16-4D04-8706-A96DA3B839FA}" dt="2025-08-25T19:05:35.655" v="1819" actId="20577"/>
        <pc:sldMkLst>
          <pc:docMk/>
          <pc:sldMk cId="2656362713" sldId="2134808761"/>
        </pc:sldMkLst>
        <pc:spChg chg="mod">
          <ac:chgData name="FERHANE EL MOSTAFA" userId="612e3f77-08f4-424c-9bd0-6ac275dcda07" providerId="ADAL" clId="{E9335B58-7A16-4D04-8706-A96DA3B839FA}" dt="2025-08-25T19:01:31.545" v="1778" actId="20577"/>
          <ac:spMkLst>
            <pc:docMk/>
            <pc:sldMk cId="2656362713" sldId="2134808761"/>
            <ac:spMk id="6" creationId="{8A8BC18A-E2C8-673A-F710-A5F79BA74DA6}"/>
          </ac:spMkLst>
        </pc:spChg>
        <pc:spChg chg="mod">
          <ac:chgData name="FERHANE EL MOSTAFA" userId="612e3f77-08f4-424c-9bd0-6ac275dcda07" providerId="ADAL" clId="{E9335B58-7A16-4D04-8706-A96DA3B839FA}" dt="2025-08-25T19:05:35.655" v="1819" actId="20577"/>
          <ac:spMkLst>
            <pc:docMk/>
            <pc:sldMk cId="2656362713" sldId="2134808761"/>
            <ac:spMk id="7" creationId="{5F7E3065-4EFB-4648-776C-39DF9A73DBC2}"/>
          </ac:spMkLst>
        </pc:spChg>
      </pc:sldChg>
      <pc:sldChg chg="modSp add mod">
        <pc:chgData name="FERHANE EL MOSTAFA" userId="612e3f77-08f4-424c-9bd0-6ac275dcda07" providerId="ADAL" clId="{E9335B58-7A16-4D04-8706-A96DA3B839FA}" dt="2025-08-25T19:02:53.640" v="1786" actId="20577"/>
        <pc:sldMkLst>
          <pc:docMk/>
          <pc:sldMk cId="2580822413" sldId="2134808762"/>
        </pc:sldMkLst>
        <pc:spChg chg="mod">
          <ac:chgData name="FERHANE EL MOSTAFA" userId="612e3f77-08f4-424c-9bd0-6ac275dcda07" providerId="ADAL" clId="{E9335B58-7A16-4D04-8706-A96DA3B839FA}" dt="2025-08-25T19:02:53.640" v="1786" actId="20577"/>
          <ac:spMkLst>
            <pc:docMk/>
            <pc:sldMk cId="2580822413" sldId="2134808762"/>
            <ac:spMk id="6" creationId="{372DF528-A443-F8E4-B0E5-E7BB6365DB0A}"/>
          </ac:spMkLst>
        </pc:spChg>
      </pc:sldChg>
      <pc:sldChg chg="modSp add mod">
        <pc:chgData name="FERHANE EL MOSTAFA" userId="612e3f77-08f4-424c-9bd0-6ac275dcda07" providerId="ADAL" clId="{E9335B58-7A16-4D04-8706-A96DA3B839FA}" dt="2025-08-25T19:08:44.656" v="1931" actId="20577"/>
        <pc:sldMkLst>
          <pc:docMk/>
          <pc:sldMk cId="2077746138" sldId="2134808763"/>
        </pc:sldMkLst>
        <pc:spChg chg="mod">
          <ac:chgData name="FERHANE EL MOSTAFA" userId="612e3f77-08f4-424c-9bd0-6ac275dcda07" providerId="ADAL" clId="{E9335B58-7A16-4D04-8706-A96DA3B839FA}" dt="2025-08-25T19:08:44.656" v="1931" actId="20577"/>
          <ac:spMkLst>
            <pc:docMk/>
            <pc:sldMk cId="2077746138" sldId="2134808763"/>
            <ac:spMk id="3" creationId="{25416204-A3D9-D9B6-3A8F-5F276CE0777E}"/>
          </ac:spMkLst>
        </pc:spChg>
        <pc:spChg chg="mod">
          <ac:chgData name="FERHANE EL MOSTAFA" userId="612e3f77-08f4-424c-9bd0-6ac275dcda07" providerId="ADAL" clId="{E9335B58-7A16-4D04-8706-A96DA3B839FA}" dt="2025-08-25T19:08:12.949" v="1914" actId="20577"/>
          <ac:spMkLst>
            <pc:docMk/>
            <pc:sldMk cId="2077746138" sldId="2134808763"/>
            <ac:spMk id="6" creationId="{72F24414-3EDE-CF68-8607-03807CEE450B}"/>
          </ac:spMkLst>
        </pc:spChg>
      </pc:sldChg>
      <pc:sldChg chg="addSp delSp modSp add mod delAnim">
        <pc:chgData name="FERHANE EL MOSTAFA" userId="612e3f77-08f4-424c-9bd0-6ac275dcda07" providerId="ADAL" clId="{E9335B58-7A16-4D04-8706-A96DA3B839FA}" dt="2025-08-25T19:13:52.485" v="2115" actId="1076"/>
        <pc:sldMkLst>
          <pc:docMk/>
          <pc:sldMk cId="2405242064" sldId="2134808764"/>
        </pc:sldMkLst>
        <pc:spChg chg="mod">
          <ac:chgData name="FERHANE EL MOSTAFA" userId="612e3f77-08f4-424c-9bd0-6ac275dcda07" providerId="ADAL" clId="{E9335B58-7A16-4D04-8706-A96DA3B839FA}" dt="2025-08-25T19:13:12.231" v="2106" actId="20577"/>
          <ac:spMkLst>
            <pc:docMk/>
            <pc:sldMk cId="2405242064" sldId="2134808764"/>
            <ac:spMk id="2" creationId="{3217A6A7-19F7-F3D9-0DCA-D71F38D2C6F8}"/>
          </ac:spMkLst>
        </pc:spChg>
        <pc:picChg chg="add mod">
          <ac:chgData name="FERHANE EL MOSTAFA" userId="612e3f77-08f4-424c-9bd0-6ac275dcda07" providerId="ADAL" clId="{E9335B58-7A16-4D04-8706-A96DA3B839FA}" dt="2025-08-25T19:13:38.488" v="2112"/>
          <ac:picMkLst>
            <pc:docMk/>
            <pc:sldMk cId="2405242064" sldId="2134808764"/>
            <ac:picMk id="4" creationId="{A62E8DC8-2644-3E60-F07F-18090BE66FB7}"/>
          </ac:picMkLst>
        </pc:picChg>
        <pc:picChg chg="add mod">
          <ac:chgData name="FERHANE EL MOSTAFA" userId="612e3f77-08f4-424c-9bd0-6ac275dcda07" providerId="ADAL" clId="{E9335B58-7A16-4D04-8706-A96DA3B839FA}" dt="2025-08-25T19:13:52.485" v="2115" actId="1076"/>
          <ac:picMkLst>
            <pc:docMk/>
            <pc:sldMk cId="2405242064" sldId="2134808764"/>
            <ac:picMk id="5" creationId="{3DABD174-E635-B9C5-ECA7-3C12DFEFC624}"/>
          </ac:picMkLst>
        </pc:picChg>
      </pc:sldChg>
    </pc:docChg>
  </pc:docChgLst>
  <pc:docChgLst>
    <pc:chgData name="FERHANE EL MOSTAFA" userId="612e3f77-08f4-424c-9bd0-6ac275dcda07" providerId="ADAL" clId="{03ECC52A-3917-4E4A-BCC6-67EB2827AB44}"/>
    <pc:docChg chg="undo custSel addSld delSld modSld modSection">
      <pc:chgData name="FERHANE EL MOSTAFA" userId="612e3f77-08f4-424c-9bd0-6ac275dcda07" providerId="ADAL" clId="{03ECC52A-3917-4E4A-BCC6-67EB2827AB44}" dt="2025-08-20T23:24:15.910" v="2360" actId="5793"/>
      <pc:docMkLst>
        <pc:docMk/>
      </pc:docMkLst>
      <pc:sldChg chg="modSp mod">
        <pc:chgData name="FERHANE EL MOSTAFA" userId="612e3f77-08f4-424c-9bd0-6ac275dcda07" providerId="ADAL" clId="{03ECC52A-3917-4E4A-BCC6-67EB2827AB44}" dt="2025-08-20T20:13:28.773" v="83" actId="12"/>
        <pc:sldMkLst>
          <pc:docMk/>
          <pc:sldMk cId="2425538299" sldId="542"/>
        </pc:sldMkLst>
        <pc:spChg chg="mod">
          <ac:chgData name="FERHANE EL MOSTAFA" userId="612e3f77-08f4-424c-9bd0-6ac275dcda07" providerId="ADAL" clId="{03ECC52A-3917-4E4A-BCC6-67EB2827AB44}" dt="2025-08-20T20:13:28.773" v="83" actId="12"/>
          <ac:spMkLst>
            <pc:docMk/>
            <pc:sldMk cId="2425538299" sldId="542"/>
            <ac:spMk id="2" creationId="{2B5FA5B8-60B1-2BED-9977-2EB9882CB6D6}"/>
          </ac:spMkLst>
        </pc:spChg>
      </pc:sldChg>
      <pc:sldChg chg="modSp mod">
        <pc:chgData name="FERHANE EL MOSTAFA" userId="612e3f77-08f4-424c-9bd0-6ac275dcda07" providerId="ADAL" clId="{03ECC52A-3917-4E4A-BCC6-67EB2827AB44}" dt="2025-08-20T20:21:57.717" v="220" actId="6549"/>
        <pc:sldMkLst>
          <pc:docMk/>
          <pc:sldMk cId="1861730519" sldId="597"/>
        </pc:sldMkLst>
        <pc:spChg chg="mod">
          <ac:chgData name="FERHANE EL MOSTAFA" userId="612e3f77-08f4-424c-9bd0-6ac275dcda07" providerId="ADAL" clId="{03ECC52A-3917-4E4A-BCC6-67EB2827AB44}" dt="2025-08-20T20:21:57.717" v="220" actId="6549"/>
          <ac:spMkLst>
            <pc:docMk/>
            <pc:sldMk cId="1861730519" sldId="597"/>
            <ac:spMk id="6" creationId="{D914014D-3C86-D642-31BC-56C49397C663}"/>
          </ac:spMkLst>
        </pc:spChg>
      </pc:sldChg>
      <pc:sldChg chg="del">
        <pc:chgData name="FERHANE EL MOSTAFA" userId="612e3f77-08f4-424c-9bd0-6ac275dcda07" providerId="ADAL" clId="{03ECC52A-3917-4E4A-BCC6-67EB2827AB44}" dt="2025-08-20T20:17:27.672" v="92" actId="47"/>
        <pc:sldMkLst>
          <pc:docMk/>
          <pc:sldMk cId="4221709158" sldId="987"/>
        </pc:sldMkLst>
      </pc:sldChg>
      <pc:sldChg chg="modSp mod">
        <pc:chgData name="FERHANE EL MOSTAFA" userId="612e3f77-08f4-424c-9bd0-6ac275dcda07" providerId="ADAL" clId="{03ECC52A-3917-4E4A-BCC6-67EB2827AB44}" dt="2025-08-20T23:22:00.450" v="2205" actId="1076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03ECC52A-3917-4E4A-BCC6-67EB2827AB44}" dt="2025-08-20T20:10:16.805" v="5" actId="20577"/>
        <pc:sldMkLst>
          <pc:docMk/>
          <pc:sldMk cId="969077855" sldId="2134805155"/>
        </pc:sldMkLst>
        <pc:graphicFrameChg chg="mod modGraphic">
          <ac:chgData name="FERHANE EL MOSTAFA" userId="612e3f77-08f4-424c-9bd0-6ac275dcda07" providerId="ADAL" clId="{03ECC52A-3917-4E4A-BCC6-67EB2827AB44}" dt="2025-08-20T20:10:16.805" v="5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03ECC52A-3917-4E4A-BCC6-67EB2827AB44}" dt="2025-08-20T20:06:43.293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3ECC52A-3917-4E4A-BCC6-67EB2827AB44}" dt="2025-08-20T20:06:43.293" v="0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03ECC52A-3917-4E4A-BCC6-67EB2827AB44}" dt="2025-08-20T20:11:58.087" v="27" actId="6549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03ECC52A-3917-4E4A-BCC6-67EB2827AB44}" dt="2025-08-20T20:18:56.429" v="154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3ECC52A-3917-4E4A-BCC6-67EB2827AB44}" dt="2025-08-20T20:18:56.429" v="154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del mod">
        <pc:chgData name="FERHANE EL MOSTAFA" userId="612e3f77-08f4-424c-9bd0-6ac275dcda07" providerId="ADAL" clId="{03ECC52A-3917-4E4A-BCC6-67EB2827AB44}" dt="2025-08-20T22:58:57.397" v="1911" actId="47"/>
        <pc:sldMkLst>
          <pc:docMk/>
          <pc:sldMk cId="2254889488" sldId="2134808547"/>
        </pc:sldMkLst>
      </pc:sldChg>
      <pc:sldChg chg="addSp delSp modSp mod">
        <pc:chgData name="FERHANE EL MOSTAFA" userId="612e3f77-08f4-424c-9bd0-6ac275dcda07" providerId="ADAL" clId="{03ECC52A-3917-4E4A-BCC6-67EB2827AB44}" dt="2025-08-20T23:24:15.910" v="2360" actId="5793"/>
        <pc:sldMkLst>
          <pc:docMk/>
          <pc:sldMk cId="512562272" sldId="2134808561"/>
        </pc:sldMkLst>
        <pc:spChg chg="mod">
          <ac:chgData name="FERHANE EL MOSTAFA" userId="612e3f77-08f4-424c-9bd0-6ac275dcda07" providerId="ADAL" clId="{03ECC52A-3917-4E4A-BCC6-67EB2827AB44}" dt="2025-08-20T23:24:15.910" v="2360" actId="5793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03ECC52A-3917-4E4A-BCC6-67EB2827AB44}" dt="2025-08-20T20:19:08.554" v="16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3ECC52A-3917-4E4A-BCC6-67EB2827AB44}" dt="2025-08-20T20:19:08.554" v="16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3ECC52A-3917-4E4A-BCC6-67EB2827AB44}" dt="2025-08-20T23:02:21.587" v="1959" actId="20577"/>
        <pc:sldMkLst>
          <pc:docMk/>
          <pc:sldMk cId="253666560" sldId="2134808627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596164037" sldId="2134808628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47.508" v="87"/>
        <pc:sldMkLst>
          <pc:docMk/>
          <pc:sldMk cId="4156804253" sldId="2134808628"/>
        </pc:sldMkLst>
        <pc:spChg chg="add mod">
          <ac:chgData name="FERHANE EL MOSTAFA" userId="612e3f77-08f4-424c-9bd0-6ac275dcda07" providerId="ADAL" clId="{03ECC52A-3917-4E4A-BCC6-67EB2827AB44}" dt="2025-08-20T20:16:47.508" v="87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38:54.867" v="1621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03ECC52A-3917-4E4A-BCC6-67EB2827AB44}" dt="2025-08-20T22:38:58.950" v="1623"/>
        <pc:sldMkLst>
          <pc:docMk/>
          <pc:sldMk cId="2115320888" sldId="2134808640"/>
        </pc:sldMkLst>
      </pc:sldChg>
      <pc:sldChg chg="addSp delSp modSp mod delAnim">
        <pc:chgData name="FERHANE EL MOSTAFA" userId="612e3f77-08f4-424c-9bd0-6ac275dcda07" providerId="ADAL" clId="{03ECC52A-3917-4E4A-BCC6-67EB2827AB44}" dt="2025-08-20T22:39:11.164" v="1627"/>
        <pc:sldMkLst>
          <pc:docMk/>
          <pc:sldMk cId="322019483" sldId="2134808641"/>
        </pc:sldMkLst>
      </pc:sldChg>
      <pc:sldChg chg="addSp delSp modSp mod delAnim">
        <pc:chgData name="FERHANE EL MOSTAFA" userId="612e3f77-08f4-424c-9bd0-6ac275dcda07" providerId="ADAL" clId="{03ECC52A-3917-4E4A-BCC6-67EB2827AB44}" dt="2025-08-20T22:39:05.118" v="1625"/>
        <pc:sldMkLst>
          <pc:docMk/>
          <pc:sldMk cId="1231011705" sldId="2134808643"/>
        </pc:sldMkLst>
      </pc:sldChg>
      <pc:sldChg chg="addSp modSp mod modAnim">
        <pc:chgData name="FERHANE EL MOSTAFA" userId="612e3f77-08f4-424c-9bd0-6ac275dcda07" providerId="ADAL" clId="{03ECC52A-3917-4E4A-BCC6-67EB2827AB44}" dt="2025-08-20T23:18:55.884" v="2128"/>
        <pc:sldMkLst>
          <pc:docMk/>
          <pc:sldMk cId="2150186220" sldId="2134808654"/>
        </pc:sldMkLst>
      </pc:sldChg>
      <pc:sldChg chg="modSp mod">
        <pc:chgData name="FERHANE EL MOSTAFA" userId="612e3f77-08f4-424c-9bd0-6ac275dcda07" providerId="ADAL" clId="{03ECC52A-3917-4E4A-BCC6-67EB2827AB44}" dt="2025-08-20T20:25:53.641" v="373" actId="20577"/>
        <pc:sldMkLst>
          <pc:docMk/>
          <pc:sldMk cId="2487464742" sldId="2134808671"/>
        </pc:sldMkLst>
      </pc:sldChg>
      <pc:sldChg chg="addSp delSp modSp mod">
        <pc:chgData name="FERHANE EL MOSTAFA" userId="612e3f77-08f4-424c-9bd0-6ac275dcda07" providerId="ADAL" clId="{03ECC52A-3917-4E4A-BCC6-67EB2827AB44}" dt="2025-08-20T23:20:10.527" v="2135"/>
        <pc:sldMkLst>
          <pc:docMk/>
          <pc:sldMk cId="4220590668" sldId="2134808678"/>
        </pc:sldMkLst>
      </pc:sldChg>
      <pc:sldChg chg="del">
        <pc:chgData name="FERHANE EL MOSTAFA" userId="612e3f77-08f4-424c-9bd0-6ac275dcda07" providerId="ADAL" clId="{03ECC52A-3917-4E4A-BCC6-67EB2827AB44}" dt="2025-08-20T20:11:24.088" v="13" actId="47"/>
        <pc:sldMkLst>
          <pc:docMk/>
          <pc:sldMk cId="2881457431" sldId="2134808689"/>
        </pc:sldMkLst>
      </pc:sldChg>
      <pc:sldChg chg="modSp mod">
        <pc:chgData name="FERHANE EL MOSTAFA" userId="612e3f77-08f4-424c-9bd0-6ac275dcda07" providerId="ADAL" clId="{03ECC52A-3917-4E4A-BCC6-67EB2827AB44}" dt="2025-08-20T20:20:05.152" v="171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03ECC52A-3917-4E4A-BCC6-67EB2827AB44}" dt="2025-08-20T20:20:05.152" v="171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03ECC52A-3917-4E4A-BCC6-67EB2827AB44}" dt="2025-08-20T20:20:31.136" v="189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03ECC52A-3917-4E4A-BCC6-67EB2827AB44}" dt="2025-08-20T20:20:31.136" v="189" actId="20577"/>
          <ac:spMkLst>
            <pc:docMk/>
            <pc:sldMk cId="2405031514" sldId="2134808691"/>
            <ac:spMk id="3" creationId="{E30E77CE-97DB-B0FD-612F-8FC95E90743A}"/>
          </ac:spMkLst>
        </pc:spChg>
      </pc:sldChg>
      <pc:sldChg chg="modSp mod">
        <pc:chgData name="FERHANE EL MOSTAFA" userId="612e3f77-08f4-424c-9bd0-6ac275dcda07" providerId="ADAL" clId="{03ECC52A-3917-4E4A-BCC6-67EB2827AB44}" dt="2025-08-20T20:21:05.804" v="195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03ECC52A-3917-4E4A-BCC6-67EB2827AB44}" dt="2025-08-20T20:21:05.804" v="195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modAnim">
        <pc:chgData name="FERHANE EL MOSTAFA" userId="612e3f77-08f4-424c-9bd0-6ac275dcda07" providerId="ADAL" clId="{03ECC52A-3917-4E4A-BCC6-67EB2827AB44}" dt="2025-08-20T20:21:17.797" v="205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03ECC52A-3917-4E4A-BCC6-67EB2827AB44}" dt="2025-08-20T20:21:17.797" v="205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mod">
        <pc:chgData name="FERHANE EL MOSTAFA" userId="612e3f77-08f4-424c-9bd0-6ac275dcda07" providerId="ADAL" clId="{03ECC52A-3917-4E4A-BCC6-67EB2827AB44}" dt="2025-08-20T20:21:41.703" v="213" actId="20577"/>
        <pc:sldMkLst>
          <pc:docMk/>
          <pc:sldMk cId="3557025472" sldId="2134808694"/>
        </pc:sldMkLst>
      </pc:sldChg>
      <pc:sldChg chg="modSp">
        <pc:chgData name="FERHANE EL MOSTAFA" userId="612e3f77-08f4-424c-9bd0-6ac275dcda07" providerId="ADAL" clId="{03ECC52A-3917-4E4A-BCC6-67EB2827AB44}" dt="2025-08-20T20:21:49.492" v="219" actId="20577"/>
        <pc:sldMkLst>
          <pc:docMk/>
          <pc:sldMk cId="769154890" sldId="2134808695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775406601" sldId="2134808696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53.607" v="89"/>
        <pc:sldMkLst>
          <pc:docMk/>
          <pc:sldMk cId="3630681292" sldId="2134808696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2758474391" sldId="2134808697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7:01.202" v="91"/>
        <pc:sldMkLst>
          <pc:docMk/>
          <pc:sldMk cId="3631818263" sldId="2134808697"/>
        </pc:sldMkLst>
      </pc:sldChg>
      <pc:sldChg chg="addSp delSp modSp mod delAnim">
        <pc:chgData name="FERHANE EL MOSTAFA" userId="612e3f77-08f4-424c-9bd0-6ac275dcda07" providerId="ADAL" clId="{03ECC52A-3917-4E4A-BCC6-67EB2827AB44}" dt="2025-08-20T22:38:48.884" v="1619"/>
        <pc:sldMkLst>
          <pc:docMk/>
          <pc:sldMk cId="1075695747" sldId="2134808698"/>
        </pc:sldMkLst>
      </pc:sldChg>
      <pc:sldChg chg="del">
        <pc:chgData name="FERHANE EL MOSTAFA" userId="612e3f77-08f4-424c-9bd0-6ac275dcda07" providerId="ADAL" clId="{03ECC52A-3917-4E4A-BCC6-67EB2827AB44}" dt="2025-08-20T20:28:42.146" v="386" actId="47"/>
        <pc:sldMkLst>
          <pc:docMk/>
          <pc:sldMk cId="2876529393" sldId="2134808699"/>
        </pc:sldMkLst>
      </pc:sldChg>
      <pc:sldChg chg="addSp delSp modSp mod">
        <pc:chgData name="FERHANE EL MOSTAFA" userId="612e3f77-08f4-424c-9bd0-6ac275dcda07" providerId="ADAL" clId="{03ECC52A-3917-4E4A-BCC6-67EB2827AB44}" dt="2025-08-20T21:44:41.880" v="518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03ECC52A-3917-4E4A-BCC6-67EB2827AB44}" dt="2025-08-20T21:41:33.857" v="467" actId="20577"/>
          <ac:spMkLst>
            <pc:docMk/>
            <pc:sldMk cId="175661024" sldId="2134808700"/>
            <ac:spMk id="3" creationId="{303984AF-FBB0-7610-CF32-F0D31D1EB5AD}"/>
          </ac:spMkLst>
        </pc:spChg>
        <pc:graphicFrameChg chg="modGraphic">
          <ac:chgData name="FERHANE EL MOSTAFA" userId="612e3f77-08f4-424c-9bd0-6ac275dcda07" providerId="ADAL" clId="{03ECC52A-3917-4E4A-BCC6-67EB2827AB44}" dt="2025-08-20T21:44:41.880" v="518" actId="20577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del">
        <pc:chgData name="FERHANE EL MOSTAFA" userId="612e3f77-08f4-424c-9bd0-6ac275dcda07" providerId="ADAL" clId="{03ECC52A-3917-4E4A-BCC6-67EB2827AB44}" dt="2025-08-20T21:53:55.398" v="663" actId="47"/>
        <pc:sldMkLst>
          <pc:docMk/>
          <pc:sldMk cId="3483167129" sldId="2134808703"/>
        </pc:sldMkLst>
      </pc:sldChg>
      <pc:sldChg chg="del">
        <pc:chgData name="FERHANE EL MOSTAFA" userId="612e3f77-08f4-424c-9bd0-6ac275dcda07" providerId="ADAL" clId="{03ECC52A-3917-4E4A-BCC6-67EB2827AB44}" dt="2025-08-20T21:54:01.589" v="664" actId="47"/>
        <pc:sldMkLst>
          <pc:docMk/>
          <pc:sldMk cId="3197194160" sldId="2134808704"/>
        </pc:sldMkLst>
      </pc:sldChg>
      <pc:sldChg chg="del">
        <pc:chgData name="FERHANE EL MOSTAFA" userId="612e3f77-08f4-424c-9bd0-6ac275dcda07" providerId="ADAL" clId="{03ECC52A-3917-4E4A-BCC6-67EB2827AB44}" dt="2025-08-20T22:00:05.815" v="792" actId="47"/>
        <pc:sldMkLst>
          <pc:docMk/>
          <pc:sldMk cId="2303604193" sldId="2134808705"/>
        </pc:sldMkLst>
      </pc:sldChg>
      <pc:sldChg chg="addSp delSp modSp mod modAnim">
        <pc:chgData name="FERHANE EL MOSTAFA" userId="612e3f77-08f4-424c-9bd0-6ac275dcda07" providerId="ADAL" clId="{03ECC52A-3917-4E4A-BCC6-67EB2827AB44}" dt="2025-08-20T22:38:11.390" v="1615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03ECC52A-3917-4E4A-BCC6-67EB2827AB44}" dt="2025-08-20T22:38:11.390" v="1615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03ECC52A-3917-4E4A-BCC6-67EB2827AB44}" dt="2025-08-20T22:31:25.484" v="1455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03ECC52A-3917-4E4A-BCC6-67EB2827AB44}" dt="2025-08-20T22:30:56.223" v="1428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03ECC52A-3917-4E4A-BCC6-67EB2827AB44}" dt="2025-08-20T22:31:37.971" v="1466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03ECC52A-3917-4E4A-BCC6-67EB2827AB44}" dt="2025-08-20T22:31:47.322" v="1473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03ECC52A-3917-4E4A-BCC6-67EB2827AB44}" dt="2025-08-20T22:31:59.428" v="1482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03ECC52A-3917-4E4A-BCC6-67EB2827AB44}" dt="2025-08-20T22:32:15.475" v="1493" actId="20577"/>
          <ac:spMkLst>
            <pc:docMk/>
            <pc:sldMk cId="1301504599" sldId="2134808706"/>
            <ac:spMk id="25" creationId="{BEE52E8A-BE92-10C4-CDEF-4096BAFF70AC}"/>
          </ac:spMkLst>
        </pc:spChg>
        <pc:picChg chg="add mod">
          <ac:chgData name="FERHANE EL MOSTAFA" userId="612e3f77-08f4-424c-9bd0-6ac275dcda07" providerId="ADAL" clId="{03ECC52A-3917-4E4A-BCC6-67EB2827AB44}" dt="2025-08-20T22:26:46.190" v="1414"/>
          <ac:picMkLst>
            <pc:docMk/>
            <pc:sldMk cId="1301504599" sldId="2134808706"/>
            <ac:picMk id="4" creationId="{4719A3EA-C15A-B10C-A85C-554C086A79CF}"/>
          </ac:picMkLst>
        </pc:picChg>
      </pc:sldChg>
      <pc:sldChg chg="addSp delSp modSp mod delAnim modAnim">
        <pc:chgData name="FERHANE EL MOSTAFA" userId="612e3f77-08f4-424c-9bd0-6ac275dcda07" providerId="ADAL" clId="{03ECC52A-3917-4E4A-BCC6-67EB2827AB44}" dt="2025-08-20T22:36:49.505" v="1585" actId="14100"/>
        <pc:sldMkLst>
          <pc:docMk/>
          <pc:sldMk cId="1030826978" sldId="2134808707"/>
        </pc:sldMkLst>
        <pc:spChg chg="mod">
          <ac:chgData name="FERHANE EL MOSTAFA" userId="612e3f77-08f4-424c-9bd0-6ac275dcda07" providerId="ADAL" clId="{03ECC52A-3917-4E4A-BCC6-67EB2827AB44}" dt="2025-08-20T22:34:04.199" v="1556" actId="20577"/>
          <ac:spMkLst>
            <pc:docMk/>
            <pc:sldMk cId="1030826978" sldId="2134808707"/>
            <ac:spMk id="2" creationId="{575F3318-6A11-B106-FFFA-B03B1FA726B4}"/>
          </ac:spMkLst>
        </pc:spChg>
        <pc:picChg chg="add mod">
          <ac:chgData name="FERHANE EL MOSTAFA" userId="612e3f77-08f4-424c-9bd0-6ac275dcda07" providerId="ADAL" clId="{03ECC52A-3917-4E4A-BCC6-67EB2827AB44}" dt="2025-08-20T22:33:45.952" v="1510"/>
          <ac:picMkLst>
            <pc:docMk/>
            <pc:sldMk cId="1030826978" sldId="2134808707"/>
            <ac:picMk id="3" creationId="{1384A580-8573-CC9F-17EE-AB0E39F2B037}"/>
          </ac:picMkLst>
        </pc:picChg>
      </pc:sldChg>
      <pc:sldChg chg="del">
        <pc:chgData name="FERHANE EL MOSTAFA" userId="612e3f77-08f4-424c-9bd0-6ac275dcda07" providerId="ADAL" clId="{03ECC52A-3917-4E4A-BCC6-67EB2827AB44}" dt="2025-08-20T22:38:28.649" v="1616" actId="47"/>
        <pc:sldMkLst>
          <pc:docMk/>
          <pc:sldMk cId="4268842225" sldId="2134808708"/>
        </pc:sldMkLst>
      </pc:sldChg>
      <pc:sldChg chg="del">
        <pc:chgData name="FERHANE EL MOSTAFA" userId="612e3f77-08f4-424c-9bd0-6ac275dcda07" providerId="ADAL" clId="{03ECC52A-3917-4E4A-BCC6-67EB2827AB44}" dt="2025-08-20T22:38:30.512" v="1617" actId="47"/>
        <pc:sldMkLst>
          <pc:docMk/>
          <pc:sldMk cId="596647479" sldId="2134808709"/>
        </pc:sldMkLst>
      </pc:sldChg>
      <pc:sldChg chg="modSp mod">
        <pc:chgData name="FERHANE EL MOSTAFA" userId="612e3f77-08f4-424c-9bd0-6ac275dcda07" providerId="ADAL" clId="{03ECC52A-3917-4E4A-BCC6-67EB2827AB44}" dt="2025-08-20T21:58:51.290" v="791" actId="14100"/>
        <pc:sldMkLst>
          <pc:docMk/>
          <pc:sldMk cId="3184985472" sldId="2134808710"/>
        </pc:sldMkLst>
      </pc:sldChg>
      <pc:sldChg chg="modSp">
        <pc:chgData name="FERHANE EL MOSTAFA" userId="612e3f77-08f4-424c-9bd0-6ac275dcda07" providerId="ADAL" clId="{03ECC52A-3917-4E4A-BCC6-67EB2827AB44}" dt="2025-08-20T22:12:14.871" v="1069"/>
        <pc:sldMkLst>
          <pc:docMk/>
          <pc:sldMk cId="2380771049" sldId="2134808711"/>
        </pc:sldMkLst>
        <pc:spChg chg="mod">
          <ac:chgData name="FERHANE EL MOSTAFA" userId="612e3f77-08f4-424c-9bd0-6ac275dcda07" providerId="ADAL" clId="{03ECC52A-3917-4E4A-BCC6-67EB2827AB44}" dt="2025-08-20T22:12:14.871" v="1069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 mod">
        <pc:chgData name="FERHANE EL MOSTAFA" userId="612e3f77-08f4-424c-9bd0-6ac275dcda07" providerId="ADAL" clId="{03ECC52A-3917-4E4A-BCC6-67EB2827AB44}" dt="2025-08-20T22:24:08.428" v="1343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03ECC52A-3917-4E4A-BCC6-67EB2827AB44}" dt="2025-08-20T22:13:54.374" v="1101" actId="20577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03ECC52A-3917-4E4A-BCC6-67EB2827AB44}" dt="2025-08-20T22:24:08.428" v="1343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03ECC52A-3917-4E4A-BCC6-67EB2827AB44}" dt="2025-08-20T22:15:48.647" v="1170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">
        <pc:chgData name="FERHANE EL MOSTAFA" userId="612e3f77-08f4-424c-9bd0-6ac275dcda07" providerId="ADAL" clId="{03ECC52A-3917-4E4A-BCC6-67EB2827AB44}" dt="2025-08-20T22:13:28.719" v="1099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03ECC52A-3917-4E4A-BCC6-67EB2827AB44}" dt="2025-08-20T22:12:35.170" v="107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03ECC52A-3917-4E4A-BCC6-67EB2827AB44}" dt="2025-08-20T22:12:47.348" v="1071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03ECC52A-3917-4E4A-BCC6-67EB2827AB44}" dt="2025-08-20T22:12:58.137" v="1072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03ECC52A-3917-4E4A-BCC6-67EB2827AB44}" dt="2025-08-20T22:13:11.994" v="1073"/>
          <ac:spMkLst>
            <pc:docMk/>
            <pc:sldMk cId="3733205394" sldId="2134808713"/>
            <ac:spMk id="10" creationId="{A58A3005-95E1-5466-D9F5-AA18BD9128F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19:03.708" v="1244" actId="20577"/>
        <pc:sldMkLst>
          <pc:docMk/>
          <pc:sldMk cId="1705819537" sldId="2134808714"/>
        </pc:sldMkLst>
        <pc:spChg chg="mod">
          <ac:chgData name="FERHANE EL MOSTAFA" userId="612e3f77-08f4-424c-9bd0-6ac275dcda07" providerId="ADAL" clId="{03ECC52A-3917-4E4A-BCC6-67EB2827AB44}" dt="2025-08-20T22:19:03.708" v="1244" actId="20577"/>
          <ac:spMkLst>
            <pc:docMk/>
            <pc:sldMk cId="1705819537" sldId="2134808714"/>
            <ac:spMk id="2" creationId="{6FCB88EC-F975-5B92-6710-93CB9B0BAA52}"/>
          </ac:spMkLst>
        </pc:spChg>
      </pc:sldChg>
      <pc:sldChg chg="modSp mod modAnim">
        <pc:chgData name="FERHANE EL MOSTAFA" userId="612e3f77-08f4-424c-9bd0-6ac275dcda07" providerId="ADAL" clId="{03ECC52A-3917-4E4A-BCC6-67EB2827AB44}" dt="2025-08-20T22:25:14.717" v="1351"/>
        <pc:sldMkLst>
          <pc:docMk/>
          <pc:sldMk cId="1366020049" sldId="2134808715"/>
        </pc:sldMkLst>
      </pc:sldChg>
      <pc:sldChg chg="addSp delSp modSp del mod delAnim">
        <pc:chgData name="FERHANE EL MOSTAFA" userId="612e3f77-08f4-424c-9bd0-6ac275dcda07" providerId="ADAL" clId="{03ECC52A-3917-4E4A-BCC6-67EB2827AB44}" dt="2025-08-20T22:47:22.921" v="1714" actId="47"/>
        <pc:sldMkLst>
          <pc:docMk/>
          <pc:sldMk cId="483109708" sldId="2134808716"/>
        </pc:sldMkLst>
      </pc:sldChg>
      <pc:sldChg chg="addSp delSp modSp mod delAnim modAnim">
        <pc:chgData name="FERHANE EL MOSTAFA" userId="612e3f77-08f4-424c-9bd0-6ac275dcda07" providerId="ADAL" clId="{03ECC52A-3917-4E4A-BCC6-67EB2827AB44}" dt="2025-08-20T22:47:15.643" v="1713" actId="20577"/>
        <pc:sldMkLst>
          <pc:docMk/>
          <pc:sldMk cId="11916258" sldId="2134808717"/>
        </pc:sldMkLst>
        <pc:spChg chg="mod">
          <ac:chgData name="FERHANE EL MOSTAFA" userId="612e3f77-08f4-424c-9bd0-6ac275dcda07" providerId="ADAL" clId="{03ECC52A-3917-4E4A-BCC6-67EB2827AB44}" dt="2025-08-20T22:47:15.643" v="1713" actId="20577"/>
          <ac:spMkLst>
            <pc:docMk/>
            <pc:sldMk cId="11916258" sldId="2134808717"/>
            <ac:spMk id="2" creationId="{ADED2B89-5D63-8791-E1A9-0AC6F980B5B3}"/>
          </ac:spMkLst>
        </pc:spChg>
      </pc:sldChg>
      <pc:sldChg chg="addSp delSp modSp mod modAnim">
        <pc:chgData name="FERHANE EL MOSTAFA" userId="612e3f77-08f4-424c-9bd0-6ac275dcda07" providerId="ADAL" clId="{03ECC52A-3917-4E4A-BCC6-67EB2827AB44}" dt="2025-08-20T22:46:24.510" v="1702"/>
        <pc:sldMkLst>
          <pc:docMk/>
          <pc:sldMk cId="342120363" sldId="2134808718"/>
        </pc:sldMkLst>
        <pc:spChg chg="mod">
          <ac:chgData name="FERHANE EL MOSTAFA" userId="612e3f77-08f4-424c-9bd0-6ac275dcda07" providerId="ADAL" clId="{03ECC52A-3917-4E4A-BCC6-67EB2827AB44}" dt="2025-08-20T22:43:38.932" v="1685"/>
          <ac:spMkLst>
            <pc:docMk/>
            <pc:sldMk cId="342120363" sldId="2134808718"/>
            <ac:spMk id="2" creationId="{051A1139-3C35-BAB8-D711-54A889FAE5A4}"/>
          </ac:spMkLst>
        </pc:spChg>
      </pc:sldChg>
      <pc:sldChg chg="addSp delSp modSp mod delAnim modAnim">
        <pc:chgData name="FERHANE EL MOSTAFA" userId="612e3f77-08f4-424c-9bd0-6ac275dcda07" providerId="ADAL" clId="{03ECC52A-3917-4E4A-BCC6-67EB2827AB44}" dt="2025-08-20T22:46:20.829" v="1701"/>
        <pc:sldMkLst>
          <pc:docMk/>
          <pc:sldMk cId="2143469606" sldId="2134808719"/>
        </pc:sldMkLst>
      </pc:sldChg>
      <pc:sldChg chg="addSp delSp modSp mod">
        <pc:chgData name="FERHANE EL MOSTAFA" userId="612e3f77-08f4-424c-9bd0-6ac275dcda07" providerId="ADAL" clId="{03ECC52A-3917-4E4A-BCC6-67EB2827AB44}" dt="2025-08-20T22:52:47.482" v="1797" actId="1076"/>
        <pc:sldMkLst>
          <pc:docMk/>
          <pc:sldMk cId="827506173" sldId="2134808720"/>
        </pc:sldMkLst>
        <pc:spChg chg="mod">
          <ac:chgData name="FERHANE EL MOSTAFA" userId="612e3f77-08f4-424c-9bd0-6ac275dcda07" providerId="ADAL" clId="{03ECC52A-3917-4E4A-BCC6-67EB2827AB44}" dt="2025-08-20T22:48:37.412" v="1722" actId="20577"/>
          <ac:spMkLst>
            <pc:docMk/>
            <pc:sldMk cId="827506173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03ECC52A-3917-4E4A-BCC6-67EB2827AB44}" dt="2025-08-20T22:49:09.977" v="1744" actId="20577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03ECC52A-3917-4E4A-BCC6-67EB2827AB44}" dt="2025-08-20T22:49:40.378" v="1766" actId="20577"/>
          <ac:spMkLst>
            <pc:docMk/>
            <pc:sldMk cId="827506173" sldId="2134808720"/>
            <ac:spMk id="14" creationId="{391DC996-BBFE-D500-A200-FFA9C0E8AB74}"/>
          </ac:spMkLst>
        </pc:spChg>
        <pc:spChg chg="mod">
          <ac:chgData name="FERHANE EL MOSTAFA" userId="612e3f77-08f4-424c-9bd0-6ac275dcda07" providerId="ADAL" clId="{03ECC52A-3917-4E4A-BCC6-67EB2827AB44}" dt="2025-08-20T22:51:47.708" v="1794" actId="20577"/>
          <ac:spMkLst>
            <pc:docMk/>
            <pc:sldMk cId="827506173" sldId="2134808720"/>
            <ac:spMk id="15" creationId="{96262DCF-3EF0-C4D6-403A-29F355672949}"/>
          </ac:spMkLst>
        </pc:spChg>
        <pc:graphicFrameChg chg="modGraphic">
          <ac:chgData name="FERHANE EL MOSTAFA" userId="612e3f77-08f4-424c-9bd0-6ac275dcda07" providerId="ADAL" clId="{03ECC52A-3917-4E4A-BCC6-67EB2827AB44}" dt="2025-08-20T22:50:14.209" v="1782" actId="20577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del">
        <pc:chgData name="FERHANE EL MOSTAFA" userId="612e3f77-08f4-424c-9bd0-6ac275dcda07" providerId="ADAL" clId="{03ECC52A-3917-4E4A-BCC6-67EB2827AB44}" dt="2025-08-20T22:55:43.543" v="1869" actId="47"/>
        <pc:sldMkLst>
          <pc:docMk/>
          <pc:sldMk cId="3033448778" sldId="2134808721"/>
        </pc:sldMkLst>
      </pc:sldChg>
      <pc:sldChg chg="del">
        <pc:chgData name="FERHANE EL MOSTAFA" userId="612e3f77-08f4-424c-9bd0-6ac275dcda07" providerId="ADAL" clId="{03ECC52A-3917-4E4A-BCC6-67EB2827AB44}" dt="2025-08-20T22:58:25.492" v="1908" actId="47"/>
        <pc:sldMkLst>
          <pc:docMk/>
          <pc:sldMk cId="851597282" sldId="2134808722"/>
        </pc:sldMkLst>
      </pc:sldChg>
      <pc:sldChg chg="addSp delSp modSp mod">
        <pc:chgData name="FERHANE EL MOSTAFA" userId="612e3f77-08f4-424c-9bd0-6ac275dcda07" providerId="ADAL" clId="{03ECC52A-3917-4E4A-BCC6-67EB2827AB44}" dt="2025-08-20T23:01:44.533" v="1942" actId="478"/>
        <pc:sldMkLst>
          <pc:docMk/>
          <pc:sldMk cId="2746584739" sldId="2134808723"/>
        </pc:sldMkLst>
        <pc:spChg chg="mod">
          <ac:chgData name="FERHANE EL MOSTAFA" userId="612e3f77-08f4-424c-9bd0-6ac275dcda07" providerId="ADAL" clId="{03ECC52A-3917-4E4A-BCC6-67EB2827AB44}" dt="2025-08-20T22:59:23.246" v="1931" actId="20577"/>
          <ac:spMkLst>
            <pc:docMk/>
            <pc:sldMk cId="2746584739" sldId="2134808723"/>
            <ac:spMk id="2" creationId="{B86C4EBA-6576-54A9-AA83-D3A0FEC4E601}"/>
          </ac:spMkLst>
        </pc:spChg>
      </pc:sldChg>
      <pc:sldChg chg="del">
        <pc:chgData name="FERHANE EL MOSTAFA" userId="612e3f77-08f4-424c-9bd0-6ac275dcda07" providerId="ADAL" clId="{03ECC52A-3917-4E4A-BCC6-67EB2827AB44}" dt="2025-08-20T23:19:48.350" v="2133" actId="47"/>
        <pc:sldMkLst>
          <pc:docMk/>
          <pc:sldMk cId="1058716187" sldId="2134808724"/>
        </pc:sldMkLst>
      </pc:sldChg>
      <pc:sldChg chg="addSp delSp modSp mod">
        <pc:chgData name="FERHANE EL MOSTAFA" userId="612e3f77-08f4-424c-9bd0-6ac275dcda07" providerId="ADAL" clId="{03ECC52A-3917-4E4A-BCC6-67EB2827AB44}" dt="2025-08-20T23:22:23.559" v="2326" actId="20577"/>
        <pc:sldMkLst>
          <pc:docMk/>
          <pc:sldMk cId="3657102211" sldId="2134808725"/>
        </pc:sldMkLst>
      </pc:sldChg>
      <pc:sldChg chg="del">
        <pc:chgData name="FERHANE EL MOSTAFA" userId="612e3f77-08f4-424c-9bd0-6ac275dcda07" providerId="ADAL" clId="{03ECC52A-3917-4E4A-BCC6-67EB2827AB44}" dt="2025-08-20T23:22:28.140" v="2327" actId="47"/>
        <pc:sldMkLst>
          <pc:docMk/>
          <pc:sldMk cId="2783003011" sldId="2134808726"/>
        </pc:sldMkLst>
      </pc:sldChg>
      <pc:sldChg chg="addSp delSp modSp add mod">
        <pc:chgData name="FERHANE EL MOSTAFA" userId="612e3f77-08f4-424c-9bd0-6ac275dcda07" providerId="ADAL" clId="{03ECC52A-3917-4E4A-BCC6-67EB2827AB44}" dt="2025-08-20T20:11:20.212" v="12" actId="478"/>
        <pc:sldMkLst>
          <pc:docMk/>
          <pc:sldMk cId="1670954483" sldId="2134808727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58.711" v="423"/>
        <pc:sldMkLst>
          <pc:docMk/>
          <pc:sldMk cId="2670485127" sldId="2134808728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48.936" v="422"/>
        <pc:sldMkLst>
          <pc:docMk/>
          <pc:sldMk cId="3443806565" sldId="2134808729"/>
        </pc:sldMkLst>
      </pc:sldChg>
      <pc:sldChg chg="addSp delSp modSp add mod modAnim">
        <pc:chgData name="FERHANE EL MOSTAFA" userId="612e3f77-08f4-424c-9bd0-6ac275dcda07" providerId="ADAL" clId="{03ECC52A-3917-4E4A-BCC6-67EB2827AB44}" dt="2025-08-20T22:09:55.066" v="1048" actId="20577"/>
        <pc:sldMkLst>
          <pc:docMk/>
          <pc:sldMk cId="3816293835" sldId="2134808730"/>
        </pc:sldMkLst>
      </pc:sldChg>
      <pc:sldChg chg="addSp delSp modSp add mod modAnim">
        <pc:chgData name="FERHANE EL MOSTAFA" userId="612e3f77-08f4-424c-9bd0-6ac275dcda07" providerId="ADAL" clId="{03ECC52A-3917-4E4A-BCC6-67EB2827AB44}" dt="2025-08-20T22:10:13.030" v="1049"/>
        <pc:sldMkLst>
          <pc:docMk/>
          <pc:sldMk cId="2516559366" sldId="2134808731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2:11:43.582" v="1068"/>
        <pc:sldMkLst>
          <pc:docMk/>
          <pc:sldMk cId="2985476707" sldId="2134808732"/>
        </pc:sldMkLst>
      </pc:sldChg>
      <pc:sldChg chg="addSp delSp modSp add mod">
        <pc:chgData name="FERHANE EL MOSTAFA" userId="612e3f77-08f4-424c-9bd0-6ac275dcda07" providerId="ADAL" clId="{03ECC52A-3917-4E4A-BCC6-67EB2827AB44}" dt="2025-08-20T22:20:07.593" v="1295" actId="20577"/>
        <pc:sldMkLst>
          <pc:docMk/>
          <pc:sldMk cId="3471885217" sldId="2134808733"/>
        </pc:sldMkLst>
        <pc:spChg chg="mod">
          <ac:chgData name="FERHANE EL MOSTAFA" userId="612e3f77-08f4-424c-9bd0-6ac275dcda07" providerId="ADAL" clId="{03ECC52A-3917-4E4A-BCC6-67EB2827AB44}" dt="2025-08-20T22:20:07.593" v="1295" actId="20577"/>
          <ac:spMkLst>
            <pc:docMk/>
            <pc:sldMk cId="3471885217" sldId="2134808733"/>
            <ac:spMk id="2" creationId="{191DACB3-62EE-3A3E-822C-73B43A594647}"/>
          </ac:spMkLst>
        </pc:spChg>
        <pc:picChg chg="add mod">
          <ac:chgData name="FERHANE EL MOSTAFA" userId="612e3f77-08f4-424c-9bd0-6ac275dcda07" providerId="ADAL" clId="{03ECC52A-3917-4E4A-BCC6-67EB2827AB44}" dt="2025-08-20T22:19:38.979" v="1247"/>
          <ac:picMkLst>
            <pc:docMk/>
            <pc:sldMk cId="3471885217" sldId="2134808733"/>
            <ac:picMk id="4" creationId="{AFC493AE-F47E-1C7D-5594-ED0B0B841D4A}"/>
          </ac:picMkLst>
        </pc:picChg>
      </pc:sldChg>
      <pc:sldChg chg="addSp delSp modSp add del mod">
        <pc:chgData name="FERHANE EL MOSTAFA" userId="612e3f77-08f4-424c-9bd0-6ac275dcda07" providerId="ADAL" clId="{03ECC52A-3917-4E4A-BCC6-67EB2827AB44}" dt="2025-08-20T22:58:00.529" v="1904" actId="2696"/>
        <pc:sldMkLst>
          <pc:docMk/>
          <pc:sldMk cId="2532175873" sldId="2134808734"/>
        </pc:sldMkLst>
      </pc:sldChg>
      <pc:sldChg chg="modSp add mod">
        <pc:chgData name="FERHANE EL MOSTAFA" userId="612e3f77-08f4-424c-9bd0-6ac275dcda07" providerId="ADAL" clId="{03ECC52A-3917-4E4A-BCC6-67EB2827AB44}" dt="2025-08-20T22:58:21.973" v="1907" actId="20577"/>
        <pc:sldMkLst>
          <pc:docMk/>
          <pc:sldMk cId="4012810430" sldId="2134808734"/>
        </pc:sldMkLst>
      </pc:sldChg>
      <pc:sldChg chg="delSp modSp add mod delAnim">
        <pc:chgData name="FERHANE EL MOSTAFA" userId="612e3f77-08f4-424c-9bd0-6ac275dcda07" providerId="ADAL" clId="{03ECC52A-3917-4E4A-BCC6-67EB2827AB44}" dt="2025-08-20T22:57:38.277" v="1903" actId="1076"/>
        <pc:sldMkLst>
          <pc:docMk/>
          <pc:sldMk cId="2349550496" sldId="2134808735"/>
        </pc:sldMkLst>
        <pc:spChg chg="mod">
          <ac:chgData name="FERHANE EL MOSTAFA" userId="612e3f77-08f4-424c-9bd0-6ac275dcda07" providerId="ADAL" clId="{03ECC52A-3917-4E4A-BCC6-67EB2827AB44}" dt="2025-08-20T22:56:22.202" v="1877" actId="20577"/>
          <ac:spMkLst>
            <pc:docMk/>
            <pc:sldMk cId="2349550496" sldId="2134808735"/>
            <ac:spMk id="3" creationId="{8B7B93CA-C478-A881-9718-F33C71D41B54}"/>
          </ac:spMkLst>
        </pc:spChg>
        <pc:spChg chg="mod">
          <ac:chgData name="FERHANE EL MOSTAFA" userId="612e3f77-08f4-424c-9bd0-6ac275dcda07" providerId="ADAL" clId="{03ECC52A-3917-4E4A-BCC6-67EB2827AB44}" dt="2025-08-20T22:57:34.050" v="1902" actId="1076"/>
          <ac:spMkLst>
            <pc:docMk/>
            <pc:sldMk cId="2349550496" sldId="2134808735"/>
            <ac:spMk id="6" creationId="{CEE632A8-D3D2-864D-6495-29BB3723FEEF}"/>
          </ac:spMkLst>
        </pc:spChg>
        <pc:spChg chg="mod">
          <ac:chgData name="FERHANE EL MOSTAFA" userId="612e3f77-08f4-424c-9bd0-6ac275dcda07" providerId="ADAL" clId="{03ECC52A-3917-4E4A-BCC6-67EB2827AB44}" dt="2025-08-20T22:57:38.277" v="1903" actId="1076"/>
          <ac:spMkLst>
            <pc:docMk/>
            <pc:sldMk cId="2349550496" sldId="2134808735"/>
            <ac:spMk id="14" creationId="{183E0D97-A9C4-776A-046A-733B1CE7E7A5}"/>
          </ac:spMkLst>
        </pc:spChg>
      </pc:sldChg>
      <pc:sldChg chg="addSp delSp modSp add mod">
        <pc:chgData name="FERHANE EL MOSTAFA" userId="612e3f77-08f4-424c-9bd0-6ac275dcda07" providerId="ADAL" clId="{03ECC52A-3917-4E4A-BCC6-67EB2827AB44}" dt="2025-08-20T23:19:45.359" v="2132"/>
        <pc:sldMkLst>
          <pc:docMk/>
          <pc:sldMk cId="3074834879" sldId="2134808736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3771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8068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6576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80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B75388DA-0E5A-9141-F6E7-89BB6C2CDC8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48351611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D8688E8-809C-3C14-0EC6-19316ED8560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18970915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3384986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01955632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05099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2891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15645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49425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7385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3513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784634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819656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3654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10360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96540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30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73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6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7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67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56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3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96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12694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110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5026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944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9308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99.xml"/><Relationship Id="rId3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94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98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slideLayout" Target="../slideLayouts/slideLayout97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96.xml"/><Relationship Id="rId28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31" Type="http://schemas.openxmlformats.org/officeDocument/2006/relationships/theme" Target="../theme/theme6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95.xml"/><Relationship Id="rId27" Type="http://schemas.openxmlformats.org/officeDocument/2006/relationships/slideLayout" Target="../slideLayouts/slideLayout100.xml"/><Relationship Id="rId30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838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877" r:id="rId2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95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5" r:id="rId12"/>
    <p:sldLayoutId id="2147483996" r:id="rId13"/>
    <p:sldLayoutId id="2147483997" r:id="rId14"/>
    <p:sldLayoutId id="2147483998" r:id="rId15"/>
    <p:sldLayoutId id="2147483999" r:id="rId16"/>
    <p:sldLayoutId id="2147484000" r:id="rId17"/>
    <p:sldLayoutId id="2147484001" r:id="rId18"/>
    <p:sldLayoutId id="2147484002" r:id="rId19"/>
    <p:sldLayoutId id="2147484003" r:id="rId20"/>
    <p:sldLayoutId id="2147484004" r:id="rId21"/>
    <p:sldLayoutId id="2147484005" r:id="rId22"/>
    <p:sldLayoutId id="2147484006" r:id="rId23"/>
    <p:sldLayoutId id="2147484007" r:id="rId24"/>
    <p:sldLayoutId id="2147484008" r:id="rId25"/>
    <p:sldLayoutId id="2147484009" r:id="rId26"/>
    <p:sldLayoutId id="2147484010" r:id="rId27"/>
    <p:sldLayoutId id="2147484011" r:id="rId28"/>
    <p:sldLayoutId id="2147484012" r:id="rId29"/>
    <p:sldLayoutId id="2147484013" r:id="rId30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41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5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685834" rtl="0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 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02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lang="ar-MA" sz="5400" b="1" kern="0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التحدي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 </a:t>
              </a: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جميعا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شروط الدفاع عن الرأي التي تعاقدنا عليها في الحصة السابقة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586377" y="2151758"/>
            <a:ext cx="11595304" cy="7267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أَنْ أَكونَ صادِقاً في التَّعْبير عَنْ رَأْيي؛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أُدافِعُ عَنْ رَأْيي بِالْدَّليلِ؛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أُدافِعُ عَنْ رَأْيي بِأَدَبٍ؛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لا أَتَعَصَّبُ لِرَأْيي؛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أَحْتَرِمُ الرَّأْيَ الْآخَرَ؛ 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40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2B5FA5B8-60B1-2BED-9977-2EB9882CB6D6}"/>
              </a:ext>
            </a:extLst>
          </p:cNvPr>
          <p:cNvSpPr/>
          <p:nvPr/>
        </p:nvSpPr>
        <p:spPr>
          <a:xfrm>
            <a:off x="1013580" y="4099395"/>
            <a:ext cx="6786529" cy="174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742950" lvl="1" indent="-285750" algn="ct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  <a:p>
            <a:pPr marL="742950" lvl="1" indent="-285750" algn="ct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الإلقاء الشعري</a:t>
            </a:r>
            <a:endParaRPr lang="ar-MA" sz="6600" b="1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945491"/>
            <a:ext cx="11973429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سأملي عليكم جملا فيها كلمات تنتهي بهمزة. خذوا ألواحكم واستعدوا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اكتبوا: يقرأ التلميذ بهدوء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215839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D1D8C46-09B9-4629-7D0D-D4E695A2C6C0}"/>
              </a:ext>
            </a:extLst>
          </p:cNvPr>
          <p:cNvSpPr txBox="1"/>
          <p:nvPr/>
        </p:nvSpPr>
        <p:spPr>
          <a:xfrm>
            <a:off x="1354990" y="3244477"/>
            <a:ext cx="9719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>
                <a:solidFill>
                  <a:srgbClr val="FF0000"/>
                </a:solidFill>
              </a:rPr>
              <a:t>يَقْرَأُ </a:t>
            </a:r>
            <a:r>
              <a:rPr lang="ar-MA" sz="6000" b="1" dirty="0" err="1">
                <a:solidFill>
                  <a:srgbClr val="FF0000"/>
                </a:solidFill>
              </a:rPr>
              <a:t>ٱلتِّلْميذُ</a:t>
            </a:r>
            <a:r>
              <a:rPr lang="ar-MA" sz="6000" b="1" dirty="0">
                <a:solidFill>
                  <a:srgbClr val="FF0000"/>
                </a:solidFill>
              </a:rPr>
              <a:t> بِهُدوءٍ.</a:t>
            </a:r>
            <a:endParaRPr lang="fr-MA" sz="6000" b="1" dirty="0">
              <a:solidFill>
                <a:srgbClr val="FF0000"/>
              </a:solidFill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16C2F7F-DCED-5265-0189-3188FC0CD1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7334788"/>
              </p:ext>
            </p:extLst>
          </p:nvPr>
        </p:nvGraphicFramePr>
        <p:xfrm>
          <a:off x="624292" y="4935894"/>
          <a:ext cx="10449885" cy="2514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1490">
                  <a:extLst>
                    <a:ext uri="{9D8B030D-6E8A-4147-A177-3AD203B41FA5}">
                      <a16:colId xmlns:a16="http://schemas.microsoft.com/office/drawing/2014/main" val="3634046590"/>
                    </a:ext>
                  </a:extLst>
                </a:gridCol>
                <a:gridCol w="2770909">
                  <a:extLst>
                    <a:ext uri="{9D8B030D-6E8A-4147-A177-3AD203B41FA5}">
                      <a16:colId xmlns:a16="http://schemas.microsoft.com/office/drawing/2014/main" val="3406814140"/>
                    </a:ext>
                  </a:extLst>
                </a:gridCol>
                <a:gridCol w="2567486">
                  <a:extLst>
                    <a:ext uri="{9D8B030D-6E8A-4147-A177-3AD203B41FA5}">
                      <a16:colId xmlns:a16="http://schemas.microsoft.com/office/drawing/2014/main" val="29078467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MA" dirty="0"/>
                        <a:t>السبب</a:t>
                      </a:r>
                      <a:endParaRPr lang="fr-M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dirty="0"/>
                        <a:t>كيف كُتبت الهمزة</a:t>
                      </a:r>
                      <a:endParaRPr lang="fr-M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dirty="0"/>
                        <a:t>الكلمات</a:t>
                      </a:r>
                      <a:endParaRPr lang="fr-M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53535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MA" sz="4000" b="1" dirty="0"/>
                        <a:t>لأن حركة ما قبلها فتحة</a:t>
                      </a:r>
                    </a:p>
                    <a:p>
                      <a:pPr algn="ctr" rtl="1"/>
                      <a:endParaRPr lang="ar-MA" sz="4000" b="1" dirty="0"/>
                    </a:p>
                    <a:p>
                      <a:pPr algn="ctr" rtl="1"/>
                      <a:r>
                        <a:rPr lang="ar-MA" sz="4000" b="1" dirty="0"/>
                        <a:t>لأن قبلها مدّ </a:t>
                      </a:r>
                      <a:endParaRPr lang="fr-MA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000" b="1" dirty="0"/>
                        <a:t>على الألف</a:t>
                      </a:r>
                    </a:p>
                    <a:p>
                      <a:pPr algn="ctr" rtl="1"/>
                      <a:endParaRPr lang="ar-MA" sz="4000" b="1" dirty="0"/>
                    </a:p>
                    <a:p>
                      <a:pPr algn="ctr" rtl="1"/>
                      <a:r>
                        <a:rPr lang="ar-MA" sz="4000" b="1" dirty="0"/>
                        <a:t>على السطر</a:t>
                      </a:r>
                      <a:endParaRPr lang="fr-MA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400" b="1" dirty="0">
                          <a:solidFill>
                            <a:srgbClr val="FF0000"/>
                          </a:solidFill>
                        </a:rPr>
                        <a:t>يَقْرَأُ</a:t>
                      </a:r>
                      <a:endParaRPr lang="ar-MA" sz="5400" b="1" dirty="0"/>
                    </a:p>
                    <a:p>
                      <a:pPr algn="ctr" rtl="1"/>
                      <a:endParaRPr lang="ar-MA" sz="2800" b="1" dirty="0"/>
                    </a:p>
                    <a:p>
                      <a:pPr algn="ctr" rtl="1"/>
                      <a:r>
                        <a:rPr lang="ar-MA" sz="5400" b="1" dirty="0">
                          <a:solidFill>
                            <a:srgbClr val="FF0000"/>
                          </a:solidFill>
                        </a:rPr>
                        <a:t>بِهُدوءٍ</a:t>
                      </a:r>
                      <a:endParaRPr lang="fr-MA" sz="4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85490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E838-9F31-9889-B03D-FBA79071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31B3BC-D41B-DE22-66C8-C389B1FC46CE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عجبت من تباطؤ الموج عند الشاطئ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F7E621-0815-EC3F-3E4E-1DA794606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74744D-8332-5882-D766-D000979B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287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CC569-290D-82B6-2AF7-CCB7FA8F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DD18BF-090E-A380-8895-11174336121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91699E-5CE6-EBC1-6C2B-77B6D9722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08B2B54-5903-6F13-1597-E1E3688AB7B2}"/>
              </a:ext>
            </a:extLst>
          </p:cNvPr>
          <p:cNvSpPr txBox="1"/>
          <p:nvPr/>
        </p:nvSpPr>
        <p:spPr>
          <a:xfrm>
            <a:off x="1354990" y="3244477"/>
            <a:ext cx="9719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5400" b="1" dirty="0">
                <a:solidFill>
                  <a:srgbClr val="FF0000"/>
                </a:solidFill>
              </a:rPr>
              <a:t>عَجِبْتُ مِنْ تَباطُؤِ </a:t>
            </a:r>
            <a:r>
              <a:rPr lang="ar-MA" sz="5400" b="1" dirty="0" err="1">
                <a:solidFill>
                  <a:srgbClr val="FF0000"/>
                </a:solidFill>
              </a:rPr>
              <a:t>ٱلْمَوْجِ</a:t>
            </a:r>
            <a:r>
              <a:rPr lang="ar-MA" sz="5400" b="1" dirty="0">
                <a:solidFill>
                  <a:srgbClr val="FF0000"/>
                </a:solidFill>
              </a:rPr>
              <a:t> عِنْدَ ٱلشّاطِئِ</a:t>
            </a:r>
            <a:r>
              <a:rPr lang="ar-MA" sz="6000" b="1" dirty="0">
                <a:solidFill>
                  <a:srgbClr val="FF0000"/>
                </a:solidFill>
              </a:rPr>
              <a:t>.</a:t>
            </a:r>
            <a:endParaRPr lang="fr-MA" sz="6000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96417DE-93C1-542C-16BB-2E147A9DFC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456394"/>
              </p:ext>
            </p:extLst>
          </p:nvPr>
        </p:nvGraphicFramePr>
        <p:xfrm>
          <a:off x="624292" y="4935894"/>
          <a:ext cx="10449885" cy="2514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1490">
                  <a:extLst>
                    <a:ext uri="{9D8B030D-6E8A-4147-A177-3AD203B41FA5}">
                      <a16:colId xmlns:a16="http://schemas.microsoft.com/office/drawing/2014/main" val="3634046590"/>
                    </a:ext>
                  </a:extLst>
                </a:gridCol>
                <a:gridCol w="2770909">
                  <a:extLst>
                    <a:ext uri="{9D8B030D-6E8A-4147-A177-3AD203B41FA5}">
                      <a16:colId xmlns:a16="http://schemas.microsoft.com/office/drawing/2014/main" val="3406814140"/>
                    </a:ext>
                  </a:extLst>
                </a:gridCol>
                <a:gridCol w="2567486">
                  <a:extLst>
                    <a:ext uri="{9D8B030D-6E8A-4147-A177-3AD203B41FA5}">
                      <a16:colId xmlns:a16="http://schemas.microsoft.com/office/drawing/2014/main" val="29078467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MA" dirty="0"/>
                        <a:t>السبب</a:t>
                      </a:r>
                      <a:endParaRPr lang="fr-M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dirty="0"/>
                        <a:t>كيف كُتبت الهمزة</a:t>
                      </a:r>
                      <a:endParaRPr lang="fr-M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dirty="0"/>
                        <a:t>الكلمات</a:t>
                      </a:r>
                      <a:endParaRPr lang="fr-M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53535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MA" sz="4000" b="1" dirty="0"/>
                        <a:t>لأن حركة ما قبلها ضمة</a:t>
                      </a:r>
                    </a:p>
                    <a:p>
                      <a:pPr algn="ctr" rtl="1"/>
                      <a:endParaRPr lang="ar-MA" sz="4000" b="1" dirty="0"/>
                    </a:p>
                    <a:p>
                      <a:pPr algn="ctr" rtl="1"/>
                      <a:r>
                        <a:rPr lang="ar-MA" sz="4000" b="1" dirty="0"/>
                        <a:t>لأن حركة ما قبلها كسرة </a:t>
                      </a:r>
                      <a:endParaRPr lang="fr-MA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000" b="1" dirty="0"/>
                        <a:t>على الواو</a:t>
                      </a:r>
                    </a:p>
                    <a:p>
                      <a:pPr algn="ctr" rtl="1"/>
                      <a:endParaRPr lang="ar-MA" sz="4000" b="1" dirty="0"/>
                    </a:p>
                    <a:p>
                      <a:pPr algn="ctr" rtl="1"/>
                      <a:r>
                        <a:rPr lang="ar-MA" sz="4000" b="1" dirty="0"/>
                        <a:t>على الياء</a:t>
                      </a:r>
                      <a:endParaRPr lang="fr-MA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400" b="1" dirty="0">
                          <a:solidFill>
                            <a:srgbClr val="FF0000"/>
                          </a:solidFill>
                        </a:rPr>
                        <a:t>تَباطُؤِ</a:t>
                      </a:r>
                      <a:endParaRPr lang="ar-MA" sz="5400" b="1" dirty="0"/>
                    </a:p>
                    <a:p>
                      <a:pPr algn="ctr" rtl="1"/>
                      <a:endParaRPr lang="ar-MA" sz="2800" b="1" dirty="0"/>
                    </a:p>
                    <a:p>
                      <a:pPr algn="ctr" rtl="1"/>
                      <a:r>
                        <a:rPr lang="ar-MA" sz="5400" b="1" dirty="0">
                          <a:solidFill>
                            <a:srgbClr val="FF0000"/>
                          </a:solidFill>
                        </a:rPr>
                        <a:t>اَلشّاطِئِ</a:t>
                      </a:r>
                      <a:endParaRPr lang="fr-MA" sz="4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85490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503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676EC-6374-B4B7-F386-606A0594B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22A5E9D-25E9-8C16-9A24-2BA459A2193B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البيتين الشعريين بإلقاء جميل</a:t>
            </a:r>
          </a:p>
        </p:txBody>
      </p:sp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1B5F1E96-79C0-C75D-2E1A-D93397408520}"/>
              </a:ext>
            </a:extLst>
          </p:cNvPr>
          <p:cNvSpPr/>
          <p:nvPr/>
        </p:nvSpPr>
        <p:spPr>
          <a:xfrm>
            <a:off x="606497" y="2133722"/>
            <a:ext cx="12335342" cy="7303885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وَما نَيْـلُ </a:t>
            </a:r>
            <a:r>
              <a:rPr kumimoji="0" lang="ar-M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ٱلْمَطـالِبِ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بِـٱلتَّمَنّـي</a:t>
            </a:r>
            <a:b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         وَلكِـنْ تُؤْخَـذُ </a:t>
            </a:r>
            <a:r>
              <a:rPr kumimoji="0" lang="ar-M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ٱلدُّنْيا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غِلابــا</a:t>
            </a:r>
            <a:endParaRPr kumimoji="0" lang="ar-MA" sz="6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وَما </a:t>
            </a:r>
            <a:r>
              <a:rPr kumimoji="0" lang="ar-M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ٱسْتَعْـصى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عَـلى قَـوْمٍ مَنـالٌ</a:t>
            </a:r>
            <a:b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        إِذا </a:t>
            </a:r>
            <a:r>
              <a:rPr kumimoji="0" lang="ar-M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ٱلْإِقْـدامُ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كانَ لَهُـمْ رِكابــا</a:t>
            </a:r>
          </a:p>
          <a:p>
            <a:pPr marL="0" marR="0" lvl="0" indent="0" algn="l" defTabSz="91434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الشاعر: أحمد شوقي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A0220EB3-4382-F439-B3E5-F894831896B7}"/>
              </a:ext>
            </a:extLst>
          </p:cNvPr>
          <p:cNvSpPr/>
          <p:nvPr/>
        </p:nvSpPr>
        <p:spPr>
          <a:xfrm>
            <a:off x="10751127" y="2715491"/>
            <a:ext cx="2190712" cy="1981199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اَلطُّموحُ وَٱلْمُثابَرَةُ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F27DF41-3982-8824-1144-AFE012FB906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3704879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2FA1B-8D86-18A3-4C9B-37A1108A4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FD393A9-0DB0-A3C0-DDDD-8959DD60667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رددوا معي جماعة، وحاولوا تذكر البيتين الشعريين. غذا سأطلب منكم استظهارهما</a:t>
            </a: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8136607-D3A0-BC3B-BBB5-F4A79E28C924}"/>
              </a:ext>
            </a:extLst>
          </p:cNvPr>
          <p:cNvSpPr/>
          <p:nvPr/>
        </p:nvSpPr>
        <p:spPr>
          <a:xfrm>
            <a:off x="606497" y="2133722"/>
            <a:ext cx="12335342" cy="7303885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وَما نَيْـلُ </a:t>
            </a:r>
            <a:r>
              <a:rPr kumimoji="0" lang="ar-M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ٱلْمَطـالِبِ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بِـٱلتَّمَنّـي</a:t>
            </a:r>
            <a:b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         وَلكِـنْ تُؤْخَـذُ </a:t>
            </a:r>
            <a:r>
              <a:rPr kumimoji="0" lang="ar-M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ٱلدُّنْيا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غِلابــا</a:t>
            </a:r>
            <a:endParaRPr kumimoji="0" lang="ar-MA" sz="6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وَما </a:t>
            </a:r>
            <a:r>
              <a:rPr kumimoji="0" lang="ar-M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ٱسْتَعْـصى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عَـلى قَـوْمٍ مَنـالٌ</a:t>
            </a:r>
            <a:b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        إِذا </a:t>
            </a:r>
            <a:r>
              <a:rPr kumimoji="0" lang="ar-M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ٱلْإِقْـدامُ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كانَ لَهُـمْ رِكابــا</a:t>
            </a:r>
          </a:p>
          <a:p>
            <a:pPr marL="0" marR="0" lvl="0" indent="0" algn="l" defTabSz="91434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الشاعر: أحمد شوقي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4334620-538D-F24E-985A-7263EFA40DBD}"/>
              </a:ext>
            </a:extLst>
          </p:cNvPr>
          <p:cNvSpPr/>
          <p:nvPr/>
        </p:nvSpPr>
        <p:spPr>
          <a:xfrm>
            <a:off x="10751127" y="2715491"/>
            <a:ext cx="2190712" cy="1981199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اَلطُّموحُ وَٱلْمُثابَرَةُ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1DFC0CB-7103-9E9D-C274-D19B0B9F8B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0392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en-US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914014D-3C86-D642-31BC-56C49397C663}"/>
              </a:ext>
            </a:extLst>
          </p:cNvPr>
          <p:cNvSpPr/>
          <p:nvPr/>
        </p:nvSpPr>
        <p:spPr>
          <a:xfrm>
            <a:off x="1" y="3466838"/>
            <a:ext cx="7510420" cy="296167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النص وتقويم القراءات؛</a:t>
            </a:r>
          </a:p>
          <a:p>
            <a:pPr marL="742950" lvl="1" indent="-285750" algn="r" rtl="1">
              <a:buFontTx/>
              <a:buChar char="-"/>
            </a:pPr>
            <a:r>
              <a:rPr lang="ar-MA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فهم النص وتحليله؛</a:t>
            </a:r>
          </a:p>
          <a:p>
            <a:pPr marL="742950" lvl="1" indent="-285750" algn="r" rtl="1">
              <a:buFontTx/>
              <a:buChar char="-"/>
            </a:pPr>
            <a:r>
              <a:rPr lang="ar-MA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تقويم أفكار النص وإبداء الرأي فيها.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689964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A477F-723D-6088-C04B-A8076DF9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CB88EC-F975-5B92-6710-93CB9B0BAA52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ستعيدون قراءة  نص: الهرة والحرية، من يقرأ أولا: كل متعلم يقرأ فقرة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مع تقويم القراءات من قبل المتعلمين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22009C3-188A-A37F-C921-0060AB4874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C451141-0347-D29B-5FCB-FE2F329167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8691" y="1733417"/>
            <a:ext cx="10034675" cy="8579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195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0C4FD-76E4-3BD8-0B6B-721B97839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1DACB3-62EE-3A3E-822C-73B43A59464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هل سطرتم في منازلكم تحت كلمات لم تفهموها. ما هي هذه الكلمات؟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C14DDE8-02B0-2D0D-E824-C8110D9104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8691" y="1733417"/>
            <a:ext cx="10034675" cy="857935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C6E7E5F-EF64-6C80-1BFA-DAB2D12897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8852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7EE18-E1A6-02B9-9DE9-DD813FC0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6C931B-68FC-3A67-1CB1-C0996FA4E1D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يسجل الأستاذ الكلمات التي لم يفهمها المتعلمون على السبورة، ويناقش معهم معانيها بتوظيف استراتيجيات المفردات المختلفة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FD9CCB-E06D-79EA-E82A-6D75D6E1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963578B-AB62-3EAD-3A38-4C8A279F56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50" y="2339842"/>
            <a:ext cx="9744776" cy="7441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7190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F64AE-C30B-CB29-8B77-7DFD186CC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D225D2-D8F6-F1E1-0154-64CEB418CAFE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في ثنائيات، ستبحثون عن الجواب المناسب للسؤالين الآتيين بوضع علامة أمام الاختيار الصحيح، مع تعليل جوابكم من النص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67EC506-8355-E723-3FCF-1FCBFEB113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0764" y="2370011"/>
            <a:ext cx="10653435" cy="739435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6D815A7-531F-D798-A2EC-7F9376463A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5045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58F79-6C5A-5EAA-C978-14EC455A5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1780B35-1F44-F95E-DDD8-E7DAE442F6E2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سنصحح جماعة على السبورة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CBB46F7-861A-1E27-D423-C80E78BCE5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0764" y="2370011"/>
            <a:ext cx="10653435" cy="739435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3428838-D53D-35A8-28BE-1C3C025F8E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8" name="Signe de multiplication 7">
            <a:extLst>
              <a:ext uri="{FF2B5EF4-FFF2-40B4-BE49-F238E27FC236}">
                <a16:creationId xmlns:a16="http://schemas.microsoft.com/office/drawing/2014/main" id="{8FB76995-1DE7-87F5-3309-D66DC67F2FFC}"/>
              </a:ext>
            </a:extLst>
          </p:cNvPr>
          <p:cNvSpPr/>
          <p:nvPr/>
        </p:nvSpPr>
        <p:spPr>
          <a:xfrm>
            <a:off x="2272146" y="4617027"/>
            <a:ext cx="609600" cy="387928"/>
          </a:xfrm>
          <a:prstGeom prst="mathMultiply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9" name="Signe de multiplication 8">
            <a:extLst>
              <a:ext uri="{FF2B5EF4-FFF2-40B4-BE49-F238E27FC236}">
                <a16:creationId xmlns:a16="http://schemas.microsoft.com/office/drawing/2014/main" id="{2DB2B071-6885-F543-3B14-5E10C6A2274E}"/>
              </a:ext>
            </a:extLst>
          </p:cNvPr>
          <p:cNvSpPr/>
          <p:nvPr/>
        </p:nvSpPr>
        <p:spPr>
          <a:xfrm>
            <a:off x="2272146" y="8986905"/>
            <a:ext cx="609600" cy="387928"/>
          </a:xfrm>
          <a:prstGeom prst="mathMultiply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0918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86224-9D19-CE0C-63C5-828CB90BE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FAD6F70-E474-1FDE-F8A3-A8A7384C83DF}"/>
              </a:ext>
            </a:extLst>
          </p:cNvPr>
          <p:cNvSpPr txBox="1"/>
          <p:nvPr/>
        </p:nvSpPr>
        <p:spPr>
          <a:xfrm>
            <a:off x="201985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الآن، في مجموعات ستجيبون عن الأسئلة الآتية على دفاتركم، وزعوا الأدوار بينكم، سأمر بين الصفوف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408BA4C-7466-586F-6554-3916225EB1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089" y="748729"/>
            <a:ext cx="1780186" cy="118272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490721E-B8E7-FC15-3A8B-A1D778842E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718" y="2757055"/>
            <a:ext cx="13194223" cy="570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4816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مجموعة ستعرض أجوبتها، مع التعليل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93BF6D5-C71B-E09F-AA7F-C152EC5E0D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FD3E420-EA4D-9B10-FDF5-5BB92AF7CA1A}"/>
              </a:ext>
            </a:extLst>
          </p:cNvPr>
          <p:cNvSpPr/>
          <p:nvPr/>
        </p:nvSpPr>
        <p:spPr>
          <a:xfrm>
            <a:off x="1011380" y="2122277"/>
            <a:ext cx="11906889" cy="6398268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 algn="r" rtl="1">
              <a:lnSpc>
                <a:spcPct val="200000"/>
              </a:lnSpc>
              <a:buAutoNum type="arabicPeriod"/>
            </a:pPr>
            <a:r>
              <a:rPr lang="ar-MA" sz="3600" b="1" dirty="0">
                <a:solidFill>
                  <a:schemeClr val="tx1"/>
                </a:solidFill>
              </a:rPr>
              <a:t>عرض أعمال المجموعات من قبل الميسرين؛</a:t>
            </a:r>
          </a:p>
          <a:p>
            <a:pPr marL="742950" indent="-742950" algn="r" rtl="1">
              <a:lnSpc>
                <a:spcPct val="200000"/>
              </a:lnSpc>
              <a:buAutoNum type="arabicPeriod"/>
            </a:pPr>
            <a:r>
              <a:rPr lang="ar-MA" sz="3600" b="1" dirty="0">
                <a:solidFill>
                  <a:schemeClr val="tx1"/>
                </a:solidFill>
              </a:rPr>
              <a:t>فسح المجال للمجموعات الأخرى لإبداء رأيها في ما يقدمه كل ميسر؛</a:t>
            </a:r>
          </a:p>
          <a:p>
            <a:pPr marL="742950" indent="-742950" algn="r" rtl="1">
              <a:lnSpc>
                <a:spcPct val="200000"/>
              </a:lnSpc>
              <a:buAutoNum type="arabicPeriod"/>
            </a:pPr>
            <a:r>
              <a:rPr lang="ar-MA" sz="3600" b="1" dirty="0">
                <a:solidFill>
                  <a:schemeClr val="tx1"/>
                </a:solidFill>
              </a:rPr>
              <a:t>يقوم الأستاذ بتوجيه المتعلمين وتعديل أجوبتهم وتركيب الجواب المناسب؛</a:t>
            </a:r>
          </a:p>
          <a:p>
            <a:pPr marL="742950" indent="-742950" algn="r" rtl="1">
              <a:lnSpc>
                <a:spcPct val="200000"/>
              </a:lnSpc>
              <a:buAutoNum type="arabicPeriod"/>
            </a:pPr>
            <a:r>
              <a:rPr lang="ar-MA" sz="3600" b="1" dirty="0">
                <a:solidFill>
                  <a:schemeClr val="tx1"/>
                </a:solidFill>
              </a:rPr>
              <a:t>يتم التركيز على الاستراتيجية المعتمدة للتوصل إلى لجواب؛</a:t>
            </a:r>
          </a:p>
          <a:p>
            <a:pPr marL="742950" indent="-742950" algn="r" rtl="1">
              <a:lnSpc>
                <a:spcPct val="200000"/>
              </a:lnSpc>
              <a:buAutoNum type="arabicPeriod"/>
            </a:pPr>
            <a:r>
              <a:rPr lang="ar-MA" sz="3600" b="1" dirty="0">
                <a:solidFill>
                  <a:schemeClr val="tx1"/>
                </a:solidFill>
              </a:rPr>
              <a:t>يمكن تسجيل نماذج للأجوبة بشكل مركب على السبورة.</a:t>
            </a:r>
          </a:p>
        </p:txBody>
      </p:sp>
    </p:spTree>
    <p:extLst>
      <p:ext uri="{BB962C8B-B14F-4D97-AF65-F5344CB8AC3E}">
        <p14:creationId xmlns:p14="http://schemas.microsoft.com/office/powerpoint/2010/main" val="1075695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80646-0078-AD15-831C-17AD0DE84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A1D154-BEF8-4361-2C06-13B1AA7A18E3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في مجموعات، ستتخيلون أين ستذهب الهرة بعد خروجها، وتصفون الصعوبات التي </a:t>
            </a:r>
            <a:r>
              <a:rPr kumimoji="0" lang="ar-M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ستواجهها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. اكتبوا ذلك في حدود 5 جمل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F8A7E87-974C-614D-3452-C6FD206189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D29FA864-E75C-A33B-557F-70C51E104C0C}"/>
              </a:ext>
            </a:extLst>
          </p:cNvPr>
          <p:cNvSpPr/>
          <p:nvPr/>
        </p:nvSpPr>
        <p:spPr>
          <a:xfrm>
            <a:off x="1704109" y="3254206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بَعْدَ أَنْ خَرَجَتِ الْهِرّةُ مِنَ بَيْتِ صاحِبِها، تَوَجَّهَتْ إِلى.........................................................</a:t>
            </a: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......................................................................................................................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....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5706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59F144-A7A1-5BB7-5D82-A49398D34F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C608D53-B563-6752-3A0A-BA0795D62E34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تقديم عمل المجموعات، وتتويج المجموعة الفائزة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BEF1D87B-78E6-FBFF-94B7-867C8B61D482}"/>
              </a:ext>
            </a:extLst>
          </p:cNvPr>
          <p:cNvSpPr/>
          <p:nvPr/>
        </p:nvSpPr>
        <p:spPr>
          <a:xfrm>
            <a:off x="1704109" y="3254206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بَعْدَ أَنْ خَرَجَتِ الْهِرّةُ مِنَ بَيْتِ صاحِبِها، تَوَجَّهَتْ إِلى.........................................................</a:t>
            </a: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..........................................................................................................................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16BAD88-914F-3DA4-6303-9C6F88493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8934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0CCFB-2DDA-2DF1-F9D0-3CAA82B14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2060FCD-8D4E-1BF5-6543-12C482056128}"/>
              </a:ext>
            </a:extLst>
          </p:cNvPr>
          <p:cNvSpPr txBox="1"/>
          <p:nvPr/>
        </p:nvSpPr>
        <p:spPr>
          <a:xfrm>
            <a:off x="606498" y="574556"/>
            <a:ext cx="11973429" cy="121571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1028700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إذا سمح الوقت به، يتم التعامل بالمنهجية نفسها مع السؤال الأخير الآتي: </a:t>
            </a:r>
          </a:p>
          <a:p>
            <a:pPr lvl="0" algn="r" defTabSz="1028700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وإلا يعطى على شكل عمل منزلي للمتعلمين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0ABB1E8-B5C5-7923-E124-83D5AC1580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089" y="748729"/>
            <a:ext cx="1780186" cy="118272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DC379F6-D0B7-733F-7B02-FB4F4A7425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205" y="3020291"/>
            <a:ext cx="12657593" cy="3671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382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1928660" y="5210923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النص بطلاقة؛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فهم النص وتحليله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تقويم أفكار النص وإبداء الرأي فيها.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3949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لنعد إلى النص: من يقرأ النص بدقة وطلاقة واسترسال؟ يسمح لبعض المتعلمين بقراءة النص كاملا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F8DFEA4-1ADB-E4A5-B9B9-DECBB413B6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8691" y="1733417"/>
            <a:ext cx="10034675" cy="857935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C222030-426D-88BF-7F69-35D3981883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1184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العبرة التي استخلصها من النص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العبرة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من النص: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C690669-5547-1024-7E46-4029CAEC4595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لعبة كلمات تبتدئ ب: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9B6A75A-A5A4-AB83-0054-AFCB3D346A32}"/>
              </a:ext>
            </a:extLst>
          </p:cNvPr>
          <p:cNvSpPr txBox="1"/>
          <p:nvPr/>
        </p:nvSpPr>
        <p:spPr>
          <a:xfrm>
            <a:off x="997527" y="464754"/>
            <a:ext cx="11499274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سنلعب الآن لعبة كلمات  تبتدئ ب.  المجموعة الفائزة هي من ستحصل على أكبر عدد من الكمات</a:t>
            </a:r>
            <a:r>
              <a:rPr kumimoji="0" lang="f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حروف اليوم: ط – </a:t>
            </a:r>
            <a:r>
              <a:rPr lang="ar-M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– ث – غ 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DD036A5-DAAD-5F56-8997-92085CAA2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426" y="637749"/>
            <a:ext cx="1950889" cy="1298561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5BF85F0-4DFF-9070-8D6E-04910381A9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3686633"/>
              </p:ext>
            </p:extLst>
          </p:nvPr>
        </p:nvGraphicFramePr>
        <p:xfrm>
          <a:off x="775858" y="3162300"/>
          <a:ext cx="11970324" cy="5830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869">
                  <a:extLst>
                    <a:ext uri="{9D8B030D-6E8A-4147-A177-3AD203B41FA5}">
                      <a16:colId xmlns:a16="http://schemas.microsoft.com/office/drawing/2014/main" val="1567088654"/>
                    </a:ext>
                  </a:extLst>
                </a:gridCol>
                <a:gridCol w="977904">
                  <a:extLst>
                    <a:ext uri="{9D8B030D-6E8A-4147-A177-3AD203B41FA5}">
                      <a16:colId xmlns:a16="http://schemas.microsoft.com/office/drawing/2014/main" val="2974381966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1116391338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2369374826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680435304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4047037293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588347725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980614559"/>
                    </a:ext>
                  </a:extLst>
                </a:gridCol>
                <a:gridCol w="1673269">
                  <a:extLst>
                    <a:ext uri="{9D8B030D-6E8A-4147-A177-3AD203B41FA5}">
                      <a16:colId xmlns:a16="http://schemas.microsoft.com/office/drawing/2014/main" val="1690902461"/>
                    </a:ext>
                  </a:extLst>
                </a:gridCol>
              </a:tblGrid>
              <a:tr h="1401690">
                <a:tc>
                  <a:txBody>
                    <a:bodyPr/>
                    <a:lstStyle/>
                    <a:p>
                      <a:pPr algn="ctr"/>
                      <a:r>
                        <a:rPr lang="ar-MA" sz="3200" dirty="0">
                          <a:solidFill>
                            <a:schemeClr val="accent1"/>
                          </a:solidFill>
                        </a:rPr>
                        <a:t>المجموع</a:t>
                      </a:r>
                      <a:endParaRPr lang="fr-MA" sz="3200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دولة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مدينة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خضر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فاكهة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حيوان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بنت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ولد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الحرف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4243540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pPr algn="ctr"/>
                      <a:endParaRPr lang="fr-M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ط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5682157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ش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74414682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ث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7272260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غ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1315780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MA" sz="3200" b="1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المجموع</a:t>
                      </a:r>
                      <a:endParaRPr lang="fr-MA" sz="3200" b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1539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A65F3-544D-E086-5EC4-6A4FD760E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774EEF-8191-CA85-F8D7-67C77970451A}"/>
              </a:ext>
            </a:extLst>
          </p:cNvPr>
          <p:cNvSpPr txBox="1"/>
          <p:nvPr/>
        </p:nvSpPr>
        <p:spPr>
          <a:xfrm>
            <a:off x="997527" y="316636"/>
            <a:ext cx="11499274" cy="16196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عرض عمل المجموعات، وتتويج المجموعة الفائزة.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F9EA8D9-08AB-1AAF-A4D1-7EB5E9E95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81" y="728426"/>
            <a:ext cx="1682642" cy="1280271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1869665-A9F0-3263-C1D2-DE00D16679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1971758"/>
              </p:ext>
            </p:extLst>
          </p:nvPr>
        </p:nvGraphicFramePr>
        <p:xfrm>
          <a:off x="775858" y="3162300"/>
          <a:ext cx="11970324" cy="5830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869">
                  <a:extLst>
                    <a:ext uri="{9D8B030D-6E8A-4147-A177-3AD203B41FA5}">
                      <a16:colId xmlns:a16="http://schemas.microsoft.com/office/drawing/2014/main" val="1567088654"/>
                    </a:ext>
                  </a:extLst>
                </a:gridCol>
                <a:gridCol w="977904">
                  <a:extLst>
                    <a:ext uri="{9D8B030D-6E8A-4147-A177-3AD203B41FA5}">
                      <a16:colId xmlns:a16="http://schemas.microsoft.com/office/drawing/2014/main" val="2974381966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1116391338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2369374826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680435304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4047037293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588347725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980614559"/>
                    </a:ext>
                  </a:extLst>
                </a:gridCol>
                <a:gridCol w="1673269">
                  <a:extLst>
                    <a:ext uri="{9D8B030D-6E8A-4147-A177-3AD203B41FA5}">
                      <a16:colId xmlns:a16="http://schemas.microsoft.com/office/drawing/2014/main" val="1690902461"/>
                    </a:ext>
                  </a:extLst>
                </a:gridCol>
              </a:tblGrid>
              <a:tr h="1401690">
                <a:tc>
                  <a:txBody>
                    <a:bodyPr/>
                    <a:lstStyle/>
                    <a:p>
                      <a:pPr algn="ctr"/>
                      <a:r>
                        <a:rPr lang="ar-MA" sz="3200" dirty="0">
                          <a:solidFill>
                            <a:schemeClr val="accent1"/>
                          </a:solidFill>
                        </a:rPr>
                        <a:t>المجموع</a:t>
                      </a:r>
                      <a:endParaRPr lang="fr-MA" sz="3200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دولة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مدينة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خضر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فاكهة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حيوان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بنت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ولد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الحرف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4243540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pPr algn="ctr"/>
                      <a:endParaRPr lang="fr-M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ط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5682157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ش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74414682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ث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7272260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غ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1315780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MA" sz="3200" b="1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المجموع</a:t>
                      </a:r>
                      <a:endParaRPr lang="fr-MA" sz="3200" b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1539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72580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46،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9898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1- أعيد قراءة النص (الهرة والحرية)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 رقم 6 الصفحة 47 وأنقل الجواب على 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4835D76-11F7-AFDC-D62F-34491662E8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474" y="2502941"/>
            <a:ext cx="5417126" cy="758397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36D2FAB-BB97-3928-4BD8-19E5D8CFFB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474" y="8590626"/>
            <a:ext cx="5264726" cy="149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191491" y="2716709"/>
            <a:ext cx="1566454" cy="1059703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150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214400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91EC08-DAE9-914B-3116-852FD2F50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14431" y="2478782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25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11155" y="1706706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0813885"/>
              </p:ext>
            </p:extLst>
          </p:nvPr>
        </p:nvGraphicFramePr>
        <p:xfrm>
          <a:off x="1860223" y="2203580"/>
          <a:ext cx="9989603" cy="71628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إملاء جمل تتضمن ظاهرة الهمزة المتطرفة 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الإلقاء الشعري</a:t>
                      </a:r>
                      <a:endParaRPr lang="ar-MA" sz="36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3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النص وتقويم القراءات؛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فهم النص وتحليله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تقويم أفكار النص وإبداء الرأي فيها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كلمات تبتدئ ب: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تبصر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53780" y="493673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80" y="731049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53780" y="2092966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54991" y="8350333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تتذكرون النشاط المنزلي الذي كلفتكم به نهاية الحصة السابقة. سأراقب ما قمتم به.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B4BB449-7153-05E2-4B78-9DC1A97665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CF7AE713-4D55-D155-E442-F03AA31B3C04}"/>
              </a:ext>
            </a:extLst>
          </p:cNvPr>
          <p:cNvSpPr txBox="1">
            <a:spLocks/>
          </p:cNvSpPr>
          <p:nvPr/>
        </p:nvSpPr>
        <p:spPr>
          <a:xfrm>
            <a:off x="659898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أكتب توقعي لمضمون النص في مكانه: النشاط1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النص (الهرة والحرية)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 (النشاط3) وأنقل الجواب على كراستي؛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أضع سطرا تحت الكلمات التي لم أفهمها في النص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7D60BE3-2D94-213F-480B-86E987D735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474" y="2502941"/>
            <a:ext cx="5417126" cy="7583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55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413165" y="6497779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Sakkal Majalla" panose="02000000000000000000" pitchFamily="2" charset="-78"/>
              </a:rPr>
              <a:t>الدفاع عن الرأي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527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1599</TotalTime>
  <Words>1018</Words>
  <Application>Microsoft Office PowerPoint</Application>
  <PresentationFormat>Personnalisé</PresentationFormat>
  <Paragraphs>211</Paragraphs>
  <Slides>38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38</vt:i4>
      </vt:variant>
    </vt:vector>
  </HeadingPairs>
  <TitlesOfParts>
    <vt:vector size="58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2_Thème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2212</cp:revision>
  <dcterms:created xsi:type="dcterms:W3CDTF">2014-10-09T07:32:24Z</dcterms:created>
  <dcterms:modified xsi:type="dcterms:W3CDTF">2025-09-26T09:40:39Z</dcterms:modified>
</cp:coreProperties>
</file>