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5"/>
  </p:notesMasterIdLst>
  <p:handoutMasterIdLst>
    <p:handoutMasterId r:id="rId66"/>
  </p:handoutMasterIdLst>
  <p:sldIdLst>
    <p:sldId id="2134808444" r:id="rId7"/>
    <p:sldId id="2134808445" r:id="rId8"/>
    <p:sldId id="2134808446" r:id="rId9"/>
    <p:sldId id="2134808761" r:id="rId10"/>
    <p:sldId id="2134808448" r:id="rId11"/>
    <p:sldId id="2134805155" r:id="rId12"/>
    <p:sldId id="2134808758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00" r:id="rId30"/>
    <p:sldId id="2134808759" r:id="rId31"/>
    <p:sldId id="2134808760" r:id="rId32"/>
    <p:sldId id="2134808748" r:id="rId33"/>
    <p:sldId id="2134808711" r:id="rId34"/>
    <p:sldId id="2134808713" r:id="rId35"/>
    <p:sldId id="2134808712" r:id="rId36"/>
    <p:sldId id="2134808714" r:id="rId37"/>
    <p:sldId id="2134808733" r:id="rId38"/>
    <p:sldId id="2134808715" r:id="rId39"/>
    <p:sldId id="2134808706" r:id="rId40"/>
    <p:sldId id="2134808749" r:id="rId41"/>
    <p:sldId id="2134808698" r:id="rId42"/>
    <p:sldId id="2134808602" r:id="rId43"/>
    <p:sldId id="2134808639" r:id="rId44"/>
    <p:sldId id="2134808640" r:id="rId45"/>
    <p:sldId id="2134808643" r:id="rId46"/>
    <p:sldId id="2134808641" r:id="rId47"/>
    <p:sldId id="2134808717" r:id="rId48"/>
    <p:sldId id="2134808718" r:id="rId49"/>
    <p:sldId id="2134808719" r:id="rId50"/>
    <p:sldId id="2134808720" r:id="rId51"/>
    <p:sldId id="2134808757" r:id="rId52"/>
    <p:sldId id="2134808723" r:id="rId53"/>
    <p:sldId id="2134808627" r:id="rId54"/>
    <p:sldId id="2134808654" r:id="rId55"/>
    <p:sldId id="2134808560" r:id="rId56"/>
    <p:sldId id="2134808678" r:id="rId57"/>
    <p:sldId id="838" r:id="rId58"/>
    <p:sldId id="2134808751" r:id="rId59"/>
    <p:sldId id="2134808583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1"/>
            <p14:sldId id="2134808448"/>
            <p14:sldId id="2134805155"/>
            <p14:sldId id="2134808758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0"/>
            <p14:sldId id="2134808759"/>
            <p14:sldId id="2134808760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commentAuthors" Target="commentAuthor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45.008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45.008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45.008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C1074E96-8C45-4264-B645-CD01109B4476}"/>
    <pc:docChg chg="custSel addSld delSld modSld modSection">
      <pc:chgData name="FERHANE EL MOSTAFA" userId="612e3f77-08f4-424c-9bd0-6ac275dcda07" providerId="ADAL" clId="{C1074E96-8C45-4264-B645-CD01109B4476}" dt="2025-08-30T08:21:11.414" v="497" actId="47"/>
      <pc:docMkLst>
        <pc:docMk/>
      </pc:docMkLst>
      <pc:sldChg chg="del">
        <pc:chgData name="FERHANE EL MOSTAFA" userId="612e3f77-08f4-424c-9bd0-6ac275dcda07" providerId="ADAL" clId="{C1074E96-8C45-4264-B645-CD01109B4476}" dt="2025-08-30T08:21:11.414" v="497" actId="47"/>
        <pc:sldMkLst>
          <pc:docMk/>
          <pc:sldMk cId="2533095450" sldId="2134808447"/>
        </pc:sldMkLst>
      </pc:sldChg>
      <pc:sldChg chg="addSp delSp modSp mod">
        <pc:chgData name="FERHANE EL MOSTAFA" userId="612e3f77-08f4-424c-9bd0-6ac275dcda07" providerId="ADAL" clId="{C1074E96-8C45-4264-B645-CD01109B4476}" dt="2025-08-28T11:04:34.763" v="49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C1074E96-8C45-4264-B645-CD01109B4476}" dt="2025-08-28T11:04:18.040" v="48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C1074E96-8C45-4264-B645-CD01109B4476}" dt="2025-08-28T11:04:34.763" v="495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C1074E96-8C45-4264-B645-CD01109B4476}" dt="2025-08-28T11:04:14.810" v="478" actId="14100"/>
          <ac:spMkLst>
            <pc:docMk/>
            <pc:sldMk cId="512562272" sldId="2134808561"/>
            <ac:spMk id="8" creationId="{3B825225-5AD4-45A2-5D8C-9C753AAF2FDA}"/>
          </ac:spMkLst>
        </pc:spChg>
        <pc:picChg chg="add mod">
          <ac:chgData name="FERHANE EL MOSTAFA" userId="612e3f77-08f4-424c-9bd0-6ac275dcda07" providerId="ADAL" clId="{C1074E96-8C45-4264-B645-CD01109B4476}" dt="2025-08-28T11:03:44.908" v="474" actId="14100"/>
          <ac:picMkLst>
            <pc:docMk/>
            <pc:sldMk cId="512562272" sldId="2134808561"/>
            <ac:picMk id="6" creationId="{9104EA49-52F0-9020-4A1A-3FFB6EC703B3}"/>
          </ac:picMkLst>
        </pc:picChg>
      </pc:sldChg>
      <pc:sldChg chg="addSp delSp modSp mod">
        <pc:chgData name="FERHANE EL MOSTAFA" userId="612e3f77-08f4-424c-9bd0-6ac275dcda07" providerId="ADAL" clId="{C1074E96-8C45-4264-B645-CD01109B4476}" dt="2025-08-28T11:03:05.487" v="462" actId="20577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C1074E96-8C45-4264-B645-CD01109B4476}" dt="2025-08-28T11:03:05.487" v="462" actId="20577"/>
          <ac:graphicFrameMkLst>
            <pc:docMk/>
            <pc:sldMk cId="1097258087" sldId="2134808583"/>
            <ac:graphicFrameMk id="5" creationId="{85D1598A-AD41-8A87-C3CD-6F36773CA78E}"/>
          </ac:graphicFrameMkLst>
        </pc:graphicFrameChg>
      </pc:sldChg>
      <pc:sldChg chg="modSp mod modAnim">
        <pc:chgData name="FERHANE EL MOSTAFA" userId="612e3f77-08f4-424c-9bd0-6ac275dcda07" providerId="ADAL" clId="{C1074E96-8C45-4264-B645-CD01109B4476}" dt="2025-08-28T11:00:44.803" v="402"/>
        <pc:sldMkLst>
          <pc:docMk/>
          <pc:sldMk cId="2150186220" sldId="2134808654"/>
        </pc:sldMkLst>
        <pc:spChg chg="mod">
          <ac:chgData name="FERHANE EL MOSTAFA" userId="612e3f77-08f4-424c-9bd0-6ac275dcda07" providerId="ADAL" clId="{C1074E96-8C45-4264-B645-CD01109B4476}" dt="2025-08-28T10:57:36.920" v="271" actId="20577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C1074E96-8C45-4264-B645-CD01109B4476}" dt="2025-08-28T10:58:54.409" v="380" actId="121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C1074E96-8C45-4264-B645-CD01109B4476}" dt="2025-08-28T10:57:11.975" v="260" actId="14100"/>
          <ac:spMkLst>
            <pc:docMk/>
            <pc:sldMk cId="2150186220" sldId="2134808654"/>
            <ac:spMk id="6" creationId="{2354B7AE-BF36-E7F6-0378-B790EF66FA05}"/>
          </ac:spMkLst>
        </pc:spChg>
        <pc:spChg chg="mod">
          <ac:chgData name="FERHANE EL MOSTAFA" userId="612e3f77-08f4-424c-9bd0-6ac275dcda07" providerId="ADAL" clId="{C1074E96-8C45-4264-B645-CD01109B4476}" dt="2025-08-28T10:59:08.693" v="38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C1074E96-8C45-4264-B645-CD01109B4476}" dt="2025-08-28T10:59:26.080" v="392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C1074E96-8C45-4264-B645-CD01109B4476}" dt="2025-08-28T10:59:44.686" v="396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C1074E96-8C45-4264-B645-CD01109B4476}" dt="2025-08-28T10:59:41.817" v="395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C1074E96-8C45-4264-B645-CD01109B4476}" dt="2025-08-28T10:59:13.577" v="389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C1074E96-8C45-4264-B645-CD01109B4476}" dt="2025-08-28T10:59:21.584" v="391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C1074E96-8C45-4264-B645-CD01109B4476}" dt="2025-08-28T10:59:18.451" v="390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C1074E96-8C45-4264-B645-CD01109B4476}" dt="2025-08-28T10:57:15.731" v="261" actId="1076"/>
          <ac:spMkLst>
            <pc:docMk/>
            <pc:sldMk cId="2150186220" sldId="2134808654"/>
            <ac:spMk id="14" creationId="{E14C0176-2495-A906-2247-7F0F9683CA4F}"/>
          </ac:spMkLst>
        </pc:spChg>
        <pc:spChg chg="mod">
          <ac:chgData name="FERHANE EL MOSTAFA" userId="612e3f77-08f4-424c-9bd0-6ac275dcda07" providerId="ADAL" clId="{C1074E96-8C45-4264-B645-CD01109B4476}" dt="2025-08-28T10:59:31.865" v="393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1:00.805" v="3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C1074E96-8C45-4264-B645-CD01109B4476}" dt="2025-08-28T10:40:23.171" v="26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C1074E96-8C45-4264-B645-CD01109B4476}" dt="2025-08-28T10:40:47.430" v="33" actId="1076"/>
          <ac:picMkLst>
            <pc:docMk/>
            <pc:sldMk cId="11916258" sldId="2134808717"/>
            <ac:picMk id="4" creationId="{95EA9EE7-115A-4003-DD24-8C7371E538BE}"/>
          </ac:picMkLst>
        </pc:picChg>
        <pc:picChg chg="add mod">
          <ac:chgData name="FERHANE EL MOSTAFA" userId="612e3f77-08f4-424c-9bd0-6ac275dcda07" providerId="ADAL" clId="{C1074E96-8C45-4264-B645-CD01109B4476}" dt="2025-08-28T10:40:54.821" v="34" actId="1076"/>
          <ac:picMkLst>
            <pc:docMk/>
            <pc:sldMk cId="11916258" sldId="2134808717"/>
            <ac:picMk id="5" creationId="{F48E2043-EE1F-F325-73C6-54C777A521A4}"/>
          </ac:picMkLst>
        </pc:picChg>
      </pc:sldChg>
      <pc:sldChg chg="addSp delSp modSp mod modAnim">
        <pc:chgData name="FERHANE EL MOSTAFA" userId="612e3f77-08f4-424c-9bd0-6ac275dcda07" providerId="ADAL" clId="{C1074E96-8C45-4264-B645-CD01109B4476}" dt="2025-08-28T10:47:49.947" v="106" actId="20577"/>
        <pc:sldMkLst>
          <pc:docMk/>
          <pc:sldMk cId="342120363" sldId="2134808718"/>
        </pc:sldMkLst>
        <pc:spChg chg="mod">
          <ac:chgData name="FERHANE EL MOSTAFA" userId="612e3f77-08f4-424c-9bd0-6ac275dcda07" providerId="ADAL" clId="{C1074E96-8C45-4264-B645-CD01109B4476}" dt="2025-08-28T10:47:49.947" v="106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C1074E96-8C45-4264-B645-CD01109B4476}" dt="2025-08-28T10:41:33.232" v="36"/>
          <ac:picMkLst>
            <pc:docMk/>
            <pc:sldMk cId="342120363" sldId="2134808718"/>
            <ac:picMk id="4" creationId="{554F6571-7EAE-832D-8B49-C8A810415280}"/>
          </ac:picMkLst>
        </pc:picChg>
      </pc:sldChg>
      <pc:sldChg chg="addSp delSp modSp mod delAnim modAnim">
        <pc:chgData name="FERHANE EL MOSTAFA" userId="612e3f77-08f4-424c-9bd0-6ac275dcda07" providerId="ADAL" clId="{C1074E96-8C45-4264-B645-CD01109B4476}" dt="2025-08-28T10:46:48.162" v="98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C1074E96-8C45-4264-B645-CD01109B4476}" dt="2025-08-28T10:42:32.672" v="63"/>
          <ac:picMkLst>
            <pc:docMk/>
            <pc:sldMk cId="2143469606" sldId="2134808719"/>
            <ac:picMk id="5" creationId="{CB6B9B95-025D-7DDE-2163-27D3FC2E499F}"/>
          </ac:picMkLst>
        </pc:picChg>
        <pc:picChg chg="add mod">
          <ac:chgData name="FERHANE EL MOSTAFA" userId="612e3f77-08f4-424c-9bd0-6ac275dcda07" providerId="ADAL" clId="{C1074E96-8C45-4264-B645-CD01109B4476}" dt="2025-08-28T10:43:39.942" v="76" actId="14100"/>
          <ac:picMkLst>
            <pc:docMk/>
            <pc:sldMk cId="2143469606" sldId="2134808719"/>
            <ac:picMk id="6" creationId="{636C7EE4-45E0-663A-D6EB-EF60EA9087FF}"/>
          </ac:picMkLst>
        </pc:picChg>
        <pc:picChg chg="add mod">
          <ac:chgData name="FERHANE EL MOSTAFA" userId="612e3f77-08f4-424c-9bd0-6ac275dcda07" providerId="ADAL" clId="{C1074E96-8C45-4264-B645-CD01109B4476}" dt="2025-08-28T10:44:32.467" v="80" actId="14100"/>
          <ac:picMkLst>
            <pc:docMk/>
            <pc:sldMk cId="2143469606" sldId="2134808719"/>
            <ac:picMk id="7" creationId="{49C19FC6-24F1-DAEC-E0C5-53E1175270D2}"/>
          </ac:picMkLst>
        </pc:picChg>
        <pc:picChg chg="add mod">
          <ac:chgData name="FERHANE EL MOSTAFA" userId="612e3f77-08f4-424c-9bd0-6ac275dcda07" providerId="ADAL" clId="{C1074E96-8C45-4264-B645-CD01109B4476}" dt="2025-08-28T10:43:13.132" v="71" actId="14100"/>
          <ac:picMkLst>
            <pc:docMk/>
            <pc:sldMk cId="2143469606" sldId="2134808719"/>
            <ac:picMk id="8" creationId="{41391AEB-309E-A117-AC97-0251E7A7C0FA}"/>
          </ac:picMkLst>
        </pc:picChg>
      </pc:sldChg>
      <pc:sldChg chg="modSp mod">
        <pc:chgData name="FERHANE EL MOSTAFA" userId="612e3f77-08f4-424c-9bd0-6ac275dcda07" providerId="ADAL" clId="{C1074E96-8C45-4264-B645-CD01109B4476}" dt="2025-08-28T10:50:56.713" v="197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C1074E96-8C45-4264-B645-CD01109B4476}" dt="2025-08-28T10:50:56.713" v="197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C1074E96-8C45-4264-B645-CD01109B4476}" dt="2025-08-28T10:48:34.364" v="13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C1074E96-8C45-4264-B645-CD01109B4476}" dt="2025-08-28T10:49:11.284" v="158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C1074E96-8C45-4264-B645-CD01109B4476}" dt="2025-08-28T10:50:37.691" v="177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C1074E96-8C45-4264-B645-CD01109B4476}" dt="2025-08-28T10:50:48.265" v="18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C1074E96-8C45-4264-B645-CD01109B4476}" dt="2025-08-28T11:01:06.158" v="419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C1074E96-8C45-4264-B645-CD01109B4476}" dt="2025-08-28T11:01:06.158" v="419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C1074E96-8C45-4264-B645-CD01109B4476}" dt="2025-08-28T10:53:21.809" v="231" actId="14100"/>
          <ac:spMkLst>
            <pc:docMk/>
            <pc:sldMk cId="2746584739" sldId="2134808723"/>
            <ac:spMk id="6" creationId="{13396AA6-5A36-A8C9-9D1F-8923150BD41F}"/>
          </ac:spMkLst>
        </pc:spChg>
        <pc:picChg chg="add mod">
          <ac:chgData name="FERHANE EL MOSTAFA" userId="612e3f77-08f4-424c-9bd0-6ac275dcda07" providerId="ADAL" clId="{C1074E96-8C45-4264-B645-CD01109B4476}" dt="2025-08-28T10:52:32.906" v="223" actId="14100"/>
          <ac:picMkLst>
            <pc:docMk/>
            <pc:sldMk cId="2746584739" sldId="2134808723"/>
            <ac:picMk id="4" creationId="{6E46665E-6A04-63FF-0A85-D678CF97C95A}"/>
          </ac:picMkLst>
        </pc:picChg>
      </pc:sldChg>
      <pc:sldChg chg="modSp mod">
        <pc:chgData name="FERHANE EL MOSTAFA" userId="612e3f77-08f4-424c-9bd0-6ac275dcda07" providerId="ADAL" clId="{C1074E96-8C45-4264-B645-CD01109B4476}" dt="2025-08-28T11:02:29.977" v="442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C1074E96-8C45-4264-B645-CD01109B4476}" dt="2025-08-28T11:02:12.035" v="424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C1074E96-8C45-4264-B645-CD01109B4476}" dt="2025-08-28T11:02:29.977" v="442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  <pc:sldChg chg="modSp">
        <pc:chgData name="FERHANE EL MOSTAFA" userId="612e3f77-08f4-424c-9bd0-6ac275dcda07" providerId="ADAL" clId="{C1074E96-8C45-4264-B645-CD01109B4476}" dt="2025-08-28T10:51:41.453" v="217" actId="108"/>
        <pc:sldMkLst>
          <pc:docMk/>
          <pc:sldMk cId="615353621" sldId="2134808757"/>
        </pc:sldMkLst>
        <pc:spChg chg="mod">
          <ac:chgData name="FERHANE EL MOSTAFA" userId="612e3f77-08f4-424c-9bd0-6ac275dcda07" providerId="ADAL" clId="{C1074E96-8C45-4264-B645-CD01109B4476}" dt="2025-08-28T10:51:41.453" v="217" actId="108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C1074E96-8C45-4264-B645-CD01109B4476}" dt="2025-08-28T10:51:22.712" v="215" actId="20577"/>
          <ac:spMkLst>
            <pc:docMk/>
            <pc:sldMk cId="615353621" sldId="2134808757"/>
            <ac:spMk id="14" creationId="{183E0D97-A9C4-776A-046A-733B1CE7E7A5}"/>
          </ac:spMkLst>
        </pc:spChg>
      </pc:sldChg>
      <pc:sldChg chg="add">
        <pc:chgData name="FERHANE EL MOSTAFA" userId="612e3f77-08f4-424c-9bd0-6ac275dcda07" providerId="ADAL" clId="{C1074E96-8C45-4264-B645-CD01109B4476}" dt="2025-08-30T08:21:09.634" v="496"/>
        <pc:sldMkLst>
          <pc:docMk/>
          <pc:sldMk cId="38444595" sldId="2134808761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رائِعَةٌ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شائِعَةٌ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رائِعَةٌ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شائِعَةٌ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ساطِعَةٌ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مائِعَةٌ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kern="1200" dirty="0">
              <a:solidFill>
                <a:srgbClr val="FF0000"/>
              </a:solidFill>
            </a:rPr>
            <a:t>رائِعَةٌ</a:t>
          </a:r>
          <a:endParaRPr lang="fr-FR" sz="61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900" kern="1200" dirty="0"/>
            <a:t>شائِعَةٌ</a:t>
          </a:r>
          <a:endParaRPr lang="fr-FR" sz="49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kern="1200" dirty="0">
              <a:solidFill>
                <a:srgbClr val="FF0000"/>
              </a:solidFill>
            </a:rPr>
            <a:t>رائِعَةٌ</a:t>
          </a:r>
          <a:endParaRPr lang="fr-FR" sz="61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شائِعَةٌ</a:t>
          </a:r>
          <a:endParaRPr lang="fr-FR" sz="42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ساطِعَةٌ</a:t>
          </a:r>
          <a:endParaRPr lang="fr-FR" sz="42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مائِعَةٌ</a:t>
          </a:r>
          <a:endParaRPr lang="fr-FR" sz="42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8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5" y="1508068"/>
            <a:ext cx="11090636" cy="763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اَلسُّؤالُ: ما هُوَ جَمْعُ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(قيمَةٌ)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3600" b="1" dirty="0">
                <a:solidFill>
                  <a:srgbClr val="0070C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881596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02" y="8322038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8B6CC9-2390-D48F-831F-7C9203DD82DC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6B9516-897E-AF13-369E-7285ACBD7579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D0A72E8-8BC4-D3BD-C2D8-27E6AD75540B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بهمزة متوسطة،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بئر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بِئْرٌ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زأر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زَأَرَ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لبؤة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لَبُؤَةٌ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لاحظوا جيدا،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واقرؤوا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بصوت هامس التحويل من الماضي إلى المضارع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126091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رافَقَتْ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أَلْقى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راسَلوا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تُرافِقُ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يُلْقي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A90A4D-C7E9-D4AA-AC8F-6D2EAB3C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63CFF87-1D41-92AE-16DD-91EDF3F205F2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0ED0D7-C54E-862B-2DAF-7768D71E0779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يُراسِلونَ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 كل ثنائي سيبحث عن مضارع  الأفعال الآتية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84060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DA441-859B-8D58-1B33-048941F1A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FDC383C-0049-08D3-71BD-2475ED94697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أكبر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43FBD31-5BFF-1F93-6E83-0C9C7E12D1FF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F3AD2E4-DCDC-A689-E09F-B52B89D1943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06AD93C-C37B-947D-B51B-466AF990B0B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2D709E7-D354-81FF-447D-D54CCFB5EB1A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9CB7338-995F-1203-B7CA-FFEDC85D24E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5CA3D4A8-B988-05B3-86DC-59D20DC90F9D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940ACE4-5E4E-99E3-3521-B5F7A5C9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31C84D-FBC3-6CC0-83F5-97D7B5589460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تُلَوِّحُ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73DA9C-F619-3207-B174-DCC8B563DB5F}"/>
              </a:ext>
            </a:extLst>
          </p:cNvPr>
          <p:cNvSpPr txBox="1"/>
          <p:nvPr/>
        </p:nvSpPr>
        <p:spPr>
          <a:xfrm>
            <a:off x="2524992" y="4229101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تَتَثَبَّتُ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4A0FC5-62F3-0574-E7C0-0D94B24CB6F2}"/>
              </a:ext>
            </a:extLst>
          </p:cNvPr>
          <p:cNvSpPr txBox="1"/>
          <p:nvPr/>
        </p:nvSpPr>
        <p:spPr>
          <a:xfrm>
            <a:off x="2524992" y="576159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يُراقِبُ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1DD4B5E-DB9C-7C5A-60F9-D3AC22526C39}"/>
              </a:ext>
            </a:extLst>
          </p:cNvPr>
          <p:cNvSpPr txBox="1"/>
          <p:nvPr/>
        </p:nvSpPr>
        <p:spPr>
          <a:xfrm>
            <a:off x="2587337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تَمُرُّ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F2B40C-DF29-19B6-2284-5F31382C075C}"/>
              </a:ext>
            </a:extLst>
          </p:cNvPr>
          <p:cNvSpPr txBox="1"/>
          <p:nvPr/>
        </p:nvSpPr>
        <p:spPr>
          <a:xfrm>
            <a:off x="2524992" y="853151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يُواصِلونَ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54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13559-B5B9-22B3-DA74-4C1BE86DA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625A86E-5916-CC99-2813-6B34F350CE0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A5431B-92EC-4671-733B-D97F0638DCA2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03695B3-555B-BF6F-D283-4528C14AFBB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6A238C83-64D8-230E-3D9C-D5A611B00E5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0DDE19F-25F6-CF62-33D7-4C86DDB4AE1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5AF3550-15F5-89E6-6562-1A2A174C356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2F786A8B-1487-76B8-CE8A-09C6FFA89977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DA68D4-0B2D-6711-2B2B-E9502A39024F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تُلَوِّحُ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D8CA74-879E-E66B-2D07-59FD2B8C9923}"/>
              </a:ext>
            </a:extLst>
          </p:cNvPr>
          <p:cNvSpPr txBox="1"/>
          <p:nvPr/>
        </p:nvSpPr>
        <p:spPr>
          <a:xfrm>
            <a:off x="2524992" y="4229101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تَتَثَبَّتُ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42192E8-1DAC-DFD1-8610-B1B9F497D413}"/>
              </a:ext>
            </a:extLst>
          </p:cNvPr>
          <p:cNvSpPr txBox="1"/>
          <p:nvPr/>
        </p:nvSpPr>
        <p:spPr>
          <a:xfrm>
            <a:off x="2524992" y="576159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يُراقِبُ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AA4BC40-F680-9F5C-9994-E48CDD9DF329}"/>
              </a:ext>
            </a:extLst>
          </p:cNvPr>
          <p:cNvSpPr txBox="1"/>
          <p:nvPr/>
        </p:nvSpPr>
        <p:spPr>
          <a:xfrm>
            <a:off x="2587337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تَمُرُّ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D775690-92F3-8487-629E-40A5E722DB98}"/>
              </a:ext>
            </a:extLst>
          </p:cNvPr>
          <p:cNvSpPr txBox="1"/>
          <p:nvPr/>
        </p:nvSpPr>
        <p:spPr>
          <a:xfrm>
            <a:off x="2524992" y="853151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يُواصِلونَ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6D8CF-9378-4F32-6D15-3A6AC3F1DD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58722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فعلين: عليكم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القيام بالتحويل إلى المضارع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واصَلوا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أَلْقى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أصدقاء سيتحدث النص؟ هل تعرفون أصدقاء للطبيعة؟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أَطْفالٌ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جَمْعِيّاتٌ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صَيّادونَ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633855" y="3464337"/>
            <a:ext cx="5715286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جَمْعِيّاتٍ تُدافِعُ عَلى ٱلطَّبيعَةِ.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960816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أَطْفالٍ يُحافِظونَ عَلى ٱلطَّبيعَةِ.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2396837" y="7467600"/>
            <a:ext cx="8007928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صَيّادينَ يُحافِظونَ عَلى ٱلطَّبيعَةِ.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441372" y="4880047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DB9B1B-85AE-F144-6596-B1AF3B186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297377-0A72-3F2E-8855-1304075C7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جَمْعِيّاتٍ تُدافِعُ عَلى الطَّبيعَةِ.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أَطْفالٍ يُحافِظونَ عَلى الطَّبيعَةِ.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صَيّادينَ يُحافِظونَ عَلى </a:t>
            </a:r>
            <a:r>
              <a:rPr lang="ar-MA" sz="2800" b="1" dirty="0" err="1">
                <a:solidFill>
                  <a:schemeClr val="tx1"/>
                </a:solidFill>
              </a:rPr>
              <a:t>ٱلطَّبيعَةِ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ص:37،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عَصافيرُ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تَقْفِزُ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اَلْبَرْقِ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يَلْعَبانِ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نَحْمِيَها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اَلْهَواءَ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اَلْأَوْراقِ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300E76A-6D2D-DE8D-54AD-B8668D226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237465"/>
            <a:ext cx="12949044" cy="7414187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2E80BC05-C343-0760-14CA-1B178E2C7F0F}"/>
              </a:ext>
            </a:extLst>
          </p:cNvPr>
          <p:cNvSpPr/>
          <p:nvPr/>
        </p:nvSpPr>
        <p:spPr>
          <a:xfrm>
            <a:off x="3754582" y="3469874"/>
            <a:ext cx="1617447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Moins 6">
            <a:extLst>
              <a:ext uri="{FF2B5EF4-FFF2-40B4-BE49-F238E27FC236}">
                <a16:creationId xmlns:a16="http://schemas.microsoft.com/office/drawing/2014/main" id="{73F2A218-FDAE-57E2-0851-ACF097F99D6F}"/>
              </a:ext>
            </a:extLst>
          </p:cNvPr>
          <p:cNvSpPr/>
          <p:nvPr/>
        </p:nvSpPr>
        <p:spPr>
          <a:xfrm>
            <a:off x="8243454" y="4132409"/>
            <a:ext cx="1077119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4B8F1965-E26F-4F31-0A24-16CA6D0961DB}"/>
              </a:ext>
            </a:extLst>
          </p:cNvPr>
          <p:cNvSpPr/>
          <p:nvPr/>
        </p:nvSpPr>
        <p:spPr>
          <a:xfrm>
            <a:off x="11180617" y="4779365"/>
            <a:ext cx="1104829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BB0DD991-2073-6331-CA21-ECE04EFA1766}"/>
              </a:ext>
            </a:extLst>
          </p:cNvPr>
          <p:cNvSpPr/>
          <p:nvPr/>
        </p:nvSpPr>
        <p:spPr>
          <a:xfrm>
            <a:off x="11874659" y="6116093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CF417FA7-2DC4-383A-AE31-1D45CC4C73ED}"/>
              </a:ext>
            </a:extLst>
          </p:cNvPr>
          <p:cNvSpPr/>
          <p:nvPr/>
        </p:nvSpPr>
        <p:spPr>
          <a:xfrm>
            <a:off x="1344401" y="6725694"/>
            <a:ext cx="1188651" cy="187271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07CDA60E-89C6-7CB4-E625-7AA3556FF341}"/>
              </a:ext>
            </a:extLst>
          </p:cNvPr>
          <p:cNvSpPr/>
          <p:nvPr/>
        </p:nvSpPr>
        <p:spPr>
          <a:xfrm>
            <a:off x="1938727" y="9246226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EA8DE176-9ACF-065B-FD6C-3A8490FD418A}"/>
              </a:ext>
            </a:extLst>
          </p:cNvPr>
          <p:cNvSpPr/>
          <p:nvPr/>
        </p:nvSpPr>
        <p:spPr>
          <a:xfrm>
            <a:off x="8794505" y="8706893"/>
            <a:ext cx="1355120" cy="1524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C2DFCD-10D2-785D-4139-F123FA1FB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612E20-5A70-BF12-0D41-CF3ECD89B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A6C661-902D-CB55-E542-3255DF08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5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F5BC90-C130-5823-B497-52623062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869D9E-BA7B-E52B-CBA0-7D435F563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بعض الكلمات في النص، سأبدأ انا مع كلمة: الطمأنينة(تأتي مع الهدوء وراحة النفس)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EA9EE7-115A-4003-DD24-8C7371E53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256262"/>
            <a:ext cx="12949044" cy="7414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8E2043-EE1F-F325-73C6-54C777A52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وَسَطِ - شامِخَةٌ -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نَحْفَظُها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9C1EC5-3136-65C0-4CC3-EE874DAC8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4F6571-7EAE-832D-8B49-C8A810415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0383A9-24A4-5CF1-512D-5A89FD9A9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6B9B95-025D-7DDE-2163-27D3FC2E4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36C7EE4-45E0-663A-D6EB-EF60EA908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3855" y="2840182"/>
            <a:ext cx="880648" cy="734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9C19FC6-24F1-DAEC-E0C5-53E117527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036" y="8714510"/>
            <a:ext cx="1167786" cy="7065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391AEB-309E-A117-AC97-0251E7A7C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862" y="6107511"/>
            <a:ext cx="1102320" cy="7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35860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اَلطُّمَأْنينَةُ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اَلْوَسَطُ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يَحْفَظُها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شامِخَةٌ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اَلسَّكينَةُ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اَلْقَلْبُ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يَحْميَها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باسِقَةٌ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اَلطُّمَأْنينَةُ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باسِقَةٌ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ص:39،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E46665E-6A04-63FF-0A85-D678CF97C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4332" y="2133600"/>
            <a:ext cx="6115359" cy="80079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396AA6-5A36-A8C9-9D1F-8923150BD41F}"/>
              </a:ext>
            </a:extLst>
          </p:cNvPr>
          <p:cNvSpPr/>
          <p:nvPr/>
        </p:nvSpPr>
        <p:spPr>
          <a:xfrm>
            <a:off x="3643745" y="8339203"/>
            <a:ext cx="5721927" cy="122043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5361497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15987" y="4653881"/>
            <a:ext cx="5423388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46932" y="6473878"/>
            <a:ext cx="542338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322592" y="2704607"/>
            <a:ext cx="6174404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/>
            <a:r>
              <a:rPr lang="he-IL" sz="3200" b="1" dirty="0">
                <a:solidFill>
                  <a:prstClr val="black"/>
                </a:solidFill>
              </a:rPr>
              <a:t>مَنْ هُم أَصْدِقاءُ ٱلطَّبيعَةِ ٱلْمَذْكورونَ فِي ٱلنَّصِّ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155473" y="2949942"/>
            <a:ext cx="662222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322592" y="4600320"/>
            <a:ext cx="6174404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ضَعْ سَطْراً عَلى ٱلْأَعْمالِ ٱلْمَحْمودَةِ ٱلَّتي قامَ بِها ٱلْأَصْدِقاءُ</a:t>
            </a:r>
            <a:r>
              <a:rPr lang="ar-MA" sz="3200" b="1" dirty="0">
                <a:solidFill>
                  <a:prstClr val="black"/>
                </a:solidFill>
              </a:rPr>
              <a:t>؟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179114" y="488892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274098" y="6623349"/>
            <a:ext cx="6174405" cy="78469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ما هِيَ مُمَيَّزاتُ ٱلْغابَةِ ٱلَّتي يَقْصِدُها ٱلْأَصْدِقاءُ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155473" y="6788374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7139518" y="8298873"/>
            <a:ext cx="6308986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 </a:t>
            </a:r>
            <a:r>
              <a:rPr lang="he-IL" sz="3200" b="1" dirty="0">
                <a:solidFill>
                  <a:prstClr val="black"/>
                </a:solidFill>
              </a:rPr>
              <a:t>مَا ٱلَّذي يَدُلُّ عَلى ٱلصَّداقَةِ بَيْنَ ٱلطَّبيعَةِ وَٱلْأَطْفالِ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8" y="8433794"/>
            <a:ext cx="536149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6088183" y="8675426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6729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FB57F6-E697-DFA3-ED8B-6C33D444A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رائعة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684537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5D1598A-AD41-8A87-C3CD-6F36773CA7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3993265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39،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أصدقاء الطبيعة)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ح - ج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04EA49-52F0-9020-4A1A-3FFB6EC70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2" y="2350873"/>
            <a:ext cx="5666510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825225-5AD4-45A2-5D8C-9C753AAF2FDA}"/>
              </a:ext>
            </a:extLst>
          </p:cNvPr>
          <p:cNvSpPr/>
          <p:nvPr/>
        </p:nvSpPr>
        <p:spPr>
          <a:xfrm>
            <a:off x="775855" y="8885668"/>
            <a:ext cx="4988318" cy="38302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38). سأراقب ما قمتم به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الجدول(النشاط1) بمضارع الأفعال؛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(وطني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(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784413-E720-829F-C9B8-B7B43765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96" y="2182008"/>
            <a:ext cx="5550875" cy="72220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A96359-583D-FAF1-B494-2A26AA947D5D}"/>
              </a:ext>
            </a:extLst>
          </p:cNvPr>
          <p:cNvSpPr/>
          <p:nvPr/>
        </p:nvSpPr>
        <p:spPr>
          <a:xfrm>
            <a:off x="678873" y="7453746"/>
            <a:ext cx="5173578" cy="12884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D4ED7E-09F9-D0AD-1510-5FFCD2D22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2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1432</Words>
  <Application>Microsoft Office PowerPoint</Application>
  <PresentationFormat>Personnalisé</PresentationFormat>
  <Paragraphs>286</Paragraphs>
  <Slides>58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58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2210</cp:revision>
  <dcterms:created xsi:type="dcterms:W3CDTF">2014-10-09T07:32:24Z</dcterms:created>
  <dcterms:modified xsi:type="dcterms:W3CDTF">2025-09-29T16:32:19Z</dcterms:modified>
</cp:coreProperties>
</file>