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8"/>
  </p:notesMasterIdLst>
  <p:handoutMasterIdLst>
    <p:handoutMasterId r:id="rId69"/>
  </p:handoutMasterIdLst>
  <p:sldIdLst>
    <p:sldId id="2134808444" r:id="rId7"/>
    <p:sldId id="2134808445" r:id="rId8"/>
    <p:sldId id="2134808446" r:id="rId9"/>
    <p:sldId id="2134808752" r:id="rId10"/>
    <p:sldId id="2134808448" r:id="rId11"/>
    <p:sldId id="2134805155" r:id="rId12"/>
    <p:sldId id="2134808744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45" r:id="rId32"/>
    <p:sldId id="2134808700" r:id="rId33"/>
    <p:sldId id="2134808746" r:id="rId34"/>
    <p:sldId id="2134808747" r:id="rId35"/>
    <p:sldId id="2134808748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07" r:id="rId44"/>
    <p:sldId id="2134808749" r:id="rId45"/>
    <p:sldId id="2134808750" r:id="rId46"/>
    <p:sldId id="2134808720" r:id="rId47"/>
    <p:sldId id="2134808734" r:id="rId48"/>
    <p:sldId id="2134808735" r:id="rId49"/>
    <p:sldId id="2134808698" r:id="rId50"/>
    <p:sldId id="2134808602" r:id="rId51"/>
    <p:sldId id="2134808639" r:id="rId52"/>
    <p:sldId id="2134808640" r:id="rId53"/>
    <p:sldId id="2134808643" r:id="rId54"/>
    <p:sldId id="2134808641" r:id="rId55"/>
    <p:sldId id="2134808723" r:id="rId56"/>
    <p:sldId id="2134808627" r:id="rId57"/>
    <p:sldId id="2134808654" r:id="rId58"/>
    <p:sldId id="2134808560" r:id="rId59"/>
    <p:sldId id="2134808678" r:id="rId60"/>
    <p:sldId id="838" r:id="rId61"/>
    <p:sldId id="2134808751" r:id="rId62"/>
    <p:sldId id="2134808583" r:id="rId63"/>
    <p:sldId id="2134808501" r:id="rId64"/>
    <p:sldId id="2134808561" r:id="rId65"/>
    <p:sldId id="2134808503" r:id="rId66"/>
    <p:sldId id="2134808502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2"/>
            <p14:sldId id="2134808448"/>
            <p14:sldId id="2134805155"/>
            <p14:sldId id="213480874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5"/>
            <p14:sldId id="2134808700"/>
            <p14:sldId id="2134808746"/>
            <p14:sldId id="2134808747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749"/>
            <p14:sldId id="2134808750"/>
            <p14:sldId id="2134808720"/>
            <p14:sldId id="2134808734"/>
            <p14:sldId id="2134808735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commentAuthors" Target="commentAuthors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35.331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35.331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35.331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30T10:53:26.238" v="1512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DD914AC-97EF-4263-8BA7-D0D4E629E90A}" dt="2025-08-30T08:19:45.973" v="1486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EDD914AC-97EF-4263-8BA7-D0D4E629E90A}" dt="2025-08-30T10:48:44.384" v="1487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EDD914AC-97EF-4263-8BA7-D0D4E629E90A}" dt="2025-08-30T10:48:44.384" v="1487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EDD914AC-97EF-4263-8BA7-D0D4E629E90A}" dt="2025-08-30T10:49:12.565" v="149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EDD914AC-97EF-4263-8BA7-D0D4E629E90A}" dt="2025-08-30T10:49:12.565" v="149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EDD914AC-97EF-4263-8BA7-D0D4E629E90A}" dt="2025-08-25T18:25:26.906" v="1484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EDD914AC-97EF-4263-8BA7-D0D4E629E90A}" dt="2025-08-25T18:25:26.906" v="1484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DD914AC-97EF-4263-8BA7-D0D4E629E90A}" dt="2025-08-24T20:12:18.603" v="1422" actId="14100"/>
          <ac:spMkLst>
            <pc:docMk/>
            <pc:sldMk cId="512562272" sldId="2134808561"/>
            <ac:spMk id="8" creationId="{A08BF67D-DE6B-5D34-F575-019814FBE795}"/>
          </ac:spMkLst>
        </pc:spChg>
        <pc:picChg chg="add mod">
          <ac:chgData name="FERHANE EL MOSTAFA" userId="612e3f77-08f4-424c-9bd0-6ac275dcda07" providerId="ADAL" clId="{EDD914AC-97EF-4263-8BA7-D0D4E629E90A}" dt="2025-08-24T20:11:24.321" v="1414" actId="1076"/>
          <ac:picMkLst>
            <pc:docMk/>
            <pc:sldMk cId="512562272" sldId="2134808561"/>
            <ac:picMk id="6" creationId="{C1F57C97-AFA5-123F-5E62-3FBB327F12B8}"/>
          </ac:picMkLst>
        </pc:pic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  <pc:graphicFrameChg chg="mod">
          <ac:chgData name="FERHANE EL MOSTAFA" userId="612e3f77-08f4-424c-9bd0-6ac275dcda07" providerId="ADAL" clId="{EDD914AC-97EF-4263-8BA7-D0D4E629E90A}" dt="2025-08-24T20:08:59.368" v="1335" actId="20577"/>
          <ac:graphicFrameMkLst>
            <pc:docMk/>
            <pc:sldMk cId="1097258087" sldId="2134808583"/>
            <ac:graphicFrameMk id="5" creationId="{D8A60ABD-4980-4623-B416-841514597102}"/>
          </ac:graphicFrameMkLst>
        </pc:graphicFrameChg>
      </pc:sldChg>
      <pc:sldChg chg="modSp mod">
        <pc:chgData name="FERHANE EL MOSTAFA" userId="612e3f77-08f4-424c-9bd0-6ac275dcda07" providerId="ADAL" clId="{EDD914AC-97EF-4263-8BA7-D0D4E629E90A}" dt="2025-08-30T10:53:01.457" v="1508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EDD914AC-97EF-4263-8BA7-D0D4E629E90A}" dt="2025-08-30T10:53:01.457" v="1508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addSp delSp modSp mod delAnim modAnim">
        <pc:chgData name="FERHANE EL MOSTAFA" userId="612e3f77-08f4-424c-9bd0-6ac275dcda07" providerId="ADAL" clId="{EDD914AC-97EF-4263-8BA7-D0D4E629E90A}" dt="2025-08-30T10:53:16.170" v="1509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DD914AC-97EF-4263-8BA7-D0D4E629E90A}" dt="2025-08-24T18:57:08.786" v="399"/>
          <ac:picMkLst>
            <pc:docMk/>
            <pc:sldMk cId="3555504287" sldId="2134808639"/>
            <ac:picMk id="3" creationId="{9C210EAF-F1A0-41EB-18B2-97FFFBA62B6D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30T10:53:19.912" v="1510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DD914AC-97EF-4263-8BA7-D0D4E629E90A}" dt="2025-08-24T18:57:12.364" v="401"/>
          <ac:picMkLst>
            <pc:docMk/>
            <pc:sldMk cId="2115320888" sldId="2134808640"/>
            <ac:picMk id="3" creationId="{DFA02321-F79E-6049-735A-7721A88037D2}"/>
          </ac:picMkLst>
        </pc:picChg>
      </pc:sldChg>
      <pc:sldChg chg="addSp delSp modSp mod modAnim">
        <pc:chgData name="FERHANE EL MOSTAFA" userId="612e3f77-08f4-424c-9bd0-6ac275dcda07" providerId="ADAL" clId="{EDD914AC-97EF-4263-8BA7-D0D4E629E90A}" dt="2025-08-30T10:53:26.238" v="1512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DD914AC-97EF-4263-8BA7-D0D4E629E90A}" dt="2025-08-24T18:57:20.238" v="405"/>
          <ac:picMkLst>
            <pc:docMk/>
            <pc:sldMk cId="322019483" sldId="2134808641"/>
            <ac:picMk id="3" creationId="{AB459E82-1D9A-1488-3A38-22E4329F3E48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30T10:53:23.055" v="1511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EDD914AC-97EF-4263-8BA7-D0D4E629E90A}" dt="2025-08-24T18:57:16.531" v="403"/>
          <ac:picMkLst>
            <pc:docMk/>
            <pc:sldMk cId="1231011705" sldId="2134808643"/>
            <ac:picMk id="3" creationId="{D84D340C-DCE2-3D85-7B4E-4446030FA4A9}"/>
          </ac:picMkLst>
        </pc:picChg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EDD914AC-97EF-4263-8BA7-D0D4E629E90A}" dt="2025-08-25T18:17:58.806" v="1461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EDD914AC-97EF-4263-8BA7-D0D4E629E90A}" dt="2025-08-25T18:17:58.806" v="146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DD914AC-97EF-4263-8BA7-D0D4E629E90A}" dt="2025-08-24T18:57:50.550" v="421"/>
          <ac:picMkLst>
            <pc:docMk/>
            <pc:sldMk cId="4220590668" sldId="2134808678"/>
            <ac:picMk id="3" creationId="{AD0E7DBF-112A-8D0D-4983-73358723DF1C}"/>
          </ac:picMkLst>
        </pc:picChg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EDD914AC-97EF-4263-8BA7-D0D4E629E90A}" dt="2025-08-24T18:57:04.517" v="397"/>
          <ac:picMkLst>
            <pc:docMk/>
            <pc:sldMk cId="1075695747" sldId="2134808698"/>
            <ac:picMk id="5" creationId="{EB4FD889-6DB0-692C-A982-D1E06A44DD5E}"/>
          </ac:picMkLst>
        </pc:picChg>
      </pc:sldChg>
      <pc:sldChg chg="modSp mod">
        <pc:chgData name="FERHANE EL MOSTAFA" userId="612e3f77-08f4-424c-9bd0-6ac275dcda07" providerId="ADAL" clId="{EDD914AC-97EF-4263-8BA7-D0D4E629E90A}" dt="2025-08-30T10:50:42.933" v="1504" actId="20577"/>
        <pc:sldMkLst>
          <pc:docMk/>
          <pc:sldMk cId="175661024" sldId="2134808700"/>
        </pc:sldMkLst>
        <pc:graphicFrameChg chg="modGraphic">
          <ac:chgData name="FERHANE EL MOSTAFA" userId="612e3f77-08f4-424c-9bd0-6ac275dcda07" providerId="ADAL" clId="{EDD914AC-97EF-4263-8BA7-D0D4E629E90A}" dt="2025-08-30T10:50:42.933" v="150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EDD914AC-97EF-4263-8BA7-D0D4E629E90A}" dt="2025-08-24T19:21:44.552" v="725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EDD914AC-97EF-4263-8BA7-D0D4E629E90A}" dt="2025-08-24T18:57:00.580" v="395"/>
          <ac:picMkLst>
            <pc:docMk/>
            <pc:sldMk cId="1030826978" sldId="2134808707"/>
            <ac:picMk id="7" creationId="{6EDFFD81-C7D9-D4D8-6BB0-BE6DED5C4796}"/>
          </ac:picMkLst>
        </pc:picChg>
        <pc:picChg chg="add mod">
          <ac:chgData name="FERHANE EL MOSTAFA" userId="612e3f77-08f4-424c-9bd0-6ac275dcda07" providerId="ADAL" clId="{EDD914AC-97EF-4263-8BA7-D0D4E629E90A}" dt="2025-08-24T19:18:24.910" v="613"/>
          <ac:picMkLst>
            <pc:docMk/>
            <pc:sldMk cId="1030826978" sldId="2134808707"/>
            <ac:picMk id="9" creationId="{A3F92E78-3406-716F-5FD5-5B58602D0E21}"/>
          </ac:picMkLst>
        </pc:picChg>
        <pc:picChg chg="add mod">
          <ac:chgData name="FERHANE EL MOSTAFA" userId="612e3f77-08f4-424c-9bd0-6ac275dcda07" providerId="ADAL" clId="{EDD914AC-97EF-4263-8BA7-D0D4E629E90A}" dt="2025-08-24T19:23:04.977" v="727" actId="14100"/>
          <ac:picMkLst>
            <pc:docMk/>
            <pc:sldMk cId="1030826978" sldId="2134808707"/>
            <ac:picMk id="10" creationId="{F200F996-BBD8-F441-BC85-9C0C6E934165}"/>
          </ac:picMkLst>
        </pc:picChg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DD914AC-97EF-4263-8BA7-D0D4E629E90A}" dt="2025-08-24T18:54:47.631" v="370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EDD914AC-97EF-4263-8BA7-D0D4E629E90A}" dt="2025-08-24T18:56:34.297" v="383" actId="1076"/>
          <ac:picMkLst>
            <pc:docMk/>
            <pc:sldMk cId="1705819537" sldId="2134808714"/>
            <ac:picMk id="6" creationId="{24B12C54-7803-C93B-2094-CD1D89D76052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EDD914AC-97EF-4263-8BA7-D0D4E629E90A}" dt="2025-08-24T19:00:53.855" v="442" actId="122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  <pc:spChg chg="mod">
          <ac:chgData name="FERHANE EL MOSTAFA" userId="612e3f77-08f4-424c-9bd0-6ac275dcda07" providerId="ADAL" clId="{EDD914AC-97EF-4263-8BA7-D0D4E629E90A}" dt="2025-08-24T19:32:54.503" v="772" actId="20577"/>
          <ac:spMkLst>
            <pc:docMk/>
            <pc:sldMk cId="2958880135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EDD914AC-97EF-4263-8BA7-D0D4E629E90A}" dt="2025-08-24T19:44:28.438" v="995" actId="1076"/>
          <ac:spMkLst>
            <pc:docMk/>
            <pc:sldMk cId="2958880135" sldId="2134808720"/>
            <ac:spMk id="8" creationId="{8D914EC4-78F5-8645-D83E-DCE1F3C1D1CA}"/>
          </ac:spMkLst>
        </pc:spChg>
        <pc:spChg chg="add mod">
          <ac:chgData name="FERHANE EL MOSTAFA" userId="612e3f77-08f4-424c-9bd0-6ac275dcda07" providerId="ADAL" clId="{EDD914AC-97EF-4263-8BA7-D0D4E629E90A}" dt="2025-08-24T19:43:50.173" v="990" actId="403"/>
          <ac:spMkLst>
            <pc:docMk/>
            <pc:sldMk cId="2958880135" sldId="2134808720"/>
            <ac:spMk id="9" creationId="{CCCAD8AC-5990-7B26-0482-C34630117D20}"/>
          </ac:spMkLst>
        </pc:spChg>
        <pc:spChg chg="add mod">
          <ac:chgData name="FERHANE EL MOSTAFA" userId="612e3f77-08f4-424c-9bd0-6ac275dcda07" providerId="ADAL" clId="{EDD914AC-97EF-4263-8BA7-D0D4E629E90A}" dt="2025-08-24T19:44:32.180" v="996" actId="1076"/>
          <ac:spMkLst>
            <pc:docMk/>
            <pc:sldMk cId="2958880135" sldId="2134808720"/>
            <ac:spMk id="10" creationId="{FA2B3DC3-E223-E5F5-42A9-4B9D80CACCF0}"/>
          </ac:spMkLst>
        </pc:spChg>
        <pc:spChg chg="add mod">
          <ac:chgData name="FERHANE EL MOSTAFA" userId="612e3f77-08f4-424c-9bd0-6ac275dcda07" providerId="ADAL" clId="{EDD914AC-97EF-4263-8BA7-D0D4E629E90A}" dt="2025-08-24T19:44:22.375" v="994" actId="1076"/>
          <ac:spMkLst>
            <pc:docMk/>
            <pc:sldMk cId="2958880135" sldId="2134808720"/>
            <ac:spMk id="11" creationId="{6A626631-6933-E937-88D3-3891164F38C0}"/>
          </ac:spMkLst>
        </pc:spChg>
        <pc:spChg chg="mod">
          <ac:chgData name="FERHANE EL MOSTAFA" userId="612e3f77-08f4-424c-9bd0-6ac275dcda07" providerId="ADAL" clId="{EDD914AC-97EF-4263-8BA7-D0D4E629E90A}" dt="2025-08-24T19:44:35.271" v="997" actId="1076"/>
          <ac:spMkLst>
            <pc:docMk/>
            <pc:sldMk cId="2958880135" sldId="2134808720"/>
            <ac:spMk id="16" creationId="{3F0940B2-5ACA-387A-5F06-E50ECCF97175}"/>
          </ac:spMkLst>
        </pc:spChg>
        <pc:graphicFrameChg chg="mod modGraphic">
          <ac:chgData name="FERHANE EL MOSTAFA" userId="612e3f77-08f4-424c-9bd0-6ac275dcda07" providerId="ADAL" clId="{EDD914AC-97EF-4263-8BA7-D0D4E629E90A}" dt="2025-08-24T19:42:24.012" v="946" actId="20577"/>
          <ac:graphicFrameMkLst>
            <pc:docMk/>
            <pc:sldMk cId="2958880135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EDD914AC-97EF-4263-8BA7-D0D4E629E90A}" dt="2025-08-24T19:52:31.736" v="1093" actId="14100"/>
          <ac:spMkLst>
            <pc:docMk/>
            <pc:sldMk cId="2746584739" sldId="2134808723"/>
            <ac:spMk id="8" creationId="{B762D10C-3A13-B90E-2CDA-ACFE0330185A}"/>
          </ac:spMkLst>
        </pc:spChg>
        <pc:picChg chg="add mod">
          <ac:chgData name="FERHANE EL MOSTAFA" userId="612e3f77-08f4-424c-9bd0-6ac275dcda07" providerId="ADAL" clId="{EDD914AC-97EF-4263-8BA7-D0D4E629E90A}" dt="2025-08-24T20:11:32.762" v="1415" actId="1076"/>
          <ac:picMkLst>
            <pc:docMk/>
            <pc:sldMk cId="2746584739" sldId="2134808723"/>
            <ac:picMk id="6" creationId="{3A9E3138-003A-623C-F0E7-A817F5006B80}"/>
          </ac:picMkLst>
        </pc:pic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EDD914AC-97EF-4263-8BA7-D0D4E629E90A}" dt="2025-08-24T18:56:40.015" v="386"/>
          <ac:picMkLst>
            <pc:docMk/>
            <pc:sldMk cId="3471885217" sldId="2134808733"/>
            <ac:picMk id="5" creationId="{1E7D531C-A232-419F-1764-B08975023C68}"/>
          </ac:picMkLst>
        </pc:picChg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  <pc:spChg chg="mod">
          <ac:chgData name="FERHANE EL MOSTAFA" userId="612e3f77-08f4-424c-9bd0-6ac275dcda07" providerId="ADAL" clId="{EDD914AC-97EF-4263-8BA7-D0D4E629E90A}" dt="2025-08-24T19:45:15.455" v="999" actId="20577"/>
          <ac:spMkLst>
            <pc:docMk/>
            <pc:sldMk cId="3979200766" sldId="2134808734"/>
            <ac:spMk id="3" creationId="{32ECE476-268B-5FC3-DCEE-A08E94AFD03F}"/>
          </ac:spMkLst>
        </pc:spChg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  <pc:spChg chg="mod">
          <ac:chgData name="FERHANE EL MOSTAFA" userId="612e3f77-08f4-424c-9bd0-6ac275dcda07" providerId="ADAL" clId="{EDD914AC-97EF-4263-8BA7-D0D4E629E90A}" dt="2025-08-24T19:48:04.737" v="1064" actId="20577"/>
          <ac:spMkLst>
            <pc:docMk/>
            <pc:sldMk cId="971447724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DD914AC-97EF-4263-8BA7-D0D4E629E90A}" dt="2025-08-24T19:49:39.046" v="1076" actId="108"/>
          <ac:spMkLst>
            <pc:docMk/>
            <pc:sldMk cId="971447724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EDD914AC-97EF-4263-8BA7-D0D4E629E90A}" dt="2025-08-24T19:49:19.300" v="1074" actId="108"/>
          <ac:spMkLst>
            <pc:docMk/>
            <pc:sldMk cId="971447724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DD914AC-97EF-4263-8BA7-D0D4E629E90A}" dt="2025-08-24T19:48:47.958" v="1072" actId="403"/>
          <ac:spMkLst>
            <pc:docMk/>
            <pc:sldMk cId="971447724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5T18:14:51.884" v="1457" actId="20577"/>
        <pc:sldMkLst>
          <pc:docMk/>
          <pc:sldMk cId="1744911186" sldId="2134808744"/>
        </pc:sldMkLst>
        <pc:spChg chg="mod">
          <ac:chgData name="FERHANE EL MOSTAFA" userId="612e3f77-08f4-424c-9bd0-6ac275dcda07" providerId="ADAL" clId="{EDD914AC-97EF-4263-8BA7-D0D4E629E90A}" dt="2025-08-25T18:14:51.884" v="1457" actId="20577"/>
          <ac:spMkLst>
            <pc:docMk/>
            <pc:sldMk cId="1744911186" sldId="2134808744"/>
            <ac:spMk id="2" creationId="{72C1F445-A230-F204-1193-8685126AA80A}"/>
          </ac:spMkLst>
        </pc:spChg>
      </pc:sldChg>
      <pc:sldChg chg="modSp mod modAnim">
        <pc:chgData name="FERHANE EL MOSTAFA" userId="612e3f77-08f4-424c-9bd0-6ac275dcda07" providerId="ADAL" clId="{EDD914AC-97EF-4263-8BA7-D0D4E629E90A}" dt="2025-08-30T10:50:14.742" v="1500"/>
        <pc:sldMkLst>
          <pc:docMk/>
          <pc:sldMk cId="1556690692" sldId="2134808745"/>
        </pc:sldMkLst>
        <pc:graphicFrameChg chg="modGraphic">
          <ac:chgData name="FERHANE EL MOSTAFA" userId="612e3f77-08f4-424c-9bd0-6ac275dcda07" providerId="ADAL" clId="{EDD914AC-97EF-4263-8BA7-D0D4E629E90A}" dt="2025-08-24T18:41:22.016" v="127" actId="20577"/>
          <ac:graphicFrameMkLst>
            <pc:docMk/>
            <pc:sldMk cId="1556690692" sldId="2134808745"/>
            <ac:graphicFrameMk id="2" creationId="{D1CC49E7-BA49-0F33-49C8-67DBC490EF16}"/>
          </ac:graphicFrameMkLst>
        </pc:graphicFrameChg>
      </pc:sldChg>
      <pc:sldChg chg="addSp delSp modSp add mod modAnim">
        <pc:chgData name="FERHANE EL MOSTAFA" userId="612e3f77-08f4-424c-9bd0-6ac275dcda07" providerId="ADAL" clId="{EDD914AC-97EF-4263-8BA7-D0D4E629E90A}" dt="2025-08-30T10:50:51.407" v="1505"/>
        <pc:sldMkLst>
          <pc:docMk/>
          <pc:sldMk cId="1591818570" sldId="2134808746"/>
        </pc:sldMkLst>
        <pc:spChg chg="mod">
          <ac:chgData name="FERHANE EL MOSTAFA" userId="612e3f77-08f4-424c-9bd0-6ac275dcda07" providerId="ADAL" clId="{EDD914AC-97EF-4263-8BA7-D0D4E629E90A}" dt="2025-08-25T18:19:14.526" v="1483" actId="20577"/>
          <ac:spMkLst>
            <pc:docMk/>
            <pc:sldMk cId="1591818570" sldId="2134808746"/>
            <ac:spMk id="3" creationId="{5166D45D-DBD8-41B2-098B-5F1A568AFCFB}"/>
          </ac:spMkLst>
        </pc:spChg>
        <pc:spChg chg="add mod">
          <ac:chgData name="FERHANE EL MOSTAFA" userId="612e3f77-08f4-424c-9bd0-6ac275dcda07" providerId="ADAL" clId="{EDD914AC-97EF-4263-8BA7-D0D4E629E90A}" dt="2025-08-24T18:39:08.811" v="33" actId="20577"/>
          <ac:spMkLst>
            <pc:docMk/>
            <pc:sldMk cId="1591818570" sldId="2134808746"/>
            <ac:spMk id="7" creationId="{E6B1C6D3-75C7-8F5D-5112-4E70276E78BC}"/>
          </ac:spMkLst>
        </pc:spChg>
        <pc:spChg chg="add mod">
          <ac:chgData name="FERHANE EL MOSTAFA" userId="612e3f77-08f4-424c-9bd0-6ac275dcda07" providerId="ADAL" clId="{EDD914AC-97EF-4263-8BA7-D0D4E629E90A}" dt="2025-08-24T18:39:34.014" v="57" actId="20577"/>
          <ac:spMkLst>
            <pc:docMk/>
            <pc:sldMk cId="1591818570" sldId="2134808746"/>
            <ac:spMk id="8" creationId="{272EB586-96C5-4E04-94CC-2FAE57779293}"/>
          </ac:spMkLst>
        </pc:spChg>
        <pc:spChg chg="add mod">
          <ac:chgData name="FERHANE EL MOSTAFA" userId="612e3f77-08f4-424c-9bd0-6ac275dcda07" providerId="ADAL" clId="{EDD914AC-97EF-4263-8BA7-D0D4E629E90A}" dt="2025-08-24T18:40:00.892" v="71" actId="20577"/>
          <ac:spMkLst>
            <pc:docMk/>
            <pc:sldMk cId="1591818570" sldId="2134808746"/>
            <ac:spMk id="13" creationId="{759453F1-BE4C-4EE8-521A-6335E005E1AA}"/>
          </ac:spMkLst>
        </pc:spChg>
        <pc:spChg chg="add mod">
          <ac:chgData name="FERHANE EL MOSTAFA" userId="612e3f77-08f4-424c-9bd0-6ac275dcda07" providerId="ADAL" clId="{EDD914AC-97EF-4263-8BA7-D0D4E629E90A}" dt="2025-08-24T18:40:20.641" v="87" actId="20577"/>
          <ac:spMkLst>
            <pc:docMk/>
            <pc:sldMk cId="1591818570" sldId="2134808746"/>
            <ac:spMk id="14" creationId="{82B59F47-2CF1-08FE-A198-84C2DE5E3EA6}"/>
          </ac:spMkLst>
        </pc:spChg>
        <pc:spChg chg="add mod">
          <ac:chgData name="FERHANE EL MOSTAFA" userId="612e3f77-08f4-424c-9bd0-6ac275dcda07" providerId="ADAL" clId="{EDD914AC-97EF-4263-8BA7-D0D4E629E90A}" dt="2025-08-24T18:40:48.389" v="112" actId="20577"/>
          <ac:spMkLst>
            <pc:docMk/>
            <pc:sldMk cId="1591818570" sldId="2134808746"/>
            <ac:spMk id="15" creationId="{BE2094D6-2C54-5827-6F3A-BB789A647560}"/>
          </ac:spMkLst>
        </pc:spChg>
        <pc:graphicFrameChg chg="mod modGraphic">
          <ac:chgData name="FERHANE EL MOSTAFA" userId="612e3f77-08f4-424c-9bd0-6ac275dcda07" providerId="ADAL" clId="{EDD914AC-97EF-4263-8BA7-D0D4E629E90A}" dt="2025-08-30T10:50:51.407" v="1505"/>
          <ac:graphicFrameMkLst>
            <pc:docMk/>
            <pc:sldMk cId="1591818570" sldId="2134808746"/>
            <ac:graphicFrameMk id="2" creationId="{A042041A-0293-7306-967C-B2CAE30FA497}"/>
          </ac:graphicFrameMkLst>
        </pc:graphicFrameChg>
        <pc:picChg chg="add mod">
          <ac:chgData name="FERHANE EL MOSTAFA" userId="612e3f77-08f4-424c-9bd0-6ac275dcda07" providerId="ADAL" clId="{EDD914AC-97EF-4263-8BA7-D0D4E629E90A}" dt="2025-08-24T18:38:10.902" v="2"/>
          <ac:picMkLst>
            <pc:docMk/>
            <pc:sldMk cId="1591818570" sldId="2134808746"/>
            <ac:picMk id="6" creationId="{063B4D4E-021A-9074-BE13-9C5D0AB1FF10}"/>
          </ac:picMkLst>
        </pc:picChg>
      </pc:sldChg>
      <pc:sldChg chg="addSp delSp modSp add mod modAnim">
        <pc:chgData name="FERHANE EL MOSTAFA" userId="612e3f77-08f4-424c-9bd0-6ac275dcda07" providerId="ADAL" clId="{EDD914AC-97EF-4263-8BA7-D0D4E629E90A}" dt="2025-08-30T10:51:02.891" v="1507"/>
        <pc:sldMkLst>
          <pc:docMk/>
          <pc:sldMk cId="2928078764" sldId="2134808747"/>
        </pc:sldMkLst>
        <pc:spChg chg="mod">
          <ac:chgData name="FERHANE EL MOSTAFA" userId="612e3f77-08f4-424c-9bd0-6ac275dcda07" providerId="ADAL" clId="{EDD914AC-97EF-4263-8BA7-D0D4E629E90A}" dt="2025-08-24T18:42:30.790" v="133"/>
          <ac:spMkLst>
            <pc:docMk/>
            <pc:sldMk cId="2928078764" sldId="2134808747"/>
            <ac:spMk id="3" creationId="{371A73B6-593A-101F-946B-2D0C5D133FDF}"/>
          </ac:spMkLst>
        </pc:spChg>
        <pc:graphicFrameChg chg="mod modGraphic">
          <ac:chgData name="FERHANE EL MOSTAFA" userId="612e3f77-08f4-424c-9bd0-6ac275dcda07" providerId="ADAL" clId="{EDD914AC-97EF-4263-8BA7-D0D4E629E90A}" dt="2025-08-30T10:50:55.851" v="1506"/>
          <ac:graphicFrameMkLst>
            <pc:docMk/>
            <pc:sldMk cId="2928078764" sldId="2134808747"/>
            <ac:graphicFrameMk id="2" creationId="{371EC327-E62A-52F5-30D3-4BAEB9E5AFE8}"/>
          </ac:graphicFrameMkLst>
        </pc:graphicFrameChg>
        <pc:picChg chg="add mod">
          <ac:chgData name="FERHANE EL MOSTAFA" userId="612e3f77-08f4-424c-9bd0-6ac275dcda07" providerId="ADAL" clId="{EDD914AC-97EF-4263-8BA7-D0D4E629E90A}" dt="2025-08-24T18:42:20.999" v="131"/>
          <ac:picMkLst>
            <pc:docMk/>
            <pc:sldMk cId="2928078764" sldId="2134808747"/>
            <ac:picMk id="4" creationId="{8A03AB79-4739-8108-10DD-95AB3F81D8C0}"/>
          </ac:picMkLst>
        </pc:picChg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4:27.097" v="148" actId="14100"/>
          <ac:spMkLst>
            <pc:docMk/>
            <pc:sldMk cId="2970337986" sldId="2134808748"/>
            <ac:spMk id="5" creationId="{E4F44553-9995-93CD-31D0-36D52964179F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  <pc:picChg chg="add mod">
          <ac:chgData name="FERHANE EL MOSTAFA" userId="612e3f77-08f4-424c-9bd0-6ac275dcda07" providerId="ADAL" clId="{EDD914AC-97EF-4263-8BA7-D0D4E629E90A}" dt="2025-08-24T19:29:45.591" v="756" actId="14100"/>
          <ac:picMkLst>
            <pc:docMk/>
            <pc:sldMk cId="79801764" sldId="2134808749"/>
            <ac:picMk id="4" creationId="{C5806661-714A-2B80-C37E-26708D28CC72}"/>
          </ac:picMkLst>
        </pc:picChg>
        <pc:picChg chg="add mod">
          <ac:chgData name="FERHANE EL MOSTAFA" userId="612e3f77-08f4-424c-9bd0-6ac275dcda07" providerId="ADAL" clId="{EDD914AC-97EF-4263-8BA7-D0D4E629E90A}" dt="2025-08-24T19:24:04.030" v="731"/>
          <ac:picMkLst>
            <pc:docMk/>
            <pc:sldMk cId="79801764" sldId="2134808749"/>
            <ac:picMk id="5" creationId="{0F11E126-2EBB-C192-027C-A8CE5D2617FF}"/>
          </ac:picMkLst>
        </pc:picChg>
        <pc:picChg chg="add mod">
          <ac:chgData name="FERHANE EL MOSTAFA" userId="612e3f77-08f4-424c-9bd0-6ac275dcda07" providerId="ADAL" clId="{EDD914AC-97EF-4263-8BA7-D0D4E629E90A}" dt="2025-08-24T19:31:22.762" v="757" actId="14100"/>
          <ac:picMkLst>
            <pc:docMk/>
            <pc:sldMk cId="79801764" sldId="2134808749"/>
            <ac:picMk id="6" creationId="{A87BF8CB-5037-E2E0-6E5E-93BF691264D2}"/>
          </ac:picMkLst>
        </pc:picChg>
        <pc:picChg chg="mod">
          <ac:chgData name="FERHANE EL MOSTAFA" userId="612e3f77-08f4-424c-9bd0-6ac275dcda07" providerId="ADAL" clId="{EDD914AC-97EF-4263-8BA7-D0D4E629E90A}" dt="2025-08-24T19:29:33.053" v="755" actId="1076"/>
          <ac:picMkLst>
            <pc:docMk/>
            <pc:sldMk cId="79801764" sldId="2134808749"/>
            <ac:picMk id="7" creationId="{A6DBCE70-4A82-45BC-C76B-C067576B1463}"/>
          </ac:picMkLst>
        </pc:picChg>
        <pc:picChg chg="add mod">
          <ac:chgData name="FERHANE EL MOSTAFA" userId="612e3f77-08f4-424c-9bd0-6ac275dcda07" providerId="ADAL" clId="{EDD914AC-97EF-4263-8BA7-D0D4E629E90A}" dt="2025-08-24T19:29:20.457" v="752" actId="14100"/>
          <ac:picMkLst>
            <pc:docMk/>
            <pc:sldMk cId="79801764" sldId="2134808749"/>
            <ac:picMk id="8" creationId="{6FBB616F-DFE5-0E5E-4753-5671EBFE90DC}"/>
          </ac:picMkLst>
        </pc:picChg>
        <pc:picChg chg="add mod">
          <ac:chgData name="FERHANE EL MOSTAFA" userId="612e3f77-08f4-424c-9bd0-6ac275dcda07" providerId="ADAL" clId="{EDD914AC-97EF-4263-8BA7-D0D4E629E90A}" dt="2025-08-24T19:29:30.519" v="754" actId="14100"/>
          <ac:picMkLst>
            <pc:docMk/>
            <pc:sldMk cId="79801764" sldId="2134808749"/>
            <ac:picMk id="10" creationId="{0C5C6364-40A2-86FD-1C7B-8F69C81F7AA2}"/>
          </ac:picMkLst>
        </pc:picChg>
        <pc:picChg chg="add mod">
          <ac:chgData name="FERHANE EL MOSTAFA" userId="612e3f77-08f4-424c-9bd0-6ac275dcda07" providerId="ADAL" clId="{EDD914AC-97EF-4263-8BA7-D0D4E629E90A}" dt="2025-08-24T19:27:06.988" v="745" actId="14100"/>
          <ac:picMkLst>
            <pc:docMk/>
            <pc:sldMk cId="79801764" sldId="2134808749"/>
            <ac:picMk id="11" creationId="{173532BD-A15F-0986-4DF3-80A704AC7960}"/>
          </ac:picMkLst>
        </pc:picChg>
        <pc:picChg chg="add mod">
          <ac:chgData name="FERHANE EL MOSTAFA" userId="612e3f77-08f4-424c-9bd0-6ac275dcda07" providerId="ADAL" clId="{EDD914AC-97EF-4263-8BA7-D0D4E629E90A}" dt="2025-08-24T19:27:29.118" v="747" actId="14100"/>
          <ac:picMkLst>
            <pc:docMk/>
            <pc:sldMk cId="79801764" sldId="2134808749"/>
            <ac:picMk id="12" creationId="{96419A85-24DE-AFE7-8CBB-9C4ABDD55E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  <pc:spChg chg="mod">
          <ac:chgData name="FERHANE EL MOSTAFA" userId="612e3f77-08f4-424c-9bd0-6ac275dcda07" providerId="ADAL" clId="{EDD914AC-97EF-4263-8BA7-D0D4E629E90A}" dt="2025-08-24T19:47:11.378" v="1058" actId="20577"/>
          <ac:spMkLst>
            <pc:docMk/>
            <pc:sldMk cId="3134504104" sldId="2134808750"/>
            <ac:spMk id="3" creationId="{D0F798CB-E4A3-636B-3721-02DD61CB54D8}"/>
          </ac:spMkLst>
        </pc:spChg>
        <pc:graphicFrameChg chg="mod modGraphic">
          <ac:chgData name="FERHANE EL MOSTAFA" userId="612e3f77-08f4-424c-9bd0-6ac275dcda07" providerId="ADAL" clId="{EDD914AC-97EF-4263-8BA7-D0D4E629E90A}" dt="2025-08-24T19:46:29.121" v="1015" actId="14100"/>
          <ac:graphicFrameMkLst>
            <pc:docMk/>
            <pc:sldMk cId="3134504104" sldId="2134808750"/>
            <ac:graphicFrameMk id="2" creationId="{3F783FF3-6294-766E-BB34-08936D6FCCCE}"/>
          </ac:graphicFrameMkLst>
        </pc:graphicFrameChg>
        <pc:picChg chg="add mod">
          <ac:chgData name="FERHANE EL MOSTAFA" userId="612e3f77-08f4-424c-9bd0-6ac275dcda07" providerId="ADAL" clId="{EDD914AC-97EF-4263-8BA7-D0D4E629E90A}" dt="2025-08-24T19:46:49.969" v="1016"/>
          <ac:picMkLst>
            <pc:docMk/>
            <pc:sldMk cId="3134504104" sldId="2134808750"/>
            <ac:picMk id="4" creationId="{924DFE97-9153-6F7F-562A-9BEF635D35D9}"/>
          </ac:picMkLst>
        </pc:picChg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EDD914AC-97EF-4263-8BA7-D0D4E629E90A}" dt="2025-08-24T20:07:44.429" v="1313" actId="20577"/>
          <ac:graphicFrameMkLst>
            <pc:docMk/>
            <pc:sldMk cId="2922113435" sldId="2134808751"/>
            <ac:graphicFrameMk id="3" creationId="{8F8BA607-4C9B-FD4B-0BC3-C1C9DB173215}"/>
          </ac:graphicFrameMkLst>
        </pc:graphicFrameChg>
      </pc:sldChg>
      <pc:sldChg chg="add">
        <pc:chgData name="FERHANE EL MOSTAFA" userId="612e3f77-08f4-424c-9bd0-6ac275dcda07" providerId="ADAL" clId="{EDD914AC-97EF-4263-8BA7-D0D4E629E90A}" dt="2025-08-30T08:19:43.086" v="1485"/>
        <pc:sldMkLst>
          <pc:docMk/>
          <pc:sldMk cId="2588984000" sldId="2134808752"/>
        </pc:sldMkLst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صَغيرٌ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كَبيرٌ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صَغيرٌ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كَبيرٌ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صَفيرٌ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ضَميرٌ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صَغيرٌ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300" kern="1200" dirty="0"/>
            <a:t>كَبيرٌ</a:t>
          </a:r>
          <a:endParaRPr lang="fr-FR" sz="63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3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صَغيرٌ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كَبيرٌ</a:t>
          </a:r>
          <a:endParaRPr lang="fr-FR" sz="44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صَفيرٌ</a:t>
          </a:r>
          <a:endParaRPr lang="fr-FR" sz="44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kern="1200" dirty="0"/>
            <a:t>ضَميرٌ</a:t>
          </a:r>
          <a:endParaRPr lang="fr-FR" sz="44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4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4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شعار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في ثنائيات ومراحله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054112" y="1508068"/>
            <a:ext cx="12336379" cy="81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r" rtl="1">
              <a:lnSpc>
                <a:spcPct val="150000"/>
              </a:lnSpc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شعار العمل في ثنائيات:      </a:t>
            </a:r>
            <a:r>
              <a:rPr lang="ar-MA" sz="48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فَكِّرْ - قارِنْ - شارِكْ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1-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4400" b="1" dirty="0">
                <a:solidFill>
                  <a:srgbClr val="FF0000"/>
                </a:solidFill>
              </a:rPr>
              <a:t>فَكِّرُ: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أفكر بشكل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السؤال/التعليمة؛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</a:rPr>
              <a:t>2- أُقارِنُ: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الأولى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ينقل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كل واحد منا الجواب على لوحته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بشكل فردي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</a:p>
          <a:p>
            <a:pPr lvl="0" algn="just" rtl="1">
              <a:lnSpc>
                <a:spcPct val="200000"/>
              </a:lnSpc>
            </a:pP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4</a:t>
            </a:r>
            <a:r>
              <a:rPr lang="ar-MA" sz="4400" b="1" dirty="0">
                <a:solidFill>
                  <a:srgbClr val="FF0000"/>
                </a:solidFill>
              </a:rPr>
              <a:t>- أُشارِكُ: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عند </a:t>
            </a:r>
            <a:r>
              <a:rPr lang="ar-MA" sz="4000" b="1" dirty="0">
                <a:solidFill>
                  <a:srgbClr val="0070C0"/>
                </a:solidFill>
                <a:latin typeface="Calibri" panose="020F0502020204030204"/>
                <a:cs typeface="Arial" panose="020B0604020202020204" pitchFamily="34" charset="0"/>
              </a:rPr>
              <a:t>الإشارة الثانية</a:t>
            </a:r>
            <a:r>
              <a:rPr lang="ar-MA" sz="4000" b="1" dirty="0">
                <a:solidFill>
                  <a:srgbClr val="0070C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</a:rPr>
              <a:t>لأستاذي؛ نرفع الألواح دفعة واحدة؛ 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2" y="2259040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A9BE74D-19DA-574F-6571-FEABBB5304B9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99D8C6-B249-5668-3C94-05848CCA4E83}"/>
              </a:ext>
            </a:extLst>
          </p:cNvPr>
          <p:cNvSpPr txBox="1"/>
          <p:nvPr/>
        </p:nvSpPr>
        <p:spPr>
          <a:xfrm>
            <a:off x="678873" y="2546150"/>
            <a:ext cx="121989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تُعَدُّ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ٱلْبيئَةُ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مَكاناً مُهِمّاً لِعَيْشِ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ٱلْإِنْسانِ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وَٱلْحَيَوانِ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عِنْدَما نُحافِظُ عَلَيْها نَتَمَتَّعُ بِهَوَاءٍ نَقِيٍّ وَماءٍ نَظيفٍ. كَما تَسْتَفيدُ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ٱلْحَيَوانَاتُ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وَٱلنَّباتاتُ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ذَلِكَ.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كلمات تنتهي بهمزة،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شيء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شَيْءٌ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السطر؟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تباطؤ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تَباطُؤٌ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نَشَأَ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مفرد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755960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اَلْطُّيورُ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اَلْمَجْموعاتُ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اَلطّائِرُ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اَلْحَيَوانُ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2606349" y="6186394"/>
            <a:ext cx="3432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اَلْمَجْموعَةُ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F7571-4197-5EDC-80FC-06BDFEB38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FA7036B-E36F-9354-B27F-A8BE2962A1D3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CC49E7-BA49-0F33-49C8-67DBC490EF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97757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اَلطُّيورُ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اَلْمَجْموعاتُ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FE650C8-8097-7DE2-77D1-01D6C431B233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اَلطّائِرُ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99C4B2-316C-0061-8013-788E1EDCC91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اَلْحَيَوانُ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2D2264A-B82C-73DC-6B01-616A6B083D56}"/>
              </a:ext>
            </a:extLst>
          </p:cNvPr>
          <p:cNvSpPr txBox="1"/>
          <p:nvPr/>
        </p:nvSpPr>
        <p:spPr>
          <a:xfrm>
            <a:off x="2606349" y="6186394"/>
            <a:ext cx="34325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اَلْمَجْموعَةُ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D1EBD57-64DD-022D-153A-9635D91355F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157F132-14A7-0712-34B1-9D6BEEF20245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5A5F0CC-4E64-6B1A-1BED-FABE32D41E2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F964E1-C42B-F658-79B0-5B43F111D5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56690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مفرد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97375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9120F7DE-06AA-213E-7C4F-C384B7BFDD91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752F9-D10A-C53C-6DD6-E26E45E92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166D45D-DBD8-41B2-098B-5F1A568AFCF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مفرد الكلمات الخمس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42041A-0293-7306-967C-B2CAE30FA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68774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513BE1BC-FB62-E85D-99F8-9C9A67DF9B6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7AADB030-1D2B-D1ED-11A8-39BC7EAC1826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98FD357-61F8-6C91-C169-A477CE59D13E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E45100FE-D6E2-C885-792E-541317DF908E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AE77E17-E7A6-E306-A79A-89E495A68E33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3B4D4E-021A-9074-BE13-9C5D0AB1F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6B1C6D3-75C7-8F5D-5112-4E70276E78BC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اَلْغازُ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72EB586-96C5-4E04-94CC-2FAE57779293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ْباخِرَةُ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9453F1-BE4C-4EE8-521A-6335E005E1AA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مَصْنَعُ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2B59F47-2CF1-08FE-A198-84C2DE5E3EA6}"/>
              </a:ext>
            </a:extLst>
          </p:cNvPr>
          <p:cNvSpPr txBox="1"/>
          <p:nvPr/>
        </p:nvSpPr>
        <p:spPr>
          <a:xfrm>
            <a:off x="2549236" y="745248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فَأْسُ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E2094D6-2C54-5827-6F3A-BB789A647560}"/>
              </a:ext>
            </a:extLst>
          </p:cNvPr>
          <p:cNvSpPr txBox="1"/>
          <p:nvPr/>
        </p:nvSpPr>
        <p:spPr>
          <a:xfrm>
            <a:off x="2549236" y="874850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مُتَدَخِّلُ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181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1A641-C00C-08B7-8C38-8CF163529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71A73B6-593A-101F-946B-2D0C5D133FD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1EC327-E62A-52F5-30D3-4BAEB9E5A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9688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مُفْرَدُها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اؐلْغَازَاتُ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اَلْبَوَاخِرُ</a:t>
                      </a:r>
                      <a:r>
                        <a:rPr lang="ar-MA" sz="27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اَلْمَصانِعُ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اَلْفُؤوسُ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اَلْمُتَدَخِّلونَ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28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1B6FDC9-E769-EB66-057D-498C205F3830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0DC1151-CDA3-28D0-AAAB-F30AA168642A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8CA5475-1622-F676-0CB5-61A34AF66550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D634889-2B61-EC3C-DCF6-157EBAE56F9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280E0A2-6FD0-1A54-F917-3D6EE2228923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A8E992-F255-68DD-FCA1-5415CA425313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اَلْغازُ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601ED8-CA68-F983-2739-6F07D2BAB106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اَلْباخِرَةُ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92FAEB0-2325-9E12-9E0A-3A0F2321159C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اَلْمَصْنَعُ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5CFBCA-9F12-A31B-BB6D-305B8E6E7460}"/>
              </a:ext>
            </a:extLst>
          </p:cNvPr>
          <p:cNvSpPr txBox="1"/>
          <p:nvPr/>
        </p:nvSpPr>
        <p:spPr>
          <a:xfrm>
            <a:off x="2549236" y="745248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اَلْفَأْسُ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986E8B0-EFC5-2F06-CA17-F3EF59023A0A}"/>
              </a:ext>
            </a:extLst>
          </p:cNvPr>
          <p:cNvSpPr txBox="1"/>
          <p:nvPr/>
        </p:nvSpPr>
        <p:spPr>
          <a:xfrm>
            <a:off x="2549236" y="874850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اَلْمُتَدَخِّلُ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3AB79-4739-8108-10DD-95AB3F81D8C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2807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مفردها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اَلْفُؤوسُ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اَلطُّيورُ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F44553-9995-93CD-31D0-36D52964179F}"/>
              </a:ext>
            </a:extLst>
          </p:cNvPr>
          <p:cNvSpPr txBox="1"/>
          <p:nvPr/>
        </p:nvSpPr>
        <p:spPr>
          <a:xfrm>
            <a:off x="4419600" y="6158763"/>
            <a:ext cx="3456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اَلْمُتَدَخِّلونَ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خطر سيتحدث النص؟ هل تعرفون بعض الأخطار التي تهدد البيئة؟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اَلْحَرائقُ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اَلثًّلَوُّثُ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اَلاِسْتِغْلالُ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1" y="3464337"/>
            <a:ext cx="6214050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ٱلْحَرائِقِ</a:t>
            </a:r>
            <a:r>
              <a:rPr lang="ar-MA" sz="3200" b="1" dirty="0">
                <a:solidFill>
                  <a:schemeClr val="tx1"/>
                </a:solidFill>
              </a:rPr>
              <a:t> على </a:t>
            </a:r>
            <a:r>
              <a:rPr lang="ar-MA" sz="3200" b="1" dirty="0" err="1">
                <a:solidFill>
                  <a:schemeClr val="tx1"/>
                </a:solidFill>
              </a:rPr>
              <a:t>ٱلْبيئَةِ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قد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ٱلتَّلَوُّثِ</a:t>
            </a:r>
            <a:r>
              <a:rPr lang="ar-MA" sz="3200" b="1" dirty="0">
                <a:solidFill>
                  <a:schemeClr val="tx1"/>
                </a:solidFill>
              </a:rPr>
              <a:t> على </a:t>
            </a:r>
            <a:r>
              <a:rPr lang="ar-MA" sz="3200" b="1" dirty="0" err="1">
                <a:solidFill>
                  <a:schemeClr val="tx1"/>
                </a:solidFill>
              </a:rPr>
              <a:t>ٱلْبيئَةِ</a:t>
            </a:r>
            <a:r>
              <a:rPr lang="ar-MA" sz="3200" b="1" dirty="0">
                <a:solidFill>
                  <a:schemeClr val="tx1"/>
                </a:solidFill>
              </a:rPr>
              <a:t>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خَطرِ </a:t>
            </a:r>
            <a:r>
              <a:rPr lang="ar-MA" sz="3200" b="1" dirty="0" err="1">
                <a:solidFill>
                  <a:schemeClr val="tx1"/>
                </a:solidFill>
              </a:rPr>
              <a:t>ٱسْتِغْلالِ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chemeClr val="tx1"/>
                </a:solidFill>
              </a:rPr>
              <a:t>ٱلْإِنْسانِ</a:t>
            </a:r>
            <a:r>
              <a:rPr lang="ar-MA" sz="3200" b="1" dirty="0">
                <a:solidFill>
                  <a:schemeClr val="tx1"/>
                </a:solidFill>
              </a:rPr>
              <a:t> لِلْبيئَةِ.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اَلْبِيئَةُ فِي خَطَرٍ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B12C54-7803-C93B-2094-CD1D89D76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E7D531C-A232-419F-1764-B08975023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14655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ٱلْحَرائِقِ</a:t>
            </a:r>
            <a:r>
              <a:rPr lang="ar-MA" sz="2800" b="1" dirty="0">
                <a:solidFill>
                  <a:schemeClr val="tx1"/>
                </a:solidFill>
              </a:rPr>
              <a:t> عَلى </a:t>
            </a:r>
            <a:r>
              <a:rPr lang="ar-MA" sz="2800" b="1" dirty="0" err="1">
                <a:solidFill>
                  <a:schemeClr val="tx1"/>
                </a:solidFill>
              </a:rPr>
              <a:t>ٱلْبيئَةِ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14655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ٱلتَّلَوُّثِ</a:t>
            </a:r>
            <a:r>
              <a:rPr lang="ar-MA" sz="2800" b="1" dirty="0">
                <a:solidFill>
                  <a:schemeClr val="tx1"/>
                </a:solidFill>
              </a:rPr>
              <a:t> عَلى </a:t>
            </a:r>
            <a:r>
              <a:rPr lang="ar-MA" sz="2800" b="1" dirty="0" err="1">
                <a:solidFill>
                  <a:schemeClr val="tx1"/>
                </a:solidFill>
              </a:rPr>
              <a:t>ٱلْبيئَةِ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6414655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خَطرِ </a:t>
            </a:r>
            <a:r>
              <a:rPr lang="ar-MA" sz="2800" b="1" dirty="0" err="1">
                <a:solidFill>
                  <a:schemeClr val="tx1"/>
                </a:solidFill>
              </a:rPr>
              <a:t>ٱسْتِغْلالِ</a:t>
            </a:r>
            <a:r>
              <a:rPr lang="ar-MA" sz="2800" b="1" dirty="0">
                <a:solidFill>
                  <a:schemeClr val="tx1"/>
                </a:solidFill>
              </a:rPr>
              <a:t> </a:t>
            </a:r>
            <a:r>
              <a:rPr lang="ar-MA" sz="2800" b="1" dirty="0" err="1">
                <a:solidFill>
                  <a:schemeClr val="tx1"/>
                </a:solidFill>
              </a:rPr>
              <a:t>ٱلْإِنْسانِ</a:t>
            </a:r>
            <a:r>
              <a:rPr lang="ar-MA" sz="2800" b="1" dirty="0">
                <a:solidFill>
                  <a:schemeClr val="tx1"/>
                </a:solidFill>
              </a:rPr>
              <a:t> لِلْبيئَةِ.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9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ص:35،  كل مجموعة تبحث عن أضداد الكلمات في النص عبر قراءة مسحية سريعة.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سأبدأ انا مع ضد: نظافة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تَغْرِسُ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6134646" y="5146964"/>
            <a:ext cx="2028123" cy="842377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نَظافَةٌ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بَطيئَةٌ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676399" y="3210895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أَمْنٌ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صَغيرٌ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اِفْتَرَقَتْ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تَزْدادُ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ضد نظافة عبر قراءة مسحية سريعة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DFFD81-C7D9-D4D8-6BB0-BE6DED5C4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F92E78-3406-716F-5FD5-5B58602D0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200F996-BBD8-F441-BC85-9C0C6E934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582" y="3154786"/>
            <a:ext cx="994610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الأضداد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BCE70-4A82-45BC-C76B-C067576B1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62" y="2129089"/>
            <a:ext cx="12982302" cy="815791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806661-714A-2B80-C37E-26708D28C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836" y="6692200"/>
            <a:ext cx="1031319" cy="7243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11E126-2EBB-C192-027C-A8CE5D261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582" y="3154786"/>
            <a:ext cx="994610" cy="7243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7BF8CB-5037-E2E0-6E5E-93BF69126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7255" y="7416572"/>
            <a:ext cx="1198418" cy="7243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BB616F-DFE5-0E5E-4753-5671EBFE9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781" y="5967828"/>
            <a:ext cx="876389" cy="7243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5C6364-40A2-86FD-1C7B-8F69C81F7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1" y="5967828"/>
            <a:ext cx="734290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3532BD-A15F-0986-4DF3-80A704AC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7601" y="3154786"/>
            <a:ext cx="1399308" cy="7243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419A85-24DE-AFE7-8CBB-9C4ABDD55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810" y="6616000"/>
            <a:ext cx="1088398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84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0B3B5-290E-82BF-0A2E-A584EA445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0F798CB-E4A3-636B-3721-02DD61CB54D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للكلمات وضدها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83FF3-6294-766E-BB34-08936D6FCC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634515"/>
              </p:ext>
            </p:extLst>
          </p:nvPr>
        </p:nvGraphicFramePr>
        <p:xfrm>
          <a:off x="3311236" y="2032513"/>
          <a:ext cx="6026727" cy="7297293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98275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043977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101822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نَظافَةٌ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تَلَوُّثٌ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7601491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تَغْرِسُ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تَجْتَثُّ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بَطيئَةٌ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سَريعَةٌ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صَغيرٌ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كَبيرٌ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أَمْنٌ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خَطَرٌ</a:t>
                      </a:r>
                      <a:endParaRPr lang="fr-FR" sz="4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اِفْتَرَقَتْ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اِجْتَمَعَتْ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7469498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تَزْدادُ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تَتَقَلَّصُ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464597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24DFE97-9153-6F7F-562A-9BEF635D35D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345041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مجموعة ستقوم بتركيب الكلمات في جمل مفيدة: اختاروا ضدا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060470"/>
              </p:ext>
            </p:extLst>
          </p:nvPr>
        </p:nvGraphicFramePr>
        <p:xfrm>
          <a:off x="1354279" y="2032512"/>
          <a:ext cx="10771911" cy="7297293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101822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نَظافَةٌ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ثَلَوُّثٌ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7601491"/>
                  </a:ext>
                </a:extLst>
              </a:tr>
              <a:tr h="84852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تَغْرِسُ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تَجْتَثُّ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بَطيئَةٌ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سَريعَةٌ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صَغيرٌ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كَبيرٌ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أَمْنٌ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خَطَرٌ</a:t>
                      </a:r>
                      <a:endParaRPr lang="fr-FR" sz="4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prstClr val="black"/>
                          </a:solidFill>
                        </a:rPr>
                        <a:t>اِفْتَرَقَتْ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اِجْتَمَعَتْ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7469498"/>
                  </a:ext>
                </a:extLst>
              </a:tr>
              <a:tr h="916404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تَزْدادُ</a:t>
                      </a:r>
                      <a:endParaRPr kumimoji="0" lang="fr-FR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تَتَقَلَّصُ</a:t>
                      </a:r>
                      <a:endParaRPr lang="fr-FR" sz="48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246459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0" y="4614279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2" y="830180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CAD8AC-5990-7B26-0482-C34630117D20}"/>
              </a:ext>
            </a:extLst>
          </p:cNvPr>
          <p:cNvSpPr txBox="1"/>
          <p:nvPr/>
        </p:nvSpPr>
        <p:spPr>
          <a:xfrm>
            <a:off x="1333499" y="3033429"/>
            <a:ext cx="47659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اَلنَّظافَةُ مِنَ</a:t>
            </a:r>
            <a:r>
              <a:rPr kumimoji="0" lang="ar-MA" sz="5400" b="1" i="0" u="none" strike="noStrike" kern="1200" cap="none" spc="0" normalizeH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الْإيمانِ.</a:t>
            </a:r>
            <a:endParaRPr kumimoji="0" lang="ar-MA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2B3DC3-E223-E5F5-42A9-4B9D80CACCF0}"/>
              </a:ext>
            </a:extLst>
          </p:cNvPr>
          <p:cNvSpPr txBox="1"/>
          <p:nvPr/>
        </p:nvSpPr>
        <p:spPr>
          <a:xfrm>
            <a:off x="1811482" y="558951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626631-6933-E937-88D3-3891164F38C0}"/>
              </a:ext>
            </a:extLst>
          </p:cNvPr>
          <p:cNvSpPr txBox="1"/>
          <p:nvPr/>
        </p:nvSpPr>
        <p:spPr>
          <a:xfrm>
            <a:off x="1936172" y="729098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8880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00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بَطيئَةٌ</a:t>
            </a:r>
            <a:endParaRPr lang="fr-FR" sz="96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تَلَوُّثٌ</a:t>
            </a:r>
            <a:endParaRPr lang="ar-MA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9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تَجْتَثُّ</a:t>
            </a:r>
            <a:endParaRPr lang="fr-FR" sz="96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4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4FD889-6DB0-692C-A982-D1E06A44D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210EAF-F1A0-41EB-18B2-97FFFBA6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A02321-F79E-6049-735A-7721A8803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4D340C-DCE2-3D85-7B4E-4446030FA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459E82-1D9A-1488-3A38-22E4329F3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3827" y="2650226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ص:35،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9E3138-003A-623C-F0E7-A817F5006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031" y="1892178"/>
            <a:ext cx="5860473" cy="82879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62D10C-3A13-B90E-2CDA-ACFE0330185A}"/>
              </a:ext>
            </a:extLst>
          </p:cNvPr>
          <p:cNvSpPr/>
          <p:nvPr/>
        </p:nvSpPr>
        <p:spPr>
          <a:xfrm>
            <a:off x="4087091" y="8865836"/>
            <a:ext cx="4951906" cy="10678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سَبَبُ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 err="1">
                <a:solidFill>
                  <a:prstClr val="black"/>
                </a:solidFill>
              </a:rPr>
              <a:t>جْتِماعِ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</a:t>
            </a:r>
            <a:r>
              <a:rPr lang="ar-SA" sz="3200" b="1" dirty="0" err="1">
                <a:solidFill>
                  <a:prstClr val="black"/>
                </a:solidFill>
              </a:rPr>
              <a:t>وا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لْحَيَواناتِ</a:t>
            </a:r>
            <a:r>
              <a:rPr lang="ar-MA" sz="3200" b="1" dirty="0">
                <a:solidFill>
                  <a:prstClr val="black"/>
                </a:solidFill>
              </a:rPr>
              <a:t> هُوَ.........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4978310"/>
            <a:ext cx="6480122" cy="120690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بَعْض</a:t>
            </a:r>
            <a:r>
              <a:rPr lang="ar-MA" sz="3200" b="1" dirty="0">
                <a:solidFill>
                  <a:prstClr val="black"/>
                </a:solidFill>
              </a:rPr>
              <a:t>ُ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نَابَ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لْبَبَّغَاء</a:t>
            </a:r>
            <a:r>
              <a:rPr lang="ar-MA" sz="3200" b="1" dirty="0">
                <a:solidFill>
                  <a:prstClr val="black"/>
                </a:solidFill>
              </a:rPr>
              <a:t>ُ:..........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7417198"/>
            <a:ext cx="6480122" cy="155566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.......................................................................................................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3200" b="1" dirty="0">
                <a:solidFill>
                  <a:prstClr val="black"/>
                </a:solidFill>
              </a:rPr>
              <a:t>ما هُوَ سَبَبُ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 err="1">
                <a:solidFill>
                  <a:prstClr val="black"/>
                </a:solidFill>
              </a:rPr>
              <a:t>جْتِماعِ</a:t>
            </a:r>
            <a:r>
              <a:rPr lang="ar-SA" sz="3200" b="1" dirty="0">
                <a:solidFill>
                  <a:prstClr val="black"/>
                </a:solidFill>
              </a:rPr>
              <a:t>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</a:t>
            </a:r>
            <a:r>
              <a:rPr lang="ar-SA" sz="3200" b="1" dirty="0" err="1">
                <a:solidFill>
                  <a:prstClr val="black"/>
                </a:solidFill>
              </a:rPr>
              <a:t>وا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لْحَيَواناتِ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732834" y="5020005"/>
            <a:ext cx="5764161" cy="112351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اُذْكُرْ بَعْضَ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لطُّيُورِ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لَّتي نَابَ عَنْهَا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لْبَبَّغَاءُ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976336" y="528225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732834" y="7417198"/>
            <a:ext cx="5667179" cy="155566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SA" sz="3200" b="1" dirty="0">
                <a:solidFill>
                  <a:prstClr val="black"/>
                </a:solidFill>
              </a:rPr>
              <a:t>لَوْ تَمَّ تَوْجيهُ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ar-SA" sz="3200" b="1" dirty="0">
                <a:solidFill>
                  <a:prstClr val="black"/>
                </a:solidFill>
              </a:rPr>
              <a:t>لرِّسالَةِ إِلَيْكَ، هَلْ سَتَسْتَجيبُ لِلرِّسالَةِ؟ عَلِّلْ جَوابَكَ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901012" y="7967710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0E7DBF-112A-8D0D-4983-73358723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29089"/>
            <a:ext cx="12982302" cy="81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صغير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245627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8A60ABD-4980-4623-B416-841514597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29654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جدول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(البيئة في خطر)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الأول من(النشاط3) وأنقل الكلمات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وضدها على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F57C97-AFA5-123F-5E62-3FBB327F1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01" y="2350873"/>
            <a:ext cx="5708074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8BF67D-DE6B-5D34-F575-019814FBE795}"/>
              </a:ext>
            </a:extLst>
          </p:cNvPr>
          <p:cNvSpPr/>
          <p:nvPr/>
        </p:nvSpPr>
        <p:spPr>
          <a:xfrm>
            <a:off x="789709" y="7730836"/>
            <a:ext cx="5202382" cy="4849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967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الكلمات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999C-8335-0CB7-8A11-0409590D4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C1F445-A230-F204-1193-8685126AA80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34).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C015C59-5BEB-A35B-70CD-AE16FEF85A5B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(البيت الثاني)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5845C4-9B79-54ED-F365-8F1140F00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2350872"/>
            <a:ext cx="5570830" cy="72220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96CB24-90A8-7AFB-BDAE-3C9A6CD7F661}"/>
              </a:ext>
            </a:extLst>
          </p:cNvPr>
          <p:cNvSpPr/>
          <p:nvPr/>
        </p:nvSpPr>
        <p:spPr>
          <a:xfrm>
            <a:off x="1482437" y="8963890"/>
            <a:ext cx="4239488" cy="3240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F503B2-B6F5-0B37-446F-4EF3D52CC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1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إجراءات 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1509</Words>
  <Application>Microsoft Office PowerPoint</Application>
  <PresentationFormat>Personnalisé</PresentationFormat>
  <Paragraphs>328</Paragraphs>
  <Slides>61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61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2025-09-17T15:41:49Z</dcterms:modified>
</cp:coreProperties>
</file>