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82" r:id="rId6"/>
  </p:sldMasterIdLst>
  <p:notesMasterIdLst>
    <p:notesMasterId r:id="rId72"/>
  </p:notesMasterIdLst>
  <p:handoutMasterIdLst>
    <p:handoutMasterId r:id="rId73"/>
  </p:handoutMasterIdLst>
  <p:sldIdLst>
    <p:sldId id="2134808444" r:id="rId7"/>
    <p:sldId id="2134808445" r:id="rId8"/>
    <p:sldId id="2134808446" r:id="rId9"/>
    <p:sldId id="2134808737" r:id="rId10"/>
    <p:sldId id="2134808448" r:id="rId11"/>
    <p:sldId id="2134805155" r:id="rId12"/>
    <p:sldId id="2134808727" r:id="rId13"/>
    <p:sldId id="2134808454" r:id="rId14"/>
    <p:sldId id="2134808450" r:id="rId15"/>
    <p:sldId id="2134808451" r:id="rId16"/>
    <p:sldId id="2134808531" r:id="rId17"/>
    <p:sldId id="542" r:id="rId18"/>
    <p:sldId id="2134808628" r:id="rId19"/>
    <p:sldId id="2134808696" r:id="rId20"/>
    <p:sldId id="2134808697" r:id="rId21"/>
    <p:sldId id="2134808532" r:id="rId22"/>
    <p:sldId id="2134808563" r:id="rId23"/>
    <p:sldId id="2134808690" r:id="rId24"/>
    <p:sldId id="2134808691" r:id="rId25"/>
    <p:sldId id="2134808692" r:id="rId26"/>
    <p:sldId id="2134808693" r:id="rId27"/>
    <p:sldId id="2134808694" r:id="rId28"/>
    <p:sldId id="2134808695" r:id="rId29"/>
    <p:sldId id="597" r:id="rId30"/>
    <p:sldId id="2134808671" r:id="rId31"/>
    <p:sldId id="2134808728" r:id="rId32"/>
    <p:sldId id="2134808729" r:id="rId33"/>
    <p:sldId id="2134808700" r:id="rId34"/>
    <p:sldId id="2134808730" r:id="rId35"/>
    <p:sldId id="2134808731" r:id="rId36"/>
    <p:sldId id="2134808732" r:id="rId37"/>
    <p:sldId id="2134808710" r:id="rId38"/>
    <p:sldId id="2134808711" r:id="rId39"/>
    <p:sldId id="2134808713" r:id="rId40"/>
    <p:sldId id="2134808712" r:id="rId41"/>
    <p:sldId id="2134808714" r:id="rId42"/>
    <p:sldId id="2134808733" r:id="rId43"/>
    <p:sldId id="2134808715" r:id="rId44"/>
    <p:sldId id="2134808706" r:id="rId45"/>
    <p:sldId id="2134808707" r:id="rId46"/>
    <p:sldId id="2134808698" r:id="rId47"/>
    <p:sldId id="2134808602" r:id="rId48"/>
    <p:sldId id="2134808639" r:id="rId49"/>
    <p:sldId id="2134808640" r:id="rId50"/>
    <p:sldId id="2134808643" r:id="rId51"/>
    <p:sldId id="2134808641" r:id="rId52"/>
    <p:sldId id="2134808717" r:id="rId53"/>
    <p:sldId id="2134808718" r:id="rId54"/>
    <p:sldId id="2134808719" r:id="rId55"/>
    <p:sldId id="2134808720" r:id="rId56"/>
    <p:sldId id="2134808734" r:id="rId57"/>
    <p:sldId id="2134808735" r:id="rId58"/>
    <p:sldId id="2134808723" r:id="rId59"/>
    <p:sldId id="2134808627" r:id="rId60"/>
    <p:sldId id="2134808654" r:id="rId61"/>
    <p:sldId id="2134808736" r:id="rId62"/>
    <p:sldId id="2134808560" r:id="rId63"/>
    <p:sldId id="2134808678" r:id="rId64"/>
    <p:sldId id="838" r:id="rId65"/>
    <p:sldId id="989" r:id="rId66"/>
    <p:sldId id="2134808725" r:id="rId67"/>
    <p:sldId id="2134808501" r:id="rId68"/>
    <p:sldId id="2134808561" r:id="rId69"/>
    <p:sldId id="2134808503" r:id="rId70"/>
    <p:sldId id="2134808502" r:id="rId71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134808444"/>
            <p14:sldId id="2134808445"/>
            <p14:sldId id="2134808446"/>
            <p14:sldId id="2134808737"/>
            <p14:sldId id="2134808448"/>
            <p14:sldId id="2134805155"/>
            <p14:sldId id="2134808727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28"/>
            <p14:sldId id="2134808696"/>
            <p14:sldId id="2134808697"/>
            <p14:sldId id="2134808532"/>
            <p14:sldId id="2134808563"/>
            <p14:sldId id="2134808690"/>
            <p14:sldId id="2134808691"/>
            <p14:sldId id="2134808692"/>
            <p14:sldId id="2134808693"/>
            <p14:sldId id="2134808694"/>
            <p14:sldId id="2134808695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728"/>
            <p14:sldId id="2134808729"/>
            <p14:sldId id="2134808700"/>
            <p14:sldId id="2134808730"/>
            <p14:sldId id="2134808731"/>
            <p14:sldId id="2134808732"/>
            <p14:sldId id="2134808710"/>
            <p14:sldId id="2134808711"/>
            <p14:sldId id="2134808713"/>
            <p14:sldId id="2134808712"/>
            <p14:sldId id="2134808714"/>
            <p14:sldId id="2134808733"/>
            <p14:sldId id="2134808715"/>
            <p14:sldId id="2134808706"/>
            <p14:sldId id="2134808707"/>
            <p14:sldId id="2134808698"/>
            <p14:sldId id="2134808602"/>
            <p14:sldId id="2134808639"/>
            <p14:sldId id="2134808640"/>
            <p14:sldId id="2134808643"/>
            <p14:sldId id="2134808641"/>
            <p14:sldId id="2134808717"/>
            <p14:sldId id="2134808718"/>
            <p14:sldId id="2134808719"/>
            <p14:sldId id="2134808720"/>
            <p14:sldId id="2134808734"/>
            <p14:sldId id="2134808735"/>
            <p14:sldId id="2134808723"/>
            <p14:sldId id="2134808627"/>
            <p14:sldId id="2134808654"/>
            <p14:sldId id="2134808736"/>
            <p14:sldId id="2134808560"/>
            <p14:sldId id="2134808678"/>
          </p14:sldIdLst>
        </p14:section>
        <p14:section name="ألعاب" id="{66953B43-0502-40BE-9D9D-49C14FC1791C}">
          <p14:sldIdLst>
            <p14:sldId id="838"/>
            <p14:sldId id="989"/>
            <p14:sldId id="2134808725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DB4"/>
    <a:srgbClr val="19199B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232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195" y="4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commentAuthors" Target="commentAuthors.xml"/><Relationship Id="rId79" Type="http://schemas.microsoft.com/office/2016/11/relationships/changesInfo" Target="changesInfos/changesInfo1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theme" Target="theme/theme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handoutMaster" Target="handoutMasters/handoutMaster1.xml"/><Relationship Id="rId78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viewProps" Target="view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A64A7F10-220F-4C8C-89FD-321083E4E9DC}"/>
    <pc:docChg chg="undo custSel addSld delSld modSld modSection">
      <pc:chgData name="FERHANE EL MOSTAFA" userId="612e3f77-08f4-424c-9bd0-6ac275dcda07" providerId="ADAL" clId="{A64A7F10-220F-4C8C-89FD-321083E4E9DC}" dt="2025-08-19T19:47:04.283" v="4191" actId="20577"/>
      <pc:docMkLst>
        <pc:docMk/>
      </pc:docMkLst>
      <pc:sldChg chg="addSp modSp mod">
        <pc:chgData name="FERHANE EL MOSTAFA" userId="612e3f77-08f4-424c-9bd0-6ac275dcda07" providerId="ADAL" clId="{A64A7F10-220F-4C8C-89FD-321083E4E9DC}" dt="2025-08-19T10:42:01.488" v="54" actId="14100"/>
        <pc:sldMkLst>
          <pc:docMk/>
          <pc:sldMk cId="1861730519" sldId="597"/>
        </pc:sldMkLst>
        <pc:spChg chg="add mod">
          <ac:chgData name="FERHANE EL MOSTAFA" userId="612e3f77-08f4-424c-9bd0-6ac275dcda07" providerId="ADAL" clId="{A64A7F10-220F-4C8C-89FD-321083E4E9DC}" dt="2025-08-19T10:42:01.488" v="54" actId="14100"/>
          <ac:spMkLst>
            <pc:docMk/>
            <pc:sldMk cId="1861730519" sldId="597"/>
            <ac:spMk id="6" creationId="{D914014D-3C86-D642-31BC-56C49397C663}"/>
          </ac:spMkLst>
        </pc:spChg>
      </pc:sldChg>
      <pc:sldChg chg="addSp modSp mod">
        <pc:chgData name="FERHANE EL MOSTAFA" userId="612e3f77-08f4-424c-9bd0-6ac275dcda07" providerId="ADAL" clId="{A64A7F10-220F-4C8C-89FD-321083E4E9DC}" dt="2025-08-19T19:33:14.766" v="3790" actId="20577"/>
        <pc:sldMkLst>
          <pc:docMk/>
          <pc:sldMk cId="1948545125" sldId="838"/>
        </pc:sldMkLst>
        <pc:spChg chg="add mod">
          <ac:chgData name="FERHANE EL MOSTAFA" userId="612e3f77-08f4-424c-9bd0-6ac275dcda07" providerId="ADAL" clId="{A64A7F10-220F-4C8C-89FD-321083E4E9DC}" dt="2025-08-19T19:33:14.766" v="3790" actId="20577"/>
          <ac:spMkLst>
            <pc:docMk/>
            <pc:sldMk cId="1948545125" sldId="838"/>
            <ac:spMk id="6" creationId="{0C690669-5547-1024-7E46-4029CAEC4595}"/>
          </ac:spMkLst>
        </pc:spChg>
      </pc:sldChg>
      <pc:sldChg chg="del">
        <pc:chgData name="FERHANE EL MOSTAFA" userId="612e3f77-08f4-424c-9bd0-6ac275dcda07" providerId="ADAL" clId="{A64A7F10-220F-4C8C-89FD-321083E4E9DC}" dt="2025-08-19T19:38:10.526" v="4027" actId="47"/>
        <pc:sldMkLst>
          <pc:docMk/>
          <pc:sldMk cId="3308383923" sldId="985"/>
        </pc:sldMkLst>
      </pc:sldChg>
      <pc:sldChg chg="del">
        <pc:chgData name="FERHANE EL MOSTAFA" userId="612e3f77-08f4-424c-9bd0-6ac275dcda07" providerId="ADAL" clId="{A64A7F10-220F-4C8C-89FD-321083E4E9DC}" dt="2025-08-19T19:30:22.990" v="3755" actId="4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A64A7F10-220F-4C8C-89FD-321083E4E9DC}" dt="2025-08-19T19:43:53.529" v="4094" actId="403"/>
        <pc:sldMkLst>
          <pc:docMk/>
          <pc:sldMk cId="1702143944" sldId="989"/>
        </pc:sldMkLst>
        <pc:spChg chg="add mod">
          <ac:chgData name="FERHANE EL MOSTAFA" userId="612e3f77-08f4-424c-9bd0-6ac275dcda07" providerId="ADAL" clId="{A64A7F10-220F-4C8C-89FD-321083E4E9DC}" dt="2025-08-19T19:43:53.529" v="4094" actId="403"/>
          <ac:spMkLst>
            <pc:docMk/>
            <pc:sldMk cId="1702143944" sldId="989"/>
            <ac:spMk id="3" creationId="{88B8A22B-80FD-06D1-3EDE-A4BA00528236}"/>
          </ac:spMkLst>
        </pc:spChg>
        <pc:spChg chg="mod">
          <ac:chgData name="FERHANE EL MOSTAFA" userId="612e3f77-08f4-424c-9bd0-6ac275dcda07" providerId="ADAL" clId="{A64A7F10-220F-4C8C-89FD-321083E4E9DC}" dt="2025-08-19T19:34:28.543" v="3876" actId="20577"/>
          <ac:spMkLst>
            <pc:docMk/>
            <pc:sldMk cId="1702143944" sldId="989"/>
            <ac:spMk id="6" creationId="{19B27766-CF1F-0E90-1AFC-2D3D4298239D}"/>
          </ac:spMkLst>
        </pc:spChg>
        <pc:picChg chg="add mod">
          <ac:chgData name="FERHANE EL MOSTAFA" userId="612e3f77-08f4-424c-9bd0-6ac275dcda07" providerId="ADAL" clId="{A64A7F10-220F-4C8C-89FD-321083E4E9DC}" dt="2025-08-19T19:34:48.891" v="3877"/>
          <ac:picMkLst>
            <pc:docMk/>
            <pc:sldMk cId="1702143944" sldId="989"/>
            <ac:picMk id="2" creationId="{5025B925-3969-CD72-23E2-2D1EAED5DBA8}"/>
          </ac:picMkLst>
        </pc:picChg>
      </pc:sldChg>
      <pc:sldChg chg="del">
        <pc:chgData name="FERHANE EL MOSTAFA" userId="612e3f77-08f4-424c-9bd0-6ac275dcda07" providerId="ADAL" clId="{A64A7F10-220F-4C8C-89FD-321083E4E9DC}" dt="2025-08-19T19:38:38.892" v="4030" actId="47"/>
        <pc:sldMkLst>
          <pc:docMk/>
          <pc:sldMk cId="3696151667" sldId="990"/>
        </pc:sldMkLst>
      </pc:sldChg>
      <pc:sldChg chg="modSp mod">
        <pc:chgData name="FERHANE EL MOSTAFA" userId="612e3f77-08f4-424c-9bd0-6ac275dcda07" providerId="ADAL" clId="{A64A7F10-220F-4C8C-89FD-321083E4E9DC}" dt="2025-08-19T19:32:59.983" v="3780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A64A7F10-220F-4C8C-89FD-321083E4E9DC}" dt="2025-08-19T19:32:59.983" v="3780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A64A7F10-220F-4C8C-89FD-321083E4E9DC}" dt="2025-08-19T19:38:13.896" v="4028" actId="20577"/>
        <pc:sldMkLst>
          <pc:docMk/>
          <pc:sldMk cId="3222612512" sldId="2134808501"/>
        </pc:sldMkLst>
        <pc:spChg chg="mod">
          <ac:chgData name="FERHANE EL MOSTAFA" userId="612e3f77-08f4-424c-9bd0-6ac275dcda07" providerId="ADAL" clId="{A64A7F10-220F-4C8C-89FD-321083E4E9DC}" dt="2025-08-19T19:38:13.896" v="4028" actId="20577"/>
          <ac:spMkLst>
            <pc:docMk/>
            <pc:sldMk cId="3222612512" sldId="2134808501"/>
            <ac:spMk id="8" creationId="{0E34D6B8-8522-A58B-32EE-6075A6DCB402}"/>
          </ac:spMkLst>
        </pc:spChg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1747481819" sldId="2134808502"/>
        </pc:sldMkLst>
      </pc:sldChg>
      <pc:sldChg chg="add">
        <pc:chgData name="FERHANE EL MOSTAFA" userId="612e3f77-08f4-424c-9bd0-6ac275dcda07" providerId="ADAL" clId="{A64A7F10-220F-4C8C-89FD-321083E4E9DC}" dt="2025-08-19T19:38:35.840" v="4029"/>
        <pc:sldMkLst>
          <pc:docMk/>
          <pc:sldMk cId="2328477974" sldId="2134808503"/>
        </pc:sldMkLst>
      </pc:sldChg>
      <pc:sldChg chg="addSp delSp modSp add mod">
        <pc:chgData name="FERHANE EL MOSTAFA" userId="612e3f77-08f4-424c-9bd0-6ac275dcda07" providerId="ADAL" clId="{A64A7F10-220F-4C8C-89FD-321083E4E9DC}" dt="2025-08-19T18:20:56.238" v="3633" actId="21"/>
        <pc:sldMkLst>
          <pc:docMk/>
          <pc:sldMk cId="2254889488" sldId="2134808547"/>
        </pc:sldMkLst>
      </pc:sldChg>
      <pc:sldChg chg="modSp add mod">
        <pc:chgData name="FERHANE EL MOSTAFA" userId="612e3f77-08f4-424c-9bd0-6ac275dcda07" providerId="ADAL" clId="{A64A7F10-220F-4C8C-89FD-321083E4E9DC}" dt="2025-08-19T19:30:52.429" v="3766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A64A7F10-220F-4C8C-89FD-321083E4E9DC}" dt="2025-08-19T19:30:47.729" v="3761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A64A7F10-220F-4C8C-89FD-321083E4E9DC}" dt="2025-08-19T19:30:52.429" v="3766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9:40:43.425" v="4085" actId="1076"/>
        <pc:sldMkLst>
          <pc:docMk/>
          <pc:sldMk cId="512562272" sldId="2134808561"/>
        </pc:sldMkLst>
        <pc:spChg chg="mod">
          <ac:chgData name="FERHANE EL MOSTAFA" userId="612e3f77-08f4-424c-9bd0-6ac275dcda07" providerId="ADAL" clId="{A64A7F10-220F-4C8C-89FD-321083E4E9DC}" dt="2025-08-19T19:39:26.532" v="4040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A64A7F10-220F-4C8C-89FD-321083E4E9DC}" dt="2025-08-19T19:40:11.291" v="4079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 del">
        <pc:chgData name="FERHANE EL MOSTAFA" userId="612e3f77-08f4-424c-9bd0-6ac275dcda07" providerId="ADAL" clId="{A64A7F10-220F-4C8C-89FD-321083E4E9DC}" dt="2025-08-19T11:49:36.125" v="1180" actId="2696"/>
        <pc:sldMkLst>
          <pc:docMk/>
          <pc:sldMk cId="998925571" sldId="2134808602"/>
        </pc:sldMkLst>
      </pc:sldChg>
      <pc:sldChg chg="add">
        <pc:chgData name="FERHANE EL MOSTAFA" userId="612e3f77-08f4-424c-9bd0-6ac275dcda07" providerId="ADAL" clId="{A64A7F10-220F-4C8C-89FD-321083E4E9DC}" dt="2025-08-19T11:49:43.718" v="1181"/>
        <pc:sldMkLst>
          <pc:docMk/>
          <pc:sldMk cId="2180123270" sldId="2134808602"/>
        </pc:sldMkLst>
      </pc:sldChg>
      <pc:sldChg chg="modSp add mod">
        <pc:chgData name="FERHANE EL MOSTAFA" userId="612e3f77-08f4-424c-9bd0-6ac275dcda07" providerId="ADAL" clId="{A64A7F10-220F-4C8C-89FD-321083E4E9DC}" dt="2025-08-19T18:22:27.195" v="3647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A64A7F10-220F-4C8C-89FD-321083E4E9DC}" dt="2025-08-19T18:22:27.195" v="3647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0:44:04.460" v="96" actId="1076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A64A7F10-220F-4C8C-89FD-321083E4E9DC}" dt="2025-08-19T11:50:04.608" v="1184" actId="47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A64A7F10-220F-4C8C-89FD-321083E4E9DC}" dt="2025-08-19T11:50:14.259" v="1187" actId="47"/>
        <pc:sldMkLst>
          <pc:docMk/>
          <pc:sldMk cId="1401053377" sldId="2134808634"/>
        </pc:sldMkLst>
      </pc:sldChg>
      <pc:sldChg chg="add del">
        <pc:chgData name="FERHANE EL MOSTAFA" userId="612e3f77-08f4-424c-9bd0-6ac275dcda07" providerId="ADAL" clId="{A64A7F10-220F-4C8C-89FD-321083E4E9DC}" dt="2025-08-19T11:50:56.446" v="1189" actId="47"/>
        <pc:sldMkLst>
          <pc:docMk/>
          <pc:sldMk cId="2200463605" sldId="2134808638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17.082" v="1193"/>
        <pc:sldMkLst>
          <pc:docMk/>
          <pc:sldMk cId="3555504287" sldId="2134808639"/>
        </pc:sldMkLst>
      </pc:sldChg>
      <pc:sldChg chg="addSp delSp modSp add mod modAnim">
        <pc:chgData name="FERHANE EL MOSTAFA" userId="612e3f77-08f4-424c-9bd0-6ac275dcda07" providerId="ADAL" clId="{A64A7F10-220F-4C8C-89FD-321083E4E9DC}" dt="2025-08-19T11:51:24.701" v="1195"/>
        <pc:sldMkLst>
          <pc:docMk/>
          <pc:sldMk cId="2115320888" sldId="2134808640"/>
        </pc:sldMkLst>
      </pc:sldChg>
      <pc:sldChg chg="addSp delSp modSp add mod modAnim">
        <pc:chgData name="FERHANE EL MOSTAFA" userId="612e3f77-08f4-424c-9bd0-6ac275dcda07" providerId="ADAL" clId="{A64A7F10-220F-4C8C-89FD-321083E4E9DC}" dt="2025-08-19T11:52:27.351" v="1232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A64A7F10-220F-4C8C-89FD-321083E4E9DC}" dt="2025-08-19T11:52:27.351" v="1232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51:44.304" v="1204" actId="20577"/>
        <pc:sldMkLst>
          <pc:docMk/>
          <pc:sldMk cId="1231011705" sldId="2134808643"/>
        </pc:sldMkLst>
        <pc:spChg chg="mod">
          <ac:chgData name="FERHANE EL MOSTAFA" userId="612e3f77-08f4-424c-9bd0-6ac275dcda07" providerId="ADAL" clId="{A64A7F10-220F-4C8C-89FD-321083E4E9DC}" dt="2025-08-19T11:51:44.304" v="1204" actId="20577"/>
          <ac:spMkLst>
            <pc:docMk/>
            <pc:sldMk cId="1231011705" sldId="2134808643"/>
            <ac:spMk id="2" creationId="{9CDEDA68-7246-2E33-FCBF-CB676BBA3D4C}"/>
          </ac:spMkLst>
        </pc:spChg>
      </pc:sldChg>
      <pc:sldChg chg="add del">
        <pc:chgData name="FERHANE EL MOSTAFA" userId="612e3f77-08f4-424c-9bd0-6ac275dcda07" providerId="ADAL" clId="{A64A7F10-220F-4C8C-89FD-321083E4E9DC}" dt="2025-08-19T11:50:10.869" v="1186" actId="47"/>
        <pc:sldMkLst>
          <pc:docMk/>
          <pc:sldMk cId="2757630257" sldId="2134808650"/>
        </pc:sldMkLst>
      </pc:sldChg>
      <pc:sldChg chg="add del">
        <pc:chgData name="FERHANE EL MOSTAFA" userId="612e3f77-08f4-424c-9bd0-6ac275dcda07" providerId="ADAL" clId="{A64A7F10-220F-4C8C-89FD-321083E4E9DC}" dt="2025-08-19T11:50:16.303" v="1188" actId="47"/>
        <pc:sldMkLst>
          <pc:docMk/>
          <pc:sldMk cId="3157513240" sldId="2134808651"/>
        </pc:sldMkLst>
      </pc:sldChg>
      <pc:sldChg chg="add del">
        <pc:chgData name="FERHANE EL MOSTAFA" userId="612e3f77-08f4-424c-9bd0-6ac275dcda07" providerId="ADAL" clId="{A64A7F10-220F-4C8C-89FD-321083E4E9DC}" dt="2025-08-19T19:30:21.323" v="3754" actId="47"/>
        <pc:sldMkLst>
          <pc:docMk/>
          <pc:sldMk cId="3701968933" sldId="2134808652"/>
        </pc:sldMkLst>
      </pc:sldChg>
      <pc:sldChg chg="modSp add mod">
        <pc:chgData name="FERHANE EL MOSTAFA" userId="612e3f77-08f4-424c-9bd0-6ac275dcda07" providerId="ADAL" clId="{A64A7F10-220F-4C8C-89FD-321083E4E9DC}" dt="2025-08-19T19:28:56.713" v="3747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A64A7F10-220F-4C8C-89FD-321083E4E9DC}" dt="2025-08-19T19:26:55.141" v="3718" actId="14100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A64A7F10-220F-4C8C-89FD-321083E4E9DC}" dt="2025-08-19T19:26:49.373" v="3717" actId="403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A64A7F10-220F-4C8C-89FD-321083E4E9DC}" dt="2025-08-19T19:28:10.906" v="3736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A64A7F10-220F-4C8C-89FD-321083E4E9DC}" dt="2025-08-19T19:28:56.713" v="3747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A64A7F10-220F-4C8C-89FD-321083E4E9DC}" dt="2025-08-19T19:26:45.672" v="3716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A64A7F10-220F-4C8C-89FD-321083E4E9DC}" dt="2025-08-19T19:27:06.880" v="3721" actId="403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A64A7F10-220F-4C8C-89FD-321083E4E9DC}" dt="2025-08-19T19:27:26.211" v="3727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A64A7F10-220F-4C8C-89FD-321083E4E9DC}" dt="2025-08-19T19:27:49.571" v="3731" actId="14100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A64A7F10-220F-4C8C-89FD-321083E4E9DC}" dt="2025-08-19T19:27:56.889" v="3733" actId="14100"/>
          <ac:spMkLst>
            <pc:docMk/>
            <pc:sldMk cId="2150186220" sldId="2134808654"/>
            <ac:spMk id="14" creationId="{59CA3858-6D1F-606B-2920-01562F865885}"/>
          </ac:spMkLst>
        </pc:spChg>
      </pc:sldChg>
      <pc:sldChg chg="add del">
        <pc:chgData name="FERHANE EL MOSTAFA" userId="612e3f77-08f4-424c-9bd0-6ac275dcda07" providerId="ADAL" clId="{A64A7F10-220F-4C8C-89FD-321083E4E9DC}" dt="2025-08-19T11:50:06.038" v="1185" actId="47"/>
        <pc:sldMkLst>
          <pc:docMk/>
          <pc:sldMk cId="2189944454" sldId="2134808665"/>
        </pc:sldMkLst>
      </pc:sldChg>
      <pc:sldChg chg="delSp modSp add mod delAnim">
        <pc:chgData name="FERHANE EL MOSTAFA" userId="612e3f77-08f4-424c-9bd0-6ac275dcda07" providerId="ADAL" clId="{A64A7F10-220F-4C8C-89FD-321083E4E9DC}" dt="2025-08-19T11:21:45.721" v="443" actId="478"/>
        <pc:sldMkLst>
          <pc:docMk/>
          <pc:sldMk cId="2487464742" sldId="2134808671"/>
        </pc:sldMkLst>
        <pc:spChg chg="mod">
          <ac:chgData name="FERHANE EL MOSTAFA" userId="612e3f77-08f4-424c-9bd0-6ac275dcda07" providerId="ADAL" clId="{A64A7F10-220F-4C8C-89FD-321083E4E9DC}" dt="2025-08-19T11:19:07.201" v="3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A64A7F10-220F-4C8C-89FD-321083E4E9DC}" dt="2025-08-19T11:21:11.626" v="420" actId="20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A64A7F10-220F-4C8C-89FD-321083E4E9DC}" dt="2025-08-19T11:21:22.390" v="430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A64A7F10-220F-4C8C-89FD-321083E4E9DC}" dt="2025-08-19T11:21:30.673" v="439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 modGraphic">
          <ac:chgData name="FERHANE EL MOSTAFA" userId="612e3f77-08f4-424c-9bd0-6ac275dcda07" providerId="ADAL" clId="{A64A7F10-220F-4C8C-89FD-321083E4E9DC}" dt="2025-08-19T11:21:40.075" v="440" actId="2165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 del">
        <pc:chgData name="FERHANE EL MOSTAFA" userId="612e3f77-08f4-424c-9bd0-6ac275dcda07" providerId="ADAL" clId="{A64A7F10-220F-4C8C-89FD-321083E4E9DC}" dt="2025-08-19T11:36:28.802" v="803" actId="47"/>
        <pc:sldMkLst>
          <pc:docMk/>
          <pc:sldMk cId="3727604126" sldId="2134808673"/>
        </pc:sldMkLst>
      </pc:sldChg>
      <pc:sldChg chg="addSp delSp modSp add mod delAnim">
        <pc:chgData name="FERHANE EL MOSTAFA" userId="612e3f77-08f4-424c-9bd0-6ac275dcda07" providerId="ADAL" clId="{A64A7F10-220F-4C8C-89FD-321083E4E9DC}" dt="2025-08-19T19:31:11.919" v="3769" actId="1076"/>
        <pc:sldMkLst>
          <pc:docMk/>
          <pc:sldMk cId="4220590668" sldId="2134808678"/>
        </pc:sldMkLst>
      </pc:sldChg>
      <pc:sldChg chg="addSp delSp modSp add del mod">
        <pc:chgData name="FERHANE EL MOSTAFA" userId="612e3f77-08f4-424c-9bd0-6ac275dcda07" providerId="ADAL" clId="{A64A7F10-220F-4C8C-89FD-321083E4E9DC}" dt="2025-08-19T11:32:12.162" v="760" actId="47"/>
        <pc:sldMkLst>
          <pc:docMk/>
          <pc:sldMk cId="488445246" sldId="2134808684"/>
        </pc:sldMkLst>
      </pc:sldChg>
      <pc:sldChg chg="add del">
        <pc:chgData name="FERHANE EL MOSTAFA" userId="612e3f77-08f4-424c-9bd0-6ac275dcda07" providerId="ADAL" clId="{A64A7F10-220F-4C8C-89FD-321083E4E9DC}" dt="2025-08-19T11:50:00.482" v="1182" actId="47"/>
        <pc:sldMkLst>
          <pc:docMk/>
          <pc:sldMk cId="2407232" sldId="2134808685"/>
        </pc:sldMkLst>
      </pc:sldChg>
      <pc:sldChg chg="add del">
        <pc:chgData name="FERHANE EL MOSTAFA" userId="612e3f77-08f4-424c-9bd0-6ac275dcda07" providerId="ADAL" clId="{A64A7F10-220F-4C8C-89FD-321083E4E9DC}" dt="2025-08-19T11:50:03.083" v="1183" actId="47"/>
        <pc:sldMkLst>
          <pc:docMk/>
          <pc:sldMk cId="657170249" sldId="2134808686"/>
        </pc:sldMkLst>
      </pc:sldChg>
      <pc:sldChg chg="addSp delSp modSp add mod">
        <pc:chgData name="FERHANE EL MOSTAFA" userId="612e3f77-08f4-424c-9bd0-6ac275dcda07" providerId="ADAL" clId="{A64A7F10-220F-4C8C-89FD-321083E4E9DC}" dt="2025-08-19T11:33:31.942" v="788" actId="14100"/>
        <pc:sldMkLst>
          <pc:docMk/>
          <pc:sldMk cId="1775406601" sldId="2134808696"/>
        </pc:sldMkLst>
      </pc:sldChg>
      <pc:sldChg chg="addSp delSp modSp add mod">
        <pc:chgData name="FERHANE EL MOSTAFA" userId="612e3f77-08f4-424c-9bd0-6ac275dcda07" providerId="ADAL" clId="{A64A7F10-220F-4C8C-89FD-321083E4E9DC}" dt="2025-08-19T10:46:21.525" v="224" actId="1076"/>
        <pc:sldMkLst>
          <pc:docMk/>
          <pc:sldMk cId="2758474391" sldId="2134808697"/>
        </pc:sldMkLst>
      </pc:sldChg>
      <pc:sldChg chg="addSp delSp modSp add mod modAnim">
        <pc:chgData name="FERHANE EL MOSTAFA" userId="612e3f77-08f4-424c-9bd0-6ac275dcda07" providerId="ADAL" clId="{A64A7F10-220F-4C8C-89FD-321083E4E9DC}" dt="2025-08-19T11:49:25.912" v="1179"/>
        <pc:sldMkLst>
          <pc:docMk/>
          <pc:sldMk cId="1075695747" sldId="2134808698"/>
        </pc:sldMkLst>
      </pc:sldChg>
      <pc:sldChg chg="addSp delSp modSp add mod modAnim">
        <pc:chgData name="FERHANE EL MOSTAFA" userId="612e3f77-08f4-424c-9bd0-6ac275dcda07" providerId="ADAL" clId="{A64A7F10-220F-4C8C-89FD-321083E4E9DC}" dt="2025-08-19T11:34:18.492" v="794"/>
        <pc:sldMkLst>
          <pc:docMk/>
          <pc:sldMk cId="2876529393" sldId="2134808699"/>
        </pc:sldMkLst>
      </pc:sldChg>
      <pc:sldChg chg="addSp delSp modSp add mod delAnim">
        <pc:chgData name="FERHANE EL MOSTAFA" userId="612e3f77-08f4-424c-9bd0-6ac275dcda07" providerId="ADAL" clId="{A64A7F10-220F-4C8C-89FD-321083E4E9DC}" dt="2025-08-19T11:33:45.043" v="789" actId="20577"/>
        <pc:sldMkLst>
          <pc:docMk/>
          <pc:sldMk cId="175661024" sldId="2134808700"/>
        </pc:sldMkLst>
        <pc:spChg chg="mod">
          <ac:chgData name="FERHANE EL MOSTAFA" userId="612e3f77-08f4-424c-9bd0-6ac275dcda07" providerId="ADAL" clId="{A64A7F10-220F-4C8C-89FD-321083E4E9DC}" dt="2025-08-19T11:33:45.043" v="789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A64A7F10-220F-4C8C-89FD-321083E4E9DC}" dt="2025-08-19T11:26:42.976" v="590" actId="1076"/>
          <ac:spMkLst>
            <pc:docMk/>
            <pc:sldMk cId="175661024" sldId="2134808700"/>
            <ac:spMk id="9" creationId="{B1E87F5F-5237-997E-A10C-FA2B54D737E1}"/>
          </ac:spMkLst>
        </pc:spChg>
        <pc:graphicFrameChg chg="mod modGraphic">
          <ac:chgData name="FERHANE EL MOSTAFA" userId="612e3f77-08f4-424c-9bd0-6ac275dcda07" providerId="ADAL" clId="{A64A7F10-220F-4C8C-89FD-321083E4E9DC}" dt="2025-08-19T11:26:33.519" v="588" actId="2165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</pc:sldChg>
      <pc:sldChg chg="addSp modSp add del mod modAnim">
        <pc:chgData name="FERHANE EL MOSTAFA" userId="612e3f77-08f4-424c-9bd0-6ac275dcda07" providerId="ADAL" clId="{A64A7F10-220F-4C8C-89FD-321083E4E9DC}" dt="2025-08-19T11:35:05.501" v="795" actId="47"/>
        <pc:sldMkLst>
          <pc:docMk/>
          <pc:sldMk cId="717802901" sldId="2134808701"/>
        </pc:sldMkLst>
      </pc:sldChg>
      <pc:sldChg chg="addSp delSp modSp add del mod">
        <pc:chgData name="FERHANE EL MOSTAFA" userId="612e3f77-08f4-424c-9bd0-6ac275dcda07" providerId="ADAL" clId="{A64A7F10-220F-4C8C-89FD-321083E4E9DC}" dt="2025-08-19T11:32:41.139" v="765" actId="47"/>
        <pc:sldMkLst>
          <pc:docMk/>
          <pc:sldMk cId="655233060" sldId="2134808702"/>
        </pc:sldMkLst>
      </pc:sldChg>
      <pc:sldChg chg="addSp delSp modSp add mod delAnim">
        <pc:chgData name="FERHANE EL MOSTAFA" userId="612e3f77-08f4-424c-9bd0-6ac275dcda07" providerId="ADAL" clId="{A64A7F10-220F-4C8C-89FD-321083E4E9DC}" dt="2025-08-19T11:35:16.735" v="800" actId="478"/>
        <pc:sldMkLst>
          <pc:docMk/>
          <pc:sldMk cId="3483167129" sldId="2134808703"/>
        </pc:sldMkLst>
      </pc:sldChg>
      <pc:sldChg chg="addSp delSp modSp add mod">
        <pc:chgData name="FERHANE EL MOSTAFA" userId="612e3f77-08f4-424c-9bd0-6ac275dcda07" providerId="ADAL" clId="{A64A7F10-220F-4C8C-89FD-321083E4E9DC}" dt="2025-08-19T11:32:37.986" v="764"/>
        <pc:sldMkLst>
          <pc:docMk/>
          <pc:sldMk cId="3197194160" sldId="2134808704"/>
        </pc:sldMkLst>
      </pc:sldChg>
      <pc:sldChg chg="addSp delSp modSp add mod modAnim">
        <pc:chgData name="FERHANE EL MOSTAFA" userId="612e3f77-08f4-424c-9bd0-6ac275dcda07" providerId="ADAL" clId="{A64A7F10-220F-4C8C-89FD-321083E4E9DC}" dt="2025-08-19T11:35:57.418" v="802"/>
        <pc:sldMkLst>
          <pc:docMk/>
          <pc:sldMk cId="2303604193" sldId="2134808705"/>
        </pc:sldMkLst>
      </pc:sldChg>
      <pc:sldChg chg="addSp delSp modSp add mod">
        <pc:chgData name="FERHANE EL MOSTAFA" userId="612e3f77-08f4-424c-9bd0-6ac275dcda07" providerId="ADAL" clId="{A64A7F10-220F-4C8C-89FD-321083E4E9DC}" dt="2025-08-19T11:47:01.753" v="1153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A64A7F10-220F-4C8C-89FD-321083E4E9DC}" dt="2025-08-19T11:40:07.425" v="971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A64A7F10-220F-4C8C-89FD-321083E4E9DC}" dt="2025-08-19T11:47:01.753" v="1153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A64A7F10-220F-4C8C-89FD-321083E4E9DC}" dt="2025-08-19T11:43:52.965" v="1109" actId="20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A64A7F10-220F-4C8C-89FD-321083E4E9DC}" dt="2025-08-19T11:39:03.271" v="921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A64A7F10-220F-4C8C-89FD-321083E4E9DC}" dt="2025-08-19T11:39:27.691" v="931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A64A7F10-220F-4C8C-89FD-321083E4E9DC}" dt="2025-08-19T11:39:39.590" v="941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A64A7F10-220F-4C8C-89FD-321083E4E9DC}" dt="2025-08-19T11:39:47.488" v="949" actId="20577"/>
          <ac:spMkLst>
            <pc:docMk/>
            <pc:sldMk cId="1301504599" sldId="2134808706"/>
            <ac:spMk id="25" creationId="{BEE52E8A-BE92-10C4-CDEF-4096BAFF70AC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1:41:59.517" v="1005"/>
        <pc:sldMkLst>
          <pc:docMk/>
          <pc:sldMk cId="1030826978" sldId="2134808707"/>
        </pc:sldMkLst>
        <pc:spChg chg="mod">
          <ac:chgData name="FERHANE EL MOSTAFA" userId="612e3f77-08f4-424c-9bd0-6ac275dcda07" providerId="ADAL" clId="{A64A7F10-220F-4C8C-89FD-321083E4E9DC}" dt="2025-08-19T11:40:50.774" v="994" actId="20577"/>
          <ac:spMkLst>
            <pc:docMk/>
            <pc:sldMk cId="1030826978" sldId="2134808707"/>
            <ac:spMk id="2" creationId="{575F3318-6A11-B106-FFFA-B03B1FA726B4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1:47:57.744" v="1170" actId="20577"/>
        <pc:sldMkLst>
          <pc:docMk/>
          <pc:sldMk cId="4268842225" sldId="2134808708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1:48:52.447" v="1177"/>
        <pc:sldMkLst>
          <pc:docMk/>
          <pc:sldMk cId="596647479" sldId="2134808709"/>
        </pc:sldMkLst>
      </pc:sldChg>
      <pc:sldChg chg="addSp delSp modSp add del mod delAnim modAnim">
        <pc:chgData name="FERHANE EL MOSTAFA" userId="612e3f77-08f4-424c-9bd0-6ac275dcda07" providerId="ADAL" clId="{A64A7F10-220F-4C8C-89FD-321083E4E9DC}" dt="2025-08-19T12:45:56.594" v="1310" actId="2696"/>
        <pc:sldMkLst>
          <pc:docMk/>
          <pc:sldMk cId="515443587" sldId="2134808710"/>
        </pc:sldMkLst>
      </pc:sldChg>
      <pc:sldChg chg="addSp delSp modSp add mod delAnim modAnim">
        <pc:chgData name="FERHANE EL MOSTAFA" userId="612e3f77-08f4-424c-9bd0-6ac275dcda07" providerId="ADAL" clId="{A64A7F10-220F-4C8C-89FD-321083E4E9DC}" dt="2025-08-19T17:18:27.522" v="2212" actId="20577"/>
        <pc:sldMkLst>
          <pc:docMk/>
          <pc:sldMk cId="3184985472" sldId="2134808710"/>
        </pc:sldMkLst>
        <pc:spChg chg="add mod">
          <ac:chgData name="FERHANE EL MOSTAFA" userId="612e3f77-08f4-424c-9bd0-6ac275dcda07" providerId="ADAL" clId="{A64A7F10-220F-4C8C-89FD-321083E4E9DC}" dt="2025-08-19T12:50:19.070" v="1358" actId="404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A64A7F10-220F-4C8C-89FD-321083E4E9DC}" dt="2025-08-19T13:00:48.605" v="1598" actId="21"/>
          <ac:spMkLst>
            <pc:docMk/>
            <pc:sldMk cId="3184985472" sldId="2134808710"/>
            <ac:spMk id="3" creationId="{443F73D2-9151-4A3B-95E4-784578D3A796}"/>
          </ac:spMkLst>
        </pc:spChg>
        <pc:spChg chg="add mod">
          <ac:chgData name="FERHANE EL MOSTAFA" userId="612e3f77-08f4-424c-9bd0-6ac275dcda07" providerId="ADAL" clId="{A64A7F10-220F-4C8C-89FD-321083E4E9DC}" dt="2025-08-19T17:18:27.522" v="2212" actId="20577"/>
          <ac:spMkLst>
            <pc:docMk/>
            <pc:sldMk cId="3184985472" sldId="2134808710"/>
            <ac:spMk id="5" creationId="{E4EFB6E7-6528-F9DA-53F0-5758A06A88E0}"/>
          </ac:spMkLst>
        </pc:spChg>
        <pc:spChg chg="add mod">
          <ac:chgData name="FERHANE EL MOSTAFA" userId="612e3f77-08f4-424c-9bd0-6ac275dcda07" providerId="ADAL" clId="{A64A7F10-220F-4C8C-89FD-321083E4E9DC}" dt="2025-08-19T17:15:53.421" v="2161" actId="20577"/>
          <ac:spMkLst>
            <pc:docMk/>
            <pc:sldMk cId="3184985472" sldId="2134808710"/>
            <ac:spMk id="6" creationId="{0EA03F6E-E42A-D944-B351-9D4191785D9D}"/>
          </ac:spMkLst>
        </pc:spChg>
        <pc:spChg chg="add mod">
          <ac:chgData name="FERHANE EL MOSTAFA" userId="612e3f77-08f4-424c-9bd0-6ac275dcda07" providerId="ADAL" clId="{A64A7F10-220F-4C8C-89FD-321083E4E9DC}" dt="2025-08-19T17:16:05.992" v="2165" actId="20577"/>
          <ac:spMkLst>
            <pc:docMk/>
            <pc:sldMk cId="3184985472" sldId="2134808710"/>
            <ac:spMk id="7" creationId="{879B8263-ECF2-73EA-F7DB-3A192F5EC306}"/>
          </ac:spMkLst>
        </pc:spChg>
        <pc:spChg chg="add mod">
          <ac:chgData name="FERHANE EL MOSTAFA" userId="612e3f77-08f4-424c-9bd0-6ac275dcda07" providerId="ADAL" clId="{A64A7F10-220F-4C8C-89FD-321083E4E9DC}" dt="2025-08-19T12:47:15.389" v="1318"/>
          <ac:spMkLst>
            <pc:docMk/>
            <pc:sldMk cId="3184985472" sldId="2134808710"/>
            <ac:spMk id="8" creationId="{ABCAD15A-6F3D-4410-ACF3-E15690B52B7D}"/>
          </ac:spMkLst>
        </pc:spChg>
        <pc:spChg chg="add mod">
          <ac:chgData name="FERHANE EL MOSTAFA" userId="612e3f77-08f4-424c-9bd0-6ac275dcda07" providerId="ADAL" clId="{A64A7F10-220F-4C8C-89FD-321083E4E9DC}" dt="2025-08-19T12:49:24.158" v="1353" actId="1076"/>
          <ac:spMkLst>
            <pc:docMk/>
            <pc:sldMk cId="3184985472" sldId="2134808710"/>
            <ac:spMk id="9" creationId="{E41356FB-1A32-41E4-9E05-13176ECAB017}"/>
          </ac:spMkLst>
        </pc:spChg>
        <pc:spChg chg="add mod">
          <ac:chgData name="FERHANE EL MOSTAFA" userId="612e3f77-08f4-424c-9bd0-6ac275dcda07" providerId="ADAL" clId="{A64A7F10-220F-4C8C-89FD-321083E4E9DC}" dt="2025-08-19T17:16:25.357" v="2171" actId="20577"/>
          <ac:spMkLst>
            <pc:docMk/>
            <pc:sldMk cId="3184985472" sldId="2134808710"/>
            <ac:spMk id="10" creationId="{C4DF9247-F79C-CF5A-C1FF-F0376C851604}"/>
          </ac:spMkLst>
        </pc:spChg>
        <pc:spChg chg="add mod">
          <ac:chgData name="FERHANE EL MOSTAFA" userId="612e3f77-08f4-424c-9bd0-6ac275dcda07" providerId="ADAL" clId="{A64A7F10-220F-4C8C-89FD-321083E4E9DC}" dt="2025-08-19T16:52:32.370" v="1675" actId="1076"/>
          <ac:spMkLst>
            <pc:docMk/>
            <pc:sldMk cId="3184985472" sldId="2134808710"/>
            <ac:spMk id="12" creationId="{CA7C2EB4-6995-8FCA-64A7-CEA79126B1FC}"/>
          </ac:spMkLst>
        </pc:spChg>
      </pc:sldChg>
      <pc:sldChg chg="add del">
        <pc:chgData name="FERHANE EL MOSTAFA" userId="612e3f77-08f4-424c-9bd0-6ac275dcda07" providerId="ADAL" clId="{A64A7F10-220F-4C8C-89FD-321083E4E9DC}" dt="2025-08-19T11:51:09.528" v="1192"/>
        <pc:sldMkLst>
          <pc:docMk/>
          <pc:sldMk cId="4086094678" sldId="2134808710"/>
        </pc:sldMkLst>
      </pc:sldChg>
      <pc:sldChg chg="addSp delSp modSp add mod">
        <pc:chgData name="FERHANE EL MOSTAFA" userId="612e3f77-08f4-424c-9bd0-6ac275dcda07" providerId="ADAL" clId="{A64A7F10-220F-4C8C-89FD-321083E4E9DC}" dt="2025-08-19T16:59:38.182" v="1765" actId="20577"/>
        <pc:sldMkLst>
          <pc:docMk/>
          <pc:sldMk cId="2380771049" sldId="2134808711"/>
        </pc:sldMkLst>
        <pc:spChg chg="mod">
          <ac:chgData name="FERHANE EL MOSTAFA" userId="612e3f77-08f4-424c-9bd0-6ac275dcda07" providerId="ADAL" clId="{A64A7F10-220F-4C8C-89FD-321083E4E9DC}" dt="2025-08-19T16:59:38.182" v="1765" actId="20577"/>
          <ac:spMkLst>
            <pc:docMk/>
            <pc:sldMk cId="2380771049" sldId="2134808711"/>
            <ac:spMk id="3" creationId="{529CA40B-EC02-C58C-C498-671741456AD5}"/>
          </ac:spMkLst>
        </pc:spChg>
        <pc:spChg chg="mod">
          <ac:chgData name="FERHANE EL MOSTAFA" userId="612e3f77-08f4-424c-9bd0-6ac275dcda07" providerId="ADAL" clId="{A64A7F10-220F-4C8C-89FD-321083E4E9DC}" dt="2025-08-19T12:55:01.767" v="1449" actId="20577"/>
          <ac:spMkLst>
            <pc:docMk/>
            <pc:sldMk cId="2380771049" sldId="2134808711"/>
            <ac:spMk id="6" creationId="{CD27F68F-D557-5208-8168-784B4E939A10}"/>
          </ac:spMkLst>
        </pc:spChg>
        <pc:spChg chg="mod">
          <ac:chgData name="FERHANE EL MOSTAFA" userId="612e3f77-08f4-424c-9bd0-6ac275dcda07" providerId="ADAL" clId="{A64A7F10-220F-4C8C-89FD-321083E4E9DC}" dt="2025-08-19T12:55:07.032" v="1455" actId="20577"/>
          <ac:spMkLst>
            <pc:docMk/>
            <pc:sldMk cId="2380771049" sldId="2134808711"/>
            <ac:spMk id="7" creationId="{9B313E17-2E78-F083-692F-F3FDDE162588}"/>
          </ac:spMkLst>
        </pc:spChg>
        <pc:spChg chg="mod">
          <ac:chgData name="FERHANE EL MOSTAFA" userId="612e3f77-08f4-424c-9bd0-6ac275dcda07" providerId="ADAL" clId="{A64A7F10-220F-4C8C-89FD-321083E4E9DC}" dt="2025-08-19T12:55:12.193" v="1462" actId="20577"/>
          <ac:spMkLst>
            <pc:docMk/>
            <pc:sldMk cId="2380771049" sldId="2134808711"/>
            <ac:spMk id="10" creationId="{8C080AF2-F01A-CE5B-FF5B-CEC9CFE4EE6C}"/>
          </ac:spMkLst>
        </pc:spChg>
        <pc:picChg chg="add mod">
          <ac:chgData name="FERHANE EL MOSTAFA" userId="612e3f77-08f4-424c-9bd0-6ac275dcda07" providerId="ADAL" clId="{A64A7F10-220F-4C8C-89FD-321083E4E9DC}" dt="2025-08-19T12:59:37.695" v="1556"/>
          <ac:picMkLst>
            <pc:docMk/>
            <pc:sldMk cId="2380771049" sldId="2134808711"/>
            <ac:picMk id="11" creationId="{317D191C-E39A-2624-D416-9C637E19FC8F}"/>
          </ac:picMkLst>
        </pc:picChg>
      </pc:sldChg>
      <pc:sldChg chg="addSp delSp modSp add del mod delAnim">
        <pc:chgData name="FERHANE EL MOSTAFA" userId="612e3f77-08f4-424c-9bd0-6ac275dcda07" providerId="ADAL" clId="{A64A7F10-220F-4C8C-89FD-321083E4E9DC}" dt="2025-08-19T16:55:17.715" v="1722" actId="2696"/>
        <pc:sldMkLst>
          <pc:docMk/>
          <pc:sldMk cId="2435056264" sldId="2134808712"/>
        </pc:sldMkLst>
      </pc:sldChg>
      <pc:sldChg chg="addSp modSp add mod modAnim">
        <pc:chgData name="FERHANE EL MOSTAFA" userId="612e3f77-08f4-424c-9bd0-6ac275dcda07" providerId="ADAL" clId="{A64A7F10-220F-4C8C-89FD-321083E4E9DC}" dt="2025-08-19T17:37:15.500" v="2560"/>
        <pc:sldMkLst>
          <pc:docMk/>
          <pc:sldMk cId="2554523360" sldId="2134808712"/>
        </pc:sldMkLst>
        <pc:spChg chg="mod">
          <ac:chgData name="FERHANE EL MOSTAFA" userId="612e3f77-08f4-424c-9bd0-6ac275dcda07" providerId="ADAL" clId="{A64A7F10-220F-4C8C-89FD-321083E4E9DC}" dt="2025-08-19T17:13:04.668" v="2108" actId="20577"/>
          <ac:spMkLst>
            <pc:docMk/>
            <pc:sldMk cId="2554523360" sldId="2134808712"/>
            <ac:spMk id="2" creationId="{1398BA04-108E-6F4C-136D-2E5CD4550D05}"/>
          </ac:spMkLst>
        </pc:spChg>
        <pc:spChg chg="add mod">
          <ac:chgData name="FERHANE EL MOSTAFA" userId="612e3f77-08f4-424c-9bd0-6ac275dcda07" providerId="ADAL" clId="{A64A7F10-220F-4C8C-89FD-321083E4E9DC}" dt="2025-08-19T17:24:11.182" v="2300" actId="14100"/>
          <ac:spMkLst>
            <pc:docMk/>
            <pc:sldMk cId="2554523360" sldId="2134808712"/>
            <ac:spMk id="4" creationId="{F681F5E9-4AD0-9A72-1788-F37DE5DA98B5}"/>
          </ac:spMkLst>
        </pc:spChg>
        <pc:spChg chg="add mod">
          <ac:chgData name="FERHANE EL MOSTAFA" userId="612e3f77-08f4-424c-9bd0-6ac275dcda07" providerId="ADAL" clId="{A64A7F10-220F-4C8C-89FD-321083E4E9DC}" dt="2025-08-19T17:22:20.134" v="2272" actId="1076"/>
          <ac:spMkLst>
            <pc:docMk/>
            <pc:sldMk cId="2554523360" sldId="2134808712"/>
            <ac:spMk id="5" creationId="{2BED813D-200B-A410-7743-6C6984E6C5EC}"/>
          </ac:spMkLst>
        </pc:spChg>
        <pc:spChg chg="add mod">
          <ac:chgData name="FERHANE EL MOSTAFA" userId="612e3f77-08f4-424c-9bd0-6ac275dcda07" providerId="ADAL" clId="{A64A7F10-220F-4C8C-89FD-321083E4E9DC}" dt="2025-08-19T17:22:36.471" v="2277" actId="14100"/>
          <ac:spMkLst>
            <pc:docMk/>
            <pc:sldMk cId="2554523360" sldId="2134808712"/>
            <ac:spMk id="25" creationId="{19871A05-C260-0DE3-AA2E-ACA6188258B1}"/>
          </ac:spMkLst>
        </pc:spChg>
        <pc:spChg chg="add mod">
          <ac:chgData name="FERHANE EL MOSTAFA" userId="612e3f77-08f4-424c-9bd0-6ac275dcda07" providerId="ADAL" clId="{A64A7F10-220F-4C8C-89FD-321083E4E9DC}" dt="2025-08-19T17:24:54.402" v="2303" actId="207"/>
          <ac:spMkLst>
            <pc:docMk/>
            <pc:sldMk cId="2554523360" sldId="2134808712"/>
            <ac:spMk id="26" creationId="{6ED0058E-A64C-040F-7DE3-B535C1008084}"/>
          </ac:spMkLst>
        </pc:spChg>
        <pc:spChg chg="add mod">
          <ac:chgData name="FERHANE EL MOSTAFA" userId="612e3f77-08f4-424c-9bd0-6ac275dcda07" providerId="ADAL" clId="{A64A7F10-220F-4C8C-89FD-321083E4E9DC}" dt="2025-08-19T17:24:57.546" v="2304" actId="207"/>
          <ac:spMkLst>
            <pc:docMk/>
            <pc:sldMk cId="2554523360" sldId="2134808712"/>
            <ac:spMk id="27" creationId="{ECA2DE14-D358-A90D-3031-9827EB5F39FB}"/>
          </ac:spMkLst>
        </pc:spChg>
        <pc:spChg chg="add mod">
          <ac:chgData name="FERHANE EL MOSTAFA" userId="612e3f77-08f4-424c-9bd0-6ac275dcda07" providerId="ADAL" clId="{A64A7F10-220F-4C8C-89FD-321083E4E9DC}" dt="2025-08-19T17:25:00.178" v="2305" actId="207"/>
          <ac:spMkLst>
            <pc:docMk/>
            <pc:sldMk cId="2554523360" sldId="2134808712"/>
            <ac:spMk id="28" creationId="{F9EEE9FE-ECC9-932D-D927-883BCF0E09D2}"/>
          </ac:spMkLst>
        </pc:spChg>
      </pc:sldChg>
      <pc:sldChg chg="addSp delSp modSp add mod delAnim modAnim">
        <pc:chgData name="FERHANE EL MOSTAFA" userId="612e3f77-08f4-424c-9bd0-6ac275dcda07" providerId="ADAL" clId="{A64A7F10-220F-4C8C-89FD-321083E4E9DC}" dt="2025-08-19T17:13:36.301" v="2115" actId="21"/>
        <pc:sldMkLst>
          <pc:docMk/>
          <pc:sldMk cId="3733205394" sldId="2134808713"/>
        </pc:sldMkLst>
        <pc:spChg chg="mod">
          <ac:chgData name="FERHANE EL MOSTAFA" userId="612e3f77-08f4-424c-9bd0-6ac275dcda07" providerId="ADAL" clId="{A64A7F10-220F-4C8C-89FD-321083E4E9DC}" dt="2025-08-19T17:06:11.133" v="1890" actId="1410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A64A7F10-220F-4C8C-89FD-321083E4E9DC}" dt="2025-08-19T17:12:04.088" v="1994" actId="20577"/>
          <ac:spMkLst>
            <pc:docMk/>
            <pc:sldMk cId="3733205394" sldId="2134808713"/>
            <ac:spMk id="3" creationId="{A2B92D9E-4FBF-7409-06F9-631BDDA34193}"/>
          </ac:spMkLst>
        </pc:spChg>
        <pc:spChg chg="add mod">
          <ac:chgData name="FERHANE EL MOSTAFA" userId="612e3f77-08f4-424c-9bd0-6ac275dcda07" providerId="ADAL" clId="{A64A7F10-220F-4C8C-89FD-321083E4E9DC}" dt="2025-08-19T17:09:39.349" v="1954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A64A7F10-220F-4C8C-89FD-321083E4E9DC}" dt="2025-08-19T17:07:43.485" v="1942" actId="1076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A64A7F10-220F-4C8C-89FD-321083E4E9DC}" dt="2025-08-19T17:08:57.873" v="1946" actId="1076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A64A7F10-220F-4C8C-89FD-321083E4E9DC}" dt="2025-08-19T17:07:39.672" v="1940" actId="1076"/>
          <ac:spMkLst>
            <pc:docMk/>
            <pc:sldMk cId="3733205394" sldId="2134808713"/>
            <ac:spMk id="8" creationId="{D3D8F853-3A53-22E1-3AC0-D8C59865709F}"/>
          </ac:spMkLst>
        </pc:spChg>
        <pc:spChg chg="mod">
          <ac:chgData name="FERHANE EL MOSTAFA" userId="612e3f77-08f4-424c-9bd0-6ac275dcda07" providerId="ADAL" clId="{A64A7F10-220F-4C8C-89FD-321083E4E9DC}" dt="2025-08-19T17:01:36.418" v="1802" actId="1076"/>
          <ac:spMkLst>
            <pc:docMk/>
            <pc:sldMk cId="3733205394" sldId="2134808713"/>
            <ac:spMk id="9" creationId="{E8F68D13-FF76-A7BB-77E3-035CE0E6E8BA}"/>
          </ac:spMkLst>
        </pc:spChg>
        <pc:spChg chg="mod">
          <ac:chgData name="FERHANE EL MOSTAFA" userId="612e3f77-08f4-424c-9bd0-6ac275dcda07" providerId="ADAL" clId="{A64A7F10-220F-4C8C-89FD-321083E4E9DC}" dt="2025-08-19T17:07:49.006" v="1944" actId="1076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A64A7F10-220F-4C8C-89FD-321083E4E9DC}" dt="2025-08-19T17:07:47.461" v="1943" actId="1076"/>
          <ac:spMkLst>
            <pc:docMk/>
            <pc:sldMk cId="3733205394" sldId="2134808713"/>
            <ac:spMk id="12" creationId="{EBAE3C71-7308-268D-1775-2ABD48421272}"/>
          </ac:spMkLst>
        </pc:spChg>
        <pc:spChg chg="add mod">
          <ac:chgData name="FERHANE EL MOSTAFA" userId="612e3f77-08f4-424c-9bd0-6ac275dcda07" providerId="ADAL" clId="{A64A7F10-220F-4C8C-89FD-321083E4E9DC}" dt="2025-08-19T16:58:01.099" v="1755" actId="20577"/>
          <ac:spMkLst>
            <pc:docMk/>
            <pc:sldMk cId="3733205394" sldId="2134808713"/>
            <ac:spMk id="13" creationId="{D1D367BC-9B14-7FCE-274C-A642F8560969}"/>
          </ac:spMkLst>
        </pc:spChg>
        <pc:picChg chg="add mod">
          <ac:chgData name="FERHANE EL MOSTAFA" userId="612e3f77-08f4-424c-9bd0-6ac275dcda07" providerId="ADAL" clId="{A64A7F10-220F-4C8C-89FD-321083E4E9DC}" dt="2025-08-19T16:55:45.839" v="1726"/>
          <ac:picMkLst>
            <pc:docMk/>
            <pc:sldMk cId="3733205394" sldId="2134808713"/>
            <ac:picMk id="4" creationId="{2F3ECCF6-2DF8-8900-175B-C96B8D76EA93}"/>
          </ac:picMkLst>
        </pc:picChg>
        <pc:cxnChg chg="add mod">
          <ac:chgData name="FERHANE EL MOSTAFA" userId="612e3f77-08f4-424c-9bd0-6ac275dcda07" providerId="ADAL" clId="{A64A7F10-220F-4C8C-89FD-321083E4E9DC}" dt="2025-08-19T17:02:38.006" v="1805" actId="14100"/>
          <ac:cxnSpMkLst>
            <pc:docMk/>
            <pc:sldMk cId="3733205394" sldId="2134808713"/>
            <ac:cxnSpMk id="16" creationId="{563404E5-7201-80DB-1440-F9B23B42A047}"/>
          </ac:cxnSpMkLst>
        </pc:cxnChg>
        <pc:cxnChg chg="add mod">
          <ac:chgData name="FERHANE EL MOSTAFA" userId="612e3f77-08f4-424c-9bd0-6ac275dcda07" providerId="ADAL" clId="{A64A7F10-220F-4C8C-89FD-321083E4E9DC}" dt="2025-08-19T17:03:53.847" v="1822" actId="1076"/>
          <ac:cxnSpMkLst>
            <pc:docMk/>
            <pc:sldMk cId="3733205394" sldId="2134808713"/>
            <ac:cxnSpMk id="21" creationId="{20A7FAE0-5219-FFCF-AD9F-9C29D2369AF4}"/>
          </ac:cxnSpMkLst>
        </pc:cxnChg>
      </pc:sldChg>
      <pc:sldChg chg="addSp delSp modSp add mod delAnim">
        <pc:chgData name="FERHANE EL MOSTAFA" userId="612e3f77-08f4-424c-9bd0-6ac275dcda07" providerId="ADAL" clId="{A64A7F10-220F-4C8C-89FD-321083E4E9DC}" dt="2025-08-19T17:26:50.568" v="2396"/>
        <pc:sldMkLst>
          <pc:docMk/>
          <pc:sldMk cId="1705819537" sldId="2134808714"/>
        </pc:sldMkLst>
        <pc:spChg chg="mod">
          <ac:chgData name="FERHANE EL MOSTAFA" userId="612e3f77-08f4-424c-9bd0-6ac275dcda07" providerId="ADAL" clId="{A64A7F10-220F-4C8C-89FD-321083E4E9DC}" dt="2025-08-19T17:26:32.031" v="239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A64A7F10-220F-4C8C-89FD-321083E4E9DC}" dt="2025-08-19T17:26:50.568" v="2396"/>
          <ac:picMkLst>
            <pc:docMk/>
            <pc:sldMk cId="1705819537" sldId="2134808714"/>
            <ac:picMk id="3" creationId="{022009C3-188A-A37F-C921-0060AB487442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7:38:32.667" v="2568"/>
        <pc:sldMkLst>
          <pc:docMk/>
          <pc:sldMk cId="1366020049" sldId="2134808715"/>
        </pc:sldMkLst>
        <pc:spChg chg="mod">
          <ac:chgData name="FERHANE EL MOSTAFA" userId="612e3f77-08f4-424c-9bd0-6ac275dcda07" providerId="ADAL" clId="{A64A7F10-220F-4C8C-89FD-321083E4E9DC}" dt="2025-08-19T17:28:25.614" v="2468" actId="20577"/>
          <ac:spMkLst>
            <pc:docMk/>
            <pc:sldMk cId="1366020049" sldId="2134808715"/>
            <ac:spMk id="2" creationId="{BE6C931B-68FC-3A67-1CB1-C0996FA4E1DE}"/>
          </ac:spMkLst>
        </pc:spChg>
        <pc:spChg chg="mod">
          <ac:chgData name="FERHANE EL MOSTAFA" userId="612e3f77-08f4-424c-9bd0-6ac275dcda07" providerId="ADAL" clId="{A64A7F10-220F-4C8C-89FD-321083E4E9DC}" dt="2025-08-19T17:34:26.205" v="2533" actId="207"/>
          <ac:spMkLst>
            <pc:docMk/>
            <pc:sldMk cId="1366020049" sldId="2134808715"/>
            <ac:spMk id="5" creationId="{C14967DE-04FF-6CE6-6BB0-3FF9E96C8525}"/>
          </ac:spMkLst>
        </pc:spChg>
        <pc:spChg chg="add mod">
          <ac:chgData name="FERHANE EL MOSTAFA" userId="612e3f77-08f4-424c-9bd0-6ac275dcda07" providerId="ADAL" clId="{A64A7F10-220F-4C8C-89FD-321083E4E9DC}" dt="2025-08-19T17:35:43.626" v="2552" actId="207"/>
          <ac:spMkLst>
            <pc:docMk/>
            <pc:sldMk cId="1366020049" sldId="2134808715"/>
            <ac:spMk id="6" creationId="{87C05CCA-AAAB-C679-1887-52A39D104F95}"/>
          </ac:spMkLst>
        </pc:spChg>
        <pc:spChg chg="add mod">
          <ac:chgData name="FERHANE EL MOSTAFA" userId="612e3f77-08f4-424c-9bd0-6ac275dcda07" providerId="ADAL" clId="{A64A7F10-220F-4C8C-89FD-321083E4E9DC}" dt="2025-08-19T17:36:01.692" v="2554" actId="207"/>
          <ac:spMkLst>
            <pc:docMk/>
            <pc:sldMk cId="1366020049" sldId="2134808715"/>
            <ac:spMk id="7" creationId="{61EBA53D-389D-5EEA-117B-6F2CE2D89C08}"/>
          </ac:spMkLst>
        </pc:spChg>
        <pc:spChg chg="add mod">
          <ac:chgData name="FERHANE EL MOSTAFA" userId="612e3f77-08f4-424c-9bd0-6ac275dcda07" providerId="ADAL" clId="{A64A7F10-220F-4C8C-89FD-321083E4E9DC}" dt="2025-08-19T17:36:04.317" v="2555" actId="207"/>
          <ac:spMkLst>
            <pc:docMk/>
            <pc:sldMk cId="1366020049" sldId="2134808715"/>
            <ac:spMk id="8" creationId="{98CDCE78-7945-1312-310F-2F46BEB2148E}"/>
          </ac:spMkLst>
        </pc:spChg>
        <pc:spChg chg="add mod">
          <ac:chgData name="FERHANE EL MOSTAFA" userId="612e3f77-08f4-424c-9bd0-6ac275dcda07" providerId="ADAL" clId="{A64A7F10-220F-4C8C-89FD-321083E4E9DC}" dt="2025-08-19T17:35:48.234" v="2553" actId="207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A64A7F10-220F-4C8C-89FD-321083E4E9DC}" dt="2025-08-19T17:34:20.478" v="2532" actId="207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A64A7F10-220F-4C8C-89FD-321083E4E9DC}" dt="2025-08-19T17:34:09.055" v="2529" actId="141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A64A7F10-220F-4C8C-89FD-321083E4E9DC}" dt="2025-08-19T17:34:14.692" v="2531" actId="14100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A64A7F10-220F-4C8C-89FD-321083E4E9DC}" dt="2025-08-19T17:34:11.948" v="2530" actId="14100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add mod">
        <pc:chgData name="FERHANE EL MOSTAFA" userId="612e3f77-08f4-424c-9bd0-6ac275dcda07" providerId="ADAL" clId="{A64A7F10-220F-4C8C-89FD-321083E4E9DC}" dt="2025-08-19T17:44:28.227" v="2641" actId="20577"/>
        <pc:sldMkLst>
          <pc:docMk/>
          <pc:sldMk cId="483109708" sldId="2134808716"/>
        </pc:sldMkLst>
      </pc:sldChg>
      <pc:sldChg chg="addSp modSp add mod modAnim">
        <pc:chgData name="FERHANE EL MOSTAFA" userId="612e3f77-08f4-424c-9bd0-6ac275dcda07" providerId="ADAL" clId="{A64A7F10-220F-4C8C-89FD-321083E4E9DC}" dt="2025-08-19T17:46:56.720" v="2748" actId="1076"/>
        <pc:sldMkLst>
          <pc:docMk/>
          <pc:sldMk cId="11916258" sldId="2134808717"/>
        </pc:sldMkLst>
        <pc:spChg chg="mod">
          <ac:chgData name="FERHANE EL MOSTAFA" userId="612e3f77-08f4-424c-9bd0-6ac275dcda07" providerId="ADAL" clId="{A64A7F10-220F-4C8C-89FD-321083E4E9DC}" dt="2025-08-19T17:46:18.934" v="2742" actId="20577"/>
          <ac:spMkLst>
            <pc:docMk/>
            <pc:sldMk cId="11916258" sldId="2134808717"/>
            <ac:spMk id="2" creationId="{ADED2B89-5D63-8791-E1A9-0AC6F980B5B3}"/>
          </ac:spMkLst>
        </pc:spChg>
      </pc:sldChg>
      <pc:sldChg chg="addSp delSp modSp add mod modAnim">
        <pc:chgData name="FERHANE EL MOSTAFA" userId="612e3f77-08f4-424c-9bd0-6ac275dcda07" providerId="ADAL" clId="{A64A7F10-220F-4C8C-89FD-321083E4E9DC}" dt="2025-08-19T17:48:02.698" v="2808"/>
        <pc:sldMkLst>
          <pc:docMk/>
          <pc:sldMk cId="342120363" sldId="2134808718"/>
        </pc:sldMkLst>
        <pc:spChg chg="mod">
          <ac:chgData name="FERHANE EL MOSTAFA" userId="612e3f77-08f4-424c-9bd0-6ac275dcda07" providerId="ADAL" clId="{A64A7F10-220F-4C8C-89FD-321083E4E9DC}" dt="2025-08-19T17:47:52.391" v="2807" actId="20577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A64A7F10-220F-4C8C-89FD-321083E4E9DC}" dt="2025-08-19T17:48:02.698" v="2808"/>
          <ac:picMkLst>
            <pc:docMk/>
            <pc:sldMk cId="342120363" sldId="2134808718"/>
            <ac:picMk id="6" creationId="{66BCF2D2-3CA8-082D-8EF4-6DFF89447AC8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7:50:14.640" v="2895"/>
        <pc:sldMkLst>
          <pc:docMk/>
          <pc:sldMk cId="2143469606" sldId="2134808719"/>
        </pc:sldMkLst>
        <pc:spChg chg="mod">
          <ac:chgData name="FERHANE EL MOSTAFA" userId="612e3f77-08f4-424c-9bd0-6ac275dcda07" providerId="ADAL" clId="{A64A7F10-220F-4C8C-89FD-321083E4E9DC}" dt="2025-08-19T17:49:01.018" v="2885" actId="20577"/>
          <ac:spMkLst>
            <pc:docMk/>
            <pc:sldMk cId="2143469606" sldId="2134808719"/>
            <ac:spMk id="2" creationId="{BE222885-2DB7-7869-F00B-38E273936C68}"/>
          </ac:spMkLst>
        </pc:spChg>
        <pc:picChg chg="add mod">
          <ac:chgData name="FERHANE EL MOSTAFA" userId="612e3f77-08f4-424c-9bd0-6ac275dcda07" providerId="ADAL" clId="{A64A7F10-220F-4C8C-89FD-321083E4E9DC}" dt="2025-08-19T17:48:21.234" v="2811"/>
          <ac:picMkLst>
            <pc:docMk/>
            <pc:sldMk cId="2143469606" sldId="2134808719"/>
            <ac:picMk id="3" creationId="{6B2EB2F8-D253-0B0B-CE3A-D9A5FD8C01AD}"/>
          </ac:picMkLst>
        </pc:picChg>
      </pc:sldChg>
      <pc:sldChg chg="addSp delSp modSp add mod delAnim modAnim">
        <pc:chgData name="FERHANE EL MOSTAFA" userId="612e3f77-08f4-424c-9bd0-6ac275dcda07" providerId="ADAL" clId="{A64A7F10-220F-4C8C-89FD-321083E4E9DC}" dt="2025-08-19T18:05:35.785" v="3429" actId="20577"/>
        <pc:sldMkLst>
          <pc:docMk/>
          <pc:sldMk cId="827506173" sldId="2134808720"/>
        </pc:sldMkLst>
        <pc:spChg chg="mod">
          <ac:chgData name="FERHANE EL MOSTAFA" userId="612e3f77-08f4-424c-9bd0-6ac275dcda07" providerId="ADAL" clId="{A64A7F10-220F-4C8C-89FD-321083E4E9DC}" dt="2025-08-19T17:52:31.140" v="301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A64A7F10-220F-4C8C-89FD-321083E4E9DC}" dt="2025-08-19T17:57:37.695" v="3198" actId="1076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A64A7F10-220F-4C8C-89FD-321083E4E9DC}" dt="2025-08-19T17:57:49.605" v="3201" actId="1076"/>
          <ac:spMkLst>
            <pc:docMk/>
            <pc:sldMk cId="827506173" sldId="2134808720"/>
            <ac:spMk id="7" creationId="{BE03D523-F85B-9A0A-0FB9-C35519C48E22}"/>
          </ac:spMkLst>
        </pc:spChg>
        <pc:spChg chg="add mod">
          <ac:chgData name="FERHANE EL MOSTAFA" userId="612e3f77-08f4-424c-9bd0-6ac275dcda07" providerId="ADAL" clId="{A64A7F10-220F-4C8C-89FD-321083E4E9DC}" dt="2025-08-19T17:57:41.712" v="3199" actId="1076"/>
          <ac:spMkLst>
            <pc:docMk/>
            <pc:sldMk cId="827506173" sldId="2134808720"/>
            <ac:spMk id="14" creationId="{391DC996-BBFE-D500-A200-FFA9C0E8AB74}"/>
          </ac:spMkLst>
        </pc:spChg>
        <pc:spChg chg="add mod">
          <ac:chgData name="FERHANE EL MOSTAFA" userId="612e3f77-08f4-424c-9bd0-6ac275dcda07" providerId="ADAL" clId="{A64A7F10-220F-4C8C-89FD-321083E4E9DC}" dt="2025-08-19T18:05:35.785" v="3429" actId="20577"/>
          <ac:spMkLst>
            <pc:docMk/>
            <pc:sldMk cId="827506173" sldId="2134808720"/>
            <ac:spMk id="15" creationId="{96262DCF-3EF0-C4D6-403A-29F355672949}"/>
          </ac:spMkLst>
        </pc:spChg>
        <pc:spChg chg="add mod">
          <ac:chgData name="FERHANE EL MOSTAFA" userId="612e3f77-08f4-424c-9bd0-6ac275dcda07" providerId="ADAL" clId="{A64A7F10-220F-4C8C-89FD-321083E4E9DC}" dt="2025-08-19T17:57:53.355" v="3202" actId="1076"/>
          <ac:spMkLst>
            <pc:docMk/>
            <pc:sldMk cId="827506173" sldId="2134808720"/>
            <ac:spMk id="16" creationId="{3F0940B2-5ACA-387A-5F06-E50ECCF97175}"/>
          </ac:spMkLst>
        </pc:spChg>
        <pc:spChg chg="add mod">
          <ac:chgData name="FERHANE EL MOSTAFA" userId="612e3f77-08f4-424c-9bd0-6ac275dcda07" providerId="ADAL" clId="{A64A7F10-220F-4C8C-89FD-321083E4E9DC}" dt="2025-08-19T17:57:57.557" v="3203" actId="1076"/>
          <ac:spMkLst>
            <pc:docMk/>
            <pc:sldMk cId="827506173" sldId="2134808720"/>
            <ac:spMk id="17" creationId="{11839EEA-AD6F-F12A-49D8-74D1841AAEE0}"/>
          </ac:spMkLst>
        </pc:spChg>
        <pc:graphicFrameChg chg="mod modGraphic">
          <ac:chgData name="FERHANE EL MOSTAFA" userId="612e3f77-08f4-424c-9bd0-6ac275dcda07" providerId="ADAL" clId="{A64A7F10-220F-4C8C-89FD-321083E4E9DC}" dt="2025-08-19T17:57:32.949" v="3197" actId="1076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</pc:sldChg>
      <pc:sldChg chg="addSp delSp modSp add mod modAnim">
        <pc:chgData name="FERHANE EL MOSTAFA" userId="612e3f77-08f4-424c-9bd0-6ac275dcda07" providerId="ADAL" clId="{A64A7F10-220F-4C8C-89FD-321083E4E9DC}" dt="2025-08-19T18:12:24.266" v="3514" actId="20577"/>
        <pc:sldMkLst>
          <pc:docMk/>
          <pc:sldMk cId="3033448778" sldId="2134808721"/>
        </pc:sldMkLst>
      </pc:sldChg>
      <pc:sldChg chg="addSp delSp modSp add mod modAnim">
        <pc:chgData name="FERHANE EL MOSTAFA" userId="612e3f77-08f4-424c-9bd0-6ac275dcda07" providerId="ADAL" clId="{A64A7F10-220F-4C8C-89FD-321083E4E9DC}" dt="2025-08-19T18:13:12.410" v="3545"/>
        <pc:sldMkLst>
          <pc:docMk/>
          <pc:sldMk cId="851597282" sldId="2134808722"/>
        </pc:sldMkLst>
      </pc:sldChg>
      <pc:sldChg chg="addSp delSp modSp add mod">
        <pc:chgData name="FERHANE EL MOSTAFA" userId="612e3f77-08f4-424c-9bd0-6ac275dcda07" providerId="ADAL" clId="{A64A7F10-220F-4C8C-89FD-321083E4E9DC}" dt="2025-08-19T18:23:05.073" v="3675" actId="20577"/>
        <pc:sldMkLst>
          <pc:docMk/>
          <pc:sldMk cId="2746584739" sldId="2134808723"/>
        </pc:sldMkLst>
        <pc:spChg chg="mod">
          <ac:chgData name="FERHANE EL MOSTAFA" userId="612e3f77-08f4-424c-9bd0-6ac275dcda07" providerId="ADAL" clId="{A64A7F10-220F-4C8C-89FD-321083E4E9DC}" dt="2025-08-19T18:23:05.073" v="3675" actId="20577"/>
          <ac:spMkLst>
            <pc:docMk/>
            <pc:sldMk cId="2746584739" sldId="2134808723"/>
            <ac:spMk id="2" creationId="{B86C4EBA-6576-54A9-AA83-D3A0FEC4E601}"/>
          </ac:spMkLst>
        </pc:spChg>
        <pc:picChg chg="add mod">
          <ac:chgData name="FERHANE EL MOSTAFA" userId="612e3f77-08f4-424c-9bd0-6ac275dcda07" providerId="ADAL" clId="{A64A7F10-220F-4C8C-89FD-321083E4E9DC}" dt="2025-08-19T18:21:26.851" v="3635"/>
          <ac:picMkLst>
            <pc:docMk/>
            <pc:sldMk cId="2746584739" sldId="2134808723"/>
            <ac:picMk id="5" creationId="{6F8FD717-9A5E-6845-38B3-6D3A93A13770}"/>
          </ac:picMkLst>
        </pc:picChg>
      </pc:sldChg>
      <pc:sldChg chg="addSp delSp modSp add mod modAnim">
        <pc:chgData name="FERHANE EL MOSTAFA" userId="612e3f77-08f4-424c-9bd0-6ac275dcda07" providerId="ADAL" clId="{A64A7F10-220F-4C8C-89FD-321083E4E9DC}" dt="2025-08-19T19:30:06.548" v="3753"/>
        <pc:sldMkLst>
          <pc:docMk/>
          <pc:sldMk cId="1058716187" sldId="2134808724"/>
        </pc:sldMkLst>
      </pc:sldChg>
      <pc:sldChg chg="addSp delSp modSp add mod">
        <pc:chgData name="FERHANE EL MOSTAFA" userId="612e3f77-08f4-424c-9bd0-6ac275dcda07" providerId="ADAL" clId="{A64A7F10-220F-4C8C-89FD-321083E4E9DC}" dt="2025-08-19T19:46:24.307" v="4146" actId="20577"/>
        <pc:sldMkLst>
          <pc:docMk/>
          <pc:sldMk cId="3657102211" sldId="2134808725"/>
        </pc:sldMkLst>
        <pc:spChg chg="mod">
          <ac:chgData name="FERHANE EL MOSTAFA" userId="612e3f77-08f4-424c-9bd0-6ac275dcda07" providerId="ADAL" clId="{A64A7F10-220F-4C8C-89FD-321083E4E9DC}" dt="2025-08-19T19:46:24.307" v="4146" actId="20577"/>
          <ac:spMkLst>
            <pc:docMk/>
            <pc:sldMk cId="3657102211" sldId="2134808725"/>
            <ac:spMk id="6" creationId="{AAEFED61-032C-14A6-EC20-1E7B084ED2EA}"/>
          </ac:spMkLst>
        </pc:spChg>
        <pc:picChg chg="add mod">
          <ac:chgData name="FERHANE EL MOSTAFA" userId="612e3f77-08f4-424c-9bd0-6ac275dcda07" providerId="ADAL" clId="{A64A7F10-220F-4C8C-89FD-321083E4E9DC}" dt="2025-08-19T19:37:00.874" v="3951"/>
          <ac:picMkLst>
            <pc:docMk/>
            <pc:sldMk cId="3657102211" sldId="2134808725"/>
            <ac:picMk id="4" creationId="{5241A55E-D36B-99FB-B174-6538F77B2BFF}"/>
          </ac:picMkLst>
        </pc:picChg>
      </pc:sldChg>
      <pc:sldChg chg="addSp delSp modSp add mod">
        <pc:chgData name="FERHANE EL MOSTAFA" userId="612e3f77-08f4-424c-9bd0-6ac275dcda07" providerId="ADAL" clId="{A64A7F10-220F-4C8C-89FD-321083E4E9DC}" dt="2025-08-19T19:47:04.283" v="4191" actId="20577"/>
        <pc:sldMkLst>
          <pc:docMk/>
          <pc:sldMk cId="2783003011" sldId="2134808726"/>
        </pc:sldMkLst>
      </pc:sldChg>
      <pc:sldMasterChg chg="delSldLayout">
        <pc:chgData name="FERHANE EL MOSTAFA" userId="612e3f77-08f4-424c-9bd0-6ac275dcda07" providerId="ADAL" clId="{A64A7F10-220F-4C8C-89FD-321083E4E9DC}" dt="2025-08-19T19:38:10.526" v="4027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A64A7F10-220F-4C8C-89FD-321083E4E9DC}" dt="2025-08-19T19:38:10.526" v="4027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0E1024C3-58F3-4E60-9D56-58152775B348}"/>
    <pc:docChg chg="modSld">
      <pc:chgData name="FERHANE EL MOSTAFA" userId="612e3f77-08f4-424c-9bd0-6ac275dcda07" providerId="ADAL" clId="{0E1024C3-58F3-4E60-9D56-58152775B348}" dt="2025-09-05T18:45:51.393" v="1" actId="20577"/>
      <pc:docMkLst>
        <pc:docMk/>
      </pc:docMkLst>
      <pc:sldChg chg="modSp mod">
        <pc:chgData name="FERHANE EL MOSTAFA" userId="612e3f77-08f4-424c-9bd0-6ac275dcda07" providerId="ADAL" clId="{0E1024C3-58F3-4E60-9D56-58152775B348}" dt="2025-09-05T18:45:51.393" v="1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E1024C3-58F3-4E60-9D56-58152775B348}" dt="2025-09-05T18:45:51.393" v="1" actId="20577"/>
          <ac:spMkLst>
            <pc:docMk/>
            <pc:sldMk cId="0" sldId="2134808444"/>
            <ac:spMk id="16" creationId="{1011D395-B48B-1A0E-A8D8-19564F8D3BB7}"/>
          </ac:spMkLst>
        </pc:spChg>
      </pc:sldChg>
    </pc:docChg>
  </pc:docChgLst>
  <pc:docChgLst>
    <pc:chgData name="FERHANE EL MOSTAFA" userId="612e3f77-08f4-424c-9bd0-6ac275dcda07" providerId="ADAL" clId="{DC45ABEC-B678-4592-B1B5-F810431A7E59}"/>
    <pc:docChg chg="undo custSel addSld delSld modSld delMainMaster modSection">
      <pc:chgData name="FERHANE EL MOSTAFA" userId="612e3f77-08f4-424c-9bd0-6ac275dcda07" providerId="ADAL" clId="{DC45ABEC-B678-4592-B1B5-F810431A7E59}" dt="2025-08-17T11:37:49.464" v="914" actId="20577"/>
      <pc:docMkLst>
        <pc:docMk/>
      </pc:docMkLst>
      <pc:sldChg chg="del">
        <pc:chgData name="FERHANE EL MOSTAFA" userId="612e3f77-08f4-424c-9bd0-6ac275dcda07" providerId="ADAL" clId="{DC45ABEC-B678-4592-B1B5-F810431A7E59}" dt="2025-08-17T10:22:49.587" v="2" actId="47"/>
        <pc:sldMkLst>
          <pc:docMk/>
          <pc:sldMk cId="0" sldId="257"/>
        </pc:sldMkLst>
      </pc:sldChg>
      <pc:sldChg chg="del">
        <pc:chgData name="FERHANE EL MOSTAFA" userId="612e3f77-08f4-424c-9bd0-6ac275dcda07" providerId="ADAL" clId="{DC45ABEC-B678-4592-B1B5-F810431A7E59}" dt="2025-08-17T10:26:26.290" v="53" actId="47"/>
        <pc:sldMkLst>
          <pc:docMk/>
          <pc:sldMk cId="254142550" sldId="345"/>
        </pc:sldMkLst>
      </pc:sldChg>
      <pc:sldChg chg="add del">
        <pc:chgData name="FERHANE EL MOSTAFA" userId="612e3f77-08f4-424c-9bd0-6ac275dcda07" providerId="ADAL" clId="{DC45ABEC-B678-4592-B1B5-F810431A7E59}" dt="2025-08-17T10:23:41.481" v="13" actId="47"/>
        <pc:sldMkLst>
          <pc:docMk/>
          <pc:sldMk cId="389635199" sldId="467"/>
        </pc:sldMkLst>
      </pc:sldChg>
      <pc:sldChg chg="addSp modSp mod">
        <pc:chgData name="FERHANE EL MOSTAFA" userId="612e3f77-08f4-424c-9bd0-6ac275dcda07" providerId="ADAL" clId="{DC45ABEC-B678-4592-B1B5-F810431A7E59}" dt="2025-08-17T11:05:37.437" v="368" actId="1076"/>
        <pc:sldMkLst>
          <pc:docMk/>
          <pc:sldMk cId="2425538299" sldId="542"/>
        </pc:sldMkLst>
        <pc:spChg chg="add mod">
          <ac:chgData name="FERHANE EL MOSTAFA" userId="612e3f77-08f4-424c-9bd0-6ac275dcda07" providerId="ADAL" clId="{DC45ABEC-B678-4592-B1B5-F810431A7E59}" dt="2025-08-17T11:05:37.437" v="368" actId="1076"/>
          <ac:spMkLst>
            <pc:docMk/>
            <pc:sldMk cId="2425538299" sldId="542"/>
            <ac:spMk id="2" creationId="{2B5FA5B8-60B1-2BED-9977-2EB9882CB6D6}"/>
          </ac:spMkLst>
        </pc:spChg>
      </pc:sldChg>
      <pc:sldChg chg="del">
        <pc:chgData name="FERHANE EL MOSTAFA" userId="612e3f77-08f4-424c-9bd0-6ac275dcda07" providerId="ADAL" clId="{DC45ABEC-B678-4592-B1B5-F810431A7E59}" dt="2025-08-17T11:04:22.938" v="353" actId="47"/>
        <pc:sldMkLst>
          <pc:docMk/>
          <pc:sldMk cId="3622702464" sldId="953"/>
        </pc:sldMkLst>
      </pc:sldChg>
      <pc:sldChg chg="addSp modSp mod">
        <pc:chgData name="FERHANE EL MOSTAFA" userId="612e3f77-08f4-424c-9bd0-6ac275dcda07" providerId="ADAL" clId="{DC45ABEC-B678-4592-B1B5-F810431A7E59}" dt="2025-08-17T11:30:32.338" v="778" actId="20577"/>
        <pc:sldMkLst>
          <pc:docMk/>
          <pc:sldMk cId="4221709158" sldId="987"/>
        </pc:sldMkLst>
      </pc:sldChg>
      <pc:sldChg chg="del">
        <pc:chgData name="FERHANE EL MOSTAFA" userId="612e3f77-08f4-424c-9bd0-6ac275dcda07" providerId="ADAL" clId="{DC45ABEC-B678-4592-B1B5-F810431A7E59}" dt="2025-08-17T10:23:23.163" v="10" actId="47"/>
        <pc:sldMkLst>
          <pc:docMk/>
          <pc:sldMk cId="1082456540" sldId="2134804867"/>
        </pc:sldMkLst>
      </pc:sldChg>
      <pc:sldChg chg="del">
        <pc:chgData name="FERHANE EL MOSTAFA" userId="612e3f77-08f4-424c-9bd0-6ac275dcda07" providerId="ADAL" clId="{DC45ABEC-B678-4592-B1B5-F810431A7E59}" dt="2025-08-17T10:23:26.008" v="11" actId="4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DC45ABEC-B678-4592-B1B5-F810431A7E59}" dt="2025-08-17T10:39:44.640" v="164" actId="20577"/>
        <pc:sldMkLst>
          <pc:docMk/>
          <pc:sldMk cId="969077855" sldId="2134805155"/>
        </pc:sldMkLst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DC45ABEC-B678-4592-B1B5-F810431A7E59}" dt="2025-08-17T10:25:22.722" v="49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DC45ABEC-B678-4592-B1B5-F810431A7E59}" dt="2025-08-17T10:25:15.340" v="47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DC45ABEC-B678-4592-B1B5-F810431A7E59}" dt="2025-08-17T10:25:35.134" v="51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DC45ABEC-B678-4592-B1B5-F810431A7E59}" dt="2025-08-17T10:25:08.027" v="46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DC45ABEC-B678-4592-B1B5-F810431A7E59}" dt="2025-08-17T10:25:22.722" v="49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DC45ABEC-B678-4592-B1B5-F810431A7E59}" dt="2025-08-17T10:25:15.340" v="47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DC45ABEC-B678-4592-B1B5-F810431A7E59}" dt="2025-08-17T10:25:35.134" v="51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DC45ABEC-B678-4592-B1B5-F810431A7E59}" dt="2025-08-17T10:25:08.027" v="46" actId="1076"/>
          <ac:grpSpMkLst>
            <pc:docMk/>
            <pc:sldMk cId="969077855" sldId="2134805155"/>
            <ac:grpSpMk id="78" creationId="{BF30825B-BC58-435B-A42C-8221948DEC05}"/>
          </ac:grpSpMkLst>
        </pc:grpChg>
        <pc:graphicFrameChg chg="mod modGraphic">
          <ac:chgData name="FERHANE EL MOSTAFA" userId="612e3f77-08f4-424c-9bd0-6ac275dcda07" providerId="ADAL" clId="{DC45ABEC-B678-4592-B1B5-F810431A7E59}" dt="2025-08-17T10:39:44.640" v="16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DC45ABEC-B678-4592-B1B5-F810431A7E59}" dt="2025-08-17T10:25:22.722" v="49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DC45ABEC-B678-4592-B1B5-F810431A7E59}" dt="2025-08-17T10:25:15.340" v="47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DC45ABEC-B678-4592-B1B5-F810431A7E59}" dt="2025-08-17T10:25:35.134" v="51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DC45ABEC-B678-4592-B1B5-F810431A7E59}" dt="2025-08-17T10:25:08.027" v="46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del">
        <pc:chgData name="FERHANE EL MOSTAFA" userId="612e3f77-08f4-424c-9bd0-6ac275dcda07" providerId="ADAL" clId="{DC45ABEC-B678-4592-B1B5-F810431A7E59}" dt="2025-08-17T10:23:44.437" v="14" actId="47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DC45ABEC-B678-4592-B1B5-F810431A7E59}" dt="2025-08-17T10:23:28.041" v="12" actId="47"/>
        <pc:sldMkLst>
          <pc:docMk/>
          <pc:sldMk cId="2635296759" sldId="2134808443"/>
        </pc:sldMkLst>
      </pc:sldChg>
      <pc:sldChg chg="modSp add mod">
        <pc:chgData name="FERHANE EL MOSTAFA" userId="612e3f77-08f4-424c-9bd0-6ac275dcda07" providerId="ADAL" clId="{DC45ABEC-B678-4592-B1B5-F810431A7E59}" dt="2025-08-17T10:23:02.918" v="9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DC45ABEC-B678-4592-B1B5-F810431A7E59}" dt="2025-08-17T10:22:58.227" v="8" actId="20577"/>
          <ac:spMkLst>
            <pc:docMk/>
            <pc:sldMk cId="0" sldId="2134808444"/>
            <ac:spMk id="4" creationId="{480176DD-AD75-E05C-FFEB-51070627313B}"/>
          </ac:spMkLst>
        </pc:spChg>
        <pc:spChg chg="mod">
          <ac:chgData name="FERHANE EL MOSTAFA" userId="612e3f77-08f4-424c-9bd0-6ac275dcda07" providerId="ADAL" clId="{DC45ABEC-B678-4592-B1B5-F810431A7E59}" dt="2025-08-17T10:23:02.918" v="9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689964165" sldId="2134808445"/>
        </pc:sldMkLst>
      </pc:sldChg>
      <pc:sldChg chg="modSp add mod">
        <pc:chgData name="FERHANE EL MOSTAFA" userId="612e3f77-08f4-424c-9bd0-6ac275dcda07" providerId="ADAL" clId="{DC45ABEC-B678-4592-B1B5-F810431A7E59}" dt="2025-08-17T10:35:43.895" v="110" actId="20577"/>
        <pc:sldMkLst>
          <pc:docMk/>
          <pc:sldMk cId="2973949677" sldId="2134808446"/>
        </pc:sldMkLst>
        <pc:spChg chg="mod">
          <ac:chgData name="FERHANE EL MOSTAFA" userId="612e3f77-08f4-424c-9bd0-6ac275dcda07" providerId="ADAL" clId="{DC45ABEC-B678-4592-B1B5-F810431A7E59}" dt="2025-08-17T10:35:39.592" v="108" actId="20577"/>
          <ac:spMkLst>
            <pc:docMk/>
            <pc:sldMk cId="2973949677" sldId="2134808446"/>
            <ac:spMk id="13" creationId="{21CEE908-A23E-3615-FC3A-B9D65947341C}"/>
          </ac:spMkLst>
        </pc:spChg>
        <pc:spChg chg="mod">
          <ac:chgData name="FERHANE EL MOSTAFA" userId="612e3f77-08f4-424c-9bd0-6ac275dcda07" providerId="ADAL" clId="{DC45ABEC-B678-4592-B1B5-F810431A7E59}" dt="2025-08-17T10:35:43.895" v="110" actId="20577"/>
          <ac:spMkLst>
            <pc:docMk/>
            <pc:sldMk cId="2973949677" sldId="2134808446"/>
            <ac:spMk id="14" creationId="{2C5D3884-B682-E82B-6AA4-10FF3C852B6C}"/>
          </ac:spMkLst>
        </pc:spChg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2533095450" sldId="2134808447"/>
        </pc:sldMkLst>
      </pc:sldChg>
      <pc:sldChg chg="add">
        <pc:chgData name="FERHANE EL MOSTAFA" userId="612e3f77-08f4-424c-9bd0-6ac275dcda07" providerId="ADAL" clId="{DC45ABEC-B678-4592-B1B5-F810431A7E59}" dt="2025-08-17T10:22:45.883" v="1"/>
        <pc:sldMkLst>
          <pc:docMk/>
          <pc:sldMk cId="1118925082" sldId="2134808448"/>
        </pc:sldMkLst>
      </pc:sldChg>
      <pc:sldChg chg="add del">
        <pc:chgData name="FERHANE EL MOSTAFA" userId="612e3f77-08f4-424c-9bd0-6ac275dcda07" providerId="ADAL" clId="{DC45ABEC-B678-4592-B1B5-F810431A7E59}" dt="2025-08-17T10:25:03.981" v="45" actId="47"/>
        <pc:sldMkLst>
          <pc:docMk/>
          <pc:sldMk cId="474600501" sldId="2134808449"/>
        </pc:sldMkLst>
      </pc:sldChg>
      <pc:sldChg chg="modSp add mod">
        <pc:chgData name="FERHANE EL MOSTAFA" userId="612e3f77-08f4-424c-9bd0-6ac275dcda07" providerId="ADAL" clId="{DC45ABEC-B678-4592-B1B5-F810431A7E59}" dt="2025-08-17T10:50:43.214" v="16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DC45ABEC-B678-4592-B1B5-F810431A7E59}" dt="2025-08-17T10:50:43.214" v="16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add mod delAnim modAnim">
        <pc:chgData name="FERHANE EL MOSTAFA" userId="612e3f77-08f4-424c-9bd0-6ac275dcda07" providerId="ADAL" clId="{DC45ABEC-B678-4592-B1B5-F810431A7E59}" dt="2025-08-17T11:03:57.056" v="352" actId="207"/>
        <pc:sldMkLst>
          <pc:docMk/>
          <pc:sldMk cId="368224478" sldId="2134808451"/>
        </pc:sldMkLst>
        <pc:spChg chg="mod">
          <ac:chgData name="FERHANE EL MOSTAFA" userId="612e3f77-08f4-424c-9bd0-6ac275dcda07" providerId="ADAL" clId="{DC45ABEC-B678-4592-B1B5-F810431A7E59}" dt="2025-08-17T11:03:57.056" v="352" actId="20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DC45ABEC-B678-4592-B1B5-F810431A7E59}" dt="2025-08-17T10:56:03.484" v="299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DC45ABEC-B678-4592-B1B5-F810431A7E59}" dt="2025-08-17T10:53:15.888" v="243" actId="1076"/>
          <ac:picMkLst>
            <pc:docMk/>
            <pc:sldMk cId="368224478" sldId="2134808451"/>
            <ac:picMk id="4" creationId="{B352C12F-0070-CDAA-9E96-439AD9937CD1}"/>
          </ac:picMkLst>
        </pc:picChg>
      </pc:sldChg>
      <pc:sldChg chg="add">
        <pc:chgData name="FERHANE EL MOSTAFA" userId="612e3f77-08f4-424c-9bd0-6ac275dcda07" providerId="ADAL" clId="{DC45ABEC-B678-4592-B1B5-F810431A7E59}" dt="2025-08-17T10:26:23.520" v="52"/>
        <pc:sldMkLst>
          <pc:docMk/>
          <pc:sldMk cId="1769652138" sldId="2134808454"/>
        </pc:sldMkLst>
      </pc:sldChg>
      <pc:sldChg chg="add">
        <pc:chgData name="FERHANE EL MOSTAFA" userId="612e3f77-08f4-424c-9bd0-6ac275dcda07" providerId="ADAL" clId="{DC45ABEC-B678-4592-B1B5-F810431A7E59}" dt="2025-08-17T10:38:37.199" v="163"/>
        <pc:sldMkLst>
          <pc:docMk/>
          <pc:sldMk cId="553663480" sldId="2134808531"/>
        </pc:sldMkLst>
      </pc:sldChg>
      <pc:sldChg chg="modSp add mod">
        <pc:chgData name="FERHANE EL MOSTAFA" userId="612e3f77-08f4-424c-9bd0-6ac275dcda07" providerId="ADAL" clId="{DC45ABEC-B678-4592-B1B5-F810431A7E59}" dt="2025-08-17T11:37:07.614" v="896" actId="6549"/>
        <pc:sldMkLst>
          <pc:docMk/>
          <pc:sldMk cId="2639336920" sldId="2134808532"/>
        </pc:sldMkLst>
        <pc:spChg chg="mod">
          <ac:chgData name="FERHANE EL MOSTAFA" userId="612e3f77-08f4-424c-9bd0-6ac275dcda07" providerId="ADAL" clId="{DC45ABEC-B678-4592-B1B5-F810431A7E59}" dt="2025-08-17T11:37:07.614" v="896" actId="6549"/>
          <ac:spMkLst>
            <pc:docMk/>
            <pc:sldMk cId="2639336920" sldId="2134808532"/>
            <ac:spMk id="6" creationId="{6533A270-9253-5E18-1483-5936701E86FF}"/>
          </ac:spMkLst>
        </pc:spChg>
      </pc:sldChg>
      <pc:sldChg chg="addSp delSp modSp add del mod">
        <pc:chgData name="FERHANE EL MOSTAFA" userId="612e3f77-08f4-424c-9bd0-6ac275dcda07" providerId="ADAL" clId="{DC45ABEC-B678-4592-B1B5-F810431A7E59}" dt="2025-08-17T10:32:14.864" v="71" actId="47"/>
        <pc:sldMkLst>
          <pc:docMk/>
          <pc:sldMk cId="512562272" sldId="2134808561"/>
        </pc:sldMkLst>
      </pc:sldChg>
      <pc:sldChg chg="addSp modSp add mod modAnim">
        <pc:chgData name="FERHANE EL MOSTAFA" userId="612e3f77-08f4-424c-9bd0-6ac275dcda07" providerId="ADAL" clId="{DC45ABEC-B678-4592-B1B5-F810431A7E59}" dt="2025-08-17T11:36:55.149" v="89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DC45ABEC-B678-4592-B1B5-F810431A7E59}" dt="2025-08-17T11:36:55.149" v="894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DC45ABEC-B678-4592-B1B5-F810431A7E59}" dt="2025-08-17T11:32:11.669" v="816" actId="1076"/>
          <ac:spMkLst>
            <pc:docMk/>
            <pc:sldMk cId="1808969683" sldId="2134808563"/>
            <ac:spMk id="4" creationId="{75A6D452-C0A4-E1D1-441C-6A869EFAD9C2}"/>
          </ac:spMkLst>
        </pc:spChg>
        <pc:spChg chg="add mod">
          <ac:chgData name="FERHANE EL MOSTAFA" userId="612e3f77-08f4-424c-9bd0-6ac275dcda07" providerId="ADAL" clId="{DC45ABEC-B678-4592-B1B5-F810431A7E59}" dt="2025-08-17T11:33:21.427" v="861" actId="207"/>
          <ac:spMkLst>
            <pc:docMk/>
            <pc:sldMk cId="1808969683" sldId="2134808563"/>
            <ac:spMk id="5" creationId="{B1F39C87-79AE-8AC4-532E-A0759DD200CC}"/>
          </ac:spMkLst>
        </pc:spChg>
      </pc:sldChg>
      <pc:sldChg chg="addSp delSp modSp add mod">
        <pc:chgData name="FERHANE EL MOSTAFA" userId="612e3f77-08f4-424c-9bd0-6ac275dcda07" providerId="ADAL" clId="{DC45ABEC-B678-4592-B1B5-F810431A7E59}" dt="2025-08-17T10:31:57.973" v="70" actId="20577"/>
        <pc:sldMkLst>
          <pc:docMk/>
          <pc:sldMk cId="2881457431" sldId="2134808689"/>
        </pc:sldMkLst>
      </pc:sldChg>
      <pc:sldChg chg="modSp add mod">
        <pc:chgData name="FERHANE EL MOSTAFA" userId="612e3f77-08f4-424c-9bd0-6ac275dcda07" providerId="ADAL" clId="{DC45ABEC-B678-4592-B1B5-F810431A7E59}" dt="2025-08-17T11:35:09.591" v="869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DC45ABEC-B678-4592-B1B5-F810431A7E59}" dt="2025-08-17T11:35:09.591" v="869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 add">
        <pc:chgData name="FERHANE EL MOSTAFA" userId="612e3f77-08f4-424c-9bd0-6ac275dcda07" providerId="ADAL" clId="{DC45ABEC-B678-4592-B1B5-F810431A7E59}" dt="2025-08-17T11:35:29.212" v="885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DC45ABEC-B678-4592-B1B5-F810431A7E59}" dt="2025-08-17T11:35:24.548" v="879" actId="20577"/>
          <ac:spMkLst>
            <pc:docMk/>
            <pc:sldMk cId="2405031514" sldId="2134808691"/>
            <ac:spMk id="3" creationId="{E30E77CE-97DB-B0FD-612F-8FC95E90743A}"/>
          </ac:spMkLst>
        </pc:spChg>
        <pc:spChg chg="mod">
          <ac:chgData name="FERHANE EL MOSTAFA" userId="612e3f77-08f4-424c-9bd0-6ac275dcda07" providerId="ADAL" clId="{DC45ABEC-B678-4592-B1B5-F810431A7E59}" dt="2025-08-17T11:35:29.212" v="885" actId="20577"/>
          <ac:spMkLst>
            <pc:docMk/>
            <pc:sldMk cId="2405031514" sldId="2134808691"/>
            <ac:spMk id="5" creationId="{C6BDB3A3-796F-E550-5A84-42ABC3697BDA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19.883" v="900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DC45ABEC-B678-4592-B1B5-F810431A7E59}" dt="2025-08-17T11:37:19.883" v="900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add">
        <pc:chgData name="FERHANE EL MOSTAFA" userId="612e3f77-08f4-424c-9bd0-6ac275dcda07" providerId="ADAL" clId="{DC45ABEC-B678-4592-B1B5-F810431A7E59}" dt="2025-08-17T11:37:24.526" v="904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DC45ABEC-B678-4592-B1B5-F810431A7E59}" dt="2025-08-17T11:37:24.526" v="904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add mod">
        <pc:chgData name="FERHANE EL MOSTAFA" userId="612e3f77-08f4-424c-9bd0-6ac275dcda07" providerId="ADAL" clId="{DC45ABEC-B678-4592-B1B5-F810431A7E59}" dt="2025-08-17T11:37:41.352" v="908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DC45ABEC-B678-4592-B1B5-F810431A7E59}" dt="2025-08-17T11:37:41.352" v="908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 add">
        <pc:chgData name="FERHANE EL MOSTAFA" userId="612e3f77-08f4-424c-9bd0-6ac275dcda07" providerId="ADAL" clId="{DC45ABEC-B678-4592-B1B5-F810431A7E59}" dt="2025-08-17T11:37:49.464" v="914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DC45ABEC-B678-4592-B1B5-F810431A7E59}" dt="2025-08-17T11:37:49.464" v="914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MasterChg chg="del delSldLayout">
        <pc:chgData name="FERHANE EL MOSTAFA" userId="612e3f77-08f4-424c-9bd0-6ac275dcda07" providerId="ADAL" clId="{DC45ABEC-B678-4592-B1B5-F810431A7E59}" dt="2025-08-17T10:32:14.864" v="71" actId="47"/>
        <pc:sldMasterMkLst>
          <pc:docMk/>
          <pc:sldMasterMk cId="242943511" sldId="2147483950"/>
        </pc:sldMasterMkLst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445245562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084679083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84900857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1465880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40535759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4674089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894002793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15565725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885136060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615733402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432589735" sldId="214748396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5497120" sldId="214748396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620975842" sldId="214748396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79519818" sldId="214748396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096850194" sldId="214748396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571586595" sldId="214748396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742436302" sldId="214748396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311758364" sldId="214748396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824676116" sldId="214748396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901545687" sldId="214748397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2355515942" sldId="2147483971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83438931" sldId="2147483972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593967923" sldId="2147483973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194803486" sldId="2147483974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964557275" sldId="2147483975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4149876687" sldId="2147483976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747735838" sldId="2147483977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4010967" sldId="2147483978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56855254" sldId="2147483979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3081775893" sldId="2147483980"/>
          </pc:sldLayoutMkLst>
        </pc:sldLayoutChg>
        <pc:sldLayoutChg chg="del">
          <pc:chgData name="FERHANE EL MOSTAFA" userId="612e3f77-08f4-424c-9bd0-6ac275dcda07" providerId="ADAL" clId="{DC45ABEC-B678-4592-B1B5-F810431A7E59}" dt="2025-08-17T10:32:14.864" v="71" actId="47"/>
          <pc:sldLayoutMkLst>
            <pc:docMk/>
            <pc:sldMasterMk cId="242943511" sldId="2147483950"/>
            <pc:sldLayoutMk cId="1391772076" sldId="2147483981"/>
          </pc:sldLayoutMkLst>
        </pc:sldLayoutChg>
      </pc:sldMasterChg>
      <pc:sldMasterChg chg="del delSldLayout">
        <pc:chgData name="FERHANE EL MOSTAFA" userId="612e3f77-08f4-424c-9bd0-6ac275dcda07" providerId="ADAL" clId="{DC45ABEC-B678-4592-B1B5-F810431A7E59}" dt="2025-08-17T10:23:41.481" v="13" actId="47"/>
        <pc:sldMasterMkLst>
          <pc:docMk/>
          <pc:sldMasterMk cId="3926379368" sldId="2147483950"/>
        </pc:sldMasterMkLst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301260065" sldId="2147483951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40272504" sldId="2147483952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3211108941" sldId="2147483953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913860686" sldId="2147483954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502066883" sldId="2147483955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196130433" sldId="2147483956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210003774" sldId="2147483957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534066846" sldId="2147483958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867731955" sldId="2147483959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2757445276" sldId="2147483960"/>
          </pc:sldLayoutMkLst>
        </pc:sldLayoutChg>
        <pc:sldLayoutChg chg="del">
          <pc:chgData name="FERHANE EL MOSTAFA" userId="612e3f77-08f4-424c-9bd0-6ac275dcda07" providerId="ADAL" clId="{DC45ABEC-B678-4592-B1B5-F810431A7E59}" dt="2025-08-17T10:23:41.481" v="13" actId="47"/>
          <pc:sldLayoutMkLst>
            <pc:docMk/>
            <pc:sldMasterMk cId="3926379368" sldId="2147483950"/>
            <pc:sldLayoutMk cId="1889543173" sldId="2147483961"/>
          </pc:sldLayoutMkLst>
        </pc:sldLayoutChg>
      </pc:sldMasterChg>
    </pc:docChg>
  </pc:docChgLst>
  <pc:docChgLst>
    <pc:chgData name="FERHANE EL MOSTAFA" userId="612e3f77-08f4-424c-9bd0-6ac275dcda07" providerId="ADAL" clId="{03ECC52A-3917-4E4A-BCC6-67EB2827AB44}"/>
    <pc:docChg chg="undo custSel addSld delSld modSld modSection">
      <pc:chgData name="FERHANE EL MOSTAFA" userId="612e3f77-08f4-424c-9bd0-6ac275dcda07" providerId="ADAL" clId="{03ECC52A-3917-4E4A-BCC6-67EB2827AB44}" dt="2025-08-30T10:37:22.407" v="2436" actId="20577"/>
      <pc:docMkLst>
        <pc:docMk/>
      </pc:docMkLst>
      <pc:sldChg chg="modSp mod">
        <pc:chgData name="FERHANE EL MOSTAFA" userId="612e3f77-08f4-424c-9bd0-6ac275dcda07" providerId="ADAL" clId="{03ECC52A-3917-4E4A-BCC6-67EB2827AB44}" dt="2025-08-20T20:13:28.773" v="83" actId="12"/>
        <pc:sldMkLst>
          <pc:docMk/>
          <pc:sldMk cId="2425538299" sldId="542"/>
        </pc:sldMkLst>
        <pc:spChg chg="mod">
          <ac:chgData name="FERHANE EL MOSTAFA" userId="612e3f77-08f4-424c-9bd0-6ac275dcda07" providerId="ADAL" clId="{03ECC52A-3917-4E4A-BCC6-67EB2827AB44}" dt="2025-08-20T20:13:28.773" v="83" actId="12"/>
          <ac:spMkLst>
            <pc:docMk/>
            <pc:sldMk cId="2425538299" sldId="542"/>
            <ac:spMk id="2" creationId="{2B5FA5B8-60B1-2BED-9977-2EB9882CB6D6}"/>
          </ac:spMkLst>
        </pc:spChg>
      </pc:sldChg>
      <pc:sldChg chg="modSp mod">
        <pc:chgData name="FERHANE EL MOSTAFA" userId="612e3f77-08f4-424c-9bd0-6ac275dcda07" providerId="ADAL" clId="{03ECC52A-3917-4E4A-BCC6-67EB2827AB44}" dt="2025-08-20T20:21:57.717" v="220" actId="6549"/>
        <pc:sldMkLst>
          <pc:docMk/>
          <pc:sldMk cId="1861730519" sldId="597"/>
        </pc:sldMkLst>
        <pc:spChg chg="mod">
          <ac:chgData name="FERHANE EL MOSTAFA" userId="612e3f77-08f4-424c-9bd0-6ac275dcda07" providerId="ADAL" clId="{03ECC52A-3917-4E4A-BCC6-67EB2827AB44}" dt="2025-08-20T20:21:57.717" v="220" actId="6549"/>
          <ac:spMkLst>
            <pc:docMk/>
            <pc:sldMk cId="1861730519" sldId="597"/>
            <ac:spMk id="6" creationId="{D914014D-3C86-D642-31BC-56C49397C663}"/>
          </ac:spMkLst>
        </pc:spChg>
      </pc:sldChg>
      <pc:sldChg chg="del">
        <pc:chgData name="FERHANE EL MOSTAFA" userId="612e3f77-08f4-424c-9bd0-6ac275dcda07" providerId="ADAL" clId="{03ECC52A-3917-4E4A-BCC6-67EB2827AB44}" dt="2025-08-20T20:17:27.672" v="92" actId="47"/>
        <pc:sldMkLst>
          <pc:docMk/>
          <pc:sldMk cId="4221709158" sldId="987"/>
        </pc:sldMkLst>
      </pc:sldChg>
      <pc:sldChg chg="modSp mod">
        <pc:chgData name="FERHANE EL MOSTAFA" userId="612e3f77-08f4-424c-9bd0-6ac275dcda07" providerId="ADAL" clId="{03ECC52A-3917-4E4A-BCC6-67EB2827AB44}" dt="2025-08-20T23:22:00.450" v="2205" actId="1076"/>
        <pc:sldMkLst>
          <pc:docMk/>
          <pc:sldMk cId="1702143944" sldId="989"/>
        </pc:sldMkLst>
        <pc:spChg chg="mod">
          <ac:chgData name="FERHANE EL MOSTAFA" userId="612e3f77-08f4-424c-9bd0-6ac275dcda07" providerId="ADAL" clId="{03ECC52A-3917-4E4A-BCC6-67EB2827AB44}" dt="2025-08-20T23:22:00.450" v="2205" actId="1076"/>
          <ac:spMkLst>
            <pc:docMk/>
            <pc:sldMk cId="1702143944" sldId="989"/>
            <ac:spMk id="3" creationId="{88B8A22B-80FD-06D1-3EDE-A4BA00528236}"/>
          </ac:spMkLst>
        </pc:spChg>
      </pc:sldChg>
      <pc:sldChg chg="modSp mod">
        <pc:chgData name="FERHANE EL MOSTAFA" userId="612e3f77-08f4-424c-9bd0-6ac275dcda07" providerId="ADAL" clId="{03ECC52A-3917-4E4A-BCC6-67EB2827AB44}" dt="2025-08-20T20:10:16.805" v="5" actId="20577"/>
        <pc:sldMkLst>
          <pc:docMk/>
          <pc:sldMk cId="969077855" sldId="2134805155"/>
        </pc:sldMkLst>
        <pc:graphicFrameChg chg="mod modGraphic">
          <ac:chgData name="FERHANE EL MOSTAFA" userId="612e3f77-08f4-424c-9bd0-6ac275dcda07" providerId="ADAL" clId="{03ECC52A-3917-4E4A-BCC6-67EB2827AB44}" dt="2025-08-20T20:10:16.805" v="5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3ECC52A-3917-4E4A-BCC6-67EB2827AB44}" dt="2025-08-20T20:06:43.293" v="0" actId="20577"/>
        <pc:sldMkLst>
          <pc:docMk/>
          <pc:sldMk cId="0" sldId="2134808444"/>
        </pc:sldMkLst>
        <pc:spChg chg="mod">
          <ac:chgData name="FERHANE EL MOSTAFA" userId="612e3f77-08f4-424c-9bd0-6ac275dcda07" providerId="ADAL" clId="{03ECC52A-3917-4E4A-BCC6-67EB2827AB44}" dt="2025-08-20T20:06:43.293" v="0" actId="20577"/>
          <ac:spMkLst>
            <pc:docMk/>
            <pc:sldMk cId="0" sldId="2134808444"/>
            <ac:spMk id="9" creationId="{45B0A1E8-F2BA-31DC-A793-BDED4E478A5A}"/>
          </ac:spMkLst>
        </pc:spChg>
      </pc:sldChg>
      <pc:sldChg chg="del">
        <pc:chgData name="FERHANE EL MOSTAFA" userId="612e3f77-08f4-424c-9bd0-6ac275dcda07" providerId="ADAL" clId="{03ECC52A-3917-4E4A-BCC6-67EB2827AB44}" dt="2025-08-30T08:19:05.012" v="2362" actId="47"/>
        <pc:sldMkLst>
          <pc:docMk/>
          <pc:sldMk cId="2533095450" sldId="2134808447"/>
        </pc:sldMkLst>
      </pc:sldChg>
      <pc:sldChg chg="modSp mod">
        <pc:chgData name="FERHANE EL MOSTAFA" userId="612e3f77-08f4-424c-9bd0-6ac275dcda07" providerId="ADAL" clId="{03ECC52A-3917-4E4A-BCC6-67EB2827AB44}" dt="2025-08-30T10:21:14.302" v="2363" actId="1076"/>
        <pc:sldMkLst>
          <pc:docMk/>
          <pc:sldMk cId="1118925082" sldId="2134808448"/>
        </pc:sldMkLst>
        <pc:spChg chg="mod">
          <ac:chgData name="FERHANE EL MOSTAFA" userId="612e3f77-08f4-424c-9bd0-6ac275dcda07" providerId="ADAL" clId="{03ECC52A-3917-4E4A-BCC6-67EB2827AB44}" dt="2025-08-30T10:21:14.302" v="2363" actId="1076"/>
          <ac:spMkLst>
            <pc:docMk/>
            <pc:sldMk cId="1118925082" sldId="2134808448"/>
            <ac:spMk id="17" creationId="{5AC32C25-E301-0508-FC5C-9E1914EC275A}"/>
          </ac:spMkLst>
        </pc:spChg>
      </pc:sldChg>
      <pc:sldChg chg="modSp mod">
        <pc:chgData name="FERHANE EL MOSTAFA" userId="612e3f77-08f4-424c-9bd0-6ac275dcda07" providerId="ADAL" clId="{03ECC52A-3917-4E4A-BCC6-67EB2827AB44}" dt="2025-08-20T20:11:58.087" v="27" actId="6549"/>
        <pc:sldMkLst>
          <pc:docMk/>
          <pc:sldMk cId="368224478" sldId="2134808451"/>
        </pc:sldMkLst>
        <pc:spChg chg="mod">
          <ac:chgData name="FERHANE EL MOSTAFA" userId="612e3f77-08f4-424c-9bd0-6ac275dcda07" providerId="ADAL" clId="{03ECC52A-3917-4E4A-BCC6-67EB2827AB44}" dt="2025-08-20T20:11:58.087" v="27" actId="6549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3ECC52A-3917-4E4A-BCC6-67EB2827AB44}" dt="2025-08-20T20:18:56.429" v="154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3ECC52A-3917-4E4A-BCC6-67EB2827AB44}" dt="2025-08-20T20:18:56.429" v="154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del mod">
        <pc:chgData name="FERHANE EL MOSTAFA" userId="612e3f77-08f4-424c-9bd0-6ac275dcda07" providerId="ADAL" clId="{03ECC52A-3917-4E4A-BCC6-67EB2827AB44}" dt="2025-08-20T22:58:57.397" v="1911" actId="47"/>
        <pc:sldMkLst>
          <pc:docMk/>
          <pc:sldMk cId="2254889488" sldId="2134808547"/>
        </pc:sldMkLst>
      </pc:sldChg>
      <pc:sldChg chg="addSp delSp modSp mod">
        <pc:chgData name="FERHANE EL MOSTAFA" userId="612e3f77-08f4-424c-9bd0-6ac275dcda07" providerId="ADAL" clId="{03ECC52A-3917-4E4A-BCC6-67EB2827AB44}" dt="2025-08-30T10:37:22.407" v="243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3ECC52A-3917-4E4A-BCC6-67EB2827AB44}" dt="2025-08-30T10:37:22.407" v="243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3ECC52A-3917-4E4A-BCC6-67EB2827AB44}" dt="2025-08-20T23:24:15.910" v="2360" actId="5793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3ECC52A-3917-4E4A-BCC6-67EB2827AB44}" dt="2025-08-20T23:23:42.554" v="2341" actId="14100"/>
          <ac:spMkLst>
            <pc:docMk/>
            <pc:sldMk cId="512562272" sldId="2134808561"/>
            <ac:spMk id="9" creationId="{9090C0B1-7B06-EE9E-A23B-86219FA9DF26}"/>
          </ac:spMkLst>
        </pc:spChg>
        <pc:picChg chg="add mod">
          <ac:chgData name="FERHANE EL MOSTAFA" userId="612e3f77-08f4-424c-9bd0-6ac275dcda07" providerId="ADAL" clId="{03ECC52A-3917-4E4A-BCC6-67EB2827AB44}" dt="2025-08-20T23:23:05.649" v="2335" actId="14100"/>
          <ac:picMkLst>
            <pc:docMk/>
            <pc:sldMk cId="512562272" sldId="2134808561"/>
            <ac:picMk id="6" creationId="{EDAB9CBF-84A8-FF87-F3E7-8B059F41F3D3}"/>
          </ac:picMkLst>
        </pc:picChg>
      </pc:sldChg>
      <pc:sldChg chg="modSp">
        <pc:chgData name="FERHANE EL MOSTAFA" userId="612e3f77-08f4-424c-9bd0-6ac275dcda07" providerId="ADAL" clId="{03ECC52A-3917-4E4A-BCC6-67EB2827AB44}" dt="2025-08-20T20:19:08.554" v="16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3ECC52A-3917-4E4A-BCC6-67EB2827AB44}" dt="2025-08-20T20:19:08.554" v="16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3ECC52A-3917-4E4A-BCC6-67EB2827AB44}" dt="2025-08-30T10:36:13.405" v="2434" actId="20577"/>
        <pc:sldMkLst>
          <pc:docMk/>
          <pc:sldMk cId="2180123270" sldId="2134808602"/>
        </pc:sldMkLst>
        <pc:spChg chg="mod">
          <ac:chgData name="FERHANE EL MOSTAFA" userId="612e3f77-08f4-424c-9bd0-6ac275dcda07" providerId="ADAL" clId="{03ECC52A-3917-4E4A-BCC6-67EB2827AB44}" dt="2025-08-30T10:36:13.405" v="2434" actId="20577"/>
          <ac:spMkLst>
            <pc:docMk/>
            <pc:sldMk cId="2180123270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3ECC52A-3917-4E4A-BCC6-67EB2827AB44}" dt="2025-08-20T23:02:21.587" v="195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3ECC52A-3917-4E4A-BCC6-67EB2827AB44}" dt="2025-08-20T23:02:21.587" v="195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596164037" sldId="2134808628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47.508" v="87"/>
        <pc:sldMkLst>
          <pc:docMk/>
          <pc:sldMk cId="4156804253" sldId="2134808628"/>
        </pc:sldMkLst>
        <pc:spChg chg="add mod">
          <ac:chgData name="FERHANE EL MOSTAFA" userId="612e3f77-08f4-424c-9bd0-6ac275dcda07" providerId="ADAL" clId="{03ECC52A-3917-4E4A-BCC6-67EB2827AB44}" dt="2025-08-20T20:16:47.508" v="87"/>
          <ac:spMkLst>
            <pc:docMk/>
            <pc:sldMk cId="4156804253" sldId="2134808628"/>
            <ac:spMk id="2" creationId="{A7A4471B-E10C-B399-E005-C82B07FE3698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54.867" v="1621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03ECC52A-3917-4E4A-BCC6-67EB2827AB44}" dt="2025-08-20T22:38:54.867" v="1621"/>
          <ac:picMkLst>
            <pc:docMk/>
            <pc:sldMk cId="3555504287" sldId="2134808639"/>
            <ac:picMk id="3" creationId="{50DB03DE-5FC7-32A4-F1E2-71CF51BF1DAB}"/>
          </ac:picMkLst>
        </pc:picChg>
      </pc:sldChg>
      <pc:sldChg chg="addSp delSp modSp mod delAnim">
        <pc:chgData name="FERHANE EL MOSTAFA" userId="612e3f77-08f4-424c-9bd0-6ac275dcda07" providerId="ADAL" clId="{03ECC52A-3917-4E4A-BCC6-67EB2827AB44}" dt="2025-08-20T22:38:58.950" v="1623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03ECC52A-3917-4E4A-BCC6-67EB2827AB44}" dt="2025-08-20T22:38:58.950" v="1623"/>
          <ac:picMkLst>
            <pc:docMk/>
            <pc:sldMk cId="2115320888" sldId="2134808640"/>
            <ac:picMk id="3" creationId="{5664DDC3-564A-ADDA-87CF-42E6EE9290A1}"/>
          </ac:picMkLst>
        </pc:picChg>
      </pc:sldChg>
      <pc:sldChg chg="addSp delSp modSp mod delAnim">
        <pc:chgData name="FERHANE EL MOSTAFA" userId="612e3f77-08f4-424c-9bd0-6ac275dcda07" providerId="ADAL" clId="{03ECC52A-3917-4E4A-BCC6-67EB2827AB44}" dt="2025-08-20T22:39:11.164" v="1627"/>
        <pc:sldMkLst>
          <pc:docMk/>
          <pc:sldMk cId="322019483" sldId="2134808641"/>
        </pc:sldMkLst>
        <pc:picChg chg="add mod">
          <ac:chgData name="FERHANE EL MOSTAFA" userId="612e3f77-08f4-424c-9bd0-6ac275dcda07" providerId="ADAL" clId="{03ECC52A-3917-4E4A-BCC6-67EB2827AB44}" dt="2025-08-20T22:39:11.164" v="1627"/>
          <ac:picMkLst>
            <pc:docMk/>
            <pc:sldMk cId="322019483" sldId="2134808641"/>
            <ac:picMk id="3" creationId="{C42FD8F7-D891-3712-6A0E-B819C6873411}"/>
          </ac:picMkLst>
        </pc:picChg>
      </pc:sldChg>
      <pc:sldChg chg="addSp delSp modSp mod delAnim">
        <pc:chgData name="FERHANE EL MOSTAFA" userId="612e3f77-08f4-424c-9bd0-6ac275dcda07" providerId="ADAL" clId="{03ECC52A-3917-4E4A-BCC6-67EB2827AB44}" dt="2025-08-20T22:39:05.118" v="1625"/>
        <pc:sldMkLst>
          <pc:docMk/>
          <pc:sldMk cId="1231011705" sldId="2134808643"/>
        </pc:sldMkLst>
        <pc:picChg chg="add mod">
          <ac:chgData name="FERHANE EL MOSTAFA" userId="612e3f77-08f4-424c-9bd0-6ac275dcda07" providerId="ADAL" clId="{03ECC52A-3917-4E4A-BCC6-67EB2827AB44}" dt="2025-08-20T22:39:05.118" v="1625"/>
          <ac:picMkLst>
            <pc:docMk/>
            <pc:sldMk cId="1231011705" sldId="2134808643"/>
            <ac:picMk id="3" creationId="{FE68377F-C487-664E-A8D0-C877263F0AFD}"/>
          </ac:picMkLst>
        </pc:picChg>
      </pc:sldChg>
      <pc:sldChg chg="addSp modSp mod modAnim">
        <pc:chgData name="FERHANE EL MOSTAFA" userId="612e3f77-08f4-424c-9bd0-6ac275dcda07" providerId="ADAL" clId="{03ECC52A-3917-4E4A-BCC6-67EB2827AB44}" dt="2025-08-20T23:18:55.884" v="2128"/>
        <pc:sldMkLst>
          <pc:docMk/>
          <pc:sldMk cId="2150186220" sldId="2134808654"/>
        </pc:sldMkLst>
        <pc:spChg chg="add mod">
          <ac:chgData name="FERHANE EL MOSTAFA" userId="612e3f77-08f4-424c-9bd0-6ac275dcda07" providerId="ADAL" clId="{03ECC52A-3917-4E4A-BCC6-67EB2827AB44}" dt="2025-08-20T23:17:37.665" v="2120" actId="1076"/>
          <ac:spMkLst>
            <pc:docMk/>
            <pc:sldMk cId="2150186220" sldId="2134808654"/>
            <ac:spMk id="4" creationId="{6818EE8B-1EC4-DEC7-E2AC-7CFE969C4370}"/>
          </ac:spMkLst>
        </pc:spChg>
        <pc:spChg chg="mod">
          <ac:chgData name="FERHANE EL MOSTAFA" userId="612e3f77-08f4-424c-9bd0-6ac275dcda07" providerId="ADAL" clId="{03ECC52A-3917-4E4A-BCC6-67EB2827AB44}" dt="2025-08-20T23:16:49.319" v="2106" actId="1076"/>
          <ac:spMkLst>
            <pc:docMk/>
            <pc:sldMk cId="2150186220" sldId="2134808654"/>
            <ac:spMk id="5" creationId="{40D961B7-8D80-0F76-18E6-3C7327C687C7}"/>
          </ac:spMkLst>
        </pc:spChg>
        <pc:spChg chg="add mod">
          <ac:chgData name="FERHANE EL MOSTAFA" userId="612e3f77-08f4-424c-9bd0-6ac275dcda07" providerId="ADAL" clId="{03ECC52A-3917-4E4A-BCC6-67EB2827AB44}" dt="2025-08-20T23:17:29.420" v="2118" actId="1076"/>
          <ac:spMkLst>
            <pc:docMk/>
            <pc:sldMk cId="2150186220" sldId="2134808654"/>
            <ac:spMk id="6" creationId="{F181CD3D-21C4-FAE2-5ABE-F9A2C6B57B2C}"/>
          </ac:spMkLst>
        </pc:spChg>
        <pc:spChg chg="mod">
          <ac:chgData name="FERHANE EL MOSTAFA" userId="612e3f77-08f4-424c-9bd0-6ac275dcda07" providerId="ADAL" clId="{03ECC52A-3917-4E4A-BCC6-67EB2827AB44}" dt="2025-08-20T23:18:07.993" v="2123" actId="20577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3ECC52A-3917-4E4A-BCC6-67EB2827AB44}" dt="2025-08-20T23:17:03.567" v="2110" actId="1076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3ECC52A-3917-4E4A-BCC6-67EB2827AB44}" dt="2025-08-20T23:17:19.933" v="2115" actId="1076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3ECC52A-3917-4E4A-BCC6-67EB2827AB44}" dt="2025-08-20T23:16:51.744" v="2107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3ECC52A-3917-4E4A-BCC6-67EB2827AB44}" dt="2025-08-20T23:17:14.152" v="2113" actId="14100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3ECC52A-3917-4E4A-BCC6-67EB2827AB44}" dt="2025-08-20T23:17:16.101" v="2114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3ECC52A-3917-4E4A-BCC6-67EB2827AB44}" dt="2025-08-20T23:17:26.572" v="2117" actId="1076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3ECC52A-3917-4E4A-BCC6-67EB2827AB44}" dt="2025-08-20T23:17:31.708" v="2119" actId="1076"/>
          <ac:spMkLst>
            <pc:docMk/>
            <pc:sldMk cId="2150186220" sldId="2134808654"/>
            <ac:spMk id="14" creationId="{59CA3858-6D1F-606B-2920-01562F865885}"/>
          </ac:spMkLst>
        </pc:spChg>
        <pc:spChg chg="add mod">
          <ac:chgData name="FERHANE EL MOSTAFA" userId="612e3f77-08f4-424c-9bd0-6ac275dcda07" providerId="ADAL" clId="{03ECC52A-3917-4E4A-BCC6-67EB2827AB44}" dt="2025-08-20T23:17:22.243" v="2116" actId="1076"/>
          <ac:spMkLst>
            <pc:docMk/>
            <pc:sldMk cId="2150186220" sldId="2134808654"/>
            <ac:spMk id="15" creationId="{D86CF645-D0B0-51F6-9FC2-E8E4AF056B5D}"/>
          </ac:spMkLst>
        </pc:spChg>
      </pc:sldChg>
      <pc:sldChg chg="modSp mod">
        <pc:chgData name="FERHANE EL MOSTAFA" userId="612e3f77-08f4-424c-9bd0-6ac275dcda07" providerId="ADAL" clId="{03ECC52A-3917-4E4A-BCC6-67EB2827AB44}" dt="2025-08-20T20:25:53.641" v="373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3ECC52A-3917-4E4A-BCC6-67EB2827AB44}" dt="2025-08-20T20:24:02.785" v="286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3ECC52A-3917-4E4A-BCC6-67EB2827AB44}" dt="2025-08-20T20:25:03.150" v="335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3ECC52A-3917-4E4A-BCC6-67EB2827AB44}" dt="2025-08-20T20:25:28.809" v="357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3ECC52A-3917-4E4A-BCC6-67EB2827AB44}" dt="2025-08-20T20:25:53.641" v="373" actId="20577"/>
          <ac:spMkLst>
            <pc:docMk/>
            <pc:sldMk cId="2487464742" sldId="2134808671"/>
            <ac:spMk id="8" creationId="{D967AEFB-01F0-F251-06CD-B4935498BF85}"/>
          </ac:spMkLst>
        </pc:spChg>
        <pc:graphicFrameChg chg="modGraphic">
          <ac:chgData name="FERHANE EL MOSTAFA" userId="612e3f77-08f4-424c-9bd0-6ac275dcda07" providerId="ADAL" clId="{03ECC52A-3917-4E4A-BCC6-67EB2827AB44}" dt="2025-08-20T20:25:45.832" v="365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mod">
        <pc:chgData name="FERHANE EL MOSTAFA" userId="612e3f77-08f4-424c-9bd0-6ac275dcda07" providerId="ADAL" clId="{03ECC52A-3917-4E4A-BCC6-67EB2827AB44}" dt="2025-08-20T23:20:10.527" v="2135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3ECC52A-3917-4E4A-BCC6-67EB2827AB44}" dt="2025-08-20T23:20:10.527" v="2135"/>
          <ac:picMkLst>
            <pc:docMk/>
            <pc:sldMk cId="4220590668" sldId="2134808678"/>
            <ac:picMk id="3" creationId="{ADA9A227-FC8F-EE18-4D23-86046E9D7C0D}"/>
          </ac:picMkLst>
        </pc:picChg>
      </pc:sldChg>
      <pc:sldChg chg="del">
        <pc:chgData name="FERHANE EL MOSTAFA" userId="612e3f77-08f4-424c-9bd0-6ac275dcda07" providerId="ADAL" clId="{03ECC52A-3917-4E4A-BCC6-67EB2827AB44}" dt="2025-08-20T20:11:24.088" v="13" actId="47"/>
        <pc:sldMkLst>
          <pc:docMk/>
          <pc:sldMk cId="2881457431" sldId="2134808689"/>
        </pc:sldMkLst>
      </pc:sldChg>
      <pc:sldChg chg="modSp mod">
        <pc:chgData name="FERHANE EL MOSTAFA" userId="612e3f77-08f4-424c-9bd0-6ac275dcda07" providerId="ADAL" clId="{03ECC52A-3917-4E4A-BCC6-67EB2827AB44}" dt="2025-08-20T20:20:05.152" v="171" actId="20577"/>
        <pc:sldMkLst>
          <pc:docMk/>
          <pc:sldMk cId="2619828749" sldId="2134808690"/>
        </pc:sldMkLst>
        <pc:spChg chg="mod">
          <ac:chgData name="FERHANE EL MOSTAFA" userId="612e3f77-08f4-424c-9bd0-6ac275dcda07" providerId="ADAL" clId="{03ECC52A-3917-4E4A-BCC6-67EB2827AB44}" dt="2025-08-20T20:20:05.152" v="171" actId="20577"/>
          <ac:spMkLst>
            <pc:docMk/>
            <pc:sldMk cId="2619828749" sldId="2134808690"/>
            <ac:spMk id="6" creationId="{3431B3BC-D41B-DE22-66C8-C389B1FC46CE}"/>
          </ac:spMkLst>
        </pc:spChg>
      </pc:sldChg>
      <pc:sldChg chg="modSp">
        <pc:chgData name="FERHANE EL MOSTAFA" userId="612e3f77-08f4-424c-9bd0-6ac275dcda07" providerId="ADAL" clId="{03ECC52A-3917-4E4A-BCC6-67EB2827AB44}" dt="2025-08-20T20:20:31.136" v="189" actId="20577"/>
        <pc:sldMkLst>
          <pc:docMk/>
          <pc:sldMk cId="2405031514" sldId="2134808691"/>
        </pc:sldMkLst>
        <pc:spChg chg="mod">
          <ac:chgData name="FERHANE EL MOSTAFA" userId="612e3f77-08f4-424c-9bd0-6ac275dcda07" providerId="ADAL" clId="{03ECC52A-3917-4E4A-BCC6-67EB2827AB44}" dt="2025-08-20T20:20:31.136" v="189" actId="20577"/>
          <ac:spMkLst>
            <pc:docMk/>
            <pc:sldMk cId="2405031514" sldId="2134808691"/>
            <ac:spMk id="3" creationId="{E30E77CE-97DB-B0FD-612F-8FC95E90743A}"/>
          </ac:spMkLst>
        </pc:spChg>
      </pc:sldChg>
      <pc:sldChg chg="modSp mod">
        <pc:chgData name="FERHANE EL MOSTAFA" userId="612e3f77-08f4-424c-9bd0-6ac275dcda07" providerId="ADAL" clId="{03ECC52A-3917-4E4A-BCC6-67EB2827AB44}" dt="2025-08-20T20:21:05.804" v="195" actId="20577"/>
        <pc:sldMkLst>
          <pc:docMk/>
          <pc:sldMk cId="3323549716" sldId="2134808692"/>
        </pc:sldMkLst>
        <pc:spChg chg="mod">
          <ac:chgData name="FERHANE EL MOSTAFA" userId="612e3f77-08f4-424c-9bd0-6ac275dcda07" providerId="ADAL" clId="{03ECC52A-3917-4E4A-BCC6-67EB2827AB44}" dt="2025-08-20T20:21:05.804" v="195" actId="20577"/>
          <ac:spMkLst>
            <pc:docMk/>
            <pc:sldMk cId="3323549716" sldId="2134808692"/>
            <ac:spMk id="6" creationId="{2DB1B572-F89D-5209-0E9F-07C865ACCF0F}"/>
          </ac:spMkLst>
        </pc:spChg>
      </pc:sldChg>
      <pc:sldChg chg="modSp modAnim">
        <pc:chgData name="FERHANE EL MOSTAFA" userId="612e3f77-08f4-424c-9bd0-6ac275dcda07" providerId="ADAL" clId="{03ECC52A-3917-4E4A-BCC6-67EB2827AB44}" dt="2025-08-20T20:21:17.797" v="205" actId="20577"/>
        <pc:sldMkLst>
          <pc:docMk/>
          <pc:sldMk cId="3730913070" sldId="2134808693"/>
        </pc:sldMkLst>
        <pc:spChg chg="mod">
          <ac:chgData name="FERHANE EL MOSTAFA" userId="612e3f77-08f4-424c-9bd0-6ac275dcda07" providerId="ADAL" clId="{03ECC52A-3917-4E4A-BCC6-67EB2827AB44}" dt="2025-08-20T20:21:17.797" v="205" actId="20577"/>
          <ac:spMkLst>
            <pc:docMk/>
            <pc:sldMk cId="3730913070" sldId="2134808693"/>
            <ac:spMk id="3" creationId="{F89B113C-0142-3951-3374-6C393CE92987}"/>
          </ac:spMkLst>
        </pc:spChg>
      </pc:sldChg>
      <pc:sldChg chg="modSp mod">
        <pc:chgData name="FERHANE EL MOSTAFA" userId="612e3f77-08f4-424c-9bd0-6ac275dcda07" providerId="ADAL" clId="{03ECC52A-3917-4E4A-BCC6-67EB2827AB44}" dt="2025-08-20T20:21:41.703" v="213" actId="20577"/>
        <pc:sldMkLst>
          <pc:docMk/>
          <pc:sldMk cId="3557025472" sldId="2134808694"/>
        </pc:sldMkLst>
        <pc:spChg chg="mod">
          <ac:chgData name="FERHANE EL MOSTAFA" userId="612e3f77-08f4-424c-9bd0-6ac275dcda07" providerId="ADAL" clId="{03ECC52A-3917-4E4A-BCC6-67EB2827AB44}" dt="2025-08-20T20:21:41.703" v="213" actId="20577"/>
          <ac:spMkLst>
            <pc:docMk/>
            <pc:sldMk cId="3557025472" sldId="2134808694"/>
            <ac:spMk id="6" creationId="{D66AF025-73BA-BE11-EBB5-062D0D01300B}"/>
          </ac:spMkLst>
        </pc:spChg>
      </pc:sldChg>
      <pc:sldChg chg="modSp">
        <pc:chgData name="FERHANE EL MOSTAFA" userId="612e3f77-08f4-424c-9bd0-6ac275dcda07" providerId="ADAL" clId="{03ECC52A-3917-4E4A-BCC6-67EB2827AB44}" dt="2025-08-20T20:21:49.492" v="219" actId="20577"/>
        <pc:sldMkLst>
          <pc:docMk/>
          <pc:sldMk cId="769154890" sldId="2134808695"/>
        </pc:sldMkLst>
        <pc:spChg chg="mod">
          <ac:chgData name="FERHANE EL MOSTAFA" userId="612e3f77-08f4-424c-9bd0-6ac275dcda07" providerId="ADAL" clId="{03ECC52A-3917-4E4A-BCC6-67EB2827AB44}" dt="2025-08-20T20:21:49.492" v="219" actId="20577"/>
          <ac:spMkLst>
            <pc:docMk/>
            <pc:sldMk cId="769154890" sldId="2134808695"/>
            <ac:spMk id="3" creationId="{10B7DEC4-6562-286A-3C98-5B17B54C2518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1775406601" sldId="2134808696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6:53.607" v="89"/>
        <pc:sldMkLst>
          <pc:docMk/>
          <pc:sldMk cId="3630681292" sldId="2134808696"/>
        </pc:sldMkLst>
        <pc:spChg chg="add mod">
          <ac:chgData name="FERHANE EL MOSTAFA" userId="612e3f77-08f4-424c-9bd0-6ac275dcda07" providerId="ADAL" clId="{03ECC52A-3917-4E4A-BCC6-67EB2827AB44}" dt="2025-08-20T20:16:53.607" v="89"/>
          <ac:spMkLst>
            <pc:docMk/>
            <pc:sldMk cId="3630681292" sldId="2134808696"/>
            <ac:spMk id="3" creationId="{A902CEB0-F79D-E41F-B0EB-1D6E3D92FEF0}"/>
          </ac:spMkLst>
        </pc:spChg>
      </pc:sldChg>
      <pc:sldChg chg="del">
        <pc:chgData name="FERHANE EL MOSTAFA" userId="612e3f77-08f4-424c-9bd0-6ac275dcda07" providerId="ADAL" clId="{03ECC52A-3917-4E4A-BCC6-67EB2827AB44}" dt="2025-08-20T20:13:51.668" v="84" actId="2696"/>
        <pc:sldMkLst>
          <pc:docMk/>
          <pc:sldMk cId="2758474391" sldId="2134808697"/>
        </pc:sldMkLst>
      </pc:sldChg>
      <pc:sldChg chg="addSp delSp modSp add mod delAnim modAnim">
        <pc:chgData name="FERHANE EL MOSTAFA" userId="612e3f77-08f4-424c-9bd0-6ac275dcda07" providerId="ADAL" clId="{03ECC52A-3917-4E4A-BCC6-67EB2827AB44}" dt="2025-08-20T20:17:01.202" v="91"/>
        <pc:sldMkLst>
          <pc:docMk/>
          <pc:sldMk cId="3631818263" sldId="2134808697"/>
        </pc:sldMkLst>
        <pc:spChg chg="add mod">
          <ac:chgData name="FERHANE EL MOSTAFA" userId="612e3f77-08f4-424c-9bd0-6ac275dcda07" providerId="ADAL" clId="{03ECC52A-3917-4E4A-BCC6-67EB2827AB44}" dt="2025-08-20T20:17:01.202" v="91"/>
          <ac:spMkLst>
            <pc:docMk/>
            <pc:sldMk cId="3631818263" sldId="2134808697"/>
            <ac:spMk id="2" creationId="{038AD28B-EBB8-6C31-9EED-459F261756F3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38:48.884" v="1619"/>
        <pc:sldMkLst>
          <pc:docMk/>
          <pc:sldMk cId="1075695747" sldId="2134808698"/>
        </pc:sldMkLst>
        <pc:picChg chg="add mod">
          <ac:chgData name="FERHANE EL MOSTAFA" userId="612e3f77-08f4-424c-9bd0-6ac275dcda07" providerId="ADAL" clId="{03ECC52A-3917-4E4A-BCC6-67EB2827AB44}" dt="2025-08-20T22:38:48.884" v="1619"/>
          <ac:picMkLst>
            <pc:docMk/>
            <pc:sldMk cId="1075695747" sldId="2134808698"/>
            <ac:picMk id="5" creationId="{7F1C8F52-4923-510E-2C53-9444DD2C01F6}"/>
          </ac:picMkLst>
        </pc:picChg>
      </pc:sldChg>
      <pc:sldChg chg="del">
        <pc:chgData name="FERHANE EL MOSTAFA" userId="612e3f77-08f4-424c-9bd0-6ac275dcda07" providerId="ADAL" clId="{03ECC52A-3917-4E4A-BCC6-67EB2827AB44}" dt="2025-08-20T20:28:42.146" v="386" actId="47"/>
        <pc:sldMkLst>
          <pc:docMk/>
          <pc:sldMk cId="2876529393" sldId="2134808699"/>
        </pc:sldMkLst>
      </pc:sldChg>
      <pc:sldChg chg="addSp delSp modSp mod modAnim">
        <pc:chgData name="FERHANE EL MOSTAFA" userId="612e3f77-08f4-424c-9bd0-6ac275dcda07" providerId="ADAL" clId="{03ECC52A-3917-4E4A-BCC6-67EB2827AB44}" dt="2025-08-30T10:24:36.154" v="2373" actId="1076"/>
        <pc:sldMkLst>
          <pc:docMk/>
          <pc:sldMk cId="175661024" sldId="2134808700"/>
        </pc:sldMkLst>
        <pc:spChg chg="mod">
          <ac:chgData name="FERHANE EL MOSTAFA" userId="612e3f77-08f4-424c-9bd0-6ac275dcda07" providerId="ADAL" clId="{03ECC52A-3917-4E4A-BCC6-67EB2827AB44}" dt="2025-08-20T21:41:33.857" v="467" actId="20577"/>
          <ac:spMkLst>
            <pc:docMk/>
            <pc:sldMk cId="175661024" sldId="2134808700"/>
            <ac:spMk id="3" creationId="{303984AF-FBB0-7610-CF32-F0D31D1EB5AD}"/>
          </ac:spMkLst>
        </pc:spChg>
        <pc:spChg chg="add mod">
          <ac:chgData name="FERHANE EL MOSTAFA" userId="612e3f77-08f4-424c-9bd0-6ac275dcda07" providerId="ADAL" clId="{03ECC52A-3917-4E4A-BCC6-67EB2827AB44}" dt="2025-08-30T10:24:36.154" v="2373" actId="1076"/>
          <ac:spMkLst>
            <pc:docMk/>
            <pc:sldMk cId="175661024" sldId="2134808700"/>
            <ac:spMk id="4" creationId="{23871CAC-1B75-6ABF-980B-1B5E25D09186}"/>
          </ac:spMkLst>
        </pc:spChg>
        <pc:graphicFrameChg chg="mod modGraphic">
          <ac:chgData name="FERHANE EL MOSTAFA" userId="612e3f77-08f4-424c-9bd0-6ac275dcda07" providerId="ADAL" clId="{03ECC52A-3917-4E4A-BCC6-67EB2827AB44}" dt="2025-08-30T10:24:26.775" v="2371"/>
          <ac:graphicFrameMkLst>
            <pc:docMk/>
            <pc:sldMk cId="175661024" sldId="2134808700"/>
            <ac:graphicFrameMk id="2" creationId="{8E571894-12F6-EEEE-3169-7A031509EE37}"/>
          </ac:graphicFrameMkLst>
        </pc:graphicFrameChg>
        <pc:picChg chg="add mod">
          <ac:chgData name="FERHANE EL MOSTAFA" userId="612e3f77-08f4-424c-9bd0-6ac275dcda07" providerId="ADAL" clId="{03ECC52A-3917-4E4A-BCC6-67EB2827AB44}" dt="2025-08-20T21:42:30.206" v="471" actId="1076"/>
          <ac:picMkLst>
            <pc:docMk/>
            <pc:sldMk cId="175661024" sldId="2134808700"/>
            <ac:picMk id="5" creationId="{341AFB0C-6066-515E-8B5A-6D5A670DA2B9}"/>
          </ac:picMkLst>
        </pc:picChg>
      </pc:sldChg>
      <pc:sldChg chg="del">
        <pc:chgData name="FERHANE EL MOSTAFA" userId="612e3f77-08f4-424c-9bd0-6ac275dcda07" providerId="ADAL" clId="{03ECC52A-3917-4E4A-BCC6-67EB2827AB44}" dt="2025-08-20T21:53:55.398" v="663" actId="47"/>
        <pc:sldMkLst>
          <pc:docMk/>
          <pc:sldMk cId="3483167129" sldId="2134808703"/>
        </pc:sldMkLst>
      </pc:sldChg>
      <pc:sldChg chg="del">
        <pc:chgData name="FERHANE EL MOSTAFA" userId="612e3f77-08f4-424c-9bd0-6ac275dcda07" providerId="ADAL" clId="{03ECC52A-3917-4E4A-BCC6-67EB2827AB44}" dt="2025-08-20T21:54:01.589" v="664" actId="47"/>
        <pc:sldMkLst>
          <pc:docMk/>
          <pc:sldMk cId="3197194160" sldId="2134808704"/>
        </pc:sldMkLst>
      </pc:sldChg>
      <pc:sldChg chg="del">
        <pc:chgData name="FERHANE EL MOSTAFA" userId="612e3f77-08f4-424c-9bd0-6ac275dcda07" providerId="ADAL" clId="{03ECC52A-3917-4E4A-BCC6-67EB2827AB44}" dt="2025-08-20T22:00:05.815" v="792" actId="47"/>
        <pc:sldMkLst>
          <pc:docMk/>
          <pc:sldMk cId="2303604193" sldId="2134808705"/>
        </pc:sldMkLst>
      </pc:sldChg>
      <pc:sldChg chg="addSp delSp modSp mod modAnim">
        <pc:chgData name="FERHANE EL MOSTAFA" userId="612e3f77-08f4-424c-9bd0-6ac275dcda07" providerId="ADAL" clId="{03ECC52A-3917-4E4A-BCC6-67EB2827AB44}" dt="2025-08-20T22:38:11.390" v="1615" actId="20577"/>
        <pc:sldMkLst>
          <pc:docMk/>
          <pc:sldMk cId="1301504599" sldId="2134808706"/>
        </pc:sldMkLst>
        <pc:spChg chg="mod">
          <ac:chgData name="FERHANE EL MOSTAFA" userId="612e3f77-08f4-424c-9bd0-6ac275dcda07" providerId="ADAL" clId="{03ECC52A-3917-4E4A-BCC6-67EB2827AB44}" dt="2025-08-20T22:38:11.390" v="1615" actId="20577"/>
          <ac:spMkLst>
            <pc:docMk/>
            <pc:sldMk cId="1301504599" sldId="2134808706"/>
            <ac:spMk id="2" creationId="{EBD225D2-D8F6-F1E1-0154-64CEB418CAFE}"/>
          </ac:spMkLst>
        </pc:spChg>
        <pc:spChg chg="mod">
          <ac:chgData name="FERHANE EL MOSTAFA" userId="612e3f77-08f4-424c-9bd0-6ac275dcda07" providerId="ADAL" clId="{03ECC52A-3917-4E4A-BCC6-67EB2827AB44}" dt="2025-08-20T22:31:25.484" v="1455" actId="20577"/>
          <ac:spMkLst>
            <pc:docMk/>
            <pc:sldMk cId="1301504599" sldId="2134808706"/>
            <ac:spMk id="11" creationId="{BFD7A413-5D74-67E5-4462-F2F2D71E5D46}"/>
          </ac:spMkLst>
        </pc:spChg>
        <pc:spChg chg="mod">
          <ac:chgData name="FERHANE EL MOSTAFA" userId="612e3f77-08f4-424c-9bd0-6ac275dcda07" providerId="ADAL" clId="{03ECC52A-3917-4E4A-BCC6-67EB2827AB44}" dt="2025-08-20T22:30:56.223" v="1428" actId="20577"/>
          <ac:spMkLst>
            <pc:docMk/>
            <pc:sldMk cId="1301504599" sldId="2134808706"/>
            <ac:spMk id="15" creationId="{5D2986E1-B7A4-31E7-9BD7-A527DDDEA834}"/>
          </ac:spMkLst>
        </pc:spChg>
        <pc:spChg chg="mod">
          <ac:chgData name="FERHANE EL MOSTAFA" userId="612e3f77-08f4-424c-9bd0-6ac275dcda07" providerId="ADAL" clId="{03ECC52A-3917-4E4A-BCC6-67EB2827AB44}" dt="2025-08-20T22:31:37.971" v="1466" actId="20577"/>
          <ac:spMkLst>
            <pc:docMk/>
            <pc:sldMk cId="1301504599" sldId="2134808706"/>
            <ac:spMk id="17" creationId="{B1AD6576-869E-7D48-B590-8C3276393C94}"/>
          </ac:spMkLst>
        </pc:spChg>
        <pc:spChg chg="mod">
          <ac:chgData name="FERHANE EL MOSTAFA" userId="612e3f77-08f4-424c-9bd0-6ac275dcda07" providerId="ADAL" clId="{03ECC52A-3917-4E4A-BCC6-67EB2827AB44}" dt="2025-08-20T22:31:47.322" v="1473" actId="20577"/>
          <ac:spMkLst>
            <pc:docMk/>
            <pc:sldMk cId="1301504599" sldId="2134808706"/>
            <ac:spMk id="20" creationId="{145615E8-34D8-5AFB-166A-5A976BD2CD13}"/>
          </ac:spMkLst>
        </pc:spChg>
        <pc:spChg chg="mod">
          <ac:chgData name="FERHANE EL MOSTAFA" userId="612e3f77-08f4-424c-9bd0-6ac275dcda07" providerId="ADAL" clId="{03ECC52A-3917-4E4A-BCC6-67EB2827AB44}" dt="2025-08-20T22:31:59.428" v="1482" actId="20577"/>
          <ac:spMkLst>
            <pc:docMk/>
            <pc:sldMk cId="1301504599" sldId="2134808706"/>
            <ac:spMk id="22" creationId="{9ED54D2D-BF90-E954-64FE-63F076E74B97}"/>
          </ac:spMkLst>
        </pc:spChg>
        <pc:spChg chg="mod">
          <ac:chgData name="FERHANE EL MOSTAFA" userId="612e3f77-08f4-424c-9bd0-6ac275dcda07" providerId="ADAL" clId="{03ECC52A-3917-4E4A-BCC6-67EB2827AB44}" dt="2025-08-20T22:32:15.475" v="1493" actId="20577"/>
          <ac:spMkLst>
            <pc:docMk/>
            <pc:sldMk cId="1301504599" sldId="2134808706"/>
            <ac:spMk id="25" creationId="{BEE52E8A-BE92-10C4-CDEF-4096BAFF70AC}"/>
          </ac:spMkLst>
        </pc:spChg>
        <pc:picChg chg="add mod">
          <ac:chgData name="FERHANE EL MOSTAFA" userId="612e3f77-08f4-424c-9bd0-6ac275dcda07" providerId="ADAL" clId="{03ECC52A-3917-4E4A-BCC6-67EB2827AB44}" dt="2025-08-20T22:26:46.190" v="1414"/>
          <ac:picMkLst>
            <pc:docMk/>
            <pc:sldMk cId="1301504599" sldId="2134808706"/>
            <ac:picMk id="4" creationId="{4719A3EA-C15A-B10C-A85C-554C086A79CF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30T10:35:58.635" v="2433" actId="14100"/>
        <pc:sldMkLst>
          <pc:docMk/>
          <pc:sldMk cId="1030826978" sldId="2134808707"/>
        </pc:sldMkLst>
        <pc:spChg chg="mod">
          <ac:chgData name="FERHANE EL MOSTAFA" userId="612e3f77-08f4-424c-9bd0-6ac275dcda07" providerId="ADAL" clId="{03ECC52A-3917-4E4A-BCC6-67EB2827AB44}" dt="2025-08-20T22:34:04.199" v="1556" actId="20577"/>
          <ac:spMkLst>
            <pc:docMk/>
            <pc:sldMk cId="1030826978" sldId="2134808707"/>
            <ac:spMk id="2" creationId="{575F3318-6A11-B106-FFFA-B03B1FA726B4}"/>
          </ac:spMkLst>
        </pc:spChg>
        <pc:spChg chg="add mod">
          <ac:chgData name="FERHANE EL MOSTAFA" userId="612e3f77-08f4-424c-9bd0-6ac275dcda07" providerId="ADAL" clId="{03ECC52A-3917-4E4A-BCC6-67EB2827AB44}" dt="2025-08-30T10:33:50.901" v="2407" actId="1076"/>
          <ac:spMkLst>
            <pc:docMk/>
            <pc:sldMk cId="1030826978" sldId="2134808707"/>
            <ac:spMk id="5" creationId="{83321687-AD52-2B0D-B1EC-37B858136BDF}"/>
          </ac:spMkLst>
        </pc:spChg>
        <pc:spChg chg="add mod">
          <ac:chgData name="FERHANE EL MOSTAFA" userId="612e3f77-08f4-424c-9bd0-6ac275dcda07" providerId="ADAL" clId="{03ECC52A-3917-4E4A-BCC6-67EB2827AB44}" dt="2025-08-30T10:35:58.635" v="2433" actId="14100"/>
          <ac:spMkLst>
            <pc:docMk/>
            <pc:sldMk cId="1030826978" sldId="2134808707"/>
            <ac:spMk id="6" creationId="{23D06E7B-14B7-6B79-FE11-549EC4A12AD0}"/>
          </ac:spMkLst>
        </pc:spChg>
        <pc:spChg chg="add mod">
          <ac:chgData name="FERHANE EL MOSTAFA" userId="612e3f77-08f4-424c-9bd0-6ac275dcda07" providerId="ADAL" clId="{03ECC52A-3917-4E4A-BCC6-67EB2827AB44}" dt="2025-08-30T10:34:35.826" v="2418" actId="1076"/>
          <ac:spMkLst>
            <pc:docMk/>
            <pc:sldMk cId="1030826978" sldId="2134808707"/>
            <ac:spMk id="8" creationId="{20309B69-FE66-8836-D7ED-206BB796BC26}"/>
          </ac:spMkLst>
        </pc:spChg>
        <pc:spChg chg="add mod">
          <ac:chgData name="FERHANE EL MOSTAFA" userId="612e3f77-08f4-424c-9bd0-6ac275dcda07" providerId="ADAL" clId="{03ECC52A-3917-4E4A-BCC6-67EB2827AB44}" dt="2025-08-30T10:35:05.491" v="2423" actId="14100"/>
          <ac:spMkLst>
            <pc:docMk/>
            <pc:sldMk cId="1030826978" sldId="2134808707"/>
            <ac:spMk id="14" creationId="{1F1C613B-5720-602B-FF3D-DF879F59B5BE}"/>
          </ac:spMkLst>
        </pc:spChg>
        <pc:spChg chg="add mod">
          <ac:chgData name="FERHANE EL MOSTAFA" userId="612e3f77-08f4-424c-9bd0-6ac275dcda07" providerId="ADAL" clId="{03ECC52A-3917-4E4A-BCC6-67EB2827AB44}" dt="2025-08-30T10:35:29.882" v="2429" actId="14100"/>
          <ac:spMkLst>
            <pc:docMk/>
            <pc:sldMk cId="1030826978" sldId="2134808707"/>
            <ac:spMk id="15" creationId="{E534EF3B-DD82-590D-0921-802D4DD00E04}"/>
          </ac:spMkLst>
        </pc:spChg>
        <pc:spChg chg="add mod">
          <ac:chgData name="FERHANE EL MOSTAFA" userId="612e3f77-08f4-424c-9bd0-6ac275dcda07" providerId="ADAL" clId="{03ECC52A-3917-4E4A-BCC6-67EB2827AB44}" dt="2025-08-30T10:35:42.786" v="2432" actId="1076"/>
          <ac:spMkLst>
            <pc:docMk/>
            <pc:sldMk cId="1030826978" sldId="2134808707"/>
            <ac:spMk id="16" creationId="{6533AB0F-99A2-06BD-DAEF-1809F71138CB}"/>
          </ac:spMkLst>
        </pc:spChg>
        <pc:picChg chg="add mod">
          <ac:chgData name="FERHANE EL MOSTAFA" userId="612e3f77-08f4-424c-9bd0-6ac275dcda07" providerId="ADAL" clId="{03ECC52A-3917-4E4A-BCC6-67EB2827AB44}" dt="2025-08-20T22:33:45.952" v="1510"/>
          <ac:picMkLst>
            <pc:docMk/>
            <pc:sldMk cId="1030826978" sldId="2134808707"/>
            <ac:picMk id="3" creationId="{1384A580-8573-CC9F-17EE-AB0E39F2B037}"/>
          </ac:picMkLst>
        </pc:picChg>
        <pc:picChg chg="add mod">
          <ac:chgData name="FERHANE EL MOSTAFA" userId="612e3f77-08f4-424c-9bd0-6ac275dcda07" providerId="ADAL" clId="{03ECC52A-3917-4E4A-BCC6-67EB2827AB44}" dt="2025-08-30T10:35:24.542" v="2428" actId="1076"/>
          <ac:picMkLst>
            <pc:docMk/>
            <pc:sldMk cId="1030826978" sldId="2134808707"/>
            <ac:picMk id="4" creationId="{6DF1A883-C4EE-D7F2-498F-B98AC4A66A09}"/>
          </ac:picMkLst>
        </pc:picChg>
      </pc:sldChg>
      <pc:sldChg chg="del">
        <pc:chgData name="FERHANE EL MOSTAFA" userId="612e3f77-08f4-424c-9bd0-6ac275dcda07" providerId="ADAL" clId="{03ECC52A-3917-4E4A-BCC6-67EB2827AB44}" dt="2025-08-20T22:38:28.649" v="1616" actId="47"/>
        <pc:sldMkLst>
          <pc:docMk/>
          <pc:sldMk cId="4268842225" sldId="2134808708"/>
        </pc:sldMkLst>
      </pc:sldChg>
      <pc:sldChg chg="del">
        <pc:chgData name="FERHANE EL MOSTAFA" userId="612e3f77-08f4-424c-9bd0-6ac275dcda07" providerId="ADAL" clId="{03ECC52A-3917-4E4A-BCC6-67EB2827AB44}" dt="2025-08-20T22:38:30.512" v="1617" actId="47"/>
        <pc:sldMkLst>
          <pc:docMk/>
          <pc:sldMk cId="596647479" sldId="2134808709"/>
        </pc:sldMkLst>
      </pc:sldChg>
      <pc:sldChg chg="modSp mod">
        <pc:chgData name="FERHANE EL MOSTAFA" userId="612e3f77-08f4-424c-9bd0-6ac275dcda07" providerId="ADAL" clId="{03ECC52A-3917-4E4A-BCC6-67EB2827AB44}" dt="2025-08-30T10:28:57.685" v="2395" actId="14100"/>
        <pc:sldMkLst>
          <pc:docMk/>
          <pc:sldMk cId="3184985472" sldId="2134808710"/>
        </pc:sldMkLst>
        <pc:spChg chg="mod">
          <ac:chgData name="FERHANE EL MOSTAFA" userId="612e3f77-08f4-424c-9bd0-6ac275dcda07" providerId="ADAL" clId="{03ECC52A-3917-4E4A-BCC6-67EB2827AB44}" dt="2025-08-30T10:27:42.347" v="2388" actId="108"/>
          <ac:spMkLst>
            <pc:docMk/>
            <pc:sldMk cId="3184985472" sldId="2134808710"/>
            <ac:spMk id="2" creationId="{563517C2-1923-64CB-586C-252DE355B49E}"/>
          </ac:spMkLst>
        </pc:spChg>
        <pc:spChg chg="mod">
          <ac:chgData name="FERHANE EL MOSTAFA" userId="612e3f77-08f4-424c-9bd0-6ac275dcda07" providerId="ADAL" clId="{03ECC52A-3917-4E4A-BCC6-67EB2827AB44}" dt="2025-08-30T10:25:21.588" v="2380" actId="20577"/>
          <ac:spMkLst>
            <pc:docMk/>
            <pc:sldMk cId="3184985472" sldId="2134808710"/>
            <ac:spMk id="3" creationId="{443F73D2-9151-4A3B-95E4-784578D3A796}"/>
          </ac:spMkLst>
        </pc:spChg>
        <pc:spChg chg="mod">
          <ac:chgData name="FERHANE EL MOSTAFA" userId="612e3f77-08f4-424c-9bd0-6ac275dcda07" providerId="ADAL" clId="{03ECC52A-3917-4E4A-BCC6-67EB2827AB44}" dt="2025-08-30T10:28:57.685" v="2395" actId="14100"/>
          <ac:spMkLst>
            <pc:docMk/>
            <pc:sldMk cId="3184985472" sldId="2134808710"/>
            <ac:spMk id="5" creationId="{E4EFB6E7-6528-F9DA-53F0-5758A06A88E0}"/>
          </ac:spMkLst>
        </pc:spChg>
        <pc:spChg chg="mod">
          <ac:chgData name="FERHANE EL MOSTAFA" userId="612e3f77-08f4-424c-9bd0-6ac275dcda07" providerId="ADAL" clId="{03ECC52A-3917-4E4A-BCC6-67EB2827AB44}" dt="2025-08-20T21:56:32.739" v="731" actId="20577"/>
          <ac:spMkLst>
            <pc:docMk/>
            <pc:sldMk cId="3184985472" sldId="2134808710"/>
            <ac:spMk id="6" creationId="{0EA03F6E-E42A-D944-B351-9D4191785D9D}"/>
          </ac:spMkLst>
        </pc:spChg>
        <pc:spChg chg="mod">
          <ac:chgData name="FERHANE EL MOSTAFA" userId="612e3f77-08f4-424c-9bd0-6ac275dcda07" providerId="ADAL" clId="{03ECC52A-3917-4E4A-BCC6-67EB2827AB44}" dt="2025-08-20T21:57:04.046" v="739" actId="20577"/>
          <ac:spMkLst>
            <pc:docMk/>
            <pc:sldMk cId="3184985472" sldId="2134808710"/>
            <ac:spMk id="7" creationId="{879B8263-ECF2-73EA-F7DB-3A192F5EC306}"/>
          </ac:spMkLst>
        </pc:spChg>
        <pc:spChg chg="mod">
          <ac:chgData name="FERHANE EL MOSTAFA" userId="612e3f77-08f4-424c-9bd0-6ac275dcda07" providerId="ADAL" clId="{03ECC52A-3917-4E4A-BCC6-67EB2827AB44}" dt="2025-08-20T21:57:25.025" v="745" actId="20577"/>
          <ac:spMkLst>
            <pc:docMk/>
            <pc:sldMk cId="3184985472" sldId="2134808710"/>
            <ac:spMk id="10" creationId="{C4DF9247-F79C-CF5A-C1FF-F0376C851604}"/>
          </ac:spMkLst>
        </pc:spChg>
      </pc:sldChg>
      <pc:sldChg chg="modSp">
        <pc:chgData name="FERHANE EL MOSTAFA" userId="612e3f77-08f4-424c-9bd0-6ac275dcda07" providerId="ADAL" clId="{03ECC52A-3917-4E4A-BCC6-67EB2827AB44}" dt="2025-08-30T10:27:56.575" v="2389"/>
        <pc:sldMkLst>
          <pc:docMk/>
          <pc:sldMk cId="2380771049" sldId="2134808711"/>
        </pc:sldMkLst>
        <pc:spChg chg="mod">
          <ac:chgData name="FERHANE EL MOSTAFA" userId="612e3f77-08f4-424c-9bd0-6ac275dcda07" providerId="ADAL" clId="{03ECC52A-3917-4E4A-BCC6-67EB2827AB44}" dt="2025-08-30T10:27:56.575" v="2389"/>
          <ac:spMkLst>
            <pc:docMk/>
            <pc:sldMk cId="2380771049" sldId="2134808711"/>
            <ac:spMk id="2" creationId="{A148B842-B090-31DB-8CF2-9D8E2D8BA15E}"/>
          </ac:spMkLst>
        </pc:spChg>
      </pc:sldChg>
      <pc:sldChg chg="modSp mod">
        <pc:chgData name="FERHANE EL MOSTAFA" userId="612e3f77-08f4-424c-9bd0-6ac275dcda07" providerId="ADAL" clId="{03ECC52A-3917-4E4A-BCC6-67EB2827AB44}" dt="2025-08-30T10:28:23.471" v="2393" actId="20577"/>
        <pc:sldMkLst>
          <pc:docMk/>
          <pc:sldMk cId="2554523360" sldId="2134808712"/>
        </pc:sldMkLst>
        <pc:spChg chg="mod">
          <ac:chgData name="FERHANE EL MOSTAFA" userId="612e3f77-08f4-424c-9bd0-6ac275dcda07" providerId="ADAL" clId="{03ECC52A-3917-4E4A-BCC6-67EB2827AB44}" dt="2025-08-30T10:28:11.736" v="2391"/>
          <ac:spMkLst>
            <pc:docMk/>
            <pc:sldMk cId="2554523360" sldId="2134808712"/>
            <ac:spMk id="4" creationId="{F681F5E9-4AD0-9A72-1788-F37DE5DA98B5}"/>
          </ac:spMkLst>
        </pc:spChg>
        <pc:spChg chg="mod">
          <ac:chgData name="FERHANE EL MOSTAFA" userId="612e3f77-08f4-424c-9bd0-6ac275dcda07" providerId="ADAL" clId="{03ECC52A-3917-4E4A-BCC6-67EB2827AB44}" dt="2025-08-30T10:26:17.781" v="2381"/>
          <ac:spMkLst>
            <pc:docMk/>
            <pc:sldMk cId="2554523360" sldId="2134808712"/>
            <ac:spMk id="25" creationId="{19871A05-C260-0DE3-AA2E-ACA6188258B1}"/>
          </ac:spMkLst>
        </pc:spChg>
        <pc:spChg chg="mod">
          <ac:chgData name="FERHANE EL MOSTAFA" userId="612e3f77-08f4-424c-9bd0-6ac275dcda07" providerId="ADAL" clId="{03ECC52A-3917-4E4A-BCC6-67EB2827AB44}" dt="2025-08-30T10:26:25.940" v="2384"/>
          <ac:spMkLst>
            <pc:docMk/>
            <pc:sldMk cId="2554523360" sldId="2134808712"/>
            <ac:spMk id="26" creationId="{6ED0058E-A64C-040F-7DE3-B535C1008084}"/>
          </ac:spMkLst>
        </pc:spChg>
        <pc:spChg chg="mod">
          <ac:chgData name="FERHANE EL MOSTAFA" userId="612e3f77-08f4-424c-9bd0-6ac275dcda07" providerId="ADAL" clId="{03ECC52A-3917-4E4A-BCC6-67EB2827AB44}" dt="2025-08-30T10:28:23.471" v="2393" actId="20577"/>
          <ac:spMkLst>
            <pc:docMk/>
            <pc:sldMk cId="2554523360" sldId="2134808712"/>
            <ac:spMk id="27" creationId="{ECA2DE14-D358-A90D-3031-9827EB5F39FB}"/>
          </ac:spMkLst>
        </pc:spChg>
        <pc:spChg chg="mod">
          <ac:chgData name="FERHANE EL MOSTAFA" userId="612e3f77-08f4-424c-9bd0-6ac275dcda07" providerId="ADAL" clId="{03ECC52A-3917-4E4A-BCC6-67EB2827AB44}" dt="2025-08-30T10:26:20.458" v="2382"/>
          <ac:spMkLst>
            <pc:docMk/>
            <pc:sldMk cId="2554523360" sldId="2134808712"/>
            <ac:spMk id="28" creationId="{F9EEE9FE-ECC9-932D-D927-883BCF0E09D2}"/>
          </ac:spMkLst>
        </pc:spChg>
      </pc:sldChg>
      <pc:sldChg chg="modSp modAnim">
        <pc:chgData name="FERHANE EL MOSTAFA" userId="612e3f77-08f4-424c-9bd0-6ac275dcda07" providerId="ADAL" clId="{03ECC52A-3917-4E4A-BCC6-67EB2827AB44}" dt="2025-08-30T10:29:43.218" v="2398"/>
        <pc:sldMkLst>
          <pc:docMk/>
          <pc:sldMk cId="3733205394" sldId="2134808713"/>
        </pc:sldMkLst>
        <pc:spChg chg="mod">
          <ac:chgData name="FERHANE EL MOSTAFA" userId="612e3f77-08f4-424c-9bd0-6ac275dcda07" providerId="ADAL" clId="{03ECC52A-3917-4E4A-BCC6-67EB2827AB44}" dt="2025-08-30T10:28:01.071" v="2390"/>
          <ac:spMkLst>
            <pc:docMk/>
            <pc:sldMk cId="3733205394" sldId="2134808713"/>
            <ac:spMk id="2" creationId="{0693F2E6-55DD-FD7A-C9F5-DBEBBDEB1F29}"/>
          </ac:spMkLst>
        </pc:spChg>
        <pc:spChg chg="mod">
          <ac:chgData name="FERHANE EL MOSTAFA" userId="612e3f77-08f4-424c-9bd0-6ac275dcda07" providerId="ADAL" clId="{03ECC52A-3917-4E4A-BCC6-67EB2827AB44}" dt="2025-08-20T22:13:21.297" v="1085" actId="20577"/>
          <ac:spMkLst>
            <pc:docMk/>
            <pc:sldMk cId="3733205394" sldId="2134808713"/>
            <ac:spMk id="5" creationId="{D18D6610-2D0F-269D-FC9F-FCE84EC7A771}"/>
          </ac:spMkLst>
        </pc:spChg>
        <pc:spChg chg="mod">
          <ac:chgData name="FERHANE EL MOSTAFA" userId="612e3f77-08f4-424c-9bd0-6ac275dcda07" providerId="ADAL" clId="{03ECC52A-3917-4E4A-BCC6-67EB2827AB44}" dt="2025-08-20T22:12:47.348" v="1071"/>
          <ac:spMkLst>
            <pc:docMk/>
            <pc:sldMk cId="3733205394" sldId="2134808713"/>
            <ac:spMk id="6" creationId="{549F8327-9CE2-F426-2B05-978DEFF0C220}"/>
          </ac:spMkLst>
        </pc:spChg>
        <pc:spChg chg="mod">
          <ac:chgData name="FERHANE EL MOSTAFA" userId="612e3f77-08f4-424c-9bd0-6ac275dcda07" providerId="ADAL" clId="{03ECC52A-3917-4E4A-BCC6-67EB2827AB44}" dt="2025-08-20T22:12:58.137" v="1072"/>
          <ac:spMkLst>
            <pc:docMk/>
            <pc:sldMk cId="3733205394" sldId="2134808713"/>
            <ac:spMk id="7" creationId="{9DB98A11-DF1A-5A4F-6858-32AF9FC1ACEF}"/>
          </ac:spMkLst>
        </pc:spChg>
        <pc:spChg chg="mod">
          <ac:chgData name="FERHANE EL MOSTAFA" userId="612e3f77-08f4-424c-9bd0-6ac275dcda07" providerId="ADAL" clId="{03ECC52A-3917-4E4A-BCC6-67EB2827AB44}" dt="2025-08-20T22:13:11.994" v="1073"/>
          <ac:spMkLst>
            <pc:docMk/>
            <pc:sldMk cId="3733205394" sldId="2134808713"/>
            <ac:spMk id="10" creationId="{A58A3005-95E1-5466-D9F5-AA18BD9128F8}"/>
          </ac:spMkLst>
        </pc:spChg>
        <pc:spChg chg="mod">
          <ac:chgData name="FERHANE EL MOSTAFA" userId="612e3f77-08f4-424c-9bd0-6ac275dcda07" providerId="ADAL" clId="{03ECC52A-3917-4E4A-BCC6-67EB2827AB44}" dt="2025-08-20T22:13:28.719" v="1099" actId="20577"/>
          <ac:spMkLst>
            <pc:docMk/>
            <pc:sldMk cId="3733205394" sldId="2134808713"/>
            <ac:spMk id="13" creationId="{D1D367BC-9B14-7FCE-274C-A642F8560969}"/>
          </ac:spMkLst>
        </pc:spChg>
      </pc:sldChg>
      <pc:sldChg chg="addSp delSp modSp mod delAnim">
        <pc:chgData name="FERHANE EL MOSTAFA" userId="612e3f77-08f4-424c-9bd0-6ac275dcda07" providerId="ADAL" clId="{03ECC52A-3917-4E4A-BCC6-67EB2827AB44}" dt="2025-08-20T22:19:03.708" v="1244" actId="20577"/>
        <pc:sldMkLst>
          <pc:docMk/>
          <pc:sldMk cId="1705819537" sldId="2134808714"/>
        </pc:sldMkLst>
        <pc:spChg chg="mod">
          <ac:chgData name="FERHANE EL MOSTAFA" userId="612e3f77-08f4-424c-9bd0-6ac275dcda07" providerId="ADAL" clId="{03ECC52A-3917-4E4A-BCC6-67EB2827AB44}" dt="2025-08-20T22:19:03.708" v="1244" actId="20577"/>
          <ac:spMkLst>
            <pc:docMk/>
            <pc:sldMk cId="1705819537" sldId="2134808714"/>
            <ac:spMk id="2" creationId="{6FCB88EC-F975-5B92-6710-93CB9B0BAA52}"/>
          </ac:spMkLst>
        </pc:spChg>
        <pc:picChg chg="add mod">
          <ac:chgData name="FERHANE EL MOSTAFA" userId="612e3f77-08f4-424c-9bd0-6ac275dcda07" providerId="ADAL" clId="{03ECC52A-3917-4E4A-BCC6-67EB2827AB44}" dt="2025-08-20T20:27:21.246" v="381" actId="14100"/>
          <ac:picMkLst>
            <pc:docMk/>
            <pc:sldMk cId="1705819537" sldId="2134808714"/>
            <ac:picMk id="6" creationId="{3FC6F466-25F7-178E-0C8C-8375B70DDCE2}"/>
          </ac:picMkLst>
        </pc:picChg>
      </pc:sldChg>
      <pc:sldChg chg="modSp mod modAnim">
        <pc:chgData name="FERHANE EL MOSTAFA" userId="612e3f77-08f4-424c-9bd0-6ac275dcda07" providerId="ADAL" clId="{03ECC52A-3917-4E4A-BCC6-67EB2827AB44}" dt="2025-08-30T10:31:51.372" v="2404"/>
        <pc:sldMkLst>
          <pc:docMk/>
          <pc:sldMk cId="1366020049" sldId="2134808715"/>
        </pc:sldMkLst>
        <pc:spChg chg="mod">
          <ac:chgData name="FERHANE EL MOSTAFA" userId="612e3f77-08f4-424c-9bd0-6ac275dcda07" providerId="ADAL" clId="{03ECC52A-3917-4E4A-BCC6-67EB2827AB44}" dt="2025-08-20T22:24:39.714" v="1346" actId="1076"/>
          <ac:spMkLst>
            <pc:docMk/>
            <pc:sldMk cId="1366020049" sldId="2134808715"/>
            <ac:spMk id="8" creationId="{98CDCE78-7945-1312-310F-2F46BEB2148E}"/>
          </ac:spMkLst>
        </pc:spChg>
        <pc:spChg chg="mod">
          <ac:chgData name="FERHANE EL MOSTAFA" userId="612e3f77-08f4-424c-9bd0-6ac275dcda07" providerId="ADAL" clId="{03ECC52A-3917-4E4A-BCC6-67EB2827AB44}" dt="2025-08-20T22:24:43.809" v="1347" actId="1076"/>
          <ac:spMkLst>
            <pc:docMk/>
            <pc:sldMk cId="1366020049" sldId="2134808715"/>
            <ac:spMk id="9" creationId="{EDF48F94-CEEA-AFF2-8500-49F4E6F50287}"/>
          </ac:spMkLst>
        </pc:spChg>
        <pc:spChg chg="mod">
          <ac:chgData name="FERHANE EL MOSTAFA" userId="612e3f77-08f4-424c-9bd0-6ac275dcda07" providerId="ADAL" clId="{03ECC52A-3917-4E4A-BCC6-67EB2827AB44}" dt="2025-08-30T10:30:43.411" v="2399"/>
          <ac:spMkLst>
            <pc:docMk/>
            <pc:sldMk cId="1366020049" sldId="2134808715"/>
            <ac:spMk id="25" creationId="{35731A93-EFB7-FEA6-07FF-CDE39B389846}"/>
          </ac:spMkLst>
        </pc:spChg>
        <pc:spChg chg="mod">
          <ac:chgData name="FERHANE EL MOSTAFA" userId="612e3f77-08f4-424c-9bd0-6ac275dcda07" providerId="ADAL" clId="{03ECC52A-3917-4E4A-BCC6-67EB2827AB44}" dt="2025-08-30T10:30:47.311" v="2400"/>
          <ac:spMkLst>
            <pc:docMk/>
            <pc:sldMk cId="1366020049" sldId="2134808715"/>
            <ac:spMk id="26" creationId="{9238496E-1BA3-EA6B-3CAA-AAC2BBC5A393}"/>
          </ac:spMkLst>
        </pc:spChg>
        <pc:spChg chg="mod">
          <ac:chgData name="FERHANE EL MOSTAFA" userId="612e3f77-08f4-424c-9bd0-6ac275dcda07" providerId="ADAL" clId="{03ECC52A-3917-4E4A-BCC6-67EB2827AB44}" dt="2025-08-30T10:31:51.372" v="2404"/>
          <ac:spMkLst>
            <pc:docMk/>
            <pc:sldMk cId="1366020049" sldId="2134808715"/>
            <ac:spMk id="27" creationId="{77846903-A84E-4CBF-64D2-53A0CB3C3359}"/>
          </ac:spMkLst>
        </pc:spChg>
        <pc:spChg chg="mod">
          <ac:chgData name="FERHANE EL MOSTAFA" userId="612e3f77-08f4-424c-9bd0-6ac275dcda07" providerId="ADAL" clId="{03ECC52A-3917-4E4A-BCC6-67EB2827AB44}" dt="2025-08-30T10:31:48.179" v="2403" actId="20577"/>
          <ac:spMkLst>
            <pc:docMk/>
            <pc:sldMk cId="1366020049" sldId="2134808715"/>
            <ac:spMk id="28" creationId="{9DC2E2C0-6C3D-9DF1-09C0-7FB97790FBC8}"/>
          </ac:spMkLst>
        </pc:spChg>
      </pc:sldChg>
      <pc:sldChg chg="addSp delSp modSp del mod delAnim">
        <pc:chgData name="FERHANE EL MOSTAFA" userId="612e3f77-08f4-424c-9bd0-6ac275dcda07" providerId="ADAL" clId="{03ECC52A-3917-4E4A-BCC6-67EB2827AB44}" dt="2025-08-20T22:47:22.921" v="1714" actId="47"/>
        <pc:sldMkLst>
          <pc:docMk/>
          <pc:sldMk cId="483109708" sldId="2134808716"/>
        </pc:sldMkLst>
      </pc:sldChg>
      <pc:sldChg chg="addSp delSp modSp mod delAnim modAnim">
        <pc:chgData name="FERHANE EL MOSTAFA" userId="612e3f77-08f4-424c-9bd0-6ac275dcda07" providerId="ADAL" clId="{03ECC52A-3917-4E4A-BCC6-67EB2827AB44}" dt="2025-08-20T22:47:15.643" v="1713" actId="20577"/>
        <pc:sldMkLst>
          <pc:docMk/>
          <pc:sldMk cId="11916258" sldId="2134808717"/>
        </pc:sldMkLst>
        <pc:spChg chg="mod">
          <ac:chgData name="FERHANE EL MOSTAFA" userId="612e3f77-08f4-424c-9bd0-6ac275dcda07" providerId="ADAL" clId="{03ECC52A-3917-4E4A-BCC6-67EB2827AB44}" dt="2025-08-20T22:47:15.643" v="1713" actId="20577"/>
          <ac:spMkLst>
            <pc:docMk/>
            <pc:sldMk cId="11916258" sldId="2134808717"/>
            <ac:spMk id="2" creationId="{ADED2B89-5D63-8791-E1A9-0AC6F980B5B3}"/>
          </ac:spMkLst>
        </pc:spChg>
        <pc:picChg chg="add mod">
          <ac:chgData name="FERHANE EL MOSTAFA" userId="612e3f77-08f4-424c-9bd0-6ac275dcda07" providerId="ADAL" clId="{03ECC52A-3917-4E4A-BCC6-67EB2827AB44}" dt="2025-08-20T22:41:54.791" v="1671"/>
          <ac:picMkLst>
            <pc:docMk/>
            <pc:sldMk cId="11916258" sldId="2134808717"/>
            <ac:picMk id="6" creationId="{084ECBF0-5F41-2158-D955-7C2D664CF1D7}"/>
          </ac:picMkLst>
        </pc:picChg>
        <pc:picChg chg="add mod">
          <ac:chgData name="FERHANE EL MOSTAFA" userId="612e3f77-08f4-424c-9bd0-6ac275dcda07" providerId="ADAL" clId="{03ECC52A-3917-4E4A-BCC6-67EB2827AB44}" dt="2025-08-20T22:42:09.216" v="1674" actId="1076"/>
          <ac:picMkLst>
            <pc:docMk/>
            <pc:sldMk cId="11916258" sldId="2134808717"/>
            <ac:picMk id="7" creationId="{5E887575-B3F6-0EE9-EF32-2044682C1330}"/>
          </ac:picMkLst>
        </pc:picChg>
      </pc:sldChg>
      <pc:sldChg chg="addSp delSp modSp mod modAnim">
        <pc:chgData name="FERHANE EL MOSTAFA" userId="612e3f77-08f4-424c-9bd0-6ac275dcda07" providerId="ADAL" clId="{03ECC52A-3917-4E4A-BCC6-67EB2827AB44}" dt="2025-08-20T22:46:24.510" v="1702"/>
        <pc:sldMkLst>
          <pc:docMk/>
          <pc:sldMk cId="342120363" sldId="2134808718"/>
        </pc:sldMkLst>
        <pc:spChg chg="mod">
          <ac:chgData name="FERHANE EL MOSTAFA" userId="612e3f77-08f4-424c-9bd0-6ac275dcda07" providerId="ADAL" clId="{03ECC52A-3917-4E4A-BCC6-67EB2827AB44}" dt="2025-08-20T22:43:38.932" v="1685"/>
          <ac:spMkLst>
            <pc:docMk/>
            <pc:sldMk cId="342120363" sldId="2134808718"/>
            <ac:spMk id="2" creationId="{051A1139-3C35-BAB8-D711-54A889FAE5A4}"/>
          </ac:spMkLst>
        </pc:spChg>
        <pc:picChg chg="add mod">
          <ac:chgData name="FERHANE EL MOSTAFA" userId="612e3f77-08f4-424c-9bd0-6ac275dcda07" providerId="ADAL" clId="{03ECC52A-3917-4E4A-BCC6-67EB2827AB44}" dt="2025-08-20T22:42:49.043" v="1682"/>
          <ac:picMkLst>
            <pc:docMk/>
            <pc:sldMk cId="342120363" sldId="2134808718"/>
            <ac:picMk id="3" creationId="{8203D484-C1A2-3624-CD11-3DD42E5E6E48}"/>
          </ac:picMkLst>
        </pc:picChg>
        <pc:picChg chg="add mod">
          <ac:chgData name="FERHANE EL MOSTAFA" userId="612e3f77-08f4-424c-9bd0-6ac275dcda07" providerId="ADAL" clId="{03ECC52A-3917-4E4A-BCC6-67EB2827AB44}" dt="2025-08-20T22:42:58.419" v="1683"/>
          <ac:picMkLst>
            <pc:docMk/>
            <pc:sldMk cId="342120363" sldId="2134808718"/>
            <ac:picMk id="7" creationId="{5967918E-D273-FDDE-F51C-AAB832AB0541}"/>
          </ac:picMkLst>
        </pc:picChg>
      </pc:sldChg>
      <pc:sldChg chg="addSp delSp modSp mod delAnim modAnim">
        <pc:chgData name="FERHANE EL MOSTAFA" userId="612e3f77-08f4-424c-9bd0-6ac275dcda07" providerId="ADAL" clId="{03ECC52A-3917-4E4A-BCC6-67EB2827AB44}" dt="2025-08-20T22:46:20.829" v="1701"/>
        <pc:sldMkLst>
          <pc:docMk/>
          <pc:sldMk cId="2143469606" sldId="2134808719"/>
        </pc:sldMkLst>
        <pc:picChg chg="add mod">
          <ac:chgData name="FERHANE EL MOSTAFA" userId="612e3f77-08f4-424c-9bd0-6ac275dcda07" providerId="ADAL" clId="{03ECC52A-3917-4E4A-BCC6-67EB2827AB44}" dt="2025-08-20T22:44:03.893" v="1690"/>
          <ac:picMkLst>
            <pc:docMk/>
            <pc:sldMk cId="2143469606" sldId="2134808719"/>
            <ac:picMk id="6" creationId="{1EE3557E-6471-805A-D4B4-4C4777D67D2F}"/>
          </ac:picMkLst>
        </pc:picChg>
        <pc:picChg chg="add mod">
          <ac:chgData name="FERHANE EL MOSTAFA" userId="612e3f77-08f4-424c-9bd0-6ac275dcda07" providerId="ADAL" clId="{03ECC52A-3917-4E4A-BCC6-67EB2827AB44}" dt="2025-08-20T22:44:11.300" v="1691"/>
          <ac:picMkLst>
            <pc:docMk/>
            <pc:sldMk cId="2143469606" sldId="2134808719"/>
            <ac:picMk id="9" creationId="{8077256E-9D2C-06F9-A007-B30670D6E5D5}"/>
          </ac:picMkLst>
        </pc:picChg>
        <pc:picChg chg="add mod">
          <ac:chgData name="FERHANE EL MOSTAFA" userId="612e3f77-08f4-424c-9bd0-6ac275dcda07" providerId="ADAL" clId="{03ECC52A-3917-4E4A-BCC6-67EB2827AB44}" dt="2025-08-20T22:46:15.111" v="1700" actId="14100"/>
          <ac:picMkLst>
            <pc:docMk/>
            <pc:sldMk cId="2143469606" sldId="2134808719"/>
            <ac:picMk id="10" creationId="{46760098-8726-92AA-0A0A-2A8AEF3E8E35}"/>
          </ac:picMkLst>
        </pc:picChg>
        <pc:picChg chg="add mod">
          <ac:chgData name="FERHANE EL MOSTAFA" userId="612e3f77-08f4-424c-9bd0-6ac275dcda07" providerId="ADAL" clId="{03ECC52A-3917-4E4A-BCC6-67EB2827AB44}" dt="2025-08-20T22:45:29.999" v="1698" actId="14100"/>
          <ac:picMkLst>
            <pc:docMk/>
            <pc:sldMk cId="2143469606" sldId="2134808719"/>
            <ac:picMk id="11" creationId="{A408F647-029F-2C0C-75CC-902FBE06F4D6}"/>
          </ac:picMkLst>
        </pc:picChg>
        <pc:picChg chg="add mod">
          <ac:chgData name="FERHANE EL MOSTAFA" userId="612e3f77-08f4-424c-9bd0-6ac275dcda07" providerId="ADAL" clId="{03ECC52A-3917-4E4A-BCC6-67EB2827AB44}" dt="2025-08-20T22:44:47.048" v="1696" actId="14100"/>
          <ac:picMkLst>
            <pc:docMk/>
            <pc:sldMk cId="2143469606" sldId="2134808719"/>
            <ac:picMk id="12" creationId="{1BC59E29-F5C8-FB19-6411-E07D72F0340F}"/>
          </ac:picMkLst>
        </pc:picChg>
      </pc:sldChg>
      <pc:sldChg chg="addSp delSp modSp mod">
        <pc:chgData name="FERHANE EL MOSTAFA" userId="612e3f77-08f4-424c-9bd0-6ac275dcda07" providerId="ADAL" clId="{03ECC52A-3917-4E4A-BCC6-67EB2827AB44}" dt="2025-08-20T22:52:47.482" v="1797" actId="1076"/>
        <pc:sldMkLst>
          <pc:docMk/>
          <pc:sldMk cId="827506173" sldId="2134808720"/>
        </pc:sldMkLst>
        <pc:spChg chg="mod">
          <ac:chgData name="FERHANE EL MOSTAFA" userId="612e3f77-08f4-424c-9bd0-6ac275dcda07" providerId="ADAL" clId="{03ECC52A-3917-4E4A-BCC6-67EB2827AB44}" dt="2025-08-20T22:48:37.412" v="1722" actId="20577"/>
          <ac:spMkLst>
            <pc:docMk/>
            <pc:sldMk cId="827506173" sldId="2134808720"/>
            <ac:spMk id="3" creationId="{147C895B-3E63-7DC0-91DB-90EDCD101387}"/>
          </ac:spMkLst>
        </pc:spChg>
        <pc:spChg chg="mod">
          <ac:chgData name="FERHANE EL MOSTAFA" userId="612e3f77-08f4-424c-9bd0-6ac275dcda07" providerId="ADAL" clId="{03ECC52A-3917-4E4A-BCC6-67EB2827AB44}" dt="2025-08-20T22:49:09.977" v="1744" actId="20577"/>
          <ac:spMkLst>
            <pc:docMk/>
            <pc:sldMk cId="827506173" sldId="2134808720"/>
            <ac:spMk id="6" creationId="{0CC7984D-1860-D7C8-A292-2791F5CFF274}"/>
          </ac:spMkLst>
        </pc:spChg>
        <pc:spChg chg="mod">
          <ac:chgData name="FERHANE EL MOSTAFA" userId="612e3f77-08f4-424c-9bd0-6ac275dcda07" providerId="ADAL" clId="{03ECC52A-3917-4E4A-BCC6-67EB2827AB44}" dt="2025-08-20T22:49:40.378" v="1766" actId="20577"/>
          <ac:spMkLst>
            <pc:docMk/>
            <pc:sldMk cId="827506173" sldId="2134808720"/>
            <ac:spMk id="14" creationId="{391DC996-BBFE-D500-A200-FFA9C0E8AB74}"/>
          </ac:spMkLst>
        </pc:spChg>
        <pc:spChg chg="mod">
          <ac:chgData name="FERHANE EL MOSTAFA" userId="612e3f77-08f4-424c-9bd0-6ac275dcda07" providerId="ADAL" clId="{03ECC52A-3917-4E4A-BCC6-67EB2827AB44}" dt="2025-08-20T22:51:47.708" v="1794" actId="20577"/>
          <ac:spMkLst>
            <pc:docMk/>
            <pc:sldMk cId="827506173" sldId="2134808720"/>
            <ac:spMk id="15" creationId="{96262DCF-3EF0-C4D6-403A-29F355672949}"/>
          </ac:spMkLst>
        </pc:spChg>
        <pc:graphicFrameChg chg="modGraphic">
          <ac:chgData name="FERHANE EL MOSTAFA" userId="612e3f77-08f4-424c-9bd0-6ac275dcda07" providerId="ADAL" clId="{03ECC52A-3917-4E4A-BCC6-67EB2827AB44}" dt="2025-08-20T22:50:14.209" v="1782" actId="20577"/>
          <ac:graphicFrameMkLst>
            <pc:docMk/>
            <pc:sldMk cId="827506173" sldId="2134808720"/>
            <ac:graphicFrameMk id="2" creationId="{A0740E10-723F-6847-0D3C-D252570A8503}"/>
          </ac:graphicFrameMkLst>
        </pc:graphicFrameChg>
        <pc:picChg chg="add mod">
          <ac:chgData name="FERHANE EL MOSTAFA" userId="612e3f77-08f4-424c-9bd0-6ac275dcda07" providerId="ADAL" clId="{03ECC52A-3917-4E4A-BCC6-67EB2827AB44}" dt="2025-08-20T22:52:47.482" v="1797" actId="1076"/>
          <ac:picMkLst>
            <pc:docMk/>
            <pc:sldMk cId="827506173" sldId="2134808720"/>
            <ac:picMk id="5" creationId="{FE7F3AE3-5F35-B535-1E2A-49EDA0C55C56}"/>
          </ac:picMkLst>
        </pc:picChg>
      </pc:sldChg>
      <pc:sldChg chg="del">
        <pc:chgData name="FERHANE EL MOSTAFA" userId="612e3f77-08f4-424c-9bd0-6ac275dcda07" providerId="ADAL" clId="{03ECC52A-3917-4E4A-BCC6-67EB2827AB44}" dt="2025-08-20T22:55:43.543" v="1869" actId="47"/>
        <pc:sldMkLst>
          <pc:docMk/>
          <pc:sldMk cId="3033448778" sldId="2134808721"/>
        </pc:sldMkLst>
      </pc:sldChg>
      <pc:sldChg chg="del">
        <pc:chgData name="FERHANE EL MOSTAFA" userId="612e3f77-08f4-424c-9bd0-6ac275dcda07" providerId="ADAL" clId="{03ECC52A-3917-4E4A-BCC6-67EB2827AB44}" dt="2025-08-20T22:58:25.492" v="1908" actId="47"/>
        <pc:sldMkLst>
          <pc:docMk/>
          <pc:sldMk cId="851597282" sldId="2134808722"/>
        </pc:sldMkLst>
      </pc:sldChg>
      <pc:sldChg chg="addSp delSp modSp mod">
        <pc:chgData name="FERHANE EL MOSTAFA" userId="612e3f77-08f4-424c-9bd0-6ac275dcda07" providerId="ADAL" clId="{03ECC52A-3917-4E4A-BCC6-67EB2827AB44}" dt="2025-08-20T23:01:44.533" v="1942" actId="478"/>
        <pc:sldMkLst>
          <pc:docMk/>
          <pc:sldMk cId="2746584739" sldId="2134808723"/>
        </pc:sldMkLst>
        <pc:spChg chg="mod">
          <ac:chgData name="FERHANE EL MOSTAFA" userId="612e3f77-08f4-424c-9bd0-6ac275dcda07" providerId="ADAL" clId="{03ECC52A-3917-4E4A-BCC6-67EB2827AB44}" dt="2025-08-20T22:59:23.246" v="1931" actId="20577"/>
          <ac:spMkLst>
            <pc:docMk/>
            <pc:sldMk cId="2746584739" sldId="2134808723"/>
            <ac:spMk id="2" creationId="{B86C4EBA-6576-54A9-AA83-D3A0FEC4E601}"/>
          </ac:spMkLst>
        </pc:spChg>
        <pc:spChg chg="add mod">
          <ac:chgData name="FERHANE EL MOSTAFA" userId="612e3f77-08f4-424c-9bd0-6ac275dcda07" providerId="ADAL" clId="{03ECC52A-3917-4E4A-BCC6-67EB2827AB44}" dt="2025-08-20T23:01:29.784" v="1941" actId="14100"/>
          <ac:spMkLst>
            <pc:docMk/>
            <pc:sldMk cId="2746584739" sldId="2134808723"/>
            <ac:spMk id="8" creationId="{598C38B5-E4DE-AAE9-18E9-2C39073236A9}"/>
          </ac:spMkLst>
        </pc:spChg>
        <pc:picChg chg="add mod">
          <ac:chgData name="FERHANE EL MOSTAFA" userId="612e3f77-08f4-424c-9bd0-6ac275dcda07" providerId="ADAL" clId="{03ECC52A-3917-4E4A-BCC6-67EB2827AB44}" dt="2025-08-20T23:01:10.268" v="1938" actId="14100"/>
          <ac:picMkLst>
            <pc:docMk/>
            <pc:sldMk cId="2746584739" sldId="2134808723"/>
            <ac:picMk id="6" creationId="{DAC6B361-7594-AF29-D7CD-038C77C5B005}"/>
          </ac:picMkLst>
        </pc:picChg>
      </pc:sldChg>
      <pc:sldChg chg="del">
        <pc:chgData name="FERHANE EL MOSTAFA" userId="612e3f77-08f4-424c-9bd0-6ac275dcda07" providerId="ADAL" clId="{03ECC52A-3917-4E4A-BCC6-67EB2827AB44}" dt="2025-08-20T23:19:48.350" v="2133" actId="47"/>
        <pc:sldMkLst>
          <pc:docMk/>
          <pc:sldMk cId="1058716187" sldId="2134808724"/>
        </pc:sldMkLst>
      </pc:sldChg>
      <pc:sldChg chg="addSp delSp modSp mod">
        <pc:chgData name="FERHANE EL MOSTAFA" userId="612e3f77-08f4-424c-9bd0-6ac275dcda07" providerId="ADAL" clId="{03ECC52A-3917-4E4A-BCC6-67EB2827AB44}" dt="2025-08-20T23:22:23.559" v="2326" actId="20577"/>
        <pc:sldMkLst>
          <pc:docMk/>
          <pc:sldMk cId="3657102211" sldId="2134808725"/>
        </pc:sldMkLst>
        <pc:spChg chg="add mod">
          <ac:chgData name="FERHANE EL MOSTAFA" userId="612e3f77-08f4-424c-9bd0-6ac275dcda07" providerId="ADAL" clId="{03ECC52A-3917-4E4A-BCC6-67EB2827AB44}" dt="2025-08-20T23:22:23.559" v="2326" actId="20577"/>
          <ac:spMkLst>
            <pc:docMk/>
            <pc:sldMk cId="3657102211" sldId="2134808725"/>
            <ac:spMk id="2" creationId="{09F3FC7A-5B65-19E1-0D71-D965F6BC2CDB}"/>
          </ac:spMkLst>
        </pc:spChg>
      </pc:sldChg>
      <pc:sldChg chg="del">
        <pc:chgData name="FERHANE EL MOSTAFA" userId="612e3f77-08f4-424c-9bd0-6ac275dcda07" providerId="ADAL" clId="{03ECC52A-3917-4E4A-BCC6-67EB2827AB44}" dt="2025-08-20T23:22:28.140" v="2327" actId="47"/>
        <pc:sldMkLst>
          <pc:docMk/>
          <pc:sldMk cId="2783003011" sldId="2134808726"/>
        </pc:sldMkLst>
      </pc:sldChg>
      <pc:sldChg chg="addSp delSp modSp add mod">
        <pc:chgData name="FERHANE EL MOSTAFA" userId="612e3f77-08f4-424c-9bd0-6ac275dcda07" providerId="ADAL" clId="{03ECC52A-3917-4E4A-BCC6-67EB2827AB44}" dt="2025-08-20T20:11:20.212" v="12" actId="478"/>
        <pc:sldMkLst>
          <pc:docMk/>
          <pc:sldMk cId="1670954483" sldId="2134808727"/>
        </pc:sldMkLst>
        <pc:spChg chg="mod">
          <ac:chgData name="FERHANE EL MOSTAFA" userId="612e3f77-08f4-424c-9bd0-6ac275dcda07" providerId="ADAL" clId="{03ECC52A-3917-4E4A-BCC6-67EB2827AB44}" dt="2025-08-20T20:11:17.663" v="11" actId="20577"/>
          <ac:spMkLst>
            <pc:docMk/>
            <pc:sldMk cId="1670954483" sldId="2134808727"/>
            <ac:spMk id="2" creationId="{8AB7E6F7-3FAD-9010-167E-3C426AB3F219}"/>
          </ac:spMkLst>
        </pc:spChg>
        <pc:picChg chg="add mod">
          <ac:chgData name="FERHANE EL MOSTAFA" userId="612e3f77-08f4-424c-9bd0-6ac275dcda07" providerId="ADAL" clId="{03ECC52A-3917-4E4A-BCC6-67EB2827AB44}" dt="2025-08-20T20:10:57.708" v="8"/>
          <ac:picMkLst>
            <pc:docMk/>
            <pc:sldMk cId="1670954483" sldId="2134808727"/>
            <ac:picMk id="6" creationId="{39DE027C-671E-5FD2-2774-49DA86729BCD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20T21:40:58.711" v="423"/>
        <pc:sldMkLst>
          <pc:docMk/>
          <pc:sldMk cId="2670485127" sldId="2134808728"/>
        </pc:sldMkLst>
        <pc:spChg chg="mod">
          <ac:chgData name="FERHANE EL MOSTAFA" userId="612e3f77-08f4-424c-9bd0-6ac275dcda07" providerId="ADAL" clId="{03ECC52A-3917-4E4A-BCC6-67EB2827AB44}" dt="2025-08-20T20:28:36.284" v="385"/>
          <ac:spMkLst>
            <pc:docMk/>
            <pc:sldMk cId="2670485127" sldId="2134808728"/>
            <ac:spMk id="3" creationId="{FA2D7C69-20E1-2BED-2FB2-2C94DE2429F7}"/>
          </ac:spMkLst>
        </pc:spChg>
        <pc:picChg chg="add mod">
          <ac:chgData name="FERHANE EL MOSTAFA" userId="612e3f77-08f4-424c-9bd0-6ac275dcda07" providerId="ADAL" clId="{03ECC52A-3917-4E4A-BCC6-67EB2827AB44}" dt="2025-08-20T20:28:18.044" v="384"/>
          <ac:picMkLst>
            <pc:docMk/>
            <pc:sldMk cId="2670485127" sldId="2134808728"/>
            <ac:picMk id="5" creationId="{DB5584E3-1A0C-B865-3900-A40378F31258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20T21:40:48.936" v="422"/>
        <pc:sldMkLst>
          <pc:docMk/>
          <pc:sldMk cId="3443806565" sldId="2134808729"/>
        </pc:sldMkLst>
        <pc:spChg chg="mod">
          <ac:chgData name="FERHANE EL MOSTAFA" userId="612e3f77-08f4-424c-9bd0-6ac275dcda07" providerId="ADAL" clId="{03ECC52A-3917-4E4A-BCC6-67EB2827AB44}" dt="2025-08-20T21:40:37.144" v="421" actId="20577"/>
          <ac:spMkLst>
            <pc:docMk/>
            <pc:sldMk cId="3443806565" sldId="2134808729"/>
            <ac:spMk id="3" creationId="{536149B8-60DF-A2F0-42B0-5BCEC8C71A82}"/>
          </ac:spMkLst>
        </pc:spChg>
        <pc:picChg chg="add mod">
          <ac:chgData name="FERHANE EL MOSTAFA" userId="612e3f77-08f4-424c-9bd0-6ac275dcda07" providerId="ADAL" clId="{03ECC52A-3917-4E4A-BCC6-67EB2827AB44}" dt="2025-08-20T21:40:15.277" v="389"/>
          <ac:picMkLst>
            <pc:docMk/>
            <pc:sldMk cId="3443806565" sldId="2134808729"/>
            <ac:picMk id="4" creationId="{8B250DFC-ACBC-3F63-294E-85FEF17C1799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30T10:23:39.665" v="2368"/>
        <pc:sldMkLst>
          <pc:docMk/>
          <pc:sldMk cId="3816293835" sldId="2134808730"/>
        </pc:sldMkLst>
        <pc:spChg chg="mod">
          <ac:chgData name="FERHANE EL MOSTAFA" userId="612e3f77-08f4-424c-9bd0-6ac275dcda07" providerId="ADAL" clId="{03ECC52A-3917-4E4A-BCC6-67EB2827AB44}" dt="2025-08-20T21:46:16.494" v="598" actId="20577"/>
          <ac:spMkLst>
            <pc:docMk/>
            <pc:sldMk cId="3816293835" sldId="2134808730"/>
            <ac:spMk id="3" creationId="{6990092F-0C02-D1CC-1F68-B72A4A805D1D}"/>
          </ac:spMkLst>
        </pc:spChg>
        <pc:spChg chg="add mod">
          <ac:chgData name="FERHANE EL MOSTAFA" userId="612e3f77-08f4-424c-9bd0-6ac275dcda07" providerId="ADAL" clId="{03ECC52A-3917-4E4A-BCC6-67EB2827AB44}" dt="2025-08-20T21:47:04.863" v="603" actId="20577"/>
          <ac:spMkLst>
            <pc:docMk/>
            <pc:sldMk cId="3816293835" sldId="2134808730"/>
            <ac:spMk id="6" creationId="{A1BC5DC3-FFBD-C8A5-D3A2-222F59AD67A0}"/>
          </ac:spMkLst>
        </pc:spChg>
        <pc:spChg chg="add mod">
          <ac:chgData name="FERHANE EL MOSTAFA" userId="612e3f77-08f4-424c-9bd0-6ac275dcda07" providerId="ADAL" clId="{03ECC52A-3917-4E4A-BCC6-67EB2827AB44}" dt="2025-08-20T22:06:27.813" v="1011" actId="20577"/>
          <ac:spMkLst>
            <pc:docMk/>
            <pc:sldMk cId="3816293835" sldId="2134808730"/>
            <ac:spMk id="7" creationId="{F166746E-DF91-3DB6-35E9-BC0C617A28AD}"/>
          </ac:spMkLst>
        </pc:spChg>
        <pc:spChg chg="add mod">
          <ac:chgData name="FERHANE EL MOSTAFA" userId="612e3f77-08f4-424c-9bd0-6ac275dcda07" providerId="ADAL" clId="{03ECC52A-3917-4E4A-BCC6-67EB2827AB44}" dt="2025-08-20T21:51:29.180" v="617" actId="20577"/>
          <ac:spMkLst>
            <pc:docMk/>
            <pc:sldMk cId="3816293835" sldId="2134808730"/>
            <ac:spMk id="8" creationId="{74616069-3306-520C-4F3B-83F5B61B3B04}"/>
          </ac:spMkLst>
        </pc:spChg>
        <pc:spChg chg="add mod">
          <ac:chgData name="FERHANE EL MOSTAFA" userId="612e3f77-08f4-424c-9bd0-6ac275dcda07" providerId="ADAL" clId="{03ECC52A-3917-4E4A-BCC6-67EB2827AB44}" dt="2025-08-20T22:09:55.066" v="1048" actId="20577"/>
          <ac:spMkLst>
            <pc:docMk/>
            <pc:sldMk cId="3816293835" sldId="2134808730"/>
            <ac:spMk id="13" creationId="{D835FA01-7031-A5C1-D812-1166300E5A78}"/>
          </ac:spMkLst>
        </pc:spChg>
        <pc:spChg chg="add mod">
          <ac:chgData name="FERHANE EL MOSTAFA" userId="612e3f77-08f4-424c-9bd0-6ac275dcda07" providerId="ADAL" clId="{03ECC52A-3917-4E4A-BCC6-67EB2827AB44}" dt="2025-08-20T21:52:56.076" v="654" actId="20577"/>
          <ac:spMkLst>
            <pc:docMk/>
            <pc:sldMk cId="3816293835" sldId="2134808730"/>
            <ac:spMk id="14" creationId="{3037B4FF-D498-AA27-8052-00F279D18CAD}"/>
          </ac:spMkLst>
        </pc:spChg>
        <pc:spChg chg="add mod">
          <ac:chgData name="FERHANE EL MOSTAFA" userId="612e3f77-08f4-424c-9bd0-6ac275dcda07" providerId="ADAL" clId="{03ECC52A-3917-4E4A-BCC6-67EB2827AB44}" dt="2025-08-20T21:52:38.999" v="643" actId="1076"/>
          <ac:spMkLst>
            <pc:docMk/>
            <pc:sldMk cId="3816293835" sldId="2134808730"/>
            <ac:spMk id="15" creationId="{5E164E8A-6E83-22B4-DB9E-D7C6549287CA}"/>
          </ac:spMkLst>
        </pc:spChg>
        <pc:graphicFrameChg chg="mod modGraphic">
          <ac:chgData name="FERHANE EL MOSTAFA" userId="612e3f77-08f4-424c-9bd0-6ac275dcda07" providerId="ADAL" clId="{03ECC52A-3917-4E4A-BCC6-67EB2827AB44}" dt="2025-08-30T10:23:39.665" v="2368"/>
          <ac:graphicFrameMkLst>
            <pc:docMk/>
            <pc:sldMk cId="3816293835" sldId="2134808730"/>
            <ac:graphicFrameMk id="2" creationId="{25BC48A4-39DC-CF74-7F7F-A6E20A5A4FBA}"/>
          </ac:graphicFrameMkLst>
        </pc:graphicFrameChg>
        <pc:picChg chg="add mod">
          <ac:chgData name="FERHANE EL MOSTAFA" userId="612e3f77-08f4-424c-9bd0-6ac275dcda07" providerId="ADAL" clId="{03ECC52A-3917-4E4A-BCC6-67EB2827AB44}" dt="2025-08-20T21:45:18.334" v="521"/>
          <ac:picMkLst>
            <pc:docMk/>
            <pc:sldMk cId="3816293835" sldId="2134808730"/>
            <ac:picMk id="4" creationId="{BF663D90-4646-B1C7-9049-54A2B4B350A6}"/>
          </ac:picMkLst>
        </pc:picChg>
      </pc:sldChg>
      <pc:sldChg chg="addSp delSp modSp add mod modAnim">
        <pc:chgData name="FERHANE EL MOSTAFA" userId="612e3f77-08f4-424c-9bd0-6ac275dcda07" providerId="ADAL" clId="{03ECC52A-3917-4E4A-BCC6-67EB2827AB44}" dt="2025-08-30T10:23:44.422" v="2369"/>
        <pc:sldMkLst>
          <pc:docMk/>
          <pc:sldMk cId="2516559366" sldId="2134808731"/>
        </pc:sldMkLst>
        <pc:spChg chg="mod">
          <ac:chgData name="FERHANE EL MOSTAFA" userId="612e3f77-08f4-424c-9bd0-6ac275dcda07" providerId="ADAL" clId="{03ECC52A-3917-4E4A-BCC6-67EB2827AB44}" dt="2025-08-20T21:54:34.600" v="676" actId="20577"/>
          <ac:spMkLst>
            <pc:docMk/>
            <pc:sldMk cId="2516559366" sldId="2134808731"/>
            <ac:spMk id="3" creationId="{17E86DB1-3729-610D-8246-B9D38494F710}"/>
          </ac:spMkLst>
        </pc:spChg>
        <pc:spChg chg="mod">
          <ac:chgData name="FERHANE EL MOSTAFA" userId="612e3f77-08f4-424c-9bd0-6ac275dcda07" providerId="ADAL" clId="{03ECC52A-3917-4E4A-BCC6-67EB2827AB44}" dt="2025-08-20T22:06:07.216" v="1000" actId="20577"/>
          <ac:spMkLst>
            <pc:docMk/>
            <pc:sldMk cId="2516559366" sldId="2134808731"/>
            <ac:spMk id="7" creationId="{D340DFC5-2F9A-A852-E227-4970536E90E2}"/>
          </ac:spMkLst>
        </pc:spChg>
        <pc:spChg chg="mod">
          <ac:chgData name="FERHANE EL MOSTAFA" userId="612e3f77-08f4-424c-9bd0-6ac275dcda07" providerId="ADAL" clId="{03ECC52A-3917-4E4A-BCC6-67EB2827AB44}" dt="2025-08-20T22:10:13.030" v="1049"/>
          <ac:spMkLst>
            <pc:docMk/>
            <pc:sldMk cId="2516559366" sldId="2134808731"/>
            <ac:spMk id="13" creationId="{253206DE-B726-251D-8402-2CD9C53E709B}"/>
          </ac:spMkLst>
        </pc:spChg>
        <pc:graphicFrameChg chg="mod">
          <ac:chgData name="FERHANE EL MOSTAFA" userId="612e3f77-08f4-424c-9bd0-6ac275dcda07" providerId="ADAL" clId="{03ECC52A-3917-4E4A-BCC6-67EB2827AB44}" dt="2025-08-30T10:23:44.422" v="2369"/>
          <ac:graphicFrameMkLst>
            <pc:docMk/>
            <pc:sldMk cId="2516559366" sldId="2134808731"/>
            <ac:graphicFrameMk id="2" creationId="{1627E4F6-1E39-C794-693D-0602A50C7C68}"/>
          </ac:graphicFrameMkLst>
        </pc:graphicFrameChg>
        <pc:picChg chg="add mod">
          <ac:chgData name="FERHANE EL MOSTAFA" userId="612e3f77-08f4-424c-9bd0-6ac275dcda07" providerId="ADAL" clId="{03ECC52A-3917-4E4A-BCC6-67EB2827AB44}" dt="2025-08-20T21:54:17.294" v="667"/>
          <ac:picMkLst>
            <pc:docMk/>
            <pc:sldMk cId="2516559366" sldId="2134808731"/>
            <ac:picMk id="5" creationId="{3676CFF9-798A-33BF-5EE7-91306B593B14}"/>
          </ac:picMkLst>
        </pc:picChg>
      </pc:sldChg>
      <pc:sldChg chg="addSp delSp modSp add mod delAnim modAnim">
        <pc:chgData name="FERHANE EL MOSTAFA" userId="612e3f77-08f4-424c-9bd0-6ac275dcda07" providerId="ADAL" clId="{03ECC52A-3917-4E4A-BCC6-67EB2827AB44}" dt="2025-08-20T22:11:43.582" v="1068"/>
        <pc:sldMkLst>
          <pc:docMk/>
          <pc:sldMk cId="2985476707" sldId="2134808732"/>
        </pc:sldMkLst>
        <pc:spChg chg="mod">
          <ac:chgData name="FERHANE EL MOSTAFA" userId="612e3f77-08f4-424c-9bd0-6ac275dcda07" providerId="ADAL" clId="{03ECC52A-3917-4E4A-BCC6-67EB2827AB44}" dt="2025-08-20T22:04:18.252" v="977" actId="20577"/>
          <ac:spMkLst>
            <pc:docMk/>
            <pc:sldMk cId="2985476707" sldId="2134808732"/>
            <ac:spMk id="3" creationId="{E8899C6C-7DAC-5740-1A21-FA13CE1BAAB1}"/>
          </ac:spMkLst>
        </pc:spChg>
        <pc:spChg chg="add mod">
          <ac:chgData name="FERHANE EL MOSTAFA" userId="612e3f77-08f4-424c-9bd0-6ac275dcda07" providerId="ADAL" clId="{03ECC52A-3917-4E4A-BCC6-67EB2827AB44}" dt="2025-08-20T22:11:07.490" v="1063" actId="1076"/>
          <ac:spMkLst>
            <pc:docMk/>
            <pc:sldMk cId="2985476707" sldId="2134808732"/>
            <ac:spMk id="5" creationId="{B523F3D9-CB19-0629-10DA-FAF43ACA47E7}"/>
          </ac:spMkLst>
        </pc:spChg>
        <pc:spChg chg="mod">
          <ac:chgData name="FERHANE EL MOSTAFA" userId="612e3f77-08f4-424c-9bd0-6ac275dcda07" providerId="ADAL" clId="{03ECC52A-3917-4E4A-BCC6-67EB2827AB44}" dt="2025-08-20T22:10:53.913" v="1060" actId="207"/>
          <ac:spMkLst>
            <pc:docMk/>
            <pc:sldMk cId="2985476707" sldId="2134808732"/>
            <ac:spMk id="6" creationId="{3DBCD353-CCCC-24F9-E445-103FE4C215BD}"/>
          </ac:spMkLst>
        </pc:spChg>
        <pc:spChg chg="mod">
          <ac:chgData name="FERHANE EL MOSTAFA" userId="612e3f77-08f4-424c-9bd0-6ac275dcda07" providerId="ADAL" clId="{03ECC52A-3917-4E4A-BCC6-67EB2827AB44}" dt="2025-08-20T22:10:56.670" v="1061" actId="207"/>
          <ac:spMkLst>
            <pc:docMk/>
            <pc:sldMk cId="2985476707" sldId="2134808732"/>
            <ac:spMk id="13" creationId="{3D7DCC21-152D-22B4-6AAC-B027889468D4}"/>
          </ac:spMkLst>
        </pc:spChg>
        <pc:spChg chg="mod">
          <ac:chgData name="FERHANE EL MOSTAFA" userId="612e3f77-08f4-424c-9bd0-6ac275dcda07" providerId="ADAL" clId="{03ECC52A-3917-4E4A-BCC6-67EB2827AB44}" dt="2025-08-20T22:10:50.885" v="1059" actId="207"/>
          <ac:spMkLst>
            <pc:docMk/>
            <pc:sldMk cId="2985476707" sldId="2134808732"/>
            <ac:spMk id="14" creationId="{F51097DD-170E-0156-09D3-D2CD56A5D99A}"/>
          </ac:spMkLst>
        </pc:spChg>
        <pc:picChg chg="add mod">
          <ac:chgData name="FERHANE EL MOSTAFA" userId="612e3f77-08f4-424c-9bd0-6ac275dcda07" providerId="ADAL" clId="{03ECC52A-3917-4E4A-BCC6-67EB2827AB44}" dt="2025-08-20T22:04:49.595" v="981" actId="1076"/>
          <ac:picMkLst>
            <pc:docMk/>
            <pc:sldMk cId="2985476707" sldId="2134808732"/>
            <ac:picMk id="18" creationId="{1951B883-E406-0D97-F686-63474A306B9E}"/>
          </ac:picMkLst>
        </pc:picChg>
      </pc:sldChg>
      <pc:sldChg chg="addSp delSp modSp add mod">
        <pc:chgData name="FERHANE EL MOSTAFA" userId="612e3f77-08f4-424c-9bd0-6ac275dcda07" providerId="ADAL" clId="{03ECC52A-3917-4E4A-BCC6-67EB2827AB44}" dt="2025-08-20T22:20:07.593" v="1295" actId="20577"/>
        <pc:sldMkLst>
          <pc:docMk/>
          <pc:sldMk cId="3471885217" sldId="2134808733"/>
        </pc:sldMkLst>
        <pc:spChg chg="mod">
          <ac:chgData name="FERHANE EL MOSTAFA" userId="612e3f77-08f4-424c-9bd0-6ac275dcda07" providerId="ADAL" clId="{03ECC52A-3917-4E4A-BCC6-67EB2827AB44}" dt="2025-08-20T22:20:07.593" v="1295" actId="20577"/>
          <ac:spMkLst>
            <pc:docMk/>
            <pc:sldMk cId="3471885217" sldId="2134808733"/>
            <ac:spMk id="2" creationId="{191DACB3-62EE-3A3E-822C-73B43A594647}"/>
          </ac:spMkLst>
        </pc:spChg>
        <pc:picChg chg="add mod">
          <ac:chgData name="FERHANE EL MOSTAFA" userId="612e3f77-08f4-424c-9bd0-6ac275dcda07" providerId="ADAL" clId="{03ECC52A-3917-4E4A-BCC6-67EB2827AB44}" dt="2025-08-20T22:19:38.979" v="1247"/>
          <ac:picMkLst>
            <pc:docMk/>
            <pc:sldMk cId="3471885217" sldId="2134808733"/>
            <ac:picMk id="4" creationId="{AFC493AE-F47E-1C7D-5594-ED0B0B841D4A}"/>
          </ac:picMkLst>
        </pc:picChg>
      </pc:sldChg>
      <pc:sldChg chg="addSp delSp modSp add del mod">
        <pc:chgData name="FERHANE EL MOSTAFA" userId="612e3f77-08f4-424c-9bd0-6ac275dcda07" providerId="ADAL" clId="{03ECC52A-3917-4E4A-BCC6-67EB2827AB44}" dt="2025-08-20T22:58:00.529" v="1904" actId="2696"/>
        <pc:sldMkLst>
          <pc:docMk/>
          <pc:sldMk cId="2532175873" sldId="2134808734"/>
        </pc:sldMkLst>
      </pc:sldChg>
      <pc:sldChg chg="modSp add mod">
        <pc:chgData name="FERHANE EL MOSTAFA" userId="612e3f77-08f4-424c-9bd0-6ac275dcda07" providerId="ADAL" clId="{03ECC52A-3917-4E4A-BCC6-67EB2827AB44}" dt="2025-08-20T22:58:21.973" v="1907" actId="20577"/>
        <pc:sldMkLst>
          <pc:docMk/>
          <pc:sldMk cId="4012810430" sldId="2134808734"/>
        </pc:sldMkLst>
        <pc:spChg chg="mod">
          <ac:chgData name="FERHANE EL MOSTAFA" userId="612e3f77-08f4-424c-9bd0-6ac275dcda07" providerId="ADAL" clId="{03ECC52A-3917-4E4A-BCC6-67EB2827AB44}" dt="2025-08-20T22:58:21.973" v="1907" actId="20577"/>
          <ac:spMkLst>
            <pc:docMk/>
            <pc:sldMk cId="4012810430" sldId="2134808734"/>
            <ac:spMk id="3" creationId="{32ECE476-268B-5FC3-DCEE-A08E94AFD03F}"/>
          </ac:spMkLst>
        </pc:spChg>
      </pc:sldChg>
      <pc:sldChg chg="delSp modSp add mod delAnim">
        <pc:chgData name="FERHANE EL MOSTAFA" userId="612e3f77-08f4-424c-9bd0-6ac275dcda07" providerId="ADAL" clId="{03ECC52A-3917-4E4A-BCC6-67EB2827AB44}" dt="2025-08-20T22:57:38.277" v="1903" actId="1076"/>
        <pc:sldMkLst>
          <pc:docMk/>
          <pc:sldMk cId="2349550496" sldId="2134808735"/>
        </pc:sldMkLst>
        <pc:spChg chg="mod">
          <ac:chgData name="FERHANE EL MOSTAFA" userId="612e3f77-08f4-424c-9bd0-6ac275dcda07" providerId="ADAL" clId="{03ECC52A-3917-4E4A-BCC6-67EB2827AB44}" dt="2025-08-20T22:56:22.202" v="1877" actId="20577"/>
          <ac:spMkLst>
            <pc:docMk/>
            <pc:sldMk cId="2349550496" sldId="2134808735"/>
            <ac:spMk id="3" creationId="{8B7B93CA-C478-A881-9718-F33C71D41B54}"/>
          </ac:spMkLst>
        </pc:spChg>
        <pc:spChg chg="mod">
          <ac:chgData name="FERHANE EL MOSTAFA" userId="612e3f77-08f4-424c-9bd0-6ac275dcda07" providerId="ADAL" clId="{03ECC52A-3917-4E4A-BCC6-67EB2827AB44}" dt="2025-08-20T22:57:31.253" v="1901" actId="1076"/>
          <ac:spMkLst>
            <pc:docMk/>
            <pc:sldMk cId="2349550496" sldId="2134808735"/>
            <ac:spMk id="5" creationId="{1B283EE3-24C7-6962-E13A-2A0671BEAB47}"/>
          </ac:spMkLst>
        </pc:spChg>
        <pc:spChg chg="mod">
          <ac:chgData name="FERHANE EL MOSTAFA" userId="612e3f77-08f4-424c-9bd0-6ac275dcda07" providerId="ADAL" clId="{03ECC52A-3917-4E4A-BCC6-67EB2827AB44}" dt="2025-08-20T22:57:34.050" v="1902" actId="1076"/>
          <ac:spMkLst>
            <pc:docMk/>
            <pc:sldMk cId="2349550496" sldId="2134808735"/>
            <ac:spMk id="6" creationId="{CEE632A8-D3D2-864D-6495-29BB3723FEEF}"/>
          </ac:spMkLst>
        </pc:spChg>
        <pc:spChg chg="mod">
          <ac:chgData name="FERHANE EL MOSTAFA" userId="612e3f77-08f4-424c-9bd0-6ac275dcda07" providerId="ADAL" clId="{03ECC52A-3917-4E4A-BCC6-67EB2827AB44}" dt="2025-08-20T22:57:38.277" v="1903" actId="1076"/>
          <ac:spMkLst>
            <pc:docMk/>
            <pc:sldMk cId="2349550496" sldId="2134808735"/>
            <ac:spMk id="14" creationId="{183E0D97-A9C4-776A-046A-733B1CE7E7A5}"/>
          </ac:spMkLst>
        </pc:spChg>
      </pc:sldChg>
      <pc:sldChg chg="addSp delSp modSp add mod">
        <pc:chgData name="FERHANE EL MOSTAFA" userId="612e3f77-08f4-424c-9bd0-6ac275dcda07" providerId="ADAL" clId="{03ECC52A-3917-4E4A-BCC6-67EB2827AB44}" dt="2025-08-20T23:19:45.359" v="2132"/>
        <pc:sldMkLst>
          <pc:docMk/>
          <pc:sldMk cId="3074834879" sldId="2134808736"/>
        </pc:sldMkLst>
        <pc:spChg chg="mod">
          <ac:chgData name="FERHANE EL MOSTAFA" userId="612e3f77-08f4-424c-9bd0-6ac275dcda07" providerId="ADAL" clId="{03ECC52A-3917-4E4A-BCC6-67EB2827AB44}" dt="2025-08-20T23:19:45.359" v="2132"/>
          <ac:spMkLst>
            <pc:docMk/>
            <pc:sldMk cId="3074834879" sldId="2134808736"/>
            <ac:spMk id="2" creationId="{B6E7AA35-FDE5-41FF-5697-5550A216CE4A}"/>
          </ac:spMkLst>
        </pc:spChg>
        <pc:picChg chg="add mod">
          <ac:chgData name="FERHANE EL MOSTAFA" userId="612e3f77-08f4-424c-9bd0-6ac275dcda07" providerId="ADAL" clId="{03ECC52A-3917-4E4A-BCC6-67EB2827AB44}" dt="2025-08-20T23:19:28.147" v="2131"/>
          <ac:picMkLst>
            <pc:docMk/>
            <pc:sldMk cId="3074834879" sldId="2134808736"/>
            <ac:picMk id="16" creationId="{3651C4FA-4EB1-603D-AD4E-2CC32A5CCEE5}"/>
          </ac:picMkLst>
        </pc:picChg>
      </pc:sldChg>
      <pc:sldChg chg="add">
        <pc:chgData name="FERHANE EL MOSTAFA" userId="612e3f77-08f4-424c-9bd0-6ac275dcda07" providerId="ADAL" clId="{03ECC52A-3917-4E4A-BCC6-67EB2827AB44}" dt="2025-08-30T08:19:02.661" v="2361"/>
        <pc:sldMkLst>
          <pc:docMk/>
          <pc:sldMk cId="1341450229" sldId="213480873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60674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63771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8068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76576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7806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B75388DA-0E5A-9141-F6E7-89BB6C2CDC89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848351611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FD8688E8-809C-3C14-0EC6-19316ED8560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18970915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613384986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7" name="Tableau 16">
            <a:extLst>
              <a:ext uri="{FF2B5EF4-FFF2-40B4-BE49-F238E27FC236}">
                <a16:creationId xmlns:a16="http://schemas.microsoft.com/office/drawing/2014/main" id="{2D44A57B-AAD1-6A1C-296F-2DEE345B61D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201955632"/>
              </p:ext>
            </p:extLst>
          </p:nvPr>
        </p:nvGraphicFramePr>
        <p:xfrm>
          <a:off x="0" y="2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505099"/>
      </p:ext>
    </p:extLst>
  </p:cSld>
  <p:clrMapOvr>
    <a:masterClrMapping/>
  </p:clrMapOvr>
  <p:hf hdr="0" ftr="0" dt="0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332891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15645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4849425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327385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35132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784634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81965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83654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810360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2196540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54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309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27310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56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7741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167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403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56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8334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196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412694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11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5026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0944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93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18" Type="http://schemas.openxmlformats.org/officeDocument/2006/relationships/slideLayout" Target="../slideLayouts/slideLayout91.xml"/><Relationship Id="rId26" Type="http://schemas.openxmlformats.org/officeDocument/2006/relationships/slideLayout" Target="../slideLayouts/slideLayout99.xml"/><Relationship Id="rId3" Type="http://schemas.openxmlformats.org/officeDocument/2006/relationships/slideLayout" Target="../slideLayouts/slideLayout76.xml"/><Relationship Id="rId21" Type="http://schemas.openxmlformats.org/officeDocument/2006/relationships/slideLayout" Target="../slideLayouts/slideLayout94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slideLayout" Target="../slideLayouts/slideLayout90.xml"/><Relationship Id="rId25" Type="http://schemas.openxmlformats.org/officeDocument/2006/relationships/slideLayout" Target="../slideLayouts/slideLayout9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20" Type="http://schemas.openxmlformats.org/officeDocument/2006/relationships/slideLayout" Target="../slideLayouts/slideLayout93.xml"/><Relationship Id="rId29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24" Type="http://schemas.openxmlformats.org/officeDocument/2006/relationships/slideLayout" Target="../slideLayouts/slideLayout97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23" Type="http://schemas.openxmlformats.org/officeDocument/2006/relationships/slideLayout" Target="../slideLayouts/slideLayout96.xml"/><Relationship Id="rId28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83.xml"/><Relationship Id="rId19" Type="http://schemas.openxmlformats.org/officeDocument/2006/relationships/slideLayout" Target="../slideLayouts/slideLayout92.xml"/><Relationship Id="rId31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Relationship Id="rId22" Type="http://schemas.openxmlformats.org/officeDocument/2006/relationships/slideLayout" Target="../slideLayouts/slideLayout95.xml"/><Relationship Id="rId27" Type="http://schemas.openxmlformats.org/officeDocument/2006/relationships/slideLayout" Target="../slideLayouts/slideLayout100.xml"/><Relationship Id="rId30" Type="http://schemas.openxmlformats.org/officeDocument/2006/relationships/slideLayout" Target="../slideLayouts/slideLayout10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838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877" r:id="rId29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954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3" r:id="rId1"/>
    <p:sldLayoutId id="2147483984" r:id="rId2"/>
    <p:sldLayoutId id="2147483985" r:id="rId3"/>
    <p:sldLayoutId id="2147483986" r:id="rId4"/>
    <p:sldLayoutId id="2147483987" r:id="rId5"/>
    <p:sldLayoutId id="2147483988" r:id="rId6"/>
    <p:sldLayoutId id="2147483989" r:id="rId7"/>
    <p:sldLayoutId id="2147483990" r:id="rId8"/>
    <p:sldLayoutId id="2147483991" r:id="rId9"/>
    <p:sldLayoutId id="2147483992" r:id="rId10"/>
    <p:sldLayoutId id="2147483993" r:id="rId11"/>
    <p:sldLayoutId id="2147483994" r:id="rId12"/>
    <p:sldLayoutId id="2147483995" r:id="rId13"/>
    <p:sldLayoutId id="2147483996" r:id="rId14"/>
    <p:sldLayoutId id="2147483997" r:id="rId15"/>
    <p:sldLayoutId id="2147483998" r:id="rId16"/>
    <p:sldLayoutId id="2147483999" r:id="rId17"/>
    <p:sldLayoutId id="2147484000" r:id="rId18"/>
    <p:sldLayoutId id="2147484001" r:id="rId19"/>
    <p:sldLayoutId id="2147484002" r:id="rId20"/>
    <p:sldLayoutId id="2147484003" r:id="rId21"/>
    <p:sldLayoutId id="2147484004" r:id="rId22"/>
    <p:sldLayoutId id="2147484005" r:id="rId23"/>
    <p:sldLayoutId id="2147484006" r:id="rId24"/>
    <p:sldLayoutId id="2147484007" r:id="rId25"/>
    <p:sldLayoutId id="2147484008" r:id="rId26"/>
    <p:sldLayoutId id="2147484009" r:id="rId27"/>
    <p:sldLayoutId id="2147484010" r:id="rId28"/>
    <p:sldLayoutId id="2147484011" r:id="rId29"/>
    <p:sldLayoutId id="2147484012" r:id="rId30"/>
    <p:sldLayoutId id="214748401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6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8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9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Relationship Id="rId4" Type="http://schemas.openxmlformats.org/officeDocument/2006/relationships/image" Target="../media/image3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9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90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9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9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2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دعم التعلمات الأساس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65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– اللغة العربية –</a:t>
            </a:r>
            <a:endParaRPr kumimoji="0" lang="en-US" sz="7650" b="0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- نسخة قيد التطوير -</a:t>
            </a:r>
            <a:endParaRPr kumimoji="0" lang="fr-MA" sz="2000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685834" rtl="1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المستوى</a:t>
              </a:r>
            </a:p>
            <a:p>
              <a:pPr marL="0" marR="0" lvl="0" indent="0" algn="ctr" defTabSz="685834" rtl="0" eaLnBrk="1" fontAlgn="auto" latinLnBrk="0" hangingPunct="1">
                <a:lnSpc>
                  <a:spcPts val="51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5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   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>
                      <a:lumMod val="75000"/>
                    </a:srgbClr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685834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685834" rtl="0" eaLnBrk="1" fontAlgn="auto" latinLnBrk="0" hangingPunct="1">
                  <a:lnSpc>
                    <a:spcPts val="513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الحصة </a:t>
                </a:r>
                <a:r>
                  <a:rPr kumimoji="0" lang="ar-MA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2</a:t>
                </a: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أقصوصة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المسار </a:t>
              </a:r>
              <a:r>
                <a:rPr kumimoji="0" lang="ar-MA" sz="5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</a:t>
              </a:r>
              <a:endParaRPr kumimoji="0" lang="fr-FR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شروط العمل في ثنائيات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333134" y="1508068"/>
            <a:ext cx="10057357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أستعد للعمل مع زميلي/زميلتي مع</a:t>
            </a:r>
            <a:r>
              <a:rPr kumimoji="0" lang="ar-MA" sz="4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ظهور الأيقونة؛</a:t>
            </a:r>
            <a:endParaRPr kumimoji="0" lang="a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أشارك العمل مع زميلي</a:t>
            </a:r>
            <a:r>
              <a:rPr lang="ar-MA" sz="4400" b="1" dirty="0">
                <a:solidFill>
                  <a:srgbClr val="00B050"/>
                </a:solidFill>
              </a:rPr>
              <a:t> /زميلتي</a:t>
            </a: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 بهدوء؛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أنصحه إذا خالف أحد بنود ميثاق القسم؛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أقدم له المساعدة متى ما طلبها مني؛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أعيره وسيلتي الخاصة إذا طلبها مني؛</a:t>
            </a:r>
            <a:endParaRPr lang="fr-MA" sz="44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B050"/>
                </a:solidFill>
                <a:latin typeface="Calibri" panose="020F0502020204030204"/>
                <a:cs typeface="Arial" panose="020B0604020202020204" pitchFamily="34" charset="0"/>
              </a:rPr>
              <a:t>أصحح له خطأه بأدب؛</a:t>
            </a:r>
            <a:endParaRPr lang="fr-MA" sz="4400" b="1" dirty="0">
              <a:solidFill>
                <a:srgbClr val="00B05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57150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أقبل تصحيحه لخطئي وأستفيد منه؛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7" y="2164108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2B5FA5B8-60B1-2BED-9977-2EB9882CB6D6}"/>
              </a:ext>
            </a:extLst>
          </p:cNvPr>
          <p:cNvSpPr/>
          <p:nvPr/>
        </p:nvSpPr>
        <p:spPr>
          <a:xfrm>
            <a:off x="1013580" y="4099395"/>
            <a:ext cx="6786529" cy="174337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فقرة بدقة وطلاقة</a:t>
            </a:r>
          </a:p>
          <a:p>
            <a:pPr marL="857250" marR="0" lvl="0" indent="-85725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إمـلاء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تابعوا معي، سأقرأ الفقرة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A5E0FA3-827A-B23F-2FEC-2FB7656FAF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19" y="597713"/>
            <a:ext cx="1472354" cy="135401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7A4471B-E10C-B399-E005-C82B07FE3698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ٱلْغابَةُ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أَهَمَّ عُنْصُرٍ في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يُحافِظُ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ٱلزُّوّارُ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عَلى نَظافَةِ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56804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8BC86C-7DBF-4C9A-9409-3188E8FB42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008D087-E250-C1A9-10B3-5932C0CB1B4B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ثنائيات، أقرأ لزميلي ويقرأ لي قراءة هامسة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0895F83-64EA-1A3B-6F49-060301B3F7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902CEB0-F79D-E41F-B0EB-1D6E3D92FEF0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ٱلْغابَةُ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أَهَمَّ عُنْصُرٍ في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يُحافِظُ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ٱلزُّوّارُ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عَلى نَظافَةِ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068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2F921F-406B-FDC5-B54B-F01645715E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B88291EF-EBCB-7D06-4BB2-462DF10624DD}"/>
              </a:ext>
            </a:extLst>
          </p:cNvPr>
          <p:cNvSpPr txBox="1"/>
          <p:nvPr/>
        </p:nvSpPr>
        <p:spPr>
          <a:xfrm>
            <a:off x="1379620" y="89564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فردية، مع احتساب عدد الأخطاء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B6D1843-326E-4C41-70DB-6AC30030772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38AD28B-EBB8-6C31-9EED-459F261756F3}"/>
              </a:ext>
            </a:extLst>
          </p:cNvPr>
          <p:cNvSpPr txBox="1"/>
          <p:nvPr/>
        </p:nvSpPr>
        <p:spPr>
          <a:xfrm>
            <a:off x="1745673" y="2546150"/>
            <a:ext cx="1113212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تُعَدُّ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ٱلْغابَةُ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أَهَمَّ عُنْصُرٍ في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وتَعيشُ فيها حَيَواناتٌ عَديدَةٌ.</a:t>
            </a: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يُحافِظُ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ٱلزُّوّارُ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عَلى نَظافَةِ 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ٱلطَّبيعَةِ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</a:t>
            </a:r>
            <a:endParaRPr kumimoji="0" lang="fr-MA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31818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الآن سأملي عليكم كلمات تنتهي بتاء. تذكروا القاعدة التي رأيناها في الحصة السابقة.  اُكتبوا: رسمتُ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رَسَمْ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1F39C87-79AE-8AC4-532E-A0759DD200CC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E838-9F31-9889-B03D-FBA790716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431B3BC-D41B-DE22-66C8-C389B1FC46CE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مكتبة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F7E621-0815-EC3F-3E4E-1DA794606D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474744D-8332-5882-D766-D000979BE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8287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CC569-290D-82B6-2AF7-CCB7FA8FC8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DD18BF-090E-A380-8895-11174336121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A91699E-5CE6-EBC1-6C2B-77B6D9722B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0E77CE-97DB-B0FD-612F-8FC95E90743A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مَكْتَبَ</a:t>
            </a: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FCFA86-7D28-69AC-BA13-4C5F79B73205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6BDB3A3-796F-E550-5A84-42ABC3697BDA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2405031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64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5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ir Strip Arabic" panose="02000500000000000000" pitchFamily="2" charset="-78"/>
                <a:ea typeface="+mn-ea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642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45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srgbClr val="1F497D">
                    <a:lumMod val="50000"/>
                  </a:srgb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شرائح خاصة بالأستاذ(ة)</a:t>
            </a:r>
            <a:endParaRPr kumimoji="0" lang="fr-FR" sz="3300" b="1" i="0" u="none" strike="noStrike" kern="1200" cap="none" spc="0" normalizeH="0" baseline="0" noProof="0" dirty="0">
              <a:ln>
                <a:noFill/>
              </a:ln>
              <a:solidFill>
                <a:srgbClr val="1F497D">
                  <a:lumMod val="50000"/>
                </a:srgb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أمثلة على التوجيهات </a:t>
            </a: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للأستاذ(ة)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3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7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خاص بالأستاذ(ة)</a:t>
            </a:r>
            <a:endParaRPr kumimoji="0" lang="fr-MA" sz="27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311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689964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5C4E8-A05C-E778-2F37-B298376F72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DB1B572-F89D-5209-0E9F-07C865ACCF0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صوت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01700C-6124-66F9-4F53-D8F8EE0BC7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AB37D50-E502-42C7-D195-EF21B052BA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35497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0612B-5AA6-F630-0B98-2E038CB46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403C22-271E-2A22-D989-288D4B13994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BCA0AF-15D4-F7CC-BBEB-9ED8BC2B4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89B113C-0142-3951-3374-6C393CE92987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صَوْتٌ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C2B2689-5770-646F-7913-8AF0C03E547C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FB25501-DEBE-3756-EB0E-35F31984EE52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مبسوطة؟</a:t>
            </a:r>
          </a:p>
        </p:txBody>
      </p:sp>
    </p:spTree>
    <p:extLst>
      <p:ext uri="{BB962C8B-B14F-4D97-AF65-F5344CB8AC3E}">
        <p14:creationId xmlns:p14="http://schemas.microsoft.com/office/powerpoint/2010/main" val="3730913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3BE11-E5F5-9A7F-C321-979B3608E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66AF025-73BA-BE11-EBB5-062D0D01300B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سارةُ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D85D13-D376-4A32-EE29-546AB076F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9216E37-C138-A9FC-097E-65911865E3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025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1C2054-56DF-0CC9-9E53-38EBF090F7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F67C9FC-7DE3-529D-9FCA-5C2D70AFC22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E6C7D18-3957-E5D8-FDB2-8EC45DEF51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10B7DEC4-6562-286A-3C98-5B17B54C2518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39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سارَةُ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011CCC92-59B3-4F2D-3B9A-88C52A97D4DE}"/>
              </a:ext>
            </a:extLst>
          </p:cNvPr>
          <p:cNvSpPr/>
          <p:nvPr/>
        </p:nvSpPr>
        <p:spPr>
          <a:xfrm>
            <a:off x="1874375" y="6108218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AF3D17-ACE2-1DE8-C9F1-04B616A3F18D}"/>
              </a:ext>
            </a:extLst>
          </p:cNvPr>
          <p:cNvSpPr/>
          <p:nvPr/>
        </p:nvSpPr>
        <p:spPr>
          <a:xfrm>
            <a:off x="1874375" y="8061708"/>
            <a:ext cx="8908472" cy="1214540"/>
          </a:xfrm>
          <a:prstGeom prst="round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من يعلل الجواب؟ لماذا كتبت بتاء مربوطة؟</a:t>
            </a:r>
          </a:p>
        </p:txBody>
      </p:sp>
    </p:spTree>
    <p:extLst>
      <p:ext uri="{BB962C8B-B14F-4D97-AF65-F5344CB8AC3E}">
        <p14:creationId xmlns:p14="http://schemas.microsoft.com/office/powerpoint/2010/main" val="769154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en-US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D914014D-3C86-D642-31BC-56C49397C663}"/>
              </a:ext>
            </a:extLst>
          </p:cNvPr>
          <p:cNvSpPr/>
          <p:nvPr/>
        </p:nvSpPr>
        <p:spPr>
          <a:xfrm>
            <a:off x="790337" y="3462794"/>
            <a:ext cx="6720083" cy="336141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المعجم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نص بطلاقة والتفاعل معه؛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لاحظوا كيف سأجد ضد الكلمات الآتية(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يمكن تركيب الكلمات شفهيا في جمل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4714314"/>
              </p:ext>
            </p:extLst>
          </p:nvPr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اَلْحاضِرُ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اَلصَّباحُ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تُفْرِغُ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اَلْمَساءُ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تَمْلَأُ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707B0-4DBD-75C5-1C08-5A523D18E4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A2D7C69-20E1-2BED-2FB2-2C94DE2429F7}"/>
              </a:ext>
            </a:extLst>
          </p:cNvPr>
          <p:cNvSpPr txBox="1"/>
          <p:nvPr/>
        </p:nvSpPr>
        <p:spPr>
          <a:xfrm>
            <a:off x="215839" y="68019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846169-919C-8174-5AD5-3AF6BA2319F1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اَلْحاضِرُ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اَلصَّباحُ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تُفْرِغُ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460B970-50A2-FFE2-DEA0-DD3E2EAD5732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198CBD7-C835-2B7B-0227-AE4268416C2E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اَلْمَساءُ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3D00D592-6556-5E15-89C8-FE55183EF17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تَمْلَأُ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8F4A12-FCFC-8F15-EF55-11114524F981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3CFD55B0-D7BF-983D-48A8-5FA7161A3122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695457B5-EB0F-C4BF-1FC7-11C2254EEF7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B5584E3-1A0C-B865-3900-A40378F31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485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BF38B1-1577-AD8B-B5B9-282B71F1B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36149B8-60DF-A2F0-42B0-5BCEC8C71A82}"/>
              </a:ext>
            </a:extLst>
          </p:cNvPr>
          <p:cNvSpPr txBox="1"/>
          <p:nvPr/>
        </p:nvSpPr>
        <p:spPr>
          <a:xfrm>
            <a:off x="215839" y="680195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قراءات فردية جهرية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AF0149-7D02-311C-7170-B5DB459F29B3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اَلْحاضِرُ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اَلصَّباحُ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تُفْرِغُ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F513604-204A-9911-F457-31A048DC0B8B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2DCC3D-1209-9CF6-21F3-9A3B50951BA7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اَلْمَساءُ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0FA0871-7024-7DED-DE90-0EC73CF1531E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تَمْلَأُ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181C6783-3ECA-AE23-8F8B-688225057A57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85751FF-6EAC-9514-6189-CF88637A07E3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784F9DA6-8168-BEB5-ADCE-86A25C409EB5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B250DFC-ACBC-3F63-294E-85FEF17C179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438065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1DCDA1-E584-7C72-F229-B94A41FE2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03984AF-FBB0-7610-CF32-F0D31D1EB5A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مجموعة ستبحث عن ضد الكلمات الآتية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E571894-12F6-EEEE-3169-7A031509EE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055142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ذَهبَ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اَلْمَغيبُ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اَلْبارِدُ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اَلْحُزْنُ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1028808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3C4094BB-526F-AF4D-4D50-4B1C2574C2EF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BFFAD0E4-8C44-E22C-1375-5F2E28BD9BEB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FF3317B0-95F0-9711-34BD-F8D1328CDA56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B1E87F5F-5237-997E-A10C-FA2B54D737E1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341AFB0C-6066-515E-8B5A-6D5A670DA2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39" y="645435"/>
            <a:ext cx="1950937" cy="1300625"/>
          </a:xfrm>
          <a:prstGeom prst="rect">
            <a:avLst/>
          </a:prstGeom>
        </p:spPr>
      </p:pic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23871CAC-1B75-6ABF-980B-1B5E25D09186}"/>
              </a:ext>
            </a:extLst>
          </p:cNvPr>
          <p:cNvSpPr/>
          <p:nvPr/>
        </p:nvSpPr>
        <p:spPr>
          <a:xfrm>
            <a:off x="6594764" y="9336695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1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CEDE3A-6B43-F99E-ED3C-DA438F167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6990092F-0C02-D1CC-1F68-B72A4A805D1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لنصحح جماعة: المجموعة الفائزة هي من وجدت أضداد الكلمات الخمس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5BC48A4-39DC-CF74-7F7F-A6E20A5A4F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2377889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ذَهبَ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اَلْمَغيبُ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اَلْبارِدُ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اَلْحُزْنُ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1944171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58E6FA2D-32D6-6F52-AA38-FB569D3B589D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4AAEAAF-24B3-8CD5-F01E-6211B754E7F6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A39D3D39-4DA1-E220-D2B0-DCF22D84D538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172F6FDE-6F7F-5063-CD98-087E6D186795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F663D90-4646-B1C7-9049-54A2B4B350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1BC5DC3-FFBD-C8A5-D3A2-222F59AD67A0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جاءَ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166746E-DF91-3DB6-35E9-BC0C617A28AD}"/>
              </a:ext>
            </a:extLst>
          </p:cNvPr>
          <p:cNvSpPr txBox="1"/>
          <p:nvPr/>
        </p:nvSpPr>
        <p:spPr>
          <a:xfrm>
            <a:off x="3179616" y="43505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اَلْشُّروقُ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4616069-3306-520C-4F3B-83F5B61B3B04}"/>
              </a:ext>
            </a:extLst>
          </p:cNvPr>
          <p:cNvSpPr txBox="1"/>
          <p:nvPr/>
        </p:nvSpPr>
        <p:spPr>
          <a:xfrm>
            <a:off x="2944088" y="600628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بَعيدٌ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835FA01-7031-A5C1-D812-1166300E5A78}"/>
              </a:ext>
            </a:extLst>
          </p:cNvPr>
          <p:cNvSpPr txBox="1"/>
          <p:nvPr/>
        </p:nvSpPr>
        <p:spPr>
          <a:xfrm>
            <a:off x="2944088" y="743617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اَلْحارُّ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037B4FF-D498-AA27-8052-00F279D18CAD}"/>
              </a:ext>
            </a:extLst>
          </p:cNvPr>
          <p:cNvSpPr txBox="1"/>
          <p:nvPr/>
        </p:nvSpPr>
        <p:spPr>
          <a:xfrm>
            <a:off x="2964868" y="878664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5E164E8A-6E83-22B4-DB9E-D7C6549287CA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6293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نهاية حصة اليوم، سيكون 80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%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من المتعلمين على الأقل قادرين على: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إغناء المعجم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بكلمات جديدة</a:t>
                </a: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.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قراءة النص بطلاقة؛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  <a:p>
                <a:pPr marL="0" marR="0" lvl="0" indent="0" algn="r" defTabSz="685834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90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06585"/>
                    </a:solidFill>
                    <a:effectLst/>
                    <a:uLnTx/>
                    <a:uFillTx/>
                    <a:latin typeface="Adobe Arabic" panose="02040503050201020203" pitchFamily="18" charset="-78"/>
                    <a:ea typeface="+mn-ea"/>
                    <a:cs typeface="Adobe Arabic" panose="02040503050201020203" pitchFamily="18" charset="-78"/>
                  </a:rPr>
                  <a:t>؛</a:t>
                </a:r>
                <a:endPara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9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 </a:t>
              </a:r>
              <a:r>
                <a:rPr kumimoji="0" lang="ar-MA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Adobe Arabic" panose="02040503050201020203" pitchFamily="18" charset="-78"/>
                  <a:ea typeface="+mn-ea"/>
                  <a:cs typeface="Adobe Arabic" panose="02040503050201020203" pitchFamily="18" charset="-78"/>
                </a:rPr>
                <a:t>الإجابة عن أسئلة الفهم.</a:t>
              </a:r>
              <a:endPara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739496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44304-5DA7-531A-6CCC-21D2EB1EF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7E86DB1-3729-610D-8246-B9D38494F710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 جهرية للكلمات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627E4F6-1E39-C794-693D-0602A50C7C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898172"/>
              </p:ext>
            </p:extLst>
          </p:nvPr>
        </p:nvGraphicFramePr>
        <p:xfrm>
          <a:off x="2092035" y="2127554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ذَهبَ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اَلْمَغيبُ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قَريبٌ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اَلْبارِدُ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7242519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اَلْحُزْنُ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1944171"/>
                  </a:ext>
                </a:extLst>
              </a:tr>
            </a:tbl>
          </a:graphicData>
        </a:graphic>
      </p:graphicFrame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86560A9A-F25B-6568-078B-76409259B725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A3B56381-15B5-6832-EA2A-FAE38D9447C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9C019DE9-303B-5910-0F15-79D99ED64001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C9BD6656-0D8C-BD2D-D5CE-8157BB122009}"/>
              </a:ext>
            </a:extLst>
          </p:cNvPr>
          <p:cNvSpPr/>
          <p:nvPr/>
        </p:nvSpPr>
        <p:spPr>
          <a:xfrm>
            <a:off x="6594764" y="790398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8BAB78-B776-718F-A0B4-E8D51710338B}"/>
              </a:ext>
            </a:extLst>
          </p:cNvPr>
          <p:cNvSpPr txBox="1"/>
          <p:nvPr/>
        </p:nvSpPr>
        <p:spPr>
          <a:xfrm>
            <a:off x="3179617" y="287739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جاءَ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340DFC5-2F9A-A852-E227-4970536E90E2}"/>
              </a:ext>
            </a:extLst>
          </p:cNvPr>
          <p:cNvSpPr txBox="1"/>
          <p:nvPr/>
        </p:nvSpPr>
        <p:spPr>
          <a:xfrm>
            <a:off x="3179616" y="43505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اَلْشُّروقُ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575929F-BA38-E3D9-B7DF-00F2EECF7A2D}"/>
              </a:ext>
            </a:extLst>
          </p:cNvPr>
          <p:cNvSpPr txBox="1"/>
          <p:nvPr/>
        </p:nvSpPr>
        <p:spPr>
          <a:xfrm>
            <a:off x="2944088" y="600628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بَعيدٌ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53206DE-B726-251D-8402-2CD9C53E709B}"/>
              </a:ext>
            </a:extLst>
          </p:cNvPr>
          <p:cNvSpPr txBox="1"/>
          <p:nvPr/>
        </p:nvSpPr>
        <p:spPr>
          <a:xfrm>
            <a:off x="2944088" y="7436171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اَلْحارُّ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FB6E3D5-2BC6-9A85-4B2E-8E81C2CE8856}"/>
              </a:ext>
            </a:extLst>
          </p:cNvPr>
          <p:cNvSpPr txBox="1"/>
          <p:nvPr/>
        </p:nvSpPr>
        <p:spPr>
          <a:xfrm>
            <a:off x="2964868" y="878664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191820D4-5D80-B055-1F34-590352245DDD}"/>
              </a:ext>
            </a:extLst>
          </p:cNvPr>
          <p:cNvSpPr/>
          <p:nvPr/>
        </p:nvSpPr>
        <p:spPr>
          <a:xfrm>
            <a:off x="6594764" y="932980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676CFF9-798A-33BF-5EE7-91306B593B1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16559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9" grpId="0" animBg="1"/>
      <p:bldP spid="6" grpId="0"/>
      <p:bldP spid="7" grpId="0"/>
      <p:bldP spid="8" grpId="0"/>
      <p:bldP spid="13" grpId="0"/>
      <p:bldP spid="14" grpId="0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9AC3-5D3A-797D-3BF3-19BE4013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8899C6C-7DAC-5740-1A21-FA13CE1BAAB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</a:t>
            </a:r>
            <a:r>
              <a:rPr lang="ar-MA" sz="1600" b="1" noProof="0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عليكم كتابة ضد الكلمة على اللوحة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BCD353-CCCC-24F9-E445-103FE4C215BD}"/>
              </a:ext>
            </a:extLst>
          </p:cNvPr>
          <p:cNvSpPr txBox="1"/>
          <p:nvPr/>
        </p:nvSpPr>
        <p:spPr>
          <a:xfrm>
            <a:off x="2029690" y="245960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جاءَ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D7DCC21-152D-22B4-6AAC-B027889468D4}"/>
              </a:ext>
            </a:extLst>
          </p:cNvPr>
          <p:cNvSpPr txBox="1"/>
          <p:nvPr/>
        </p:nvSpPr>
        <p:spPr>
          <a:xfrm>
            <a:off x="2279075" y="611173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88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اَلْحارُّ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1097DD-170E-0156-09D3-D2CD56A5D99A}"/>
              </a:ext>
            </a:extLst>
          </p:cNvPr>
          <p:cNvSpPr txBox="1"/>
          <p:nvPr/>
        </p:nvSpPr>
        <p:spPr>
          <a:xfrm>
            <a:off x="9365674" y="2572125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523F3D9-CB19-0629-10DA-FAF43ACA47E7}"/>
              </a:ext>
            </a:extLst>
          </p:cNvPr>
          <p:cNvSpPr txBox="1"/>
          <p:nvPr/>
        </p:nvSpPr>
        <p:spPr>
          <a:xfrm>
            <a:off x="9206344" y="600636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1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اَلْماضي</a:t>
            </a:r>
            <a:endParaRPr kumimoji="0" lang="fr-FR" sz="8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1951B883-E406-0D97-F686-63474A306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476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958B3-2A03-4395-BA66-E8ABB29F20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46F75272-04B9-823F-F3F8-1944767E0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43F73D2-9151-4A3B-95E4-784578D3A796}"/>
              </a:ext>
            </a:extLst>
          </p:cNvPr>
          <p:cNvSpPr txBox="1"/>
          <p:nvPr/>
        </p:nvSpPr>
        <p:spPr>
          <a:xfrm>
            <a:off x="215839" y="95719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سنحدد توقعات مضمون النص الجديد انطلاقا من عنوانه، تابعوا كيف سأفعل ذلك  عن طريق الخريطة الذهنية للعنوان 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563517C2-1923-64CB-586C-252DE355B49E}"/>
              </a:ext>
            </a:extLst>
          </p:cNvPr>
          <p:cNvSpPr/>
          <p:nvPr/>
        </p:nvSpPr>
        <p:spPr>
          <a:xfrm>
            <a:off x="5193253" y="4187535"/>
            <a:ext cx="3112547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800" b="1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</a:t>
            </a:r>
            <a:r>
              <a:rPr lang="ar-MA" sz="4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ٱلْقَريَةِ</a:t>
            </a:r>
            <a:endParaRPr lang="fr-FR" sz="4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0EA03F6E-E42A-D944-B351-9D4191785D9D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عُطْلَةٌ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879B8263-ECF2-73EA-F7DB-3A192F5EC306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فِلاحَةٌ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ABCAD15A-6F3D-4410-ACF3-E15690B52B7D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41356FB-1A32-41E4-9E05-13176ECAB017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lvl="0" indent="0" algn="ctr" defTabSz="1066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24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C4DF9247-F79C-CF5A-C1FF-F0376C851604}"/>
              </a:ext>
            </a:extLst>
          </p:cNvPr>
          <p:cNvSpPr/>
          <p:nvPr/>
        </p:nvSpPr>
        <p:spPr>
          <a:xfrm>
            <a:off x="5193253" y="839674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lvl="0" indent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44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حَصادٌ</a:t>
            </a:r>
            <a:endParaRPr lang="fr-FR" sz="44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CA7C2EB4-6995-8FCA-64A7-CEA79126B1FC}"/>
              </a:ext>
            </a:extLst>
          </p:cNvPr>
          <p:cNvSpPr/>
          <p:nvPr/>
        </p:nvSpPr>
        <p:spPr>
          <a:xfrm>
            <a:off x="6141713" y="7239449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4EFB6E7-6528-F9DA-53F0-5758A06A88E0}"/>
              </a:ext>
            </a:extLst>
          </p:cNvPr>
          <p:cNvSpPr/>
          <p:nvPr/>
        </p:nvSpPr>
        <p:spPr>
          <a:xfrm>
            <a:off x="7574804" y="7282741"/>
            <a:ext cx="5725317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َٱلنّصُّ عَنْ أَشْغالِ يَوْمٍ في قَرْيَةٍ.</a:t>
            </a:r>
            <a:endParaRPr lang="fr-MA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498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B30F2-3225-9DFC-7C46-8C40DC737C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529CA40B-EC02-C58C-C498-671741456AD5}"/>
              </a:ext>
            </a:extLst>
          </p:cNvPr>
          <p:cNvSpPr txBox="1"/>
          <p:nvPr/>
        </p:nvSpPr>
        <p:spPr>
          <a:xfrm>
            <a:off x="447494" y="1214827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ثنائي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نشئ الخريطة الذهنية للعنوان، ويطرح توقعين أو ثلاثة عن مضمون النص</a:t>
            </a: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A148B842-B090-31DB-8CF2-9D8E2D8BA15E}"/>
              </a:ext>
            </a:extLst>
          </p:cNvPr>
          <p:cNvSpPr/>
          <p:nvPr/>
        </p:nvSpPr>
        <p:spPr>
          <a:xfrm>
            <a:off x="5410200" y="4187535"/>
            <a:ext cx="2895600" cy="28956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 ٱلْقَريَةِ</a:t>
            </a:r>
            <a:endParaRPr lang="fr-FR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CD27F68F-D557-5208-8168-784B4E939A10}"/>
              </a:ext>
            </a:extLst>
          </p:cNvPr>
          <p:cNvSpPr/>
          <p:nvPr/>
        </p:nvSpPr>
        <p:spPr>
          <a:xfrm>
            <a:off x="9619952" y="2781305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B313E17-2E78-F083-692F-F3FDDE162588}"/>
              </a:ext>
            </a:extLst>
          </p:cNvPr>
          <p:cNvSpPr/>
          <p:nvPr/>
        </p:nvSpPr>
        <p:spPr>
          <a:xfrm>
            <a:off x="1497713" y="311381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3BF6C7DE-27ED-8AB5-3D65-E8E0E61BCCBA}"/>
              </a:ext>
            </a:extLst>
          </p:cNvPr>
          <p:cNvSpPr/>
          <p:nvPr/>
        </p:nvSpPr>
        <p:spPr>
          <a:xfrm rot="19752768">
            <a:off x="8426276" y="4284542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89886A84-B5DF-1159-230D-CA7A03008279}"/>
              </a:ext>
            </a:extLst>
          </p:cNvPr>
          <p:cNvSpPr/>
          <p:nvPr/>
        </p:nvSpPr>
        <p:spPr>
          <a:xfrm rot="1818720">
            <a:off x="3928223" y="4594848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8C080AF2-F01A-CE5B-FF5B-CEC9CFE4EE6C}"/>
              </a:ext>
            </a:extLst>
          </p:cNvPr>
          <p:cNvSpPr/>
          <p:nvPr/>
        </p:nvSpPr>
        <p:spPr>
          <a:xfrm>
            <a:off x="5667224" y="8528367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marL="0" marR="0" lvl="0" indent="0" algn="ctr" defTabSz="1955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F30BEE95-8718-FD04-E15B-2EB045AD8F83}"/>
              </a:ext>
            </a:extLst>
          </p:cNvPr>
          <p:cNvSpPr/>
          <p:nvPr/>
        </p:nvSpPr>
        <p:spPr>
          <a:xfrm>
            <a:off x="6615684" y="7316547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7D191C-E39A-2624-D416-9C637E19F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35" y="734291"/>
            <a:ext cx="1863383" cy="1233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77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83F57-C861-3F70-43D4-D13189383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2B92D9E-4FBF-7409-06F9-631BDDA34193}"/>
              </a:ext>
            </a:extLst>
          </p:cNvPr>
          <p:cNvSpPr txBox="1"/>
          <p:nvPr/>
        </p:nvSpPr>
        <p:spPr>
          <a:xfrm>
            <a:off x="447494" y="93782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عرض التوقعات: ستشاركون جميعا في صياغة التوقعات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في نظركم عن أي عيد سيتحدث النص؟ ماذا تعرفون عن العيد؟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0693F2E6-55DD-FD7A-C9F5-DBEBBDEB1F29}"/>
              </a:ext>
            </a:extLst>
          </p:cNvPr>
          <p:cNvSpPr/>
          <p:nvPr/>
        </p:nvSpPr>
        <p:spPr>
          <a:xfrm>
            <a:off x="5410200" y="4015886"/>
            <a:ext cx="2699026" cy="2650500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 ٱلْقَريَةِ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549F8327-9CE2-F426-2B05-978DEFF0C220}"/>
              </a:ext>
            </a:extLst>
          </p:cNvPr>
          <p:cNvSpPr/>
          <p:nvPr/>
        </p:nvSpPr>
        <p:spPr>
          <a:xfrm>
            <a:off x="8861731" y="2364763"/>
            <a:ext cx="2308812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عُطْلَةٌ</a:t>
            </a:r>
            <a:endParaRPr kumimoji="0" lang="fr-FR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Forme libre : forme 6">
            <a:extLst>
              <a:ext uri="{FF2B5EF4-FFF2-40B4-BE49-F238E27FC236}">
                <a16:creationId xmlns:a16="http://schemas.microsoft.com/office/drawing/2014/main" id="{9DB98A11-DF1A-5A4F-6858-32AF9FC1ACEF}"/>
              </a:ext>
            </a:extLst>
          </p:cNvPr>
          <p:cNvSpPr/>
          <p:nvPr/>
        </p:nvSpPr>
        <p:spPr>
          <a:xfrm>
            <a:off x="2053635" y="2816034"/>
            <a:ext cx="2308813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lvl="0"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فِلاحَةٌ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orme libre : forme 7">
            <a:extLst>
              <a:ext uri="{FF2B5EF4-FFF2-40B4-BE49-F238E27FC236}">
                <a16:creationId xmlns:a16="http://schemas.microsoft.com/office/drawing/2014/main" id="{D3D8F853-3A53-22E1-3AC0-D8C59865709F}"/>
              </a:ext>
            </a:extLst>
          </p:cNvPr>
          <p:cNvSpPr/>
          <p:nvPr/>
        </p:nvSpPr>
        <p:spPr>
          <a:xfrm rot="19752768">
            <a:off x="7821602" y="3783281"/>
            <a:ext cx="1134115" cy="544978"/>
          </a:xfrm>
          <a:custGeom>
            <a:avLst/>
            <a:gdLst>
              <a:gd name="connsiteX0" fmla="*/ 0 w 1134115"/>
              <a:gd name="connsiteY0" fmla="*/ 108996 h 544978"/>
              <a:gd name="connsiteX1" fmla="*/ 861626 w 1134115"/>
              <a:gd name="connsiteY1" fmla="*/ 108996 h 544978"/>
              <a:gd name="connsiteX2" fmla="*/ 861626 w 1134115"/>
              <a:gd name="connsiteY2" fmla="*/ 0 h 544978"/>
              <a:gd name="connsiteX3" fmla="*/ 1134115 w 1134115"/>
              <a:gd name="connsiteY3" fmla="*/ 272489 h 544978"/>
              <a:gd name="connsiteX4" fmla="*/ 861626 w 1134115"/>
              <a:gd name="connsiteY4" fmla="*/ 544978 h 544978"/>
              <a:gd name="connsiteX5" fmla="*/ 861626 w 1134115"/>
              <a:gd name="connsiteY5" fmla="*/ 435982 h 544978"/>
              <a:gd name="connsiteX6" fmla="*/ 0 w 1134115"/>
              <a:gd name="connsiteY6" fmla="*/ 435982 h 544978"/>
              <a:gd name="connsiteX7" fmla="*/ 0 w 1134115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34115" h="544978">
                <a:moveTo>
                  <a:pt x="0" y="108996"/>
                </a:moveTo>
                <a:lnTo>
                  <a:pt x="861626" y="108996"/>
                </a:lnTo>
                <a:lnTo>
                  <a:pt x="861626" y="0"/>
                </a:lnTo>
                <a:lnTo>
                  <a:pt x="1134115" y="272489"/>
                </a:lnTo>
                <a:lnTo>
                  <a:pt x="861626" y="544978"/>
                </a:lnTo>
                <a:lnTo>
                  <a:pt x="861626" y="435982"/>
                </a:lnTo>
                <a:lnTo>
                  <a:pt x="0" y="435982"/>
                </a:lnTo>
                <a:lnTo>
                  <a:pt x="0" y="108996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-1" tIns="108996" rIns="163493" bIns="108995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E8F68D13-FF76-A7BB-77E3-035CE0E6E8BA}"/>
              </a:ext>
            </a:extLst>
          </p:cNvPr>
          <p:cNvSpPr/>
          <p:nvPr/>
        </p:nvSpPr>
        <p:spPr>
          <a:xfrm rot="1818720">
            <a:off x="4423230" y="3933351"/>
            <a:ext cx="1122764" cy="544979"/>
          </a:xfrm>
          <a:custGeom>
            <a:avLst/>
            <a:gdLst>
              <a:gd name="connsiteX0" fmla="*/ 0 w 1122764"/>
              <a:gd name="connsiteY0" fmla="*/ 108996 h 544978"/>
              <a:gd name="connsiteX1" fmla="*/ 850275 w 1122764"/>
              <a:gd name="connsiteY1" fmla="*/ 108996 h 544978"/>
              <a:gd name="connsiteX2" fmla="*/ 850275 w 1122764"/>
              <a:gd name="connsiteY2" fmla="*/ 0 h 544978"/>
              <a:gd name="connsiteX3" fmla="*/ 1122764 w 1122764"/>
              <a:gd name="connsiteY3" fmla="*/ 272489 h 544978"/>
              <a:gd name="connsiteX4" fmla="*/ 850275 w 1122764"/>
              <a:gd name="connsiteY4" fmla="*/ 544978 h 544978"/>
              <a:gd name="connsiteX5" fmla="*/ 850275 w 1122764"/>
              <a:gd name="connsiteY5" fmla="*/ 435982 h 544978"/>
              <a:gd name="connsiteX6" fmla="*/ 0 w 1122764"/>
              <a:gd name="connsiteY6" fmla="*/ 435982 h 544978"/>
              <a:gd name="connsiteX7" fmla="*/ 0 w 1122764"/>
              <a:gd name="connsiteY7" fmla="*/ 108996 h 544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22764" h="544978">
                <a:moveTo>
                  <a:pt x="1122764" y="435982"/>
                </a:moveTo>
                <a:lnTo>
                  <a:pt x="272489" y="435982"/>
                </a:lnTo>
                <a:lnTo>
                  <a:pt x="272489" y="544978"/>
                </a:lnTo>
                <a:lnTo>
                  <a:pt x="0" y="272489"/>
                </a:lnTo>
                <a:lnTo>
                  <a:pt x="272489" y="0"/>
                </a:lnTo>
                <a:lnTo>
                  <a:pt x="272489" y="108996"/>
                </a:lnTo>
                <a:lnTo>
                  <a:pt x="1122764" y="108996"/>
                </a:lnTo>
                <a:lnTo>
                  <a:pt x="1122764" y="435982"/>
                </a:lnTo>
                <a:close/>
              </a:path>
            </a:pathLst>
          </a:custGeom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163493" tIns="108996" rIns="-1" bIns="108996" numCol="1" spcCol="1270" anchor="ctr" anchorCtr="0">
            <a:noAutofit/>
          </a:bodyPr>
          <a:lstStyle/>
          <a:p>
            <a:pPr marL="0" marR="0" lvl="0" indent="0" algn="ctr" defTabSz="10668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A58A3005-95E1-5466-D9F5-AA18BD9128F8}"/>
              </a:ext>
            </a:extLst>
          </p:cNvPr>
          <p:cNvSpPr/>
          <p:nvPr/>
        </p:nvSpPr>
        <p:spPr>
          <a:xfrm>
            <a:off x="5590597" y="79667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حَصادٌ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EBAE3C71-7308-268D-1775-2ABD48421272}"/>
              </a:ext>
            </a:extLst>
          </p:cNvPr>
          <p:cNvSpPr/>
          <p:nvPr/>
        </p:nvSpPr>
        <p:spPr>
          <a:xfrm>
            <a:off x="6532556" y="6827343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F3ECCF6-2DF8-8900-175B-C96B8D76E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5" name="Forme libre : forme 4">
            <a:extLst>
              <a:ext uri="{FF2B5EF4-FFF2-40B4-BE49-F238E27FC236}">
                <a16:creationId xmlns:a16="http://schemas.microsoft.com/office/drawing/2014/main" id="{D18D6610-2D0F-269D-FC9F-FCE84EC7A771}"/>
              </a:ext>
            </a:extLst>
          </p:cNvPr>
          <p:cNvSpPr/>
          <p:nvPr/>
        </p:nvSpPr>
        <p:spPr>
          <a:xfrm>
            <a:off x="9353551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D1D367BC-9B14-7FCE-274C-A642F8560969}"/>
              </a:ext>
            </a:extLst>
          </p:cNvPr>
          <p:cNvSpPr/>
          <p:nvPr/>
        </p:nvSpPr>
        <p:spPr>
          <a:xfrm>
            <a:off x="1827644" y="6515108"/>
            <a:ext cx="2381551" cy="1602878"/>
          </a:xfrm>
          <a:custGeom>
            <a:avLst/>
            <a:gdLst>
              <a:gd name="connsiteX0" fmla="*/ 0 w 1602878"/>
              <a:gd name="connsiteY0" fmla="*/ 801439 h 1602878"/>
              <a:gd name="connsiteX1" fmla="*/ 801439 w 1602878"/>
              <a:gd name="connsiteY1" fmla="*/ 0 h 1602878"/>
              <a:gd name="connsiteX2" fmla="*/ 1602878 w 1602878"/>
              <a:gd name="connsiteY2" fmla="*/ 801439 h 1602878"/>
              <a:gd name="connsiteX3" fmla="*/ 801439 w 1602878"/>
              <a:gd name="connsiteY3" fmla="*/ 1602878 h 1602878"/>
              <a:gd name="connsiteX4" fmla="*/ 0 w 1602878"/>
              <a:gd name="connsiteY4" fmla="*/ 801439 h 160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02878" h="1602878">
                <a:moveTo>
                  <a:pt x="0" y="801439"/>
                </a:moveTo>
                <a:cubicBezTo>
                  <a:pt x="0" y="358816"/>
                  <a:pt x="358816" y="0"/>
                  <a:pt x="801439" y="0"/>
                </a:cubicBezTo>
                <a:cubicBezTo>
                  <a:pt x="1244062" y="0"/>
                  <a:pt x="1602878" y="358816"/>
                  <a:pt x="1602878" y="801439"/>
                </a:cubicBezTo>
                <a:cubicBezTo>
                  <a:pt x="1602878" y="1244062"/>
                  <a:pt x="1244062" y="1602878"/>
                  <a:pt x="801439" y="1602878"/>
                </a:cubicBezTo>
                <a:cubicBezTo>
                  <a:pt x="358816" y="1602878"/>
                  <a:pt x="0" y="1244062"/>
                  <a:pt x="0" y="801439"/>
                </a:cubicBez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-4464770"/>
              <a:satOff val="26899"/>
              <a:lumOff val="2156"/>
              <a:alphaOff val="0"/>
            </a:schemeClr>
          </a:fillRef>
          <a:effectRef idx="1">
            <a:schemeClr val="accent4">
              <a:hueOff val="-4464770"/>
              <a:satOff val="26899"/>
              <a:lumOff val="2156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90616" tIns="290616" rIns="290616" bIns="290616" numCol="1" spcCol="1270" anchor="ctr" anchorCtr="0">
            <a:noAutofit/>
          </a:bodyPr>
          <a:lstStyle/>
          <a:p>
            <a:pPr algn="ctr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</a:t>
            </a:r>
            <a:endParaRPr lang="fr-FR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63404E5-7201-80DB-1440-F9B23B42A047}"/>
              </a:ext>
            </a:extLst>
          </p:cNvPr>
          <p:cNvCxnSpPr>
            <a:cxnSpLocks/>
          </p:cNvCxnSpPr>
          <p:nvPr/>
        </p:nvCxnSpPr>
        <p:spPr>
          <a:xfrm flipH="1">
            <a:off x="4209195" y="6012762"/>
            <a:ext cx="930841" cy="6536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0A7FAE0-5219-FFCF-AD9F-9C29D2369AF4}"/>
              </a:ext>
            </a:extLst>
          </p:cNvPr>
          <p:cNvCxnSpPr>
            <a:cxnSpLocks/>
          </p:cNvCxnSpPr>
          <p:nvPr/>
        </p:nvCxnSpPr>
        <p:spPr>
          <a:xfrm>
            <a:off x="8246481" y="6247598"/>
            <a:ext cx="1055532" cy="535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205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7" grpId="0" animBg="1"/>
      <p:bldP spid="8" grpId="0" animBg="1"/>
      <p:bldP spid="9" grpId="0" animBg="1"/>
      <p:bldP spid="10" grpId="0" animBg="1"/>
      <p:bldP spid="12" grpId="0" animBg="1"/>
      <p:bldP spid="5" grpId="0" animBg="1"/>
      <p:bldP spid="1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52832-AFA4-9FCC-16BF-224A5E0B8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98BA04-108E-6F4C-136D-2E5CD4550D05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يصوغ المتعلمون بمساعدة الأستاذ بعض التوقعات وتسجل على جانب من السبورة.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D43509F-1CD8-D614-713F-D4150284D1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19871A05-C260-0DE3-AA2E-ACA6188258B1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أَشْغالِ يَوْمٍ في قَرْيَةٍ.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ED0058E-A64C-040F-7DE3-B535C1008084}"/>
              </a:ext>
            </a:extLst>
          </p:cNvPr>
          <p:cNvSpPr/>
          <p:nvPr/>
        </p:nvSpPr>
        <p:spPr>
          <a:xfrm>
            <a:off x="366859" y="3628359"/>
            <a:ext cx="5756850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قد يَتَحَدَّثُ 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أَحْداثِ يَوْمٍ لِطِفْلٍ في قَرْيَةٍ.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9EEE9FE-ECC9-932D-D927-883BCF0E09D2}"/>
              </a:ext>
            </a:extLst>
          </p:cNvPr>
          <p:cNvSpPr/>
          <p:nvPr/>
        </p:nvSpPr>
        <p:spPr>
          <a:xfrm>
            <a:off x="7956826" y="7213571"/>
            <a:ext cx="5392315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رُبَّما سَيَتَحَدَّثُ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يَوْمِ حَصادٍ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CA2DE14-D358-A90D-3031-9827EB5F39FB}"/>
              </a:ext>
            </a:extLst>
          </p:cNvPr>
          <p:cNvSpPr/>
          <p:nvPr/>
        </p:nvSpPr>
        <p:spPr>
          <a:xfrm>
            <a:off x="366858" y="7326606"/>
            <a:ext cx="6491141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أَظُنُّ أَنَّ َ</a:t>
            </a:r>
            <a:r>
              <a:rPr lang="ar-MA" sz="2800" b="1" dirty="0" err="1">
                <a:solidFill>
                  <a:schemeClr val="tx1"/>
                </a:solidFill>
              </a:rPr>
              <a:t>ٱلنّصَّ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أَسْرَةٍ قَضَتْ يَوْماً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F681F5E9-4AD0-9A72-1788-F37DE5DA98B5}"/>
              </a:ext>
            </a:extLst>
          </p:cNvPr>
          <p:cNvSpPr/>
          <p:nvPr/>
        </p:nvSpPr>
        <p:spPr>
          <a:xfrm>
            <a:off x="5257800" y="4805075"/>
            <a:ext cx="2699026" cy="2259215"/>
          </a:xfrm>
          <a:custGeom>
            <a:avLst/>
            <a:gdLst>
              <a:gd name="connsiteX0" fmla="*/ 0 w 2895600"/>
              <a:gd name="connsiteY0" fmla="*/ 1447800 h 2895600"/>
              <a:gd name="connsiteX1" fmla="*/ 1447800 w 2895600"/>
              <a:gd name="connsiteY1" fmla="*/ 0 h 2895600"/>
              <a:gd name="connsiteX2" fmla="*/ 2895600 w 2895600"/>
              <a:gd name="connsiteY2" fmla="*/ 1447800 h 2895600"/>
              <a:gd name="connsiteX3" fmla="*/ 1447800 w 2895600"/>
              <a:gd name="connsiteY3" fmla="*/ 2895600 h 2895600"/>
              <a:gd name="connsiteX4" fmla="*/ 0 w 2895600"/>
              <a:gd name="connsiteY4" fmla="*/ 1447800 h 289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95600" h="2895600">
                <a:moveTo>
                  <a:pt x="0" y="1447800"/>
                </a:moveTo>
                <a:cubicBezTo>
                  <a:pt x="0" y="648202"/>
                  <a:pt x="648202" y="0"/>
                  <a:pt x="1447800" y="0"/>
                </a:cubicBezTo>
                <a:cubicBezTo>
                  <a:pt x="2247398" y="0"/>
                  <a:pt x="2895600" y="648202"/>
                  <a:pt x="2895600" y="1447800"/>
                </a:cubicBezTo>
                <a:cubicBezTo>
                  <a:pt x="2895600" y="2247398"/>
                  <a:pt x="2247398" y="2895600"/>
                  <a:pt x="1447800" y="2895600"/>
                </a:cubicBezTo>
                <a:cubicBezTo>
                  <a:pt x="648202" y="2895600"/>
                  <a:pt x="0" y="2247398"/>
                  <a:pt x="0" y="1447800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505331" tIns="505331" rIns="505331" bIns="505331" numCol="1" spcCol="1270" anchor="ctr" anchorCtr="0">
            <a:noAutofit/>
          </a:bodyPr>
          <a:lstStyle/>
          <a:p>
            <a:pPr lvl="0" algn="ctr" defTabSz="2844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يَوْمٌ في ٱلْقَريَةِ</a:t>
            </a:r>
            <a:endParaRPr lang="fr-FR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ED813D-200B-A410-7743-6C6984E6C5EC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rgbClr val="FF0000"/>
                </a:solidFill>
              </a:rPr>
              <a:t>اَلتَّوَقُّعاتُ</a:t>
            </a:r>
            <a:endParaRPr lang="fr-MA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523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A477F-723D-6088-C04B-A8076DF90B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CB88EC-F975-5B92-6710-93CB9B0BAA52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اقرؤوا النص قراءة فردية هامسة للتحقق من التوقعات، سأمر بين الصفوف.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22009C3-188A-A37F-C921-0060AB48744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FC6F466-25F7-178E-0C8C-8375B70DD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81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0C4FD-76E4-3BD8-0B6B-721B97839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1DACB3-62EE-3A3E-822C-73B43A59464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ناقش مع زميلك  كيف تحققت من التوقعات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C738B5F-53AD-D78F-473C-68CBDA8887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FC493AE-F47E-1C7D-5594-ED0B0B841D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88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7EE18-E1A6-02B9-9DE9-DD813FC06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6C931B-68FC-3A67-1CB1-C0996FA4E1D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ما الذي اعتمدتموه للتحقق؟ (توجيههم لتعليل الجواب)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1FD9CCB-E06D-79EA-E82A-6D75D6E1F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35731A93-EFB7-FEA6-07FF-CDE39B389846}"/>
              </a:ext>
            </a:extLst>
          </p:cNvPr>
          <p:cNvSpPr/>
          <p:nvPr/>
        </p:nvSpPr>
        <p:spPr>
          <a:xfrm>
            <a:off x="7038109" y="3628359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أَتَوَقَّعُ أَنْ يَتَحَدَّثَ َٱلنّصُّ عَنْ أَشْغالِ يَوْمٍ في قَرْيَةٍ.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238496E-1BA3-EA6B-3CAA-AAC2BBC5A393}"/>
              </a:ext>
            </a:extLst>
          </p:cNvPr>
          <p:cNvSpPr/>
          <p:nvPr/>
        </p:nvSpPr>
        <p:spPr>
          <a:xfrm>
            <a:off x="7038109" y="5287042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رُبَّما سَيَتَحَدَّثُ َٱلنّصُّ عَنْ يَوْمِ حَصادٍ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DC2E2C0-6C3D-9DF1-09C0-7FB97790FBC8}"/>
              </a:ext>
            </a:extLst>
          </p:cNvPr>
          <p:cNvSpPr/>
          <p:nvPr/>
        </p:nvSpPr>
        <p:spPr>
          <a:xfrm>
            <a:off x="6858000" y="6767148"/>
            <a:ext cx="649114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أَظُنُّ أَنَّ َ</a:t>
            </a:r>
            <a:r>
              <a:rPr lang="ar-MA" sz="2800" b="1" dirty="0" err="1">
                <a:solidFill>
                  <a:schemeClr val="tx1"/>
                </a:solidFill>
              </a:rPr>
              <a:t>ٱلنّصَّ</a:t>
            </a:r>
            <a:r>
              <a:rPr lang="ar-MA" sz="2800" b="1" dirty="0">
                <a:solidFill>
                  <a:schemeClr val="tx1"/>
                </a:solidFill>
              </a:rPr>
              <a:t> سَيَتَحَدَّثُ عَنْ أَسْرَةٍ قَضَتْ يَوْماً في قَرْيَةٍ.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7846903-A84E-4CBF-64D2-53A0CB3C3359}"/>
              </a:ext>
            </a:extLst>
          </p:cNvPr>
          <p:cNvSpPr/>
          <p:nvPr/>
        </p:nvSpPr>
        <p:spPr>
          <a:xfrm>
            <a:off x="7038109" y="8415406"/>
            <a:ext cx="6311032" cy="9144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MA" sz="2800" b="1" dirty="0">
                <a:solidFill>
                  <a:schemeClr val="tx1"/>
                </a:solidFill>
              </a:rPr>
              <a:t>قد يَتَحَدَّثَ َ</a:t>
            </a:r>
            <a:r>
              <a:rPr lang="ar-MA" sz="2800" b="1" dirty="0" err="1">
                <a:solidFill>
                  <a:schemeClr val="tx1"/>
                </a:solidFill>
              </a:rPr>
              <a:t>ٱلنّصُّ</a:t>
            </a:r>
            <a:r>
              <a:rPr lang="ar-MA" sz="2800" b="1" dirty="0">
                <a:solidFill>
                  <a:schemeClr val="tx1"/>
                </a:solidFill>
              </a:rPr>
              <a:t> عَنْ أَحْداثِ يَوْمٍ لِطِفْلٍ في قَرْيَةٍ.  </a:t>
            </a:r>
            <a:endParaRPr lang="fr-MA" sz="2800" b="1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14967DE-04FF-6CE6-6BB0-3FF9E96C8525}"/>
              </a:ext>
            </a:extLst>
          </p:cNvPr>
          <p:cNvSpPr/>
          <p:nvPr/>
        </p:nvSpPr>
        <p:spPr>
          <a:xfrm>
            <a:off x="4996722" y="2144289"/>
            <a:ext cx="3221182" cy="10784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اَلتَّحَقُّقُ</a:t>
            </a:r>
            <a:endParaRPr kumimoji="0" lang="fr-MA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7C05CCA-AAAB-C679-1887-52A39D104F95}"/>
              </a:ext>
            </a:extLst>
          </p:cNvPr>
          <p:cNvSpPr/>
          <p:nvPr/>
        </p:nvSpPr>
        <p:spPr>
          <a:xfrm>
            <a:off x="2916668" y="3628359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1EBA53D-389D-5EEA-117B-6F2CE2D89C08}"/>
              </a:ext>
            </a:extLst>
          </p:cNvPr>
          <p:cNvSpPr/>
          <p:nvPr/>
        </p:nvSpPr>
        <p:spPr>
          <a:xfrm>
            <a:off x="2916668" y="5287043"/>
            <a:ext cx="1420378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CDCE78-7945-1312-310F-2F46BEB2148E}"/>
              </a:ext>
            </a:extLst>
          </p:cNvPr>
          <p:cNvSpPr/>
          <p:nvPr/>
        </p:nvSpPr>
        <p:spPr>
          <a:xfrm>
            <a:off x="2916668" y="6767148"/>
            <a:ext cx="1420378" cy="914399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خَطَأٌ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DF48F94-CEEA-AFF2-8500-49F4E6F50287}"/>
              </a:ext>
            </a:extLst>
          </p:cNvPr>
          <p:cNvSpPr/>
          <p:nvPr/>
        </p:nvSpPr>
        <p:spPr>
          <a:xfrm>
            <a:off x="2916668" y="8415406"/>
            <a:ext cx="142037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صَحيحٌ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020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8" grpId="0" animBg="1"/>
      <p:bldP spid="27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FF64AE-C30B-CB29-8B77-7DFD186CC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D225D2-D8F6-F1E1-0154-64CEB418CAFE}"/>
              </a:ext>
            </a:extLst>
          </p:cNvPr>
          <p:cNvSpPr txBox="1"/>
          <p:nvPr/>
        </p:nvSpPr>
        <p:spPr>
          <a:xfrm>
            <a:off x="160421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على كراساتكم ص:33،  ضعوا سطرا تحت الكلمات في النص عبر قراءة مسحية سريعة.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FD7A413-5D74-67E5-4462-F2F2D71E5D46}"/>
              </a:ext>
            </a:extLst>
          </p:cNvPr>
          <p:cNvSpPr/>
          <p:nvPr/>
        </p:nvSpPr>
        <p:spPr>
          <a:xfrm>
            <a:off x="6263210" y="3210895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اِسْتَنْشَقَ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5D2986E1-B7A4-31E7-9BD7-A527DDDEA834}"/>
              </a:ext>
            </a:extLst>
          </p:cNvPr>
          <p:cNvSpPr/>
          <p:nvPr/>
        </p:nvSpPr>
        <p:spPr>
          <a:xfrm>
            <a:off x="10696925" y="3170549"/>
            <a:ext cx="2028123" cy="842377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اَلْماضي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B1AD6576-869E-7D48-B590-8C3276393C94}"/>
              </a:ext>
            </a:extLst>
          </p:cNvPr>
          <p:cNvSpPr/>
          <p:nvPr/>
        </p:nvSpPr>
        <p:spPr>
          <a:xfrm>
            <a:off x="1894896" y="3210896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اَلْمَغيبِ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145615E8-34D8-5AFB-166A-5A976BD2CD13}"/>
              </a:ext>
            </a:extLst>
          </p:cNvPr>
          <p:cNvSpPr/>
          <p:nvPr/>
        </p:nvSpPr>
        <p:spPr>
          <a:xfrm>
            <a:off x="10848110" y="7034140"/>
            <a:ext cx="1836592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لَذيذاً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rganigramme : Alternative 21">
            <a:extLst>
              <a:ext uri="{FF2B5EF4-FFF2-40B4-BE49-F238E27FC236}">
                <a16:creationId xmlns:a16="http://schemas.microsoft.com/office/drawing/2014/main" id="{9ED54D2D-BF90-E954-64FE-63F076E74B97}"/>
              </a:ext>
            </a:extLst>
          </p:cNvPr>
          <p:cNvSpPr/>
          <p:nvPr/>
        </p:nvSpPr>
        <p:spPr>
          <a:xfrm>
            <a:off x="6453301" y="7034140"/>
            <a:ext cx="2028123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اَلْفَرَحِ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BEE52E8A-BE92-10C4-CDEF-4096BAFF70AC}"/>
              </a:ext>
            </a:extLst>
          </p:cNvPr>
          <p:cNvSpPr/>
          <p:nvPr/>
        </p:nvSpPr>
        <p:spPr>
          <a:xfrm>
            <a:off x="1894896" y="7034140"/>
            <a:ext cx="2093524" cy="802031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اَلْأَجْدادِ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19A3EA-C15A-B10C-A85C-554C086A79C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873" y="522633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3015045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45022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533F2-7811-E5B2-0E9B-6F07BF7691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5F3318-6A11-B106-FFFA-B03B1FA726B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الفائز من وحد أكبر عدد من الكلمات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84A580-8573-CC9F-17EE-AB0E39F2B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DF1A883-C4EE-D7F2-498F-B98AC4A66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sp>
        <p:nvSpPr>
          <p:cNvPr id="5" name="Signe Moins 4">
            <a:extLst>
              <a:ext uri="{FF2B5EF4-FFF2-40B4-BE49-F238E27FC236}">
                <a16:creationId xmlns:a16="http://schemas.microsoft.com/office/drawing/2014/main" id="{83321687-AD52-2B0D-B1EC-37B858136BDF}"/>
              </a:ext>
            </a:extLst>
          </p:cNvPr>
          <p:cNvSpPr/>
          <p:nvPr/>
        </p:nvSpPr>
        <p:spPr>
          <a:xfrm>
            <a:off x="8945737" y="3689261"/>
            <a:ext cx="1298311" cy="180110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6" name="Signe Moins 5">
            <a:extLst>
              <a:ext uri="{FF2B5EF4-FFF2-40B4-BE49-F238E27FC236}">
                <a16:creationId xmlns:a16="http://schemas.microsoft.com/office/drawing/2014/main" id="{23D06E7B-14B7-6B79-FE11-549EC4A12AD0}"/>
              </a:ext>
            </a:extLst>
          </p:cNvPr>
          <p:cNvSpPr/>
          <p:nvPr/>
        </p:nvSpPr>
        <p:spPr>
          <a:xfrm>
            <a:off x="3416604" y="6078192"/>
            <a:ext cx="1529469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8" name="Signe Moins 7">
            <a:extLst>
              <a:ext uri="{FF2B5EF4-FFF2-40B4-BE49-F238E27FC236}">
                <a16:creationId xmlns:a16="http://schemas.microsoft.com/office/drawing/2014/main" id="{20309B69-FE66-8836-D7ED-206BB796BC26}"/>
              </a:ext>
            </a:extLst>
          </p:cNvPr>
          <p:cNvSpPr/>
          <p:nvPr/>
        </p:nvSpPr>
        <p:spPr>
          <a:xfrm>
            <a:off x="9817404" y="8480857"/>
            <a:ext cx="1348259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4" name="Signe Moins 13">
            <a:extLst>
              <a:ext uri="{FF2B5EF4-FFF2-40B4-BE49-F238E27FC236}">
                <a16:creationId xmlns:a16="http://schemas.microsoft.com/office/drawing/2014/main" id="{1F1C613B-5720-602B-FF3D-DF879F59B5BE}"/>
              </a:ext>
            </a:extLst>
          </p:cNvPr>
          <p:cNvSpPr/>
          <p:nvPr/>
        </p:nvSpPr>
        <p:spPr>
          <a:xfrm>
            <a:off x="3754582" y="4429501"/>
            <a:ext cx="1010281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5" name="Signe Moins 14">
            <a:extLst>
              <a:ext uri="{FF2B5EF4-FFF2-40B4-BE49-F238E27FC236}">
                <a16:creationId xmlns:a16="http://schemas.microsoft.com/office/drawing/2014/main" id="{E534EF3B-DD82-590D-0921-802D4DD00E04}"/>
              </a:ext>
            </a:extLst>
          </p:cNvPr>
          <p:cNvSpPr/>
          <p:nvPr/>
        </p:nvSpPr>
        <p:spPr>
          <a:xfrm>
            <a:off x="9047018" y="4496899"/>
            <a:ext cx="1037991" cy="212726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6" name="Signe Moins 15">
            <a:extLst>
              <a:ext uri="{FF2B5EF4-FFF2-40B4-BE49-F238E27FC236}">
                <a16:creationId xmlns:a16="http://schemas.microsoft.com/office/drawing/2014/main" id="{6533AB0F-99A2-06BD-DAEF-1809F71138CB}"/>
              </a:ext>
            </a:extLst>
          </p:cNvPr>
          <p:cNvSpPr/>
          <p:nvPr/>
        </p:nvSpPr>
        <p:spPr>
          <a:xfrm>
            <a:off x="881222" y="9262408"/>
            <a:ext cx="1348259" cy="134795"/>
          </a:xfrm>
          <a:prstGeom prst="mathMinu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30826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4" grpId="0" animBg="1"/>
      <p:bldP spid="15" grpId="0" animBg="1"/>
      <p:bldP spid="1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52C68-3264-1A11-73BF-0464BBE32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7AD9520-8A0B-A245-1CAF-43F9189361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37D8581-F4EA-6563-4684-E3B8CD8481F8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ركزوا جيدا مع قراءتي للنص. تابعوا ولا ترددوا بعدي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F1C8F52-4923-510E-2C53-9444DD2C0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9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01232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منكم يقرأ النص 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0DB03DE-5FC7-32A4-F1E2-71CF51BF1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5664DDC3-564A-ADDA-87CF-42E6EE9290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E6520-308A-724F-693D-CCBD7E6A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CDEDA68-7246-2E33-FCBF-CB676BBA3D4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لنقرأ الفقرة الأولى قراءة مشتركة، نبدأ عند إشارتي.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A9429F3-C9F5-2CE6-085E-C443A51DE1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E68377F-C487-664E-A8D0-C877263F0A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01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القارئ(كل متعلم يقرأ فقرة واحدة).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C42FD8F7-D891-3712-6A0E-B819C68734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40530-CAF9-3370-F99C-E8349DB79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DED2B89-5D63-8791-E1A9-0AC6F980B5B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 سنبحث عن مرادفات بعض الكلمات في النص،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سأبدأ انا مع كلمة: السرور 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151EB7-73A3-4E46-2A9D-87B512D00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84ECBF0-5F41-2158-D955-7C2D664CF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887575-B3F6-0EE9-EF32-2044682C13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582" y="3759071"/>
            <a:ext cx="95596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04806-4BE1-2201-BCE3-C0673BCF1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51A1139-3C35-BAB8-D711-54A889FAE5A4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دوركم الآن للبحث في ثنائيات عن مرادفات: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بترحاب – الأجواء - الغروب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6BCF2D2-3CA8-082D-8EF4-6DFF89447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203D484-C1A2-3624-CD11-3DD42E5E6E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67918E-D273-FDDE-F51C-AAB832AB05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582" y="3759071"/>
            <a:ext cx="955963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2036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5F786-14DF-4D2F-C761-25E606B9D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E222885-2DB7-7869-F00B-38E273936C68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لنصحح جميعا: عليكم تعليل جوابكم: كيف توصلتم إلى تحديد المرادف؟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2EB2F8-D253-0B0B-CE3A-D9A5FD8C0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683322"/>
            <a:ext cx="1682642" cy="1280271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EE3557E-6471-805A-D4B4-4C4777D67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7256E-9D2C-06F9-A007-B30670D6E5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582" y="3759071"/>
            <a:ext cx="955963" cy="8596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6760098-8726-92AA-0A0A-2A8AEF3E8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0473" y="3024780"/>
            <a:ext cx="1149927" cy="8596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408F647-029F-2C0C-75CC-902FBE06F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94073" y="6128198"/>
            <a:ext cx="1149927" cy="859611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BC59E29-F5C8-FB19-6411-E07D72F034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2873" y="7707616"/>
            <a:ext cx="1330035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3469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60474" y="633735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91EC08-DAE9-914B-3116-852FD2F500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2746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9250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FCC70-1180-6DDE-EA9C-5F85A4AEC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47C895B-3E63-7DC0-91DB-90EDCD101387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كل مجموعة ستقوم بتركيب الكلمات في جمل مفيدة: اختاروا مرادفا واحدا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0740E10-723F-6847-0D3C-D252570A85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630761"/>
              </p:ext>
            </p:extLst>
          </p:nvPr>
        </p:nvGraphicFramePr>
        <p:xfrm>
          <a:off x="1132606" y="2624732"/>
          <a:ext cx="10771911" cy="5236368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2362202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2410691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  <a:gridCol w="5999018">
                  <a:extLst>
                    <a:ext uri="{9D8B030D-6E8A-4147-A177-3AD203B41FA5}">
                      <a16:colId xmlns:a16="http://schemas.microsoft.com/office/drawing/2014/main" val="381359170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مُرادِفُها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تَرْكيبُها في جُمْلَةٍ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اَلْفَرَحُ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48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بِتِرْحابٍ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اَلْأَجْواءُ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0CC7984D-1860-D7C8-A292-2791F5CFF274}"/>
              </a:ext>
            </a:extLst>
          </p:cNvPr>
          <p:cNvSpPr txBox="1"/>
          <p:nvPr/>
        </p:nvSpPr>
        <p:spPr>
          <a:xfrm>
            <a:off x="7180117" y="3733984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اَلسُّرورُ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E03D523-F85B-9A0A-0FB9-C35519C48E22}"/>
              </a:ext>
            </a:extLst>
          </p:cNvPr>
          <p:cNvSpPr txBox="1"/>
          <p:nvPr/>
        </p:nvSpPr>
        <p:spPr>
          <a:xfrm>
            <a:off x="1936174" y="3733984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91DC996-BBFE-D500-A200-FFA9C0E8AB74}"/>
              </a:ext>
            </a:extLst>
          </p:cNvPr>
          <p:cNvSpPr txBox="1"/>
          <p:nvPr/>
        </p:nvSpPr>
        <p:spPr>
          <a:xfrm>
            <a:off x="7180116" y="5168022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بِحَفاوَةٍ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6262DCF-3EF0-C4D6-403A-29F355672949}"/>
              </a:ext>
            </a:extLst>
          </p:cNvPr>
          <p:cNvSpPr txBox="1"/>
          <p:nvPr/>
        </p:nvSpPr>
        <p:spPr>
          <a:xfrm>
            <a:off x="7180115" y="6602060"/>
            <a:ext cx="2327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اَلْأَرْجاءُ</a:t>
            </a:r>
            <a:endParaRPr kumimoji="0" lang="fr-FR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F0940B2-5ACA-387A-5F06-E50ECCF97175}"/>
              </a:ext>
            </a:extLst>
          </p:cNvPr>
          <p:cNvSpPr txBox="1"/>
          <p:nvPr/>
        </p:nvSpPr>
        <p:spPr>
          <a:xfrm>
            <a:off x="1936173" y="4874212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1839EEA-AD6F-F12A-49D8-74D1841AAEE0}"/>
              </a:ext>
            </a:extLst>
          </p:cNvPr>
          <p:cNvSpPr txBox="1"/>
          <p:nvPr/>
        </p:nvSpPr>
        <p:spPr>
          <a:xfrm>
            <a:off x="1936172" y="6367656"/>
            <a:ext cx="35606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..........................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E7F3AE3-5F35-B535-1E2A-49EDA0C55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50617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BEE83-6EF5-D54A-E16F-8D4ED5AC1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2ECE476-268B-5FC3-DCEE-A08E94AFD03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جماعي، المجموعة الفائزة هي التي وجدت جملا صحيحة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18E5940-7744-7376-F382-39C0D20070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9455" y="2493818"/>
            <a:ext cx="8768634" cy="66717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B0D45B3-8A82-3F9F-93DB-6A3EEB050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839" y="646467"/>
            <a:ext cx="1950889" cy="129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81043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4E343A-6B58-1123-1E56-DC016F6DA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8B7B93CA-C478-A881-9718-F33C71D41B54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سأعرض عليكم بعض الكلمات من التي رأيناها: عليكم كتابة مرادفها على الألواح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E632A8-D3D2-864D-6495-29BB3723FEEF}"/>
              </a:ext>
            </a:extLst>
          </p:cNvPr>
          <p:cNvSpPr txBox="1"/>
          <p:nvPr/>
        </p:nvSpPr>
        <p:spPr>
          <a:xfrm>
            <a:off x="2195945" y="300398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بِتِرْحابٍ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83E0D97-A9C4-776A-046A-733B1CE7E7A5}"/>
              </a:ext>
            </a:extLst>
          </p:cNvPr>
          <p:cNvSpPr txBox="1"/>
          <p:nvPr/>
        </p:nvSpPr>
        <p:spPr>
          <a:xfrm>
            <a:off x="8215747" y="3056942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اَلْفَرَحُ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B283EE3-24C7-6962-E13A-2A0671BEAB47}"/>
              </a:ext>
            </a:extLst>
          </p:cNvPr>
          <p:cNvSpPr txBox="1"/>
          <p:nvPr/>
        </p:nvSpPr>
        <p:spPr>
          <a:xfrm>
            <a:off x="5548744" y="615876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اَلْغُروبُ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46E3FCAD-B76C-A556-3895-B450D44ECE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776946"/>
            <a:ext cx="1522323" cy="1037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550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4" grpId="0"/>
      <p:bldP spid="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AD07F-899F-B8B6-A621-A5591A785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6C4EBA-6576-54A9-AA83-D3A0FEC4E601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defTabSz="685834" rtl="1"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كراساتكم ص:33، في مجموعاتكم،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ستجيبون عن أسئلة الفهم داخل الإطار الأحمر(أ – ب – ت -ث)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F8FD717-9A5E-6845-38B3-6D3A93A13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AC6B361-7594-AF29-D7CD-038C77C5B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1063" y="2161309"/>
            <a:ext cx="5907989" cy="810238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98C38B5-E4DE-AAE9-18E9-2C39073236A9}"/>
              </a:ext>
            </a:extLst>
          </p:cNvPr>
          <p:cNvSpPr/>
          <p:nvPr/>
        </p:nvSpPr>
        <p:spPr>
          <a:xfrm>
            <a:off x="3810002" y="7785814"/>
            <a:ext cx="5333999" cy="153829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5847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ونصحح جميعا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ذَهَبَ أًيورُ إِلى </a:t>
            </a:r>
            <a:r>
              <a:rPr lang="ar-MA" sz="3200" b="1" dirty="0" err="1">
                <a:solidFill>
                  <a:prstClr val="black"/>
                </a:solidFill>
              </a:rPr>
              <a:t>اؐلْقَرْيَةِ</a:t>
            </a:r>
            <a:r>
              <a:rPr lang="ar-MA" sz="3200" b="1" dirty="0">
                <a:solidFill>
                  <a:prstClr val="black"/>
                </a:solidFill>
              </a:rPr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في عُطْلَةِ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اؐلصَّيْفِ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اؐلْماضي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28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20890" y="3888798"/>
            <a:ext cx="6269408" cy="9357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</a:rPr>
              <a:t>اِسْتَقْبَلَهُ أَبْناءُ عُمومَتِهِ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بِحَفاوَةٍ وَفَرَحٍ. </a:t>
            </a:r>
            <a:endParaRPr lang="fr-MA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377878" y="5462425"/>
            <a:ext cx="7466917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أَعَدَّتْ </a:t>
            </a:r>
            <a:r>
              <a:rPr lang="ar-MA" sz="3200" b="1" dirty="0" err="1">
                <a:solidFill>
                  <a:prstClr val="black"/>
                </a:solidFill>
              </a:rPr>
              <a:t>تِتْريتُ</a:t>
            </a:r>
            <a:r>
              <a:rPr lang="ar-MA" sz="3200" b="1" dirty="0">
                <a:solidFill>
                  <a:prstClr val="black"/>
                </a:solidFill>
              </a:rPr>
              <a:t> لِلْعَشاءِ</a:t>
            </a:r>
            <a:r>
              <a:rPr lang="ar-MA" b="1" dirty="0"/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طَبَقاً لَذيذاً مِنَ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اؐلثََريدِ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بِلَحْمِ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اؐلدَّجاجِ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332573" y="2420770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/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متى ذَهَبَ أًيورُ إِلى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اؐلْقَرْيَةِ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110240" y="2575022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8631382" y="3850265"/>
            <a:ext cx="4768631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اؐسْتَقْبَلَهُ أَبْناءُ عُمومَتِهِ؟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171636" y="4065666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9360304" y="5462424"/>
            <a:ext cx="4039709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أَعَدَّتْ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تِتْريتُ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لِلْعَشاءِ؟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997518" y="8032388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6818EE8B-1EC4-DEC7-E2AC-7CFE969C4370}"/>
              </a:ext>
            </a:extLst>
          </p:cNvPr>
          <p:cNvSpPr/>
          <p:nvPr/>
        </p:nvSpPr>
        <p:spPr>
          <a:xfrm>
            <a:off x="8088648" y="7400739"/>
            <a:ext cx="5399775" cy="17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r" rtl="1">
              <a:lnSpc>
                <a:spcPct val="150000"/>
              </a:lnSpc>
              <a:defRPr/>
            </a:pP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 اؐلْأَعْمالُ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قامَ بِها أَيورُ صَباحًا في </a:t>
            </a:r>
            <a:r>
              <a:rPr lang="ar-MA" sz="32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اؐلْقَرْيَةِ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32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F181CD3D-21C4-FAE2-5ABE-F9A2C6B57B2C}"/>
              </a:ext>
            </a:extLst>
          </p:cNvPr>
          <p:cNvSpPr/>
          <p:nvPr/>
        </p:nvSpPr>
        <p:spPr>
          <a:xfrm>
            <a:off x="502567" y="7148090"/>
            <a:ext cx="6355433" cy="2483296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ar-MA" sz="3200" b="1" dirty="0">
                <a:solidFill>
                  <a:prstClr val="black"/>
                </a:solidFill>
              </a:rPr>
              <a:t>قامَ أَيورُ صَباحًا بِما يَلي: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شارَكَ</a:t>
            </a:r>
            <a:r>
              <a:rPr lang="he-IL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في سَقْيِ </a:t>
            </a:r>
            <a:r>
              <a:rPr lang="ar-MA" sz="3200" b="1" dirty="0" err="1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اؐلذُّرَةِ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......</a:t>
            </a:r>
            <a:endParaRPr lang="fr-FR" sz="32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D86CF645-D0B0-51F6-9FC2-E8E4AF056B5D}"/>
              </a:ext>
            </a:extLst>
          </p:cNvPr>
          <p:cNvSpPr/>
          <p:nvPr/>
        </p:nvSpPr>
        <p:spPr>
          <a:xfrm>
            <a:off x="8178911" y="5640033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9252A0-4B42-7B2A-DF77-14916E9F3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6E7AA35-FDE5-41FF-5697-5550A216CE4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5F887F1-F583-E0EC-EEE9-08DF6FCA0E72}"/>
              </a:ext>
            </a:extLst>
          </p:cNvPr>
          <p:cNvSpPr/>
          <p:nvPr/>
        </p:nvSpPr>
        <p:spPr>
          <a:xfrm>
            <a:off x="377878" y="2433850"/>
            <a:ext cx="6480122" cy="83505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ذَهَبَ أًيورُ إِلى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عُطْلَةِ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اؐلصَّيْفِ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اؐلْماضي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9E7B122-51A1-2E3D-823F-6ED068419B2B}"/>
              </a:ext>
            </a:extLst>
          </p:cNvPr>
          <p:cNvSpPr/>
          <p:nvPr/>
        </p:nvSpPr>
        <p:spPr>
          <a:xfrm>
            <a:off x="420890" y="3888798"/>
            <a:ext cx="6269408" cy="935778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اِسْتَقْبَلَهُ أَبْناءُ عُمومَتِهِ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بِحَفاوَةٍ وَفَرِحٍ. 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F1DF2DA-4605-751A-2B85-457506BE7CB3}"/>
              </a:ext>
            </a:extLst>
          </p:cNvPr>
          <p:cNvSpPr/>
          <p:nvPr/>
        </p:nvSpPr>
        <p:spPr>
          <a:xfrm>
            <a:off x="377878" y="5462425"/>
            <a:ext cx="7466917" cy="9518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أَعَدَّتْ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تِتْريتُ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لِلْعَشاءِ</a:t>
            </a:r>
            <a:r>
              <a:rPr kumimoji="0" lang="a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طَبَقاً لَذيذا مِنَ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اؐلثََريدِ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بِلَحْمِ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اؐلدَّجاجِ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63F66C5-7118-3BCD-09CA-B0A6222347D8}"/>
              </a:ext>
            </a:extLst>
          </p:cNvPr>
          <p:cNvSpPr/>
          <p:nvPr/>
        </p:nvSpPr>
        <p:spPr>
          <a:xfrm>
            <a:off x="8332573" y="2420770"/>
            <a:ext cx="5067440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متى ذَهَبَ أًيورُ إِلى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8B59EBF3-BCD6-A334-39CF-02AAE1801376}"/>
              </a:ext>
            </a:extLst>
          </p:cNvPr>
          <p:cNvSpPr/>
          <p:nvPr/>
        </p:nvSpPr>
        <p:spPr>
          <a:xfrm>
            <a:off x="7110240" y="2575022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857E5148-5206-EF2B-2F90-DB5215E2081C}"/>
              </a:ext>
            </a:extLst>
          </p:cNvPr>
          <p:cNvSpPr/>
          <p:nvPr/>
        </p:nvSpPr>
        <p:spPr>
          <a:xfrm>
            <a:off x="8631382" y="3850265"/>
            <a:ext cx="4768631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اؐسْتَقْبَلَهُ أَبْناءُ عُمومَتِهِ؟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556FD117-9675-CDAB-83A0-DCAB9BF6FD11}"/>
              </a:ext>
            </a:extLst>
          </p:cNvPr>
          <p:cNvSpPr/>
          <p:nvPr/>
        </p:nvSpPr>
        <p:spPr>
          <a:xfrm>
            <a:off x="7171636" y="4065666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2F0CDBE1-51F0-E933-DE85-ED3E0E39AF65}"/>
              </a:ext>
            </a:extLst>
          </p:cNvPr>
          <p:cNvSpPr/>
          <p:nvPr/>
        </p:nvSpPr>
        <p:spPr>
          <a:xfrm>
            <a:off x="9360304" y="5462424"/>
            <a:ext cx="4039709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أَعَدَّتْ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تِتْريتُ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لِلْعَشاءِ؟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7942239A-275E-D3E3-F53B-AC0D84C890C2}"/>
              </a:ext>
            </a:extLst>
          </p:cNvPr>
          <p:cNvSpPr/>
          <p:nvPr/>
        </p:nvSpPr>
        <p:spPr>
          <a:xfrm>
            <a:off x="6997518" y="8032419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6E1AE29-A7D6-9EF1-280F-72CF833A797A}"/>
              </a:ext>
            </a:extLst>
          </p:cNvPr>
          <p:cNvSpPr/>
          <p:nvPr/>
        </p:nvSpPr>
        <p:spPr>
          <a:xfrm>
            <a:off x="8088648" y="7400739"/>
            <a:ext cx="5399775" cy="1563152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اؐلْأَعْمالُ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اؐلَّتي</a:t>
            </a:r>
            <a:r>
              <a:rPr lang="ar-MA" sz="32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قامَ بِها أَيورُ صَباحًا في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اؐلْقَرْيَةِ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EE66C92-E416-8BA9-5F47-E5E578F35B38}"/>
              </a:ext>
            </a:extLst>
          </p:cNvPr>
          <p:cNvSpPr/>
          <p:nvPr/>
        </p:nvSpPr>
        <p:spPr>
          <a:xfrm>
            <a:off x="571365" y="7407876"/>
            <a:ext cx="6355433" cy="1945451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قامَ أَيورُ صَباحًا بِما يَلي: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شارَكَ</a:t>
            </a:r>
            <a:r>
              <a:rPr kumimoji="0" lang="he-IL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في سَقْيِ </a:t>
            </a:r>
            <a:r>
              <a:rPr kumimoji="0" lang="ar-MA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اؐلذُّرَةِ</a:t>
            </a:r>
            <a:r>
              <a:rPr lang="ar-MA" sz="3200" b="1" dirty="0">
                <a:solidFill>
                  <a:srgbClr val="FF0000"/>
                </a:solidFill>
                <a:latin typeface="Calibri" panose="020F0502020204030204"/>
                <a:cs typeface="Arial" panose="020B0604020202020204" pitchFamily="34" charset="0"/>
              </a:rPr>
              <a:t>........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Flèche : gauche 14">
            <a:extLst>
              <a:ext uri="{FF2B5EF4-FFF2-40B4-BE49-F238E27FC236}">
                <a16:creationId xmlns:a16="http://schemas.microsoft.com/office/drawing/2014/main" id="{77453B9D-006E-03C2-17DD-03C7F40D1D6C}"/>
              </a:ext>
            </a:extLst>
          </p:cNvPr>
          <p:cNvSpPr/>
          <p:nvPr/>
        </p:nvSpPr>
        <p:spPr>
          <a:xfrm>
            <a:off x="8178911" y="5640033"/>
            <a:ext cx="847277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3651C4FA-4EB1-603D-AD4E-2CC32A5CC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3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4" grpId="0" animBg="1"/>
      <p:bldP spid="6" grpId="0" animBg="1"/>
      <p:bldP spid="15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DA9A227-FC8F-EE18-4D23-86046E9D7C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342" y="2050474"/>
            <a:ext cx="12773037" cy="753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C690669-5547-1024-7E46-4029CAEC4595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311155" y="1706706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7986244"/>
              </p:ext>
            </p:extLst>
          </p:nvPr>
        </p:nvGraphicFramePr>
        <p:xfrm>
          <a:off x="1860223" y="2203580"/>
          <a:ext cx="9989603" cy="71628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marR="0" lvl="1" indent="-28575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بسيطة بدقة وطلاقة؛ 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 تتضمن صعوبة إملائية: ت/ة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3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المعجم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نص بطلاقة والتفاعل معه؛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تبصر الحصة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6609" y="333663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53780" y="4936735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53780" y="7310491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53780" y="2092966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454991" y="8350333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في مجموعات، ستتممون بأربع جمل لتكوين فقرة. وأنا أعطيكم الجملة الأولى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025B925-3969-CD72-23E2-2D1EAED5DB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88B8A22B-80FD-06D1-3EDE-A4BA00528236}"/>
              </a:ext>
            </a:extLst>
          </p:cNvPr>
          <p:cNvSpPr/>
          <p:nvPr/>
        </p:nvSpPr>
        <p:spPr>
          <a:xfrm>
            <a:off x="1704109" y="3254206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سافَرْتُ يَوْمَ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لْأَحَدِ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لْماضي إِلى قَرْيَةِ جَدّي.</a:t>
            </a:r>
          </a:p>
          <a:p>
            <a:pPr algn="just" rtl="1">
              <a:lnSpc>
                <a:spcPct val="150000"/>
              </a:lnSpc>
              <a:defRPr/>
            </a:pPr>
            <a:r>
              <a:rPr lang="ar-MA" sz="4400" b="1" dirty="0">
                <a:solidFill>
                  <a:schemeClr val="tx1"/>
                </a:solidFill>
              </a:rPr>
              <a:t>......................................................................................................................</a:t>
            </a:r>
            <a:endParaRPr lang="fr-FR" sz="4400" b="1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0" algn="just" rtl="1">
              <a:lnSpc>
                <a:spcPct val="150000"/>
              </a:lnSpc>
              <a:defRPr/>
            </a:pP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79168-8232-069A-E0CD-793B57E79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AEFED61-032C-14A6-EC20-1E7B084ED2EA}"/>
              </a:ext>
            </a:extLst>
          </p:cNvPr>
          <p:cNvSpPr txBox="1"/>
          <p:nvPr/>
        </p:nvSpPr>
        <p:spPr>
          <a:xfrm>
            <a:off x="160421" y="957198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عرض الاعمال. المجموعة الفائزة هي من تقدم فقرة متجانسة بدون أخطاء, مثلا: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241A55E-D36B-99FB-B174-6538F77B2B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  <p:sp>
        <p:nvSpPr>
          <p:cNvPr id="2" name="Organigramme : Alternative 1">
            <a:extLst>
              <a:ext uri="{FF2B5EF4-FFF2-40B4-BE49-F238E27FC236}">
                <a16:creationId xmlns:a16="http://schemas.microsoft.com/office/drawing/2014/main" id="{09F3FC7A-5B65-19E1-0D71-D965F6BC2CDB}"/>
              </a:ext>
            </a:extLst>
          </p:cNvPr>
          <p:cNvSpPr/>
          <p:nvPr/>
        </p:nvSpPr>
        <p:spPr>
          <a:xfrm>
            <a:off x="1565564" y="3240352"/>
            <a:ext cx="10307781" cy="5862084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lnSpc>
                <a:spcPct val="150000"/>
              </a:lnSpc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سافَرْتُ يَوْمَ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لْأَحَدِ </a:t>
            </a:r>
            <a:r>
              <a:rPr lang="ar-MA" sz="4400" b="1" dirty="0">
                <a:solidFill>
                  <a:prstClr val="black"/>
                </a:solidFill>
              </a:rPr>
              <a:t>اؐ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لْماضي إِلى قَرْيَةِ جَدّي.</a:t>
            </a:r>
          </a:p>
          <a:p>
            <a:pPr marL="0" marR="0" lvl="0" indent="0" algn="just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......................................................................................................................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710221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33،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(يوم في القرية)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السؤالين ج – د 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DAB9CBF-84A8-FF87-F3E7-8B059F41F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879" y="2184616"/>
            <a:ext cx="5805055" cy="777680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090C0B1-7B06-EE9E-A23B-86219FA9DF26}"/>
              </a:ext>
            </a:extLst>
          </p:cNvPr>
          <p:cNvSpPr/>
          <p:nvPr/>
        </p:nvSpPr>
        <p:spPr>
          <a:xfrm>
            <a:off x="1745674" y="8977745"/>
            <a:ext cx="4239488" cy="7481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FF1FCC-A74F-07E9-D68E-52B5BFD10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AB7E6F7-3FAD-9010-167E-3C426AB3F219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32).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A58FBA1-D982-E17E-A055-1E1314CEDAF9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أنجز (النشاط1) وأقرأ الكلمات بدقة وسرعة؛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(يوم العيد)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أجيب عن السؤال الأخير من(النشاط3) وأنقل الجواب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66DD2D4-91AA-359D-618C-F487F19AC9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745" y="2350873"/>
            <a:ext cx="4668982" cy="7222004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C1BA7ED-CE30-0D58-7E3C-B58DD83AC5DD}"/>
              </a:ext>
            </a:extLst>
          </p:cNvPr>
          <p:cNvSpPr/>
          <p:nvPr/>
        </p:nvSpPr>
        <p:spPr>
          <a:xfrm>
            <a:off x="2060520" y="8908473"/>
            <a:ext cx="3495153" cy="48288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DE027C-671E-5FD2-2774-49DA86729B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9544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ثنائيات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753</TotalTime>
  <Words>1637</Words>
  <Application>Microsoft Office PowerPoint</Application>
  <PresentationFormat>Personnalisé</PresentationFormat>
  <Paragraphs>333</Paragraphs>
  <Slides>65</Slides>
  <Notes>6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65</vt:i4>
      </vt:variant>
    </vt:vector>
  </HeadingPairs>
  <TitlesOfParts>
    <vt:vector size="85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2_Thème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2193</cp:revision>
  <dcterms:created xsi:type="dcterms:W3CDTF">2014-10-09T07:32:24Z</dcterms:created>
  <dcterms:modified xsi:type="dcterms:W3CDTF">2025-09-17T15:34:03Z</dcterms:modified>
</cp:coreProperties>
</file>