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  <p:sldMasterId id="2147483952" r:id="rId5"/>
  </p:sldMasterIdLst>
  <p:notesMasterIdLst>
    <p:notesMasterId r:id="rId51"/>
  </p:notesMasterIdLst>
  <p:handoutMasterIdLst>
    <p:handoutMasterId r:id="rId52"/>
  </p:handoutMasterIdLst>
  <p:sldIdLst>
    <p:sldId id="2134808717" r:id="rId6"/>
    <p:sldId id="2134804867" r:id="rId7"/>
    <p:sldId id="2134808718" r:id="rId8"/>
    <p:sldId id="2134808447" r:id="rId9"/>
    <p:sldId id="2134805392" r:id="rId10"/>
    <p:sldId id="2134808719" r:id="rId11"/>
    <p:sldId id="2134808728" r:id="rId12"/>
    <p:sldId id="2134808454" r:id="rId13"/>
    <p:sldId id="2134808724" r:id="rId14"/>
    <p:sldId id="2134808449" r:id="rId15"/>
    <p:sldId id="2134808531" r:id="rId16"/>
    <p:sldId id="542" r:id="rId17"/>
    <p:sldId id="2134808725" r:id="rId18"/>
    <p:sldId id="2134808563" r:id="rId19"/>
    <p:sldId id="2134808726" r:id="rId20"/>
    <p:sldId id="2134808729" r:id="rId21"/>
    <p:sldId id="2134808727" r:id="rId22"/>
    <p:sldId id="2134808730" r:id="rId23"/>
    <p:sldId id="2134808731" r:id="rId24"/>
    <p:sldId id="2134808732" r:id="rId25"/>
    <p:sldId id="2134808733" r:id="rId26"/>
    <p:sldId id="2134808734" r:id="rId27"/>
    <p:sldId id="597" r:id="rId28"/>
    <p:sldId id="2134808735" r:id="rId29"/>
    <p:sldId id="2134808736" r:id="rId30"/>
    <p:sldId id="2134808712" r:id="rId31"/>
    <p:sldId id="2134808714" r:id="rId32"/>
    <p:sldId id="2134808737" r:id="rId33"/>
    <p:sldId id="2134808715" r:id="rId34"/>
    <p:sldId id="2134808630" r:id="rId35"/>
    <p:sldId id="2134808698" r:id="rId36"/>
    <p:sldId id="2134808699" r:id="rId37"/>
    <p:sldId id="2134808709" r:id="rId38"/>
    <p:sldId id="2134808638" r:id="rId39"/>
    <p:sldId id="2134808711" r:id="rId40"/>
    <p:sldId id="2134808530" r:id="rId41"/>
    <p:sldId id="2134808523" r:id="rId42"/>
    <p:sldId id="2134808774" r:id="rId43"/>
    <p:sldId id="2134808526" r:id="rId44"/>
    <p:sldId id="2134808775" r:id="rId45"/>
    <p:sldId id="2134808627" r:id="rId46"/>
    <p:sldId id="2134808501" r:id="rId47"/>
    <p:sldId id="2134808561" r:id="rId48"/>
    <p:sldId id="2134808503" r:id="rId49"/>
    <p:sldId id="2134808502" r:id="rId5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717"/>
            <p14:sldId id="2134804867"/>
            <p14:sldId id="2134808718"/>
            <p14:sldId id="2134808447"/>
            <p14:sldId id="2134805392"/>
            <p14:sldId id="2134808719"/>
            <p14:sldId id="2134808728"/>
          </p14:sldIdLst>
        </p14:section>
        <p14:section name="افتتاح الحصة" id="{B4CCA7F9-F5CC-4171-9420-75CE68236B45}">
          <p14:sldIdLst>
            <p14:sldId id="2134808454"/>
            <p14:sldId id="2134808724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725"/>
            <p14:sldId id="2134808563"/>
            <p14:sldId id="2134808726"/>
            <p14:sldId id="2134808729"/>
            <p14:sldId id="2134808727"/>
            <p14:sldId id="2134808730"/>
            <p14:sldId id="2134808731"/>
            <p14:sldId id="2134808732"/>
            <p14:sldId id="2134808733"/>
            <p14:sldId id="2134808734"/>
          </p14:sldIdLst>
        </p14:section>
        <p14:section name="أنشطة القراءةوالكتابة" id="{A25CF4A3-DA66-4B51-A640-2EC4C5A8918F}">
          <p14:sldIdLst>
            <p14:sldId id="597"/>
            <p14:sldId id="2134808735"/>
            <p14:sldId id="2134808736"/>
            <p14:sldId id="2134808712"/>
            <p14:sldId id="2134808714"/>
            <p14:sldId id="2134808737"/>
            <p14:sldId id="2134808715"/>
            <p14:sldId id="2134808630"/>
            <p14:sldId id="2134808698"/>
            <p14:sldId id="2134808699"/>
            <p14:sldId id="2134808709"/>
            <p14:sldId id="2134808638"/>
            <p14:sldId id="2134808711"/>
            <p14:sldId id="2134808530"/>
            <p14:sldId id="2134808523"/>
            <p14:sldId id="2134808774"/>
            <p14:sldId id="2134808526"/>
            <p14:sldId id="2134808775"/>
            <p14:sldId id="2134808627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47.497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47.497" v="0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0E1024C3-58F3-4E60-9D56-58152775B348}" dt="2025-09-05T18:48:47.497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9396636D-ADCF-466F-A010-CDF7A4432432}"/>
    <pc:docChg chg="custSel modSld">
      <pc:chgData name="FERHANE EL MOSTAFA" userId="612e3f77-08f4-424c-9bd0-6ac275dcda07" providerId="ADAL" clId="{9396636D-ADCF-466F-A010-CDF7A4432432}" dt="2025-08-15T10:46:16.172" v="0" actId="478"/>
      <pc:docMkLst>
        <pc:docMk/>
      </pc:docMkLst>
      <pc:sldChg chg="delSp mod">
        <pc:chgData name="FERHANE EL MOSTAFA" userId="612e3f77-08f4-424c-9bd0-6ac275dcda07" providerId="ADAL" clId="{9396636D-ADCF-466F-A010-CDF7A4432432}" dt="2025-08-15T10:46:16.172" v="0" actId="478"/>
        <pc:sldMkLst>
          <pc:docMk/>
          <pc:sldMk cId="334418718" sldId="2134808704"/>
        </pc:sldMkLst>
      </pc:sldChg>
    </pc:docChg>
  </pc:docChgLst>
  <pc:docChgLst>
    <pc:chgData name="FERHANE EL MOSTAFA" userId="612e3f77-08f4-424c-9bd0-6ac275dcda07" providerId="ADAL" clId="{D1D8F3B1-70E1-40E9-A25C-5440FA9E4158}"/>
    <pc:docChg chg="addSld delSld modSld modSection">
      <pc:chgData name="FERHANE EL MOSTAFA" userId="612e3f77-08f4-424c-9bd0-6ac275dcda07" providerId="ADAL" clId="{D1D8F3B1-70E1-40E9-A25C-5440FA9E4158}" dt="2025-08-30T08:18:43.884" v="10"/>
      <pc:docMkLst>
        <pc:docMk/>
      </pc:docMkLst>
      <pc:sldChg chg="del">
        <pc:chgData name="FERHANE EL MOSTAFA" userId="612e3f77-08f4-424c-9bd0-6ac275dcda07" providerId="ADAL" clId="{D1D8F3B1-70E1-40E9-A25C-5440FA9E4158}" dt="2025-08-30T08:18:39.893" v="9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D1D8F3B1-70E1-40E9-A25C-5440FA9E4158}" dt="2025-08-30T08:18:43.884" v="10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D1D8F3B1-70E1-40E9-A25C-5440FA9E4158}" dt="2025-08-29T11:00:31.581" v="8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D1D8F3B1-70E1-40E9-A25C-5440FA9E4158}" dt="2025-08-29T11:00:27.714" v="6" actId="20577"/>
          <ac:spMkLst>
            <pc:docMk/>
            <pc:sldMk cId="0" sldId="2134808717"/>
            <ac:spMk id="4" creationId="{480176DD-AD75-E05C-FFEB-51070627313B}"/>
          </ac:spMkLst>
        </pc:spChg>
        <pc:spChg chg="mod">
          <ac:chgData name="FERHANE EL MOSTAFA" userId="612e3f77-08f4-424c-9bd0-6ac275dcda07" providerId="ADAL" clId="{D1D8F3B1-70E1-40E9-A25C-5440FA9E4158}" dt="2025-08-29T11:00:31.581" v="8" actId="20577"/>
          <ac:spMkLst>
            <pc:docMk/>
            <pc:sldMk cId="0" sldId="2134808717"/>
            <ac:spMk id="9" creationId="{45B0A1E8-F2BA-31DC-A793-BDED4E478A5A}"/>
          </ac:spMkLst>
        </pc:spChg>
        <pc:spChg chg="mod">
          <ac:chgData name="FERHANE EL MOSTAFA" userId="612e3f77-08f4-424c-9bd0-6ac275dcda07" providerId="ADAL" clId="{D1D8F3B1-70E1-40E9-A25C-5440FA9E4158}" dt="2025-08-29T11:00:22.975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C31EA469-F18C-4EAC-9389-AC42A8D1FF77}"/>
    <pc:docChg chg="modSld">
      <pc:chgData name="FERHANE EL MOSTAFA" userId="612e3f77-08f4-424c-9bd0-6ac275dcda07" providerId="ADAL" clId="{C31EA469-F18C-4EAC-9389-AC42A8D1FF77}" dt="2025-08-16T09:44:43.688" v="8"/>
      <pc:docMkLst>
        <pc:docMk/>
      </pc:docMkLst>
      <pc:sldChg chg="modAnim">
        <pc:chgData name="FERHANE EL MOSTAFA" userId="612e3f77-08f4-424c-9bd0-6ac275dcda07" providerId="ADAL" clId="{C31EA469-F18C-4EAC-9389-AC42A8D1FF77}" dt="2025-08-16T09:43:50.402" v="4"/>
        <pc:sldMkLst>
          <pc:docMk/>
          <pc:sldMk cId="2200463605" sldId="2134808638"/>
        </pc:sldMkLst>
      </pc:sldChg>
      <pc:sldChg chg="modAnim">
        <pc:chgData name="FERHANE EL MOSTAFA" userId="612e3f77-08f4-424c-9bd0-6ac275dcda07" providerId="ADAL" clId="{C31EA469-F18C-4EAC-9389-AC42A8D1FF77}" dt="2025-08-16T09:44:15.299" v="7"/>
        <pc:sldMkLst>
          <pc:docMk/>
          <pc:sldMk cId="488445246" sldId="2134808684"/>
        </pc:sldMkLst>
      </pc:sldChg>
      <pc:sldChg chg="modAnim">
        <pc:chgData name="FERHANE EL MOSTAFA" userId="612e3f77-08f4-424c-9bd0-6ac275dcda07" providerId="ADAL" clId="{C31EA469-F18C-4EAC-9389-AC42A8D1FF77}" dt="2025-08-16T09:42:42.736" v="0"/>
        <pc:sldMkLst>
          <pc:docMk/>
          <pc:sldMk cId="2281701825" sldId="2134808697"/>
        </pc:sldMkLst>
      </pc:sldChg>
      <pc:sldChg chg="modAnim">
        <pc:chgData name="FERHANE EL MOSTAFA" userId="612e3f77-08f4-424c-9bd0-6ac275dcda07" providerId="ADAL" clId="{C31EA469-F18C-4EAC-9389-AC42A8D1FF77}" dt="2025-08-16T09:43:20.778" v="3"/>
        <pc:sldMkLst>
          <pc:docMk/>
          <pc:sldMk cId="3185743173" sldId="2134808702"/>
        </pc:sldMkLst>
      </pc:sldChg>
      <pc:sldChg chg="modSp mod">
        <pc:chgData name="FERHANE EL MOSTAFA" userId="612e3f77-08f4-424c-9bd0-6ac275dcda07" providerId="ADAL" clId="{C31EA469-F18C-4EAC-9389-AC42A8D1FF77}" dt="2025-08-16T09:43:12.687" v="2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C31EA469-F18C-4EAC-9389-AC42A8D1FF77}" dt="2025-08-16T09:43:12.687" v="2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modAnim">
        <pc:chgData name="FERHANE EL MOSTAFA" userId="612e3f77-08f4-424c-9bd0-6ac275dcda07" providerId="ADAL" clId="{C31EA469-F18C-4EAC-9389-AC42A8D1FF77}" dt="2025-08-16T09:43:54.401" v="5"/>
        <pc:sldMkLst>
          <pc:docMk/>
          <pc:sldMk cId="3373598049" sldId="2134808711"/>
        </pc:sldMkLst>
      </pc:sldChg>
      <pc:sldChg chg="modAnim">
        <pc:chgData name="FERHANE EL MOSTAFA" userId="612e3f77-08f4-424c-9bd0-6ac275dcda07" providerId="ADAL" clId="{C31EA469-F18C-4EAC-9389-AC42A8D1FF77}" dt="2025-08-16T09:44:02.401" v="6"/>
        <pc:sldMkLst>
          <pc:docMk/>
          <pc:sldMk cId="2413080565" sldId="2134808713"/>
        </pc:sldMkLst>
      </pc:sldChg>
      <pc:sldChg chg="modAnim">
        <pc:chgData name="FERHANE EL MOSTAFA" userId="612e3f77-08f4-424c-9bd0-6ac275dcda07" providerId="ADAL" clId="{C31EA469-F18C-4EAC-9389-AC42A8D1FF77}" dt="2025-08-16T09:44:43.688" v="8"/>
        <pc:sldMkLst>
          <pc:docMk/>
          <pc:sldMk cId="1988282312" sldId="21348087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421766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392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92736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26868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155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892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625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85202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023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1706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80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4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9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1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6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81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55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6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24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822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2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توليف وتصديق على اللبنة</a:t>
            </a:r>
            <a:endParaRPr kumimoji="0" lang="fr-MA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السلوكات التي تدربنا عليها سابقا.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EB354BC-5FBD-DC71-7D1A-75D7F286DDFC}"/>
              </a:ext>
            </a:extLst>
          </p:cNvPr>
          <p:cNvSpPr/>
          <p:nvPr/>
        </p:nvSpPr>
        <p:spPr>
          <a:xfrm>
            <a:off x="340530" y="2378354"/>
            <a:ext cx="8637215" cy="872839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شروطه وضوابطه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772A848-394B-C186-E15A-7826E4170716}"/>
              </a:ext>
            </a:extLst>
          </p:cNvPr>
          <p:cNvSpPr/>
          <p:nvPr/>
        </p:nvSpPr>
        <p:spPr>
          <a:xfrm>
            <a:off x="9892147" y="2378355"/>
            <a:ext cx="3089563" cy="872838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السلوك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1E5C38-AF96-03CF-4334-93C5F350E6D1}"/>
              </a:ext>
            </a:extLst>
          </p:cNvPr>
          <p:cNvSpPr/>
          <p:nvPr/>
        </p:nvSpPr>
        <p:spPr>
          <a:xfrm>
            <a:off x="464052" y="4768261"/>
            <a:ext cx="8513693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</a:t>
            </a:r>
            <a:r>
              <a:rPr lang="ar-MA" sz="4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شروط العمل في ثنائيات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E3E1F83-A416-E46C-7BAF-46C370CC70E4}"/>
              </a:ext>
            </a:extLst>
          </p:cNvPr>
          <p:cNvSpPr/>
          <p:nvPr/>
        </p:nvSpPr>
        <p:spPr>
          <a:xfrm>
            <a:off x="9864437" y="4792533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ثنائيات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01D7805-3232-6BFC-8AF2-A8E84CEA814A}"/>
              </a:ext>
            </a:extLst>
          </p:cNvPr>
          <p:cNvSpPr/>
          <p:nvPr/>
        </p:nvSpPr>
        <p:spPr>
          <a:xfrm>
            <a:off x="609526" y="7734378"/>
            <a:ext cx="8513692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شروط الاستماع وأخذ الإذن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B455F97-37F2-7EDE-BCFF-D9D8CF972848}"/>
              </a:ext>
            </a:extLst>
          </p:cNvPr>
          <p:cNvSpPr/>
          <p:nvPr/>
        </p:nvSpPr>
        <p:spPr>
          <a:xfrm>
            <a:off x="9864437" y="7734378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الاستماع وأخذ الإذن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93A1EB-16E9-BC93-8432-EF1EF218DEB3}"/>
              </a:ext>
            </a:extLst>
          </p:cNvPr>
          <p:cNvSpPr/>
          <p:nvPr/>
        </p:nvSpPr>
        <p:spPr>
          <a:xfrm>
            <a:off x="11146120" y="34954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D277FA52-6489-110E-9BA4-C5C400B5DC30}"/>
              </a:ext>
            </a:extLst>
          </p:cNvPr>
          <p:cNvSpPr/>
          <p:nvPr/>
        </p:nvSpPr>
        <p:spPr>
          <a:xfrm>
            <a:off x="4478582" y="3495484"/>
            <a:ext cx="484632" cy="97840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FE9188-7B02-279D-D288-5AA7819355DB}"/>
              </a:ext>
            </a:extLst>
          </p:cNvPr>
          <p:cNvSpPr/>
          <p:nvPr/>
        </p:nvSpPr>
        <p:spPr>
          <a:xfrm>
            <a:off x="9123218" y="498663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3A2CB28-9531-FE0A-8A2E-7A4628A30469}"/>
              </a:ext>
            </a:extLst>
          </p:cNvPr>
          <p:cNvSpPr/>
          <p:nvPr/>
        </p:nvSpPr>
        <p:spPr>
          <a:xfrm>
            <a:off x="9154390" y="7928481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016C92-72B9-19D1-9C9D-B60E61FE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846" y="2552622"/>
            <a:ext cx="60965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3" grpId="0" animBg="1"/>
      <p:bldP spid="4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إملاء: توليف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تتضمن ظواهر تطرقنا إليها في هذه اللبنة. استعدوا.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سافرتُ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4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سافَرْتُ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B5A0AA-3D7D-D34B-E712-F39E196B1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D198310-5935-A65E-1427-B6CF3652F868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</a:t>
            </a: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7B6-F070-F978-E3EB-B9255BB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0AFF99-DE59-4CF1-C018-200D6D686A81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ملء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48576F-39B9-C6C3-C9E2-D8B75765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3081AF-9833-B1E3-961B-9B1393B5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1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8979-ADC3-BE4D-9C6F-9373DF35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2FC7AC1-8AB5-CF60-A076-85E94213BAF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D58FAF6-C3A2-0C3B-D943-44D01183106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مِلْءٌ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DD47810-AA08-B475-19D1-E7DDA29C5458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769504-9A6A-EE84-2FFB-5AA5D8CD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C11E07-9C23-522F-63CE-A853DFE40659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32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FA1A0-2FB3-D6DF-9F43-2163AD7BB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0F882EF-E73B-DC8A-4C04-CE11C24384FA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فؤاد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3C5029-F5E9-F13C-77A8-1768D0EF1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83CF27-66D1-C688-40DD-EA5403888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5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3840-FB5C-2CFF-F478-6930F6DC4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CDEC315-76F3-136E-F8AA-91D28421265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64D56C-332E-0DE5-D38B-EC642B37EB8E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فُؤادٌ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6A70CF-2584-6529-62A5-9CCC3C1EF3CC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7E0B1A-25B0-E8E1-DAA5-C11D5D9A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056DAB9-0066-C4FB-D340-928A67CE5FF4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30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E80DA-A10C-CDD2-7082-D549C9252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059FE7B-F0E0-212A-4BDF-E368D591C7A3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غابة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2C57DA-352A-DA16-8FB9-06911A85B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918A3E-7132-1203-134B-43457D3C7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5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677B6-8661-E0EE-E46E-BEF6E5043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8A196F0-D3A6-9332-EE89-ED0D936977E2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586048F-67F9-5D97-A42F-118C09B6306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غابَةٌ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8497CF-AC05-CDFE-9A8C-4A7A1FBCC016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1AE851-22B6-E062-24ED-A65B4C068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E56F96C-0525-6E7C-C492-CAB294A555F3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35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E2E1C-D0D4-37B9-E78D-6503BE8F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272C912-9503-902D-8DBD-78BEA2028C8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سئمتْ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D93589-EE14-A4CC-C907-A5D8456DC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F8AB59F-BFDE-C032-42FF-5E8BA892D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35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D06DE-80AA-D014-637C-DC072F5D1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5A18E5E-B26E-D019-B78F-755C939819F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F384719-9D36-C774-13F6-50DEBA8AA7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سَئِمَتْ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61DBCC-387F-03B5-CD62-0447E78AF764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A1DD16-3A54-B0DF-EAB9-ABBFDF21F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513C4D-29E8-B01C-D5F3-701FB8FD4141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578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دراسة العنوان: التوقعات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مسحية: البحث عن كلمات في النص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بطلاقة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ينشئ الخريطة الذهنية لعنوان نصنا الجديد، ويطرح توقعين. سأمر بين الصفوف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endParaRPr lang="a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لَوْحَةٌ مُعَبِّرَةٌ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التوقعات: ستشاركون في صياغة التوقعات.  في نظركم عن أية لوحة سيتحدث النص؟ هل سبق أن رسمتم لوحة فنية؟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لَوْحَةٌ مُعَبِّرَةٌ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فَنّانٌ</a:t>
            </a:r>
            <a:r>
              <a:rPr kumimoji="0" lang="ar-MA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تَشْكيلِيٌّ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تِلْميذٌ(ة) فَنّانٌ (ة)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مَعْرِضٌ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2" y="3464337"/>
            <a:ext cx="6214049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 لَوْحَةٍ</a:t>
            </a:r>
            <a:r>
              <a:rPr kumimoji="0" lang="ar-MA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مُعَبِّرَةٍ لِفَنّانٍ تَشْكيلِيٍّ.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MA" sz="3200" b="1" dirty="0">
                <a:solidFill>
                  <a:prstClr val="black"/>
                </a:solidFill>
              </a:rPr>
              <a:t>رُبَّما سَ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يَتَحَدَّثُ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</a:t>
            </a:r>
            <a:r>
              <a:rPr lang="ar-MA" sz="3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تِلْميذٍ(ة) رَسَمَ(تْ)</a:t>
            </a:r>
            <a:r>
              <a:rPr lang="ar-MA" sz="3200" b="1" dirty="0">
                <a:solidFill>
                  <a:prstClr val="black"/>
                </a:solidFill>
              </a:rPr>
              <a:t> لَوْحَةً مُعَبِّرَةً.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MA" sz="3200" b="1" dirty="0">
                <a:solidFill>
                  <a:prstClr val="black"/>
                </a:solidFill>
              </a:rPr>
              <a:t>قَدْ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يَتَحَدَّثُ ٱلنَّصُّ عَنْ مَعْرِضٍ يَضُمُّ</a:t>
            </a:r>
            <a:r>
              <a:rPr kumimoji="0" lang="ar-MA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prstClr val="black"/>
                </a:solidFill>
              </a:rPr>
              <a:t>لَوْحَةً مُعَبِّرَةً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لَوْحَةٌ مُعَبِّرَةٌ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11904C-29ED-B291-8452-49CA76CC9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09" y="2039825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9A527C-1A18-7413-F344-1F6FFD1A0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prstClr val="black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prstClr val="black"/>
                </a:solidFill>
              </a:rPr>
              <a:t>ٱلنَّصُّ</a:t>
            </a:r>
            <a:r>
              <a:rPr lang="ar-MA" sz="2800" b="1" dirty="0">
                <a:solidFill>
                  <a:prstClr val="black"/>
                </a:solidFill>
              </a:rPr>
              <a:t> عَنْ لَوْحَةٍ مُعَبِّرَةٍ لِفَنّانٍ تَشْكيلِيٍّ.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2800" b="1" dirty="0">
                <a:solidFill>
                  <a:prstClr val="black"/>
                </a:solidFill>
              </a:rPr>
              <a:t>رُبَّما سَيَتَحَدَّثُ </a:t>
            </a:r>
            <a:r>
              <a:rPr lang="ar-MA" sz="2800" b="1" dirty="0" err="1">
                <a:solidFill>
                  <a:prstClr val="black"/>
                </a:solidFill>
              </a:rPr>
              <a:t>ٱلنَّصُّ</a:t>
            </a:r>
            <a:r>
              <a:rPr lang="ar-MA" sz="2800" b="1" dirty="0">
                <a:solidFill>
                  <a:prstClr val="black"/>
                </a:solidFill>
              </a:rPr>
              <a:t> عَنْ</a:t>
            </a:r>
            <a:r>
              <a:rPr lang="ar-MA" sz="2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prstClr val="black"/>
                </a:solidFill>
              </a:rPr>
              <a:t>تِلْميذٍ(ة) رَسَمَ(تْ) لَوْحَةً مُعَبِّرَةً. </a:t>
            </a:r>
            <a:endParaRPr lang="fr-M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5617733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prstClr val="black"/>
                </a:solidFill>
              </a:rPr>
              <a:t>قَدْ يَتَحَدَّثُ </a:t>
            </a:r>
            <a:r>
              <a:rPr lang="ar-MA" sz="2800" b="1" dirty="0" err="1">
                <a:solidFill>
                  <a:prstClr val="black"/>
                </a:solidFill>
              </a:rPr>
              <a:t>ٱلنَّصُّ</a:t>
            </a:r>
            <a:r>
              <a:rPr lang="ar-MA" sz="2800" b="1" dirty="0">
                <a:solidFill>
                  <a:prstClr val="black"/>
                </a:solidFill>
              </a:rPr>
              <a:t> عَنْ مَعْرِضٍ يَضُمُّ لَوْحَةً مُعَبِّرَةً.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45969-906E-1374-9D71-DA5189462A3C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بطلاقة.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اجتياز رائز التصديق على اللبنة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179C704-EF7C-A643-826E-A352E3321655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9582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ستضعون سطرا تحتها في النص(ص: 44) عبر قراءة مسحية سريعة.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أَمْسَكَتْ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56579" y="3210895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دارِيَّةً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رَسَمَتْ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الْفَخْرُ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الْخَلْفِيَّةِ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انْهَمَرَتِ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C24A44-2198-547B-8A6B-A3D97802D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السبورة: الثنائي الفائز من حدد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0E2C525-05FD-F80D-395B-7AB962C64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2019509"/>
            <a:ext cx="12661961" cy="8247175"/>
          </a:xfrm>
          <a:prstGeom prst="rect">
            <a:avLst/>
          </a:prstGeom>
        </p:spPr>
      </p:pic>
      <p:sp>
        <p:nvSpPr>
          <p:cNvPr id="13" name="Signe Moins 12">
            <a:extLst>
              <a:ext uri="{FF2B5EF4-FFF2-40B4-BE49-F238E27FC236}">
                <a16:creationId xmlns:a16="http://schemas.microsoft.com/office/drawing/2014/main" id="{032CED8C-8A2E-9064-EEE7-C3284D148597}"/>
              </a:ext>
            </a:extLst>
          </p:cNvPr>
          <p:cNvSpPr/>
          <p:nvPr/>
        </p:nvSpPr>
        <p:spPr>
          <a:xfrm>
            <a:off x="3117346" y="3450654"/>
            <a:ext cx="1314957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25802A1B-EB3E-0DBC-D788-B57519C92799}"/>
              </a:ext>
            </a:extLst>
          </p:cNvPr>
          <p:cNvSpPr/>
          <p:nvPr/>
        </p:nvSpPr>
        <p:spPr>
          <a:xfrm>
            <a:off x="2755900" y="4051300"/>
            <a:ext cx="1314957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874063D8-1F93-6430-6387-1E02AB779F8C}"/>
              </a:ext>
            </a:extLst>
          </p:cNvPr>
          <p:cNvSpPr/>
          <p:nvPr/>
        </p:nvSpPr>
        <p:spPr>
          <a:xfrm>
            <a:off x="5544805" y="4743232"/>
            <a:ext cx="1187956" cy="27326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4AFE13B3-6398-762D-713B-6FC2A7D0EE99}"/>
              </a:ext>
            </a:extLst>
          </p:cNvPr>
          <p:cNvSpPr/>
          <p:nvPr/>
        </p:nvSpPr>
        <p:spPr>
          <a:xfrm>
            <a:off x="8407399" y="7380903"/>
            <a:ext cx="1022857" cy="22246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7FDACDE6-F4BC-1DD1-0A5D-5F546C573356}"/>
              </a:ext>
            </a:extLst>
          </p:cNvPr>
          <p:cNvSpPr/>
          <p:nvPr/>
        </p:nvSpPr>
        <p:spPr>
          <a:xfrm>
            <a:off x="7975600" y="8076485"/>
            <a:ext cx="1289557" cy="22246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0622F36D-57CD-1D08-0102-4F926BDAA995}"/>
              </a:ext>
            </a:extLst>
          </p:cNvPr>
          <p:cNvSpPr/>
          <p:nvPr/>
        </p:nvSpPr>
        <p:spPr>
          <a:xfrm>
            <a:off x="4387346" y="9400743"/>
            <a:ext cx="1358901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E8AB10-CC3B-79B6-D089-77E0918EB1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01" y="618447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D610E9-473C-8308-660E-7EF6157A4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7969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924213-C328-FD71-5657-3E4A13289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B2706E-6F55-8274-7FC4-45E0444D0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5647DB-6EAF-685C-091E-FEF46BD0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0F742D-4F0C-5BF5-C1F1-C76BA538E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2981739"/>
            <a:ext cx="6337300" cy="658851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المتعلمين(في مجموعات) إنجاز النشاط رقم 3 من الصفحة 44 على الدفاتر 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 الكراسات، ص:44، في مجموعاتكم، ستجيبون عن أسئلة الفهم: النشاط رقم: 03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B03A75-44E2-A942-8F05-57F4CEEE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029" y="2152753"/>
            <a:ext cx="6138877" cy="79586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1A391A-8C27-2DA5-2873-29A7D9EB6CDC}"/>
              </a:ext>
            </a:extLst>
          </p:cNvPr>
          <p:cNvSpPr/>
          <p:nvPr/>
        </p:nvSpPr>
        <p:spPr>
          <a:xfrm>
            <a:off x="2998335" y="7976924"/>
            <a:ext cx="5642264" cy="18561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B15F67-1814-FB8F-B0FB-120C5CFB9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563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الأقصوصة. شروط التحكم هي نفسها شروط رائز الموضعة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يعبئ الأستاذ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96981" y="1967345"/>
            <a:ext cx="13397346" cy="82157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 fontScale="925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lnSpc>
                <a:spcPct val="150000"/>
              </a:lnSpc>
              <a:buNone/>
            </a:pPr>
            <a:r>
              <a:rPr lang="ar-MA" sz="4400" dirty="0"/>
              <a:t>  </a:t>
            </a:r>
            <a:r>
              <a:rPr lang="ar-SA" sz="4400" dirty="0"/>
              <a:t>قَرَّرَ سَعيدٌ أَنْ يَذْهَبَ فِي نُزْهَةٍ إِلَى اؐلْغابَةِ</a:t>
            </a:r>
            <a:r>
              <a:rPr lang="ar-MA" sz="4400" dirty="0"/>
              <a:t> يَ</a:t>
            </a:r>
            <a:r>
              <a:rPr lang="ar-SA" sz="4400" dirty="0" err="1"/>
              <a:t>وْمَ</a:t>
            </a:r>
            <a:r>
              <a:rPr lang="ar-SA" sz="4400" dirty="0"/>
              <a:t> </a:t>
            </a:r>
            <a:r>
              <a:rPr lang="ar-SA" sz="4400" dirty="0" err="1"/>
              <a:t>اؐلْأَحَدِ</a:t>
            </a:r>
            <a:r>
              <a:rPr lang="ar-SA" sz="4400" dirty="0"/>
              <a:t>. كانَ يُريدُ جَمْعَ </a:t>
            </a:r>
            <a:r>
              <a:rPr lang="ar-SA" sz="4400" dirty="0" err="1"/>
              <a:t>اؐل</a:t>
            </a:r>
            <a:r>
              <a:rPr lang="ar-MA" sz="4400" dirty="0"/>
              <a:t>ْأَ</a:t>
            </a:r>
            <a:r>
              <a:rPr lang="ar-SA" sz="4400" dirty="0"/>
              <a:t>زْهارِ اؐلنّادِرَةِ </a:t>
            </a:r>
            <a:r>
              <a:rPr lang="ar-SA" sz="4400" dirty="0" err="1"/>
              <a:t>وَاؐلبَحْثَ</a:t>
            </a:r>
            <a:r>
              <a:rPr lang="ar-SA" sz="4400" dirty="0"/>
              <a:t> عَنْ أَعْشاشِ </a:t>
            </a:r>
            <a:r>
              <a:rPr lang="ar-SA" sz="4400" dirty="0" err="1"/>
              <a:t>اؐلطُّيورِ</a:t>
            </a:r>
            <a:r>
              <a:rPr lang="ar-MA" sz="4400" dirty="0"/>
              <a:t>.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MA" sz="4400" dirty="0"/>
              <a:t>  </a:t>
            </a:r>
            <a:r>
              <a:rPr lang="ar-SA" sz="4400" dirty="0"/>
              <a:t>وَهُوَ يَسْتَكْشِفُ بَيْنَ </a:t>
            </a:r>
            <a:r>
              <a:rPr lang="ar-SA" sz="4400" dirty="0" err="1"/>
              <a:t>اؐلْأَشْجارِ</a:t>
            </a:r>
            <a:r>
              <a:rPr lang="ar-SA" sz="4400" dirty="0"/>
              <a:t> </a:t>
            </a:r>
            <a:r>
              <a:rPr lang="ar-SA" sz="4400" dirty="0" err="1"/>
              <a:t>اؐلْكَثيفَةِ</a:t>
            </a:r>
            <a:r>
              <a:rPr lang="ar-SA" sz="4400" dirty="0"/>
              <a:t>؛ فَجْأَةً، سَمِعَ صَوْتَ أَنينٍ خافِتٍ يَأْتي مِنْ وَراءِ جِذْعٍ كَبيرٍ</a:t>
            </a:r>
            <a:r>
              <a:rPr lang="fr-MA" sz="4400" dirty="0"/>
              <a:t>. </a:t>
            </a:r>
            <a:r>
              <a:rPr lang="ar-SA" sz="4400" dirty="0"/>
              <a:t>تَقَدَّمَ بِحَذَرٍ، فَإِذا بِغَزالٍ صَغيرٍ قَدْ عَلِقَتْ بَيْنَ </a:t>
            </a:r>
            <a:r>
              <a:rPr lang="ar-SA" sz="4400" dirty="0" err="1"/>
              <a:t>اؐلْأَغْصانِ</a:t>
            </a:r>
            <a:r>
              <a:rPr lang="ar-MA" sz="4400" dirty="0"/>
              <a:t>.</a:t>
            </a:r>
            <a:r>
              <a:rPr lang="fr-MA" sz="4400" dirty="0"/>
              <a:t> </a:t>
            </a:r>
            <a:r>
              <a:rPr lang="ar-SA" sz="4400" dirty="0"/>
              <a:t>تَرَدَّدَ سَعيدٌ لَحْظَةً، ثُمَّ قالَ فِي نَفْسِهِ: "لا بُدَّ أَنْ</a:t>
            </a:r>
            <a:r>
              <a:rPr lang="ar-MA" sz="4400" dirty="0"/>
              <a:t> أُقَدِّمَ لَهُ</a:t>
            </a:r>
            <a:r>
              <a:rPr lang="ar-SA" sz="4400" dirty="0"/>
              <a:t> اؐ</a:t>
            </a:r>
            <a:r>
              <a:rPr lang="ar-MA" sz="4400" dirty="0"/>
              <a:t>لْمُ</a:t>
            </a:r>
            <a:r>
              <a:rPr lang="ar-SA" sz="4400" dirty="0"/>
              <a:t>ساعِدَ</a:t>
            </a:r>
            <a:r>
              <a:rPr lang="ar-MA" sz="4400" dirty="0"/>
              <a:t>ةَ</a:t>
            </a:r>
            <a:r>
              <a:rPr lang="ar-SA" sz="4400" dirty="0"/>
              <a:t>"</a:t>
            </a:r>
            <a:r>
              <a:rPr lang="ar-MA" sz="4400" dirty="0"/>
              <a:t>. </a:t>
            </a:r>
            <a:r>
              <a:rPr lang="fr-MA" sz="4400" dirty="0"/>
              <a:t> </a:t>
            </a:r>
            <a:r>
              <a:rPr lang="ar-SA" sz="4400" dirty="0"/>
              <a:t>فَكَّ</a:t>
            </a:r>
            <a:r>
              <a:rPr lang="ar-MA" sz="4400" dirty="0"/>
              <a:t>ـ</a:t>
            </a:r>
            <a:r>
              <a:rPr lang="ar-SA" sz="4400" dirty="0"/>
              <a:t> </a:t>
            </a:r>
            <a:r>
              <a:rPr lang="ar-SA" sz="4400" dirty="0" err="1"/>
              <a:t>اؐلْأَغْصانَ</a:t>
            </a:r>
            <a:r>
              <a:rPr lang="ar-SA" sz="4400" dirty="0"/>
              <a:t> بِلُطْفٍ، حَتّى تَحَرَّرَ </a:t>
            </a:r>
            <a:r>
              <a:rPr lang="ar-SA" sz="4400" dirty="0" err="1"/>
              <a:t>اؐلْغَزالُ</a:t>
            </a:r>
            <a:r>
              <a:rPr lang="ar-SA" sz="4400" dirty="0"/>
              <a:t>، وَجَرى بَسُرْعَةٍ بَيْنَ </a:t>
            </a:r>
            <a:r>
              <a:rPr lang="ar-SA" sz="4400" dirty="0" err="1"/>
              <a:t>اؐلشَّجَرِ</a:t>
            </a:r>
            <a:r>
              <a:rPr lang="ar-SA" sz="4400" dirty="0"/>
              <a:t>، كَأَنَّهُ يَشْكُرُهُ</a:t>
            </a:r>
            <a:r>
              <a:rPr lang="ar-MA" sz="4400" dirty="0"/>
              <a:t>.</a:t>
            </a:r>
            <a:r>
              <a:rPr lang="fr-MA" sz="4400" dirty="0"/>
              <a:t> </a:t>
            </a:r>
            <a:r>
              <a:rPr lang="ar-SA" sz="4400" dirty="0"/>
              <a:t>شَعَرَ سَعيدٌ </a:t>
            </a:r>
            <a:r>
              <a:rPr lang="ar-SA" sz="4400" dirty="0" err="1"/>
              <a:t>بِاؐلْفَخْرِ</a:t>
            </a:r>
            <a:r>
              <a:rPr lang="ar-SA" sz="4400" dirty="0"/>
              <a:t> </a:t>
            </a:r>
            <a:r>
              <a:rPr lang="ar-SA" sz="4400" dirty="0" err="1"/>
              <a:t>وَاؐلسَّعادَةِ</a:t>
            </a:r>
            <a:r>
              <a:rPr lang="ar-SA" sz="4400" dirty="0"/>
              <a:t>، ثُمَّ أَخَذَ يَكْتُبُ ما حَدَثَ فِي مُذَكِّرَتِهِ</a:t>
            </a:r>
            <a:r>
              <a:rPr lang="fr-MA" sz="4400" dirty="0"/>
              <a:t>.</a:t>
            </a:r>
            <a:br>
              <a:rPr lang="fr-MA" sz="4400" dirty="0"/>
            </a:br>
            <a:r>
              <a:rPr lang="ar-MA" sz="4400" dirty="0"/>
              <a:t>  </a:t>
            </a:r>
            <a:r>
              <a:rPr lang="ar-SA" sz="4400" dirty="0"/>
              <a:t>وَعِنْدَما عادَ إِلى </a:t>
            </a:r>
            <a:r>
              <a:rPr lang="ar-SA" sz="4400" dirty="0" err="1"/>
              <a:t>اؐلْبَيْتِ</a:t>
            </a:r>
            <a:r>
              <a:rPr lang="ar-SA" sz="4400" dirty="0"/>
              <a:t>، حَكى لِوالِدَيْهِ قِصَّتَهُ، وَعَزَمَ أَنْ يَزورَ اؐلْغابَةَ كُلَّ أُسْبوعٍ</a:t>
            </a:r>
            <a:r>
              <a:rPr lang="fr-MA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312D8-D310-3B58-2815-3813E932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E7A98E-34E9-DECB-05AD-A62B8F010BAF}"/>
              </a:ext>
            </a:extLst>
          </p:cNvPr>
          <p:cNvSpPr txBox="1"/>
          <p:nvPr/>
        </p:nvSpPr>
        <p:spPr>
          <a:xfrm>
            <a:off x="4779180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متعلم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السؤالين ويختار الجواب الصحيح ويقرأه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أن يتوفق في السؤالين معا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E4162F6-6E0B-EFFE-6571-F577B575CA3D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3497179" cy="646331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B66A29-22CC-5AF6-53AA-6D65C98E65E7}"/>
              </a:ext>
            </a:extLst>
          </p:cNvPr>
          <p:cNvSpPr txBox="1"/>
          <p:nvPr/>
        </p:nvSpPr>
        <p:spPr>
          <a:xfrm>
            <a:off x="1551710" y="2047536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1-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لِماذا ذَهَبَ سعيدٌ </a:t>
            </a:r>
            <a:r>
              <a:rPr lang="ar-M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إِلى ٱلْغابَةِ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lvl="0" indent="-571500" algn="ctr" rtl="1">
              <a:lnSpc>
                <a:spcPct val="150000"/>
              </a:lnSpc>
              <a:buSzPts val="1600"/>
              <a:buFont typeface="Arial" panose="020B0604020202020204" pitchFamily="34" charset="0"/>
              <a:buChar char="•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لِيَ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جَمْعَ اؐ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لْوُرودَ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وَ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يَصْطادَ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اؐلطُّيور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اؐلنّادِرَة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لِيَسْتَمْتِعَ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بِجَمالِ</a:t>
            </a:r>
            <a:r>
              <a:rPr lang="ar-M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ٱلطَّبيعَةِ وَيَجْمَعَ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لْوُرودَ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لِيَ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جَمْعَ </a:t>
            </a:r>
            <a:r>
              <a:rPr lang="ar-SA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اؐل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ْأَ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زْهار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اؐلنّادِرَة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وَ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يَ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ب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ْ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ح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ثَ عَنْ أَعْشاشِ </a:t>
            </a:r>
            <a:r>
              <a:rPr lang="ar-SA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اؐلطُّيورِ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لِيَسْتَكْشِفَ خَبايا ٱلْغابَةِ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وَ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يَ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ب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ْ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ح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ثَ عَن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ِ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اؐ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لنّباتاتِ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اؐلنّادِرَ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ةِ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FE8B16-1459-E19A-D1DD-BFBF22E9146B}"/>
              </a:ext>
            </a:extLst>
          </p:cNvPr>
          <p:cNvSpPr txBox="1"/>
          <p:nvPr/>
        </p:nvSpPr>
        <p:spPr>
          <a:xfrm>
            <a:off x="1551710" y="5848759"/>
            <a:ext cx="11492025" cy="4434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لِماذا </a:t>
            </a:r>
            <a:r>
              <a:rPr lang="ar-S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شَعَرَ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S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سَعيدٌ </a:t>
            </a:r>
            <a:r>
              <a:rPr lang="ar-SA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بِاؐلْفَخْرِ</a:t>
            </a:r>
            <a:r>
              <a:rPr lang="ar-S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وَاؐلسَّعادَةِ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؟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لِأَنّهُ </a:t>
            </a:r>
            <a:r>
              <a:rPr lang="ar-MA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ٱسْتَمْتَعَ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بِنُزْهَتِهِ  في ٱلْغابَةِ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لِأَنّهُ قَدَّمَ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لْمُساعَدَةَ لِلْغَزالِ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lvl="0" indent="-571500" algn="ctr" rtl="1">
              <a:lnSpc>
                <a:spcPct val="150000"/>
              </a:lnSpc>
              <a:buSzPts val="1600"/>
              <a:buFont typeface="Arial" panose="020B0604020202020204" pitchFamily="34" charset="0"/>
              <a:buChar char="•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لِأَنّهُ</a:t>
            </a:r>
            <a:r>
              <a:rPr lang="ar-SA" sz="3600" dirty="0"/>
              <a:t>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ك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ت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ب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َ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ما حَدَثَ فِي مُذَكِّرَتِهِ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لِأَنّهُ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حَكى لِوالِدَيْهِ قِصَّتَهُ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إنهاء تمرير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مجموعة تعرض عملها،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45،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7198" y="2350873"/>
            <a:ext cx="5761057" cy="7455736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النص(درس في الصبر) بدقة وطلاقة واسترسال، وأقوِّم قراءتي؛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أنجز النشاط المصاحب للنص،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F543B-9E76-643A-5861-DA1834AE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E483C1-5F3E-5395-5A47-B988F433F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5" y="2350872"/>
            <a:ext cx="5991468" cy="75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249768" y="668265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069440"/>
              </p:ext>
            </p:extLst>
          </p:nvPr>
        </p:nvGraphicFramePr>
        <p:xfrm>
          <a:off x="1246909" y="1536450"/>
          <a:ext cx="11166764" cy="1144075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6460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توليف السلوكات السابقة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5020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  <a:r>
                        <a:rPr lang="f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تتضمن جميع الصعوبات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دراسة العنوان: التوقعات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مسحية: البحث عن كلمات في النص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73691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القراءة والفهم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اختتام الحصة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الأنشطة المنزلية وتبصر الحصة   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224639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072595" y="315391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072595" y="45508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072595" y="714304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081234" y="151308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072595" y="839515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40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</a:t>
            </a:r>
            <a:r>
              <a:rPr lang="f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الأفعال (النشاط1)؛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(رحلة وعبرة)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الثاني 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99AB87-142F-7086-8C03-DA2648DD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57" y="2350873"/>
            <a:ext cx="5850835" cy="72220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994A2C-DCAC-E456-0803-23BF51FAC877}"/>
              </a:ext>
            </a:extLst>
          </p:cNvPr>
          <p:cNvSpPr/>
          <p:nvPr/>
        </p:nvSpPr>
        <p:spPr>
          <a:xfrm>
            <a:off x="526473" y="7800109"/>
            <a:ext cx="5409391" cy="10390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93CDE3-00A5-D24B-6E31-41A03B825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9F739F-A9D3-28BA-842C-C17074BB76D9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</a:t>
            </a:r>
            <a:r>
              <a:rPr lang="ar-MA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بالسلوكات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التي رأيناها سابقا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55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2438</TotalTime>
  <Words>1336</Words>
  <Application>Microsoft Office PowerPoint</Application>
  <PresentationFormat>Personnalisé</PresentationFormat>
  <Paragraphs>204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45</vt:i4>
      </vt:variant>
    </vt:vector>
  </HeadingPairs>
  <TitlesOfParts>
    <vt:vector size="6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2202</cp:revision>
  <dcterms:created xsi:type="dcterms:W3CDTF">2014-10-09T07:32:24Z</dcterms:created>
  <dcterms:modified xsi:type="dcterms:W3CDTF">2025-09-22T19:59:46Z</dcterms:modified>
</cp:coreProperties>
</file>