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1"/>
  </p:notesMasterIdLst>
  <p:handoutMasterIdLst>
    <p:handoutMasterId r:id="rId72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66" r:id="rId13"/>
    <p:sldId id="2134808454" r:id="rId14"/>
    <p:sldId id="2134808450" r:id="rId15"/>
    <p:sldId id="2134808767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700" r:id="rId29"/>
    <p:sldId id="2134808768" r:id="rId30"/>
    <p:sldId id="2134808769" r:id="rId31"/>
    <p:sldId id="2134808750" r:id="rId32"/>
    <p:sldId id="2134808711" r:id="rId33"/>
    <p:sldId id="2134808713" r:id="rId34"/>
    <p:sldId id="2134808712" r:id="rId35"/>
    <p:sldId id="2134808714" r:id="rId36"/>
    <p:sldId id="2134808733" r:id="rId37"/>
    <p:sldId id="2134808715" r:id="rId38"/>
    <p:sldId id="2134808706" r:id="rId39"/>
    <p:sldId id="2134808770" r:id="rId40"/>
    <p:sldId id="2134808707" r:id="rId41"/>
    <p:sldId id="2134808698" r:id="rId42"/>
    <p:sldId id="2134808602" r:id="rId43"/>
    <p:sldId id="2134808639" r:id="rId44"/>
    <p:sldId id="2134808640" r:id="rId45"/>
    <p:sldId id="2134808641" r:id="rId46"/>
    <p:sldId id="2134808717" r:id="rId47"/>
    <p:sldId id="2134808771" r:id="rId48"/>
    <p:sldId id="2134808718" r:id="rId49"/>
    <p:sldId id="2134808720" r:id="rId50"/>
    <p:sldId id="2134808735" r:id="rId51"/>
    <p:sldId id="2134808758" r:id="rId52"/>
    <p:sldId id="2134808757" r:id="rId53"/>
    <p:sldId id="2134808760" r:id="rId54"/>
    <p:sldId id="2134808761" r:id="rId55"/>
    <p:sldId id="2134808762" r:id="rId56"/>
    <p:sldId id="2134808772" r:id="rId57"/>
    <p:sldId id="2134808763" r:id="rId58"/>
    <p:sldId id="2134808627" r:id="rId59"/>
    <p:sldId id="2134808723" r:id="rId60"/>
    <p:sldId id="2134808764" r:id="rId61"/>
    <p:sldId id="2134808560" r:id="rId62"/>
    <p:sldId id="2134808678" r:id="rId63"/>
    <p:sldId id="2134808765" r:id="rId64"/>
    <p:sldId id="2134808751" r:id="rId65"/>
    <p:sldId id="2134808583" r:id="rId66"/>
    <p:sldId id="2134808501" r:id="rId67"/>
    <p:sldId id="2134808561" r:id="rId68"/>
    <p:sldId id="2134808503" r:id="rId69"/>
    <p:sldId id="2134808502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6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67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700"/>
            <p14:sldId id="2134808768"/>
            <p14:sldId id="2134808769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70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71"/>
            <p14:sldId id="2134808718"/>
            <p14:sldId id="2134808720"/>
            <p14:sldId id="2134808735"/>
            <p14:sldId id="2134808758"/>
            <p14:sldId id="2134808757"/>
            <p14:sldId id="2134808760"/>
            <p14:sldId id="2134808761"/>
            <p14:sldId id="2134808762"/>
            <p14:sldId id="2134808772"/>
            <p14:sldId id="2134808763"/>
            <p14:sldId id="2134808627"/>
            <p14:sldId id="2134808723"/>
            <p14:sldId id="2134808764"/>
            <p14:sldId id="2134808560"/>
            <p14:sldId id="2134808678"/>
          </p14:sldIdLst>
        </p14:section>
        <p14:section name="ألعاب" id="{66953B43-0502-40BE-9D9D-49C14FC1791C}">
          <p14:sldIdLst>
            <p14:sldId id="2134808765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commentAuthors" Target="commentAuthors.xml"/><Relationship Id="rId78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11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شروط الاستماع وأخذ الإذن, يمكنكم إضافة شروط اخرى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لنمذجة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 لتعليمات أستاذي؛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أستمع جيدا لأجوبة زملائي؛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أتتبع القراءة الهامسة لزميلي؛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برفع الأصبع؛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أستاذي قبل الكلام وقبل الخروج للمرحاض؛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آخذ الإذن من زميلي لأستعمل وسيلته(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قلم، لوحة، طباشير...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)</a:t>
            </a:r>
            <a:endParaRPr kumimoji="0" lang="fr-MA" sz="9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7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094A55D-2DC3-9123-E0C5-A91DA2FBB7D2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C73C05-FBBC-F7E1-3EE3-55F88ADDFC6A}"/>
              </a:ext>
            </a:extLst>
          </p:cNvPr>
          <p:cNvSpPr txBox="1"/>
          <p:nvPr/>
        </p:nvSpPr>
        <p:spPr>
          <a:xfrm>
            <a:off x="317919" y="1816894"/>
            <a:ext cx="12982444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بِٱلصَّبْرِ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ٱلْمُثَابَرَةِ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يُمْكِنُ لِكُلِّ طِفْلٍ أَنْ يُحَقِّقَ أَحْلَامَهُ. فَكُلُّ نَجَاحٍ يَبْدَأُ بِخُطُوَاتٍ صَغِيرَةٍ، وَإِرَادَةٍ قَوِيَّةٍ.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لَا تَسْتَسْلِمْ عِنْدَ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ٱلْفَشَلِ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 بَلْ تَعَلَّمْ مِنْهُ، وَحَاوِلْ مَرَّاتٍ أُخْرَى.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بها همزة متوسطة. تذكروا القاعدة،  واكتبوا: تفاؤل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تَفاؤُلٌ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تأخر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تَأَخَّرَ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رئيس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رَئيسٌ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006916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CDB5B-C1FA-F3D1-9680-1F6712512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3F75327-B094-778B-F56D-BB911C95971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اكبر عدد من الأفعال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F949CB-5222-9AB1-A299-8A8D8CB2A050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513C467-A73F-2871-D425-E6B74480975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AABFE6E-FDCA-6F93-B95B-8A0CC5DBD01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8E10C3BA-E2CC-4CF0-0591-3A1209B5228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3BFDFF2B-01BA-FCA3-5285-DABBD53FB140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44CB34AE-13A1-C688-356F-E3F8621D43AF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336829-0850-76AB-14CF-70F0C3B56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F3F072A-5D5B-DC75-4ACA-79B68DD45E4F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تَجِ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C36D03B-E6BA-7F34-15EB-B25FE573F750}"/>
              </a:ext>
            </a:extLst>
          </p:cNvPr>
          <p:cNvSpPr txBox="1"/>
          <p:nvPr/>
        </p:nvSpPr>
        <p:spPr>
          <a:xfrm>
            <a:off x="2614215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تَبْدَأُ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9B03F3-C0B2-EBD6-C2D9-D42295AF16B6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0E04539-67D7-3CE7-50C0-C0610DB83032}"/>
              </a:ext>
            </a:extLst>
          </p:cNvPr>
          <p:cNvSpPr txBox="1"/>
          <p:nvPr/>
        </p:nvSpPr>
        <p:spPr>
          <a:xfrm>
            <a:off x="2614215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تَعودُ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922CA8A-700A-A0F0-1B20-A599AF645EE9}"/>
              </a:ext>
            </a:extLst>
          </p:cNvPr>
          <p:cNvSpPr txBox="1"/>
          <p:nvPr/>
        </p:nvSpPr>
        <p:spPr>
          <a:xfrm>
            <a:off x="2587337" y="846296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تَبْحَثُ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096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9169-3024-FEE3-EC8A-6699F76A3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FE261C9-88BA-F94F-522D-F5300D089B0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FE4FC6-0B9F-CE64-A432-34627257E398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وَجَدَتْ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بَدَأَتْ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سَمِعَتْ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عادَتْ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بَحَثَتْ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26D6EF8-0EB7-7E9F-FCBD-11E0BEA7280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813DD9A-7797-2881-DA35-9FE2E191E611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94EDEBF-37A0-7AC1-2FAB-CE2AAD77AAE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0744E82-0902-4874-EF6C-734B2A9E535D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0EA2F75C-C1FB-61E2-C47A-EF47F7CE6E57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F4D49EE-5C21-AF8D-292B-9C2445984B07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52985A-5F79-EC76-83EF-F6EC43A03686}"/>
              </a:ext>
            </a:extLst>
          </p:cNvPr>
          <p:cNvSpPr txBox="1"/>
          <p:nvPr/>
        </p:nvSpPr>
        <p:spPr>
          <a:xfrm>
            <a:off x="2614215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تَبْدَأُ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A7552EF-B4C8-5663-70B5-D918934EC057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تَسْمَعُ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7330C8-9CF2-C114-4C8D-24909A1A9B71}"/>
              </a:ext>
            </a:extLst>
          </p:cNvPr>
          <p:cNvSpPr txBox="1"/>
          <p:nvPr/>
        </p:nvSpPr>
        <p:spPr>
          <a:xfrm>
            <a:off x="2614215" y="708977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تَعودُ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D0A91A7-6FF9-8B9C-29B8-95E613AAA742}"/>
              </a:ext>
            </a:extLst>
          </p:cNvPr>
          <p:cNvSpPr txBox="1"/>
          <p:nvPr/>
        </p:nvSpPr>
        <p:spPr>
          <a:xfrm>
            <a:off x="2587337" y="846296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تَبْحَثُ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DF0306-A44C-5A53-43A8-9DCE6CC5B0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36098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فعلين: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1738162" y="4579177"/>
            <a:ext cx="312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عادَتْ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631384" y="4579177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بَدَأَتْ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أية رحلة سيتحدث النص؟ هل سبق أن قمتم برحلة؟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عَنْ............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............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.............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345A4F7-D172-64F4-E86A-FD1FA80D3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27ED09-8BDA-FAD9-D32F-FD85C817B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5024432" y="2551527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E769B7-6F34-3996-7B7E-0A45115E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873" y="3851565"/>
            <a:ext cx="7443651" cy="5684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ص:43،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اِنْشَغَلَتْ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حَذَّرَ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لَمَحَتْ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تَجْمَعُ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وَجَدَتْ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تَسْمَعُ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عادَتْ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عند إشارتي، قارن ما توصلت إليه مع زميلك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9772AE61-7F48-79D5-7E81-DC4E29DF328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اِنْشَغَلَتْ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9CBA5DD6-ECD3-10F2-67FB-3D83702DF4B5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حَذَّرَ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3FE083E-7982-515A-1E68-D7FE11D94CD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لَمَحَتْ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5EADB4A-8DF2-3BBB-E633-B8DDDED4652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تَجْمَعُ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125DB7E-25A6-C7DC-4D33-5EC395C30D62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وَجَدَتْ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4AD94907-9538-F44E-DC85-3CE3B3E6B1B3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تَسْمَعُ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A27CE55-FECC-0E68-0174-486606DE4F81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عادَتْ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6FFFF87-CCA4-02A8-361F-DA87559BC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D073EE-4A96-F78A-73E3-E59753E27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2155643"/>
            <a:ext cx="13266052" cy="7628268"/>
          </a:xfrm>
          <a:prstGeom prst="rect">
            <a:avLst/>
          </a:prstGeom>
        </p:spPr>
      </p:pic>
      <p:sp>
        <p:nvSpPr>
          <p:cNvPr id="12" name="Signe Moins 11">
            <a:extLst>
              <a:ext uri="{FF2B5EF4-FFF2-40B4-BE49-F238E27FC236}">
                <a16:creationId xmlns:a16="http://schemas.microsoft.com/office/drawing/2014/main" id="{7A839CEC-731F-D3E8-6B54-7D1954AD8ED5}"/>
              </a:ext>
            </a:extLst>
          </p:cNvPr>
          <p:cNvSpPr/>
          <p:nvPr/>
        </p:nvSpPr>
        <p:spPr>
          <a:xfrm>
            <a:off x="5784651" y="3461318"/>
            <a:ext cx="1073349" cy="1834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6F16C7D-2017-D52E-43AA-FE5E85953330}"/>
              </a:ext>
            </a:extLst>
          </p:cNvPr>
          <p:cNvSpPr/>
          <p:nvPr/>
        </p:nvSpPr>
        <p:spPr>
          <a:xfrm>
            <a:off x="4849091" y="4844758"/>
            <a:ext cx="1404595" cy="1834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0AA25900-AF9B-F619-1BA8-2F7E07C53BE4}"/>
              </a:ext>
            </a:extLst>
          </p:cNvPr>
          <p:cNvSpPr/>
          <p:nvPr/>
        </p:nvSpPr>
        <p:spPr>
          <a:xfrm>
            <a:off x="11103577" y="4869006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E3F64C73-CB03-BFBE-B676-788C296A942B}"/>
              </a:ext>
            </a:extLst>
          </p:cNvPr>
          <p:cNvSpPr/>
          <p:nvPr/>
        </p:nvSpPr>
        <p:spPr>
          <a:xfrm>
            <a:off x="7121236" y="8825345"/>
            <a:ext cx="1271085" cy="24930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ED150672-1529-ED19-10C0-4124C4057247}"/>
              </a:ext>
            </a:extLst>
          </p:cNvPr>
          <p:cNvSpPr/>
          <p:nvPr/>
        </p:nvSpPr>
        <p:spPr>
          <a:xfrm>
            <a:off x="9421092" y="6199982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30EA02AF-D628-2692-A9DB-DDFE2CAE035A}"/>
              </a:ext>
            </a:extLst>
          </p:cNvPr>
          <p:cNvSpPr/>
          <p:nvPr/>
        </p:nvSpPr>
        <p:spPr>
          <a:xfrm>
            <a:off x="1856509" y="7433037"/>
            <a:ext cx="1333288" cy="17310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5A366B9E-71ED-28E9-D8FB-69B09DC78CA1}"/>
              </a:ext>
            </a:extLst>
          </p:cNvPr>
          <p:cNvSpPr/>
          <p:nvPr/>
        </p:nvSpPr>
        <p:spPr>
          <a:xfrm>
            <a:off x="11116814" y="9468351"/>
            <a:ext cx="1174719" cy="18826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AFB0B2-1312-1008-06DF-6EAF25759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A4987EA-CB91-97C3-5BFB-B10668EE1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CC4BC7-0FD0-C694-E03F-4AA3EFD43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5D8BDF-AD4F-ADB8-4B41-6CEC040F0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أضداد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شائعة (ضدها يدل على القلة والندرة)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EBD8C96-151D-2383-5DBD-7DDEECEB8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2081681"/>
            <a:ext cx="13266052" cy="76282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D7E525-DFDE-89C2-53CB-B28E8449D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328" y="4308764"/>
            <a:ext cx="831272" cy="69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636E3-CCA4-E2AD-1F9D-02F6F4F21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2207096-1037-6304-4531-B74F85EC76D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دوركم للبحث في ثنائيات عن أضداد الكلمات في النص: اِطْمأنَّتْ -  تَسَرُّعٍ – قويّا - أمنًٌ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85996E-1065-31D0-0A7C-2CB849F88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CD5DF0C-AAF2-97CB-9BED-B368CBEE8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30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459BA4-C4E0-A4F3-D6F5-A8F98E885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68" y="4232189"/>
            <a:ext cx="831272" cy="69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8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جميعا: عليكم تعليل جوابكم: كيف توصلتم إلى تحديد المرادف؟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79D5A3D-1629-DCE1-3EBE-A74F4AF5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1988047"/>
            <a:ext cx="13266052" cy="76282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BEAF65-CA46-7230-201D-C60084C09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90" y="7396576"/>
            <a:ext cx="623455" cy="6438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8825E5-9045-4E05-9219-5DC198CE9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3491345"/>
            <a:ext cx="872836" cy="64386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9E15F47-658A-D843-4C63-8EA1735DA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619" y="4135207"/>
            <a:ext cx="831272" cy="6961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C858B24-2667-D4CC-FB64-8129BAA9F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109" y="5480250"/>
            <a:ext cx="1274619" cy="6438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36C97E8-CE60-F8E2-A79C-DDF041033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382" y="7396576"/>
            <a:ext cx="959974" cy="69615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068D22-76CA-DA38-60C0-36CA3769A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 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85467"/>
              </p:ext>
            </p:extLst>
          </p:nvPr>
        </p:nvGraphicFramePr>
        <p:xfrm>
          <a:off x="3158837" y="1797700"/>
          <a:ext cx="6761018" cy="8274555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3207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شائِعَةٌ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اِطْمَأَنَّتْ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تَسَرُّعٍ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قَوِيّاً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  <a:tr h="1468497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أَمْنٌ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943517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22962" y="294696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نادِرَةٌ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622962" y="4305694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اِرْتَعَبَتْ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622961" y="5915642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تَــأَنٍّ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622959" y="7324748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خَفيفاً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0EC5A0-0DBC-79D7-B219-6058310CA23B}"/>
              </a:ext>
            </a:extLst>
          </p:cNvPr>
          <p:cNvSpPr txBox="1"/>
          <p:nvPr/>
        </p:nvSpPr>
        <p:spPr>
          <a:xfrm>
            <a:off x="3622960" y="8775808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خَطَرٌ</a:t>
            </a:r>
            <a:endParaRPr kumimoji="0" lang="fr-FR" sz="6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الضد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تَأَنٍّ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أَمْنٌ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اكتبوا كلمة وردت في بداية القصة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3911F84-DC74-222A-A794-26E3C4713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4D1644-953B-F64F-E49D-FC48CE5FF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4B4C7-2E2B-772F-4B1D-E9BEFD30F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BE71C7F-12A7-7198-E664-A4748F79CE4D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1DE60D1A-6D9D-9BBC-98FE-627F5AA6E19B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رِحْلَةٌ وَعِبْرَةٌ</a:t>
            </a:r>
            <a:endParaRPr lang="fr-MA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4DE3010-DBA5-FF0A-2214-7796BE7D0543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البداية: خَرَجَتْ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413790F5-54A0-4C9F-4626-5181330F0E66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FFCC273-A0FE-4EE4-BED1-D47694EFC922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37779068-1338-C5A5-C5FC-395F9BDAD676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B0150AC-F44F-8EAE-D35A-901005996F8B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النهاية: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9CDBD24-9ABD-C909-7BD3-E918DF3A746A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B313A3C-877F-E557-7F78-81D6A7A0E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976A5-2446-15E1-AE59-29D598553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3F1DD0A-CCB0-F00A-1C4F-81D2BAD7B70C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وسط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C8E89BC-E846-6963-8BB9-1B86ACE28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2AA20A-583E-4DA5-221C-47E89E275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87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AB657-C9B5-62EA-966C-557CB9ECF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D44DCD-8020-23C5-CB8A-E003D4015025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2E249EB0-6555-3123-52C8-8D6A79B6553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8A8BC18A-E2C8-673A-F710-A5F79BA74DA6}"/>
              </a:ext>
            </a:extLst>
          </p:cNvPr>
          <p:cNvSpPr/>
          <p:nvPr/>
        </p:nvSpPr>
        <p:spPr>
          <a:xfrm>
            <a:off x="8861731" y="2189018"/>
            <a:ext cx="2647088" cy="1953491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ar-MA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خَرَجَتْ اَلْغابَةُ- لبنى....</a:t>
            </a: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5F7E3065-4EFB-4648-776C-39DF9A73DBC2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الوسط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انشغلتْ – تعمقتْ - لمحتْ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fr-FR" sz="4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DA07D53-2512-167E-C416-289D729C3358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7447AFF-96D0-BD57-A465-14981A2C5A50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6972831F-1126-CB1F-E154-2E0F8F64A68C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1E5A227E-EB90-7766-8031-B8B4DF7867DC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F2B299E-65D7-0D23-B413-61CB61E18D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6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0C3FC-C846-5BA9-1FCE-30A50207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72DF528-A443-F8E4-B0E5-E7BB6365DB0A}"/>
              </a:ext>
            </a:extLst>
          </p:cNvPr>
          <p:cNvSpPr txBox="1"/>
          <p:nvPr/>
        </p:nvSpPr>
        <p:spPr>
          <a:xfrm>
            <a:off x="606498" y="751527"/>
            <a:ext cx="11973429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اكتبوا كلمة وردت في نهاية القصة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EA4E644-B919-27FF-6F80-11A429B23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267243-2CE5-09CF-C428-C8D3A9AF8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224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00DB1-1ADE-1844-2B73-A0AFAFC6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728614-FE8B-C364-8E1D-FB62135A75FC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ارفعوا الألواح عند إشارتي. سنكتب الكلمة التي تكررت كثيرا عندكم،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C54E9EDC-DA35-3086-5A62-28BB3DAED3F4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وَطَنـي </a:t>
            </a:r>
            <a:r>
              <a:rPr kumimoji="0" lang="ar-SA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ٱلْمَغْرِبُ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4AF356CA-0B1F-1875-37DD-C161B897C564}"/>
              </a:ext>
            </a:extLst>
          </p:cNvPr>
          <p:cNvSpPr/>
          <p:nvPr/>
        </p:nvSpPr>
        <p:spPr>
          <a:xfrm>
            <a:off x="8861731" y="2465421"/>
            <a:ext cx="2647088" cy="1953491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a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خَرَجَتْ- اَلْغابَةُ- لبنى....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F89FEC2F-65DF-9FA8-380C-3FCDD5FDAEAB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الوسط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انشغلتْ تعمقتْ - لمحتْ</a:t>
            </a:r>
          </a:p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7FF0D6C-7D20-CAEE-0D1C-7E79D13F92F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D73E3AF5-FF29-12BD-5134-8A9E0793EDB2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E3932BA-AB66-FFA0-A3B2-34FDC606755D}"/>
              </a:ext>
            </a:extLst>
          </p:cNvPr>
          <p:cNvSpPr/>
          <p:nvPr/>
        </p:nvSpPr>
        <p:spPr>
          <a:xfrm>
            <a:off x="5909540" y="8152623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النهاية</a:t>
            </a: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وصلتْ – وجدتْ - فرِحَ</a:t>
            </a:r>
          </a:p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5A1E2A76-AB5F-A765-291F-6AA1FF9CB8D1}"/>
              </a:ext>
            </a:extLst>
          </p:cNvPr>
          <p:cNvSpPr/>
          <p:nvPr/>
        </p:nvSpPr>
        <p:spPr>
          <a:xfrm>
            <a:off x="6615684" y="6800182"/>
            <a:ext cx="484632" cy="63970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2670167-4C3D-E12A-0E48-1303D12FC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B51E476-552F-49DF-F0D6-6ED4A17B0E94}"/>
              </a:ext>
            </a:extLst>
          </p:cNvPr>
          <p:cNvSpPr txBox="1"/>
          <p:nvPr/>
        </p:nvSpPr>
        <p:spPr>
          <a:xfrm>
            <a:off x="10674927" y="1938486"/>
            <a:ext cx="688570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44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البداية</a:t>
            </a:r>
            <a:r>
              <a:rPr lang="ar-MA" sz="1800" b="1" dirty="0">
                <a:solidFill>
                  <a:srgbClr val="4472C4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29906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801C5-228C-E511-A38D-51D2FB1D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F24414-3EDE-CF68-8607-03807CEE450B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ستقومون بالربط بين الكلمات لإعادة سرد الحكاية، اكتبوها على دفاتركم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598D1E-D3DA-5D64-81B7-3AD7CD185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5416204-A3D9-D9B6-3A8F-5F276CE0777E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اَلْكَلِماتُ: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461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عملها، ونصحح جميعا. المجموعة الفائزة من تمكنت من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عادة كتابة القصة باستعمال الكلمات المسجلة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ص:43،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ستستخلصون العبرة من الحكاية وتسجلونها على كراساتكم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DE92686-188F-CFE3-36D3-1227079C0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981" y="1948669"/>
            <a:ext cx="6027496" cy="81334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51303E-05BD-846D-016D-8277431A62BA}"/>
              </a:ext>
            </a:extLst>
          </p:cNvPr>
          <p:cNvSpPr/>
          <p:nvPr/>
        </p:nvSpPr>
        <p:spPr>
          <a:xfrm>
            <a:off x="3144981" y="9157855"/>
            <a:ext cx="5498958" cy="5957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8E8E6-1072-A5BC-3A61-CAA2C9FC0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17A6A7-19F7-F3D9-0DCA-D71F38D2C6F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استخلاص العبرة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2E8DC8-2644-3E60-F07F-18090BE66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902" y="2487845"/>
            <a:ext cx="8797290" cy="67244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ABD174-E635-B9C5-ECA7-3C12DFEFC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094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242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B2C899-56A3-B8BD-1734-56C4FB534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40" y="2090778"/>
            <a:ext cx="13266052" cy="762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2587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464754"/>
            <a:ext cx="11499274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بحرف...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م – هـ - ع – خ -  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315518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هـ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عـ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خـ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ت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71626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تبتدئ بحرف...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FCEFFE-4A00-7FED-9745-A8F1DA4CF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231371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هـ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عـ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خـ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ت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الأفعال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(رحلة وعبرة)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الثاني 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99AB87-142F-7086-8C03-DA2648DDA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57" y="2350873"/>
            <a:ext cx="5850835" cy="72220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994A2C-DCAC-E456-0803-23BF51FAC877}"/>
              </a:ext>
            </a:extLst>
          </p:cNvPr>
          <p:cNvSpPr/>
          <p:nvPr/>
        </p:nvSpPr>
        <p:spPr>
          <a:xfrm>
            <a:off x="526473" y="7800109"/>
            <a:ext cx="5409391" cy="10390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42). سأراقب ما قمتم به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الجدول(النشاط1) بضد الكلمات؛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(زيارة مفيدة)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–ج- 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19B28D2-8C2C-BF61-551B-E1E353007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9" y="2350874"/>
            <a:ext cx="5805056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83F0FD-99B4-0C34-C640-AAC177003AE4}"/>
              </a:ext>
            </a:extLst>
          </p:cNvPr>
          <p:cNvSpPr/>
          <p:nvPr/>
        </p:nvSpPr>
        <p:spPr>
          <a:xfrm>
            <a:off x="811586" y="8936182"/>
            <a:ext cx="5173578" cy="3463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25FA8-F30C-5A2F-BB98-C0301FDE5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4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1506</Words>
  <Application>Microsoft Office PowerPoint</Application>
  <PresentationFormat>Personnalisé</PresentationFormat>
  <Paragraphs>320</Paragraphs>
  <Slides>64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64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2025-09-17T15:55:55Z</dcterms:modified>
</cp:coreProperties>
</file>