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2"/>
  </p:notesMasterIdLst>
  <p:handoutMasterIdLst>
    <p:handoutMasterId r:id="rId63"/>
  </p:handoutMasterIdLst>
  <p:sldIdLst>
    <p:sldId id="2134808444" r:id="rId7"/>
    <p:sldId id="2134808445" r:id="rId8"/>
    <p:sldId id="2134808446" r:id="rId9"/>
    <p:sldId id="2134808775" r:id="rId10"/>
    <p:sldId id="2134808448" r:id="rId11"/>
    <p:sldId id="2134805155" r:id="rId12"/>
    <p:sldId id="2134808767" r:id="rId13"/>
    <p:sldId id="2134808454" r:id="rId14"/>
    <p:sldId id="2134808450" r:id="rId15"/>
    <p:sldId id="2134808765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68" r:id="rId30"/>
    <p:sldId id="2134808769" r:id="rId31"/>
    <p:sldId id="2134808770" r:id="rId32"/>
    <p:sldId id="2134808748" r:id="rId33"/>
    <p:sldId id="2134808711" r:id="rId34"/>
    <p:sldId id="2134808713" r:id="rId35"/>
    <p:sldId id="2134808712" r:id="rId36"/>
    <p:sldId id="2134808714" r:id="rId37"/>
    <p:sldId id="2134808733" r:id="rId38"/>
    <p:sldId id="2134808715" r:id="rId39"/>
    <p:sldId id="2134808698" r:id="rId40"/>
    <p:sldId id="2134808602" r:id="rId41"/>
    <p:sldId id="2134808639" r:id="rId42"/>
    <p:sldId id="2134808640" r:id="rId43"/>
    <p:sldId id="2134808641" r:id="rId44"/>
    <p:sldId id="2134808707" r:id="rId45"/>
    <p:sldId id="2134808756" r:id="rId46"/>
    <p:sldId id="2134808771" r:id="rId47"/>
    <p:sldId id="2134808772" r:id="rId48"/>
    <p:sldId id="2134808773" r:id="rId49"/>
    <p:sldId id="2134808774" r:id="rId50"/>
    <p:sldId id="2134808627" r:id="rId51"/>
    <p:sldId id="2134808654" r:id="rId52"/>
    <p:sldId id="2134808560" r:id="rId53"/>
    <p:sldId id="2134808678" r:id="rId54"/>
    <p:sldId id="838" r:id="rId55"/>
    <p:sldId id="989" r:id="rId56"/>
    <p:sldId id="2134808725" r:id="rId57"/>
    <p:sldId id="2134808501" r:id="rId58"/>
    <p:sldId id="2134808561" r:id="rId59"/>
    <p:sldId id="2134808503" r:id="rId60"/>
    <p:sldId id="2134808502" r:id="rId6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5"/>
            <p14:sldId id="2134808448"/>
            <p14:sldId id="2134805155"/>
            <p14:sldId id="213480876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65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68"/>
            <p14:sldId id="2134808769"/>
            <p14:sldId id="2134808770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698"/>
            <p14:sldId id="2134808602"/>
            <p14:sldId id="2134808639"/>
            <p14:sldId id="2134808640"/>
            <p14:sldId id="2134808641"/>
            <p14:sldId id="2134808707"/>
            <p14:sldId id="2134808756"/>
            <p14:sldId id="2134808771"/>
            <p14:sldId id="2134808772"/>
            <p14:sldId id="2134808773"/>
            <p14:sldId id="2134808774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24.525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24.52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24.525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E9335B58-7A16-4D04-8706-A96DA3B839FA}" dt="2025-08-25T19:17:06.149" v="2175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  <pc:spChg chg="mod">
          <ac:chgData name="FERHANE EL MOSTAFA" userId="612e3f77-08f4-424c-9bd0-6ac275dcda07" providerId="ADAL" clId="{E9335B58-7A16-4D04-8706-A96DA3B839FA}" dt="2025-08-25T19:16:38.266" v="2170" actId="20577"/>
          <ac:spMkLst>
            <pc:docMk/>
            <pc:sldMk cId="3657102211" sldId="2134808725"/>
            <ac:spMk id="6" creationId="{AAEFED61-032C-14A6-EC20-1E7B084ED2EA}"/>
          </ac:spMkLst>
        </pc:spChg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  <pc:docChgLst>
    <pc:chgData name="FERHANE EL MOSTAFA" userId="612e3f77-08f4-424c-9bd0-6ac275dcda07" providerId="ADAL" clId="{8C9C436F-D720-4A58-BA18-9549AC696D53}"/>
    <pc:docChg chg="custSel addSld delSld modSld modSection">
      <pc:chgData name="FERHANE EL MOSTAFA" userId="612e3f77-08f4-424c-9bd0-6ac275dcda07" providerId="ADAL" clId="{8C9C436F-D720-4A58-BA18-9549AC696D53}" dt="2025-08-30T14:36:31.069" v="65"/>
      <pc:docMkLst>
        <pc:docMk/>
      </pc:docMkLst>
      <pc:sldChg chg="modSp mod">
        <pc:chgData name="FERHANE EL MOSTAFA" userId="612e3f77-08f4-424c-9bd0-6ac275dcda07" providerId="ADAL" clId="{8C9C436F-D720-4A58-BA18-9549AC696D53}" dt="2025-08-28T18:41:02.229" v="2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8C9C436F-D720-4A58-BA18-9549AC696D53}" dt="2025-08-28T18:41:02.229" v="2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8C9C436F-D720-4A58-BA18-9549AC696D53}" dt="2025-08-28T18:29:06.302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8C9C436F-D720-4A58-BA18-9549AC696D53}" dt="2025-08-28T18:29:06.302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8C9C436F-D720-4A58-BA18-9549AC696D53}" dt="2025-08-30T08:21:53.126" v="57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8C9C436F-D720-4A58-BA18-9549AC696D53}" dt="2025-08-30T14:32:32.207" v="58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8C9C436F-D720-4A58-BA18-9549AC696D53}" dt="2025-08-30T14:32:32.207" v="58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8C9C436F-D720-4A58-BA18-9549AC696D53}" dt="2025-08-28T18:29:48.897" v="2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8C9C436F-D720-4A58-BA18-9549AC696D53}" dt="2025-08-28T18:29:51.940" v="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8C9C436F-D720-4A58-BA18-9549AC696D53}" dt="2025-08-30T14:36:11.390" v="62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8C9C436F-D720-4A58-BA18-9549AC696D53}" dt="2025-08-30T14:36:11.390" v="62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Anim">
        <pc:chgData name="FERHANE EL MOSTAFA" userId="612e3f77-08f4-424c-9bd0-6ac275dcda07" providerId="ADAL" clId="{8C9C436F-D720-4A58-BA18-9549AC696D53}" dt="2025-08-30T14:36:28.073" v="64"/>
        <pc:sldMkLst>
          <pc:docMk/>
          <pc:sldMk cId="2115320888" sldId="2134808640"/>
        </pc:sldMkLst>
      </pc:sldChg>
      <pc:sldChg chg="modAnim">
        <pc:chgData name="FERHANE EL MOSTAFA" userId="612e3f77-08f4-424c-9bd0-6ac275dcda07" providerId="ADAL" clId="{8C9C436F-D720-4A58-BA18-9549AC696D53}" dt="2025-08-30T14:36:31.069" v="65"/>
        <pc:sldMkLst>
          <pc:docMk/>
          <pc:sldMk cId="322019483" sldId="2134808641"/>
        </pc:sldMkLst>
      </pc:sldChg>
      <pc:sldChg chg="modAnim">
        <pc:chgData name="FERHANE EL MOSTAFA" userId="612e3f77-08f4-424c-9bd0-6ac275dcda07" providerId="ADAL" clId="{8C9C436F-D720-4A58-BA18-9549AC696D53}" dt="2025-08-30T14:36:24.650" v="63"/>
        <pc:sldMkLst>
          <pc:docMk/>
          <pc:sldMk cId="1075695747" sldId="2134808698"/>
        </pc:sldMkLst>
      </pc:sldChg>
      <pc:sldChg chg="modSp">
        <pc:chgData name="FERHANE EL MOSTAFA" userId="612e3f77-08f4-424c-9bd0-6ac275dcda07" providerId="ADAL" clId="{8C9C436F-D720-4A58-BA18-9549AC696D53}" dt="2025-08-30T14:35:44.573" v="61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8C9C436F-D720-4A58-BA18-9549AC696D53}" dt="2025-08-30T14:35:44.573" v="61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Anim">
        <pc:chgData name="FERHANE EL MOSTAFA" userId="612e3f77-08f4-424c-9bd0-6ac275dcda07" providerId="ADAL" clId="{8C9C436F-D720-4A58-BA18-9549AC696D53}" dt="2025-08-30T14:35:26.209" v="59"/>
        <pc:sldMkLst>
          <pc:docMk/>
          <pc:sldMk cId="3733205394" sldId="2134808713"/>
        </pc:sldMkLst>
      </pc:sldChg>
      <pc:sldChg chg="del">
        <pc:chgData name="FERHANE EL MOSTAFA" userId="612e3f77-08f4-424c-9bd0-6ac275dcda07" providerId="ADAL" clId="{8C9C436F-D720-4A58-BA18-9549AC696D53}" dt="2025-08-28T18:29:53.582" v="4" actId="47"/>
        <pc:sldMkLst>
          <pc:docMk/>
          <pc:sldMk cId="4285607448" sldId="2134808745"/>
        </pc:sldMkLst>
      </pc:sldChg>
      <pc:sldChg chg="del">
        <pc:chgData name="FERHANE EL MOSTAFA" userId="612e3f77-08f4-424c-9bd0-6ac275dcda07" providerId="ADAL" clId="{8C9C436F-D720-4A58-BA18-9549AC696D53}" dt="2025-08-28T18:31:01.517" v="18" actId="47"/>
        <pc:sldMkLst>
          <pc:docMk/>
          <pc:sldMk cId="3672763390" sldId="2134808752"/>
        </pc:sldMkLst>
      </pc:sldChg>
      <pc:sldChg chg="modSp add mod">
        <pc:chgData name="FERHANE EL MOSTAFA" userId="612e3f77-08f4-424c-9bd0-6ac275dcda07" providerId="ADAL" clId="{8C9C436F-D720-4A58-BA18-9549AC696D53}" dt="2025-08-28T18:30:02.951" v="11" actId="20577"/>
        <pc:sldMkLst>
          <pc:docMk/>
          <pc:sldMk cId="3729271322" sldId="2134808765"/>
        </pc:sldMkLst>
        <pc:spChg chg="mod">
          <ac:chgData name="FERHANE EL MOSTAFA" userId="612e3f77-08f4-424c-9bd0-6ac275dcda07" providerId="ADAL" clId="{8C9C436F-D720-4A58-BA18-9549AC696D53}" dt="2025-08-28T18:30:02.951" v="11" actId="20577"/>
          <ac:spMkLst>
            <pc:docMk/>
            <pc:sldMk cId="3729271322" sldId="2134808765"/>
            <ac:spMk id="6" creationId="{58942D4D-0471-6477-9F3F-AF08839F7B89}"/>
          </ac:spMkLst>
        </pc:spChg>
      </pc:sldChg>
      <pc:sldChg chg="addSp delSp modSp add del mod">
        <pc:chgData name="FERHANE EL MOSTAFA" userId="612e3f77-08f4-424c-9bd0-6ac275dcda07" providerId="ADAL" clId="{8C9C436F-D720-4A58-BA18-9549AC696D53}" dt="2025-08-28T18:51:57.303" v="45" actId="47"/>
        <pc:sldMkLst>
          <pc:docMk/>
          <pc:sldMk cId="879331591" sldId="2134808766"/>
        </pc:sldMkLst>
      </pc:sldChg>
      <pc:sldChg chg="addSp delSp modSp add mod">
        <pc:chgData name="FERHANE EL MOSTAFA" userId="612e3f77-08f4-424c-9bd0-6ac275dcda07" providerId="ADAL" clId="{8C9C436F-D720-4A58-BA18-9549AC696D53}" dt="2025-08-28T18:52:31.637" v="55" actId="20577"/>
        <pc:sldMkLst>
          <pc:docMk/>
          <pc:sldMk cId="2767521855" sldId="2134808767"/>
        </pc:sldMkLst>
        <pc:spChg chg="mod">
          <ac:chgData name="FERHANE EL MOSTAFA" userId="612e3f77-08f4-424c-9bd0-6ac275dcda07" providerId="ADAL" clId="{8C9C436F-D720-4A58-BA18-9549AC696D53}" dt="2025-08-28T18:51:50.544" v="44" actId="20577"/>
          <ac:spMkLst>
            <pc:docMk/>
            <pc:sldMk cId="2767521855" sldId="2134808767"/>
            <ac:spMk id="2" creationId="{570C6D3E-D944-E7DF-6E2F-7037213AB7FF}"/>
          </ac:spMkLst>
        </pc:spChg>
        <pc:spChg chg="mod">
          <ac:chgData name="FERHANE EL MOSTAFA" userId="612e3f77-08f4-424c-9bd0-6ac275dcda07" providerId="ADAL" clId="{8C9C436F-D720-4A58-BA18-9549AC696D53}" dt="2025-08-28T18:52:31.637" v="55" actId="20577"/>
          <ac:spMkLst>
            <pc:docMk/>
            <pc:sldMk cId="2767521855" sldId="213480876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8C9C436F-D720-4A58-BA18-9549AC696D53}" dt="2025-08-28T18:51:21.192" v="29"/>
          <ac:picMkLst>
            <pc:docMk/>
            <pc:sldMk cId="2767521855" sldId="2134808767"/>
            <ac:picMk id="6" creationId="{90771C71-23B1-8E87-868C-3733E0DB9209}"/>
          </ac:picMkLst>
        </pc:picChg>
      </pc:sldChg>
      <pc:sldChg chg="add">
        <pc:chgData name="FERHANE EL MOSTAFA" userId="612e3f77-08f4-424c-9bd0-6ac275dcda07" providerId="ADAL" clId="{8C9C436F-D720-4A58-BA18-9549AC696D53}" dt="2025-08-30T08:21:50.692" v="56"/>
        <pc:sldMkLst>
          <pc:docMk/>
          <pc:sldMk cId="1674841552" sldId="21348087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10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شروط الاستماع وأخذ الإذن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لنمذجة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لتعليمات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لأجوبة زملائي؛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أتتبع القراءة الهامسة لزميلي؛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برفع الأصبع؛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قبل الكلام وقبل الخروج للمرحاض؛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زميلي لأستعمل وسيلته(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قلم، لوحة، طباشير...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endParaRPr kumimoji="0" lang="fr-MA" sz="9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15ADB7-BF77-C319-4649-1C13E72ADE7C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509E6FA-97AA-2B02-317C-98812D85BB9B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مسؤول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مَسْؤولٌ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يأس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يَأْسٌ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جئنا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جِئْنا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سأقرأ الكلمات وأربط كلمة من السطر الأول بما يناسبها من السطر الثاني، ثم أقرأ الجملة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D490A9C-79CE-32DD-7DE3-E9B770CF7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83237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02190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كَبيرَةٌ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84470F-6779-32F1-7624-D081BC42F07C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8CE33-AB76-401C-C784-E2AEC3CB5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C1BA2F5-F859-3587-25B5-16529B37BDE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كل ثنائي سيقرأ الكلمات بشكل هامس، ويربط كل كلمة بما يناسبها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FB8499E-D8E0-1B2E-26C7-8174AC254798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02190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كَبيرَةٌ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0D977D-A3ED-1355-A8A5-806EB2351268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7B3AA5E-142D-3F72-5F49-69E5E5DA6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6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06456-D3A7-7444-04BB-082BD6FF5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621676B-72CD-9AEE-3C37-207C7B221A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أكبر عدد من الجمل الصحيحة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6BB347C-35D9-EF9C-29E5-73BB92C7A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786823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546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65563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واسِعَةٌ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67DDCD6-C818-0E80-280A-EEC46D6EC183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BE113AC-4D8B-CD20-DCAA-AACA30E28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CE61F0F-8B76-6F36-EC62-AEA91EC4135C}"/>
              </a:ext>
            </a:extLst>
          </p:cNvPr>
          <p:cNvCxnSpPr>
            <a:cxnSpLocks/>
          </p:cNvCxnSpPr>
          <p:nvPr/>
        </p:nvCxnSpPr>
        <p:spPr>
          <a:xfrm flipH="1">
            <a:off x="10681855" y="4225635"/>
            <a:ext cx="994139" cy="1537856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B0C2D29-74DA-D0B9-EF5B-491BC998BA4E}"/>
              </a:ext>
            </a:extLst>
          </p:cNvPr>
          <p:cNvCxnSpPr>
            <a:cxnSpLocks/>
          </p:cNvCxnSpPr>
          <p:nvPr/>
        </p:nvCxnSpPr>
        <p:spPr>
          <a:xfrm>
            <a:off x="10409997" y="4350327"/>
            <a:ext cx="1685021" cy="1413164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616A9E7-74FE-2674-E9A9-1C6171A23463}"/>
              </a:ext>
            </a:extLst>
          </p:cNvPr>
          <p:cNvCxnSpPr>
            <a:cxnSpLocks/>
          </p:cNvCxnSpPr>
          <p:nvPr/>
        </p:nvCxnSpPr>
        <p:spPr>
          <a:xfrm flipH="1">
            <a:off x="6186054" y="4225635"/>
            <a:ext cx="2415002" cy="157249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0EFA215-A8A9-7532-BC19-FE4B0274DF67}"/>
              </a:ext>
            </a:extLst>
          </p:cNvPr>
          <p:cNvCxnSpPr>
            <a:cxnSpLocks/>
          </p:cNvCxnSpPr>
          <p:nvPr/>
        </p:nvCxnSpPr>
        <p:spPr>
          <a:xfrm>
            <a:off x="7382779" y="4322618"/>
            <a:ext cx="1218277" cy="11222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A456735-53D1-63D8-9F09-1F59C42C49D6}"/>
              </a:ext>
            </a:extLst>
          </p:cNvPr>
          <p:cNvCxnSpPr>
            <a:cxnSpLocks/>
          </p:cNvCxnSpPr>
          <p:nvPr/>
        </p:nvCxnSpPr>
        <p:spPr>
          <a:xfrm flipH="1">
            <a:off x="4680220" y="4291444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8D5105-53A5-5532-AD8C-1A40583F2BA3}"/>
              </a:ext>
            </a:extLst>
          </p:cNvPr>
          <p:cNvCxnSpPr>
            <a:cxnSpLocks/>
          </p:cNvCxnSpPr>
          <p:nvPr/>
        </p:nvCxnSpPr>
        <p:spPr>
          <a:xfrm>
            <a:off x="4672445" y="4274126"/>
            <a:ext cx="2446175" cy="1524002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9740F16-8C10-F3FD-CC9A-D7C972F99461}"/>
              </a:ext>
            </a:extLst>
          </p:cNvPr>
          <p:cNvCxnSpPr>
            <a:cxnSpLocks/>
          </p:cNvCxnSpPr>
          <p:nvPr/>
        </p:nvCxnSpPr>
        <p:spPr>
          <a:xfrm>
            <a:off x="1860818" y="4322618"/>
            <a:ext cx="1450418" cy="147551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15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BC306-C93A-0275-84C9-BE322D3B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F670645-9212-FC20-A691-9E91DA0CF3D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للجمل باتباع الأسهم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0B9B637-5EBE-B21A-D279-32635EA871F0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546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65563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واسِعَةٌ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E4E7647-C3FE-44D6-6A76-14C75AE3A62A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0E984CA-2EC4-1113-292A-2AA938C1797C}"/>
              </a:ext>
            </a:extLst>
          </p:cNvPr>
          <p:cNvCxnSpPr>
            <a:cxnSpLocks/>
          </p:cNvCxnSpPr>
          <p:nvPr/>
        </p:nvCxnSpPr>
        <p:spPr>
          <a:xfrm flipH="1">
            <a:off x="10681855" y="4225635"/>
            <a:ext cx="994139" cy="1537856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DAD7882-8142-821B-AF2B-AF01D5104E52}"/>
              </a:ext>
            </a:extLst>
          </p:cNvPr>
          <p:cNvCxnSpPr>
            <a:cxnSpLocks/>
          </p:cNvCxnSpPr>
          <p:nvPr/>
        </p:nvCxnSpPr>
        <p:spPr>
          <a:xfrm>
            <a:off x="10409997" y="4350327"/>
            <a:ext cx="1685021" cy="1413164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6D8FBC9-F7A3-5469-87D7-DADBB0B69AD9}"/>
              </a:ext>
            </a:extLst>
          </p:cNvPr>
          <p:cNvCxnSpPr>
            <a:cxnSpLocks/>
          </p:cNvCxnSpPr>
          <p:nvPr/>
        </p:nvCxnSpPr>
        <p:spPr>
          <a:xfrm flipH="1">
            <a:off x="6186054" y="4225635"/>
            <a:ext cx="2415002" cy="157249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410C414-C273-A60D-DD22-A0D3F841DD4A}"/>
              </a:ext>
            </a:extLst>
          </p:cNvPr>
          <p:cNvCxnSpPr>
            <a:cxnSpLocks/>
          </p:cNvCxnSpPr>
          <p:nvPr/>
        </p:nvCxnSpPr>
        <p:spPr>
          <a:xfrm>
            <a:off x="7382779" y="4322618"/>
            <a:ext cx="1218277" cy="11222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C48E9AC-75E2-28E3-7180-F0A754E95C4E}"/>
              </a:ext>
            </a:extLst>
          </p:cNvPr>
          <p:cNvCxnSpPr>
            <a:cxnSpLocks/>
          </p:cNvCxnSpPr>
          <p:nvPr/>
        </p:nvCxnSpPr>
        <p:spPr>
          <a:xfrm flipH="1">
            <a:off x="4680220" y="4291444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B6A5438-AE7E-9588-913E-D454E7532639}"/>
              </a:ext>
            </a:extLst>
          </p:cNvPr>
          <p:cNvCxnSpPr>
            <a:cxnSpLocks/>
          </p:cNvCxnSpPr>
          <p:nvPr/>
        </p:nvCxnSpPr>
        <p:spPr>
          <a:xfrm>
            <a:off x="4672445" y="4274126"/>
            <a:ext cx="2446175" cy="1524002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5D8D89C-43F5-FBA3-D2BB-E459F2B516C6}"/>
              </a:ext>
            </a:extLst>
          </p:cNvPr>
          <p:cNvCxnSpPr>
            <a:cxnSpLocks/>
          </p:cNvCxnSpPr>
          <p:nvPr/>
        </p:nvCxnSpPr>
        <p:spPr>
          <a:xfrm>
            <a:off x="1860818" y="4322618"/>
            <a:ext cx="1450418" cy="147551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E515024D-C0F1-AEE0-71C0-CD4E43429A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02714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كتابتها وإضافة كلمة لإتمام جملة ذات معنى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اَلْمَدينَةُ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اَلْآلاتُ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أية زيارة سيتحدث في النص؟ هل سبق لكم أن قمتم بزيارة مفيدة؟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E20F8D-6561-5E02-F906-A48154A96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AD1C2D-6B68-4464-4A99-F2674D931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446874-51F9-CF58-AA92-1E01BD45B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515ACE-AC4C-E9CD-4322-26FAE2C04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7F07F3-3B5A-323F-3686-8C5A71E3E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88A77EB-624C-65E8-4C38-506BAABE7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سأحدد بقراءة مسحية سريعة ضد: الصغرى في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B15EE6-4639-AAC7-5450-EB49620E0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B2E527-6FEA-4AFF-67E3-93B17B1E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9C956C-788B-1F70-5C04-433976651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055" y="2884031"/>
            <a:ext cx="1246909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5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41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60E05-B315-6B30-9E22-969A48F1D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0D053D-7FA8-15F4-C2EB-B684E121FE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دوركم، كل مجموعة ستبحث عن أضداد الكلمات الآتية في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15EBDF9-ADF3-E5EA-E892-8B47FF130763}"/>
              </a:ext>
            </a:extLst>
          </p:cNvPr>
          <p:cNvSpPr/>
          <p:nvPr/>
        </p:nvSpPr>
        <p:spPr>
          <a:xfrm>
            <a:off x="2109292" y="334944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اَلْماضي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6BB55E1-A7A3-88E6-5C07-D6C2D1AFFE22}"/>
              </a:ext>
            </a:extLst>
          </p:cNvPr>
          <p:cNvSpPr/>
          <p:nvPr/>
        </p:nvSpPr>
        <p:spPr>
          <a:xfrm>
            <a:off x="6397885" y="3349441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خَرَجا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341ADD-95D6-E583-68EE-053ABE77AAE7}"/>
              </a:ext>
            </a:extLst>
          </p:cNvPr>
          <p:cNvSpPr/>
          <p:nvPr/>
        </p:nvSpPr>
        <p:spPr>
          <a:xfrm>
            <a:off x="10077074" y="556632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نَزَلا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B5950DD-B559-C31E-7F8D-5C2D985FF802}"/>
              </a:ext>
            </a:extLst>
          </p:cNvPr>
          <p:cNvSpPr/>
          <p:nvPr/>
        </p:nvSpPr>
        <p:spPr>
          <a:xfrm>
            <a:off x="6332484" y="5753948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فارِغَةٍ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3DE58224-C8B4-7790-B57C-F2C74974EE51}"/>
              </a:ext>
            </a:extLst>
          </p:cNvPr>
          <p:cNvSpPr/>
          <p:nvPr/>
        </p:nvSpPr>
        <p:spPr>
          <a:xfrm>
            <a:off x="1966873" y="5753948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وَسِخاً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86D7A963-C0FA-C15A-ADA7-69926AD6719A}"/>
              </a:ext>
            </a:extLst>
          </p:cNvPr>
          <p:cNvSpPr/>
          <p:nvPr/>
        </p:nvSpPr>
        <p:spPr>
          <a:xfrm>
            <a:off x="2538783" y="815845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اَلْقَديمُ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CC5BA6-BB80-62B7-657C-85CA661DCA34}"/>
              </a:ext>
            </a:extLst>
          </p:cNvPr>
          <p:cNvSpPr/>
          <p:nvPr/>
        </p:nvSpPr>
        <p:spPr>
          <a:xfrm>
            <a:off x="9778629" y="8283501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يَسْأَلُ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986E82-39BC-01B1-E66C-0DCB0A20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04386"/>
            <a:ext cx="1780186" cy="1182727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7D4C159-258A-C098-49A2-0F6BB55EA401}"/>
              </a:ext>
            </a:extLst>
          </p:cNvPr>
          <p:cNvSpPr/>
          <p:nvPr/>
        </p:nvSpPr>
        <p:spPr>
          <a:xfrm>
            <a:off x="10277157" y="3329267"/>
            <a:ext cx="2028123" cy="84237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اَلصُّغْرى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35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F3738-15F2-A644-6563-00FA0690D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6081C8-39E0-7648-3061-3380E9B3085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المجموعة الفائزة من وجدت أكبر عدد من الأضداد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87B176-588D-AD55-AA68-7D01C47C1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2041253"/>
            <a:ext cx="13329792" cy="79389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FC61F1-DBAB-D0DB-245D-B8F6D20AB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055" y="2884031"/>
            <a:ext cx="1246909" cy="7243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46BCD1-F640-E3F1-9BC8-D4E813D80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55DDC0-2824-C726-81B5-85D96D4F8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8967619"/>
            <a:ext cx="1662545" cy="8275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8539BE-29E5-CBA7-A7B6-A72AE14EA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8945" y="6386944"/>
            <a:ext cx="1108364" cy="6510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0BD6F04-51EE-12CC-8B8B-093B04E6A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764" y="7760166"/>
            <a:ext cx="942109" cy="621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A55D91-F1BE-89C9-C878-D2D40DAFF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0" y="5555362"/>
            <a:ext cx="1032163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8398A3-B881-B243-053E-857FEEAA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2742946"/>
            <a:ext cx="959974" cy="8654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AFDA32-9104-4393-F005-62A552AE7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618" y="2742946"/>
            <a:ext cx="1028958" cy="8654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1CFA478-CCC9-67FF-F4B9-A4F30157E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455" y="2818486"/>
            <a:ext cx="1482435" cy="7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وضدها قراءة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/>
        </p:nvGraphicFramePr>
        <p:xfrm>
          <a:off x="1565565" y="2133601"/>
          <a:ext cx="10986654" cy="673837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705019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3176874805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3550543126"/>
                    </a:ext>
                  </a:extLst>
                </a:gridCol>
              </a:tblGrid>
              <a:tr h="876080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solidFill>
                            <a:srgbClr val="7030A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6000" dirty="0">
                        <a:solidFill>
                          <a:srgbClr val="7030A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kern="1200" dirty="0">
                          <a:solidFill>
                            <a:srgbClr val="7030A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6000" b="1" kern="1200" dirty="0">
                        <a:solidFill>
                          <a:srgbClr val="7030A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91687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اَلصُّغْرى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فارِغَةٍ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dirty="0">
                          <a:solidFill>
                            <a:prstClr val="black"/>
                          </a:solidFill>
                          <a:latin typeface="+mn-lt"/>
                          <a:cs typeface="+mn-cs"/>
                        </a:rPr>
                        <a:t>خَرَجا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وَسِخاً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اَلْماضي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يَسْأَلُ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نَزَلا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اَلْقَديمُ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332518" y="325317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اَلْكُبْرى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332518" y="4828320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دَخَلا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31628" y="6242393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اَلْمُسْتَقْبَلُ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31628" y="751146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صَعِدا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BA8EDD-F130-1492-6EE5-4525D1C7CA84}"/>
              </a:ext>
            </a:extLst>
          </p:cNvPr>
          <p:cNvSpPr txBox="1"/>
          <p:nvPr/>
        </p:nvSpPr>
        <p:spPr>
          <a:xfrm>
            <a:off x="1610593" y="325317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مَليئَةٌ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6D5B446-1FCC-CD39-EF28-F74310C15494}"/>
              </a:ext>
            </a:extLst>
          </p:cNvPr>
          <p:cNvSpPr txBox="1"/>
          <p:nvPr/>
        </p:nvSpPr>
        <p:spPr>
          <a:xfrm>
            <a:off x="154478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نَظيفاً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E4FF2E-F397-4704-AD19-ABDF81E3187F}"/>
              </a:ext>
            </a:extLst>
          </p:cNvPr>
          <p:cNvSpPr txBox="1"/>
          <p:nvPr/>
        </p:nvSpPr>
        <p:spPr>
          <a:xfrm>
            <a:off x="1711037" y="6093467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يُجيبُ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29CA9C8-2531-1718-8561-1A2F43A6878B}"/>
              </a:ext>
            </a:extLst>
          </p:cNvPr>
          <p:cNvSpPr txBox="1"/>
          <p:nvPr/>
        </p:nvSpPr>
        <p:spPr>
          <a:xfrm>
            <a:off x="1711036" y="743700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اَلْعَصْرِيُّ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5829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كلمات: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10145" y="3431779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يَسْأَلُ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853056" y="3444869"/>
            <a:ext cx="30064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7459A3-2031-B2D3-C87D-E576D5427858}"/>
              </a:ext>
            </a:extLst>
          </p:cNvPr>
          <p:cNvSpPr txBox="1"/>
          <p:nvPr/>
        </p:nvSpPr>
        <p:spPr>
          <a:xfrm>
            <a:off x="5240481" y="6202688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اَلْعَصْرِيُّ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47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ص:42،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ستجيبون عن أسئلة الفهم: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53491A-FD67-9087-6C8B-4485AB9B8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638" y="2118824"/>
            <a:ext cx="5920010" cy="80642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4E3305-76A0-25D1-52DC-D33C601E02EC}"/>
              </a:ext>
            </a:extLst>
          </p:cNvPr>
          <p:cNvSpPr/>
          <p:nvPr/>
        </p:nvSpPr>
        <p:spPr>
          <a:xfrm>
            <a:off x="2978727" y="8168176"/>
            <a:ext cx="5642264" cy="13528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317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</a:t>
            </a:r>
            <a:endParaRPr kumimoji="0" lang="a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85257" y="4817671"/>
            <a:ext cx="6480122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15986" y="6623349"/>
            <a:ext cx="6542013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ٱلَّذي أَعْجَبَ حَسَنا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ً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قاعَةِ ٱلْفَضاءِ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025116" y="4751395"/>
            <a:ext cx="5471879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هُوَ ٱلشَّيْءُ ٱلْعَجيبُ ٱلَّذي أَثارَ فُضولَ حَسَنٍ في قاعَةِ ٱلْإِنْسانِ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005284" y="5100698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8025116" y="6726644"/>
            <a:ext cx="5423387" cy="108363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ٱلدَّرْسُ ٱلَّذي ٱسْتَفادَهُ حَسَنٌ مِنْ زِيارَتِهِ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7120" y="7036163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8025116" y="8298873"/>
            <a:ext cx="5423387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في نَظَرِكَ، كَيْفَ ٱسْتَطاعَ ٱلْإِنْسانُ صُنْعَ ٱلرُّوبُوتاتِ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7" y="8433794"/>
            <a:ext cx="6480121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7059255" y="873556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D1FFBF0-3FE3-49E8-B98E-CA8EDEFCA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السَّنَةِ </a:t>
            </a:r>
            <a:r>
              <a:rPr lang="ar-MA" sz="4400" b="1" dirty="0" err="1">
                <a:solidFill>
                  <a:schemeClr val="tx1"/>
                </a:solidFill>
              </a:rPr>
              <a:t>ٱلْماضِيَةِ</a:t>
            </a:r>
            <a:r>
              <a:rPr lang="ar-MA" sz="4400" b="1" dirty="0">
                <a:solidFill>
                  <a:schemeClr val="tx1"/>
                </a:solidFill>
              </a:rPr>
              <a:t>، زُرْتُ مَعِ أَبي مَدينَةَ.... 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الأعمال.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9ECCF864-F4ED-EDD8-C0FA-15BAA817BBA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السَّنَةِ </a:t>
            </a:r>
            <a:r>
              <a:rPr lang="ar-MA" sz="4400" b="1" dirty="0" err="1">
                <a:solidFill>
                  <a:schemeClr val="tx1"/>
                </a:solidFill>
              </a:rPr>
              <a:t>ٱلْماضِيَةِ</a:t>
            </a:r>
            <a:r>
              <a:rPr lang="ar-MA" sz="4400" b="1" dirty="0">
                <a:solidFill>
                  <a:schemeClr val="tx1"/>
                </a:solidFill>
              </a:rPr>
              <a:t>، زُرْتُ مَعِ أَبي مَدينَةَ.... 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الجدول(النشاط1) بضد الكلمات؛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(زيارة مفيدة)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9B28D2-8C2C-BF61-551B-E1E353007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350874"/>
            <a:ext cx="5805056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83F0FD-99B4-0C34-C640-AAC177003AE4}"/>
              </a:ext>
            </a:extLst>
          </p:cNvPr>
          <p:cNvSpPr/>
          <p:nvPr/>
        </p:nvSpPr>
        <p:spPr>
          <a:xfrm>
            <a:off x="811586" y="8936182"/>
            <a:ext cx="5173578" cy="3463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35883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المتوسطة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40 و41).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9072482" y="2230582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 في الصفحتين 40 و41؛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(الطائر القارئ)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من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(النشاط3 الصفحة 40)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وأسئلة النشاط3 الصفحة 41 وأنقل الأجوبة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7B0947-3053-E58B-0564-ECCCC3A99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94" y="2350873"/>
            <a:ext cx="4352575" cy="6948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53E228-F331-F8CD-13BB-0D99D228CE84}"/>
              </a:ext>
            </a:extLst>
          </p:cNvPr>
          <p:cNvSpPr/>
          <p:nvPr/>
        </p:nvSpPr>
        <p:spPr>
          <a:xfrm>
            <a:off x="530680" y="8670175"/>
            <a:ext cx="4114802" cy="3573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0E0574-D593-F284-0E35-2E64CC59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998" y="2230582"/>
            <a:ext cx="4114801" cy="73422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E078E4-9314-047A-A3DA-B631A68F016A}"/>
              </a:ext>
            </a:extLst>
          </p:cNvPr>
          <p:cNvSpPr/>
          <p:nvPr/>
        </p:nvSpPr>
        <p:spPr>
          <a:xfrm>
            <a:off x="5002142" y="7356620"/>
            <a:ext cx="3844712" cy="19424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771C71-23B1-8E87-868C-3733E0DB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1411</Words>
  <Application>Microsoft Office PowerPoint</Application>
  <PresentationFormat>Personnalisé</PresentationFormat>
  <Paragraphs>299</Paragraphs>
  <Slides>55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55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2025-09-17T15:54:56Z</dcterms:modified>
</cp:coreProperties>
</file>