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78"/>
  </p:notesMasterIdLst>
  <p:handoutMasterIdLst>
    <p:handoutMasterId r:id="rId79"/>
  </p:handoutMasterIdLst>
  <p:sldIdLst>
    <p:sldId id="2134808444" r:id="rId7"/>
    <p:sldId id="2134808445" r:id="rId8"/>
    <p:sldId id="2134808446" r:id="rId9"/>
    <p:sldId id="2134808447" r:id="rId10"/>
    <p:sldId id="2134808448" r:id="rId11"/>
    <p:sldId id="2134805155" r:id="rId12"/>
    <p:sldId id="2134808689" r:id="rId13"/>
    <p:sldId id="2134808454" r:id="rId14"/>
    <p:sldId id="2134808450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987" r:id="rId22"/>
    <p:sldId id="2134808532" r:id="rId23"/>
    <p:sldId id="2134808563" r:id="rId24"/>
    <p:sldId id="2134808690" r:id="rId25"/>
    <p:sldId id="2134808691" r:id="rId26"/>
    <p:sldId id="2134808692" r:id="rId27"/>
    <p:sldId id="2134808693" r:id="rId28"/>
    <p:sldId id="2134808694" r:id="rId29"/>
    <p:sldId id="2134808695" r:id="rId30"/>
    <p:sldId id="597" r:id="rId31"/>
    <p:sldId id="2134808671" r:id="rId32"/>
    <p:sldId id="2134808699" r:id="rId33"/>
    <p:sldId id="2134808700" r:id="rId34"/>
    <p:sldId id="2134808703" r:id="rId35"/>
    <p:sldId id="2134808704" r:id="rId36"/>
    <p:sldId id="2134808705" r:id="rId37"/>
    <p:sldId id="2134808732" r:id="rId38"/>
    <p:sldId id="2134808710" r:id="rId39"/>
    <p:sldId id="2134808711" r:id="rId40"/>
    <p:sldId id="2134808713" r:id="rId41"/>
    <p:sldId id="2134808712" r:id="rId42"/>
    <p:sldId id="2134808714" r:id="rId43"/>
    <p:sldId id="2134808715" r:id="rId44"/>
    <p:sldId id="2134808706" r:id="rId45"/>
    <p:sldId id="2134808707" r:id="rId46"/>
    <p:sldId id="2134808708" r:id="rId47"/>
    <p:sldId id="2134808709" r:id="rId48"/>
    <p:sldId id="2134808698" r:id="rId49"/>
    <p:sldId id="2134808602" r:id="rId50"/>
    <p:sldId id="2134808639" r:id="rId51"/>
    <p:sldId id="2134808640" r:id="rId52"/>
    <p:sldId id="2134808643" r:id="rId53"/>
    <p:sldId id="2134808641" r:id="rId54"/>
    <p:sldId id="2134808716" r:id="rId55"/>
    <p:sldId id="2134808717" r:id="rId56"/>
    <p:sldId id="2134808718" r:id="rId57"/>
    <p:sldId id="2134808719" r:id="rId58"/>
    <p:sldId id="2134808720" r:id="rId59"/>
    <p:sldId id="2134808721" r:id="rId60"/>
    <p:sldId id="2134808722" r:id="rId61"/>
    <p:sldId id="2134808735" r:id="rId62"/>
    <p:sldId id="2134808547" r:id="rId63"/>
    <p:sldId id="2134808723" r:id="rId64"/>
    <p:sldId id="2134808627" r:id="rId65"/>
    <p:sldId id="2134808654" r:id="rId66"/>
    <p:sldId id="2134808724" r:id="rId67"/>
    <p:sldId id="2134808560" r:id="rId68"/>
    <p:sldId id="2134808678" r:id="rId69"/>
    <p:sldId id="838" r:id="rId70"/>
    <p:sldId id="989" r:id="rId71"/>
    <p:sldId id="2134808725" r:id="rId72"/>
    <p:sldId id="2134808726" r:id="rId73"/>
    <p:sldId id="2134808501" r:id="rId74"/>
    <p:sldId id="2134808561" r:id="rId75"/>
    <p:sldId id="2134808503" r:id="rId76"/>
    <p:sldId id="2134808502" r:id="rId7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447"/>
            <p14:sldId id="2134808448"/>
            <p14:sldId id="2134805155"/>
            <p14:sldId id="2134808689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987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699"/>
            <p14:sldId id="2134808700"/>
            <p14:sldId id="2134808703"/>
            <p14:sldId id="2134808704"/>
            <p14:sldId id="2134808705"/>
            <p14:sldId id="2134808732"/>
            <p14:sldId id="2134808710"/>
            <p14:sldId id="2134808711"/>
            <p14:sldId id="2134808713"/>
            <p14:sldId id="2134808712"/>
            <p14:sldId id="2134808714"/>
            <p14:sldId id="2134808715"/>
            <p14:sldId id="2134808706"/>
            <p14:sldId id="2134808707"/>
            <p14:sldId id="2134808708"/>
            <p14:sldId id="2134808709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716"/>
            <p14:sldId id="2134808717"/>
            <p14:sldId id="2134808718"/>
            <p14:sldId id="2134808719"/>
            <p14:sldId id="2134808720"/>
            <p14:sldId id="2134808721"/>
            <p14:sldId id="2134808722"/>
            <p14:sldId id="2134808735"/>
            <p14:sldId id="2134808547"/>
            <p14:sldId id="2134808723"/>
            <p14:sldId id="2134808627"/>
            <p14:sldId id="2134808654"/>
            <p14:sldId id="2134808724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  <p14:sldId id="2134808726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tableStyles" Target="tableStyles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commentAuthors" Target="commentAuthors.xml"/><Relationship Id="rId85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notesMaster" Target="notesMasters/notesMaster1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61" Type="http://schemas.openxmlformats.org/officeDocument/2006/relationships/slide" Target="slides/slide55.xml"/><Relationship Id="rId8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  <pc:spChg chg="mod">
          <ac:chgData name="FERHANE EL MOSTAFA" userId="612e3f77-08f4-424c-9bd0-6ac275dcda07" providerId="ADAL" clId="{A64A7F10-220F-4C8C-89FD-321083E4E9DC}" dt="2025-08-19T18:19:26.813" v="3586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A64A7F10-220F-4C8C-89FD-321083E4E9DC}" dt="2025-08-19T18:16:45.626" v="3552" actId="14100"/>
          <ac:picMkLst>
            <pc:docMk/>
            <pc:sldMk cId="2254889488" sldId="2134808547"/>
            <ac:picMk id="3" creationId="{E7F68787-4E67-2D9A-85A9-EECD6E660ACC}"/>
          </ac:picMkLst>
        </pc:picChg>
        <pc:picChg chg="add mod">
          <ac:chgData name="FERHANE EL MOSTAFA" userId="612e3f77-08f4-424c-9bd0-6ac275dcda07" providerId="ADAL" clId="{A64A7F10-220F-4C8C-89FD-321083E4E9DC}" dt="2025-08-19T18:18:05.860" v="3558" actId="14100"/>
          <ac:picMkLst>
            <pc:docMk/>
            <pc:sldMk cId="2254889488" sldId="2134808547"/>
            <ac:picMk id="7" creationId="{C0BAE67D-8001-9F6A-D15F-F0A9439EE0F4}"/>
          </ac:picMkLst>
        </pc:picChg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A64A7F10-220F-4C8C-89FD-321083E4E9DC}" dt="2025-08-19T19:40:42.382" v="4084" actId="14100"/>
          <ac:spMkLst>
            <pc:docMk/>
            <pc:sldMk cId="512562272" sldId="2134808561"/>
            <ac:spMk id="8" creationId="{E39A08B8-A825-D9A6-9F5D-15BD3AC6A541}"/>
          </ac:spMkLst>
        </pc:spChg>
        <pc:picChg chg="add mod">
          <ac:chgData name="FERHANE EL MOSTAFA" userId="612e3f77-08f4-424c-9bd0-6ac275dcda07" providerId="ADAL" clId="{A64A7F10-220F-4C8C-89FD-321083E4E9DC}" dt="2025-08-19T19:40:43.425" v="4085" actId="1076"/>
          <ac:picMkLst>
            <pc:docMk/>
            <pc:sldMk cId="512562272" sldId="2134808561"/>
            <ac:picMk id="3" creationId="{59988FF7-5E48-2EF9-876A-708D01397DFD}"/>
          </ac:picMkLst>
        </pc:pic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A64A7F10-220F-4C8C-89FD-321083E4E9DC}" dt="2025-08-19T11:51:17.082" v="1193"/>
          <ac:picMkLst>
            <pc:docMk/>
            <pc:sldMk cId="3555504287" sldId="2134808639"/>
            <ac:picMk id="4" creationId="{74A0F343-9367-3B9B-47AD-8B4725C87806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A64A7F10-220F-4C8C-89FD-321083E4E9DC}" dt="2025-08-19T11:51:24.701" v="1195"/>
          <ac:picMkLst>
            <pc:docMk/>
            <pc:sldMk cId="2115320888" sldId="2134808640"/>
            <ac:picMk id="5" creationId="{9AD8181A-9102-4398-90DA-E45701B6E5CA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  <pc:picChg chg="add mod">
          <ac:chgData name="FERHANE EL MOSTAFA" userId="612e3f77-08f4-424c-9bd0-6ac275dcda07" providerId="ADAL" clId="{A64A7F10-220F-4C8C-89FD-321083E4E9DC}" dt="2025-08-19T11:52:10.770" v="1206"/>
          <ac:picMkLst>
            <pc:docMk/>
            <pc:sldMk cId="322019483" sldId="2134808641"/>
            <ac:picMk id="4" creationId="{97B7FA92-3140-AF7F-74B9-9148CA902D9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  <pc:picChg chg="add mod">
          <ac:chgData name="FERHANE EL MOSTAFA" userId="612e3f77-08f4-424c-9bd0-6ac275dcda07" providerId="ADAL" clId="{A64A7F10-220F-4C8C-89FD-321083E4E9DC}" dt="2025-08-19T11:51:33.601" v="1197"/>
          <ac:picMkLst>
            <pc:docMk/>
            <pc:sldMk cId="1231011705" sldId="2134808643"/>
            <ac:picMk id="4" creationId="{B5BE42A7-3E1A-B483-0479-7856450809C4}"/>
          </ac:picMkLst>
        </pc:pic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A64A7F10-220F-4C8C-89FD-321083E4E9DC}" dt="2025-08-19T19:27:56.889" v="3733" actId="14100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A64A7F10-220F-4C8C-89FD-321083E4E9DC}" dt="2025-08-19T19:31:11.919" v="3769" actId="1076"/>
          <ac:picMkLst>
            <pc:docMk/>
            <pc:sldMk cId="4220590668" sldId="2134808678"/>
            <ac:picMk id="4" creationId="{C143B368-D151-17FE-C455-8411EA7AC9CA}"/>
          </ac:picMkLst>
        </pc:picChg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A64A7F10-220F-4C8C-89FD-321083E4E9DC}" dt="2025-08-19T11:49:25.912" v="1179"/>
          <ac:picMkLst>
            <pc:docMk/>
            <pc:sldMk cId="1075695747" sldId="2134808698"/>
            <ac:picMk id="2" creationId="{19135583-DF43-3051-4E65-009C36B4DC3A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  <pc:spChg chg="mod">
          <ac:chgData name="FERHANE EL MOSTAFA" userId="612e3f77-08f4-424c-9bd0-6ac275dcda07" providerId="ADAL" clId="{A64A7F10-220F-4C8C-89FD-321083E4E9DC}" dt="2025-08-19T11:22:36.556" v="449"/>
          <ac:spMkLst>
            <pc:docMk/>
            <pc:sldMk cId="2876529393" sldId="2134808699"/>
            <ac:spMk id="3" creationId="{6EF7D915-9825-6F74-A930-1C4FE2930B57}"/>
          </ac:spMkLst>
        </pc:spChg>
        <pc:picChg chg="add mod">
          <ac:chgData name="FERHANE EL MOSTAFA" userId="612e3f77-08f4-424c-9bd0-6ac275dcda07" providerId="ADAL" clId="{A64A7F10-220F-4C8C-89FD-321083E4E9DC}" dt="2025-08-19T11:22:20.392" v="448"/>
          <ac:picMkLst>
            <pc:docMk/>
            <pc:sldMk cId="2876529393" sldId="2134808699"/>
            <ac:picMk id="5" creationId="{8616AA10-145A-DF03-C222-7F805BD803FF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  <pc:picChg chg="add mod">
          <ac:chgData name="FERHANE EL MOSTAFA" userId="612e3f77-08f4-424c-9bd0-6ac275dcda07" providerId="ADAL" clId="{A64A7F10-220F-4C8C-89FD-321083E4E9DC}" dt="2025-08-19T11:23:56.141" v="537"/>
          <ac:picMkLst>
            <pc:docMk/>
            <pc:sldMk cId="175661024" sldId="2134808700"/>
            <ac:picMk id="4" creationId="{090B21E2-3490-4C77-3E62-D7CEEA29CF59}"/>
          </ac:picMkLst>
        </pc:pic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  <pc:spChg chg="mod">
          <ac:chgData name="FERHANE EL MOSTAFA" userId="612e3f77-08f4-424c-9bd0-6ac275dcda07" providerId="ADAL" clId="{A64A7F10-220F-4C8C-89FD-321083E4E9DC}" dt="2025-08-19T11:32:07.412" v="759"/>
          <ac:spMkLst>
            <pc:docMk/>
            <pc:sldMk cId="3483167129" sldId="2134808703"/>
            <ac:spMk id="3" creationId="{640D4D9C-A8BD-92A4-0433-2D5CDDE6B91A}"/>
          </ac:spMkLst>
        </pc:spChg>
        <pc:picChg chg="add mod">
          <ac:chgData name="FERHANE EL MOSTAFA" userId="612e3f77-08f4-424c-9bd0-6ac275dcda07" providerId="ADAL" clId="{A64A7F10-220F-4C8C-89FD-321083E4E9DC}" dt="2025-08-19T11:33:22.327" v="787" actId="14100"/>
          <ac:picMkLst>
            <pc:docMk/>
            <pc:sldMk cId="3483167129" sldId="2134808703"/>
            <ac:picMk id="13" creationId="{3F965684-DE6D-DE8F-2F5E-6801324EDAE2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  <pc:spChg chg="mod">
          <ac:chgData name="FERHANE EL MOSTAFA" userId="612e3f77-08f4-424c-9bd0-6ac275dcda07" providerId="ADAL" clId="{A64A7F10-220F-4C8C-89FD-321083E4E9DC}" dt="2025-08-19T11:32:37.986" v="764"/>
          <ac:spMkLst>
            <pc:docMk/>
            <pc:sldMk cId="3197194160" sldId="2134808704"/>
            <ac:spMk id="3" creationId="{0660E9FC-9C6D-3301-7371-2BE6F7759958}"/>
          </ac:spMkLst>
        </pc:spChg>
        <pc:picChg chg="add mod">
          <ac:chgData name="FERHANE EL MOSTAFA" userId="612e3f77-08f4-424c-9bd0-6ac275dcda07" providerId="ADAL" clId="{A64A7F10-220F-4C8C-89FD-321083E4E9DC}" dt="2025-08-19T11:32:26.737" v="763"/>
          <ac:picMkLst>
            <pc:docMk/>
            <pc:sldMk cId="3197194160" sldId="2134808704"/>
            <ac:picMk id="4" creationId="{7785F55E-D220-8E2D-349F-97F42E8178E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  <pc:spChg chg="mod">
          <ac:chgData name="FERHANE EL MOSTAFA" userId="612e3f77-08f4-424c-9bd0-6ac275dcda07" providerId="ADAL" clId="{A64A7F10-220F-4C8C-89FD-321083E4E9DC}" dt="2025-08-19T11:32:58.155" v="784" actId="20577"/>
          <ac:spMkLst>
            <pc:docMk/>
            <pc:sldMk cId="2303604193" sldId="2134808705"/>
            <ac:spMk id="3" creationId="{711D8A8D-C352-DC8E-34A3-31B51F058A9B}"/>
          </ac:spMkLst>
        </pc:spChg>
        <pc:picChg chg="add mod">
          <ac:chgData name="FERHANE EL MOSTAFA" userId="612e3f77-08f4-424c-9bd0-6ac275dcda07" providerId="ADAL" clId="{A64A7F10-220F-4C8C-89FD-321083E4E9DC}" dt="2025-08-19T11:33:14.909" v="786"/>
          <ac:picMkLst>
            <pc:docMk/>
            <pc:sldMk cId="2303604193" sldId="2134808705"/>
            <ac:picMk id="13" creationId="{79F12540-856C-EF77-8AD5-3EA560BF55FD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A64A7F10-220F-4C8C-89FD-321083E4E9DC}" dt="2025-08-19T11:37:43.151" v="867"/>
          <ac:picMkLst>
            <pc:docMk/>
            <pc:sldMk cId="1301504599" sldId="2134808706"/>
            <ac:picMk id="3" creationId="{CC044485-9E46-9728-BFF0-A65C9E94DAA4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A64A7F10-220F-4C8C-89FD-321083E4E9DC}" dt="2025-08-19T11:41:23.866" v="998" actId="14100"/>
          <ac:picMkLst>
            <pc:docMk/>
            <pc:sldMk cId="1030826978" sldId="2134808707"/>
            <ac:picMk id="5" creationId="{8E183B51-8AF8-EF39-D96F-80FCA2D9AB8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  <pc:spChg chg="mod">
          <ac:chgData name="FERHANE EL MOSTAFA" userId="612e3f77-08f4-424c-9bd0-6ac275dcda07" providerId="ADAL" clId="{A64A7F10-220F-4C8C-89FD-321083E4E9DC}" dt="2025-08-19T11:47:57.744" v="1170" actId="20577"/>
          <ac:spMkLst>
            <pc:docMk/>
            <pc:sldMk cId="4268842225" sldId="2134808708"/>
            <ac:spMk id="2" creationId="{BF6BEEC6-3013-9748-F29A-D26E207E854B}"/>
          </ac:spMkLst>
        </pc:spChg>
        <pc:spChg chg="mod">
          <ac:chgData name="FERHANE EL MOSTAFA" userId="612e3f77-08f4-424c-9bd0-6ac275dcda07" providerId="ADAL" clId="{A64A7F10-220F-4C8C-89FD-321083E4E9DC}" dt="2025-08-19T11:46:53.851" v="1152" actId="20577"/>
          <ac:spMkLst>
            <pc:docMk/>
            <pc:sldMk cId="4268842225" sldId="2134808708"/>
            <ac:spMk id="11" creationId="{487F2895-F9D2-81C1-EA53-FCAE2D5563E7}"/>
          </ac:spMkLst>
        </pc:spChg>
        <pc:spChg chg="mod">
          <ac:chgData name="FERHANE EL MOSTAFA" userId="612e3f77-08f4-424c-9bd0-6ac275dcda07" providerId="ADAL" clId="{A64A7F10-220F-4C8C-89FD-321083E4E9DC}" dt="2025-08-19T11:43:43.766" v="1108" actId="207"/>
          <ac:spMkLst>
            <pc:docMk/>
            <pc:sldMk cId="4268842225" sldId="2134808708"/>
            <ac:spMk id="15" creationId="{86EEA779-261A-2A9B-1790-A4D2654BA125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  <pc:spChg chg="mod">
          <ac:chgData name="FERHANE EL MOSTAFA" userId="612e3f77-08f4-424c-9bd0-6ac275dcda07" providerId="ADAL" clId="{A64A7F10-220F-4C8C-89FD-321083E4E9DC}" dt="2025-08-19T11:44:33.678" v="1135" actId="20577"/>
          <ac:spMkLst>
            <pc:docMk/>
            <pc:sldMk cId="596647479" sldId="2134808709"/>
            <ac:spMk id="2" creationId="{3BD73D8B-C7CD-62C7-50BB-A2EDA6232A9E}"/>
          </ac:spMkLst>
        </pc:spChg>
        <pc:picChg chg="add mod">
          <ac:chgData name="FERHANE EL MOSTAFA" userId="612e3f77-08f4-424c-9bd0-6ac275dcda07" providerId="ADAL" clId="{A64A7F10-220F-4C8C-89FD-321083E4E9DC}" dt="2025-08-19T11:44:24.025" v="1112"/>
          <ac:picMkLst>
            <pc:docMk/>
            <pc:sldMk cId="596647479" sldId="2134808709"/>
            <ac:picMk id="3" creationId="{EF4F35A8-90CB-BD28-03B8-B6D751ADCA5C}"/>
          </ac:picMkLst>
        </pc:picChg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  <pc:spChg chg="add mod">
          <ac:chgData name="FERHANE EL MOSTAFA" userId="612e3f77-08f4-424c-9bd0-6ac275dcda07" providerId="ADAL" clId="{A64A7F10-220F-4C8C-89FD-321083E4E9DC}" dt="2025-08-19T12:50:19.070" v="1358" actId="404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A64A7F10-220F-4C8C-89FD-321083E4E9DC}" dt="2025-08-19T13:00:48.605" v="1598" actId="21"/>
          <ac:spMkLst>
            <pc:docMk/>
            <pc:sldMk cId="3184985472" sldId="2134808710"/>
            <ac:spMk id="3" creationId="{443F73D2-9151-4A3B-95E4-784578D3A796}"/>
          </ac:spMkLst>
        </pc:spChg>
        <pc:spChg chg="add mod">
          <ac:chgData name="FERHANE EL MOSTAFA" userId="612e3f77-08f4-424c-9bd0-6ac275dcda07" providerId="ADAL" clId="{A64A7F10-220F-4C8C-89FD-321083E4E9DC}" dt="2025-08-19T17:18:27.522" v="2212" actId="20577"/>
          <ac:spMkLst>
            <pc:docMk/>
            <pc:sldMk cId="3184985472" sldId="2134808710"/>
            <ac:spMk id="5" creationId="{E4EFB6E7-6528-F9DA-53F0-5758A06A88E0}"/>
          </ac:spMkLst>
        </pc:spChg>
        <pc:spChg chg="add mod">
          <ac:chgData name="FERHANE EL MOSTAFA" userId="612e3f77-08f4-424c-9bd0-6ac275dcda07" providerId="ADAL" clId="{A64A7F10-220F-4C8C-89FD-321083E4E9DC}" dt="2025-08-19T17:15:53.421" v="2161" actId="20577"/>
          <ac:spMkLst>
            <pc:docMk/>
            <pc:sldMk cId="3184985472" sldId="2134808710"/>
            <ac:spMk id="6" creationId="{0EA03F6E-E42A-D944-B351-9D4191785D9D}"/>
          </ac:spMkLst>
        </pc:spChg>
        <pc:spChg chg="add mod">
          <ac:chgData name="FERHANE EL MOSTAFA" userId="612e3f77-08f4-424c-9bd0-6ac275dcda07" providerId="ADAL" clId="{A64A7F10-220F-4C8C-89FD-321083E4E9DC}" dt="2025-08-19T17:16:05.992" v="2165" actId="20577"/>
          <ac:spMkLst>
            <pc:docMk/>
            <pc:sldMk cId="3184985472" sldId="2134808710"/>
            <ac:spMk id="7" creationId="{879B8263-ECF2-73EA-F7DB-3A192F5EC306}"/>
          </ac:spMkLst>
        </pc:spChg>
        <pc:spChg chg="add mod">
          <ac:chgData name="FERHANE EL MOSTAFA" userId="612e3f77-08f4-424c-9bd0-6ac275dcda07" providerId="ADAL" clId="{A64A7F10-220F-4C8C-89FD-321083E4E9DC}" dt="2025-08-19T12:47:15.389" v="1318"/>
          <ac:spMkLst>
            <pc:docMk/>
            <pc:sldMk cId="3184985472" sldId="2134808710"/>
            <ac:spMk id="8" creationId="{ABCAD15A-6F3D-4410-ACF3-E15690B52B7D}"/>
          </ac:spMkLst>
        </pc:spChg>
        <pc:spChg chg="add mod">
          <ac:chgData name="FERHANE EL MOSTAFA" userId="612e3f77-08f4-424c-9bd0-6ac275dcda07" providerId="ADAL" clId="{A64A7F10-220F-4C8C-89FD-321083E4E9DC}" dt="2025-08-19T12:49:24.158" v="1353" actId="1076"/>
          <ac:spMkLst>
            <pc:docMk/>
            <pc:sldMk cId="3184985472" sldId="2134808710"/>
            <ac:spMk id="9" creationId="{E41356FB-1A32-41E4-9E05-13176ECAB017}"/>
          </ac:spMkLst>
        </pc:spChg>
        <pc:spChg chg="add mod">
          <ac:chgData name="FERHANE EL MOSTAFA" userId="612e3f77-08f4-424c-9bd0-6ac275dcda07" providerId="ADAL" clId="{A64A7F10-220F-4C8C-89FD-321083E4E9DC}" dt="2025-08-19T17:16:25.357" v="2171" actId="20577"/>
          <ac:spMkLst>
            <pc:docMk/>
            <pc:sldMk cId="3184985472" sldId="2134808710"/>
            <ac:spMk id="10" creationId="{C4DF9247-F79C-CF5A-C1FF-F0376C851604}"/>
          </ac:spMkLst>
        </pc:spChg>
        <pc:spChg chg="add mod">
          <ac:chgData name="FERHANE EL MOSTAFA" userId="612e3f77-08f4-424c-9bd0-6ac275dcda07" providerId="ADAL" clId="{A64A7F10-220F-4C8C-89FD-321083E4E9DC}" dt="2025-08-19T16:52:32.370" v="1675" actId="1076"/>
          <ac:spMkLst>
            <pc:docMk/>
            <pc:sldMk cId="3184985472" sldId="2134808710"/>
            <ac:spMk id="12" creationId="{CA7C2EB4-6995-8FCA-64A7-CEA79126B1FC}"/>
          </ac:spMkLst>
        </pc:spChg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4:57.546" v="2304" actId="207"/>
          <ac:spMkLst>
            <pc:docMk/>
            <pc:sldMk cId="2554523360" sldId="2134808712"/>
            <ac:spMk id="27" creationId="{ECA2DE14-D358-A90D-3031-9827EB5F39FB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add mod">
          <ac:chgData name="FERHANE EL MOSTAFA" userId="612e3f77-08f4-424c-9bd0-6ac275dcda07" providerId="ADAL" clId="{A64A7F10-220F-4C8C-89FD-321083E4E9DC}" dt="2025-08-19T17:09:39.349" v="1954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spChg chg="add mod">
          <ac:chgData name="FERHANE EL MOSTAFA" userId="612e3f77-08f4-424c-9bd0-6ac275dcda07" providerId="ADAL" clId="{A64A7F10-220F-4C8C-89FD-321083E4E9DC}" dt="2025-08-19T16:58:01.099" v="1755" actId="20577"/>
          <ac:spMkLst>
            <pc:docMk/>
            <pc:sldMk cId="3733205394" sldId="2134808713"/>
            <ac:spMk id="13" creationId="{D1D367BC-9B14-7FCE-274C-A642F8560969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  <pc:cxnChg chg="add mod">
          <ac:chgData name="FERHANE EL MOSTAFA" userId="612e3f77-08f4-424c-9bd0-6ac275dcda07" providerId="ADAL" clId="{A64A7F10-220F-4C8C-89FD-321083E4E9DC}" dt="2025-08-19T17:02:38.006" v="1805" actId="14100"/>
          <ac:cxnSpMkLst>
            <pc:docMk/>
            <pc:sldMk cId="3733205394" sldId="2134808713"/>
            <ac:cxnSpMk id="16" creationId="{563404E5-7201-80DB-1440-F9B23B42A047}"/>
          </ac:cxnSpMkLst>
        </pc:cxnChg>
        <pc:cxnChg chg="add mod">
          <ac:chgData name="FERHANE EL MOSTAFA" userId="612e3f77-08f4-424c-9bd0-6ac275dcda07" providerId="ADAL" clId="{A64A7F10-220F-4C8C-89FD-321083E4E9DC}" dt="2025-08-19T17:03:53.847" v="1822" actId="1076"/>
          <ac:cxnSpMkLst>
            <pc:docMk/>
            <pc:sldMk cId="3733205394" sldId="2134808713"/>
            <ac:cxnSpMk id="21" creationId="{20A7FAE0-5219-FFCF-AD9F-9C29D2369AF4}"/>
          </ac:cxnSpMkLst>
        </pc:cxn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6:01.692" v="2554" actId="207"/>
          <ac:spMkLst>
            <pc:docMk/>
            <pc:sldMk cId="1366020049" sldId="2134808715"/>
            <ac:spMk id="7" creationId="{61EBA53D-389D-5EEA-117B-6F2CE2D89C08}"/>
          </ac:spMkLst>
        </pc:spChg>
        <pc:spChg chg="add mod">
          <ac:chgData name="FERHANE EL MOSTAFA" userId="612e3f77-08f4-424c-9bd0-6ac275dcda07" providerId="ADAL" clId="{A64A7F10-220F-4C8C-89FD-321083E4E9DC}" dt="2025-08-19T17:36:04.317" v="2555" actId="207"/>
          <ac:spMkLst>
            <pc:docMk/>
            <pc:sldMk cId="1366020049" sldId="2134808715"/>
            <ac:spMk id="8" creationId="{98CDCE78-7945-1312-310F-2F46BEB2148E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A64A7F10-220F-4C8C-89FD-321083E4E9DC}" dt="2025-08-19T17:34:11.948" v="2530" actId="14100"/>
          <ac:spMkLst>
            <pc:docMk/>
            <pc:sldMk cId="1366020049" sldId="2134808715"/>
            <ac:spMk id="28" creationId="{9DC2E2C0-6C3D-9DF1-09C0-7FB97790FBC8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  <pc:spChg chg="mod">
          <ac:chgData name="FERHANE EL MOSTAFA" userId="612e3f77-08f4-424c-9bd0-6ac275dcda07" providerId="ADAL" clId="{A64A7F10-220F-4C8C-89FD-321083E4E9DC}" dt="2025-08-19T17:44:28.227" v="2641" actId="20577"/>
          <ac:spMkLst>
            <pc:docMk/>
            <pc:sldMk cId="483109708" sldId="2134808716"/>
            <ac:spMk id="2" creationId="{76D55E10-1958-0DEB-33CA-C2572990E51D}"/>
          </ac:spMkLst>
        </pc:spChg>
        <pc:picChg chg="add mod">
          <ac:chgData name="FERHANE EL MOSTAFA" userId="612e3f77-08f4-424c-9bd0-6ac275dcda07" providerId="ADAL" clId="{A64A7F10-220F-4C8C-89FD-321083E4E9DC}" dt="2025-08-19T17:41:46.719" v="2571"/>
          <ac:picMkLst>
            <pc:docMk/>
            <pc:sldMk cId="483109708" sldId="2134808716"/>
            <ac:picMk id="3" creationId="{2319A649-39BA-F885-F84D-8B99DF36B7FB}"/>
          </ac:picMkLst>
        </pc:picChg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  <pc:picChg chg="mod">
          <ac:chgData name="FERHANE EL MOSTAFA" userId="612e3f77-08f4-424c-9bd0-6ac275dcda07" providerId="ADAL" clId="{A64A7F10-220F-4C8C-89FD-321083E4E9DC}" dt="2025-08-19T17:46:56.720" v="2748" actId="1076"/>
          <ac:picMkLst>
            <pc:docMk/>
            <pc:sldMk cId="11916258" sldId="2134808717"/>
            <ac:picMk id="4" creationId="{64FC5467-36A9-02DD-12AC-160EE0B1E270}"/>
          </ac:picMkLst>
        </pc:picChg>
        <pc:picChg chg="add mod">
          <ac:chgData name="FERHANE EL MOSTAFA" userId="612e3f77-08f4-424c-9bd0-6ac275dcda07" providerId="ADAL" clId="{A64A7F10-220F-4C8C-89FD-321083E4E9DC}" dt="2025-08-19T17:46:55.175" v="2747" actId="14100"/>
          <ac:picMkLst>
            <pc:docMk/>
            <pc:sldMk cId="11916258" sldId="2134808717"/>
            <ac:picMk id="5" creationId="{53402FBB-C429-BCF1-FFCD-4C3652D7E707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  <pc:picChg chg="add mod">
          <ac:chgData name="FERHANE EL MOSTAFA" userId="612e3f77-08f4-424c-9bd0-6ac275dcda07" providerId="ADAL" clId="{A64A7F10-220F-4C8C-89FD-321083E4E9DC}" dt="2025-08-19T17:49:49.468" v="2891" actId="14100"/>
          <ac:picMkLst>
            <pc:docMk/>
            <pc:sldMk cId="2143469606" sldId="2134808719"/>
            <ac:picMk id="7" creationId="{24990CA5-BD16-6A95-4E75-48E05F1563C4}"/>
          </ac:picMkLst>
        </pc:picChg>
        <pc:picChg chg="add mod">
          <ac:chgData name="FERHANE EL MOSTAFA" userId="612e3f77-08f4-424c-9bd0-6ac275dcda07" providerId="ADAL" clId="{A64A7F10-220F-4C8C-89FD-321083E4E9DC}" dt="2025-08-19T17:50:03.537" v="2893" actId="1076"/>
          <ac:picMkLst>
            <pc:docMk/>
            <pc:sldMk cId="2143469606" sldId="2134808719"/>
            <ac:picMk id="8" creationId="{DCF120E2-9DC2-ABD3-A22F-8E5F5ECC6F95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A64A7F10-220F-4C8C-89FD-321083E4E9DC}" dt="2025-08-19T17:57:49.605" v="3201" actId="1076"/>
          <ac:spMkLst>
            <pc:docMk/>
            <pc:sldMk cId="827506173" sldId="2134808720"/>
            <ac:spMk id="7" creationId="{BE03D523-F85B-9A0A-0FB9-C35519C48E22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spChg chg="add mod">
          <ac:chgData name="FERHANE EL MOSTAFA" userId="612e3f77-08f4-424c-9bd0-6ac275dcda07" providerId="ADAL" clId="{A64A7F10-220F-4C8C-89FD-321083E4E9DC}" dt="2025-08-19T17:57:53.355" v="3202" actId="1076"/>
          <ac:spMkLst>
            <pc:docMk/>
            <pc:sldMk cId="827506173" sldId="2134808720"/>
            <ac:spMk id="16" creationId="{3F0940B2-5ACA-387A-5F06-E50ECCF97175}"/>
          </ac:spMkLst>
        </pc:spChg>
        <pc:spChg chg="add mod">
          <ac:chgData name="FERHANE EL MOSTAFA" userId="612e3f77-08f4-424c-9bd0-6ac275dcda07" providerId="ADAL" clId="{A64A7F10-220F-4C8C-89FD-321083E4E9DC}" dt="2025-08-19T17:57:57.557" v="3203" actId="1076"/>
          <ac:spMkLst>
            <pc:docMk/>
            <pc:sldMk cId="827506173" sldId="2134808720"/>
            <ac:spMk id="17" creationId="{11839EEA-AD6F-F12A-49D8-74D1841AAEE0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  <pc:picChg chg="add mod">
          <ac:chgData name="FERHANE EL MOSTAFA" userId="612e3f77-08f4-424c-9bd0-6ac275dcda07" providerId="ADAL" clId="{A64A7F10-220F-4C8C-89FD-321083E4E9DC}" dt="2025-08-19T17:52:02.870" v="2948"/>
          <ac:picMkLst>
            <pc:docMk/>
            <pc:sldMk cId="827506173" sldId="2134808720"/>
            <ac:picMk id="4" creationId="{B789799B-6947-6372-9FA6-BC12122C6DF1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  <pc:spChg chg="mod">
          <ac:chgData name="FERHANE EL MOSTAFA" userId="612e3f77-08f4-424c-9bd0-6ac275dcda07" providerId="ADAL" clId="{A64A7F10-220F-4C8C-89FD-321083E4E9DC}" dt="2025-08-19T17:59:08.104" v="3248" actId="20577"/>
          <ac:spMkLst>
            <pc:docMk/>
            <pc:sldMk cId="3033448778" sldId="2134808721"/>
            <ac:spMk id="3" creationId="{A0775290-AAD1-B788-F901-11AFC2848632}"/>
          </ac:spMkLst>
        </pc:spChg>
        <pc:spChg chg="mod">
          <ac:chgData name="FERHANE EL MOSTAFA" userId="612e3f77-08f4-424c-9bd0-6ac275dcda07" providerId="ADAL" clId="{A64A7F10-220F-4C8C-89FD-321083E4E9DC}" dt="2025-08-19T18:11:43.631" v="3501" actId="207"/>
          <ac:spMkLst>
            <pc:docMk/>
            <pc:sldMk cId="3033448778" sldId="2134808721"/>
            <ac:spMk id="7" creationId="{9DC0BEEE-5D6A-2E0B-58DC-AA8A8C757B6D}"/>
          </ac:spMkLst>
        </pc:spChg>
        <pc:spChg chg="add mod">
          <ac:chgData name="FERHANE EL MOSTAFA" userId="612e3f77-08f4-424c-9bd0-6ac275dcda07" providerId="ADAL" clId="{A64A7F10-220F-4C8C-89FD-321083E4E9DC}" dt="2025-08-19T18:12:24.266" v="3514" actId="20577"/>
          <ac:spMkLst>
            <pc:docMk/>
            <pc:sldMk cId="3033448778" sldId="2134808721"/>
            <ac:spMk id="8" creationId="{285BB644-40FC-6239-A53C-25BD68229BF5}"/>
          </ac:spMkLst>
        </pc:spChg>
        <pc:spChg chg="add mod">
          <ac:chgData name="FERHANE EL MOSTAFA" userId="612e3f77-08f4-424c-9bd0-6ac275dcda07" providerId="ADAL" clId="{A64A7F10-220F-4C8C-89FD-321083E4E9DC}" dt="2025-08-19T18:11:34.312" v="3499" actId="207"/>
          <ac:spMkLst>
            <pc:docMk/>
            <pc:sldMk cId="3033448778" sldId="2134808721"/>
            <ac:spMk id="9" creationId="{23C68FDF-282F-FE39-C301-6023D8624643}"/>
          </ac:spMkLst>
        </pc:spChg>
        <pc:spChg chg="mod">
          <ac:chgData name="FERHANE EL MOSTAFA" userId="612e3f77-08f4-424c-9bd0-6ac275dcda07" providerId="ADAL" clId="{A64A7F10-220F-4C8C-89FD-321083E4E9DC}" dt="2025-08-19T18:11:02.607" v="3495" actId="14100"/>
          <ac:spMkLst>
            <pc:docMk/>
            <pc:sldMk cId="3033448778" sldId="2134808721"/>
            <ac:spMk id="15" creationId="{3430549B-6A3A-CD54-4D9A-CB716B9C293B}"/>
          </ac:spMkLst>
        </pc:spChg>
        <pc:graphicFrameChg chg="mod modGraphic">
          <ac:chgData name="FERHANE EL MOSTAFA" userId="612e3f77-08f4-424c-9bd0-6ac275dcda07" providerId="ADAL" clId="{A64A7F10-220F-4C8C-89FD-321083E4E9DC}" dt="2025-08-19T18:01:35.595" v="3330" actId="14100"/>
          <ac:graphicFrameMkLst>
            <pc:docMk/>
            <pc:sldMk cId="3033448778" sldId="2134808721"/>
            <ac:graphicFrameMk id="2" creationId="{BF16D5F5-6D38-DFA1-CF9D-CD210C178242}"/>
          </ac:graphicFrameMkLst>
        </pc:graphicFrameChg>
        <pc:picChg chg="add mod">
          <ac:chgData name="FERHANE EL MOSTAFA" userId="612e3f77-08f4-424c-9bd0-6ac275dcda07" providerId="ADAL" clId="{A64A7F10-220F-4C8C-89FD-321083E4E9DC}" dt="2025-08-19T17:58:45.945" v="3207"/>
          <ac:picMkLst>
            <pc:docMk/>
            <pc:sldMk cId="3033448778" sldId="2134808721"/>
            <ac:picMk id="5" creationId="{FA22A465-5796-C0CD-E18F-79FF7B71146B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  <pc:spChg chg="mod">
          <ac:chgData name="FERHANE EL MOSTAFA" userId="612e3f77-08f4-424c-9bd0-6ac275dcda07" providerId="ADAL" clId="{A64A7F10-220F-4C8C-89FD-321083E4E9DC}" dt="2025-08-19T18:12:47.097" v="3543" actId="20577"/>
          <ac:spMkLst>
            <pc:docMk/>
            <pc:sldMk cId="851597282" sldId="2134808722"/>
            <ac:spMk id="3" creationId="{C32129B9-E034-DC85-41F2-E64F953F2DF4}"/>
          </ac:spMkLst>
        </pc:spChg>
        <pc:picChg chg="add mod">
          <ac:chgData name="FERHANE EL MOSTAFA" userId="612e3f77-08f4-424c-9bd0-6ac275dcda07" providerId="ADAL" clId="{A64A7F10-220F-4C8C-89FD-321083E4E9DC}" dt="2025-08-19T18:13:01.626" v="3544"/>
          <ac:picMkLst>
            <pc:docMk/>
            <pc:sldMk cId="851597282" sldId="2134808722"/>
            <ac:picMk id="4" creationId="{B4DC2034-AF1B-651E-3CD6-DC7D76C35C0E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A64A7F10-220F-4C8C-89FD-321083E4E9DC}" dt="2025-08-19T18:20:59.646" v="3634"/>
          <ac:spMkLst>
            <pc:docMk/>
            <pc:sldMk cId="2746584739" sldId="2134808723"/>
            <ac:spMk id="4" creationId="{A4811D62-618D-7A2D-F9C5-51F308A078EE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  <pc:spChg chg="mod">
          <ac:chgData name="FERHANE EL MOSTAFA" userId="612e3f77-08f4-424c-9bd0-6ac275dcda07" providerId="ADAL" clId="{A64A7F10-220F-4C8C-89FD-321083E4E9DC}" dt="2025-08-19T19:29:53.634" v="3751"/>
          <ac:spMkLst>
            <pc:docMk/>
            <pc:sldMk cId="1058716187" sldId="2134808724"/>
            <ac:spMk id="2" creationId="{8C3A3C48-1023-50F6-D2C6-6BDB89FDCFC9}"/>
          </ac:spMkLst>
        </pc:spChg>
        <pc:picChg chg="add mod">
          <ac:chgData name="FERHANE EL MOSTAFA" userId="612e3f77-08f4-424c-9bd0-6ac275dcda07" providerId="ADAL" clId="{A64A7F10-220F-4C8C-89FD-321083E4E9DC}" dt="2025-08-19T19:30:06.548" v="3753"/>
          <ac:picMkLst>
            <pc:docMk/>
            <pc:sldMk cId="1058716187" sldId="2134808724"/>
            <ac:picMk id="4" creationId="{F78A0CAE-5F94-7431-0C0B-4D037B58C846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  <pc:spChg chg="mod">
          <ac:chgData name="FERHANE EL MOSTAFA" userId="612e3f77-08f4-424c-9bd0-6ac275dcda07" providerId="ADAL" clId="{A64A7F10-220F-4C8C-89FD-321083E4E9DC}" dt="2025-08-19T19:47:04.283" v="4191" actId="20577"/>
          <ac:spMkLst>
            <pc:docMk/>
            <pc:sldMk cId="2783003011" sldId="2134808726"/>
            <ac:spMk id="6" creationId="{E47F9715-260C-3A22-5C73-C94989EF5034}"/>
          </ac:spMkLst>
        </pc:spChg>
        <pc:picChg chg="add mod">
          <ac:chgData name="FERHANE EL MOSTAFA" userId="612e3f77-08f4-424c-9bd0-6ac275dcda07" providerId="ADAL" clId="{A64A7F10-220F-4C8C-89FD-321083E4E9DC}" dt="2025-08-19T19:46:46.195" v="4149"/>
          <ac:picMkLst>
            <pc:docMk/>
            <pc:sldMk cId="2783003011" sldId="2134808726"/>
            <ac:picMk id="2" creationId="{869FBE38-134C-B348-B40C-E2ECE73C9092}"/>
          </ac:picMkLst>
        </pc:picChg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2FFA4342-69F5-4ED1-8C5F-22747349B64E}"/>
    <pc:docChg chg="undo custSel modSld">
      <pc:chgData name="FERHANE EL MOSTAFA" userId="612e3f77-08f4-424c-9bd0-6ac275dcda07" providerId="ADAL" clId="{2FFA4342-69F5-4ED1-8C5F-22747349B64E}" dt="2025-08-30T10:33:22.978" v="463" actId="1076"/>
      <pc:docMkLst>
        <pc:docMk/>
      </pc:docMkLst>
      <pc:sldChg chg="modSp mod">
        <pc:chgData name="FERHANE EL MOSTAFA" userId="612e3f77-08f4-424c-9bd0-6ac275dcda07" providerId="ADAL" clId="{2FFA4342-69F5-4ED1-8C5F-22747349B64E}" dt="2025-08-30T09:55:27.168" v="29" actId="20577"/>
        <pc:sldMkLst>
          <pc:docMk/>
          <pc:sldMk cId="4221709158" sldId="987"/>
        </pc:sldMkLst>
        <pc:graphicFrameChg chg="mod modGraphic">
          <ac:chgData name="FERHANE EL MOSTAFA" userId="612e3f77-08f4-424c-9bd0-6ac275dcda07" providerId="ADAL" clId="{2FFA4342-69F5-4ED1-8C5F-22747349B64E}" dt="2025-08-30T09:55:27.168" v="29" actId="20577"/>
          <ac:graphicFrameMkLst>
            <pc:docMk/>
            <pc:sldMk cId="4221709158" sldId="987"/>
            <ac:graphicFrameMk id="4" creationId="{F0656CC7-7B1D-6702-FA12-65D31EC95456}"/>
          </ac:graphicFrameMkLst>
        </pc:graphicFrameChg>
      </pc:sldChg>
      <pc:sldChg chg="modSp mod">
        <pc:chgData name="FERHANE EL MOSTAFA" userId="612e3f77-08f4-424c-9bd0-6ac275dcda07" providerId="ADAL" clId="{2FFA4342-69F5-4ED1-8C5F-22747349B64E}" dt="2025-08-30T10:19:56.978" v="456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2FFA4342-69F5-4ED1-8C5F-22747349B64E}" dt="2025-08-30T10:19:56.978" v="456" actId="20577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2FFA4342-69F5-4ED1-8C5F-22747349B64E}" dt="2025-08-30T09:52:15.682" v="3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2FFA4342-69F5-4ED1-8C5F-22747349B64E}" dt="2025-08-30T09:52:15.682" v="3" actId="1076"/>
          <ac:spMkLst>
            <pc:docMk/>
            <pc:sldMk cId="1118925082" sldId="2134808448"/>
            <ac:spMk id="17" creationId="{5AC32C25-E301-0508-FC5C-9E1914EC275A}"/>
          </ac:spMkLst>
        </pc:spChg>
        <pc:grpChg chg="mod">
          <ac:chgData name="FERHANE EL MOSTAFA" userId="612e3f77-08f4-424c-9bd0-6ac275dcda07" providerId="ADAL" clId="{2FFA4342-69F5-4ED1-8C5F-22747349B64E}" dt="2025-08-30T09:52:10.960" v="2" actId="1076"/>
          <ac:grpSpMkLst>
            <pc:docMk/>
            <pc:sldMk cId="1118925082" sldId="2134808448"/>
            <ac:grpSpMk id="10" creationId="{B5B90793-D11C-DFCF-6B0B-7A55B64D62BD}"/>
          </ac:grpSpMkLst>
        </pc:grpChg>
      </pc:sldChg>
      <pc:sldChg chg="modSp mod">
        <pc:chgData name="FERHANE EL MOSTAFA" userId="612e3f77-08f4-424c-9bd0-6ac275dcda07" providerId="ADAL" clId="{2FFA4342-69F5-4ED1-8C5F-22747349B64E}" dt="2025-08-29T16:53:12.011" v="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2FFA4342-69F5-4ED1-8C5F-22747349B64E}" dt="2025-08-29T16:53:12.011" v="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2FFA4342-69F5-4ED1-8C5F-22747349B64E}" dt="2025-08-30T10:19:25.335" v="220" actId="20577"/>
        <pc:sldMkLst>
          <pc:docMk/>
          <pc:sldMk cId="4220590668" sldId="2134808678"/>
        </pc:sldMkLst>
        <pc:spChg chg="mod">
          <ac:chgData name="FERHANE EL MOSTAFA" userId="612e3f77-08f4-424c-9bd0-6ac275dcda07" providerId="ADAL" clId="{2FFA4342-69F5-4ED1-8C5F-22747349B64E}" dt="2025-08-30T10:19:25.335" v="220" actId="20577"/>
          <ac:spMkLst>
            <pc:docMk/>
            <pc:sldMk cId="4220590668" sldId="2134808678"/>
            <ac:spMk id="2" creationId="{DEFB8F52-8865-3EE2-618D-AB61CC4D900C}"/>
          </ac:spMkLst>
        </pc:spChg>
      </pc:sldChg>
      <pc:sldChg chg="modSp mod">
        <pc:chgData name="FERHANE EL MOSTAFA" userId="612e3f77-08f4-424c-9bd0-6ac275dcda07" providerId="ADAL" clId="{2FFA4342-69F5-4ED1-8C5F-22747349B64E}" dt="2025-08-30T10:10:39.668" v="14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2FFA4342-69F5-4ED1-8C5F-22747349B64E}" dt="2025-08-30T10:10:39.668" v="145" actId="20577"/>
          <ac:spMkLst>
            <pc:docMk/>
            <pc:sldMk cId="1301504599" sldId="2134808706"/>
            <ac:spMk id="2" creationId="{EBD225D2-D8F6-F1E1-0154-64CEB418CAFE}"/>
          </ac:spMkLst>
        </pc:spChg>
      </pc:sldChg>
      <pc:sldChg chg="addSp delSp modSp mod delAnim modAnim">
        <pc:chgData name="FERHANE EL MOSTAFA" userId="612e3f77-08f4-424c-9bd0-6ac275dcda07" providerId="ADAL" clId="{2FFA4342-69F5-4ED1-8C5F-22747349B64E}" dt="2025-08-30T10:33:22.978" v="463" actId="1076"/>
        <pc:sldMkLst>
          <pc:docMk/>
          <pc:sldMk cId="1030826978" sldId="2134808707"/>
        </pc:sldMkLst>
        <pc:spChg chg="add mod">
          <ac:chgData name="FERHANE EL MOSTAFA" userId="612e3f77-08f4-424c-9bd0-6ac275dcda07" providerId="ADAL" clId="{2FFA4342-69F5-4ED1-8C5F-22747349B64E}" dt="2025-08-30T10:33:22.978" v="463" actId="1076"/>
          <ac:spMkLst>
            <pc:docMk/>
            <pc:sldMk cId="1030826978" sldId="2134808707"/>
            <ac:spMk id="3" creationId="{A40DFC59-2FBA-5181-C661-41F9324FB9E9}"/>
          </ac:spMkLst>
        </pc:spChg>
      </pc:sldChg>
      <pc:sldChg chg="addSp delSp modSp mod">
        <pc:chgData name="FERHANE EL MOSTAFA" userId="612e3f77-08f4-424c-9bd0-6ac275dcda07" providerId="ADAL" clId="{2FFA4342-69F5-4ED1-8C5F-22747349B64E}" dt="2025-08-30T10:12:06.663" v="162" actId="20577"/>
        <pc:sldMkLst>
          <pc:docMk/>
          <pc:sldMk cId="4268842225" sldId="2134808708"/>
        </pc:sldMkLst>
        <pc:spChg chg="mod">
          <ac:chgData name="FERHANE EL MOSTAFA" userId="612e3f77-08f4-424c-9bd0-6ac275dcda07" providerId="ADAL" clId="{2FFA4342-69F5-4ED1-8C5F-22747349B64E}" dt="2025-08-30T10:12:06.663" v="162" actId="20577"/>
          <ac:spMkLst>
            <pc:docMk/>
            <pc:sldMk cId="4268842225" sldId="2134808708"/>
            <ac:spMk id="2" creationId="{BF6BEEC6-3013-9748-F29A-D26E207E854B}"/>
          </ac:spMkLst>
        </pc:spChg>
        <pc:picChg chg="add mod">
          <ac:chgData name="FERHANE EL MOSTAFA" userId="612e3f77-08f4-424c-9bd0-6ac275dcda07" providerId="ADAL" clId="{2FFA4342-69F5-4ED1-8C5F-22747349B64E}" dt="2025-08-30T10:11:47.326" v="147"/>
          <ac:picMkLst>
            <pc:docMk/>
            <pc:sldMk cId="4268842225" sldId="2134808708"/>
            <ac:picMk id="3" creationId="{98474677-48C3-6F87-2A79-4EC2E12FBEF1}"/>
          </ac:picMkLst>
        </pc:picChg>
      </pc:sldChg>
      <pc:sldChg chg="addSp delSp modSp mod delAnim modAnim">
        <pc:chgData name="FERHANE EL MOSTAFA" userId="612e3f77-08f4-424c-9bd0-6ac275dcda07" providerId="ADAL" clId="{2FFA4342-69F5-4ED1-8C5F-22747349B64E}" dt="2025-08-30T10:16:31.702" v="202" actId="1076"/>
        <pc:sldMkLst>
          <pc:docMk/>
          <pc:sldMk cId="596647479" sldId="2134808709"/>
        </pc:sldMkLst>
        <pc:spChg chg="add mod">
          <ac:chgData name="FERHANE EL MOSTAFA" userId="612e3f77-08f4-424c-9bd0-6ac275dcda07" providerId="ADAL" clId="{2FFA4342-69F5-4ED1-8C5F-22747349B64E}" dt="2025-08-30T10:14:33.525" v="180" actId="1076"/>
          <ac:spMkLst>
            <pc:docMk/>
            <pc:sldMk cId="596647479" sldId="2134808709"/>
            <ac:spMk id="8" creationId="{28A54AD5-5A85-CC50-AD4D-BCE94BFA5136}"/>
          </ac:spMkLst>
        </pc:spChg>
        <pc:spChg chg="add mod">
          <ac:chgData name="FERHANE EL MOSTAFA" userId="612e3f77-08f4-424c-9bd0-6ac275dcda07" providerId="ADAL" clId="{2FFA4342-69F5-4ED1-8C5F-22747349B64E}" dt="2025-08-30T10:15:09.440" v="185" actId="1076"/>
          <ac:spMkLst>
            <pc:docMk/>
            <pc:sldMk cId="596647479" sldId="2134808709"/>
            <ac:spMk id="11" creationId="{6DE2C91B-00AB-77FA-E12D-1580174AE5D7}"/>
          </ac:spMkLst>
        </pc:spChg>
        <pc:spChg chg="add mod">
          <ac:chgData name="FERHANE EL MOSTAFA" userId="612e3f77-08f4-424c-9bd0-6ac275dcda07" providerId="ADAL" clId="{2FFA4342-69F5-4ED1-8C5F-22747349B64E}" dt="2025-08-30T10:14:58.795" v="184" actId="14100"/>
          <ac:spMkLst>
            <pc:docMk/>
            <pc:sldMk cId="596647479" sldId="2134808709"/>
            <ac:spMk id="13" creationId="{C858DEEF-093E-2B9D-27B9-EF3FEBFE39D7}"/>
          </ac:spMkLst>
        </pc:spChg>
        <pc:spChg chg="add mod">
          <ac:chgData name="FERHANE EL MOSTAFA" userId="612e3f77-08f4-424c-9bd0-6ac275dcda07" providerId="ADAL" clId="{2FFA4342-69F5-4ED1-8C5F-22747349B64E}" dt="2025-08-30T10:15:29.088" v="189" actId="1076"/>
          <ac:spMkLst>
            <pc:docMk/>
            <pc:sldMk cId="596647479" sldId="2134808709"/>
            <ac:spMk id="14" creationId="{60845013-56F5-1EDC-7E0B-76F40B0B8103}"/>
          </ac:spMkLst>
        </pc:spChg>
        <pc:spChg chg="add mod">
          <ac:chgData name="FERHANE EL MOSTAFA" userId="612e3f77-08f4-424c-9bd0-6ac275dcda07" providerId="ADAL" clId="{2FFA4342-69F5-4ED1-8C5F-22747349B64E}" dt="2025-08-30T10:15:43.329" v="192" actId="1076"/>
          <ac:spMkLst>
            <pc:docMk/>
            <pc:sldMk cId="596647479" sldId="2134808709"/>
            <ac:spMk id="15" creationId="{B59C64D8-5BA7-9CC3-F2A8-D16F3C01CE1B}"/>
          </ac:spMkLst>
        </pc:spChg>
        <pc:spChg chg="add mod">
          <ac:chgData name="FERHANE EL MOSTAFA" userId="612e3f77-08f4-424c-9bd0-6ac275dcda07" providerId="ADAL" clId="{2FFA4342-69F5-4ED1-8C5F-22747349B64E}" dt="2025-08-30T10:16:08.616" v="199" actId="14100"/>
          <ac:spMkLst>
            <pc:docMk/>
            <pc:sldMk cId="596647479" sldId="2134808709"/>
            <ac:spMk id="16" creationId="{C3891C2E-7834-51E4-7F08-AF4D89AF613D}"/>
          </ac:spMkLst>
        </pc:spChg>
        <pc:picChg chg="mod">
          <ac:chgData name="FERHANE EL MOSTAFA" userId="612e3f77-08f4-424c-9bd0-6ac275dcda07" providerId="ADAL" clId="{2FFA4342-69F5-4ED1-8C5F-22747349B64E}" dt="2025-08-30T10:16:31.702" v="202" actId="1076"/>
          <ac:picMkLst>
            <pc:docMk/>
            <pc:sldMk cId="596647479" sldId="2134808709"/>
            <ac:picMk id="5" creationId="{82E4C03B-0CD0-6B7F-9C46-10BB8D9A3802}"/>
          </ac:picMkLst>
        </pc:picChg>
      </pc:sldChg>
      <pc:sldChg chg="modSp mod">
        <pc:chgData name="FERHANE EL MOSTAFA" userId="612e3f77-08f4-424c-9bd0-6ac275dcda07" providerId="ADAL" clId="{2FFA4342-69F5-4ED1-8C5F-22747349B64E}" dt="2025-08-30T10:04:19.667" v="82"/>
        <pc:sldMkLst>
          <pc:docMk/>
          <pc:sldMk cId="3184985472" sldId="2134808710"/>
        </pc:sldMkLst>
        <pc:spChg chg="mod">
          <ac:chgData name="FERHANE EL MOSTAFA" userId="612e3f77-08f4-424c-9bd0-6ac275dcda07" providerId="ADAL" clId="{2FFA4342-69F5-4ED1-8C5F-22747349B64E}" dt="2025-08-30T10:01:58.059" v="67" actId="6549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2FFA4342-69F5-4ED1-8C5F-22747349B64E}" dt="2025-08-30T10:04:19.667" v="82"/>
          <ac:spMkLst>
            <pc:docMk/>
            <pc:sldMk cId="3184985472" sldId="2134808710"/>
            <ac:spMk id="5" creationId="{E4EFB6E7-6528-F9DA-53F0-5758A06A88E0}"/>
          </ac:spMkLst>
        </pc:spChg>
      </pc:sldChg>
      <pc:sldChg chg="modSp">
        <pc:chgData name="FERHANE EL MOSTAFA" userId="612e3f77-08f4-424c-9bd0-6ac275dcda07" providerId="ADAL" clId="{2FFA4342-69F5-4ED1-8C5F-22747349B64E}" dt="2025-08-30T10:02:08.427" v="68"/>
        <pc:sldMkLst>
          <pc:docMk/>
          <pc:sldMk cId="2380771049" sldId="2134808711"/>
        </pc:sldMkLst>
        <pc:spChg chg="mod">
          <ac:chgData name="FERHANE EL MOSTAFA" userId="612e3f77-08f4-424c-9bd0-6ac275dcda07" providerId="ADAL" clId="{2FFA4342-69F5-4ED1-8C5F-22747349B64E}" dt="2025-08-30T10:02:08.427" v="68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2FFA4342-69F5-4ED1-8C5F-22747349B64E}" dt="2025-08-30T10:26:05.463" v="459" actId="20578"/>
        <pc:sldMkLst>
          <pc:docMk/>
          <pc:sldMk cId="2554523360" sldId="2134808712"/>
        </pc:sldMkLst>
        <pc:spChg chg="mod">
          <ac:chgData name="FERHANE EL MOSTAFA" userId="612e3f77-08f4-424c-9bd0-6ac275dcda07" providerId="ADAL" clId="{2FFA4342-69F5-4ED1-8C5F-22747349B64E}" dt="2025-08-30T10:07:54.409" v="115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2FFA4342-69F5-4ED1-8C5F-22747349B64E}" dt="2025-08-30T10:26:05.463" v="459" actId="20578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2FFA4342-69F5-4ED1-8C5F-22747349B64E}" dt="2025-08-30T10:07:14.265" v="109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2FFA4342-69F5-4ED1-8C5F-22747349B64E}" dt="2025-08-30T10:07:34.700" v="113" actId="14100"/>
          <ac:spMkLst>
            <pc:docMk/>
            <pc:sldMk cId="2554523360" sldId="2134808712"/>
            <ac:spMk id="27" creationId="{ECA2DE14-D358-A90D-3031-9827EB5F39FB}"/>
          </ac:spMkLst>
        </pc:spChg>
        <pc:spChg chg="mod">
          <ac:chgData name="FERHANE EL MOSTAFA" userId="612e3f77-08f4-424c-9bd0-6ac275dcda07" providerId="ADAL" clId="{2FFA4342-69F5-4ED1-8C5F-22747349B64E}" dt="2025-08-30T10:09:06.187" v="120" actId="1076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Anim">
        <pc:chgData name="FERHANE EL MOSTAFA" userId="612e3f77-08f4-424c-9bd0-6ac275dcda07" providerId="ADAL" clId="{2FFA4342-69F5-4ED1-8C5F-22747349B64E}" dt="2025-08-30T10:06:47.687" v="103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2FFA4342-69F5-4ED1-8C5F-22747349B64E}" dt="2025-08-30T10:02:13.656" v="69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2FFA4342-69F5-4ED1-8C5F-22747349B64E}" dt="2025-08-30T10:06:47.687" v="103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2FFA4342-69F5-4ED1-8C5F-22747349B64E}" dt="2025-08-30T09:58:29.083" v="40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2FFA4342-69F5-4ED1-8C5F-22747349B64E}" dt="2025-08-30T09:57:48.342" v="30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2FFA4342-69F5-4ED1-8C5F-22747349B64E}" dt="2025-08-30T09:58:03.406" v="31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2FFA4342-69F5-4ED1-8C5F-22747349B64E}" dt="2025-08-30T09:58:15.520" v="36" actId="20577"/>
          <ac:spMkLst>
            <pc:docMk/>
            <pc:sldMk cId="3733205394" sldId="2134808713"/>
            <ac:spMk id="13" creationId="{D1D367BC-9B14-7FCE-274C-A642F8560969}"/>
          </ac:spMkLst>
        </pc:spChg>
      </pc:sldChg>
      <pc:sldChg chg="modSp">
        <pc:chgData name="FERHANE EL MOSTAFA" userId="612e3f77-08f4-424c-9bd0-6ac275dcda07" providerId="ADAL" clId="{2FFA4342-69F5-4ED1-8C5F-22747349B64E}" dt="2025-08-30T10:10:07.032" v="126" actId="122"/>
        <pc:sldMkLst>
          <pc:docMk/>
          <pc:sldMk cId="1366020049" sldId="2134808715"/>
        </pc:sldMkLst>
        <pc:spChg chg="mod">
          <ac:chgData name="FERHANE EL MOSTAFA" userId="612e3f77-08f4-424c-9bd0-6ac275dcda07" providerId="ADAL" clId="{2FFA4342-69F5-4ED1-8C5F-22747349B64E}" dt="2025-08-30T10:09:59.667" v="123" actId="122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2FFA4342-69F5-4ED1-8C5F-22747349B64E}" dt="2025-08-30T10:10:02.361" v="124" actId="122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2FFA4342-69F5-4ED1-8C5F-22747349B64E}" dt="2025-08-30T10:10:07.032" v="126" actId="122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2FFA4342-69F5-4ED1-8C5F-22747349B64E}" dt="2025-08-30T10:10:04.478" v="125" actId="122"/>
          <ac:spMkLst>
            <pc:docMk/>
            <pc:sldMk cId="1366020049" sldId="2134808715"/>
            <ac:spMk id="28" creationId="{9DC2E2C0-6C3D-9DF1-09C0-7FB97790FBC8}"/>
          </ac:spMkLst>
        </pc:spChg>
      </pc:sldChg>
      <pc:sldChg chg="modSp mod">
        <pc:chgData name="FERHANE EL MOSTAFA" userId="612e3f77-08f4-424c-9bd0-6ac275dcda07" providerId="ADAL" clId="{2FFA4342-69F5-4ED1-8C5F-22747349B64E}" dt="2025-08-30T10:17:42.283" v="203" actId="14100"/>
        <pc:sldMkLst>
          <pc:docMk/>
          <pc:sldMk cId="11916258" sldId="2134808717"/>
        </pc:sldMkLst>
        <pc:picChg chg="mod">
          <ac:chgData name="FERHANE EL MOSTAFA" userId="612e3f77-08f4-424c-9bd0-6ac275dcda07" providerId="ADAL" clId="{2FFA4342-69F5-4ED1-8C5F-22747349B64E}" dt="2025-08-30T10:17:42.283" v="203" actId="14100"/>
          <ac:picMkLst>
            <pc:docMk/>
            <pc:sldMk cId="11916258" sldId="2134808717"/>
            <ac:picMk id="5" creationId="{53402FBB-C429-BCF1-FFCD-4C3652D7E707}"/>
          </ac:picMkLst>
        </pc:picChg>
      </pc:sldChg>
      <pc:sldChg chg="modSp mod">
        <pc:chgData name="FERHANE EL MOSTAFA" userId="612e3f77-08f4-424c-9bd0-6ac275dcda07" providerId="ADAL" clId="{2FFA4342-69F5-4ED1-8C5F-22747349B64E}" dt="2025-08-30T10:18:10.033" v="206" actId="14100"/>
        <pc:sldMkLst>
          <pc:docMk/>
          <pc:sldMk cId="2143469606" sldId="2134808719"/>
        </pc:sldMkLst>
        <pc:picChg chg="mod">
          <ac:chgData name="FERHANE EL MOSTAFA" userId="612e3f77-08f4-424c-9bd0-6ac275dcda07" providerId="ADAL" clId="{2FFA4342-69F5-4ED1-8C5F-22747349B64E}" dt="2025-08-30T10:18:06.321" v="205" actId="14100"/>
          <ac:picMkLst>
            <pc:docMk/>
            <pc:sldMk cId="2143469606" sldId="2134808719"/>
            <ac:picMk id="7" creationId="{24990CA5-BD16-6A95-4E75-48E05F1563C4}"/>
          </ac:picMkLst>
        </pc:picChg>
        <pc:picChg chg="mod">
          <ac:chgData name="FERHANE EL MOSTAFA" userId="612e3f77-08f4-424c-9bd0-6ac275dcda07" providerId="ADAL" clId="{2FFA4342-69F5-4ED1-8C5F-22747349B64E}" dt="2025-08-30T10:18:10.033" v="206" actId="14100"/>
          <ac:picMkLst>
            <pc:docMk/>
            <pc:sldMk cId="2143469606" sldId="2134808719"/>
            <ac:picMk id="8" creationId="{DCF120E2-9DC2-ABD3-A22F-8E5F5ECC6F95}"/>
          </ac:picMkLst>
        </pc:picChg>
      </pc:sldChg>
      <pc:sldChg chg="modSp mod">
        <pc:chgData name="FERHANE EL MOSTAFA" userId="612e3f77-08f4-424c-9bd0-6ac275dcda07" providerId="ADAL" clId="{2FFA4342-69F5-4ED1-8C5F-22747349B64E}" dt="2025-08-30T10:20:09.662" v="458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2FFA4342-69F5-4ED1-8C5F-22747349B64E}" dt="2025-08-30T10:20:09.662" v="458" actId="20577"/>
          <ac:spMkLst>
            <pc:docMk/>
            <pc:sldMk cId="3657102211" sldId="2134808725"/>
            <ac:spMk id="6" creationId="{AAEFED61-032C-14A6-EC20-1E7B084ED2EA}"/>
          </ac:spMkLst>
        </pc:spChg>
      </pc:sld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5:36.576" v="1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5:36.576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5:36.576" v="1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  <pc:spChg chg="mod">
          <ac:chgData name="FERHANE EL MOSTAFA" userId="612e3f77-08f4-424c-9bd0-6ac275dcda07" providerId="ADAL" clId="{DC45ABEC-B678-4592-B1B5-F810431A7E59}" dt="2025-08-17T11:23:32.706" v="685" actId="207"/>
          <ac:spMkLst>
            <pc:docMk/>
            <pc:sldMk cId="4221709158" sldId="987"/>
            <ac:spMk id="2" creationId="{9C137D98-A3FA-EC75-6148-B6E305521423}"/>
          </ac:spMkLst>
        </pc:spChg>
        <pc:graphicFrameChg chg="add mod modGraphic">
          <ac:chgData name="FERHANE EL MOSTAFA" userId="612e3f77-08f4-424c-9bd0-6ac275dcda07" providerId="ADAL" clId="{DC45ABEC-B678-4592-B1B5-F810431A7E59}" dt="2025-08-17T11:30:32.338" v="778" actId="20577"/>
          <ac:graphicFrameMkLst>
            <pc:docMk/>
            <pc:sldMk cId="4221709158" sldId="987"/>
            <ac:graphicFrameMk id="4" creationId="{F0656CC7-7B1D-6702-FA12-65D31EC95456}"/>
          </ac:graphicFrameMkLst>
        </pc:graphicFrameChg>
        <pc:picChg chg="add mod">
          <ac:chgData name="FERHANE EL MOSTAFA" userId="612e3f77-08f4-424c-9bd0-6ac275dcda07" providerId="ADAL" clId="{DC45ABEC-B678-4592-B1B5-F810431A7E59}" dt="2025-08-17T11:10:39.341" v="369"/>
          <ac:picMkLst>
            <pc:docMk/>
            <pc:sldMk cId="4221709158" sldId="987"/>
            <ac:picMk id="3" creationId="{B03D2244-A720-D653-0F04-12515AC789C9}"/>
          </ac:picMkLst>
        </pc:picChg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  <pc:spChg chg="mod">
          <ac:chgData name="FERHANE EL MOSTAFA" userId="612e3f77-08f4-424c-9bd0-6ac275dcda07" providerId="ADAL" clId="{DC45ABEC-B678-4592-B1B5-F810431A7E59}" dt="2025-08-17T10:31:57.973" v="70" actId="20577"/>
          <ac:spMkLst>
            <pc:docMk/>
            <pc:sldMk cId="2881457431" sldId="2134808689"/>
            <ac:spMk id="2" creationId="{570C6D3E-D944-E7DF-6E2F-7037213AB7FF}"/>
          </ac:spMkLst>
        </pc:spChg>
        <pc:spChg chg="add mod">
          <ac:chgData name="FERHANE EL MOSTAFA" userId="612e3f77-08f4-424c-9bd0-6ac275dcda07" providerId="ADAL" clId="{DC45ABEC-B678-4592-B1B5-F810431A7E59}" dt="2025-08-17T10:31:51.215" v="68"/>
          <ac:spMkLst>
            <pc:docMk/>
            <pc:sldMk cId="2881457431" sldId="2134808689"/>
            <ac:spMk id="8" creationId="{3A59B8AA-ED52-F1CF-AF64-6E9497D68035}"/>
          </ac:spMkLst>
        </pc:spChg>
        <pc:picChg chg="add mod">
          <ac:chgData name="FERHANE EL MOSTAFA" userId="612e3f77-08f4-424c-9bd0-6ac275dcda07" providerId="ADAL" clId="{DC45ABEC-B678-4592-B1B5-F810431A7E59}" dt="2025-08-17T10:31:39.433" v="65"/>
          <ac:picMkLst>
            <pc:docMk/>
            <pc:sldMk cId="2881457431" sldId="2134808689"/>
            <ac:picMk id="5" creationId="{FA6AD552-B317-EB55-C847-6EA1F986C79A}"/>
          </ac:picMkLst>
        </pc:picChg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DC45ABEC-B678-4592-B1B5-F810431A7E59}" dt="2025-08-17T11:37:41.352" v="90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DC45ABEC-B678-4592-B1B5-F810431A7E59}" dt="2025-08-17T11:37:49.464" v="914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0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1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سنتعرف على شروط العمل في ثنائيات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333134" y="1508068"/>
            <a:ext cx="10057357" cy="7630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أستعد للعمل مع زميلي/زميلتي مع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ظهور الأيقونة؛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أشارك العمل مع زميلي</a:t>
            </a:r>
            <a:r>
              <a:rPr lang="ar-MA" sz="4400" b="1" dirty="0">
                <a:solidFill>
                  <a:srgbClr val="00B050"/>
                </a:solidFill>
              </a:rPr>
              <a:t> /زميلتي</a:t>
            </a: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 بهدوء؛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أنصحه إذا خالف أحد بنود ميثاق القسم؛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أقدم له المساعدة متى ما طلبها مني؛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أعيره وسيلتي الخاصة إذا طلبها مني؛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أصحح له خطأه بأدب؛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أقبل تصحيحه لخطئي وأستفيد منه؛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07" y="2164108"/>
            <a:ext cx="1676545" cy="110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837652-99DD-9870-6668-0086ED8032FB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838200" y="2546150"/>
            <a:ext cx="1203959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يَحْضُرُ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اؐلتَّلاميذُ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كُلَّ يَوْمٍ إِلى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اؐلْمَدْرَسَةِ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وَتَسْتَقْبِلُهُمْ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اؐلْأُسْتاذَةُ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بابِ  اؐلْمَدْرَسَةِ. نَتَعَلَّمُ في مَدْرَسَتِنا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اؐلْقِراءَةَ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وَاؐلْكِتابَةَ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وَاؐلْحِسابَ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288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1316FE2-0D06-02C2-129B-A9D7AD732B2F}"/>
              </a:ext>
            </a:extLst>
          </p:cNvPr>
          <p:cNvSpPr txBox="1"/>
          <p:nvPr/>
        </p:nvSpPr>
        <p:spPr>
          <a:xfrm>
            <a:off x="838200" y="2546150"/>
            <a:ext cx="1203959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يَحْضُرُ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اؐلتَّلاميذُ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كُلَّ يَوْمٍ إِلى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اؐلْمَدْرَسَةِ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وَتَسْتَقْبِلُهُمْ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اؐلْأُسْتاذَةُ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بابِ  اؐلْمَدْرَسَةِ. نَتَعَلَّمُ في مَدْرَسَتِنا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اؐلْقِراءَةَ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وَاؐلْكِتابَةَ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وَاؐلْحِسابَ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0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93ECEF1-1C68-F934-BCCD-B48E860E4270}"/>
              </a:ext>
            </a:extLst>
          </p:cNvPr>
          <p:cNvSpPr txBox="1"/>
          <p:nvPr/>
        </p:nvSpPr>
        <p:spPr>
          <a:xfrm>
            <a:off x="838200" y="2546150"/>
            <a:ext cx="1203959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يَحْضُرُ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اؐلتَّلاميذُ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كُلَّ يَوْمٍ إِلى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اؐلْمَدْرَسَةِ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وَتَسْتَقْبِلُهُمْ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اؐلْأُسْتاذَةُ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بابِ  اؐلْمَدْرَسَةِ. نَتَعَلَّمُ في مَدْرَسَتِنا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اؐلْقِراءَةَ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وَاؐلْكِتابَةَ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وَاؐلْحِسابَ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55721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137D98-A3FA-EC75-6148-B6E305521423}"/>
              </a:ext>
            </a:extLst>
          </p:cNvPr>
          <p:cNvSpPr txBox="1"/>
          <p:nvPr/>
        </p:nvSpPr>
        <p:spPr>
          <a:xfrm>
            <a:off x="160421" y="864864"/>
            <a:ext cx="123363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ستكتبون كلمات تنتهي بتاء، لنتذكر القاعدة أولا</a:t>
            </a:r>
            <a:endParaRPr lang="fr-FR" sz="2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3D2244-A720-D653-0F04-12515AC78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0656CC7-7B1D-6702-FA12-65D31EC954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846779"/>
              </p:ext>
            </p:extLst>
          </p:nvPr>
        </p:nvGraphicFramePr>
        <p:xfrm>
          <a:off x="435723" y="2477729"/>
          <a:ext cx="12336381" cy="642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4393">
                  <a:extLst>
                    <a:ext uri="{9D8B030D-6E8A-4147-A177-3AD203B41FA5}">
                      <a16:colId xmlns:a16="http://schemas.microsoft.com/office/drawing/2014/main" val="4070974176"/>
                    </a:ext>
                  </a:extLst>
                </a:gridCol>
                <a:gridCol w="2212258">
                  <a:extLst>
                    <a:ext uri="{9D8B030D-6E8A-4147-A177-3AD203B41FA5}">
                      <a16:colId xmlns:a16="http://schemas.microsoft.com/office/drawing/2014/main" val="3719967555"/>
                    </a:ext>
                  </a:extLst>
                </a:gridCol>
                <a:gridCol w="4134416">
                  <a:extLst>
                    <a:ext uri="{9D8B030D-6E8A-4147-A177-3AD203B41FA5}">
                      <a16:colId xmlns:a16="http://schemas.microsoft.com/office/drawing/2014/main" val="1131311626"/>
                    </a:ext>
                  </a:extLst>
                </a:gridCol>
                <a:gridCol w="1150782">
                  <a:extLst>
                    <a:ext uri="{9D8B030D-6E8A-4147-A177-3AD203B41FA5}">
                      <a16:colId xmlns:a16="http://schemas.microsoft.com/office/drawing/2014/main" val="254829152"/>
                    </a:ext>
                  </a:extLst>
                </a:gridCol>
                <a:gridCol w="1764532">
                  <a:extLst>
                    <a:ext uri="{9D8B030D-6E8A-4147-A177-3AD203B41FA5}">
                      <a16:colId xmlns:a16="http://schemas.microsoft.com/office/drawing/2014/main" val="1642496374"/>
                    </a:ext>
                  </a:extLst>
                </a:gridCol>
              </a:tblGrid>
              <a:tr h="1303225"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كَيَفَ نُمَيِّزُها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مِثالٌ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مَتى تُكْتَبُ؟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شَكْلُها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dirty="0" err="1">
                          <a:solidFill>
                            <a:srgbClr val="FF0000"/>
                          </a:solidFill>
                        </a:rPr>
                        <a:t>اَلتّأءُ</a:t>
                      </a:r>
                      <a:endParaRPr lang="ar-MA" sz="3600" dirty="0">
                        <a:solidFill>
                          <a:srgbClr val="FF0000"/>
                        </a:solidFill>
                      </a:endParaRPr>
                    </a:p>
                    <a:p>
                      <a:pPr algn="ctr" rtl="1"/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14619"/>
                  </a:ext>
                </a:extLst>
              </a:tr>
              <a:tr h="1453597"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عِنْدَ الْوَقْفِ تُنْطَقُ "</a:t>
                      </a:r>
                      <a:r>
                        <a:rPr lang="ar-MA" sz="3600" b="1" dirty="0">
                          <a:solidFill>
                            <a:srgbClr val="0070C0"/>
                          </a:solidFill>
                        </a:rPr>
                        <a:t>هاءً</a:t>
                      </a:r>
                      <a:r>
                        <a:rPr lang="ar-MA" sz="3600" b="1" dirty="0"/>
                        <a:t>"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شجر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ةٌ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مكتب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ةٌ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dirty="0"/>
                        <a:t>سمير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ة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dirty="0"/>
                        <a:t>فاطم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ة</a:t>
                      </a:r>
                      <a:endParaRPr lang="fr-MA" sz="3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</a:t>
                      </a:r>
                      <a:r>
                        <a:rPr lang="ar-MA" sz="3600" b="1" dirty="0"/>
                        <a:t> آخر الأسماء الْمُؤَنَّثَةِ غالباً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ــة/ة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MA" sz="3600" b="1" dirty="0"/>
                    </a:p>
                    <a:p>
                      <a:pPr algn="ctr"/>
                      <a:endParaRPr lang="ar-MA" sz="3600" b="1" dirty="0"/>
                    </a:p>
                    <a:p>
                      <a:pPr algn="ctr"/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اَلْمَرْبوطَةُ</a:t>
                      </a:r>
                    </a:p>
                    <a:p>
                      <a:pPr algn="ctr"/>
                      <a:endParaRPr lang="ar-MA" sz="3600" b="1" dirty="0"/>
                    </a:p>
                    <a:p>
                      <a:pPr algn="ctr"/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90275"/>
                  </a:ext>
                </a:extLst>
              </a:tr>
              <a:tr h="1453597"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عِنْدَ الْوَقْفِ تُنْطَقُ "</a:t>
                      </a:r>
                      <a:r>
                        <a:rPr lang="ar-MA" sz="3600" b="1" dirty="0">
                          <a:solidFill>
                            <a:srgbClr val="0070C0"/>
                          </a:solidFill>
                        </a:rPr>
                        <a:t>تاءً</a:t>
                      </a:r>
                      <a:r>
                        <a:rPr lang="ar-MA" sz="3600" b="1" dirty="0"/>
                        <a:t>"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كَتَبَ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ت</a:t>
                      </a:r>
                      <a:r>
                        <a:rPr lang="ar-MA" sz="3600" b="1" dirty="0"/>
                        <a:t>ْ -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نَب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َتَ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صَو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ْتٌ 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حو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تٌ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بِنْ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تٌ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في آخر الأفعال أو بعض الأسماء غير الْمُؤَنَّثَةِ</a:t>
                      </a:r>
                    </a:p>
                    <a:p>
                      <a:pPr algn="ctr"/>
                      <a:endParaRPr lang="fr-MA" sz="3600" b="1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ــت/ت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اَلْمَبْسوطَةُ</a:t>
                      </a:r>
                      <a:endParaRPr lang="fr-MA" sz="36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892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709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بتاء. اُكتبوا: سمعتُ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سَمِعْتُ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مبسوطة؟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أميمة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أُمَيْمَةُ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مربوطة؟</a:t>
            </a: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بات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باتَ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مبسوطة؟</a:t>
            </a: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كرة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كُرَةٌ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CCC92-59B3-4F2D-3B9A-88C52A97D4DE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AF3D17-ACE2-1DE8-C9F1-04B616A3F18D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مربوطة؟</a:t>
            </a: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20436" y="2956260"/>
            <a:ext cx="6720083" cy="32090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سأجد مضارع الأفعال الآتية(يركز الأستاذ على التغييرات التي تلحق التحويل من الماضي إلى المضارع)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077254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شاهَدَتْ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سَمِعَتْ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وَطَّدَ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ُ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شاهِدُ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تَسْمَعُ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72A91-2253-291A-71A9-026ABC24C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EF7D915-9825-6F74-A930-1C4FE2930B5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لنقرأ الكلمات قراءة مشتركة، مع إشارتي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5E5BF8C-9538-6669-8E37-DD56522F99E1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شاهَدَتْ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سَمِعَتْ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وَطَّدَ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C8F672ED-853B-177A-9937-DDB350DF1813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70AD4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ُ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شاهِدُ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C92B54-DAA5-F05D-580E-8434F99AEA28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تَسْمَعُ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E388014-879E-0CB6-8259-310C98979C99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2FFAFF70-2679-CA71-FD21-C8FB147FCF21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5B8FDE2F-DD3E-5335-B59B-8AC18D1FDFF8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78B95574-D3BF-6BBA-BDCD-C1893442A6F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616AA10-145A-DF03-C222-7F805BD80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2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حوّلوا الأفعال الآتية إلى المضارع كما فعلت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76738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أَخَذَ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اِسْتَوْقَفَتْ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اِشْتَرى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وَحّدَ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0B21E2-3490-4C77-3E62-D7CEEA29CF5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EE945-F099-E399-8ECD-0667DE60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40D4D9C-A8BD-92A4-0433-2D5CDDE6B91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عند إشارتي، كل واحد يعرض عمله على زميله ويناقش معه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5564907-00E6-25A5-C613-BF1993E0C533}"/>
              </a:ext>
            </a:extLst>
          </p:cNvPr>
          <p:cNvGraphicFramePr>
            <a:graphicFrameLocks noGrp="1"/>
          </p:cNvGraphicFramePr>
          <p:nvPr/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أَخَذَ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اِسْتَوْقَفَتْ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اِشْتَرى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وَحّدَ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E3759562-33E2-4B26-702E-AFEE34A0F8FD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231CD3DF-22C7-51BC-8E19-7F798DC2DD6F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7D3D14D6-E902-82A0-20B3-032EACB76D33}"/>
              </a:ext>
            </a:extLst>
          </p:cNvPr>
          <p:cNvSpPr/>
          <p:nvPr/>
        </p:nvSpPr>
        <p:spPr>
          <a:xfrm>
            <a:off x="6594764" y="656425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3A0570C6-74C2-3E32-90EE-11B9C04341BF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965684-DE6D-DE8F-2F5E-6801324ED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167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A924E-4324-612C-E650-14A45C48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660E9FC-9C6D-3301-7371-2BE6F775995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سنصحح جماعة على السبورة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381DC46-09C9-08D4-F5C6-77A37412F049}"/>
              </a:ext>
            </a:extLst>
          </p:cNvPr>
          <p:cNvGraphicFramePr>
            <a:graphicFrameLocks noGrp="1"/>
          </p:cNvGraphicFramePr>
          <p:nvPr/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أَخَذَ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اِسْتَوْقَفَتْ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اِشْتَرى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وَحّدَ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9FBE24-D1AD-987D-BDEE-B87E2A5FF511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يَأْخُدُ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A98499-FB01-6782-4E3E-884469698995}"/>
              </a:ext>
            </a:extLst>
          </p:cNvPr>
          <p:cNvSpPr txBox="1"/>
          <p:nvPr/>
        </p:nvSpPr>
        <p:spPr>
          <a:xfrm>
            <a:off x="2389907" y="4323941"/>
            <a:ext cx="35606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تَسْتَوْقِفُ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3F7927B-BBA5-761C-B091-16C34334B742}"/>
              </a:ext>
            </a:extLst>
          </p:cNvPr>
          <p:cNvSpPr txBox="1"/>
          <p:nvPr/>
        </p:nvSpPr>
        <p:spPr>
          <a:xfrm>
            <a:off x="2895599" y="584098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يَشْتَري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01795CA3-03B0-BAFF-D509-EC5629E5BDCE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0AF6ED34-D4C3-EC4D-FB06-E79B5C0CDD0E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3646D38F-1C02-C10F-0896-6B86D15472C0}"/>
              </a:ext>
            </a:extLst>
          </p:cNvPr>
          <p:cNvSpPr/>
          <p:nvPr/>
        </p:nvSpPr>
        <p:spPr>
          <a:xfrm>
            <a:off x="6594764" y="656425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D2A769C7-1EEF-AD1C-5223-BF2387037D34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A600C57-E23A-88CC-00B7-E4017904925E}"/>
              </a:ext>
            </a:extLst>
          </p:cNvPr>
          <p:cNvSpPr txBox="1"/>
          <p:nvPr/>
        </p:nvSpPr>
        <p:spPr>
          <a:xfrm>
            <a:off x="2895598" y="718070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يُوَحِّدُ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85F55E-D220-8E2D-349F-97F42E817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9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56A74-8F54-B04F-A463-BB6506D41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11D8A8D-C352-DC8E-34A3-31B51F058A9B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0DBC31-E20F-E825-F8A5-48EC92916F6E}"/>
              </a:ext>
            </a:extLst>
          </p:cNvPr>
          <p:cNvGraphicFramePr>
            <a:graphicFrameLocks noGrp="1"/>
          </p:cNvGraphicFramePr>
          <p:nvPr/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الْمُضارِعُ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أَخَذَ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اِسْتَوْقَفَتْ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اِشْتَرى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وَحّدَ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F45D595F-4472-4B02-2807-4013AE5C58C2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يَأْخُدُ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0F606D0-ED95-3953-E1B7-129D1A21D7FC}"/>
              </a:ext>
            </a:extLst>
          </p:cNvPr>
          <p:cNvSpPr txBox="1"/>
          <p:nvPr/>
        </p:nvSpPr>
        <p:spPr>
          <a:xfrm>
            <a:off x="2389907" y="4323941"/>
            <a:ext cx="35606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تَسْتَوْقِفُ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C6EDF56-2117-370A-4126-88D9F22C4147}"/>
              </a:ext>
            </a:extLst>
          </p:cNvPr>
          <p:cNvSpPr txBox="1"/>
          <p:nvPr/>
        </p:nvSpPr>
        <p:spPr>
          <a:xfrm>
            <a:off x="2895599" y="584098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يَشْتَري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745909EB-54EC-A245-DBDB-010574B3FADE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388F018D-0A84-90DF-C4D2-57F951A4E058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650B4657-5CE1-35BD-F7E6-46CEA682805C}"/>
              </a:ext>
            </a:extLst>
          </p:cNvPr>
          <p:cNvSpPr/>
          <p:nvPr/>
        </p:nvSpPr>
        <p:spPr>
          <a:xfrm>
            <a:off x="6594764" y="656425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D2603DA6-C9BB-3C63-14F3-556A534C0254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30ACACA-54F5-E293-E270-CEE5C6BB62EF}"/>
              </a:ext>
            </a:extLst>
          </p:cNvPr>
          <p:cNvSpPr txBox="1"/>
          <p:nvPr/>
        </p:nvSpPr>
        <p:spPr>
          <a:xfrm>
            <a:off x="2895598" y="718070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يُوَحِّدُ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9F12540-856C-EF77-8AD5-3EA560BF55F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30360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9AC3-5D3A-797D-3BF3-19BE40139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899C6C-7DAC-5740-1A21-FA13CE1BAAB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الأفعال من التي رأيناها: عليكم تحويلها إلى المضارع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BCD353-CCCC-24F9-E445-103FE4C215BD}"/>
              </a:ext>
            </a:extLst>
          </p:cNvPr>
          <p:cNvSpPr txBox="1"/>
          <p:nvPr/>
        </p:nvSpPr>
        <p:spPr>
          <a:xfrm>
            <a:off x="2362199" y="299705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سَمِعَتْ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1097DD-170E-0156-09D3-D2CD56A5D99A}"/>
              </a:ext>
            </a:extLst>
          </p:cNvPr>
          <p:cNvSpPr txBox="1"/>
          <p:nvPr/>
        </p:nvSpPr>
        <p:spPr>
          <a:xfrm>
            <a:off x="9026236" y="299705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اِشْتَرى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23F3D9-CB19-0629-10DA-FAF43ACA47E7}"/>
              </a:ext>
            </a:extLst>
          </p:cNvPr>
          <p:cNvSpPr txBox="1"/>
          <p:nvPr/>
        </p:nvSpPr>
        <p:spPr>
          <a:xfrm>
            <a:off x="5798125" y="6144909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أَخَــذَ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951B883-E406-0D97-F686-63474A30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958B3-2A03-4395-BA66-E8ABB29F2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6F75272-04B9-823F-F3F8-1944767E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43F73D2-9151-4A3B-95E4-784578D3A796}"/>
              </a:ext>
            </a:extLst>
          </p:cNvPr>
          <p:cNvSpPr txBox="1"/>
          <p:nvPr/>
        </p:nvSpPr>
        <p:spPr>
          <a:xfrm>
            <a:off x="215839" y="95719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توقعات مضمون النص انطلاقا من عنوانه، تابعوا كيف سأفعل ذلك؟ 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63517C2-1923-64CB-586C-252DE355B49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يَوْمُ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اؐلْعيدِ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EA03F6E-E42A-D944-B351-9D4191785D9D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اِحْتِفالٌ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79B8263-ECF2-73EA-F7DB-3A192F5EC306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عيدٌ دينِيٌّ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BCAD15A-6F3D-4410-ACF3-E15690B52B7D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1356FB-1A32-41E4-9E05-13176ECAB017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4DF9247-F79C-CF5A-C1FF-F0376C851604}"/>
              </a:ext>
            </a:extLst>
          </p:cNvPr>
          <p:cNvSpPr/>
          <p:nvPr/>
        </p:nvSpPr>
        <p:spPr>
          <a:xfrm>
            <a:off x="5193253" y="839674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عيدٌ وَطَنِيٌّ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CA7C2EB4-6995-8FCA-64A7-CEA79126B1FC}"/>
              </a:ext>
            </a:extLst>
          </p:cNvPr>
          <p:cNvSpPr/>
          <p:nvPr/>
        </p:nvSpPr>
        <p:spPr>
          <a:xfrm>
            <a:off x="6141713" y="723944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EFB6E7-6528-F9DA-53F0-5758A06A88E0}"/>
              </a:ext>
            </a:extLst>
          </p:cNvPr>
          <p:cNvSpPr/>
          <p:nvPr/>
        </p:nvSpPr>
        <p:spPr>
          <a:xfrm>
            <a:off x="7089658" y="7282741"/>
            <a:ext cx="6210464" cy="914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ٱلنَّصُّ عَنْ كَيْفِيَّةِ </a:t>
            </a:r>
            <a:r>
              <a:rPr lang="ar-MA" sz="2800" b="1" dirty="0" err="1">
                <a:solidFill>
                  <a:schemeClr val="tx1"/>
                </a:solidFill>
              </a:rPr>
              <a:t>ٱلاِحْتِفالِ</a:t>
            </a:r>
            <a:r>
              <a:rPr lang="ar-MA" sz="2800" b="1" dirty="0">
                <a:solidFill>
                  <a:schemeClr val="tx1"/>
                </a:solidFill>
              </a:rPr>
              <a:t> بِيَوْمِ </a:t>
            </a:r>
            <a:r>
              <a:rPr lang="ar-MA" sz="2800" b="1" dirty="0" err="1">
                <a:solidFill>
                  <a:schemeClr val="tx1"/>
                </a:solidFill>
              </a:rPr>
              <a:t>ٱلْعيدِ</a:t>
            </a:r>
            <a:endParaRPr lang="fr-MA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للعنوان، ويطرح توقعين أو ثلاثة عن مضمون النص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يَوْمُ اؐلْعيدِ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التوقعات، وتوجيهها لإتمام التوقعات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.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عيد سيتحدث النص؟ ماذا تعرفون عن العيد؟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يَوْمُ اؐلْعيدِ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اِحْتِفالٌ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عيدٌ دينِيٌّ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عيدٌ وَطَنِيٌّ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D18D6610-2D0F-269D-FC9F-FCE84EC7A771}"/>
              </a:ext>
            </a:extLst>
          </p:cNvPr>
          <p:cNvSpPr/>
          <p:nvPr/>
        </p:nvSpPr>
        <p:spPr>
          <a:xfrm>
            <a:off x="9353551" y="65151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اَلْحَلَوِيّاتُ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1D367BC-9B14-7FCE-274C-A642F8560969}"/>
              </a:ext>
            </a:extLst>
          </p:cNvPr>
          <p:cNvSpPr/>
          <p:nvPr/>
        </p:nvSpPr>
        <p:spPr>
          <a:xfrm>
            <a:off x="1827644" y="65151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اَلْفَرَحُ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63404E5-7201-80DB-1440-F9B23B42A047}"/>
              </a:ext>
            </a:extLst>
          </p:cNvPr>
          <p:cNvCxnSpPr>
            <a:cxnSpLocks/>
          </p:cNvCxnSpPr>
          <p:nvPr/>
        </p:nvCxnSpPr>
        <p:spPr>
          <a:xfrm flipH="1">
            <a:off x="4209195" y="6012762"/>
            <a:ext cx="930841" cy="653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0A7FAE0-5219-FFCF-AD9F-9C29D2369AF4}"/>
              </a:ext>
            </a:extLst>
          </p:cNvPr>
          <p:cNvCxnSpPr>
            <a:cxnSpLocks/>
          </p:cNvCxnSpPr>
          <p:nvPr/>
        </p:nvCxnSpPr>
        <p:spPr>
          <a:xfrm>
            <a:off x="8246481" y="6247598"/>
            <a:ext cx="1055532" cy="535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5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َ</a:t>
            </a:r>
            <a:r>
              <a:rPr lang="ar-MA" sz="2800" b="1" dirty="0" err="1">
                <a:solidFill>
                  <a:schemeClr val="tx1"/>
                </a:solidFill>
              </a:rPr>
              <a:t>ٱلنّصُّ</a:t>
            </a:r>
            <a:r>
              <a:rPr lang="ar-MA" sz="2800" b="1" dirty="0">
                <a:solidFill>
                  <a:schemeClr val="tx1"/>
                </a:solidFill>
              </a:rPr>
              <a:t> عَنْ كَيْفِيَّةِ </a:t>
            </a:r>
            <a:r>
              <a:rPr lang="ar-MA" sz="2800" b="1" dirty="0" err="1">
                <a:solidFill>
                  <a:schemeClr val="tx1"/>
                </a:solidFill>
              </a:rPr>
              <a:t>ٱلاِحْتِفالِ</a:t>
            </a:r>
            <a:r>
              <a:rPr lang="ar-MA" sz="2800" b="1" dirty="0">
                <a:solidFill>
                  <a:schemeClr val="tx1"/>
                </a:solidFill>
              </a:rPr>
              <a:t> بِيَوْمِ </a:t>
            </a:r>
            <a:r>
              <a:rPr lang="ar-MA" sz="2800" b="1" dirty="0" err="1">
                <a:solidFill>
                  <a:schemeClr val="tx1"/>
                </a:solidFill>
              </a:rPr>
              <a:t>ٱلْعيدِ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9" y="3628359"/>
            <a:ext cx="575685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قد يَتَحَدَّثُ ٱلنَّصُّ عَنْ </a:t>
            </a:r>
            <a:r>
              <a:rPr lang="ar-MA" sz="2800" b="1" dirty="0" err="1">
                <a:solidFill>
                  <a:schemeClr val="tx1"/>
                </a:solidFill>
              </a:rPr>
              <a:t>ٱحْتِفالاتِ</a:t>
            </a:r>
            <a:r>
              <a:rPr lang="ar-MA" sz="2800" b="1" dirty="0">
                <a:solidFill>
                  <a:schemeClr val="tx1"/>
                </a:solidFill>
              </a:rPr>
              <a:t> عيدِ </a:t>
            </a:r>
            <a:r>
              <a:rPr lang="ar-MA" sz="2800" b="1" dirty="0" err="1">
                <a:solidFill>
                  <a:schemeClr val="tx1"/>
                </a:solidFill>
              </a:rPr>
              <a:t>ٱلْأًضْحى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7647710" y="7213571"/>
            <a:ext cx="57014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رُبَّما سَيَتَحَدَّثُ ٱلنَّصُّ عَنْ فَرْحَةِ </a:t>
            </a:r>
            <a:r>
              <a:rPr lang="ar-MA" sz="2800" b="1" dirty="0" err="1">
                <a:solidFill>
                  <a:schemeClr val="tx1"/>
                </a:solidFill>
              </a:rPr>
              <a:t>ٱلْأَطْفالِ</a:t>
            </a:r>
            <a:r>
              <a:rPr lang="ar-MA" sz="2800" b="1" dirty="0">
                <a:solidFill>
                  <a:schemeClr val="tx1"/>
                </a:solidFill>
              </a:rPr>
              <a:t> </a:t>
            </a:r>
            <a:r>
              <a:rPr lang="ar-MA" sz="2800" b="1" dirty="0" err="1">
                <a:solidFill>
                  <a:schemeClr val="tx1"/>
                </a:solidFill>
              </a:rPr>
              <a:t>بِٱلْعيدِ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CA2DE14-D358-A90D-3031-9827EB5F39FB}"/>
              </a:ext>
            </a:extLst>
          </p:cNvPr>
          <p:cNvSpPr/>
          <p:nvPr/>
        </p:nvSpPr>
        <p:spPr>
          <a:xfrm>
            <a:off x="366859" y="7326606"/>
            <a:ext cx="5950814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أَظُنُّ أَنَّ </a:t>
            </a:r>
            <a:r>
              <a:rPr lang="ar-MA" sz="2800" b="1" dirty="0" err="1">
                <a:solidFill>
                  <a:schemeClr val="tx1"/>
                </a:solidFill>
              </a:rPr>
              <a:t>ٱلنَّصَّ</a:t>
            </a:r>
            <a:r>
              <a:rPr lang="ar-MA" sz="2800" b="1" dirty="0">
                <a:solidFill>
                  <a:schemeClr val="tx1"/>
                </a:solidFill>
              </a:rPr>
              <a:t> سَيَتَحَدَّثُ عَنْ </a:t>
            </a:r>
            <a:r>
              <a:rPr lang="ar-MA" sz="2800" b="1" dirty="0" err="1">
                <a:solidFill>
                  <a:schemeClr val="tx1"/>
                </a:solidFill>
              </a:rPr>
              <a:t>ٱحْتِفالاتِ</a:t>
            </a:r>
            <a:r>
              <a:rPr lang="ar-MA" sz="2800" b="1" dirty="0">
                <a:solidFill>
                  <a:schemeClr val="tx1"/>
                </a:solidFill>
              </a:rPr>
              <a:t> عيدِ </a:t>
            </a:r>
            <a:r>
              <a:rPr lang="ar-MA" sz="2800" b="1" dirty="0" err="1">
                <a:solidFill>
                  <a:schemeClr val="tx1"/>
                </a:solidFill>
              </a:rPr>
              <a:t>ٱلْعَرْشِ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يَوْمُ </a:t>
            </a: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اؐلْعيدِ</a:t>
            </a:r>
            <a:endParaRPr lang="fr-FR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7838D77-7364-9678-22F9-061D07660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أَتَوَقَّعُ أَنْ يَتَحَدَّثَ </a:t>
            </a:r>
            <a:r>
              <a:rPr lang="ar-MA" sz="2800" b="1" dirty="0">
                <a:solidFill>
                  <a:schemeClr val="tx1"/>
                </a:solidFill>
              </a:rPr>
              <a:t>ٱلنَّصُّ عَنْ كَيْفِيَّةِ </a:t>
            </a:r>
            <a:r>
              <a:rPr lang="ar-MA" sz="2800" b="1" dirty="0" err="1">
                <a:solidFill>
                  <a:schemeClr val="tx1"/>
                </a:solidFill>
              </a:rPr>
              <a:t>ٱلاِحْتِفالِ</a:t>
            </a:r>
            <a:r>
              <a:rPr lang="ar-MA" sz="2800" b="1" dirty="0">
                <a:solidFill>
                  <a:schemeClr val="tx1"/>
                </a:solidFill>
              </a:rPr>
              <a:t> بِيَوْمِ </a:t>
            </a:r>
            <a:r>
              <a:rPr lang="ar-MA" sz="2800" b="1" dirty="0" err="1">
                <a:solidFill>
                  <a:schemeClr val="tx1"/>
                </a:solidFill>
              </a:rPr>
              <a:t>ٱلْعيدِ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7038109" y="5287042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قد يَتَحَدَّثُ </a:t>
            </a:r>
            <a:r>
              <a:rPr lang="ar-MA" sz="2800" b="1" dirty="0">
                <a:solidFill>
                  <a:schemeClr val="tx1"/>
                </a:solidFill>
              </a:rPr>
              <a:t>ٱلنَّصُّ عَنْ </a:t>
            </a:r>
            <a:r>
              <a:rPr lang="ar-MA" sz="2800" b="1" dirty="0" err="1">
                <a:solidFill>
                  <a:schemeClr val="tx1"/>
                </a:solidFill>
              </a:rPr>
              <a:t>ٱحْتِفالاتِ</a:t>
            </a:r>
            <a:r>
              <a:rPr lang="ar-MA" sz="2800" b="1" dirty="0">
                <a:solidFill>
                  <a:schemeClr val="tx1"/>
                </a:solidFill>
              </a:rPr>
              <a:t> عيدِ </a:t>
            </a:r>
            <a:r>
              <a:rPr lang="ar-MA" sz="2800" b="1" dirty="0" err="1">
                <a:solidFill>
                  <a:schemeClr val="tx1"/>
                </a:solidFill>
              </a:rPr>
              <a:t>ٱلْأًضْحى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7038110" y="6767148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رُبَّما سَيَتَحَدَّثُ </a:t>
            </a:r>
            <a:r>
              <a:rPr lang="ar-MA" sz="2800" b="1" dirty="0">
                <a:solidFill>
                  <a:schemeClr val="tx1"/>
                </a:solidFill>
              </a:rPr>
              <a:t>ٱلنَّصُّ عَنْ فَرْحَةِ </a:t>
            </a:r>
            <a:r>
              <a:rPr lang="ar-MA" sz="2800" b="1" dirty="0" err="1">
                <a:solidFill>
                  <a:schemeClr val="tx1"/>
                </a:solidFill>
              </a:rPr>
              <a:t>ٱلْأَطْفالِ</a:t>
            </a:r>
            <a:r>
              <a:rPr lang="ar-MA" sz="2800" b="1" dirty="0">
                <a:solidFill>
                  <a:schemeClr val="tx1"/>
                </a:solidFill>
              </a:rPr>
              <a:t> </a:t>
            </a:r>
            <a:r>
              <a:rPr lang="ar-MA" sz="2800" b="1" dirty="0" err="1">
                <a:solidFill>
                  <a:schemeClr val="tx1"/>
                </a:solidFill>
              </a:rPr>
              <a:t>بِٱلْعيدِ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7038109" y="8415406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أَظُنُّ أَنَّ </a:t>
            </a:r>
            <a:r>
              <a:rPr lang="ar-MA" sz="2800" b="1" dirty="0" err="1">
                <a:solidFill>
                  <a:schemeClr val="tx1"/>
                </a:solidFill>
              </a:rPr>
              <a:t>ٱلنَّصَّ</a:t>
            </a:r>
            <a:r>
              <a:rPr lang="ar-MA" sz="2800" b="1" dirty="0">
                <a:solidFill>
                  <a:schemeClr val="tx1"/>
                </a:solidFill>
              </a:rPr>
              <a:t> سَيَتَحَدَّثُ عَنْ </a:t>
            </a:r>
            <a:r>
              <a:rPr lang="ar-MA" sz="2800" b="1" dirty="0" err="1">
                <a:solidFill>
                  <a:schemeClr val="tx1"/>
                </a:solidFill>
              </a:rPr>
              <a:t>ٱحْتِفالاتِ</a:t>
            </a:r>
            <a:r>
              <a:rPr lang="ar-MA" sz="2800" b="1" dirty="0">
                <a:solidFill>
                  <a:schemeClr val="tx1"/>
                </a:solidFill>
              </a:rPr>
              <a:t> عيدِ </a:t>
            </a:r>
            <a:r>
              <a:rPr lang="ar-MA" sz="2800" b="1" dirty="0" err="1">
                <a:solidFill>
                  <a:schemeClr val="tx1"/>
                </a:solidFill>
              </a:rPr>
              <a:t>ٱلْعَرْشِ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287043"/>
            <a:ext cx="1420378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CDCE78-7945-1312-310F-2F46BEB2148E}"/>
              </a:ext>
            </a:extLst>
          </p:cNvPr>
          <p:cNvSpPr/>
          <p:nvPr/>
        </p:nvSpPr>
        <p:spPr>
          <a:xfrm>
            <a:off x="2916668" y="8415407"/>
            <a:ext cx="1420378" cy="91439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676714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27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موقع الكلمات بقراءة مسحية سريعة في النص. لاحظوا سأبدأ أولا مع كلمة: سَمِعَتْ.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اِسْتَوْقَفَتْها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سَمِعَتْ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يُوَطّدُ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أَخَذَها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اِشْتَرَتْ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شاهَدَتْ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044485-9E46-9728-BFF0-A65C9E94D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 التفاعلي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لاحظوا كيف سأحددها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ب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مسحية بالعين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9271EF-E271-CE19-DB9A-DB28F7C24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8E183B51-8AF8-EF39-D96F-80FCA2D9AB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  <p:sp>
        <p:nvSpPr>
          <p:cNvPr id="3" name="Signe Moins 2">
            <a:extLst>
              <a:ext uri="{FF2B5EF4-FFF2-40B4-BE49-F238E27FC236}">
                <a16:creationId xmlns:a16="http://schemas.microsoft.com/office/drawing/2014/main" id="{A40DFC59-2FBA-5181-C661-41F9324FB9E9}"/>
              </a:ext>
            </a:extLst>
          </p:cNvPr>
          <p:cNvSpPr/>
          <p:nvPr/>
        </p:nvSpPr>
        <p:spPr>
          <a:xfrm>
            <a:off x="6858000" y="4585853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814F0-8CBF-2DE3-8A8A-56220CC1D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F6BEEC6-3013-9748-F29A-D26E207E854B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على الصفحة 32، في ثنائيات، ضعوا سطرا تحت الكلمات الخمس الأخرى. الفائزان من يحددا أكبر عدد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487F2895-F9D2-81C1-EA53-FCAE2D5563E7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اِسْتَوْقَفَتْها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86EEA779-261A-2A9B-1790-A4D2654BA125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سَمِعَتْ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5F5DB273-AF19-1E8C-ED94-FC9386ED4BA5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يُوَطّدُ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3CD7538-DD1A-75DA-9416-0EC1C94B0BB9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أَخَذَها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2AEBD33-63FB-65CF-6924-BCAB34A8CEDF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اِشْتَرَتْ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C210E383-2DFB-07C5-B3C5-B60D02FE9F90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شاهَدَتْ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474677-48C3-6F87-2A79-4EC2E12FB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8422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56A43-A4B8-3932-12EB-EA1119C4D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D73D8B-C7CD-62C7-50BB-A2EDA6232A9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82E4C03B-0CD0-6B7F-9C46-10BB8D9A3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F4F35A8-90CB-BD28-03B8-B6D751ADCA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8" name="Signe Moins 7">
            <a:extLst>
              <a:ext uri="{FF2B5EF4-FFF2-40B4-BE49-F238E27FC236}">
                <a16:creationId xmlns:a16="http://schemas.microsoft.com/office/drawing/2014/main" id="{28A54AD5-5A85-CC50-AD4D-BCE94BFA5136}"/>
              </a:ext>
            </a:extLst>
          </p:cNvPr>
          <p:cNvSpPr/>
          <p:nvPr/>
        </p:nvSpPr>
        <p:spPr>
          <a:xfrm>
            <a:off x="11430000" y="7024255"/>
            <a:ext cx="1716197" cy="1662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1" name="Signe Moins 10">
            <a:extLst>
              <a:ext uri="{FF2B5EF4-FFF2-40B4-BE49-F238E27FC236}">
                <a16:creationId xmlns:a16="http://schemas.microsoft.com/office/drawing/2014/main" id="{6DE2C91B-00AB-77FA-E12D-1580174AE5D7}"/>
              </a:ext>
            </a:extLst>
          </p:cNvPr>
          <p:cNvSpPr/>
          <p:nvPr/>
        </p:nvSpPr>
        <p:spPr>
          <a:xfrm>
            <a:off x="6735226" y="4571998"/>
            <a:ext cx="1496291" cy="138546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3" name="Signe Moins 12">
            <a:extLst>
              <a:ext uri="{FF2B5EF4-FFF2-40B4-BE49-F238E27FC236}">
                <a16:creationId xmlns:a16="http://schemas.microsoft.com/office/drawing/2014/main" id="{C858DEEF-093E-2B9D-27B9-EF3FEBFE39D7}"/>
              </a:ext>
            </a:extLst>
          </p:cNvPr>
          <p:cNvSpPr/>
          <p:nvPr/>
        </p:nvSpPr>
        <p:spPr>
          <a:xfrm>
            <a:off x="7827818" y="9462652"/>
            <a:ext cx="1189724" cy="13854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60845013-56F5-1EDC-7E0B-76F40B0B8103}"/>
              </a:ext>
            </a:extLst>
          </p:cNvPr>
          <p:cNvSpPr/>
          <p:nvPr/>
        </p:nvSpPr>
        <p:spPr>
          <a:xfrm>
            <a:off x="4990143" y="5333998"/>
            <a:ext cx="1189724" cy="13854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5" name="Signe Moins 14">
            <a:extLst>
              <a:ext uri="{FF2B5EF4-FFF2-40B4-BE49-F238E27FC236}">
                <a16:creationId xmlns:a16="http://schemas.microsoft.com/office/drawing/2014/main" id="{B59C64D8-5BA7-9CC3-F2A8-D16F3C01CE1B}"/>
              </a:ext>
            </a:extLst>
          </p:cNvPr>
          <p:cNvSpPr/>
          <p:nvPr/>
        </p:nvSpPr>
        <p:spPr>
          <a:xfrm>
            <a:off x="9739746" y="8589816"/>
            <a:ext cx="1189724" cy="13854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Signe Moins 15">
            <a:extLst>
              <a:ext uri="{FF2B5EF4-FFF2-40B4-BE49-F238E27FC236}">
                <a16:creationId xmlns:a16="http://schemas.microsoft.com/office/drawing/2014/main" id="{C3891C2E-7834-51E4-7F08-AF4D89AF613D}"/>
              </a:ext>
            </a:extLst>
          </p:cNvPr>
          <p:cNvSpPr/>
          <p:nvPr/>
        </p:nvSpPr>
        <p:spPr>
          <a:xfrm>
            <a:off x="10374404" y="4604904"/>
            <a:ext cx="1496291" cy="13854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664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19135583-DF43-3051-4E65-009C36B4D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4A0F343-9367-3B9B-47AD-8B4725C878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AD8181A-9102-4398-90DA-E45701B6E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5BE42A7-3E1A-B483-0479-785645080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7B7FA92-3140-AF7F-74B9-9148CA902D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0A6D8-E743-8A59-D245-F2460BE1E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6D55E10-1958-0DEB-33CA-C2572990E51D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سنبحث عن مرادفات الكلمات الآتية في النص: شهيا – القديمة - يعزز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CC30AB30-AF33-F28E-C2CE-3CEF34C2EF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7901" y="2324100"/>
            <a:ext cx="13304239" cy="7581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319A649-39BA-F885-F84D-8B99DF36B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10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سأبدأ انا مع كلمة: شهيا (الشيء الذي نصفه بالشهي هو الطعام، سأبحث أولا عن طعام في النص لأجد المرادف)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64FC5467-36A9-02DD-12AC-160EE0B1E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0" y="2324100"/>
            <a:ext cx="13304239" cy="7581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3402FBB-C429-BCF1-FFCD-4C3652D7E7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5164" y="4793673"/>
            <a:ext cx="955963" cy="77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مرادفيْ: القديمة - يعزز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0ACADDA-BD05-66D8-9FB9-0B88F9A77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0" y="2324100"/>
            <a:ext cx="13304239" cy="7581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78FBD10-9859-1499-2A7E-440C3A345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5164" y="4713694"/>
            <a:ext cx="955963" cy="85961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المرادف؟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DE38B06D-24E9-C1CC-F652-C725EC318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0" y="2324100"/>
            <a:ext cx="13304239" cy="7581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A91DE32-B976-56C4-AE5A-7372086F0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5164" y="4713694"/>
            <a:ext cx="955963" cy="85961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990CA5-BD16-6A95-4E75-48E05F156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691" y="4835236"/>
            <a:ext cx="1233054" cy="73806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CF120E2-9DC2-ABD3-A22F-8E5F5ECC6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5528" y="8756073"/>
            <a:ext cx="955963" cy="80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ثنائي سيقوم بتركيب الكلمات في جمل مفيدة: اختاروا مرادفا واحدا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63383"/>
              </p:ext>
            </p:extLst>
          </p:nvPr>
        </p:nvGraphicFramePr>
        <p:xfrm>
          <a:off x="1132606" y="2624732"/>
          <a:ext cx="10771911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362202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410691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5999018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شَهِيّاً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4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اَلْقَديمَةُ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يُعَزِّزُ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7180117" y="3733984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لَذيذاً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03D523-F85B-9A0A-0FB9-C35519C48E22}"/>
              </a:ext>
            </a:extLst>
          </p:cNvPr>
          <p:cNvSpPr txBox="1"/>
          <p:nvPr/>
        </p:nvSpPr>
        <p:spPr>
          <a:xfrm>
            <a:off x="1936174" y="3733984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789799B-6947-6372-9FA6-BC12122C6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7180116" y="5168022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اَلْعَتيقَةُ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7180115" y="6602060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يُوَطِّدُ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0940B2-5ACA-387A-5F06-E50ECCF97175}"/>
              </a:ext>
            </a:extLst>
          </p:cNvPr>
          <p:cNvSpPr txBox="1"/>
          <p:nvPr/>
        </p:nvSpPr>
        <p:spPr>
          <a:xfrm>
            <a:off x="1936173" y="4874212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1839EEA-AD6F-F12A-49D8-74D1841AAEE0}"/>
              </a:ext>
            </a:extLst>
          </p:cNvPr>
          <p:cNvSpPr txBox="1"/>
          <p:nvPr/>
        </p:nvSpPr>
        <p:spPr>
          <a:xfrm>
            <a:off x="1936172" y="6367656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353BC-2661-EAAC-DD00-2C69F2E3B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0775290-AAD1-B788-F901-11AFC284863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الجمل، وتسجيل بعضها على السبورة: مثلا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F16D5F5-6D38-DFA1-CF9D-CD210C1782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563719"/>
              </p:ext>
            </p:extLst>
          </p:nvPr>
        </p:nvGraphicFramePr>
        <p:xfrm>
          <a:off x="387928" y="2624732"/>
          <a:ext cx="1151659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52550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577346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6413739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شَهِيّاً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4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اَلْقَديمَةُ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يُعَزِّزُ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0F14DB8-424B-3E19-42C1-E7A9C6FEA0EB}"/>
              </a:ext>
            </a:extLst>
          </p:cNvPr>
          <p:cNvSpPr txBox="1"/>
          <p:nvPr/>
        </p:nvSpPr>
        <p:spPr>
          <a:xfrm>
            <a:off x="7180117" y="3733984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لَذيذاً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C0BEEE-5D6A-2E0B-58DC-AA8A8C757B6D}"/>
              </a:ext>
            </a:extLst>
          </p:cNvPr>
          <p:cNvSpPr txBox="1"/>
          <p:nvPr/>
        </p:nvSpPr>
        <p:spPr>
          <a:xfrm>
            <a:off x="387928" y="3733984"/>
            <a:ext cx="6147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أَعَدّتْ أُمّي شِواءً 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شَهِيّاً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يَوْمَ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ٱلْع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يدِ.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1549220-6523-2704-1DA0-D397FC6A772B}"/>
              </a:ext>
            </a:extLst>
          </p:cNvPr>
          <p:cNvSpPr txBox="1"/>
          <p:nvPr/>
        </p:nvSpPr>
        <p:spPr>
          <a:xfrm>
            <a:off x="7180116" y="5168022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اَلْعَتيقَةُ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430549B-6A3A-CD54-4D9A-CB716B9C293B}"/>
              </a:ext>
            </a:extLst>
          </p:cNvPr>
          <p:cNvSpPr txBox="1"/>
          <p:nvPr/>
        </p:nvSpPr>
        <p:spPr>
          <a:xfrm>
            <a:off x="8021781" y="6602060"/>
            <a:ext cx="2050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يُوَطِّدُ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22A465-5796-C0CD-E18F-79FF7B711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85BB644-40FC-6239-A53C-25BD68229BF5}"/>
              </a:ext>
            </a:extLst>
          </p:cNvPr>
          <p:cNvSpPr txBox="1"/>
          <p:nvPr/>
        </p:nvSpPr>
        <p:spPr>
          <a:xfrm>
            <a:off x="512619" y="5242916"/>
            <a:ext cx="6539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يُحِبُّ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لسُّيّاحُ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لتَّجَوُّلَ في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لْمُدُنِ</a:t>
            </a:r>
            <a:r>
              <a:rPr lang="ar-MA" sz="5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ٱلْعَتيقَةِ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3C68FDF-282F-FE39-C301-6023D8624643}"/>
              </a:ext>
            </a:extLst>
          </p:cNvPr>
          <p:cNvSpPr txBox="1"/>
          <p:nvPr/>
        </p:nvSpPr>
        <p:spPr>
          <a:xfrm>
            <a:off x="481448" y="6751848"/>
            <a:ext cx="7041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يُوَطّدُ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48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لتّلاميذُ عَلاقاتِهِمْ خِلالَ عَمَلِ </a:t>
            </a:r>
            <a:r>
              <a:rPr lang="ar-MA" sz="48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لْمَجْموعاتِ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3344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00219-B744-274D-65EF-C4226A6F8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32129B9-E034-DC85-41F2-E64F953F2DF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للكلمات والجمل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EFB8338-3F2F-CD4E-BBAA-463AD9A956B8}"/>
              </a:ext>
            </a:extLst>
          </p:cNvPr>
          <p:cNvGraphicFramePr>
            <a:graphicFrameLocks noGrp="1"/>
          </p:cNvGraphicFramePr>
          <p:nvPr/>
        </p:nvGraphicFramePr>
        <p:xfrm>
          <a:off x="387928" y="2624732"/>
          <a:ext cx="1151659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52550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577346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6413739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شَهِيّاً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4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اَلْقَديمَةُ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يُعَزِّزُ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7D2DA544-0D81-44BB-D04F-D7D753AE9F00}"/>
              </a:ext>
            </a:extLst>
          </p:cNvPr>
          <p:cNvSpPr txBox="1"/>
          <p:nvPr/>
        </p:nvSpPr>
        <p:spPr>
          <a:xfrm>
            <a:off x="7180117" y="3733984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لَذيذاً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9C11A4-A198-AAEB-2D31-9E48632AF900}"/>
              </a:ext>
            </a:extLst>
          </p:cNvPr>
          <p:cNvSpPr txBox="1"/>
          <p:nvPr/>
        </p:nvSpPr>
        <p:spPr>
          <a:xfrm>
            <a:off x="387928" y="3733984"/>
            <a:ext cx="6147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أَعَدّتْ أُمّي شِواءً 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شَهِيّاً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يَوْمَ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لْعيدِ.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F8EA14C-0C04-2FAE-46A1-76E62A28E0FD}"/>
              </a:ext>
            </a:extLst>
          </p:cNvPr>
          <p:cNvSpPr txBox="1"/>
          <p:nvPr/>
        </p:nvSpPr>
        <p:spPr>
          <a:xfrm>
            <a:off x="7180116" y="5168022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اَلْعَتيقَةُ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06CD400-D0B0-79D3-1962-BFE4A2184CBD}"/>
              </a:ext>
            </a:extLst>
          </p:cNvPr>
          <p:cNvSpPr txBox="1"/>
          <p:nvPr/>
        </p:nvSpPr>
        <p:spPr>
          <a:xfrm>
            <a:off x="8021781" y="6602060"/>
            <a:ext cx="2050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يُوَطِّدُ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9DB9A9B-1867-E6A1-AED3-FA74DC7E6668}"/>
              </a:ext>
            </a:extLst>
          </p:cNvPr>
          <p:cNvSpPr txBox="1"/>
          <p:nvPr/>
        </p:nvSpPr>
        <p:spPr>
          <a:xfrm>
            <a:off x="512619" y="5242916"/>
            <a:ext cx="6539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يُحِبُّ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لسُّيّاحُ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لتَّجَوُّلَ في </a:t>
            </a:r>
            <a:r>
              <a:rPr lang="ar-MA" sz="54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لْمُدُنِ </a:t>
            </a:r>
            <a:r>
              <a:rPr lang="ar-MA" sz="540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ٱلْعَتيقَ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ةِ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04A3D8-ED82-866A-E3F9-5DBA05B4D71E}"/>
              </a:ext>
            </a:extLst>
          </p:cNvPr>
          <p:cNvSpPr txBox="1"/>
          <p:nvPr/>
        </p:nvSpPr>
        <p:spPr>
          <a:xfrm>
            <a:off x="481448" y="6751848"/>
            <a:ext cx="7041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يُوَطّدُ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48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لتّلاميذُ عَلاقاتِهِمْ خِلالَ عَمَلِ </a:t>
            </a:r>
            <a:r>
              <a:rPr lang="ar-MA" sz="48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لْمَجْموعاتِ</a:t>
            </a: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70AD47">
                    <a:lumMod val="75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DC2034-AF1B-651E-3CD6-DC7D76C35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5972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كلمتين: عليكم كتابة المرادف الصحيح عل لوحتكم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2528454" y="408463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يُعَزِّزُ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575965" y="42068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لَذيذاً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كراساتكم الصفحة 32، ستجيبون عن أسئلة الفهم داخل الإطار الأحمر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، عمل في مجموعات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7F68787-4E67-2D9A-85A9-EECD6E660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137" y="741360"/>
            <a:ext cx="1081323" cy="12675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0BAE67D-8001-9F6A-D15F-F0A9439EE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539" y="2008910"/>
            <a:ext cx="5942188" cy="797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داخل الإطار الأحمر(أ – ب - ت)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F34D8B1-678E-0A15-0109-0B9634F6A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539" y="2008910"/>
            <a:ext cx="5942188" cy="797472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4811D62-618D-7A2D-F9C5-51F308A078EE}"/>
              </a:ext>
            </a:extLst>
          </p:cNvPr>
          <p:cNvSpPr/>
          <p:nvPr/>
        </p:nvSpPr>
        <p:spPr>
          <a:xfrm>
            <a:off x="3436633" y="8146473"/>
            <a:ext cx="5333999" cy="11914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تقدم الأجوبة الثلاثة الصحيحة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526465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: التاء المربوطة والمبسوطة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30970" y="531462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3002667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اِرْتَدَتْ مَها قُفْطانها 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ٱلتَّقْليدِيَّ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ٱحْتِفالاً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بٱلْعيدِ</a:t>
            </a:r>
            <a:r>
              <a:rPr lang="ar-MA" sz="2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2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377879" y="4904510"/>
            <a:ext cx="7358050" cy="99344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تَمْتازُ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ٱلْمَدينَةُ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ٱلْعَتيقَةُ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بِوُجودِ مَطاعِمَ ومَعارِضَ لِلصُّوَرِ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377878" y="7064208"/>
            <a:ext cx="6355433" cy="256717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ٱلّذي يُمَيِّزُ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ٱللَّوْحَةَ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ٱلَّتي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ٱسْتوْقَفَتْ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مَها وَاُسْرَتَها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أَنَّ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ٱلرَّسّامَ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جَمَعَ فيها بَيْنَ خَريطَةِ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ٱلْمَغْرِبِ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،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وٱلنَّشيدِ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ٱلْوَطَنِيِّ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، وَشِعارِ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ٱلْمَمْلَكَةِ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ٱلْخالِدِ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FR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424188" y="2852189"/>
            <a:ext cx="5067440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لماذا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ٱرْتَدَتْ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مَها قُفْطانها 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ٱلتَّقْليدِيَّ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151890" y="3101277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9268691" y="4948667"/>
            <a:ext cx="4222937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بِماذا تَمْتازُ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ٱلْمَدينَةُ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ٱلْعَتيقَةُ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8130298" y="5186489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994072" y="7473450"/>
            <a:ext cx="5399775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ٱلّذي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يُمَيِّزُ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ٱللَّوْحَةَ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ٱلَّتي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ٱسْتوْقَفَتْ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مَها وَاُسْرَتَها؟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6982690" y="7722048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83700-20A1-161B-171C-0B1684881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C3A3C48-1023-50F6-D2C6-6BDB89FDCFC9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فردية: أحدكم يقرأ السؤال والآخر يقرأ الجواب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C6AF8603-0030-391C-FF77-69150968DA7E}"/>
              </a:ext>
            </a:extLst>
          </p:cNvPr>
          <p:cNvSpPr/>
          <p:nvPr/>
        </p:nvSpPr>
        <p:spPr>
          <a:xfrm>
            <a:off x="377878" y="3002667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اِرْتَدَتْ مَها قُفْطانها 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ٱلتَّقْليدِيَّ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ٱحْتِفالاً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بٱلْعيدِ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0410367-FEAB-4DB0-3B76-6F6C281F7AF1}"/>
              </a:ext>
            </a:extLst>
          </p:cNvPr>
          <p:cNvSpPr/>
          <p:nvPr/>
        </p:nvSpPr>
        <p:spPr>
          <a:xfrm>
            <a:off x="377879" y="4904510"/>
            <a:ext cx="7358050" cy="99344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تَمْتازُ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ٱلْمَدينَةُ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ٱلْعَتيقَةُ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بِوُجودِ مَطاعِمَ ومَعارِضَ لِلصُّوَرِ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BA14498-D321-9782-F5AD-5BE6B31E25B1}"/>
              </a:ext>
            </a:extLst>
          </p:cNvPr>
          <p:cNvSpPr/>
          <p:nvPr/>
        </p:nvSpPr>
        <p:spPr>
          <a:xfrm>
            <a:off x="377878" y="7064208"/>
            <a:ext cx="6355433" cy="256717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ٱلّذي يُمَيِّزُ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ٱللَّوْحَةَ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ٱلَّتي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ٱسْتوْقَفَتْ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مَها وَاُسْرَتَها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أَنَّ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ٱلرَّسّامَ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جَمَعَ فيها بَيْنَ خَريطَةِ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ٱلْمَغْرِبِ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وٱلنَّشيدِ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ٱلْوَطَنِيِّ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 وَشِعارِ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ٱلْمَمْلَكَةِ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ٱلْخالِدِ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6D8E6C3-C7A8-DD37-CB10-FF24F6CA6267}"/>
              </a:ext>
            </a:extLst>
          </p:cNvPr>
          <p:cNvSpPr/>
          <p:nvPr/>
        </p:nvSpPr>
        <p:spPr>
          <a:xfrm>
            <a:off x="8424188" y="2852189"/>
            <a:ext cx="5067440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لماذا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ٱرْتَدَتْ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مَها قُفْطانها 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ٱلتَّقْليدِيَّ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5D0FDC8-F460-9E90-54FA-ECC142B8C90B}"/>
              </a:ext>
            </a:extLst>
          </p:cNvPr>
          <p:cNvSpPr/>
          <p:nvPr/>
        </p:nvSpPr>
        <p:spPr>
          <a:xfrm>
            <a:off x="7151890" y="3101277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F09E1C5-C17C-9346-B7FF-903F67BFDA58}"/>
              </a:ext>
            </a:extLst>
          </p:cNvPr>
          <p:cNvSpPr/>
          <p:nvPr/>
        </p:nvSpPr>
        <p:spPr>
          <a:xfrm>
            <a:off x="9268691" y="4948667"/>
            <a:ext cx="4222937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بِماذا تَمْتازُ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ٱلْمَدينَةُ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ٱلْعَتيقَةُ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76177148-4307-AF0D-5702-C42185E4298E}"/>
              </a:ext>
            </a:extLst>
          </p:cNvPr>
          <p:cNvSpPr/>
          <p:nvPr/>
        </p:nvSpPr>
        <p:spPr>
          <a:xfrm>
            <a:off x="8130298" y="5186489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CE96B388-FC4A-FC09-D28B-511F6B3CEE5A}"/>
              </a:ext>
            </a:extLst>
          </p:cNvPr>
          <p:cNvSpPr/>
          <p:nvPr/>
        </p:nvSpPr>
        <p:spPr>
          <a:xfrm>
            <a:off x="7994072" y="7473450"/>
            <a:ext cx="5399775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ٱلّذي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يُمَيِّزُ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ٱللَّوْحَةَ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ٱلَّتي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ٱسْتوْقَفَتْ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مَها وَاُسْرَتَها؟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CEC79C81-D917-CCA1-7527-47D52FE9ED4F}"/>
              </a:ext>
            </a:extLst>
          </p:cNvPr>
          <p:cNvSpPr/>
          <p:nvPr/>
        </p:nvSpPr>
        <p:spPr>
          <a:xfrm>
            <a:off x="6982690" y="7722048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78A0CAE-5F94-7431-0C0B-4D037B58C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161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كله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C143B368-D151-17FE-C455-8411EA7AC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t="32340" r="7059" b="32351"/>
          <a:stretch>
            <a:fillRect/>
          </a:stretch>
        </p:blipFill>
        <p:spPr>
          <a:xfrm>
            <a:off x="0" y="2401101"/>
            <a:ext cx="13304239" cy="7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565564" y="3281916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اِسْتَيْقَظْتُ يَوْمَ عيدِ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ٱلْأََضْحى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باكِراً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بدون أخطاء.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CD785798-B37C-D7CD-4F71-7BD3D8B03AB0}"/>
              </a:ext>
            </a:extLst>
          </p:cNvPr>
          <p:cNvSpPr/>
          <p:nvPr/>
        </p:nvSpPr>
        <p:spPr>
          <a:xfrm>
            <a:off x="969818" y="2937164"/>
            <a:ext cx="11319163" cy="673967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</a:pPr>
            <a:r>
              <a:rPr kumimoji="0" lang="ar-MA" sz="4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اِسْتَيْقَظْتُ يَوْمَ عيدِ </a:t>
            </a:r>
            <a:r>
              <a:rPr lang="ar-MA" sz="4800" b="1" dirty="0">
                <a:solidFill>
                  <a:prstClr val="black"/>
                </a:solidFill>
              </a:rPr>
              <a:t>ٱلْأََضْحى</a:t>
            </a:r>
            <a:r>
              <a:rPr kumimoji="0" lang="ar-MA" sz="4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باكِراً. 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لَبِسْتُ ثِيابي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لْجَميلةَ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الَّتي أَعَدَّتْها لي أُمِّي. ثُمَّ ذَهَبْتُ مَعَ والِدي إلى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لْمُصَلّى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لِنُؤدِّيَ صَلاةَ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لْعيدِ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بَعْدَ ذَلِكَ زُرْنا أَقارِبَنا وَتَبادَلْنا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لتَّهاني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لْهَدايا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وَفي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لْمَساءِ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</a:rPr>
              <a:t>ٱجْتَمَعْنا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وشَوَيْنا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للَّحْمَ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في جَوٍّ مِنَ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لْفَرَحِ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لْمَحَبَّةِ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FR" sz="4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3DC22-CB45-8AAB-A604-68DDC5C40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47F9715-260C-3A22-5C73-C94989EF5034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الفقرة المكتوبة على السبورة؟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9FBE38-134C-B348-B40C-E2ECE73C9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F9AEF818-B17C-D86C-45BB-525D6FADC8AC}"/>
              </a:ext>
            </a:extLst>
          </p:cNvPr>
          <p:cNvSpPr/>
          <p:nvPr/>
        </p:nvSpPr>
        <p:spPr>
          <a:xfrm>
            <a:off x="969818" y="2937164"/>
            <a:ext cx="11319163" cy="673967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</a:pPr>
            <a:r>
              <a:rPr kumimoji="0" lang="ar-MA" sz="4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اِسْتَيْقَظْتُ يَوْمَ عيدِ </a:t>
            </a:r>
            <a:r>
              <a:rPr lang="ar-MA" sz="4800" b="1" dirty="0">
                <a:solidFill>
                  <a:prstClr val="black"/>
                </a:solidFill>
              </a:rPr>
              <a:t>ٱلْأََضْحى</a:t>
            </a:r>
            <a:r>
              <a:rPr kumimoji="0" lang="ar-MA" sz="4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باكِراً. 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لَبِسْتُ ثِيابي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لْجَميلةَ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الَّتي أَعَدَّتْها لي أُمِّي. ثُمَّ ذَهَبْتُ مَعَ والِدي إلى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لْمُصَلّى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لِنُؤدِّيَ صَلاةَ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لْعيدِ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بَعْدَ ذَلِكَ زُرْنا أَقارِبَنا وَتَبادَلْنا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لتَّهاني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لْهَدايا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وَفي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لْمَساءِ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</a:rPr>
              <a:t>ٱجْتَمَعْنا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وشَوَيْنا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للَّحْمَ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في جَوٍّ مِنَ 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لْفَرَحِ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</a:t>
            </a:r>
            <a:r>
              <a:rPr lang="ar-MA" sz="4800" b="1" dirty="0" err="1">
                <a:solidFill>
                  <a:prstClr val="black"/>
                </a:solidFill>
              </a:rPr>
              <a:t>ٱ</a:t>
            </a:r>
            <a:r>
              <a:rPr lang="ar-MA" sz="48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لْمَحَبَّةِ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FR" sz="4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030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32،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أنجز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(النشاط1) وأقرأ الكلمات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(يوم العيد)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9988FF7-5E48-2EF9-876A-708D01397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745" y="2350873"/>
            <a:ext cx="4668982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A08B8-A825-D9A6-9F5D-15BD3AC6A541}"/>
              </a:ext>
            </a:extLst>
          </p:cNvPr>
          <p:cNvSpPr/>
          <p:nvPr/>
        </p:nvSpPr>
        <p:spPr>
          <a:xfrm>
            <a:off x="2060520" y="8908473"/>
            <a:ext cx="3495153" cy="4828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السابقة(الصفحة 30). سأراقب ما قمتم به، قبل أن نبدأ حصة اليوم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43054F-E6F4-B19E-9442-93092EF79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A6AD552-B317-EB55-C847-6EA1F986C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394" y="2357637"/>
            <a:ext cx="5334462" cy="7260965"/>
          </a:xfrm>
          <a:prstGeom prst="rect">
            <a:avLst/>
          </a:prstGeom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3A59B8AA-ED52-F1CF-AF64-6E9497D68035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 (النشاط1) بسرعة ودقة على أحد أفراد أسرتي؛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أقرأ النص(جرة الفواكه)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أطرح سؤالين آخرين مرتبطين بالنص وأجيب عنهما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814574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ثنائيات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1872</Words>
  <Application>Microsoft Office PowerPoint</Application>
  <PresentationFormat>Personnalisé</PresentationFormat>
  <Paragraphs>382</Paragraphs>
  <Slides>71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71</vt:i4>
      </vt:variant>
    </vt:vector>
  </HeadingPairs>
  <TitlesOfParts>
    <vt:vector size="9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2194</cp:revision>
  <dcterms:created xsi:type="dcterms:W3CDTF">2014-10-09T07:32:24Z</dcterms:created>
  <dcterms:modified xsi:type="dcterms:W3CDTF">2025-09-17T15:27:54Z</dcterms:modified>
</cp:coreProperties>
</file>