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1"/>
  </p:notesMasterIdLst>
  <p:handoutMasterIdLst>
    <p:handoutMasterId r:id="rId62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704" r:id="rId11"/>
    <p:sldId id="2134808454" r:id="rId12"/>
    <p:sldId id="2134808717" r:id="rId13"/>
    <p:sldId id="2134808718" r:id="rId14"/>
    <p:sldId id="2134808531" r:id="rId15"/>
    <p:sldId id="542" r:id="rId16"/>
    <p:sldId id="2134808690" r:id="rId17"/>
    <p:sldId id="2134808619" r:id="rId18"/>
    <p:sldId id="2134808681" r:id="rId19"/>
    <p:sldId id="2134808705" r:id="rId20"/>
    <p:sldId id="2134808706" r:id="rId21"/>
    <p:sldId id="2134808532" r:id="rId22"/>
    <p:sldId id="2134808563" r:id="rId23"/>
    <p:sldId id="2134808537" r:id="rId24"/>
    <p:sldId id="2134808597" r:id="rId25"/>
    <p:sldId id="2134808581" r:id="rId26"/>
    <p:sldId id="2134808598" r:id="rId27"/>
    <p:sldId id="2134808448" r:id="rId28"/>
    <p:sldId id="2134808648" r:id="rId29"/>
    <p:sldId id="2134808564" r:id="rId30"/>
    <p:sldId id="2134808627" r:id="rId31"/>
    <p:sldId id="2134808566" r:id="rId32"/>
    <p:sldId id="2134808707" r:id="rId33"/>
    <p:sldId id="2134808628" r:id="rId34"/>
    <p:sldId id="2134808629" r:id="rId35"/>
    <p:sldId id="597" r:id="rId36"/>
    <p:sldId id="2134808630" r:id="rId37"/>
    <p:sldId id="2134808708" r:id="rId38"/>
    <p:sldId id="2134808697" r:id="rId39"/>
    <p:sldId id="2134808699" r:id="rId40"/>
    <p:sldId id="2134808709" r:id="rId41"/>
    <p:sldId id="2134808702" r:id="rId42"/>
    <p:sldId id="2134808710" r:id="rId43"/>
    <p:sldId id="2134808638" r:id="rId44"/>
    <p:sldId id="2134808711" r:id="rId45"/>
    <p:sldId id="2134808713" r:id="rId46"/>
    <p:sldId id="2134808641" r:id="rId47"/>
    <p:sldId id="2134808684" r:id="rId48"/>
    <p:sldId id="2134808547" r:id="rId49"/>
    <p:sldId id="2134808657" r:id="rId50"/>
    <p:sldId id="2134808654" r:id="rId51"/>
    <p:sldId id="2134808560" r:id="rId52"/>
    <p:sldId id="2134808678" r:id="rId53"/>
    <p:sldId id="2134808714" r:id="rId54"/>
    <p:sldId id="2134808715" r:id="rId55"/>
    <p:sldId id="2134808716" r:id="rId56"/>
    <p:sldId id="2134808501" r:id="rId57"/>
    <p:sldId id="2134808561" r:id="rId58"/>
    <p:sldId id="2134808503" r:id="rId59"/>
    <p:sldId id="2134808502" r:id="rId6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704"/>
          </p14:sldIdLst>
        </p14:section>
        <p14:section name="افتتاح الحصة" id="{B4CCA7F9-F5CC-4171-9420-75CE68236B45}">
          <p14:sldIdLst>
            <p14:sldId id="2134808454"/>
            <p14:sldId id="2134808717"/>
            <p14:sldId id="2134808718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90"/>
            <p14:sldId id="2134808619"/>
            <p14:sldId id="2134808681"/>
            <p14:sldId id="2134808705"/>
            <p14:sldId id="2134808706"/>
            <p14:sldId id="2134808532"/>
            <p14:sldId id="2134808563"/>
            <p14:sldId id="2134808537"/>
            <p14:sldId id="2134808597"/>
            <p14:sldId id="2134808581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707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30"/>
            <p14:sldId id="2134808708"/>
            <p14:sldId id="2134808697"/>
            <p14:sldId id="2134808699"/>
            <p14:sldId id="2134808709"/>
            <p14:sldId id="2134808702"/>
            <p14:sldId id="2134808710"/>
            <p14:sldId id="2134808638"/>
            <p14:sldId id="2134808711"/>
            <p14:sldId id="2134808713"/>
            <p14:sldId id="2134808641"/>
            <p14:sldId id="2134808684"/>
            <p14:sldId id="2134808547"/>
            <p14:sldId id="2134808657"/>
            <p14:sldId id="2134808654"/>
            <p14:sldId id="2134808560"/>
            <p14:sldId id="2134808678"/>
          </p14:sldIdLst>
        </p14:section>
        <p14:section name="ألعاب" id="{66953B43-0502-40BE-9D9D-49C14FC1791C}">
          <p14:sldIdLst>
            <p14:sldId id="2134808714"/>
            <p14:sldId id="2134808715"/>
            <p14:sldId id="213480871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275AA7-FF0F-4C0F-B775-7EB6E4B0027F}" v="6" dt="2025-08-31T18:33:08.2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commentAuthors" Target="commentAuthors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EE376D67-94C7-4356-B602-B5B1B6C0BDBB}"/>
    <pc:docChg chg="undo redo custSel addSld delSld modSld modSection">
      <pc:chgData name="FERHANE EL MOSTAFA" userId="612e3f77-08f4-424c-9bd0-6ac275dcda07" providerId="ADAL" clId="{EE376D67-94C7-4356-B602-B5B1B6C0BDBB}" dt="2025-08-14T09:41:05.916" v="2204" actId="20577"/>
      <pc:docMkLst>
        <pc:docMk/>
      </pc:docMkLst>
      <pc:sldChg chg="modSp mod">
        <pc:chgData name="FERHANE EL MOSTAFA" userId="612e3f77-08f4-424c-9bd0-6ac275dcda07" providerId="ADAL" clId="{EE376D67-94C7-4356-B602-B5B1B6C0BDBB}" dt="2025-08-12T18:52:34.311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EE376D67-94C7-4356-B602-B5B1B6C0BDBB}" dt="2025-08-12T18:52:34.311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EE376D67-94C7-4356-B602-B5B1B6C0BDBB}" dt="2025-08-14T08:47:52.922" v="1524"/>
        <pc:sldMkLst>
          <pc:docMk/>
          <pc:sldMk cId="1861730519" sldId="597"/>
        </pc:sldMkLst>
        <pc:spChg chg="mod">
          <ac:chgData name="FERHANE EL MOSTAFA" userId="612e3f77-08f4-424c-9bd0-6ac275dcda07" providerId="ADAL" clId="{EE376D67-94C7-4356-B602-B5B1B6C0BDBB}" dt="2025-08-14T08:47:52.922" v="1524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EE376D67-94C7-4356-B602-B5B1B6C0BDBB}" dt="2025-08-14T09:34:11.288" v="203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EE376D67-94C7-4356-B602-B5B1B6C0BDBB}" dt="2025-08-12T18:54:39.311" v="103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E376D67-94C7-4356-B602-B5B1B6C0BDBB}" dt="2025-08-12T18:54:39.311" v="103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EE376D67-94C7-4356-B602-B5B1B6C0BDBB}" dt="2025-08-14T09:34:19.803" v="2039" actId="47"/>
        <pc:sldMkLst>
          <pc:docMk/>
          <pc:sldMk cId="2922113435" sldId="2134808446"/>
        </pc:sldMkLst>
      </pc:sldChg>
      <pc:sldChg chg="addSp delSp modSp mod delAnim modAnim">
        <pc:chgData name="FERHANE EL MOSTAFA" userId="612e3f77-08f4-424c-9bd0-6ac275dcda07" providerId="ADAL" clId="{EE376D67-94C7-4356-B602-B5B1B6C0BDBB}" dt="2025-08-13T06:29:58.174" v="563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EE376D67-94C7-4356-B602-B5B1B6C0BDBB}" dt="2025-08-13T07:52:02.807" v="1202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E376D67-94C7-4356-B602-B5B1B6C0BDBB}" dt="2025-08-13T07:52:02.807" v="1202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EE376D67-94C7-4356-B602-B5B1B6C0BDBB}" dt="2025-08-13T07:52:37.973" v="1212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EE376D67-94C7-4356-B602-B5B1B6C0BDBB}" dt="2025-08-13T07:52:37.973" v="1212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EE376D67-94C7-4356-B602-B5B1B6C0BDBB}" dt="2025-08-14T09:23:21.301" v="1957" actId="478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EE376D67-94C7-4356-B602-B5B1B6C0BDBB}" dt="2025-08-14T09:36:55.685" v="206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E376D67-94C7-4356-B602-B5B1B6C0BDBB}" dt="2025-08-14T09:36:55.685" v="206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">
        <pc:chgData name="FERHANE EL MOSTAFA" userId="612e3f77-08f4-424c-9bd0-6ac275dcda07" providerId="ADAL" clId="{EE376D67-94C7-4356-B602-B5B1B6C0BDBB}" dt="2025-08-14T09:34:11.288" v="203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EE376D67-94C7-4356-B602-B5B1B6C0BDBB}" dt="2025-08-13T07:52:10.310" v="120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E376D67-94C7-4356-B602-B5B1B6C0BDBB}" dt="2025-08-13T07:52:10.310" v="1208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EE376D67-94C7-4356-B602-B5B1B6C0BDBB}" dt="2025-08-13T07:58:52.335" v="1265" actId="403"/>
        <pc:sldMkLst>
          <pc:docMk/>
          <pc:sldMk cId="2317388228" sldId="2134808564"/>
        </pc:sldMkLst>
        <pc:spChg chg="mod">
          <ac:chgData name="FERHANE EL MOSTAFA" userId="612e3f77-08f4-424c-9bd0-6ac275dcda07" providerId="ADAL" clId="{EE376D67-94C7-4356-B602-B5B1B6C0BDBB}" dt="2025-08-13T07:54:47.642" v="1254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EE376D67-94C7-4356-B602-B5B1B6C0BDBB}" dt="2025-08-13T07:58:52.335" v="1265" actId="403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EE376D67-94C7-4356-B602-B5B1B6C0BDBB}" dt="2025-08-13T08:13:25.140" v="1510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EE376D67-94C7-4356-B602-B5B1B6C0BDBB}" dt="2025-08-13T08:12:10.189" v="1485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EE376D67-94C7-4356-B602-B5B1B6C0BDBB}" dt="2025-08-13T08:13:25.140" v="1510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EE376D67-94C7-4356-B602-B5B1B6C0BDBB}" dt="2025-08-13T08:10:38.839" v="1437" actId="1076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EE376D67-94C7-4356-B602-B5B1B6C0BDBB}" dt="2025-08-13T08:09:44.673" v="1427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EE376D67-94C7-4356-B602-B5B1B6C0BDBB}" dt="2025-08-13T07:52:58.285" v="1224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EE376D67-94C7-4356-B602-B5B1B6C0BDBB}" dt="2025-08-13T07:52:58.285" v="1224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EE376D67-94C7-4356-B602-B5B1B6C0BDBB}" dt="2025-08-14T09:34:19.803" v="2039" actId="47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EE376D67-94C7-4356-B602-B5B1B6C0BDBB}" dt="2025-08-13T07:52:45.855" v="121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EE376D67-94C7-4356-B602-B5B1B6C0BDBB}" dt="2025-08-13T07:52:45.855" v="121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EE376D67-94C7-4356-B602-B5B1B6C0BDBB}" dt="2025-08-13T07:53:12.997" v="1238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EE376D67-94C7-4356-B602-B5B1B6C0BDBB}" dt="2025-08-13T07:53:12.997" v="1238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addSp delSp modSp mod modAnim">
        <pc:chgData name="FERHANE EL MOSTAFA" userId="612e3f77-08f4-424c-9bd0-6ac275dcda07" providerId="ADAL" clId="{EE376D67-94C7-4356-B602-B5B1B6C0BDBB}" dt="2025-08-13T07:39:49.249" v="973"/>
        <pc:sldMkLst>
          <pc:docMk/>
          <pc:sldMk cId="1519930428" sldId="2134808619"/>
        </pc:sldMkLst>
      </pc:sldChg>
      <pc:sldChg chg="addSp delSp modSp mod">
        <pc:chgData name="FERHANE EL MOSTAFA" userId="612e3f77-08f4-424c-9bd0-6ac275dcda07" providerId="ADAL" clId="{EE376D67-94C7-4356-B602-B5B1B6C0BDBB}" dt="2025-08-13T07:38:28.939" v="933" actId="20577"/>
        <pc:sldMkLst>
          <pc:docMk/>
          <pc:sldMk cId="711559964" sldId="2134808620"/>
        </pc:sldMkLst>
      </pc:sldChg>
      <pc:sldChg chg="modSp">
        <pc:chgData name="FERHANE EL MOSTAFA" userId="612e3f77-08f4-424c-9bd0-6ac275dcda07" providerId="ADAL" clId="{EE376D67-94C7-4356-B602-B5B1B6C0BDBB}" dt="2025-08-13T08:14:47.453" v="1520" actId="207"/>
        <pc:sldMkLst>
          <pc:docMk/>
          <pc:sldMk cId="1596164037" sldId="2134808628"/>
        </pc:sldMkLst>
        <pc:spChg chg="mod">
          <ac:chgData name="FERHANE EL MOSTAFA" userId="612e3f77-08f4-424c-9bd0-6ac275dcda07" providerId="ADAL" clId="{EE376D67-94C7-4356-B602-B5B1B6C0BDBB}" dt="2025-08-13T08:14:47.453" v="1520" actId="20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EE376D67-94C7-4356-B602-B5B1B6C0BDBB}" dt="2025-08-13T08:15:04.478" v="1523"/>
        <pc:sldMkLst>
          <pc:docMk/>
          <pc:sldMk cId="758098065" sldId="2134808629"/>
        </pc:sldMkLst>
      </pc:sldChg>
      <pc:sldChg chg="add del">
        <pc:chgData name="FERHANE EL MOSTAFA" userId="612e3f77-08f4-424c-9bd0-6ac275dcda07" providerId="ADAL" clId="{EE376D67-94C7-4356-B602-B5B1B6C0BDBB}" dt="2025-08-14T09:18:02.291" v="1922" actId="47"/>
        <pc:sldMkLst>
          <pc:docMk/>
          <pc:sldMk cId="2139915436" sldId="2134808630"/>
        </pc:sldMkLst>
      </pc:sldChg>
      <pc:sldChg chg="addSp delSp modSp mod">
        <pc:chgData name="FERHANE EL MOSTAFA" userId="612e3f77-08f4-424c-9bd0-6ac275dcda07" providerId="ADAL" clId="{EE376D67-94C7-4356-B602-B5B1B6C0BDBB}" dt="2025-08-14T09:41:05.916" v="2204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EE376D67-94C7-4356-B602-B5B1B6C0BDBB}" dt="2025-08-14T09:41:05.916" v="2204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mod">
        <pc:chgData name="FERHANE EL MOSTAFA" userId="612e3f77-08f4-424c-9bd0-6ac275dcda07" providerId="ADAL" clId="{EE376D67-94C7-4356-B602-B5B1B6C0BDBB}" dt="2025-08-14T09:19:18.688" v="1937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E376D67-94C7-4356-B602-B5B1B6C0BDBB}" dt="2025-08-14T09:19:22.710" v="1939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E376D67-94C7-4356-B602-B5B1B6C0BDBB}" dt="2025-08-14T09:19:29.521" v="1941"/>
        <pc:sldMkLst>
          <pc:docMk/>
          <pc:sldMk cId="322019483" sldId="2134808641"/>
        </pc:sldMkLst>
      </pc:sldChg>
      <pc:sldChg chg="delSp mod">
        <pc:chgData name="FERHANE EL MOSTAFA" userId="612e3f77-08f4-424c-9bd0-6ac275dcda07" providerId="ADAL" clId="{EE376D67-94C7-4356-B602-B5B1B6C0BDBB}" dt="2025-08-13T07:54:16.967" v="1249" actId="478"/>
        <pc:sldMkLst>
          <pc:docMk/>
          <pc:sldMk cId="1251160541" sldId="2134808648"/>
        </pc:sldMkLst>
      </pc:sldChg>
      <pc:sldChg chg="del">
        <pc:chgData name="FERHANE EL MOSTAFA" userId="612e3f77-08f4-424c-9bd0-6ac275dcda07" providerId="ADAL" clId="{EE376D67-94C7-4356-B602-B5B1B6C0BDBB}" dt="2025-08-14T09:18:17.960" v="1926" actId="47"/>
        <pc:sldMkLst>
          <pc:docMk/>
          <pc:sldMk cId="1075695747" sldId="2134808650"/>
        </pc:sldMkLst>
      </pc:sldChg>
      <pc:sldChg chg="addSp delSp modSp mod">
        <pc:chgData name="FERHANE EL MOSTAFA" userId="612e3f77-08f4-424c-9bd0-6ac275dcda07" providerId="ADAL" clId="{EE376D67-94C7-4356-B602-B5B1B6C0BDBB}" dt="2025-08-14T09:31:46.426" v="2029"/>
        <pc:sldMkLst>
          <pc:docMk/>
          <pc:sldMk cId="2150186220" sldId="2134808654"/>
        </pc:sldMkLst>
        <pc:spChg chg="mod">
          <ac:chgData name="FERHANE EL MOSTAFA" userId="612e3f77-08f4-424c-9bd0-6ac275dcda07" providerId="ADAL" clId="{EE376D67-94C7-4356-B602-B5B1B6C0BDBB}" dt="2025-08-14T09:24:42.642" v="1964" actId="108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E376D67-94C7-4356-B602-B5B1B6C0BDBB}" dt="2025-08-14T09:26:29.615" v="1982" actId="1076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E376D67-94C7-4356-B602-B5B1B6C0BDBB}" dt="2025-08-14T09:28:14.742" v="2001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E376D67-94C7-4356-B602-B5B1B6C0BDBB}" dt="2025-08-14T09:29:58.885" v="2020" actId="14100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E376D67-94C7-4356-B602-B5B1B6C0BDBB}" dt="2025-08-14T09:25:25.467" v="197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E376D67-94C7-4356-B602-B5B1B6C0BDBB}" dt="2025-08-14T09:27:55.553" v="199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E376D67-94C7-4356-B602-B5B1B6C0BDBB}" dt="2025-08-14T09:25:51.232" v="1976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E376D67-94C7-4356-B602-B5B1B6C0BDBB}" dt="2025-08-14T09:30:02.796" v="2021" actId="1076"/>
          <ac:spMkLst>
            <pc:docMk/>
            <pc:sldMk cId="2150186220" sldId="2134808654"/>
            <ac:spMk id="14" creationId="{59CA3858-6D1F-606B-2920-01562F865885}"/>
          </ac:spMkLst>
        </pc:spChg>
        <pc:picChg chg="add mod">
          <ac:chgData name="FERHANE EL MOSTAFA" userId="612e3f77-08f4-424c-9bd0-6ac275dcda07" providerId="ADAL" clId="{EE376D67-94C7-4356-B602-B5B1B6C0BDBB}" dt="2025-08-14T09:31:46.426" v="2029"/>
          <ac:picMkLst>
            <pc:docMk/>
            <pc:sldMk cId="2150186220" sldId="2134808654"/>
            <ac:picMk id="6" creationId="{8729C9C7-DEB4-33D3-BF64-4F0257D73AC0}"/>
          </ac:picMkLst>
        </pc:picChg>
      </pc:sldChg>
      <pc:sldChg chg="addSp delSp modSp mod">
        <pc:chgData name="FERHANE EL MOSTAFA" userId="612e3f77-08f4-424c-9bd0-6ac275dcda07" providerId="ADAL" clId="{EE376D67-94C7-4356-B602-B5B1B6C0BDBB}" dt="2025-08-14T09:24:13.005" v="1962"/>
        <pc:sldMkLst>
          <pc:docMk/>
          <pc:sldMk cId="2697984048" sldId="2134808657"/>
        </pc:sldMkLst>
      </pc:sldChg>
      <pc:sldChg chg="del">
        <pc:chgData name="FERHANE EL MOSTAFA" userId="612e3f77-08f4-424c-9bd0-6ac275dcda07" providerId="ADAL" clId="{EE376D67-94C7-4356-B602-B5B1B6C0BDBB}" dt="2025-08-14T09:34:13.666" v="2038" actId="47"/>
        <pc:sldMkLst>
          <pc:docMk/>
          <pc:sldMk cId="505075092" sldId="2134808662"/>
        </pc:sldMkLst>
      </pc:sldChg>
      <pc:sldChg chg="del">
        <pc:chgData name="FERHANE EL MOSTAFA" userId="612e3f77-08f4-424c-9bd0-6ac275dcda07" providerId="ADAL" clId="{EE376D67-94C7-4356-B602-B5B1B6C0BDBB}" dt="2025-08-14T09:18:32.694" v="1930" actId="47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EE376D67-94C7-4356-B602-B5B1B6C0BDBB}" dt="2025-08-14T09:03:13.088" v="1612" actId="47"/>
        <pc:sldMkLst>
          <pc:docMk/>
          <pc:sldMk cId="3935438735" sldId="2134808672"/>
        </pc:sldMkLst>
      </pc:sldChg>
      <pc:sldChg chg="del">
        <pc:chgData name="FERHANE EL MOSTAFA" userId="612e3f77-08f4-424c-9bd0-6ac275dcda07" providerId="ADAL" clId="{EE376D67-94C7-4356-B602-B5B1B6C0BDBB}" dt="2025-08-14T09:18:24.742" v="1928" actId="47"/>
        <pc:sldMkLst>
          <pc:docMk/>
          <pc:sldMk cId="3727604126" sldId="2134808673"/>
        </pc:sldMkLst>
      </pc:sldChg>
      <pc:sldChg chg="add del">
        <pc:chgData name="FERHANE EL MOSTAFA" userId="612e3f77-08f4-424c-9bd0-6ac275dcda07" providerId="ADAL" clId="{EE376D67-94C7-4356-B602-B5B1B6C0BDBB}" dt="2025-08-14T09:17:27.775" v="1921" actId="47"/>
        <pc:sldMkLst>
          <pc:docMk/>
          <pc:sldMk cId="316936350" sldId="2134808674"/>
        </pc:sldMkLst>
      </pc:sldChg>
      <pc:sldChg chg="add del">
        <pc:chgData name="FERHANE EL MOSTAFA" userId="612e3f77-08f4-424c-9bd0-6ac275dcda07" providerId="ADAL" clId="{EE376D67-94C7-4356-B602-B5B1B6C0BDBB}" dt="2025-08-14T09:18:04.826" v="1923" actId="47"/>
        <pc:sldMkLst>
          <pc:docMk/>
          <pc:sldMk cId="3519988655" sldId="2134808675"/>
        </pc:sldMkLst>
      </pc:sldChg>
      <pc:sldChg chg="addSp delSp modSp mod">
        <pc:chgData name="FERHANE EL MOSTAFA" userId="612e3f77-08f4-424c-9bd0-6ac275dcda07" providerId="ADAL" clId="{EE376D67-94C7-4356-B602-B5B1B6C0BDBB}" dt="2025-08-14T09:32:59.161" v="2036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EE376D67-94C7-4356-B602-B5B1B6C0BDBB}" dt="2025-08-12T18:53:30.753" v="7" actId="47"/>
        <pc:sldMkLst>
          <pc:docMk/>
          <pc:sldMk cId="1185213107" sldId="2134808679"/>
        </pc:sldMkLst>
      </pc:sldChg>
      <pc:sldChg chg="addSp delSp modSp mod modAnim">
        <pc:chgData name="FERHANE EL MOSTAFA" userId="612e3f77-08f4-424c-9bd0-6ac275dcda07" providerId="ADAL" clId="{EE376D67-94C7-4356-B602-B5B1B6C0BDBB}" dt="2025-08-13T07:49:23.853" v="1163" actId="20577"/>
        <pc:sldMkLst>
          <pc:docMk/>
          <pc:sldMk cId="2194023215" sldId="2134808680"/>
        </pc:sldMkLst>
      </pc:sldChg>
      <pc:sldChg chg="addSp delSp modSp mod delAnim modAnim">
        <pc:chgData name="FERHANE EL MOSTAFA" userId="612e3f77-08f4-424c-9bd0-6ac275dcda07" providerId="ADAL" clId="{EE376D67-94C7-4356-B602-B5B1B6C0BDBB}" dt="2025-08-13T07:50:49.847" v="1195"/>
        <pc:sldMkLst>
          <pc:docMk/>
          <pc:sldMk cId="2335178556" sldId="2134808681"/>
        </pc:sldMkLst>
        <pc:spChg chg="mod">
          <ac:chgData name="FERHANE EL MOSTAFA" userId="612e3f77-08f4-424c-9bd0-6ac275dcda07" providerId="ADAL" clId="{EE376D67-94C7-4356-B602-B5B1B6C0BDBB}" dt="2025-08-13T07:43:27.391" v="1052" actId="20577"/>
          <ac:spMkLst>
            <pc:docMk/>
            <pc:sldMk cId="2335178556" sldId="2134808681"/>
            <ac:spMk id="6" creationId="{9D3D39CC-765E-9109-26AF-0DA1C25C8BA9}"/>
          </ac:spMkLst>
        </pc:spChg>
      </pc:sldChg>
      <pc:sldChg chg="addSp delSp modSp del mod delAnim modAnim">
        <pc:chgData name="FERHANE EL MOSTAFA" userId="612e3f77-08f4-424c-9bd0-6ac275dcda07" providerId="ADAL" clId="{EE376D67-94C7-4356-B602-B5B1B6C0BDBB}" dt="2025-08-13T07:51:32.684" v="1196" actId="47"/>
        <pc:sldMkLst>
          <pc:docMk/>
          <pc:sldMk cId="3986733693" sldId="2134808682"/>
        </pc:sldMkLst>
      </pc:sldChg>
      <pc:sldChg chg="modSp del mod">
        <pc:chgData name="FERHANE EL MOSTAFA" userId="612e3f77-08f4-424c-9bd0-6ac275dcda07" providerId="ADAL" clId="{EE376D67-94C7-4356-B602-B5B1B6C0BDBB}" dt="2025-08-13T08:14:02.516" v="1515" actId="47"/>
        <pc:sldMkLst>
          <pc:docMk/>
          <pc:sldMk cId="1729104250" sldId="2134808683"/>
        </pc:sldMkLst>
      </pc:sldChg>
      <pc:sldChg chg="del">
        <pc:chgData name="FERHANE EL MOSTAFA" userId="612e3f77-08f4-424c-9bd0-6ac275dcda07" providerId="ADAL" clId="{EE376D67-94C7-4356-B602-B5B1B6C0BDBB}" dt="2025-08-14T09:18:13.880" v="1925" actId="47"/>
        <pc:sldMkLst>
          <pc:docMk/>
          <pc:sldMk cId="488445246" sldId="2134808684"/>
        </pc:sldMkLst>
      </pc:sldChg>
      <pc:sldChg chg="del">
        <pc:chgData name="FERHANE EL MOSTAFA" userId="612e3f77-08f4-424c-9bd0-6ac275dcda07" providerId="ADAL" clId="{EE376D67-94C7-4356-B602-B5B1B6C0BDBB}" dt="2025-08-14T09:18:21.810" v="1927" actId="47"/>
        <pc:sldMkLst>
          <pc:docMk/>
          <pc:sldMk cId="2407232" sldId="2134808685"/>
        </pc:sldMkLst>
      </pc:sldChg>
      <pc:sldChg chg="del">
        <pc:chgData name="FERHANE EL MOSTAFA" userId="612e3f77-08f4-424c-9bd0-6ac275dcda07" providerId="ADAL" clId="{EE376D67-94C7-4356-B602-B5B1B6C0BDBB}" dt="2025-08-14T09:18:26.732" v="1929" actId="47"/>
        <pc:sldMkLst>
          <pc:docMk/>
          <pc:sldMk cId="657170249" sldId="2134808686"/>
        </pc:sldMkLst>
      </pc:sldChg>
      <pc:sldChg chg="del">
        <pc:chgData name="FERHANE EL MOSTAFA" userId="612e3f77-08f4-424c-9bd0-6ac275dcda07" providerId="ADAL" clId="{EE376D67-94C7-4356-B602-B5B1B6C0BDBB}" dt="2025-08-14T09:18:35.477" v="1931" actId="47"/>
        <pc:sldMkLst>
          <pc:docMk/>
          <pc:sldMk cId="1528552578" sldId="2134808687"/>
        </pc:sldMkLst>
      </pc:sldChg>
      <pc:sldChg chg="del">
        <pc:chgData name="FERHANE EL MOSTAFA" userId="612e3f77-08f4-424c-9bd0-6ac275dcda07" providerId="ADAL" clId="{EE376D67-94C7-4356-B602-B5B1B6C0BDBB}" dt="2025-08-14T09:32:12.786" v="2033" actId="47"/>
        <pc:sldMkLst>
          <pc:docMk/>
          <pc:sldMk cId="2772335970" sldId="2134808688"/>
        </pc:sldMkLst>
      </pc:sldChg>
      <pc:sldChg chg="addSp delSp modSp add mod">
        <pc:chgData name="FERHANE EL MOSTAFA" userId="612e3f77-08f4-424c-9bd0-6ac275dcda07" providerId="ADAL" clId="{EE376D67-94C7-4356-B602-B5B1B6C0BDBB}" dt="2025-08-12T18:53:22.604" v="6" actId="20577"/>
        <pc:sldMkLst>
          <pc:docMk/>
          <pc:sldMk cId="2881457431" sldId="2134808689"/>
        </pc:sldMkLst>
      </pc:sldChg>
      <pc:sldChg chg="addSp delSp modSp add mod">
        <pc:chgData name="FERHANE EL MOSTAFA" userId="612e3f77-08f4-424c-9bd0-6ac275dcda07" providerId="ADAL" clId="{EE376D67-94C7-4356-B602-B5B1B6C0BDBB}" dt="2025-08-13T07:39:20.730" v="971" actId="1076"/>
        <pc:sldMkLst>
          <pc:docMk/>
          <pc:sldMk cId="3999503743" sldId="2134808690"/>
        </pc:sldMkLst>
        <pc:spChg chg="mod">
          <ac:chgData name="FERHANE EL MOSTAFA" userId="612e3f77-08f4-424c-9bd0-6ac275dcda07" providerId="ADAL" clId="{EE376D67-94C7-4356-B602-B5B1B6C0BDBB}" dt="2025-08-13T07:39:20.730" v="971" actId="1076"/>
          <ac:spMkLst>
            <pc:docMk/>
            <pc:sldMk cId="3999503743" sldId="2134808690"/>
            <ac:spMk id="6" creationId="{7E2BDA04-8FF1-9F1E-A4A5-09AE0E02A808}"/>
          </ac:spMkLst>
        </pc:spChg>
        <pc:picChg chg="add mod">
          <ac:chgData name="FERHANE EL MOSTAFA" userId="612e3f77-08f4-424c-9bd0-6ac275dcda07" providerId="ADAL" clId="{EE376D67-94C7-4356-B602-B5B1B6C0BDBB}" dt="2025-08-13T07:39:12.549" v="970"/>
          <ac:picMkLst>
            <pc:docMk/>
            <pc:sldMk cId="3999503743" sldId="2134808690"/>
            <ac:picMk id="3" creationId="{960FF667-80EA-10A3-28D7-6C1C3465C022}"/>
          </ac:picMkLst>
        </pc:picChg>
      </pc:sldChg>
      <pc:sldChg chg="modSp add mod">
        <pc:chgData name="FERHANE EL MOSTAFA" userId="612e3f77-08f4-424c-9bd0-6ac275dcda07" providerId="ADAL" clId="{EE376D67-94C7-4356-B602-B5B1B6C0BDBB}" dt="2025-08-13T07:49:12.892" v="1154" actId="20577"/>
        <pc:sldMkLst>
          <pc:docMk/>
          <pc:sldMk cId="1681984091" sldId="2134808691"/>
        </pc:sldMkLst>
      </pc:sldChg>
      <pc:sldChg chg="add del">
        <pc:chgData name="FERHANE EL MOSTAFA" userId="612e3f77-08f4-424c-9bd0-6ac275dcda07" providerId="ADAL" clId="{EE376D67-94C7-4356-B602-B5B1B6C0BDBB}" dt="2025-08-13T07:49:38.530" v="1166"/>
        <pc:sldMkLst>
          <pc:docMk/>
          <pc:sldMk cId="141451742" sldId="2134808692"/>
        </pc:sldMkLst>
      </pc:sldChg>
      <pc:sldChg chg="addSp delSp modSp add mod">
        <pc:chgData name="FERHANE EL MOSTAFA" userId="612e3f77-08f4-424c-9bd0-6ac275dcda07" providerId="ADAL" clId="{EE376D67-94C7-4356-B602-B5B1B6C0BDBB}" dt="2025-08-13T08:13:56.041" v="1514"/>
        <pc:sldMkLst>
          <pc:docMk/>
          <pc:sldMk cId="2258992935" sldId="2134808692"/>
        </pc:sldMkLst>
      </pc:sldChg>
      <pc:sldChg chg="modSp add mod">
        <pc:chgData name="FERHANE EL MOSTAFA" userId="612e3f77-08f4-424c-9bd0-6ac275dcda07" providerId="ADAL" clId="{EE376D67-94C7-4356-B602-B5B1B6C0BDBB}" dt="2025-08-14T09:02:14.290" v="1607" actId="20577"/>
        <pc:sldMkLst>
          <pc:docMk/>
          <pc:sldMk cId="340375023" sldId="2134808693"/>
        </pc:sldMkLst>
      </pc:sldChg>
      <pc:sldChg chg="delSp modSp add del mod delAnim modAnim">
        <pc:chgData name="FERHANE EL MOSTAFA" userId="612e3f77-08f4-424c-9bd0-6ac275dcda07" providerId="ADAL" clId="{EE376D67-94C7-4356-B602-B5B1B6C0BDBB}" dt="2025-08-14T09:07:58.141" v="1769" actId="2696"/>
        <pc:sldMkLst>
          <pc:docMk/>
          <pc:sldMk cId="1082416666" sldId="2134808694"/>
        </pc:sldMkLst>
      </pc:sldChg>
      <pc:sldChg chg="modSp add mod">
        <pc:chgData name="FERHANE EL MOSTAFA" userId="612e3f77-08f4-424c-9bd0-6ac275dcda07" providerId="ADAL" clId="{EE376D67-94C7-4356-B602-B5B1B6C0BDBB}" dt="2025-08-14T09:15:13.822" v="1846" actId="6549"/>
        <pc:sldMkLst>
          <pc:docMk/>
          <pc:sldMk cId="1850423050" sldId="2134808694"/>
        </pc:sldMkLst>
      </pc:sldChg>
      <pc:sldChg chg="addSp delSp modSp add del mod">
        <pc:chgData name="FERHANE EL MOSTAFA" userId="612e3f77-08f4-424c-9bd0-6ac275dcda07" providerId="ADAL" clId="{EE376D67-94C7-4356-B602-B5B1B6C0BDBB}" dt="2025-08-14T09:18:08.547" v="1924" actId="47"/>
        <pc:sldMkLst>
          <pc:docMk/>
          <pc:sldMk cId="2757630257" sldId="2134808695"/>
        </pc:sldMkLst>
      </pc:sldChg>
      <pc:sldChg chg="addSp delSp modSp add mod">
        <pc:chgData name="FERHANE EL MOSTAFA" userId="612e3f77-08f4-424c-9bd0-6ac275dcda07" providerId="ADAL" clId="{EE376D67-94C7-4356-B602-B5B1B6C0BDBB}" dt="2025-08-14T09:03:10.589" v="1611"/>
        <pc:sldMkLst>
          <pc:docMk/>
          <pc:sldMk cId="688781793" sldId="2134808696"/>
        </pc:sldMkLst>
      </pc:sldChg>
      <pc:sldChg chg="add del">
        <pc:chgData name="FERHANE EL MOSTAFA" userId="612e3f77-08f4-424c-9bd0-6ac275dcda07" providerId="ADAL" clId="{EE376D67-94C7-4356-B602-B5B1B6C0BDBB}" dt="2025-08-14T09:03:51.444" v="1614" actId="2696"/>
        <pc:sldMkLst>
          <pc:docMk/>
          <pc:sldMk cId="2195481828" sldId="2134808697"/>
        </pc:sldMkLst>
      </pc:sldChg>
      <pc:sldChg chg="add">
        <pc:chgData name="FERHANE EL MOSTAFA" userId="612e3f77-08f4-424c-9bd0-6ac275dcda07" providerId="ADAL" clId="{EE376D67-94C7-4356-B602-B5B1B6C0BDBB}" dt="2025-08-14T09:03:55.746" v="1615"/>
        <pc:sldMkLst>
          <pc:docMk/>
          <pc:sldMk cId="2281701825" sldId="2134808697"/>
        </pc:sldMkLst>
      </pc:sldChg>
      <pc:sldChg chg="addSp delSp modSp add mod delAnim modAnim">
        <pc:chgData name="FERHANE EL MOSTAFA" userId="612e3f77-08f4-424c-9bd0-6ac275dcda07" providerId="ADAL" clId="{EE376D67-94C7-4356-B602-B5B1B6C0BDBB}" dt="2025-08-14T09:13:28.184" v="1817"/>
        <pc:sldMkLst>
          <pc:docMk/>
          <pc:sldMk cId="1011123268" sldId="2134808698"/>
        </pc:sldMkLst>
      </pc:sldChg>
      <pc:sldChg chg="addSp delSp modSp add mod modAnim">
        <pc:chgData name="FERHANE EL MOSTAFA" userId="612e3f77-08f4-424c-9bd0-6ac275dcda07" providerId="ADAL" clId="{EE376D67-94C7-4356-B602-B5B1B6C0BDBB}" dt="2025-08-14T09:17:12.598" v="1920" actId="1076"/>
        <pc:sldMkLst>
          <pc:docMk/>
          <pc:sldMk cId="984197003" sldId="2134808699"/>
        </pc:sldMkLst>
        <pc:spChg chg="mod">
          <ac:chgData name="FERHANE EL MOSTAFA" userId="612e3f77-08f4-424c-9bd0-6ac275dcda07" providerId="ADAL" clId="{EE376D67-94C7-4356-B602-B5B1B6C0BDBB}" dt="2025-08-14T09:14:01.160" v="1819"/>
          <ac:spMkLst>
            <pc:docMk/>
            <pc:sldMk cId="984197003" sldId="2134808699"/>
            <ac:spMk id="3" creationId="{59142C15-9D95-3EB0-6602-2BD3F816FAFD}"/>
          </ac:spMkLst>
        </pc:spChg>
      </pc:sldChg>
      <pc:sldChg chg="addSp delSp modSp add mod modAnim">
        <pc:chgData name="FERHANE EL MOSTAFA" userId="612e3f77-08f4-424c-9bd0-6ac275dcda07" providerId="ADAL" clId="{EE376D67-94C7-4356-B602-B5B1B6C0BDBB}" dt="2025-08-14T09:32:33.069" v="2034"/>
        <pc:sldMkLst>
          <pc:docMk/>
          <pc:sldMk cId="1675499252" sldId="2134808700"/>
        </pc:sldMkLst>
      </pc:sldChg>
      <pc:sldChg chg="addSp delSp modSp add mod">
        <pc:chgData name="FERHANE EL MOSTAFA" userId="612e3f77-08f4-424c-9bd0-6ac275dcda07" providerId="ADAL" clId="{EE376D67-94C7-4356-B602-B5B1B6C0BDBB}" dt="2025-08-14T09:38:54.349" v="2102" actId="1076"/>
        <pc:sldMkLst>
          <pc:docMk/>
          <pc:sldMk cId="3659626651" sldId="2134808701"/>
        </pc:sldMkLst>
      </pc:sldChg>
      <pc:sldChg chg="addSp delSp modSp add mod">
        <pc:chgData name="FERHANE EL MOSTAFA" userId="612e3f77-08f4-424c-9bd0-6ac275dcda07" providerId="ADAL" clId="{EE376D67-94C7-4356-B602-B5B1B6C0BDBB}" dt="2025-08-14T09:39:42.886" v="2149" actId="20577"/>
        <pc:sldMkLst>
          <pc:docMk/>
          <pc:sldMk cId="3185743173" sldId="2134808702"/>
        </pc:sldMkLst>
        <pc:spChg chg="mod">
          <ac:chgData name="FERHANE EL MOSTAFA" userId="612e3f77-08f4-424c-9bd0-6ac275dcda07" providerId="ADAL" clId="{EE376D67-94C7-4356-B602-B5B1B6C0BDBB}" dt="2025-08-14T09:39:42.886" v="2149" actId="20577"/>
          <ac:spMkLst>
            <pc:docMk/>
            <pc:sldMk cId="3185743173" sldId="2134808702"/>
            <ac:spMk id="2" creationId="{78A9F4A3-A4A0-77AC-BDCE-D515AE65B327}"/>
          </ac:spMkLst>
        </pc:spChg>
        <pc:picChg chg="add mod">
          <ac:chgData name="FERHANE EL MOSTAFA" userId="612e3f77-08f4-424c-9bd0-6ac275dcda07" providerId="ADAL" clId="{EE376D67-94C7-4356-B602-B5B1B6C0BDBB}" dt="2025-08-14T09:39:20.161" v="2105"/>
          <ac:picMkLst>
            <pc:docMk/>
            <pc:sldMk cId="3185743173" sldId="2134808702"/>
            <ac:picMk id="3" creationId="{C518F4F4-D985-FB3F-5B24-445A7848FB09}"/>
          </ac:picMkLst>
        </pc:picChg>
      </pc:sldChg>
      <pc:sldChg chg="addSp delSp modSp add mod">
        <pc:chgData name="FERHANE EL MOSTAFA" userId="612e3f77-08f4-424c-9bd0-6ac275dcda07" providerId="ADAL" clId="{EE376D67-94C7-4356-B602-B5B1B6C0BDBB}" dt="2025-08-14T09:40:56.828" v="2203" actId="20577"/>
        <pc:sldMkLst>
          <pc:docMk/>
          <pc:sldMk cId="4214746947" sldId="2134808703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0T17:11:16.767" v="1582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7:09:35.741" v="1557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81F055-64B2-415E-AAE4-DE4B7D05BA22}" dt="2025-08-10T12:05:24.576" v="111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11:16.767" v="158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81F055-64B2-415E-AAE4-DE4B7D05BA22}" dt="2025-08-10T12:05:38.156" v="11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17:20.573" v="426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0T12:17:06.091" v="422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0T12:17:20.573" v="426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0T12:17:14.429" v="424" actId="207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</pc:sldChg>
      <pc:sldChg chg="addSp delSp modSp mod">
        <pc:chgData name="FERHANE EL MOSTAFA" userId="612e3f77-08f4-424c-9bd0-6ac275dcda07" providerId="ADAL" clId="{0981F055-64B2-415E-AAE4-DE4B7D05BA22}" dt="2025-08-10T17:09:54.797" v="1559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0981F055-64B2-415E-AAE4-DE4B7D05BA22}" dt="2025-08-10T11:49:06.222" v="102" actId="14100"/>
        <pc:sldMkLst>
          <pc:docMk/>
          <pc:sldMk cId="246076526" sldId="2134808617"/>
        </pc:sldMkLst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0T12:18:20.605" v="441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81F055-64B2-415E-AAE4-DE4B7D05BA22}" dt="2025-08-10T12:18:20.605" v="441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81F055-64B2-415E-AAE4-DE4B7D05BA22}" dt="2025-08-10T12:18:52.465" v="443"/>
        <pc:sldMkLst>
          <pc:docMk/>
          <pc:sldMk cId="758098065" sldId="2134808629"/>
        </pc:sldMkLst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0T12:19:38.977" v="451" actId="1076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</pc:sldChg>
      <pc:sldChg chg="modSp mod">
        <pc:chgData name="FERHANE EL MOSTAFA" userId="612e3f77-08f4-424c-9bd0-6ac275dcda07" providerId="ADAL" clId="{0981F055-64B2-415E-AAE4-DE4B7D05BA22}" dt="2025-08-10T16:41:05.341" v="807" actId="14100"/>
        <pc:sldMkLst>
          <pc:docMk/>
          <pc:sldMk cId="2150186220" sldId="2134808654"/>
        </pc:sldMkLst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</pc:sldChg>
      <pc:sldChg chg="addSp delSp modSp add mod modAnim">
        <pc:chgData name="FERHANE EL MOSTAFA" userId="612e3f77-08f4-424c-9bd0-6ac275dcda07" providerId="ADAL" clId="{0981F055-64B2-415E-AAE4-DE4B7D05BA22}" dt="2025-08-10T16:54:30.822" v="1213"/>
        <pc:sldMkLst>
          <pc:docMk/>
          <pc:sldMk cId="2681396421" sldId="2134808665"/>
        </pc:sldMkLst>
      </pc:sldChg>
      <pc:sldChg chg="addSp delSp modSp add mod modAnim">
        <pc:chgData name="FERHANE EL MOSTAFA" userId="612e3f77-08f4-424c-9bd0-6ac275dcda07" providerId="ADAL" clId="{0981F055-64B2-415E-AAE4-DE4B7D05BA22}" dt="2025-08-10T16:56:08.282" v="1298"/>
        <pc:sldMkLst>
          <pc:docMk/>
          <pc:sldMk cId="2269882199" sldId="2134808666"/>
        </pc:sldMkLst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</pc:sldChg>
    </pc:docChg>
  </pc:docChgLst>
  <pc:docChgLst>
    <pc:chgData name="FERHANE EL MOSTAFA" userId="612e3f77-08f4-424c-9bd0-6ac275dcda07" providerId="ADAL" clId="{B08A21FD-E0D2-4FA0-B276-5DE5DD90116F}"/>
    <pc:docChg chg="undo redo custSel addSld delSld modSld modSection">
      <pc:chgData name="FERHANE EL MOSTAFA" userId="612e3f77-08f4-424c-9bd0-6ac275dcda07" providerId="ADAL" clId="{B08A21FD-E0D2-4FA0-B276-5DE5DD90116F}" dt="2025-08-11T11:46:43.892" v="2852" actId="20577"/>
      <pc:docMkLst>
        <pc:docMk/>
      </pc:docMkLst>
      <pc:sldChg chg="modSp mod">
        <pc:chgData name="FERHANE EL MOSTAFA" userId="612e3f77-08f4-424c-9bd0-6ac275dcda07" providerId="ADAL" clId="{B08A21FD-E0D2-4FA0-B276-5DE5DD90116F}" dt="2025-08-11T08:57:07.890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B08A21FD-E0D2-4FA0-B276-5DE5DD90116F}" dt="2025-08-11T08:57:07.890" v="2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B08A21FD-E0D2-4FA0-B276-5DE5DD90116F}" dt="2025-08-11T09:57:35.516" v="115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B08A21FD-E0D2-4FA0-B276-5DE5DD90116F}" dt="2025-08-11T09:57:35.516" v="115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B08A21FD-E0D2-4FA0-B276-5DE5DD90116F}" dt="2025-08-11T09:01:53.712" v="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B08A21FD-E0D2-4FA0-B276-5DE5DD90116F}" dt="2025-08-11T09:01:53.712" v="2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B08A21FD-E0D2-4FA0-B276-5DE5DD90116F}" dt="2025-08-11T09:03:58.458" v="8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B08A21FD-E0D2-4FA0-B276-5DE5DD90116F}" dt="2025-08-11T09:03:58.458" v="8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B08A21FD-E0D2-4FA0-B276-5DE5DD90116F}" dt="2025-08-11T09:05:14.917" v="91" actId="108"/>
        <pc:sldMkLst>
          <pc:docMk/>
          <pc:sldMk cId="2097033110" sldId="2134808450"/>
        </pc:sldMkLst>
      </pc:sldChg>
      <pc:sldChg chg="addSp delSp modSp mod delAnim modAnim">
        <pc:chgData name="FERHANE EL MOSTAFA" userId="612e3f77-08f4-424c-9bd0-6ac275dcda07" providerId="ADAL" clId="{B08A21FD-E0D2-4FA0-B276-5DE5DD90116F}" dt="2025-08-11T09:15:27.642" v="411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B08A21FD-E0D2-4FA0-B276-5DE5DD90116F}" dt="2025-08-11T09:32:28.423" v="72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B08A21FD-E0D2-4FA0-B276-5DE5DD90116F}" dt="2025-08-11T09:32:28.423" v="72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B08A21FD-E0D2-4FA0-B276-5DE5DD90116F}" dt="2025-08-11T09:32:44.596" v="73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B08A21FD-E0D2-4FA0-B276-5DE5DD90116F}" dt="2025-08-11T09:32:44.596" v="73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6:40.963" v="258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B08A21FD-E0D2-4FA0-B276-5DE5DD90116F}" dt="2025-08-11T11:26:40.963" v="258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46:43.892" v="285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B08A21FD-E0D2-4FA0-B276-5DE5DD90116F}" dt="2025-08-11T11:46:14.308" v="28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B08A21FD-E0D2-4FA0-B276-5DE5DD90116F}" dt="2025-08-11T11:46:43.892" v="285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686837063" sldId="2134808562"/>
        </pc:sldMkLst>
      </pc:sldChg>
      <pc:sldChg chg="modSp modAnim">
        <pc:chgData name="FERHANE EL MOSTAFA" userId="612e3f77-08f4-424c-9bd0-6ac275dcda07" providerId="ADAL" clId="{B08A21FD-E0D2-4FA0-B276-5DE5DD90116F}" dt="2025-08-11T09:32:37.288" v="7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B08A21FD-E0D2-4FA0-B276-5DE5DD90116F}" dt="2025-08-11T09:32:37.288" v="734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B08A21FD-E0D2-4FA0-B276-5DE5DD90116F}" dt="2025-08-11T09:37:44.432" v="835"/>
        <pc:sldMkLst>
          <pc:docMk/>
          <pc:sldMk cId="2317388228" sldId="2134808564"/>
        </pc:sldMkLst>
        <pc:spChg chg="mod">
          <ac:chgData name="FERHANE EL MOSTAFA" userId="612e3f77-08f4-424c-9bd0-6ac275dcda07" providerId="ADAL" clId="{B08A21FD-E0D2-4FA0-B276-5DE5DD90116F}" dt="2025-08-11T09:37:16.703" v="81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B08A21FD-E0D2-4FA0-B276-5DE5DD90116F}" dt="2025-08-11T09:37:44.432" v="835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50:48.237" v="1044" actId="20577"/>
        <pc:sldMkLst>
          <pc:docMk/>
          <pc:sldMk cId="2709170444" sldId="2134808566"/>
        </pc:sldMkLst>
        <pc:spChg chg="mod">
          <ac:chgData name="FERHANE EL MOSTAFA" userId="612e3f77-08f4-424c-9bd0-6ac275dcda07" providerId="ADAL" clId="{B08A21FD-E0D2-4FA0-B276-5DE5DD90116F}" dt="2025-08-11T09:50:48.237" v="1044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B08A21FD-E0D2-4FA0-B276-5DE5DD90116F}" dt="2025-08-11T09:50:05.855" v="1042" actId="1076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B08A21FD-E0D2-4FA0-B276-5DE5DD90116F}" dt="2025-08-11T09:49:55.907" v="1041" actId="1076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B08A21FD-E0D2-4FA0-B276-5DE5DD90116F}" dt="2025-08-11T09:49:44.696" v="1040" actId="404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B08A21FD-E0D2-4FA0-B276-5DE5DD90116F}" dt="2025-08-11T09:49:32.808" v="1038" actId="1076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33:30.172" v="76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B08A21FD-E0D2-4FA0-B276-5DE5DD90116F}" dt="2025-08-11T09:33:30.172" v="76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B08A21FD-E0D2-4FA0-B276-5DE5DD90116F}" dt="2025-08-11T09:34:00.498" v="784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1097258087" sldId="2134808583"/>
        </pc:sldMkLst>
      </pc:sldChg>
      <pc:sldChg chg="modSp modAnim">
        <pc:chgData name="FERHANE EL MOSTAFA" userId="612e3f77-08f4-424c-9bd0-6ac275dcda07" providerId="ADAL" clId="{B08A21FD-E0D2-4FA0-B276-5DE5DD90116F}" dt="2025-08-11T09:33:00.633" v="75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B08A21FD-E0D2-4FA0-B276-5DE5DD90116F}" dt="2025-08-11T09:33:00.633" v="75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3:43.156" v="77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B08A21FD-E0D2-4FA0-B276-5DE5DD90116F}" dt="2025-08-11T09:33:43.156" v="77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4:11.480" v="796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B08A21FD-E0D2-4FA0-B276-5DE5DD90116F}" dt="2025-08-11T09:30:33.559" v="711" actId="1076"/>
        <pc:sldMkLst>
          <pc:docMk/>
          <pc:sldMk cId="246076526" sldId="2134808617"/>
        </pc:sldMkLst>
      </pc:sldChg>
      <pc:sldChg chg="del">
        <pc:chgData name="FERHANE EL MOSTAFA" userId="612e3f77-08f4-424c-9bd0-6ac275dcda07" providerId="ADAL" clId="{B08A21FD-E0D2-4FA0-B276-5DE5DD90116F}" dt="2025-08-11T09:31:15.897" v="714" actId="47"/>
        <pc:sldMkLst>
          <pc:docMk/>
          <pc:sldMk cId="379981990" sldId="2134808618"/>
        </pc:sldMkLst>
      </pc:sldChg>
      <pc:sldChg chg="addSp delSp modSp mod">
        <pc:chgData name="FERHANE EL MOSTAFA" userId="612e3f77-08f4-424c-9bd0-6ac275dcda07" providerId="ADAL" clId="{B08A21FD-E0D2-4FA0-B276-5DE5DD90116F}" dt="2025-08-11T09:31:34.031" v="716"/>
        <pc:sldMkLst>
          <pc:docMk/>
          <pc:sldMk cId="1519930428" sldId="2134808619"/>
        </pc:sldMkLst>
      </pc:sldChg>
      <pc:sldChg chg="addSp delSp modSp mod">
        <pc:chgData name="FERHANE EL MOSTAFA" userId="612e3f77-08f4-424c-9bd0-6ac275dcda07" providerId="ADAL" clId="{B08A21FD-E0D2-4FA0-B276-5DE5DD90116F}" dt="2025-08-11T09:31:03.362" v="713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B08A21FD-E0D2-4FA0-B276-5DE5DD90116F}" dt="2025-08-11T09:37:58.816" v="84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B08A21FD-E0D2-4FA0-B276-5DE5DD90116F}" dt="2025-08-11T09:37:58.816" v="84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B08A21FD-E0D2-4FA0-B276-5DE5DD90116F}" dt="2025-08-11T09:56:00.356" v="1145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B08A21FD-E0D2-4FA0-B276-5DE5DD90116F}" dt="2025-08-11T09:56:00.356" v="1145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B08A21FD-E0D2-4FA0-B276-5DE5DD90116F}" dt="2025-08-11T09:54:27.874" v="1103" actId="14100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57:04.875" v="1154"/>
        <pc:sldMkLst>
          <pc:docMk/>
          <pc:sldMk cId="758098065" sldId="2134808629"/>
        </pc:sldMkLst>
        <pc:spChg chg="mod">
          <ac:chgData name="FERHANE EL MOSTAFA" userId="612e3f77-08f4-424c-9bd0-6ac275dcda07" providerId="ADAL" clId="{B08A21FD-E0D2-4FA0-B276-5DE5DD90116F}" dt="2025-08-11T09:55:05.421" v="1116" actId="20577"/>
          <ac:spMkLst>
            <pc:docMk/>
            <pc:sldMk cId="758098065" sldId="2134808629"/>
            <ac:spMk id="6" creationId="{362FE494-C1B5-99F4-E590-7E847563FF3D}"/>
          </ac:spMkLst>
        </pc:spChg>
      </pc:sldChg>
      <pc:sldChg chg="modSp mod">
        <pc:chgData name="FERHANE EL MOSTAFA" userId="612e3f77-08f4-424c-9bd0-6ac275dcda07" providerId="ADAL" clId="{B08A21FD-E0D2-4FA0-B276-5DE5DD90116F}" dt="2025-08-11T10:32:58.985" v="1717" actId="20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0:45:35.595" v="1810" actId="2057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B08A21FD-E0D2-4FA0-B276-5DE5DD90116F}" dt="2025-08-11T10:28:40.869" v="1647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B08A21FD-E0D2-4FA0-B276-5DE5DD90116F}" dt="2025-08-11T10:46:12.972" v="1813" actId="1076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B08A21FD-E0D2-4FA0-B276-5DE5DD90116F}" dt="2025-08-11T10:54:41.060" v="1816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B08A21FD-E0D2-4FA0-B276-5DE5DD90116F}" dt="2025-08-11T10:55:04.892" v="182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B08A21FD-E0D2-4FA0-B276-5DE5DD90116F}" dt="2025-08-11T10:54:48.734" v="1817" actId="47"/>
        <pc:sldMkLst>
          <pc:docMk/>
          <pc:sldMk cId="1231011705" sldId="2134808643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23:24.348" v="2563"/>
        <pc:sldMkLst>
          <pc:docMk/>
          <pc:sldMk cId="2726756666" sldId="2134808646"/>
        </pc:sldMkLst>
      </pc:sldChg>
      <pc:sldChg chg="addSp modSp mod">
        <pc:chgData name="FERHANE EL MOSTAFA" userId="612e3f77-08f4-424c-9bd0-6ac275dcda07" providerId="ADAL" clId="{B08A21FD-E0D2-4FA0-B276-5DE5DD90116F}" dt="2025-08-11T09:56:25.136" v="1153" actId="20577"/>
        <pc:sldMkLst>
          <pc:docMk/>
          <pc:sldMk cId="1251160541" sldId="2134808648"/>
        </pc:sldMkLst>
        <pc:spChg chg="mod">
          <ac:chgData name="FERHANE EL MOSTAFA" userId="612e3f77-08f4-424c-9bd0-6ac275dcda07" providerId="ADAL" clId="{B08A21FD-E0D2-4FA0-B276-5DE5DD90116F}" dt="2025-08-11T09:56:25.136" v="1153" actId="20577"/>
          <ac:spMkLst>
            <pc:docMk/>
            <pc:sldMk cId="1251160541" sldId="2134808648"/>
            <ac:spMk id="6" creationId="{1B155A66-866E-E463-318C-EE1278D49B2D}"/>
          </ac:spMkLst>
        </pc:spChg>
      </pc:sldChg>
      <pc:sldChg chg="del">
        <pc:chgData name="FERHANE EL MOSTAFA" userId="612e3f77-08f4-424c-9bd0-6ac275dcda07" providerId="ADAL" clId="{B08A21FD-E0D2-4FA0-B276-5DE5DD90116F}" dt="2025-08-11T10:34:32.140" v="1724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B08A21FD-E0D2-4FA0-B276-5DE5DD90116F}" dt="2025-08-11T10:34:54.258" v="1732" actId="20577"/>
        <pc:sldMkLst>
          <pc:docMk/>
          <pc:sldMk cId="2757630257" sldId="2134808650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1T10:45:27.843" v="1808" actId="21"/>
        <pc:sldMkLst>
          <pc:docMk/>
          <pc:sldMk cId="1215925978" sldId="2134808651"/>
        </pc:sldMkLst>
      </pc:sldChg>
      <pc:sldChg chg="addSp delSp modSp del mod delAnim modAnim">
        <pc:chgData name="FERHANE EL MOSTAFA" userId="612e3f77-08f4-424c-9bd0-6ac275dcda07" providerId="ADAL" clId="{B08A21FD-E0D2-4FA0-B276-5DE5DD90116F}" dt="2025-08-11T10:43:00.933" v="1794" actId="2696"/>
        <pc:sldMkLst>
          <pc:docMk/>
          <pc:sldMk cId="3157513240" sldId="2134808651"/>
        </pc:sldMkLst>
      </pc:sldChg>
      <pc:sldChg chg="del">
        <pc:chgData name="FERHANE EL MOSTAFA" userId="612e3f77-08f4-424c-9bd0-6ac275dcda07" providerId="ADAL" clId="{B08A21FD-E0D2-4FA0-B276-5DE5DD90116F}" dt="2025-08-11T10:55:11.339" v="1821" actId="47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B08A21FD-E0D2-4FA0-B276-5DE5DD90116F}" dt="2025-08-11T11:15:31.072" v="2503" actId="14100"/>
        <pc:sldMkLst>
          <pc:docMk/>
          <pc:sldMk cId="2659619727" sldId="2134808653"/>
        </pc:sldMkLst>
      </pc:sldChg>
      <pc:sldChg chg="del">
        <pc:chgData name="FERHANE EL MOSTAFA" userId="612e3f77-08f4-424c-9bd0-6ac275dcda07" providerId="ADAL" clId="{B08A21FD-E0D2-4FA0-B276-5DE5DD90116F}" dt="2025-08-11T11:24:50.582" v="2573" actId="47"/>
        <pc:sldMkLst>
          <pc:docMk/>
          <pc:sldMk cId="2150186220" sldId="2134808654"/>
        </pc:sldMkLst>
      </pc:sldChg>
      <pc:sldChg chg="addSp delSp modSp mod modAnim">
        <pc:chgData name="FERHANE EL MOSTAFA" userId="612e3f77-08f4-424c-9bd0-6ac275dcda07" providerId="ADAL" clId="{B08A21FD-E0D2-4FA0-B276-5DE5DD90116F}" dt="2025-08-11T11:32:32.200" v="2683"/>
        <pc:sldMkLst>
          <pc:docMk/>
          <pc:sldMk cId="1720944958" sldId="2134808655"/>
        </pc:sldMkLst>
      </pc:sldChg>
      <pc:sldChg chg="modSp del mod">
        <pc:chgData name="FERHANE EL MOSTAFA" userId="612e3f77-08f4-424c-9bd0-6ac275dcda07" providerId="ADAL" clId="{B08A21FD-E0D2-4FA0-B276-5DE5DD90116F}" dt="2025-08-11T11:27:25.049" v="2591" actId="47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B08A21FD-E0D2-4FA0-B276-5DE5DD90116F}" dt="2025-08-11T11:28:27.806" v="2633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B08A21FD-E0D2-4FA0-B276-5DE5DD90116F}" dt="2025-08-11T11:27:58.256" v="2631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9:23.864" v="2663" actId="20577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505075092" sldId="2134808662"/>
        </pc:sldMkLst>
      </pc:sldChg>
      <pc:sldChg chg="modSp del mod">
        <pc:chgData name="FERHANE EL MOSTAFA" userId="612e3f77-08f4-424c-9bd0-6ac275dcda07" providerId="ADAL" clId="{B08A21FD-E0D2-4FA0-B276-5DE5DD90116F}" dt="2025-08-11T09:01:25.429" v="9" actId="47"/>
        <pc:sldMkLst>
          <pc:docMk/>
          <pc:sldMk cId="2452135936" sldId="2134808663"/>
        </pc:sldMkLst>
      </pc:sldChg>
      <pc:sldChg chg="delSp del mod">
        <pc:chgData name="FERHANE EL MOSTAFA" userId="612e3f77-08f4-424c-9bd0-6ac275dcda07" providerId="ADAL" clId="{B08A21FD-E0D2-4FA0-B276-5DE5DD90116F}" dt="2025-08-11T11:29:01.114" v="2638" actId="47"/>
        <pc:sldMkLst>
          <pc:docMk/>
          <pc:sldMk cId="3512690890" sldId="2134808664"/>
        </pc:sldMkLst>
      </pc:sldChg>
      <pc:sldChg chg="del">
        <pc:chgData name="FERHANE EL MOSTAFA" userId="612e3f77-08f4-424c-9bd0-6ac275dcda07" providerId="ADAL" clId="{B08A21FD-E0D2-4FA0-B276-5DE5DD90116F}" dt="2025-08-11T11:29:28.782" v="2664" actId="47"/>
        <pc:sldMkLst>
          <pc:docMk/>
          <pc:sldMk cId="2681396421" sldId="2134808665"/>
        </pc:sldMkLst>
      </pc:sldChg>
      <pc:sldChg chg="del">
        <pc:chgData name="FERHANE EL MOSTAFA" userId="612e3f77-08f4-424c-9bd0-6ac275dcda07" providerId="ADAL" clId="{B08A21FD-E0D2-4FA0-B276-5DE5DD90116F}" dt="2025-08-11T11:29:30.853" v="2665" actId="47"/>
        <pc:sldMkLst>
          <pc:docMk/>
          <pc:sldMk cId="2269882199" sldId="2134808666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42:56.524" v="2771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B08A21FD-E0D2-4FA0-B276-5DE5DD90116F}" dt="2025-08-11T11:43:18.768" v="2772" actId="47"/>
        <pc:sldMkLst>
          <pc:docMk/>
          <pc:sldMk cId="303726759" sldId="2134808668"/>
        </pc:sldMkLst>
      </pc:sldChg>
      <pc:sldChg chg="addSp delSp modSp add mod">
        <pc:chgData name="FERHANE EL MOSTAFA" userId="612e3f77-08f4-424c-9bd0-6ac275dcda07" providerId="ADAL" clId="{B08A21FD-E0D2-4FA0-B276-5DE5DD90116F}" dt="2025-08-11T09:01:01.663" v="8"/>
        <pc:sldMkLst>
          <pc:docMk/>
          <pc:sldMk cId="490503375" sldId="2134808669"/>
        </pc:sldMkLst>
      </pc:sldChg>
      <pc:sldChg chg="addSp delSp modSp add mod modAnim">
        <pc:chgData name="FERHANE EL MOSTAFA" userId="612e3f77-08f4-424c-9bd0-6ac275dcda07" providerId="ADAL" clId="{B08A21FD-E0D2-4FA0-B276-5DE5DD90116F}" dt="2025-08-11T09:52:16.512" v="1087"/>
        <pc:sldMkLst>
          <pc:docMk/>
          <pc:sldMk cId="2845834963" sldId="2134808670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09.482" v="1622" actId="1076"/>
        <pc:sldMkLst>
          <pc:docMk/>
          <pc:sldMk cId="2487464742" sldId="2134808671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48.540" v="1631" actId="1076"/>
        <pc:sldMkLst>
          <pc:docMk/>
          <pc:sldMk cId="3935438735" sldId="2134808672"/>
        </pc:sldMkLst>
      </pc:sldChg>
      <pc:sldChg chg="addSp delSp modSp add mod modAnim">
        <pc:chgData name="FERHANE EL MOSTAFA" userId="612e3f77-08f4-424c-9bd0-6ac275dcda07" providerId="ADAL" clId="{B08A21FD-E0D2-4FA0-B276-5DE5DD90116F}" dt="2025-08-11T10:27:06.275" v="1633" actId="1076"/>
        <pc:sldMkLst>
          <pc:docMk/>
          <pc:sldMk cId="1082416666" sldId="2134808673"/>
        </pc:sldMkLst>
      </pc:sldChg>
      <pc:sldChg chg="addSp delSp modSp add mod">
        <pc:chgData name="FERHANE EL MOSTAFA" userId="612e3f77-08f4-424c-9bd0-6ac275dcda07" providerId="ADAL" clId="{B08A21FD-E0D2-4FA0-B276-5DE5DD90116F}" dt="2025-08-11T10:27:26.369" v="1635" actId="1076"/>
        <pc:sldMkLst>
          <pc:docMk/>
          <pc:sldMk cId="316936350" sldId="2134808674"/>
        </pc:sldMkLst>
      </pc:sldChg>
      <pc:sldChg chg="addSp delSp modSp add mod modAnim">
        <pc:chgData name="FERHANE EL MOSTAFA" userId="612e3f77-08f4-424c-9bd0-6ac275dcda07" providerId="ADAL" clId="{B08A21FD-E0D2-4FA0-B276-5DE5DD90116F}" dt="2025-08-11T10:34:19.744" v="1723"/>
        <pc:sldMkLst>
          <pc:docMk/>
          <pc:sldMk cId="3519988655" sldId="2134808675"/>
        </pc:sldMkLst>
      </pc:sldChg>
      <pc:sldChg chg="addSp delSp modSp add mod modAnim">
        <pc:chgData name="FERHANE EL MOSTAFA" userId="612e3f77-08f4-424c-9bd0-6ac275dcda07" providerId="ADAL" clId="{B08A21FD-E0D2-4FA0-B276-5DE5DD90116F}" dt="2025-08-11T11:24:43.528" v="2572"/>
        <pc:sldMkLst>
          <pc:docMk/>
          <pc:sldMk cId="3930610775" sldId="2134808676"/>
        </pc:sldMkLst>
      </pc:sldChg>
      <pc:sldChg chg="addSp delSp modSp add mod">
        <pc:chgData name="FERHANE EL MOSTAFA" userId="612e3f77-08f4-424c-9bd0-6ac275dcda07" providerId="ADAL" clId="{B08A21FD-E0D2-4FA0-B276-5DE5DD90116F}" dt="2025-08-11T11:42:27.321" v="2766" actId="20577"/>
        <pc:sldMkLst>
          <pc:docMk/>
          <pc:sldMk cId="4164082556" sldId="2134808677"/>
        </pc:sldMkLst>
      </pc:sldChg>
      <pc:sldChg chg="modSp add mod">
        <pc:chgData name="FERHANE EL MOSTAFA" userId="612e3f77-08f4-424c-9bd0-6ac275dcda07" providerId="ADAL" clId="{B08A21FD-E0D2-4FA0-B276-5DE5DD90116F}" dt="2025-08-11T11:44:28.589" v="2823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B08A21FD-E0D2-4FA0-B276-5DE5DD90116F}" dt="2025-08-11T11:44:28.589" v="2823" actId="20577"/>
          <ac:spMkLst>
            <pc:docMk/>
            <pc:sldMk cId="4220590668" sldId="2134808678"/>
            <ac:spMk id="2" creationId="{DEFB8F52-8865-3EE2-618D-AB61CC4D900C}"/>
          </ac:spMkLst>
        </pc:spChg>
      </pc:sldChg>
    </pc:docChg>
  </pc:docChgLst>
  <pc:docChgLst>
    <pc:chgData name="FERHANE EL MOSTAFA" userId="612e3f77-08f4-424c-9bd0-6ac275dcda07" providerId="ADAL" clId="{09207473-6B5B-4E26-802E-D570F833C31C}"/>
    <pc:docChg chg="undo custSel addSld delSld modSld modSection">
      <pc:chgData name="FERHANE EL MOSTAFA" userId="612e3f77-08f4-424c-9bd0-6ac275dcda07" providerId="ADAL" clId="{09207473-6B5B-4E26-802E-D570F833C31C}" dt="2025-08-12T18:50:19.799" v="2213" actId="20577"/>
      <pc:docMkLst>
        <pc:docMk/>
      </pc:docMkLst>
      <pc:sldChg chg="modSp mod">
        <pc:chgData name="FERHANE EL MOSTAFA" userId="612e3f77-08f4-424c-9bd0-6ac275dcda07" providerId="ADAL" clId="{09207473-6B5B-4E26-802E-D570F833C31C}" dt="2025-08-11T17:07:11.220" v="10" actId="20577"/>
        <pc:sldMkLst>
          <pc:docMk/>
          <pc:sldMk cId="0" sldId="257"/>
        </pc:sldMkLst>
        <pc:spChg chg="mod">
          <ac:chgData name="FERHANE EL MOSTAFA" userId="612e3f77-08f4-424c-9bd0-6ac275dcda07" providerId="ADAL" clId="{09207473-6B5B-4E26-802E-D570F833C31C}" dt="2025-08-11T17:07:11.220" v="1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9207473-6B5B-4E26-802E-D570F833C31C}" dt="2025-08-12T17:43:07.844" v="1012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9207473-6B5B-4E26-802E-D570F833C31C}" dt="2025-08-12T17:43:07.844" v="1012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09207473-6B5B-4E26-802E-D570F833C31C}" dt="2025-08-12T18:45:08.670" v="2072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09207473-6B5B-4E26-802E-D570F833C31C}" dt="2025-08-11T17:08:25.729" v="7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207473-6B5B-4E26-802E-D570F833C31C}" dt="2025-08-11T17:07:56.782" v="4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207473-6B5B-4E26-802E-D570F833C31C}" dt="2025-08-11T17:08:25.729" v="7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207473-6B5B-4E26-802E-D570F833C31C}" dt="2025-08-11T17:11:06.010" v="19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207473-6B5B-4E26-802E-D570F833C31C}" dt="2025-08-11T17:11:06.010" v="19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09207473-6B5B-4E26-802E-D570F833C31C}" dt="2025-08-12T18:46:33.481" v="2114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207473-6B5B-4E26-802E-D570F833C31C}" dt="2025-08-11T17:11:56.611" v="215" actId="2057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9207473-6B5B-4E26-802E-D570F833C31C}" dt="2025-08-11T17:59:05.339" v="498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207473-6B5B-4E26-802E-D570F833C31C}" dt="2025-08-11T17:59:05.339" v="498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207473-6B5B-4E26-802E-D570F833C31C}" dt="2025-08-11T17:59:47.984" v="51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207473-6B5B-4E26-802E-D570F833C31C}" dt="2025-08-11T17:59:47.984" v="51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38:52.343" v="1981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207473-6B5B-4E26-802E-D570F833C31C}" dt="2025-08-12T18:38:28.083" v="1978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modSp">
        <pc:chgData name="FERHANE EL MOSTAFA" userId="612e3f77-08f4-424c-9bd0-6ac275dcda07" providerId="ADAL" clId="{09207473-6B5B-4E26-802E-D570F833C31C}" dt="2025-08-12T18:43:40.322" v="2068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9207473-6B5B-4E26-802E-D570F833C31C}" dt="2025-08-12T18:43:40.322" v="2068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9207473-6B5B-4E26-802E-D570F833C31C}" dt="2025-08-12T18:43:35.252" v="2063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50:19.799" v="2213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207473-6B5B-4E26-802E-D570F833C31C}" dt="2025-08-12T18:50:19.799" v="2213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9207473-6B5B-4E26-802E-D570F833C31C}" dt="2025-08-12T18:49:46.064" v="2207" actId="1076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09207473-6B5B-4E26-802E-D570F833C31C}" dt="2025-08-12T18:45:11.627" v="2073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09207473-6B5B-4E26-802E-D570F833C31C}" dt="2025-08-11T17:59:17.010" v="505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207473-6B5B-4E26-802E-D570F833C31C}" dt="2025-08-11T17:59:17.010" v="505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207473-6B5B-4E26-802E-D570F833C31C}" dt="2025-08-12T17:25:04.485" v="754"/>
        <pc:sldMkLst>
          <pc:docMk/>
          <pc:sldMk cId="2317388228" sldId="2134808564"/>
        </pc:sldMkLst>
        <pc:spChg chg="mod">
          <ac:chgData name="FERHANE EL MOSTAFA" userId="612e3f77-08f4-424c-9bd0-6ac275dcda07" providerId="ADAL" clId="{09207473-6B5B-4E26-802E-D570F833C31C}" dt="2025-08-12T17:24:39.552" v="727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207473-6B5B-4E26-802E-D570F833C31C}" dt="2025-08-12T17:25:04.485" v="754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2T17:40:03.759" v="990" actId="14100"/>
        <pc:sldMkLst>
          <pc:docMk/>
          <pc:sldMk cId="2709170444" sldId="2134808566"/>
        </pc:sldMkLst>
        <pc:spChg chg="mod">
          <ac:chgData name="FERHANE EL MOSTAFA" userId="612e3f77-08f4-424c-9bd0-6ac275dcda07" providerId="ADAL" clId="{09207473-6B5B-4E26-802E-D570F833C31C}" dt="2025-08-12T17:39:39.988" v="988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207473-6B5B-4E26-802E-D570F833C31C}" dt="2025-08-12T17:40:03.759" v="990" actId="14100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207473-6B5B-4E26-802E-D570F833C31C}" dt="2025-08-12T17:39:58.986" v="989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207473-6B5B-4E26-802E-D570F833C31C}" dt="2025-08-12T17:26:29.910" v="809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1T18:00:28.212" v="528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207473-6B5B-4E26-802E-D570F833C31C}" dt="2025-08-11T18:00:28.212" v="528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09207473-6B5B-4E26-802E-D570F833C31C}" dt="2025-08-11T18:00:44.707" v="535" actId="4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09207473-6B5B-4E26-802E-D570F833C31C}" dt="2025-08-12T18:47:15.980" v="2130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207473-6B5B-4E26-802E-D570F833C31C}" dt="2025-08-11T17:59:58.841" v="519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207473-6B5B-4E26-802E-D570F833C31C}" dt="2025-08-11T17:59:58.841" v="519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207473-6B5B-4E26-802E-D570F833C31C}" dt="2025-08-11T18:00:36.391" v="534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207473-6B5B-4E26-802E-D570F833C31C}" dt="2025-08-11T18:00:36.391" v="534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9207473-6B5B-4E26-802E-D570F833C31C}" dt="2025-08-11T18:00:46.641" v="536" actId="47"/>
        <pc:sldMkLst>
          <pc:docMk/>
          <pc:sldMk cId="2158557976" sldId="2134808599"/>
        </pc:sldMkLst>
      </pc:sldChg>
      <pc:sldChg chg="add del">
        <pc:chgData name="FERHANE EL MOSTAFA" userId="612e3f77-08f4-424c-9bd0-6ac275dcda07" providerId="ADAL" clId="{09207473-6B5B-4E26-802E-D570F833C31C}" dt="2025-08-11T17:56:04.970" v="435" actId="47"/>
        <pc:sldMkLst>
          <pc:docMk/>
          <pc:sldMk cId="1931734198" sldId="2134808604"/>
        </pc:sldMkLst>
      </pc:sldChg>
      <pc:sldChg chg="addSp delSp modSp del mod">
        <pc:chgData name="FERHANE EL MOSTAFA" userId="612e3f77-08f4-424c-9bd0-6ac275dcda07" providerId="ADAL" clId="{09207473-6B5B-4E26-802E-D570F833C31C}" dt="2025-08-11T17:43:36.297" v="274" actId="47"/>
        <pc:sldMkLst>
          <pc:docMk/>
          <pc:sldMk cId="246076526" sldId="2134808617"/>
        </pc:sldMkLst>
      </pc:sldChg>
      <pc:sldChg chg="addSp delSp modSp mod">
        <pc:chgData name="FERHANE EL MOSTAFA" userId="612e3f77-08f4-424c-9bd0-6ac275dcda07" providerId="ADAL" clId="{09207473-6B5B-4E26-802E-D570F833C31C}" dt="2025-08-11T18:08:03.654" v="643" actId="20577"/>
        <pc:sldMkLst>
          <pc:docMk/>
          <pc:sldMk cId="1519930428" sldId="2134808619"/>
        </pc:sldMkLst>
        <pc:spChg chg="mod">
          <ac:chgData name="FERHANE EL MOSTAFA" userId="612e3f77-08f4-424c-9bd0-6ac275dcda07" providerId="ADAL" clId="{09207473-6B5B-4E26-802E-D570F833C31C}" dt="2025-08-11T18:08:03.654" v="643" actId="20577"/>
          <ac:spMkLst>
            <pc:docMk/>
            <pc:sldMk cId="1519930428" sldId="2134808619"/>
            <ac:spMk id="6" creationId="{604BD7AE-769A-DD1C-D18F-F1E01EF51F5B}"/>
          </ac:spMkLst>
        </pc:spChg>
      </pc:sldChg>
      <pc:sldChg chg="addSp delSp modSp mod modAnim">
        <pc:chgData name="FERHANE EL MOSTAFA" userId="612e3f77-08f4-424c-9bd0-6ac275dcda07" providerId="ADAL" clId="{09207473-6B5B-4E26-802E-D570F833C31C}" dt="2025-08-11T18:07:46.113" v="640"/>
        <pc:sldMkLst>
          <pc:docMk/>
          <pc:sldMk cId="711559964" sldId="2134808620"/>
        </pc:sldMkLst>
      </pc:sldChg>
      <pc:sldChg chg="modSp modAnim">
        <pc:chgData name="FERHANE EL MOSTAFA" userId="612e3f77-08f4-424c-9bd0-6ac275dcda07" providerId="ADAL" clId="{09207473-6B5B-4E26-802E-D570F833C31C}" dt="2025-08-12T17:42:37.835" v="1010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207473-6B5B-4E26-802E-D570F833C31C}" dt="2025-08-12T17:42:37.835" v="1010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207473-6B5B-4E26-802E-D570F833C31C}" dt="2025-08-12T17:42:30.125" v="1008" actId="20577"/>
        <pc:sldMkLst>
          <pc:docMk/>
          <pc:sldMk cId="758098065" sldId="2134808629"/>
        </pc:sldMkLst>
      </pc:sldChg>
      <pc:sldChg chg="del">
        <pc:chgData name="FERHANE EL MOSTAFA" userId="612e3f77-08f4-424c-9bd0-6ac275dcda07" providerId="ADAL" clId="{09207473-6B5B-4E26-802E-D570F833C31C}" dt="2025-08-12T18:19:09.968" v="1690" actId="47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09207473-6B5B-4E26-802E-D570F833C31C}" dt="2025-08-12T18:19:22.925" v="1693" actId="4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207473-6B5B-4E26-802E-D570F833C31C}" dt="2025-08-12T18:21:00.689" v="1719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207473-6B5B-4E26-802E-D570F833C31C}" dt="2025-08-12T18:21:00.689" v="1719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19:53.643" v="1701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09207473-6B5B-4E26-802E-D570F833C31C}" dt="2025-08-12T18:20:04.691" v="1703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09207473-6B5B-4E26-802E-D570F833C31C}" dt="2025-08-12T18:21:26.080" v="1732" actId="20577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09207473-6B5B-4E26-802E-D570F833C31C}" dt="2025-08-12T18:21:51.463" v="1734" actId="47"/>
        <pc:sldMkLst>
          <pc:docMk/>
          <pc:sldMk cId="2726756666" sldId="2134808646"/>
        </pc:sldMkLst>
      </pc:sldChg>
      <pc:sldChg chg="addSp delSp modSp mod">
        <pc:chgData name="FERHANE EL MOSTAFA" userId="612e3f77-08f4-424c-9bd0-6ac275dcda07" providerId="ADAL" clId="{09207473-6B5B-4E26-802E-D570F833C31C}" dt="2025-08-12T17:24:19.273" v="709" actId="1076"/>
        <pc:sldMkLst>
          <pc:docMk/>
          <pc:sldMk cId="1251160541" sldId="2134808648"/>
        </pc:sldMkLst>
      </pc:sldChg>
      <pc:sldChg chg="add">
        <pc:chgData name="FERHANE EL MOSTAFA" userId="612e3f77-08f4-424c-9bd0-6ac275dcda07" providerId="ADAL" clId="{09207473-6B5B-4E26-802E-D570F833C31C}" dt="2025-08-12T17:59:12.305" v="1281"/>
        <pc:sldMkLst>
          <pc:docMk/>
          <pc:sldMk cId="1075695747" sldId="2134808650"/>
        </pc:sldMkLst>
      </pc:sldChg>
      <pc:sldChg chg="addSp delSp modSp del mod">
        <pc:chgData name="FERHANE EL MOSTAFA" userId="612e3f77-08f4-424c-9bd0-6ac275dcda07" providerId="ADAL" clId="{09207473-6B5B-4E26-802E-D570F833C31C}" dt="2025-08-12T17:58:50.889" v="1280" actId="2696"/>
        <pc:sldMkLst>
          <pc:docMk/>
          <pc:sldMk cId="2757630257" sldId="2134808650"/>
        </pc:sldMkLst>
      </pc:sldChg>
      <pc:sldChg chg="del">
        <pc:chgData name="FERHANE EL MOSTAFA" userId="612e3f77-08f4-424c-9bd0-6ac275dcda07" providerId="ADAL" clId="{09207473-6B5B-4E26-802E-D570F833C31C}" dt="2025-08-12T18:19:20.210" v="1692" actId="47"/>
        <pc:sldMkLst>
          <pc:docMk/>
          <pc:sldMk cId="1215925978" sldId="2134808651"/>
        </pc:sldMkLst>
      </pc:sldChg>
      <pc:sldChg chg="del">
        <pc:chgData name="FERHANE EL MOSTAFA" userId="612e3f77-08f4-424c-9bd0-6ac275dcda07" providerId="ADAL" clId="{09207473-6B5B-4E26-802E-D570F833C31C}" dt="2025-08-12T18:21:45.155" v="1733" actId="47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09207473-6B5B-4E26-802E-D570F833C31C}" dt="2025-08-12T18:41:51.054" v="2006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09207473-6B5B-4E26-802E-D570F833C31C}" dt="2025-08-12T18:30:26.980" v="1840"/>
          <ac:spMkLst>
            <pc:docMk/>
            <pc:sldMk cId="2150186220" sldId="2134808654"/>
            <ac:spMk id="2" creationId="{5CEE8907-AC92-378C-EDA1-26AE064E0E41}"/>
          </ac:spMkLst>
        </pc:spChg>
        <pc:spChg chg="mod">
          <ac:chgData name="FERHANE EL MOSTAFA" userId="612e3f77-08f4-424c-9bd0-6ac275dcda07" providerId="ADAL" clId="{09207473-6B5B-4E26-802E-D570F833C31C}" dt="2025-08-12T18:40:02.044" v="1993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9207473-6B5B-4E26-802E-D570F833C31C}" dt="2025-08-12T18:40:16.322" v="1996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9207473-6B5B-4E26-802E-D570F833C31C}" dt="2025-08-12T18:40:21.437" v="1997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9207473-6B5B-4E26-802E-D570F833C31C}" dt="2025-08-12T18:41:49.552" v="2005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9207473-6B5B-4E26-802E-D570F833C31C}" dt="2025-08-12T18:39:59.420" v="1992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9207473-6B5B-4E26-802E-D570F833C31C}" dt="2025-08-12T18:39:53.813" v="1991" actId="1076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9207473-6B5B-4E26-802E-D570F833C31C}" dt="2025-08-12T18:39:50.918" v="1990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9207473-6B5B-4E26-802E-D570F833C31C}" dt="2025-08-12T18:41:51.054" v="2006" actId="20577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9207473-6B5B-4E26-802E-D570F833C31C}" dt="2025-08-12T18:40:11.064" v="1995" actId="1076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Sp delSp modSp del mod">
        <pc:chgData name="FERHANE EL MOSTAFA" userId="612e3f77-08f4-424c-9bd0-6ac275dcda07" providerId="ADAL" clId="{09207473-6B5B-4E26-802E-D570F833C31C}" dt="2025-08-12T18:28:27.500" v="1832" actId="4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207473-6B5B-4E26-802E-D570F833C31C}" dt="2025-08-12T18:49:13.640" v="2200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09207473-6B5B-4E26-802E-D570F833C31C}" dt="2025-08-12T18:28:16.865" v="1830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del">
        <pc:chgData name="FERHANE EL MOSTAFA" userId="612e3f77-08f4-424c-9bd0-6ac275dcda07" providerId="ADAL" clId="{09207473-6B5B-4E26-802E-D570F833C31C}" dt="2025-08-12T18:28:23.586" v="1831" actId="47"/>
        <pc:sldMkLst>
          <pc:docMk/>
          <pc:sldMk cId="3060800121" sldId="2134808658"/>
        </pc:sldMkLst>
      </pc:sldChg>
      <pc:sldChg chg="add">
        <pc:chgData name="FERHANE EL MOSTAFA" userId="612e3f77-08f4-424c-9bd0-6ac275dcda07" providerId="ADAL" clId="{09207473-6B5B-4E26-802E-D570F833C31C}" dt="2025-08-12T18:45:05.635" v="2071"/>
        <pc:sldMkLst>
          <pc:docMk/>
          <pc:sldMk cId="505075092" sldId="2134808662"/>
        </pc:sldMkLst>
      </pc:sldChg>
      <pc:sldChg chg="delSp del mod delAnim">
        <pc:chgData name="FERHANE EL MOSTAFA" userId="612e3f77-08f4-424c-9bd0-6ac275dcda07" providerId="ADAL" clId="{09207473-6B5B-4E26-802E-D570F833C31C}" dt="2025-08-12T18:30:30.569" v="1841" actId="47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09207473-6B5B-4E26-802E-D570F833C31C}" dt="2025-08-11T17:07:02.598" v="9" actId="47"/>
        <pc:sldMkLst>
          <pc:docMk/>
          <pc:sldMk cId="490503375" sldId="2134808669"/>
        </pc:sldMkLst>
      </pc:sldChg>
      <pc:sldChg chg="del">
        <pc:chgData name="FERHANE EL MOSTAFA" userId="612e3f77-08f4-424c-9bd0-6ac275dcda07" providerId="ADAL" clId="{09207473-6B5B-4E26-802E-D570F833C31C}" dt="2025-08-12T17:35:33.418" v="917" actId="47"/>
        <pc:sldMkLst>
          <pc:docMk/>
          <pc:sldMk cId="2845834963" sldId="2134808670"/>
        </pc:sldMkLst>
      </pc:sldChg>
      <pc:sldChg chg="modSp mod">
        <pc:chgData name="FERHANE EL MOSTAFA" userId="612e3f77-08f4-424c-9bd0-6ac275dcda07" providerId="ADAL" clId="{09207473-6B5B-4E26-802E-D570F833C31C}" dt="2025-08-12T17:54:32.099" v="1261" actId="20577"/>
        <pc:sldMkLst>
          <pc:docMk/>
          <pc:sldMk cId="2487464742" sldId="2134808671"/>
        </pc:sldMkLst>
      </pc:sldChg>
      <pc:sldChg chg="addSp delSp modSp del mod">
        <pc:chgData name="FERHANE EL MOSTAFA" userId="612e3f77-08f4-424c-9bd0-6ac275dcda07" providerId="ADAL" clId="{09207473-6B5B-4E26-802E-D570F833C31C}" dt="2025-08-12T17:57:33.014" v="1270" actId="47"/>
        <pc:sldMkLst>
          <pc:docMk/>
          <pc:sldMk cId="3935438735" sldId="2134808672"/>
        </pc:sldMkLst>
      </pc:sldChg>
      <pc:sldChg chg="delSp modSp del mod delAnim modAnim">
        <pc:chgData name="FERHANE EL MOSTAFA" userId="612e3f77-08f4-424c-9bd0-6ac275dcda07" providerId="ADAL" clId="{09207473-6B5B-4E26-802E-D570F833C31C}" dt="2025-08-12T18:04:18.139" v="1399" actId="2696"/>
        <pc:sldMkLst>
          <pc:docMk/>
          <pc:sldMk cId="1082416666" sldId="2134808673"/>
        </pc:sldMkLst>
      </pc:sldChg>
      <pc:sldChg chg="addSp delSp modSp add del mod delAnim">
        <pc:chgData name="FERHANE EL MOSTAFA" userId="612e3f77-08f4-424c-9bd0-6ac275dcda07" providerId="ADAL" clId="{09207473-6B5B-4E26-802E-D570F833C31C}" dt="2025-08-12T18:10:48.357" v="1517" actId="47"/>
        <pc:sldMkLst>
          <pc:docMk/>
          <pc:sldMk cId="3727604126" sldId="2134808673"/>
        </pc:sldMkLst>
      </pc:sldChg>
      <pc:sldChg chg="del">
        <pc:chgData name="FERHANE EL MOSTAFA" userId="612e3f77-08f4-424c-9bd0-6ac275dcda07" providerId="ADAL" clId="{09207473-6B5B-4E26-802E-D570F833C31C}" dt="2025-08-12T18:19:04.421" v="1689" actId="47"/>
        <pc:sldMkLst>
          <pc:docMk/>
          <pc:sldMk cId="316936350" sldId="2134808674"/>
        </pc:sldMkLst>
      </pc:sldChg>
      <pc:sldChg chg="del">
        <pc:chgData name="FERHANE EL MOSTAFA" userId="612e3f77-08f4-424c-9bd0-6ac275dcda07" providerId="ADAL" clId="{09207473-6B5B-4E26-802E-D570F833C31C}" dt="2025-08-12T18:19:13.720" v="1691" actId="47"/>
        <pc:sldMkLst>
          <pc:docMk/>
          <pc:sldMk cId="3519988655" sldId="2134808675"/>
        </pc:sldMkLst>
      </pc:sldChg>
      <pc:sldChg chg="del">
        <pc:chgData name="FERHANE EL MOSTAFA" userId="612e3f77-08f4-424c-9bd0-6ac275dcda07" providerId="ADAL" clId="{09207473-6B5B-4E26-802E-D570F833C31C}" dt="2025-08-12T18:21:57.893" v="1735" actId="47"/>
        <pc:sldMkLst>
          <pc:docMk/>
          <pc:sldMk cId="3930610775" sldId="2134808676"/>
        </pc:sldMkLst>
      </pc:sldChg>
      <pc:sldChg chg="delSp del mod">
        <pc:chgData name="FERHANE EL MOSTAFA" userId="612e3f77-08f4-424c-9bd0-6ac275dcda07" providerId="ADAL" clId="{09207473-6B5B-4E26-802E-D570F833C31C}" dt="2025-08-12T18:43:16.040" v="2058" actId="47"/>
        <pc:sldMkLst>
          <pc:docMk/>
          <pc:sldMk cId="4164082556" sldId="2134808677"/>
        </pc:sldMkLst>
      </pc:sldChg>
      <pc:sldChg chg="addSp delSp modSp mod">
        <pc:chgData name="FERHANE EL MOSTAFA" userId="612e3f77-08f4-424c-9bd0-6ac275dcda07" providerId="ADAL" clId="{09207473-6B5B-4E26-802E-D570F833C31C}" dt="2025-08-12T18:43:57.144" v="2070"/>
        <pc:sldMkLst>
          <pc:docMk/>
          <pc:sldMk cId="4220590668" sldId="2134808678"/>
        </pc:sldMkLst>
      </pc:sldChg>
      <pc:sldChg chg="addSp delSp modSp add mod">
        <pc:chgData name="FERHANE EL MOSTAFA" userId="612e3f77-08f4-424c-9bd0-6ac275dcda07" providerId="ADAL" clId="{09207473-6B5B-4E26-802E-D570F833C31C}" dt="2025-08-11T17:06:57.206" v="8" actId="20577"/>
        <pc:sldMkLst>
          <pc:docMk/>
          <pc:sldMk cId="1185213107" sldId="2134808679"/>
        </pc:sldMkLst>
      </pc:sldChg>
      <pc:sldChg chg="add del">
        <pc:chgData name="FERHANE EL MOSTAFA" userId="612e3f77-08f4-424c-9bd0-6ac275dcda07" providerId="ADAL" clId="{09207473-6B5B-4E26-802E-D570F833C31C}" dt="2025-08-11T17:48:54.279" v="304" actId="47"/>
        <pc:sldMkLst>
          <pc:docMk/>
          <pc:sldMk cId="1302679046" sldId="2134808680"/>
        </pc:sldMkLst>
      </pc:sldChg>
      <pc:sldChg chg="addSp delSp modSp add mod modAnim">
        <pc:chgData name="FERHANE EL MOSTAFA" userId="612e3f77-08f4-424c-9bd0-6ac275dcda07" providerId="ADAL" clId="{09207473-6B5B-4E26-802E-D570F833C31C}" dt="2025-08-11T17:55:50.830" v="434" actId="6549"/>
        <pc:sldMkLst>
          <pc:docMk/>
          <pc:sldMk cId="2194023215" sldId="2134808680"/>
        </pc:sldMkLst>
      </pc:sldChg>
      <pc:sldChg chg="addSp delSp modSp add mod delAnim">
        <pc:chgData name="FERHANE EL MOSTAFA" userId="612e3f77-08f4-424c-9bd0-6ac275dcda07" providerId="ADAL" clId="{09207473-6B5B-4E26-802E-D570F833C31C}" dt="2025-08-11T18:08:46.886" v="658" actId="20577"/>
        <pc:sldMkLst>
          <pc:docMk/>
          <pc:sldMk cId="2335178556" sldId="2134808681"/>
        </pc:sldMkLst>
        <pc:spChg chg="mod">
          <ac:chgData name="FERHANE EL MOSTAFA" userId="612e3f77-08f4-424c-9bd0-6ac275dcda07" providerId="ADAL" clId="{09207473-6B5B-4E26-802E-D570F833C31C}" dt="2025-08-11T18:08:46.886" v="658" actId="20577"/>
          <ac:spMkLst>
            <pc:docMk/>
            <pc:sldMk cId="2335178556" sldId="2134808681"/>
            <ac:spMk id="6" creationId="{9D3D39CC-765E-9109-26AF-0DA1C25C8BA9}"/>
          </ac:spMkLst>
        </pc:spChg>
      </pc:sldChg>
      <pc:sldChg chg="addSp delSp modSp add mod">
        <pc:chgData name="FERHANE EL MOSTAFA" userId="612e3f77-08f4-424c-9bd0-6ac275dcda07" providerId="ADAL" clId="{09207473-6B5B-4E26-802E-D570F833C31C}" dt="2025-08-11T18:11:28.245" v="702" actId="1076"/>
        <pc:sldMkLst>
          <pc:docMk/>
          <pc:sldMk cId="3986733693" sldId="2134808682"/>
        </pc:sldMkLst>
      </pc:sldChg>
      <pc:sldChg chg="addSp delSp modSp add mod modAnim">
        <pc:chgData name="FERHANE EL MOSTAFA" userId="612e3f77-08f4-424c-9bd0-6ac275dcda07" providerId="ADAL" clId="{09207473-6B5B-4E26-802E-D570F833C31C}" dt="2025-08-12T17:40:25.174" v="994" actId="20577"/>
        <pc:sldMkLst>
          <pc:docMk/>
          <pc:sldMk cId="1729104250" sldId="2134808683"/>
        </pc:sldMkLst>
      </pc:sldChg>
      <pc:sldChg chg="addSp delSp modSp add mod modAnim">
        <pc:chgData name="FERHANE EL MOSTAFA" userId="612e3f77-08f4-424c-9bd0-6ac275dcda07" providerId="ADAL" clId="{09207473-6B5B-4E26-802E-D570F833C31C}" dt="2025-08-12T17:57:23.022" v="1269"/>
        <pc:sldMkLst>
          <pc:docMk/>
          <pc:sldMk cId="488445246" sldId="2134808684"/>
        </pc:sldMkLst>
      </pc:sldChg>
      <pc:sldChg chg="addSp delSp modSp add mod delAnim modAnim">
        <pc:chgData name="FERHANE EL MOSTAFA" userId="612e3f77-08f4-424c-9bd0-6ac275dcda07" providerId="ADAL" clId="{09207473-6B5B-4E26-802E-D570F833C31C}" dt="2025-08-12T18:01:55.399" v="1319" actId="20577"/>
        <pc:sldMkLst>
          <pc:docMk/>
          <pc:sldMk cId="2407232" sldId="2134808685"/>
        </pc:sldMkLst>
      </pc:sldChg>
      <pc:sldChg chg="addSp delSp modSp add mod modAnim">
        <pc:chgData name="FERHANE EL MOSTAFA" userId="612e3f77-08f4-424c-9bd0-6ac275dcda07" providerId="ADAL" clId="{09207473-6B5B-4E26-802E-D570F833C31C}" dt="2025-08-12T18:14:36.325" v="1572"/>
        <pc:sldMkLst>
          <pc:docMk/>
          <pc:sldMk cId="657170249" sldId="2134808686"/>
        </pc:sldMkLst>
      </pc:sldChg>
      <pc:sldChg chg="addSp delSp modSp add mod modAnim">
        <pc:chgData name="FERHANE EL MOSTAFA" userId="612e3f77-08f4-424c-9bd0-6ac275dcda07" providerId="ADAL" clId="{09207473-6B5B-4E26-802E-D570F833C31C}" dt="2025-08-12T18:18:33.455" v="1688"/>
        <pc:sldMkLst>
          <pc:docMk/>
          <pc:sldMk cId="1528552578" sldId="2134808687"/>
        </pc:sldMkLst>
      </pc:sldChg>
      <pc:sldChg chg="addSp delSp modSp add mod modAnim">
        <pc:chgData name="FERHANE EL MOSTAFA" userId="612e3f77-08f4-424c-9bd0-6ac275dcda07" providerId="ADAL" clId="{09207473-6B5B-4E26-802E-D570F833C31C}" dt="2025-08-12T18:43:11.493" v="2057" actId="20577"/>
        <pc:sldMkLst>
          <pc:docMk/>
          <pc:sldMk cId="2772335970" sldId="2134808688"/>
        </pc:sldMkLst>
      </pc:sldChg>
    </pc:docChg>
  </pc:docChgLst>
  <pc:docChgLst>
    <pc:chgData name="FERHANE EL MOSTAFA" userId="612e3f77-08f4-424c-9bd0-6ac275dcda07" providerId="ADAL" clId="{0A1F7813-5CE0-4008-9992-8401AE256EC8}"/>
    <pc:docChg chg="undo redo custSel addSld delSld modSld modSection">
      <pc:chgData name="FERHANE EL MOSTAFA" userId="612e3f77-08f4-424c-9bd0-6ac275dcda07" providerId="ADAL" clId="{0A1F7813-5CE0-4008-9992-8401AE256EC8}" dt="2025-08-19T10:32:54.668" v="2356" actId="20577"/>
      <pc:docMkLst>
        <pc:docMk/>
      </pc:docMkLst>
      <pc:sldChg chg="modSp mod">
        <pc:chgData name="FERHANE EL MOSTAFA" userId="612e3f77-08f4-424c-9bd0-6ac275dcda07" providerId="ADAL" clId="{0A1F7813-5CE0-4008-9992-8401AE256EC8}" dt="2025-08-14T09:44:24.570" v="3" actId="20577"/>
        <pc:sldMkLst>
          <pc:docMk/>
          <pc:sldMk cId="0" sldId="257"/>
        </pc:sldMkLst>
        <pc:spChg chg="mod">
          <ac:chgData name="FERHANE EL MOSTAFA" userId="612e3f77-08f4-424c-9bd0-6ac275dcda07" providerId="ADAL" clId="{0A1F7813-5CE0-4008-9992-8401AE256EC8}" dt="2025-08-14T09:44:24.570" v="3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A1F7813-5CE0-4008-9992-8401AE256EC8}" dt="2025-08-14T11:28:32.810" v="70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A1F7813-5CE0-4008-9992-8401AE256EC8}" dt="2025-08-14T11:28:32.810" v="70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0A1F7813-5CE0-4008-9992-8401AE256EC8}" dt="2025-08-14T18:53:30.820" v="2133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0A1F7813-5CE0-4008-9992-8401AE256EC8}" dt="2025-08-14T09:48:13.908" v="74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A1F7813-5CE0-4008-9992-8401AE256EC8}" dt="2025-08-14T09:48:07.315" v="72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A1F7813-5CE0-4008-9992-8401AE256EC8}" dt="2025-08-14T09:48:13.908" v="74" actId="20577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0A1F7813-5CE0-4008-9992-8401AE256EC8}" dt="2025-08-14T09:48:07.315" v="72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0A1F7813-5CE0-4008-9992-8401AE256EC8}" dt="2025-08-14T09:48:07.315" v="7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0A1F7813-5CE0-4008-9992-8401AE256EC8}" dt="2025-08-14T09:48:07.315" v="7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0A1F7813-5CE0-4008-9992-8401AE256EC8}" dt="2025-08-14T09:48:07.315" v="7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0A1F7813-5CE0-4008-9992-8401AE256EC8}" dt="2025-08-14T09:48:07.315" v="7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0A1F7813-5CE0-4008-9992-8401AE256EC8}" dt="2025-08-14T09:48:07.315" v="7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0A1F7813-5CE0-4008-9992-8401AE256EC8}" dt="2025-08-14T09:49:19.882" v="98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A1F7813-5CE0-4008-9992-8401AE256EC8}" dt="2025-08-14T09:49:19.882" v="98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add del">
        <pc:chgData name="FERHANE EL MOSTAFA" userId="612e3f77-08f4-424c-9bd0-6ac275dcda07" providerId="ADAL" clId="{0A1F7813-5CE0-4008-9992-8401AE256EC8}" dt="2025-08-14T19:05:43.160" v="2230" actId="4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A1F7813-5CE0-4008-9992-8401AE256EC8}" dt="2025-08-14T09:54:05.622" v="237" actId="20577"/>
        <pc:sldMkLst>
          <pc:docMk/>
          <pc:sldMk cId="368224478" sldId="2134808451"/>
        </pc:sldMkLst>
      </pc:sldChg>
      <pc:sldChg chg="add del">
        <pc:chgData name="FERHANE EL MOSTAFA" userId="612e3f77-08f4-424c-9bd0-6ac275dcda07" providerId="ADAL" clId="{0A1F7813-5CE0-4008-9992-8401AE256EC8}" dt="2025-08-14T18:53:23.161" v="2131" actId="47"/>
        <pc:sldMkLst>
          <pc:docMk/>
          <pc:sldMk cId="3222612512" sldId="2134808501"/>
        </pc:sldMkLst>
      </pc:sldChg>
      <pc:sldChg chg="modSp mod">
        <pc:chgData name="FERHANE EL MOSTAFA" userId="612e3f77-08f4-424c-9bd0-6ac275dcda07" providerId="ADAL" clId="{0A1F7813-5CE0-4008-9992-8401AE256EC8}" dt="2025-08-14T11:04:36.003" v="362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A1F7813-5CE0-4008-9992-8401AE256EC8}" dt="2025-08-14T11:04:36.003" v="362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A1F7813-5CE0-4008-9992-8401AE256EC8}" dt="2025-08-16T09:35:57.510" v="2311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A1F7813-5CE0-4008-9992-8401AE256EC8}" dt="2025-08-16T09:35:57.510" v="2311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0A1F7813-5CE0-4008-9992-8401AE256EC8}" dt="2025-08-14T18:35:24.363" v="1811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0A1F7813-5CE0-4008-9992-8401AE256EC8}" dt="2025-08-14T18:35:24.363" v="1811" actId="20577"/>
          <ac:spMkLst>
            <pc:docMk/>
            <pc:sldMk cId="2254889488" sldId="2134808547"/>
            <ac:spMk id="2" creationId="{620E8DE7-764D-2B58-87A9-5D702FEDCE6A}"/>
          </ac:spMkLst>
        </pc:spChg>
        <pc:spChg chg="add mod">
          <ac:chgData name="FERHANE EL MOSTAFA" userId="612e3f77-08f4-424c-9bd0-6ac275dcda07" providerId="ADAL" clId="{0A1F7813-5CE0-4008-9992-8401AE256EC8}" dt="2025-08-14T18:33:02.209" v="1749" actId="14100"/>
          <ac:spMkLst>
            <pc:docMk/>
            <pc:sldMk cId="2254889488" sldId="2134808547"/>
            <ac:spMk id="5" creationId="{54695B5A-F776-89F9-2AED-0E1A1B108D44}"/>
          </ac:spMkLst>
        </pc:spChg>
        <pc:picChg chg="add mod">
          <ac:chgData name="FERHANE EL MOSTAFA" userId="612e3f77-08f4-424c-9bd0-6ac275dcda07" providerId="ADAL" clId="{0A1F7813-5CE0-4008-9992-8401AE256EC8}" dt="2025-08-14T18:32:25.678" v="1745" actId="14100"/>
          <ac:picMkLst>
            <pc:docMk/>
            <pc:sldMk cId="2254889488" sldId="2134808547"/>
            <ac:picMk id="4" creationId="{2845C918-44E5-7B90-2B8F-6CC31C045BD5}"/>
          </ac:picMkLst>
        </pc:picChg>
        <pc:picChg chg="add mod">
          <ac:chgData name="FERHANE EL MOSTAFA" userId="612e3f77-08f4-424c-9bd0-6ac275dcda07" providerId="ADAL" clId="{0A1F7813-5CE0-4008-9992-8401AE256EC8}" dt="2025-08-14T18:35:17.145" v="1810"/>
          <ac:picMkLst>
            <pc:docMk/>
            <pc:sldMk cId="2254889488" sldId="2134808547"/>
            <ac:picMk id="10" creationId="{4DAF9AB6-2EBA-1EF9-4F5A-86ADE275C62B}"/>
          </ac:picMkLst>
        </pc:picChg>
      </pc:sldChg>
      <pc:sldChg chg="addSp delSp modSp mod">
        <pc:chgData name="FERHANE EL MOSTAFA" userId="612e3f77-08f4-424c-9bd0-6ac275dcda07" providerId="ADAL" clId="{0A1F7813-5CE0-4008-9992-8401AE256EC8}" dt="2025-08-14T19:08:16" v="229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A1F7813-5CE0-4008-9992-8401AE256EC8}" dt="2025-08-14T19:07:18.360" v="2252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A1F7813-5CE0-4008-9992-8401AE256EC8}" dt="2025-08-14T19:08:16" v="2296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0A1F7813-5CE0-4008-9992-8401AE256EC8}" dt="2025-08-14T19:06:45.075" v="2245" actId="14100"/>
          <ac:spMkLst>
            <pc:docMk/>
            <pc:sldMk cId="512562272" sldId="2134808561"/>
            <ac:spMk id="7" creationId="{458251D0-58FD-86FC-2907-C82BA6593739}"/>
          </ac:spMkLst>
        </pc:spChg>
        <pc:picChg chg="add mod">
          <ac:chgData name="FERHANE EL MOSTAFA" userId="612e3f77-08f4-424c-9bd0-6ac275dcda07" providerId="ADAL" clId="{0A1F7813-5CE0-4008-9992-8401AE256EC8}" dt="2025-08-14T19:06:16.346" v="2241" actId="14100"/>
          <ac:picMkLst>
            <pc:docMk/>
            <pc:sldMk cId="512562272" sldId="2134808561"/>
            <ac:picMk id="6" creationId="{FBA70D8D-C635-74D1-00AD-C3A819FAF0FA}"/>
          </ac:picMkLst>
        </pc:picChg>
      </pc:sldChg>
      <pc:sldChg chg="del">
        <pc:chgData name="FERHANE EL MOSTAFA" userId="612e3f77-08f4-424c-9bd0-6ac275dcda07" providerId="ADAL" clId="{0A1F7813-5CE0-4008-9992-8401AE256EC8}" dt="2025-08-14T18:56:18.469" v="218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0A1F7813-5CE0-4008-9992-8401AE256EC8}" dt="2025-08-14T11:04:46.291" v="372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A1F7813-5CE0-4008-9992-8401AE256EC8}" dt="2025-08-14T11:04:46.291" v="372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A1F7813-5CE0-4008-9992-8401AE256EC8}" dt="2025-08-16T09:36:18.725" v="2319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A1F7813-5CE0-4008-9992-8401AE256EC8}" dt="2025-08-16T09:36:18.725" v="2319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A1F7813-5CE0-4008-9992-8401AE256EC8}" dt="2025-08-14T11:09:36.368" v="44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A1F7813-5CE0-4008-9992-8401AE256EC8}" dt="2025-08-14T17:45:19.174" v="724" actId="108"/>
        <pc:sldMkLst>
          <pc:docMk/>
          <pc:sldMk cId="2709170444" sldId="2134808566"/>
        </pc:sldMkLst>
        <pc:spChg chg="mod">
          <ac:chgData name="FERHANE EL MOSTAFA" userId="612e3f77-08f4-424c-9bd0-6ac275dcda07" providerId="ADAL" clId="{0A1F7813-5CE0-4008-9992-8401AE256EC8}" dt="2025-08-14T11:26:50.672" v="680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A1F7813-5CE0-4008-9992-8401AE256EC8}" dt="2025-08-14T11:27:11.082" v="688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A1F7813-5CE0-4008-9992-8401AE256EC8}" dt="2025-08-14T17:45:19.174" v="724" actId="108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A1F7813-5CE0-4008-9992-8401AE256EC8}" dt="2025-08-14T11:14:16.880" v="526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A1F7813-5CE0-4008-9992-8401AE256EC8}" dt="2025-08-14T11:05:44.273" v="387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A1F7813-5CE0-4008-9992-8401AE256EC8}" dt="2025-08-14T11:05:44.273" v="387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add del">
        <pc:chgData name="FERHANE EL MOSTAFA" userId="612e3f77-08f4-424c-9bd0-6ac275dcda07" providerId="ADAL" clId="{0A1F7813-5CE0-4008-9992-8401AE256EC8}" dt="2025-08-14T19:05:43.160" v="2230" actId="47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A1F7813-5CE0-4008-9992-8401AE256EC8}" dt="2025-08-14T11:05:18.071" v="384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A1F7813-5CE0-4008-9992-8401AE256EC8}" dt="2025-08-14T11:05:18.071" v="384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A1F7813-5CE0-4008-9992-8401AE256EC8}" dt="2025-08-14T11:05:50.636" v="39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A1F7813-5CE0-4008-9992-8401AE256EC8}" dt="2025-08-14T11:05:50.636" v="39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A1F7813-5CE0-4008-9992-8401AE256EC8}" dt="2025-08-14T18:12:00.946" v="1287" actId="47"/>
        <pc:sldMkLst>
          <pc:docMk/>
          <pc:sldMk cId="998925571" sldId="2134808602"/>
        </pc:sldMkLst>
      </pc:sldChg>
      <pc:sldChg chg="addSp delSp modSp mod delAnim modAnim">
        <pc:chgData name="FERHANE EL MOSTAFA" userId="612e3f77-08f4-424c-9bd0-6ac275dcda07" providerId="ADAL" clId="{0A1F7813-5CE0-4008-9992-8401AE256EC8}" dt="2025-08-14T10:58:59.997" v="286"/>
        <pc:sldMkLst>
          <pc:docMk/>
          <pc:sldMk cId="1519930428" sldId="2134808619"/>
        </pc:sldMkLst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37" creationId="{CD1A830B-4698-BE89-EACB-AF330486005D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38" creationId="{8A2C45E6-BA4A-EF2F-9E89-8979DAC8CA40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39" creationId="{E2920BA0-5FCA-D234-BF8E-E31385F165A7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44" creationId="{3ECB4B6A-575B-F29C-0911-EFF79192FE4F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45" creationId="{463F239C-2753-901B-5CA7-A4184CD0A3D2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47" creationId="{9DA83FA8-D6FA-3B0C-83AF-C9371F5A7F59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50" creationId="{9F7E3975-9A53-19CD-1CD8-0367D8E24436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56" creationId="{88AEF7A2-509D-50F5-35D8-FE699533C09A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57" creationId="{96453D5C-9EB3-CE34-EB46-F0DF816DC072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59" creationId="{E9ED3722-A73A-BB24-55EB-E7624CC53CB0}"/>
          </ac:spMkLst>
        </pc:spChg>
      </pc:sldChg>
      <pc:sldChg chg="modSp del mod">
        <pc:chgData name="FERHANE EL MOSTAFA" userId="612e3f77-08f4-424c-9bd0-6ac275dcda07" providerId="ADAL" clId="{0A1F7813-5CE0-4008-9992-8401AE256EC8}" dt="2025-08-14T10:58:19.008" v="274" actId="47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0A1F7813-5CE0-4008-9992-8401AE256EC8}" dt="2025-08-16T09:36:27.875" v="2328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A1F7813-5CE0-4008-9992-8401AE256EC8}" dt="2025-08-16T09:36:27.875" v="2328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A1F7813-5CE0-4008-9992-8401AE256EC8}" dt="2025-08-19T10:32:54.668" v="2356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A1F7813-5CE0-4008-9992-8401AE256EC8}" dt="2025-08-19T10:32:54.668" v="2356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0A1F7813-5CE0-4008-9992-8401AE256EC8}" dt="2025-08-14T17:46:46.506" v="744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0A1F7813-5CE0-4008-9992-8401AE256EC8}" dt="2025-08-14T17:46:55.242" v="747" actId="20577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0A1F7813-5CE0-4008-9992-8401AE256EC8}" dt="2025-08-14T17:46:55.242" v="747" actId="20577"/>
          <ac:spMkLst>
            <pc:docMk/>
            <pc:sldMk cId="758098065" sldId="2134808629"/>
            <ac:spMk id="5" creationId="{F55D7F93-7C48-E985-FBEB-A86472BEACD5}"/>
          </ac:spMkLst>
        </pc:spChg>
      </pc:sldChg>
      <pc:sldChg chg="modSp add mod">
        <pc:chgData name="FERHANE EL MOSTAFA" userId="612e3f77-08f4-424c-9bd0-6ac275dcda07" providerId="ADAL" clId="{0A1F7813-5CE0-4008-9992-8401AE256EC8}" dt="2025-08-14T17:54:58.524" v="825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0A1F7813-5CE0-4008-9992-8401AE256EC8}" dt="2025-08-14T17:54:13.961" v="790" actId="20577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0A1F7813-5CE0-4008-9992-8401AE256EC8}" dt="2025-08-14T17:53:59.889" v="778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0A1F7813-5CE0-4008-9992-8401AE256EC8}" dt="2025-08-14T17:54:28.451" v="799" actId="20577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0A1F7813-5CE0-4008-9992-8401AE256EC8}" dt="2025-08-14T17:54:39.943" v="809" actId="20577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0A1F7813-5CE0-4008-9992-8401AE256EC8}" dt="2025-08-14T17:54:47.303" v="815" actId="20577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0A1F7813-5CE0-4008-9992-8401AE256EC8}" dt="2025-08-14T17:54:58.524" v="825" actId="20577"/>
          <ac:spMkLst>
            <pc:docMk/>
            <pc:sldMk cId="2139915436" sldId="2134808630"/>
            <ac:spMk id="25" creationId="{FFC32477-A5DC-947F-97E4-398344F6992E}"/>
          </ac:spMkLst>
        </pc:spChg>
      </pc:sldChg>
      <pc:sldChg chg="modSp add del mod">
        <pc:chgData name="FERHANE EL MOSTAFA" userId="612e3f77-08f4-424c-9bd0-6ac275dcda07" providerId="ADAL" clId="{0A1F7813-5CE0-4008-9992-8401AE256EC8}" dt="2025-08-14T17:56:39.647" v="839" actId="47"/>
        <pc:sldMkLst>
          <pc:docMk/>
          <pc:sldMk cId="1401053377" sldId="2134808634"/>
        </pc:sldMkLst>
      </pc:sldChg>
      <pc:sldChg chg="addSp delSp modSp mod modAnim">
        <pc:chgData name="FERHANE EL MOSTAFA" userId="612e3f77-08f4-424c-9bd0-6ac275dcda07" providerId="ADAL" clId="{0A1F7813-5CE0-4008-9992-8401AE256EC8}" dt="2025-08-16T09:39:40.775" v="2341"/>
        <pc:sldMkLst>
          <pc:docMk/>
          <pc:sldMk cId="2200463605" sldId="2134808638"/>
        </pc:sldMkLst>
        <pc:spChg chg="mod">
          <ac:chgData name="FERHANE EL MOSTAFA" userId="612e3f77-08f4-424c-9bd0-6ac275dcda07" providerId="ADAL" clId="{0A1F7813-5CE0-4008-9992-8401AE256EC8}" dt="2025-08-14T18:10:47.005" v="1247" actId="20577"/>
          <ac:spMkLst>
            <pc:docMk/>
            <pc:sldMk cId="2200463605" sldId="2134808638"/>
            <ac:spMk id="2" creationId="{336DE239-88F5-A929-9AA8-3AE1D205EF64}"/>
          </ac:spMkLst>
        </pc:spChg>
        <pc:picChg chg="add mod">
          <ac:chgData name="FERHANE EL MOSTAFA" userId="612e3f77-08f4-424c-9bd0-6ac275dcda07" providerId="ADAL" clId="{0A1F7813-5CE0-4008-9992-8401AE256EC8}" dt="2025-08-14T18:10:28.062" v="1229"/>
          <ac:picMkLst>
            <pc:docMk/>
            <pc:sldMk cId="2200463605" sldId="2134808638"/>
            <ac:picMk id="3" creationId="{D55448B5-2659-4A05-F937-3B4F35D3A331}"/>
          </ac:picMkLst>
        </pc:picChg>
        <pc:picChg chg="add mod">
          <ac:chgData name="FERHANE EL MOSTAFA" userId="612e3f77-08f4-424c-9bd0-6ac275dcda07" providerId="ADAL" clId="{0A1F7813-5CE0-4008-9992-8401AE256EC8}" dt="2025-08-14T18:10:39.985" v="1230"/>
          <ac:picMkLst>
            <pc:docMk/>
            <pc:sldMk cId="2200463605" sldId="2134808638"/>
            <ac:picMk id="6" creationId="{366D78D3-77B5-791B-BF21-37E757270A34}"/>
          </ac:picMkLst>
        </pc:picChg>
      </pc:sldChg>
      <pc:sldChg chg="delSp del mod">
        <pc:chgData name="FERHANE EL MOSTAFA" userId="612e3f77-08f4-424c-9bd0-6ac275dcda07" providerId="ADAL" clId="{0A1F7813-5CE0-4008-9992-8401AE256EC8}" dt="2025-08-14T18:13:03.404" v="1293" actId="47"/>
        <pc:sldMkLst>
          <pc:docMk/>
          <pc:sldMk cId="3555504287" sldId="2134808639"/>
        </pc:sldMkLst>
      </pc:sldChg>
      <pc:sldChg chg="del">
        <pc:chgData name="FERHANE EL MOSTAFA" userId="612e3f77-08f4-424c-9bd0-6ac275dcda07" providerId="ADAL" clId="{0A1F7813-5CE0-4008-9992-8401AE256EC8}" dt="2025-08-14T18:12:07.427" v="1288" actId="47"/>
        <pc:sldMkLst>
          <pc:docMk/>
          <pc:sldMk cId="2115320888" sldId="2134808640"/>
        </pc:sldMkLst>
      </pc:sldChg>
      <pc:sldChg chg="addSp delSp modSp del mod">
        <pc:chgData name="FERHANE EL MOSTAFA" userId="612e3f77-08f4-424c-9bd0-6ac275dcda07" providerId="ADAL" clId="{0A1F7813-5CE0-4008-9992-8401AE256EC8}" dt="2025-08-14T18:25:12.607" v="1605" actId="2696"/>
        <pc:sldMkLst>
          <pc:docMk/>
          <pc:sldMk cId="322019483" sldId="2134808641"/>
        </pc:sldMkLst>
      </pc:sldChg>
      <pc:sldChg chg="addSp delSp modSp add mod modAnim">
        <pc:chgData name="FERHANE EL MOSTAFA" userId="612e3f77-08f4-424c-9bd0-6ac275dcda07" providerId="ADAL" clId="{0A1F7813-5CE0-4008-9992-8401AE256EC8}" dt="2025-08-14T18:29:44.124" v="1709" actId="20577"/>
        <pc:sldMkLst>
          <pc:docMk/>
          <pc:sldMk cId="993047650" sldId="2134808641"/>
        </pc:sldMkLst>
        <pc:spChg chg="mod">
          <ac:chgData name="FERHANE EL MOSTAFA" userId="612e3f77-08f4-424c-9bd0-6ac275dcda07" providerId="ADAL" clId="{0A1F7813-5CE0-4008-9992-8401AE256EC8}" dt="2025-08-14T18:29:44.124" v="1709" actId="20577"/>
          <ac:spMkLst>
            <pc:docMk/>
            <pc:sldMk cId="993047650" sldId="2134808641"/>
            <ac:spMk id="2" creationId="{ECA62755-4FDE-3ADB-7392-2020983870F3}"/>
          </ac:spMkLst>
        </pc:spChg>
        <pc:spChg chg="add mod">
          <ac:chgData name="FERHANE EL MOSTAFA" userId="612e3f77-08f4-424c-9bd0-6ac275dcda07" providerId="ADAL" clId="{0A1F7813-5CE0-4008-9992-8401AE256EC8}" dt="2025-08-14T18:27:30.532" v="1625" actId="14100"/>
          <ac:spMkLst>
            <pc:docMk/>
            <pc:sldMk cId="993047650" sldId="2134808641"/>
            <ac:spMk id="6" creationId="{7F26A99C-4EF9-AAE6-47A2-1AE986DDCA24}"/>
          </ac:spMkLst>
        </pc:spChg>
        <pc:spChg chg="add mod">
          <ac:chgData name="FERHANE EL MOSTAFA" userId="612e3f77-08f4-424c-9bd0-6ac275dcda07" providerId="ADAL" clId="{0A1F7813-5CE0-4008-9992-8401AE256EC8}" dt="2025-08-14T18:27:02.927" v="1623" actId="14100"/>
          <ac:spMkLst>
            <pc:docMk/>
            <pc:sldMk cId="993047650" sldId="2134808641"/>
            <ac:spMk id="7" creationId="{1C404BD5-E191-4EE4-C830-5D620F13AF50}"/>
          </ac:spMkLst>
        </pc:spChg>
        <pc:spChg chg="add mod">
          <ac:chgData name="FERHANE EL MOSTAFA" userId="612e3f77-08f4-424c-9bd0-6ac275dcda07" providerId="ADAL" clId="{0A1F7813-5CE0-4008-9992-8401AE256EC8}" dt="2025-08-14T18:26:40.337" v="1621" actId="14100"/>
          <ac:spMkLst>
            <pc:docMk/>
            <pc:sldMk cId="993047650" sldId="2134808641"/>
            <ac:spMk id="8" creationId="{BA1A90C9-6F4F-8B7C-9272-659124D814D9}"/>
          </ac:spMkLst>
        </pc:spChg>
        <pc:spChg chg="add mod">
          <ac:chgData name="FERHANE EL MOSTAFA" userId="612e3f77-08f4-424c-9bd0-6ac275dcda07" providerId="ADAL" clId="{0A1F7813-5CE0-4008-9992-8401AE256EC8}" dt="2025-08-14T18:26:02.295" v="1614" actId="14100"/>
          <ac:spMkLst>
            <pc:docMk/>
            <pc:sldMk cId="993047650" sldId="2134808641"/>
            <ac:spMk id="9" creationId="{B472B0B5-AAE1-E5A7-6490-54629062B1DE}"/>
          </ac:spMkLst>
        </pc:spChg>
        <pc:picChg chg="mod">
          <ac:chgData name="FERHANE EL MOSTAFA" userId="612e3f77-08f4-424c-9bd0-6ac275dcda07" providerId="ADAL" clId="{0A1F7813-5CE0-4008-9992-8401AE256EC8}" dt="2025-08-14T18:26:25.100" v="1619" actId="1076"/>
          <ac:picMkLst>
            <pc:docMk/>
            <pc:sldMk cId="993047650" sldId="2134808641"/>
            <ac:picMk id="3" creationId="{D8C50F06-F21A-787A-7523-3C8E3028E503}"/>
          </ac:picMkLst>
        </pc:picChg>
        <pc:picChg chg="add mod">
          <ac:chgData name="FERHANE EL MOSTAFA" userId="612e3f77-08f4-424c-9bd0-6ac275dcda07" providerId="ADAL" clId="{0A1F7813-5CE0-4008-9992-8401AE256EC8}" dt="2025-08-14T18:25:30.489" v="1608"/>
          <ac:picMkLst>
            <pc:docMk/>
            <pc:sldMk cId="993047650" sldId="2134808641"/>
            <ac:picMk id="4" creationId="{782D2C02-8AB6-9A41-8237-5E9DFEA79819}"/>
          </ac:picMkLst>
        </pc:picChg>
      </pc:sldChg>
      <pc:sldChg chg="addSp modSp mod">
        <pc:chgData name="FERHANE EL MOSTAFA" userId="612e3f77-08f4-424c-9bd0-6ac275dcda07" providerId="ADAL" clId="{0A1F7813-5CE0-4008-9992-8401AE256EC8}" dt="2025-08-14T11:09:08.247" v="422" actId="1076"/>
        <pc:sldMkLst>
          <pc:docMk/>
          <pc:sldMk cId="1251160541" sldId="2134808648"/>
        </pc:sldMkLst>
        <pc:spChg chg="add mod">
          <ac:chgData name="FERHANE EL MOSTAFA" userId="612e3f77-08f4-424c-9bd0-6ac275dcda07" providerId="ADAL" clId="{0A1F7813-5CE0-4008-9992-8401AE256EC8}" dt="2025-08-14T11:09:08.247" v="422" actId="1076"/>
          <ac:spMkLst>
            <pc:docMk/>
            <pc:sldMk cId="1251160541" sldId="2134808648"/>
            <ac:spMk id="4" creationId="{FCDD3F81-4553-3836-AA6C-354E83883D45}"/>
          </ac:spMkLst>
        </pc:spChg>
      </pc:sldChg>
      <pc:sldChg chg="modSp mod">
        <pc:chgData name="FERHANE EL MOSTAFA" userId="612e3f77-08f4-424c-9bd0-6ac275dcda07" providerId="ADAL" clId="{0A1F7813-5CE0-4008-9992-8401AE256EC8}" dt="2025-08-14T18:51:06.015" v="2125" actId="1076"/>
        <pc:sldMkLst>
          <pc:docMk/>
          <pc:sldMk cId="2150186220" sldId="2134808654"/>
        </pc:sldMkLst>
        <pc:spChg chg="mod">
          <ac:chgData name="FERHANE EL MOSTAFA" userId="612e3f77-08f4-424c-9bd0-6ac275dcda07" providerId="ADAL" clId="{0A1F7813-5CE0-4008-9992-8401AE256EC8}" dt="2025-08-14T18:41:02.986" v="1877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A1F7813-5CE0-4008-9992-8401AE256EC8}" dt="2025-08-14T18:41:09.820" v="1878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A1F7813-5CE0-4008-9992-8401AE256EC8}" dt="2025-08-14T18:43:58.889" v="2003" actId="20577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A1F7813-5CE0-4008-9992-8401AE256EC8}" dt="2025-08-14T18:51:06.015" v="212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A1F7813-5CE0-4008-9992-8401AE256EC8}" dt="2025-08-14T18:40:57.048" v="1875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A1F7813-5CE0-4008-9992-8401AE256EC8}" dt="2025-08-14T18:42:10.926" v="1887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A1F7813-5CE0-4008-9992-8401AE256EC8}" dt="2025-08-14T18:42:14.524" v="1888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A1F7813-5CE0-4008-9992-8401AE256EC8}" dt="2025-08-14T18:50:48.074" v="2119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A1F7813-5CE0-4008-9992-8401AE256EC8}" dt="2025-08-14T18:50:50.202" v="2120" actId="1076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Sp delSp modSp mod">
        <pc:chgData name="FERHANE EL MOSTAFA" userId="612e3f77-08f4-424c-9bd0-6ac275dcda07" providerId="ADAL" clId="{0A1F7813-5CE0-4008-9992-8401AE256EC8}" dt="2025-08-14T18:36:04.131" v="1816"/>
        <pc:sldMkLst>
          <pc:docMk/>
          <pc:sldMk cId="2697984048" sldId="2134808657"/>
        </pc:sldMkLst>
        <pc:spChg chg="add mod">
          <ac:chgData name="FERHANE EL MOSTAFA" userId="612e3f77-08f4-424c-9bd0-6ac275dcda07" providerId="ADAL" clId="{0A1F7813-5CE0-4008-9992-8401AE256EC8}" dt="2025-08-14T18:35:55.713" v="1815"/>
          <ac:spMkLst>
            <pc:docMk/>
            <pc:sldMk cId="2697984048" sldId="2134808657"/>
            <ac:spMk id="6" creationId="{987223A5-89D3-3E89-109C-C57E121D10BA}"/>
          </ac:spMkLst>
        </pc:spChg>
        <pc:picChg chg="add mod">
          <ac:chgData name="FERHANE EL MOSTAFA" userId="612e3f77-08f4-424c-9bd0-6ac275dcda07" providerId="ADAL" clId="{0A1F7813-5CE0-4008-9992-8401AE256EC8}" dt="2025-08-14T18:35:43.554" v="1814"/>
          <ac:picMkLst>
            <pc:docMk/>
            <pc:sldMk cId="2697984048" sldId="2134808657"/>
            <ac:picMk id="3" creationId="{6678A50C-C6F1-2D3C-0885-38FFB4ACC7F3}"/>
          </ac:picMkLst>
        </pc:picChg>
        <pc:picChg chg="add mod">
          <ac:chgData name="FERHANE EL MOSTAFA" userId="612e3f77-08f4-424c-9bd0-6ac275dcda07" providerId="ADAL" clId="{0A1F7813-5CE0-4008-9992-8401AE256EC8}" dt="2025-08-14T18:36:04.131" v="1816"/>
          <ac:picMkLst>
            <pc:docMk/>
            <pc:sldMk cId="2697984048" sldId="2134808657"/>
            <ac:picMk id="7" creationId="{283F85AB-E8A1-B9B0-1D5C-86DCBD20AFEF}"/>
          </ac:picMkLst>
        </pc:picChg>
      </pc:sldChg>
      <pc:sldChg chg="add del">
        <pc:chgData name="FERHANE EL MOSTAFA" userId="612e3f77-08f4-424c-9bd0-6ac275dcda07" providerId="ADAL" clId="{0A1F7813-5CE0-4008-9992-8401AE256EC8}" dt="2025-08-14T19:05:38.148" v="2229" actId="47"/>
        <pc:sldMkLst>
          <pc:docMk/>
          <pc:sldMk cId="505075092" sldId="2134808662"/>
        </pc:sldMkLst>
      </pc:sldChg>
      <pc:sldChg chg="add del">
        <pc:chgData name="FERHANE EL MOSTAFA" userId="612e3f77-08f4-424c-9bd0-6ac275dcda07" providerId="ADAL" clId="{0A1F7813-5CE0-4008-9992-8401AE256EC8}" dt="2025-08-14T17:56:04.954" v="831" actId="47"/>
        <pc:sldMkLst>
          <pc:docMk/>
          <pc:sldMk cId="2189944454" sldId="2134808665"/>
        </pc:sldMkLst>
      </pc:sldChg>
      <pc:sldChg chg="addSp delSp modSp mod modAnim">
        <pc:chgData name="FERHANE EL MOSTAFA" userId="612e3f77-08f4-424c-9bd0-6ac275dcda07" providerId="ADAL" clId="{0A1F7813-5CE0-4008-9992-8401AE256EC8}" dt="2025-08-16T09:40:51.209" v="2344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0A1F7813-5CE0-4008-9992-8401AE256EC8}" dt="2025-08-14T18:52:08.542" v="2128"/>
          <ac:picMkLst>
            <pc:docMk/>
            <pc:sldMk cId="4220590668" sldId="2134808678"/>
            <ac:picMk id="3" creationId="{B0F705A7-819A-FF92-12E0-242E0CFE45F2}"/>
          </ac:picMkLst>
        </pc:picChg>
      </pc:sldChg>
      <pc:sldChg chg="del">
        <pc:chgData name="FERHANE EL MOSTAFA" userId="612e3f77-08f4-424c-9bd0-6ac275dcda07" providerId="ADAL" clId="{0A1F7813-5CE0-4008-9992-8401AE256EC8}" dt="2025-08-14T11:00:47.425" v="300" actId="47"/>
        <pc:sldMkLst>
          <pc:docMk/>
          <pc:sldMk cId="2194023215" sldId="2134808680"/>
        </pc:sldMkLst>
      </pc:sldChg>
      <pc:sldChg chg="addSp delSp modSp mod delAnim modAnim">
        <pc:chgData name="FERHANE EL MOSTAFA" userId="612e3f77-08f4-424c-9bd0-6ac275dcda07" providerId="ADAL" clId="{0A1F7813-5CE0-4008-9992-8401AE256EC8}" dt="2025-08-16T09:35:14.476" v="2304"/>
        <pc:sldMkLst>
          <pc:docMk/>
          <pc:sldMk cId="2335178556" sldId="2134808681"/>
        </pc:sldMkLst>
        <pc:spChg chg="mod">
          <ac:chgData name="FERHANE EL MOSTAFA" userId="612e3f77-08f4-424c-9bd0-6ac275dcda07" providerId="ADAL" clId="{0A1F7813-5CE0-4008-9992-8401AE256EC8}" dt="2025-08-16T09:34:26.859" v="2298" actId="20577"/>
          <ac:spMkLst>
            <pc:docMk/>
            <pc:sldMk cId="2335178556" sldId="2134808681"/>
            <ac:spMk id="6" creationId="{9D3D39CC-765E-9109-26AF-0DA1C25C8BA9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7" creationId="{8AA63034-D9FB-9EB9-5527-732CFCAC96A5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8" creationId="{1A769458-41EB-F8F7-D97C-F899944C9EC9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9" creationId="{E650F741-3975-6774-9B89-8F5D53459A66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0" creationId="{77BCAA44-F690-5E84-9CB6-BE6D3BFCDDF3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1" creationId="{B0E82443-88F2-3D9C-FE9B-DB8AE19B4EF8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2" creationId="{EAA23F49-5D1D-258B-02F4-4D3929339B77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3" creationId="{5D134D39-763D-9E50-FE05-803F56182F54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4" creationId="{233929EB-30E4-D26B-E5A5-5891989C5C22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5" creationId="{5887C6EF-01A8-7A6D-110D-1CAA2C6B6AC7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6" creationId="{0DB5D755-52ED-020A-BE02-3147DF08FB64}"/>
          </ac:spMkLst>
        </pc:spChg>
        <pc:spChg chg="add mod">
          <ac:chgData name="FERHANE EL MOSTAFA" userId="612e3f77-08f4-424c-9bd0-6ac275dcda07" providerId="ADAL" clId="{0A1F7813-5CE0-4008-9992-8401AE256EC8}" dt="2025-08-16T09:35:14.476" v="2304"/>
          <ac:spMkLst>
            <pc:docMk/>
            <pc:sldMk cId="2335178556" sldId="2134808681"/>
            <ac:spMk id="17" creationId="{257D2CAF-0615-34E7-5B5A-F0166F26523D}"/>
          </ac:spMkLst>
        </pc:spChg>
      </pc:sldChg>
      <pc:sldChg chg="addSp delSp modSp add mod modAnim">
        <pc:chgData name="FERHANE EL MOSTAFA" userId="612e3f77-08f4-424c-9bd0-6ac275dcda07" providerId="ADAL" clId="{0A1F7813-5CE0-4008-9992-8401AE256EC8}" dt="2025-08-16T09:40:19.387" v="2343"/>
        <pc:sldMkLst>
          <pc:docMk/>
          <pc:sldMk cId="488445246" sldId="2134808684"/>
        </pc:sldMkLst>
        <pc:spChg chg="mod">
          <ac:chgData name="FERHANE EL MOSTAFA" userId="612e3f77-08f4-424c-9bd0-6ac275dcda07" providerId="ADAL" clId="{0A1F7813-5CE0-4008-9992-8401AE256EC8}" dt="2025-08-14T18:28:50.824" v="1689" actId="20577"/>
          <ac:spMkLst>
            <pc:docMk/>
            <pc:sldMk cId="488445246" sldId="2134808684"/>
            <ac:spMk id="3" creationId="{AB140BFE-9743-1DAE-EEF4-9D5D995B19EF}"/>
          </ac:spMkLst>
        </pc:spChg>
        <pc:spChg chg="mod">
          <ac:chgData name="FERHANE EL MOSTAFA" userId="612e3f77-08f4-424c-9bd0-6ac275dcda07" providerId="ADAL" clId="{0A1F7813-5CE0-4008-9992-8401AE256EC8}" dt="2025-08-14T18:22:33.785" v="1501" actId="20577"/>
          <ac:spMkLst>
            <pc:docMk/>
            <pc:sldMk cId="488445246" sldId="2134808684"/>
            <ac:spMk id="6" creationId="{99D5E358-CB57-6112-D972-D20913225D08}"/>
          </ac:spMkLst>
        </pc:spChg>
        <pc:spChg chg="mod">
          <ac:chgData name="FERHANE EL MOSTAFA" userId="612e3f77-08f4-424c-9bd0-6ac275dcda07" providerId="ADAL" clId="{0A1F7813-5CE0-4008-9992-8401AE256EC8}" dt="2025-08-14T18:23:21.194" v="1530" actId="20577"/>
          <ac:spMkLst>
            <pc:docMk/>
            <pc:sldMk cId="488445246" sldId="2134808684"/>
            <ac:spMk id="7" creationId="{D0C6CF63-E302-9F50-CADC-3FC23C1A3ACF}"/>
          </ac:spMkLst>
        </pc:spChg>
        <pc:spChg chg="mod">
          <ac:chgData name="FERHANE EL MOSTAFA" userId="612e3f77-08f4-424c-9bd0-6ac275dcda07" providerId="ADAL" clId="{0A1F7813-5CE0-4008-9992-8401AE256EC8}" dt="2025-08-14T18:23:36.429" v="1540" actId="20577"/>
          <ac:spMkLst>
            <pc:docMk/>
            <pc:sldMk cId="488445246" sldId="2134808684"/>
            <ac:spMk id="8" creationId="{AB55AB2E-0198-11E7-C6C0-3B52C303A0FF}"/>
          </ac:spMkLst>
        </pc:spChg>
        <pc:spChg chg="mod">
          <ac:chgData name="FERHANE EL MOSTAFA" userId="612e3f77-08f4-424c-9bd0-6ac275dcda07" providerId="ADAL" clId="{0A1F7813-5CE0-4008-9992-8401AE256EC8}" dt="2025-08-14T18:23:45.337" v="1546" actId="20577"/>
          <ac:spMkLst>
            <pc:docMk/>
            <pc:sldMk cId="488445246" sldId="2134808684"/>
            <ac:spMk id="9" creationId="{2A5CB9D4-6E33-FC51-5003-95BB6A30D179}"/>
          </ac:spMkLst>
        </pc:spChg>
        <pc:graphicFrameChg chg="modGraphic">
          <ac:chgData name="FERHANE EL MOSTAFA" userId="612e3f77-08f4-424c-9bd0-6ac275dcda07" providerId="ADAL" clId="{0A1F7813-5CE0-4008-9992-8401AE256EC8}" dt="2025-08-14T18:22:58.904" v="1517" actId="20577"/>
          <ac:graphicFrameMkLst>
            <pc:docMk/>
            <pc:sldMk cId="488445246" sldId="2134808684"/>
            <ac:graphicFrameMk id="2" creationId="{B9F94DEA-F5CC-4A3E-FAAF-7B530266E555}"/>
          </ac:graphicFrameMkLst>
        </pc:graphicFrameChg>
        <pc:picChg chg="add mod">
          <ac:chgData name="FERHANE EL MOSTAFA" userId="612e3f77-08f4-424c-9bd0-6ac275dcda07" providerId="ADAL" clId="{0A1F7813-5CE0-4008-9992-8401AE256EC8}" dt="2025-08-14T18:29:03.951" v="1691"/>
          <ac:picMkLst>
            <pc:docMk/>
            <pc:sldMk cId="488445246" sldId="2134808684"/>
            <ac:picMk id="4" creationId="{23704F5E-9311-4B8B-DB9C-5D84C7301687}"/>
          </ac:picMkLst>
        </pc:picChg>
      </pc:sldChg>
      <pc:sldChg chg="del">
        <pc:chgData name="FERHANE EL MOSTAFA" userId="612e3f77-08f4-424c-9bd0-6ac275dcda07" providerId="ADAL" clId="{0A1F7813-5CE0-4008-9992-8401AE256EC8}" dt="2025-08-14T09:50:33.696" v="107" actId="47"/>
        <pc:sldMkLst>
          <pc:docMk/>
          <pc:sldMk cId="2881457431" sldId="2134808689"/>
        </pc:sldMkLst>
      </pc:sldChg>
      <pc:sldChg chg="addSp delSp modSp mod delAnim modAnim">
        <pc:chgData name="FERHANE EL MOSTAFA" userId="612e3f77-08f4-424c-9bd0-6ac275dcda07" providerId="ADAL" clId="{0A1F7813-5CE0-4008-9992-8401AE256EC8}" dt="2025-08-14T11:06:09.825" v="401" actId="20577"/>
        <pc:sldMkLst>
          <pc:docMk/>
          <pc:sldMk cId="3999503743" sldId="2134808690"/>
        </pc:sldMkLst>
        <pc:spChg chg="mod">
          <ac:chgData name="FERHANE EL MOSTAFA" userId="612e3f77-08f4-424c-9bd0-6ac275dcda07" providerId="ADAL" clId="{0A1F7813-5CE0-4008-9992-8401AE256EC8}" dt="2025-08-14T11:06:09.825" v="401" actId="20577"/>
          <ac:spMkLst>
            <pc:docMk/>
            <pc:sldMk cId="3999503743" sldId="2134808690"/>
            <ac:spMk id="6" creationId="{7E2BDA04-8FF1-9F1E-A4A5-09AE0E02A808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9" creationId="{6DC23E41-2776-0F44-45F7-24525B2E375D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10" creationId="{57F927B3-D805-CDF3-EDCE-9818CE8E4F02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14" creationId="{B11B18A9-5200-8E25-CFEA-0DE6588A1653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16" creationId="{273B4E9B-42FA-4472-6132-8D44466B5915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19" creationId="{CBE59559-39AE-C2A0-DBDE-D69CEBBA8BC1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20" creationId="{CE8A3CE7-20AC-0569-DE3D-C04E9F607146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21" creationId="{12DABF6E-DCFE-3918-FE91-6DD4BB6A4BB9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24" creationId="{EC917464-8C2C-B6DA-ACDB-BEAED796A0F5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26" creationId="{1E895587-7906-273A-CCAA-FCC3FEC4E49B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30" creationId="{B3FA5439-BAD6-A965-0F76-23D5EC86D176}"/>
          </ac:spMkLst>
        </pc:spChg>
      </pc:sldChg>
      <pc:sldChg chg="del">
        <pc:chgData name="FERHANE EL MOSTAFA" userId="612e3f77-08f4-424c-9bd0-6ac275dcda07" providerId="ADAL" clId="{0A1F7813-5CE0-4008-9992-8401AE256EC8}" dt="2025-08-14T11:03:28.869" v="355" actId="47"/>
        <pc:sldMkLst>
          <pc:docMk/>
          <pc:sldMk cId="1681984091" sldId="2134808691"/>
        </pc:sldMkLst>
      </pc:sldChg>
      <pc:sldChg chg="modSp del mod">
        <pc:chgData name="FERHANE EL MOSTAFA" userId="612e3f77-08f4-424c-9bd0-6ac275dcda07" providerId="ADAL" clId="{0A1F7813-5CE0-4008-9992-8401AE256EC8}" dt="2025-08-14T11:27:52.121" v="695" actId="47"/>
        <pc:sldMkLst>
          <pc:docMk/>
          <pc:sldMk cId="2258992935" sldId="2134808692"/>
        </pc:sldMkLst>
      </pc:sldChg>
      <pc:sldChg chg="del">
        <pc:chgData name="FERHANE EL MOSTAFA" userId="612e3f77-08f4-424c-9bd0-6ac275dcda07" providerId="ADAL" clId="{0A1F7813-5CE0-4008-9992-8401AE256EC8}" dt="2025-08-14T17:50:53.629" v="757" actId="47"/>
        <pc:sldMkLst>
          <pc:docMk/>
          <pc:sldMk cId="340375023" sldId="2134808693"/>
        </pc:sldMkLst>
      </pc:sldChg>
      <pc:sldChg chg="del">
        <pc:chgData name="FERHANE EL MOSTAFA" userId="612e3f77-08f4-424c-9bd0-6ac275dcda07" providerId="ADAL" clId="{0A1F7813-5CE0-4008-9992-8401AE256EC8}" dt="2025-08-14T18:01:35.360" v="963" actId="47"/>
        <pc:sldMkLst>
          <pc:docMk/>
          <pc:sldMk cId="1850423050" sldId="2134808694"/>
        </pc:sldMkLst>
      </pc:sldChg>
      <pc:sldChg chg="del">
        <pc:chgData name="FERHANE EL MOSTAFA" userId="612e3f77-08f4-424c-9bd0-6ac275dcda07" providerId="ADAL" clId="{0A1F7813-5CE0-4008-9992-8401AE256EC8}" dt="2025-08-14T17:50:55.115" v="758" actId="47"/>
        <pc:sldMkLst>
          <pc:docMk/>
          <pc:sldMk cId="688781793" sldId="2134808696"/>
        </pc:sldMkLst>
      </pc:sldChg>
      <pc:sldChg chg="addSp delSp modSp mod modAnim">
        <pc:chgData name="FERHANE EL MOSTAFA" userId="612e3f77-08f4-424c-9bd0-6ac275dcda07" providerId="ADAL" clId="{0A1F7813-5CE0-4008-9992-8401AE256EC8}" dt="2025-08-16T09:38:07.788" v="2335" actId="20577"/>
        <pc:sldMkLst>
          <pc:docMk/>
          <pc:sldMk cId="2281701825" sldId="2134808697"/>
        </pc:sldMkLst>
        <pc:spChg chg="mod">
          <ac:chgData name="FERHANE EL MOSTAFA" userId="612e3f77-08f4-424c-9bd0-6ac275dcda07" providerId="ADAL" clId="{0A1F7813-5CE0-4008-9992-8401AE256EC8}" dt="2025-08-16T09:38:07.788" v="2335" actId="20577"/>
          <ac:spMkLst>
            <pc:docMk/>
            <pc:sldMk cId="2281701825" sldId="2134808697"/>
            <ac:spMk id="3" creationId="{99795DF7-6562-8E64-B4E4-B95F89C093FF}"/>
          </ac:spMkLst>
        </pc:spChg>
        <pc:spChg chg="add mod">
          <ac:chgData name="FERHANE EL MOSTAFA" userId="612e3f77-08f4-424c-9bd0-6ac275dcda07" providerId="ADAL" clId="{0A1F7813-5CE0-4008-9992-8401AE256EC8}" dt="2025-08-14T18:00:59.014" v="962" actId="14100"/>
          <ac:spMkLst>
            <pc:docMk/>
            <pc:sldMk cId="2281701825" sldId="2134808697"/>
            <ac:spMk id="7" creationId="{D3E60550-0267-A888-8008-7CE58AB4A47F}"/>
          </ac:spMkLst>
        </pc:spChg>
        <pc:spChg chg="add mod">
          <ac:chgData name="FERHANE EL MOSTAFA" userId="612e3f77-08f4-424c-9bd0-6ac275dcda07" providerId="ADAL" clId="{0A1F7813-5CE0-4008-9992-8401AE256EC8}" dt="2025-08-14T18:00:34.172" v="959" actId="1076"/>
          <ac:spMkLst>
            <pc:docMk/>
            <pc:sldMk cId="2281701825" sldId="2134808697"/>
            <ac:spMk id="8" creationId="{5BD7126C-B465-0B7C-B945-117D560101DA}"/>
          </ac:spMkLst>
        </pc:spChg>
        <pc:spChg chg="add mod">
          <ac:chgData name="FERHANE EL MOSTAFA" userId="612e3f77-08f4-424c-9bd0-6ac275dcda07" providerId="ADAL" clId="{0A1F7813-5CE0-4008-9992-8401AE256EC8}" dt="2025-08-14T18:00:00.636" v="958" actId="14100"/>
          <ac:spMkLst>
            <pc:docMk/>
            <pc:sldMk cId="2281701825" sldId="2134808697"/>
            <ac:spMk id="9" creationId="{703D1824-9E2F-14CB-6653-B6DABB87BFC9}"/>
          </ac:spMkLst>
        </pc:spChg>
        <pc:spChg chg="add mod">
          <ac:chgData name="FERHANE EL MOSTAFA" userId="612e3f77-08f4-424c-9bd0-6ac275dcda07" providerId="ADAL" clId="{0A1F7813-5CE0-4008-9992-8401AE256EC8}" dt="2025-08-14T17:59:42.658" v="955" actId="14100"/>
          <ac:spMkLst>
            <pc:docMk/>
            <pc:sldMk cId="2281701825" sldId="2134808697"/>
            <ac:spMk id="10" creationId="{1276D781-095C-69A4-5F7F-FD08CB712827}"/>
          </ac:spMkLst>
        </pc:spChg>
        <pc:spChg chg="add mod">
          <ac:chgData name="FERHANE EL MOSTAFA" userId="612e3f77-08f4-424c-9bd0-6ac275dcda07" providerId="ADAL" clId="{0A1F7813-5CE0-4008-9992-8401AE256EC8}" dt="2025-08-14T17:59:26.636" v="953" actId="1076"/>
          <ac:spMkLst>
            <pc:docMk/>
            <pc:sldMk cId="2281701825" sldId="2134808697"/>
            <ac:spMk id="11" creationId="{45C8C9D9-8A61-340C-700F-1504B3BFC8E7}"/>
          </ac:spMkLst>
        </pc:spChg>
        <pc:spChg chg="add mod">
          <ac:chgData name="FERHANE EL MOSTAFA" userId="612e3f77-08f4-424c-9bd0-6ac275dcda07" providerId="ADAL" clId="{0A1F7813-5CE0-4008-9992-8401AE256EC8}" dt="2025-08-14T17:59:04.391" v="951" actId="14100"/>
          <ac:spMkLst>
            <pc:docMk/>
            <pc:sldMk cId="2281701825" sldId="2134808697"/>
            <ac:spMk id="12" creationId="{970F925E-85FB-99DB-4317-449CC2C069F9}"/>
          </ac:spMkLst>
        </pc:spChg>
        <pc:picChg chg="add mod">
          <ac:chgData name="FERHANE EL MOSTAFA" userId="612e3f77-08f4-424c-9bd0-6ac275dcda07" providerId="ADAL" clId="{0A1F7813-5CE0-4008-9992-8401AE256EC8}" dt="2025-08-14T17:59:05.221" v="952" actId="1076"/>
          <ac:picMkLst>
            <pc:docMk/>
            <pc:sldMk cId="2281701825" sldId="2134808697"/>
            <ac:picMk id="5" creationId="{C2F9BFAA-AD99-BC7C-3064-22BCA3275BB4}"/>
          </ac:picMkLst>
        </pc:picChg>
        <pc:picChg chg="add mod">
          <ac:chgData name="FERHANE EL MOSTAFA" userId="612e3f77-08f4-424c-9bd0-6ac275dcda07" providerId="ADAL" clId="{0A1F7813-5CE0-4008-9992-8401AE256EC8}" dt="2025-08-14T17:58:13.649" v="945"/>
          <ac:picMkLst>
            <pc:docMk/>
            <pc:sldMk cId="2281701825" sldId="2134808697"/>
            <ac:picMk id="14" creationId="{58BC17EB-F164-0DF1-5BAE-E96CC36BA41D}"/>
          </ac:picMkLst>
        </pc:picChg>
      </pc:sldChg>
      <pc:sldChg chg="del">
        <pc:chgData name="FERHANE EL MOSTAFA" userId="612e3f77-08f4-424c-9bd0-6ac275dcda07" providerId="ADAL" clId="{0A1F7813-5CE0-4008-9992-8401AE256EC8}" dt="2025-08-16T09:38:53.479" v="2336" actId="47"/>
        <pc:sldMkLst>
          <pc:docMk/>
          <pc:sldMk cId="1011123268" sldId="2134808698"/>
        </pc:sldMkLst>
      </pc:sldChg>
      <pc:sldChg chg="addSp delSp modSp mod delAnim modAnim">
        <pc:chgData name="FERHANE EL MOSTAFA" userId="612e3f77-08f4-424c-9bd0-6ac275dcda07" providerId="ADAL" clId="{0A1F7813-5CE0-4008-9992-8401AE256EC8}" dt="2025-08-16T09:38:58.580" v="2337"/>
        <pc:sldMkLst>
          <pc:docMk/>
          <pc:sldMk cId="984197003" sldId="2134808699"/>
        </pc:sldMkLst>
        <pc:spChg chg="mod">
          <ac:chgData name="FERHANE EL MOSTAFA" userId="612e3f77-08f4-424c-9bd0-6ac275dcda07" providerId="ADAL" clId="{0A1F7813-5CE0-4008-9992-8401AE256EC8}" dt="2025-08-14T18:06:15.288" v="1130" actId="108"/>
          <ac:spMkLst>
            <pc:docMk/>
            <pc:sldMk cId="984197003" sldId="2134808699"/>
            <ac:spMk id="3" creationId="{59142C15-9D95-3EB0-6602-2BD3F816FAFD}"/>
          </ac:spMkLst>
        </pc:spChg>
        <pc:picChg chg="add mod">
          <ac:chgData name="FERHANE EL MOSTAFA" userId="612e3f77-08f4-424c-9bd0-6ac275dcda07" providerId="ADAL" clId="{0A1F7813-5CE0-4008-9992-8401AE256EC8}" dt="2025-08-14T18:02:21.260" v="966"/>
          <ac:picMkLst>
            <pc:docMk/>
            <pc:sldMk cId="984197003" sldId="2134808699"/>
            <ac:picMk id="10" creationId="{888734A6-E1DC-48BB-BDBA-F85D6003E395}"/>
          </ac:picMkLst>
        </pc:picChg>
        <pc:picChg chg="add mod">
          <ac:chgData name="FERHANE EL MOSTAFA" userId="612e3f77-08f4-424c-9bd0-6ac275dcda07" providerId="ADAL" clId="{0A1F7813-5CE0-4008-9992-8401AE256EC8}" dt="2025-08-14T18:03:11.104" v="969" actId="1076"/>
          <ac:picMkLst>
            <pc:docMk/>
            <pc:sldMk cId="984197003" sldId="2134808699"/>
            <ac:picMk id="11" creationId="{CBBEB222-CE1D-7DC3-4713-12B2E485372B}"/>
          </ac:picMkLst>
        </pc:picChg>
      </pc:sldChg>
      <pc:sldChg chg="del">
        <pc:chgData name="FERHANE EL MOSTAFA" userId="612e3f77-08f4-424c-9bd0-6ac275dcda07" providerId="ADAL" clId="{0A1F7813-5CE0-4008-9992-8401AE256EC8}" dt="2025-08-14T18:51:53.670" v="2126" actId="47"/>
        <pc:sldMkLst>
          <pc:docMk/>
          <pc:sldMk cId="1675499252" sldId="2134808700"/>
        </pc:sldMkLst>
      </pc:sldChg>
      <pc:sldChg chg="del">
        <pc:chgData name="FERHANE EL MOSTAFA" userId="612e3f77-08f4-424c-9bd0-6ac275dcda07" providerId="ADAL" clId="{0A1F7813-5CE0-4008-9992-8401AE256EC8}" dt="2025-08-14T18:03:48.058" v="1014" actId="47"/>
        <pc:sldMkLst>
          <pc:docMk/>
          <pc:sldMk cId="3659626651" sldId="2134808701"/>
        </pc:sldMkLst>
      </pc:sldChg>
      <pc:sldChg chg="addSp delSp modSp mod modAnim">
        <pc:chgData name="FERHANE EL MOSTAFA" userId="612e3f77-08f4-424c-9bd0-6ac275dcda07" providerId="ADAL" clId="{0A1F7813-5CE0-4008-9992-8401AE256EC8}" dt="2025-08-16T09:39:26.433" v="2340"/>
        <pc:sldMkLst>
          <pc:docMk/>
          <pc:sldMk cId="3185743173" sldId="2134808702"/>
        </pc:sldMkLst>
        <pc:spChg chg="mod">
          <ac:chgData name="FERHANE EL MOSTAFA" userId="612e3f77-08f4-424c-9bd0-6ac275dcda07" providerId="ADAL" clId="{0A1F7813-5CE0-4008-9992-8401AE256EC8}" dt="2025-08-14T18:04:28.134" v="1034" actId="20577"/>
          <ac:spMkLst>
            <pc:docMk/>
            <pc:sldMk cId="3185743173" sldId="2134808702"/>
            <ac:spMk id="2" creationId="{78A9F4A3-A4A0-77AC-BDCE-D515AE65B327}"/>
          </ac:spMkLst>
        </pc:spChg>
        <pc:picChg chg="add mod">
          <ac:chgData name="FERHANE EL MOSTAFA" userId="612e3f77-08f4-424c-9bd0-6ac275dcda07" providerId="ADAL" clId="{0A1F7813-5CE0-4008-9992-8401AE256EC8}" dt="2025-08-14T18:04:00.799" v="1016"/>
          <ac:picMkLst>
            <pc:docMk/>
            <pc:sldMk cId="3185743173" sldId="2134808702"/>
            <ac:picMk id="4" creationId="{5DA1148E-A43B-0E6C-A639-1D1841C1C42D}"/>
          </ac:picMkLst>
        </pc:picChg>
      </pc:sldChg>
      <pc:sldChg chg="addSp delSp modSp del mod">
        <pc:chgData name="FERHANE EL MOSTAFA" userId="612e3f77-08f4-424c-9bd0-6ac275dcda07" providerId="ADAL" clId="{0A1F7813-5CE0-4008-9992-8401AE256EC8}" dt="2025-08-14T18:07:08.580" v="1133" actId="47"/>
        <pc:sldMkLst>
          <pc:docMk/>
          <pc:sldMk cId="4214746947" sldId="2134808703"/>
        </pc:sldMkLst>
      </pc:sldChg>
      <pc:sldChg chg="addSp delSp modSp add mod">
        <pc:chgData name="FERHANE EL MOSTAFA" userId="612e3f77-08f4-424c-9bd0-6ac275dcda07" providerId="ADAL" clId="{0A1F7813-5CE0-4008-9992-8401AE256EC8}" dt="2025-08-14T09:50:26.172" v="106" actId="20577"/>
        <pc:sldMkLst>
          <pc:docMk/>
          <pc:sldMk cId="334418718" sldId="2134808704"/>
        </pc:sldMkLst>
        <pc:spChg chg="mod">
          <ac:chgData name="FERHANE EL MOSTAFA" userId="612e3f77-08f4-424c-9bd0-6ac275dcda07" providerId="ADAL" clId="{0A1F7813-5CE0-4008-9992-8401AE256EC8}" dt="2025-08-14T09:50:26.172" v="106" actId="20577"/>
          <ac:spMkLst>
            <pc:docMk/>
            <pc:sldMk cId="334418718" sldId="2134808704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A1F7813-5CE0-4008-9992-8401AE256EC8}" dt="2025-08-14T09:50:05.766" v="101"/>
          <ac:picMkLst>
            <pc:docMk/>
            <pc:sldMk cId="334418718" sldId="2134808704"/>
            <ac:picMk id="6" creationId="{ED8B2B7D-FE73-E173-C53F-6BFF487FE7EE}"/>
          </ac:picMkLst>
        </pc:picChg>
      </pc:sldChg>
      <pc:sldChg chg="add del">
        <pc:chgData name="FERHANE EL MOSTAFA" userId="612e3f77-08f4-424c-9bd0-6ac275dcda07" providerId="ADAL" clId="{0A1F7813-5CE0-4008-9992-8401AE256EC8}" dt="2025-08-14T11:00:51.328" v="301" actId="47"/>
        <pc:sldMkLst>
          <pc:docMk/>
          <pc:sldMk cId="1473555146" sldId="2134808705"/>
        </pc:sldMkLst>
      </pc:sldChg>
      <pc:sldChg chg="addSp delSp modSp add mod delAnim modAnim">
        <pc:chgData name="FERHANE EL MOSTAFA" userId="612e3f77-08f4-424c-9bd0-6ac275dcda07" providerId="ADAL" clId="{0A1F7813-5CE0-4008-9992-8401AE256EC8}" dt="2025-08-16T09:35:20.602" v="2306"/>
        <pc:sldMkLst>
          <pc:docMk/>
          <pc:sldMk cId="2886956421" sldId="2134808705"/>
        </pc:sldMkLst>
        <pc:spChg chg="mod">
          <ac:chgData name="FERHANE EL MOSTAFA" userId="612e3f77-08f4-424c-9bd0-6ac275dcda07" providerId="ADAL" clId="{0A1F7813-5CE0-4008-9992-8401AE256EC8}" dt="2025-08-16T09:34:33.074" v="2300" actId="20577"/>
          <ac:spMkLst>
            <pc:docMk/>
            <pc:sldMk cId="2886956421" sldId="2134808705"/>
            <ac:spMk id="6" creationId="{FF7BDDC9-DC35-8281-BF01-8E73B3B15DD0}"/>
          </ac:spMkLst>
        </pc:spChg>
        <pc:spChg chg="mod">
          <ac:chgData name="FERHANE EL MOSTAFA" userId="612e3f77-08f4-424c-9bd0-6ac275dcda07" providerId="ADAL" clId="{0A1F7813-5CE0-4008-9992-8401AE256EC8}" dt="2025-08-16T09:35:20.602" v="2306"/>
          <ac:spMkLst>
            <pc:docMk/>
            <pc:sldMk cId="2886956421" sldId="2134808705"/>
            <ac:spMk id="17" creationId="{83CEAFCB-59DF-848B-6228-47539AA19C06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22" creationId="{FF08E8A3-FB5C-3499-33F4-8847983D47B4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25" creationId="{2E5BF497-0C4B-73F6-11F7-BEAB9F96C92E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29" creationId="{BE7FD485-75C9-8383-1A96-FA721DBE884F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30" creationId="{FC05713C-14D0-8EF9-3041-5B93D4268BBB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38" creationId="{A4BB6F71-D596-20FB-1080-27672198E431}"/>
          </ac:spMkLst>
        </pc:spChg>
        <pc:grpChg chg="mod">
          <ac:chgData name="FERHANE EL MOSTAFA" userId="612e3f77-08f4-424c-9bd0-6ac275dcda07" providerId="ADAL" clId="{0A1F7813-5CE0-4008-9992-8401AE256EC8}" dt="2025-08-14T11:01:44.720" v="306" actId="1076"/>
          <ac:grpSpMkLst>
            <pc:docMk/>
            <pc:sldMk cId="2886956421" sldId="2134808705"/>
            <ac:grpSpMk id="18" creationId="{76BA61BE-0C0D-485D-1353-582928E690F7}"/>
          </ac:grpSpMkLst>
        </pc:grpChg>
      </pc:sldChg>
      <pc:sldChg chg="addSp delSp modSp add mod delAnim modAnim">
        <pc:chgData name="FERHANE EL MOSTAFA" userId="612e3f77-08f4-424c-9bd0-6ac275dcda07" providerId="ADAL" clId="{0A1F7813-5CE0-4008-9992-8401AE256EC8}" dt="2025-08-16T09:35:24.911" v="2308"/>
        <pc:sldMkLst>
          <pc:docMk/>
          <pc:sldMk cId="2611191977" sldId="2134808706"/>
        </pc:sldMkLst>
        <pc:spChg chg="mod">
          <ac:chgData name="FERHANE EL MOSTAFA" userId="612e3f77-08f4-424c-9bd0-6ac275dcda07" providerId="ADAL" clId="{0A1F7813-5CE0-4008-9992-8401AE256EC8}" dt="2025-08-16T09:34:39.225" v="2302" actId="20577"/>
          <ac:spMkLst>
            <pc:docMk/>
            <pc:sldMk cId="2611191977" sldId="2134808706"/>
            <ac:spMk id="6" creationId="{ECF23C10-0AB1-DECD-E537-C165F376D9BE}"/>
          </ac:spMkLst>
        </pc:spChg>
        <pc:spChg chg="mod">
          <ac:chgData name="FERHANE EL MOSTAFA" userId="612e3f77-08f4-424c-9bd0-6ac275dcda07" providerId="ADAL" clId="{0A1F7813-5CE0-4008-9992-8401AE256EC8}" dt="2025-08-14T11:03:20.742" v="353" actId="1076"/>
          <ac:spMkLst>
            <pc:docMk/>
            <pc:sldMk cId="2611191977" sldId="2134808706"/>
            <ac:spMk id="9" creationId="{5EE2BF9B-DB45-C130-551B-32A253AEFB89}"/>
          </ac:spMkLst>
        </pc:spChg>
        <pc:spChg chg="mod">
          <ac:chgData name="FERHANE EL MOSTAFA" userId="612e3f77-08f4-424c-9bd0-6ac275dcda07" providerId="ADAL" clId="{0A1F7813-5CE0-4008-9992-8401AE256EC8}" dt="2025-08-16T09:35:24.911" v="2308"/>
          <ac:spMkLst>
            <pc:docMk/>
            <pc:sldMk cId="2611191977" sldId="2134808706"/>
            <ac:spMk id="17" creationId="{49A55659-1D7F-DAEC-48EE-C55A41D91E3B}"/>
          </ac:spMkLst>
        </pc:spChg>
        <pc:spChg chg="mod">
          <ac:chgData name="FERHANE EL MOSTAFA" userId="612e3f77-08f4-424c-9bd0-6ac275dcda07" providerId="ADAL" clId="{0A1F7813-5CE0-4008-9992-8401AE256EC8}" dt="2025-08-14T11:03:14.329" v="351" actId="1076"/>
          <ac:spMkLst>
            <pc:docMk/>
            <pc:sldMk cId="2611191977" sldId="2134808706"/>
            <ac:spMk id="23" creationId="{2CA2B57B-3429-029F-E5AB-2B004A742F88}"/>
          </ac:spMkLst>
        </pc:spChg>
        <pc:spChg chg="mod">
          <ac:chgData name="FERHANE EL MOSTAFA" userId="612e3f77-08f4-424c-9bd0-6ac275dcda07" providerId="ADAL" clId="{0A1F7813-5CE0-4008-9992-8401AE256EC8}" dt="2025-08-14T11:03:25.386" v="354" actId="1076"/>
          <ac:spMkLst>
            <pc:docMk/>
            <pc:sldMk cId="2611191977" sldId="2134808706"/>
            <ac:spMk id="27" creationId="{AF042ABD-8B80-7E09-7021-EFEE67D7D777}"/>
          </ac:spMkLst>
        </pc:spChg>
        <pc:spChg chg="mod">
          <ac:chgData name="FERHANE EL MOSTAFA" userId="612e3f77-08f4-424c-9bd0-6ac275dcda07" providerId="ADAL" clId="{0A1F7813-5CE0-4008-9992-8401AE256EC8}" dt="2025-08-14T11:03:04.290" v="347" actId="1076"/>
          <ac:spMkLst>
            <pc:docMk/>
            <pc:sldMk cId="2611191977" sldId="2134808706"/>
            <ac:spMk id="28" creationId="{110AE054-5F22-20A9-3084-249B08960292}"/>
          </ac:spMkLst>
        </pc:spChg>
        <pc:spChg chg="mod">
          <ac:chgData name="FERHANE EL MOSTAFA" userId="612e3f77-08f4-424c-9bd0-6ac275dcda07" providerId="ADAL" clId="{0A1F7813-5CE0-4008-9992-8401AE256EC8}" dt="2025-08-14T11:03:12.295" v="350" actId="1076"/>
          <ac:spMkLst>
            <pc:docMk/>
            <pc:sldMk cId="2611191977" sldId="2134808706"/>
            <ac:spMk id="32" creationId="{4AE5A022-189B-0782-1BBA-E05C2601ED15}"/>
          </ac:spMkLst>
        </pc:spChg>
        <pc:spChg chg="mod">
          <ac:chgData name="FERHANE EL MOSTAFA" userId="612e3f77-08f4-424c-9bd0-6ac275dcda07" providerId="ADAL" clId="{0A1F7813-5CE0-4008-9992-8401AE256EC8}" dt="2025-08-14T11:03:19.082" v="352" actId="1076"/>
          <ac:spMkLst>
            <pc:docMk/>
            <pc:sldMk cId="2611191977" sldId="2134808706"/>
            <ac:spMk id="33" creationId="{B539E024-EAD6-31CC-A70B-74E768B0AA18}"/>
          </ac:spMkLst>
        </pc:spChg>
        <pc:grpChg chg="mod">
          <ac:chgData name="FERHANE EL MOSTAFA" userId="612e3f77-08f4-424c-9bd0-6ac275dcda07" providerId="ADAL" clId="{0A1F7813-5CE0-4008-9992-8401AE256EC8}" dt="2025-08-14T11:03:01.839" v="346" actId="1076"/>
          <ac:grpSpMkLst>
            <pc:docMk/>
            <pc:sldMk cId="2611191977" sldId="2134808706"/>
            <ac:grpSpMk id="2" creationId="{08DA8D82-F720-4777-1F3A-E99110BB9340}"/>
          </ac:grpSpMkLst>
        </pc:grpChg>
      </pc:sldChg>
      <pc:sldChg chg="addSp delSp modSp add mod modAnim">
        <pc:chgData name="FERHANE EL MOSTAFA" userId="612e3f77-08f4-424c-9bd0-6ac275dcda07" providerId="ADAL" clId="{0A1F7813-5CE0-4008-9992-8401AE256EC8}" dt="2025-08-16T09:36:59.918" v="2329"/>
        <pc:sldMkLst>
          <pc:docMk/>
          <pc:sldMk cId="1479478013" sldId="2134808707"/>
        </pc:sldMkLst>
        <pc:spChg chg="mod">
          <ac:chgData name="FERHANE EL MOSTAFA" userId="612e3f77-08f4-424c-9bd0-6ac275dcda07" providerId="ADAL" clId="{0A1F7813-5CE0-4008-9992-8401AE256EC8}" dt="2025-08-14T11:27:49.545" v="694"/>
          <ac:spMkLst>
            <pc:docMk/>
            <pc:sldMk cId="1479478013" sldId="2134808707"/>
            <ac:spMk id="6" creationId="{40B728C4-F9A0-E1D6-2754-708EE408948B}"/>
          </ac:spMkLst>
        </pc:spChg>
        <pc:spChg chg="mod">
          <ac:chgData name="FERHANE EL MOSTAFA" userId="612e3f77-08f4-424c-9bd0-6ac275dcda07" providerId="ADAL" clId="{0A1F7813-5CE0-4008-9992-8401AE256EC8}" dt="2025-08-14T17:45:44.735" v="725" actId="108"/>
          <ac:spMkLst>
            <pc:docMk/>
            <pc:sldMk cId="1479478013" sldId="2134808707"/>
            <ac:spMk id="9" creationId="{36C68B95-188A-67C3-4B2E-D530381D95EE}"/>
          </ac:spMkLst>
        </pc:spChg>
        <pc:picChg chg="add mod">
          <ac:chgData name="FERHANE EL MOSTAFA" userId="612e3f77-08f4-424c-9bd0-6ac275dcda07" providerId="ADAL" clId="{0A1F7813-5CE0-4008-9992-8401AE256EC8}" dt="2025-08-14T11:27:35.872" v="691"/>
          <ac:picMkLst>
            <pc:docMk/>
            <pc:sldMk cId="1479478013" sldId="2134808707"/>
            <ac:picMk id="2" creationId="{79A08FB4-E895-BA9D-65DC-BCF86E8415BC}"/>
          </ac:picMkLst>
        </pc:picChg>
      </pc:sldChg>
      <pc:sldChg chg="addSp delSp modSp add mod modAnim">
        <pc:chgData name="FERHANE EL MOSTAFA" userId="612e3f77-08f4-424c-9bd0-6ac275dcda07" providerId="ADAL" clId="{0A1F7813-5CE0-4008-9992-8401AE256EC8}" dt="2025-08-14T17:55:56.024" v="830"/>
        <pc:sldMkLst>
          <pc:docMk/>
          <pc:sldMk cId="2079420718" sldId="2134808708"/>
        </pc:sldMkLst>
        <pc:spChg chg="mod">
          <ac:chgData name="FERHANE EL MOSTAFA" userId="612e3f77-08f4-424c-9bd0-6ac275dcda07" providerId="ADAL" clId="{0A1F7813-5CE0-4008-9992-8401AE256EC8}" dt="2025-08-14T17:55:24.981" v="829"/>
          <ac:spMkLst>
            <pc:docMk/>
            <pc:sldMk cId="2079420718" sldId="2134808708"/>
            <ac:spMk id="2" creationId="{BEF18A10-0A33-E2CC-20BF-0A046CF47442}"/>
          </ac:spMkLst>
        </pc:spChg>
        <pc:picChg chg="add mod">
          <ac:chgData name="FERHANE EL MOSTAFA" userId="612e3f77-08f4-424c-9bd0-6ac275dcda07" providerId="ADAL" clId="{0A1F7813-5CE0-4008-9992-8401AE256EC8}" dt="2025-08-14T17:55:15.361" v="828"/>
          <ac:picMkLst>
            <pc:docMk/>
            <pc:sldMk cId="2079420718" sldId="2134808708"/>
            <ac:picMk id="3" creationId="{91D68626-FF7D-F8AF-78E7-7315E6BF2A2B}"/>
          </ac:picMkLst>
        </pc:picChg>
      </pc:sldChg>
      <pc:sldChg chg="modSp add mod">
        <pc:chgData name="FERHANE EL MOSTAFA" userId="612e3f77-08f4-424c-9bd0-6ac275dcda07" providerId="ADAL" clId="{0A1F7813-5CE0-4008-9992-8401AE256EC8}" dt="2025-08-16T09:39:17.955" v="2339"/>
        <pc:sldMkLst>
          <pc:docMk/>
          <pc:sldMk cId="1016264566" sldId="2134808709"/>
        </pc:sldMkLst>
        <pc:graphicFrameChg chg="mod modGraphic">
          <ac:chgData name="FERHANE EL MOSTAFA" userId="612e3f77-08f4-424c-9bd0-6ac275dcda07" providerId="ADAL" clId="{0A1F7813-5CE0-4008-9992-8401AE256EC8}" dt="2025-08-16T09:39:17.955" v="2339"/>
          <ac:graphicFrameMkLst>
            <pc:docMk/>
            <pc:sldMk cId="1016264566" sldId="2134808709"/>
            <ac:graphicFrameMk id="4" creationId="{B6B58CFA-2637-FEC4-8EA3-C5462F9994C2}"/>
          </ac:graphicFrameMkLst>
        </pc:graphicFrameChg>
      </pc:sldChg>
      <pc:sldChg chg="delSp modSp add mod delAnim">
        <pc:chgData name="FERHANE EL MOSTAFA" userId="612e3f77-08f4-424c-9bd0-6ac275dcda07" providerId="ADAL" clId="{0A1F7813-5CE0-4008-9992-8401AE256EC8}" dt="2025-08-14T18:08:58.719" v="1199" actId="20577"/>
        <pc:sldMkLst>
          <pc:docMk/>
          <pc:sldMk cId="3284174725" sldId="2134808710"/>
        </pc:sldMkLst>
        <pc:spChg chg="mod">
          <ac:chgData name="FERHANE EL MOSTAFA" userId="612e3f77-08f4-424c-9bd0-6ac275dcda07" providerId="ADAL" clId="{0A1F7813-5CE0-4008-9992-8401AE256EC8}" dt="2025-08-14T18:07:03.565" v="1132"/>
          <ac:spMkLst>
            <pc:docMk/>
            <pc:sldMk cId="3284174725" sldId="2134808710"/>
            <ac:spMk id="2" creationId="{11C67B18-555E-F3C8-A265-64EE0A2F91B5}"/>
          </ac:spMkLst>
        </pc:spChg>
        <pc:spChg chg="mod">
          <ac:chgData name="FERHANE EL MOSTAFA" userId="612e3f77-08f4-424c-9bd0-6ac275dcda07" providerId="ADAL" clId="{0A1F7813-5CE0-4008-9992-8401AE256EC8}" dt="2025-08-14T18:07:54.551" v="1160" actId="20577"/>
          <ac:spMkLst>
            <pc:docMk/>
            <pc:sldMk cId="3284174725" sldId="2134808710"/>
            <ac:spMk id="5" creationId="{5618C66D-1BEA-1F64-FA81-78D45F934AB4}"/>
          </ac:spMkLst>
        </pc:spChg>
        <pc:spChg chg="mod">
          <ac:chgData name="FERHANE EL MOSTAFA" userId="612e3f77-08f4-424c-9bd0-6ac275dcda07" providerId="ADAL" clId="{0A1F7813-5CE0-4008-9992-8401AE256EC8}" dt="2025-08-14T18:08:18.067" v="1175" actId="20577"/>
          <ac:spMkLst>
            <pc:docMk/>
            <pc:sldMk cId="3284174725" sldId="2134808710"/>
            <ac:spMk id="11" creationId="{39205DA2-6B8A-C321-5057-FE0125AF08F5}"/>
          </ac:spMkLst>
        </pc:spChg>
        <pc:spChg chg="mod">
          <ac:chgData name="FERHANE EL MOSTAFA" userId="612e3f77-08f4-424c-9bd0-6ac275dcda07" providerId="ADAL" clId="{0A1F7813-5CE0-4008-9992-8401AE256EC8}" dt="2025-08-14T18:08:58.719" v="1199" actId="20577"/>
          <ac:spMkLst>
            <pc:docMk/>
            <pc:sldMk cId="3284174725" sldId="2134808710"/>
            <ac:spMk id="13" creationId="{7E46E50F-EFA6-295E-4B27-17AE3DC4FAAD}"/>
          </ac:spMkLst>
        </pc:spChg>
      </pc:sldChg>
      <pc:sldChg chg="modSp add mod">
        <pc:chgData name="FERHANE EL MOSTAFA" userId="612e3f77-08f4-424c-9bd0-6ac275dcda07" providerId="ADAL" clId="{0A1F7813-5CE0-4008-9992-8401AE256EC8}" dt="2025-08-14T18:11:45.276" v="1286" actId="20577"/>
        <pc:sldMkLst>
          <pc:docMk/>
          <pc:sldMk cId="3373598049" sldId="2134808711"/>
        </pc:sldMkLst>
        <pc:spChg chg="mod">
          <ac:chgData name="FERHANE EL MOSTAFA" userId="612e3f77-08f4-424c-9bd0-6ac275dcda07" providerId="ADAL" clId="{0A1F7813-5CE0-4008-9992-8401AE256EC8}" dt="2025-08-14T18:11:45.276" v="1286" actId="20577"/>
          <ac:spMkLst>
            <pc:docMk/>
            <pc:sldMk cId="3373598049" sldId="2134808711"/>
            <ac:spMk id="2" creationId="{E902EBE5-B5DF-E340-D196-E13A69DBA452}"/>
          </ac:spMkLst>
        </pc:spChg>
      </pc:sldChg>
      <pc:sldChg chg="addSp delSp modSp add del mod">
        <pc:chgData name="FERHANE EL MOSTAFA" userId="612e3f77-08f4-424c-9bd0-6ac275dcda07" providerId="ADAL" clId="{0A1F7813-5CE0-4008-9992-8401AE256EC8}" dt="2025-08-14T18:19:51.266" v="1380" actId="47"/>
        <pc:sldMkLst>
          <pc:docMk/>
          <pc:sldMk cId="1292488570" sldId="2134808712"/>
        </pc:sldMkLst>
      </pc:sldChg>
      <pc:sldChg chg="addSp delSp modSp add mod modAnim">
        <pc:chgData name="FERHANE EL MOSTAFA" userId="612e3f77-08f4-424c-9bd0-6ac275dcda07" providerId="ADAL" clId="{0A1F7813-5CE0-4008-9992-8401AE256EC8}" dt="2025-08-16T09:39:45.763" v="2342"/>
        <pc:sldMkLst>
          <pc:docMk/>
          <pc:sldMk cId="2413080565" sldId="2134808713"/>
        </pc:sldMkLst>
        <pc:spChg chg="mod">
          <ac:chgData name="FERHANE EL MOSTAFA" userId="612e3f77-08f4-424c-9bd0-6ac275dcda07" providerId="ADAL" clId="{0A1F7813-5CE0-4008-9992-8401AE256EC8}" dt="2025-08-14T18:23:07.323" v="1522" actId="20577"/>
          <ac:spMkLst>
            <pc:docMk/>
            <pc:sldMk cId="2413080565" sldId="2134808713"/>
            <ac:spMk id="2" creationId="{33438CB4-B016-1FA9-25BA-0B0B84FE05F4}"/>
          </ac:spMkLst>
        </pc:spChg>
        <pc:picChg chg="add mod">
          <ac:chgData name="FERHANE EL MOSTAFA" userId="612e3f77-08f4-424c-9bd0-6ac275dcda07" providerId="ADAL" clId="{0A1F7813-5CE0-4008-9992-8401AE256EC8}" dt="2025-08-14T18:19:04.922" v="1376"/>
          <ac:picMkLst>
            <pc:docMk/>
            <pc:sldMk cId="2413080565" sldId="2134808713"/>
            <ac:picMk id="4" creationId="{2BDA62DF-BBA2-A05D-C909-D74586CD96AD}"/>
          </ac:picMkLst>
        </pc:picChg>
      </pc:sldChg>
      <pc:sldChg chg="add">
        <pc:chgData name="FERHANE EL MOSTAFA" userId="612e3f77-08f4-424c-9bd0-6ac275dcda07" providerId="ADAL" clId="{0A1F7813-5CE0-4008-9992-8401AE256EC8}" dt="2025-08-14T18:53:28.108" v="2132"/>
        <pc:sldMkLst>
          <pc:docMk/>
          <pc:sldMk cId="1040646008" sldId="2134808714"/>
        </pc:sldMkLst>
      </pc:sldChg>
      <pc:sldChg chg="add del">
        <pc:chgData name="FERHANE EL MOSTAFA" userId="612e3f77-08f4-424c-9bd0-6ac275dcda07" providerId="ADAL" clId="{0A1F7813-5CE0-4008-9992-8401AE256EC8}" dt="2025-08-14T18:20:31.080" v="1381" actId="47"/>
        <pc:sldMkLst>
          <pc:docMk/>
          <pc:sldMk cId="3418544885" sldId="2134808714"/>
        </pc:sldMkLst>
      </pc:sldChg>
      <pc:sldChg chg="modSp add mod">
        <pc:chgData name="FERHANE EL MOSTAFA" userId="612e3f77-08f4-424c-9bd0-6ac275dcda07" providerId="ADAL" clId="{0A1F7813-5CE0-4008-9992-8401AE256EC8}" dt="2025-08-14T19:01:31.617" v="2194" actId="20577"/>
        <pc:sldMkLst>
          <pc:docMk/>
          <pc:sldMk cId="1423106068" sldId="2134808715"/>
        </pc:sldMkLst>
        <pc:spChg chg="mod">
          <ac:chgData name="FERHANE EL MOSTAFA" userId="612e3f77-08f4-424c-9bd0-6ac275dcda07" providerId="ADAL" clId="{0A1F7813-5CE0-4008-9992-8401AE256EC8}" dt="2025-08-14T18:54:10.667" v="2138" actId="20577"/>
          <ac:spMkLst>
            <pc:docMk/>
            <pc:sldMk cId="1423106068" sldId="2134808715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0A1F7813-5CE0-4008-9992-8401AE256EC8}" dt="2025-08-14T19:01:31.617" v="2194" actId="20577"/>
          <ac:graphicFrameMkLst>
            <pc:docMk/>
            <pc:sldMk cId="1423106068" sldId="2134808715"/>
            <ac:graphicFrameMk id="3" creationId="{8F8BA607-4C9B-FD4B-0BC3-C1C9DB173215}"/>
          </ac:graphicFrameMkLst>
        </pc:graphicFrameChg>
      </pc:sldChg>
      <pc:sldChg chg="addSp delSp modSp add mod">
        <pc:chgData name="FERHANE EL MOSTAFA" userId="612e3f77-08f4-424c-9bd0-6ac275dcda07" providerId="ADAL" clId="{0A1F7813-5CE0-4008-9992-8401AE256EC8}" dt="2025-08-14T19:05:26.520" v="2228" actId="20577"/>
        <pc:sldMkLst>
          <pc:docMk/>
          <pc:sldMk cId="2299913302" sldId="2134808716"/>
        </pc:sldMkLst>
        <pc:graphicFrameChg chg="add mod modGraphic">
          <ac:chgData name="FERHANE EL MOSTAFA" userId="612e3f77-08f4-424c-9bd0-6ac275dcda07" providerId="ADAL" clId="{0A1F7813-5CE0-4008-9992-8401AE256EC8}" dt="2025-08-14T19:05:26.520" v="2228" actId="20577"/>
          <ac:graphicFrameMkLst>
            <pc:docMk/>
            <pc:sldMk cId="2299913302" sldId="2134808716"/>
            <ac:graphicFrameMk id="3" creationId="{5EEFB6E0-D809-955F-A194-CCC3FB99B414}"/>
          </ac:graphicFrameMkLst>
        </pc:graphicFrameChg>
      </pc:sldChg>
    </pc:docChg>
  </pc:docChgLst>
  <pc:docChgLst>
    <pc:chgData name="FERHANE EL MOSTAFA" userId="612e3f77-08f4-424c-9bd0-6ac275dcda07" providerId="ADAL" clId="{8D275AA7-FF0F-4C0F-B775-7EB6E4B0027F}"/>
    <pc:docChg chg="addSld delSld modSld modSection">
      <pc:chgData name="FERHANE EL MOSTAFA" userId="612e3f77-08f4-424c-9bd0-6ac275dcda07" providerId="ADAL" clId="{8D275AA7-FF0F-4C0F-B775-7EB6E4B0027F}" dt="2025-08-30T08:46:41.400" v="5" actId="47"/>
      <pc:docMkLst>
        <pc:docMk/>
      </pc:docMkLst>
      <pc:sldChg chg="modSp mod">
        <pc:chgData name="FERHANE EL MOSTAFA" userId="612e3f77-08f4-424c-9bd0-6ac275dcda07" providerId="ADAL" clId="{8D275AA7-FF0F-4C0F-B775-7EB6E4B0027F}" dt="2025-08-24T12:20:16.414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8D275AA7-FF0F-4C0F-B775-7EB6E4B0027F}" dt="2025-08-24T12:20:16.414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8D275AA7-FF0F-4C0F-B775-7EB6E4B0027F}" dt="2025-08-24T12:20:12.471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8D275AA7-FF0F-4C0F-B775-7EB6E4B0027F}" dt="2025-08-30T08:46:41.400" v="5" actId="47"/>
        <pc:sldMkLst>
          <pc:docMk/>
          <pc:sldMk cId="2635296759" sldId="2134808443"/>
        </pc:sldMkLst>
      </pc:sldChg>
      <pc:sldChg chg="del">
        <pc:chgData name="FERHANE EL MOSTAFA" userId="612e3f77-08f4-424c-9bd0-6ac275dcda07" providerId="ADAL" clId="{8D275AA7-FF0F-4C0F-B775-7EB6E4B0027F}" dt="2025-08-24T12:24:19.442" v="3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8D275AA7-FF0F-4C0F-B775-7EB6E4B0027F}" dt="2025-08-24T12:24:19.442" v="3" actId="4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8D275AA7-FF0F-4C0F-B775-7EB6E4B0027F}" dt="2025-08-30T08:46:39.485" v="4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D275AA7-FF0F-4C0F-B775-7EB6E4B0027F}" dt="2025-08-24T12:24:15.629" v="2"/>
        <pc:sldMkLst>
          <pc:docMk/>
          <pc:sldMk cId="1393921936" sldId="2134808717"/>
        </pc:sldMkLst>
      </pc:sldChg>
      <pc:sldChg chg="add">
        <pc:chgData name="FERHANE EL MOSTAFA" userId="612e3f77-08f4-424c-9bd0-6ac275dcda07" providerId="ADAL" clId="{8D275AA7-FF0F-4C0F-B775-7EB6E4B0027F}" dt="2025-08-24T12:24:15.629" v="2"/>
        <pc:sldMkLst>
          <pc:docMk/>
          <pc:sldMk cId="499655707" sldId="2134808718"/>
        </pc:sldMkLst>
      </pc:sldChg>
    </pc:docChg>
  </pc:docChgLst>
  <pc:docChgLst>
    <pc:chgData name="FERHANE EL MOSTAFA" userId="612e3f77-08f4-424c-9bd0-6ac275dcda07" providerId="ADAL" clId="{0E1024C3-58F3-4E60-9D56-58152775B348}"/>
    <pc:docChg chg="custSel modSld">
      <pc:chgData name="FERHANE EL MOSTAFA" userId="612e3f77-08f4-424c-9bd0-6ac275dcda07" providerId="ADAL" clId="{0E1024C3-58F3-4E60-9D56-58152775B348}" dt="2025-08-31T18:34:17.070" v="34" actId="20577"/>
      <pc:docMkLst>
        <pc:docMk/>
      </pc:docMkLst>
      <pc:sldChg chg="modSp mod">
        <pc:chgData name="FERHANE EL MOSTAFA" userId="612e3f77-08f4-424c-9bd0-6ac275dcda07" providerId="ADAL" clId="{0E1024C3-58F3-4E60-9D56-58152775B348}" dt="2025-08-31T18:33:38.539" v="27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0E1024C3-58F3-4E60-9D56-58152775B348}" dt="2025-08-31T18:33:38.539" v="27" actId="20577"/>
          <ac:spMkLst>
            <pc:docMk/>
            <pc:sldMk cId="2139915436" sldId="2134808630"/>
            <ac:spMk id="2" creationId="{82DFC943-36D8-52D1-7BC5-470759BE6495}"/>
          </ac:spMkLst>
        </pc:spChg>
      </pc:sldChg>
      <pc:sldChg chg="modSp mod">
        <pc:chgData name="FERHANE EL MOSTAFA" userId="612e3f77-08f4-424c-9bd0-6ac275dcda07" providerId="ADAL" clId="{0E1024C3-58F3-4E60-9D56-58152775B348}" dt="2025-08-31T18:33:57.417" v="28" actId="20577"/>
        <pc:sldMkLst>
          <pc:docMk/>
          <pc:sldMk cId="1016264566" sldId="2134808709"/>
        </pc:sldMkLst>
        <pc:spChg chg="mod">
          <ac:chgData name="FERHANE EL MOSTAFA" userId="612e3f77-08f4-424c-9bd0-6ac275dcda07" providerId="ADAL" clId="{0E1024C3-58F3-4E60-9D56-58152775B348}" dt="2025-08-31T18:33:57.417" v="28" actId="20577"/>
          <ac:spMkLst>
            <pc:docMk/>
            <pc:sldMk cId="1016264566" sldId="2134808709"/>
            <ac:spMk id="2" creationId="{B55D3139-1C9C-0D0D-055F-72FA04396C8B}"/>
          </ac:spMkLst>
        </pc:spChg>
      </pc:sldChg>
      <pc:sldChg chg="modSp mod">
        <pc:chgData name="FERHANE EL MOSTAFA" userId="612e3f77-08f4-424c-9bd0-6ac275dcda07" providerId="ADAL" clId="{0E1024C3-58F3-4E60-9D56-58152775B348}" dt="2025-08-31T18:34:17.070" v="34" actId="20577"/>
        <pc:sldMkLst>
          <pc:docMk/>
          <pc:sldMk cId="2413080565" sldId="2134808713"/>
        </pc:sldMkLst>
        <pc:spChg chg="mod">
          <ac:chgData name="FERHANE EL MOSTAFA" userId="612e3f77-08f4-424c-9bd0-6ac275dcda07" providerId="ADAL" clId="{0E1024C3-58F3-4E60-9D56-58152775B348}" dt="2025-08-31T18:34:17.070" v="34" actId="20577"/>
          <ac:spMkLst>
            <pc:docMk/>
            <pc:sldMk cId="2413080565" sldId="2134808713"/>
            <ac:spMk id="2" creationId="{33438CB4-B016-1FA9-25BA-0B0B84FE05F4}"/>
          </ac:spMkLst>
        </pc:spChg>
      </pc:sldChg>
      <pc:sldChg chg="delSp modSp mod delAnim modAnim">
        <pc:chgData name="FERHANE EL MOSTAFA" userId="612e3f77-08f4-424c-9bd0-6ac275dcda07" providerId="ADAL" clId="{0E1024C3-58F3-4E60-9D56-58152775B348}" dt="2025-08-31T18:33:11.517" v="5" actId="1076"/>
        <pc:sldMkLst>
          <pc:docMk/>
          <pc:sldMk cId="499655707" sldId="2134808718"/>
        </pc:sldMkLst>
        <pc:spChg chg="mod">
          <ac:chgData name="FERHANE EL MOSTAFA" userId="612e3f77-08f4-424c-9bd0-6ac275dcda07" providerId="ADAL" clId="{0E1024C3-58F3-4E60-9D56-58152775B348}" dt="2025-08-31T18:33:08.251" v="4" actId="2710"/>
          <ac:spMkLst>
            <pc:docMk/>
            <pc:sldMk cId="499655707" sldId="2134808718"/>
            <ac:spMk id="3" creationId="{41989D0E-6C5B-56AB-232F-70DC720C2D89}"/>
          </ac:spMkLst>
        </pc:spChg>
        <pc:picChg chg="mod">
          <ac:chgData name="FERHANE EL MOSTAFA" userId="612e3f77-08f4-424c-9bd0-6ac275dcda07" providerId="ADAL" clId="{0E1024C3-58F3-4E60-9D56-58152775B348}" dt="2025-08-31T18:33:11.517" v="5" actId="1076"/>
          <ac:picMkLst>
            <pc:docMk/>
            <pc:sldMk cId="499655707" sldId="2134808718"/>
            <ac:picMk id="5" creationId="{3D7B7E7E-AEBD-8512-33CF-E46DC5DA4E18}"/>
          </ac:picMkLst>
        </pc:picChg>
        <pc:picChg chg="del">
          <ac:chgData name="FERHANE EL MOSTAFA" userId="612e3f77-08f4-424c-9bd0-6ac275dcda07" providerId="ADAL" clId="{0E1024C3-58F3-4E60-9D56-58152775B348}" dt="2025-08-31T18:32:55.675" v="0" actId="478"/>
          <ac:picMkLst>
            <pc:docMk/>
            <pc:sldMk cId="499655707" sldId="2134808718"/>
            <ac:picMk id="7" creationId="{C81E7AAC-1886-437D-62DD-F3330E8030C6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32497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300" b="1" i="0" kern="1200" dirty="0">
              <a:solidFill>
                <a:prstClr val="white"/>
              </a:solidFill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rPr>
            <a:t>اَلصَّيْدَلانِيُّ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اَلدَّواءُ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اَلْوَصْفَةُ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ScaleX="117916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300" b="1" i="0" kern="1200" dirty="0">
              <a:solidFill>
                <a:prstClr val="white"/>
              </a:solidFill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rPr>
            <a:t>اَلصَّيْدَلانِيُّ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اَلدَّواءُ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اَلْوَصْفَةُ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ScaleX="117916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وَفاءٌ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000" b="1" dirty="0"/>
            <a:t>عَطاءٌ</a:t>
          </a:r>
          <a:endParaRPr lang="fr-FR" sz="44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 custScaleX="118817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وَفاءٌ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800" b="1" dirty="0"/>
            <a:t>عَطاءٌ</a:t>
          </a:r>
          <a:endParaRPr lang="fr-FR" sz="44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بَراءٌ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sz="4800" b="1" dirty="0"/>
            <a:t>ثَراءٌ</a:t>
          </a:r>
          <a:endParaRPr lang="fr-FR" sz="6000" b="1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 custScaleX="118817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840182" y="2873744"/>
          <a:ext cx="2895599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264233" y="3193789"/>
        <a:ext cx="2047497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409374" y="4713900"/>
          <a:ext cx="425912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25912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11683" y="4726187"/>
        <a:ext cx="21295" cy="21295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40676" y="4713900"/>
          <a:ext cx="425912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25912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42985" y="4726187"/>
        <a:ext cx="21295" cy="21295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78726" y="3111516"/>
          <a:ext cx="2618511" cy="170986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62198" y="3361920"/>
        <a:ext cx="1851567" cy="1209055"/>
      </dsp:txXfrm>
    </dsp:sp>
    <dsp:sp modelId="{BD00AACC-4901-464A-99E8-F5D4F7BE6383}">
      <dsp:nvSpPr>
        <dsp:cNvPr id="0" name=""/>
        <dsp:cNvSpPr/>
      </dsp:nvSpPr>
      <dsp:spPr>
        <a:xfrm rot="16200000">
          <a:off x="3824927" y="2625527"/>
          <a:ext cx="92610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92610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4829" y="2625309"/>
        <a:ext cx="46305" cy="46305"/>
      </dsp:txXfrm>
    </dsp:sp>
    <dsp:sp modelId="{42BAB553-645D-9F4D-B9FA-20001ADC9FEF}">
      <dsp:nvSpPr>
        <dsp:cNvPr id="0" name=""/>
        <dsp:cNvSpPr/>
      </dsp:nvSpPr>
      <dsp:spPr>
        <a:xfrm>
          <a:off x="2999509" y="0"/>
          <a:ext cx="2576945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300" b="1" i="0" kern="1200" dirty="0">
              <a:solidFill>
                <a:prstClr val="white"/>
              </a:solidFill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rPr>
            <a:t>اَلصَّيْدَلانِيُّ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76894" y="320045"/>
        <a:ext cx="1822175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227221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2264" y="4672498"/>
        <a:ext cx="31057" cy="3105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اَلدَّواءُ</a:t>
          </a:r>
          <a:endParaRPr lang="fr-FR" sz="6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27598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22641" y="4672498"/>
        <a:ext cx="31057" cy="3105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اَلْوَصْفَةُ</a:t>
          </a:r>
          <a:endParaRPr lang="fr-FR" sz="6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78726" y="3111516"/>
          <a:ext cx="2618511" cy="170986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62198" y="3361920"/>
        <a:ext cx="1851567" cy="1209055"/>
      </dsp:txXfrm>
    </dsp:sp>
    <dsp:sp modelId="{BD00AACC-4901-464A-99E8-F5D4F7BE6383}">
      <dsp:nvSpPr>
        <dsp:cNvPr id="0" name=""/>
        <dsp:cNvSpPr/>
      </dsp:nvSpPr>
      <dsp:spPr>
        <a:xfrm rot="16200000">
          <a:off x="3824927" y="2625527"/>
          <a:ext cx="92610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92610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4829" y="2625309"/>
        <a:ext cx="46305" cy="46305"/>
      </dsp:txXfrm>
    </dsp:sp>
    <dsp:sp modelId="{42BAB553-645D-9F4D-B9FA-20001ADC9FEF}">
      <dsp:nvSpPr>
        <dsp:cNvPr id="0" name=""/>
        <dsp:cNvSpPr/>
      </dsp:nvSpPr>
      <dsp:spPr>
        <a:xfrm>
          <a:off x="2999509" y="0"/>
          <a:ext cx="2576945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300" b="1" i="0" kern="1200" dirty="0">
              <a:solidFill>
                <a:prstClr val="white"/>
              </a:solidFill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rPr>
            <a:t>اَلصَّيْدَلانِيُّ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76894" y="320045"/>
        <a:ext cx="1822175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227221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2264" y="4672498"/>
        <a:ext cx="31057" cy="3105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اَلدَّواءُ</a:t>
          </a:r>
          <a:endParaRPr lang="fr-FR" sz="6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27598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22641" y="4672498"/>
        <a:ext cx="31057" cy="3105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اَلْوَصْفَةُ</a:t>
          </a:r>
          <a:endParaRPr lang="fr-FR" sz="6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kern="1200" dirty="0">
              <a:solidFill>
                <a:srgbClr val="FF0000"/>
              </a:solidFill>
            </a:rPr>
            <a:t>وَفاءٌ</a:t>
          </a:r>
          <a:endParaRPr lang="fr-FR" sz="64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375562" y="5643"/>
          <a:ext cx="1988130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000" b="1" kern="1200" dirty="0"/>
            <a:t>عَطاءٌ</a:t>
          </a:r>
          <a:endParaRPr lang="fr-FR" sz="4400" b="1" kern="1200" dirty="0"/>
        </a:p>
      </dsp:txBody>
      <dsp:txXfrm>
        <a:off x="5666717" y="250688"/>
        <a:ext cx="1405820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1606" y="995528"/>
        <a:ext cx="1183181" cy="11831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kern="1200" dirty="0">
              <a:solidFill>
                <a:srgbClr val="FF0000"/>
              </a:solidFill>
            </a:rPr>
            <a:t>وَفاءٌ</a:t>
          </a:r>
          <a:endParaRPr lang="fr-FR" sz="64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375562" y="5643"/>
          <a:ext cx="1988130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/>
            <a:t>عَطاءٌ</a:t>
          </a:r>
          <a:endParaRPr lang="fr-FR" sz="4400" b="1" kern="1200" dirty="0"/>
        </a:p>
      </dsp:txBody>
      <dsp:txXfrm>
        <a:off x="5666717" y="250688"/>
        <a:ext cx="1405820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4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kern="1200" dirty="0"/>
            <a:t>بَراءٌ</a:t>
          </a:r>
          <a:endParaRPr lang="fr-FR" sz="64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4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4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4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/>
            <a:t>ثَراءٌ</a:t>
          </a:r>
          <a:endParaRPr lang="fr-FR" sz="6000" b="1" kern="1200" dirty="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4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4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8/31/2025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6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4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سنتعاقد على السلوكات المتعلقة بالعمل في مجموعات: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111722" y="1787494"/>
            <a:ext cx="11144231" cy="8395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Arial" panose="020B0604020202020204" pitchFamily="34" charset="0"/>
              </a:rPr>
              <a:t>أبادر إلى تشكيل مجموعتي عند ظهور الأيقونة؛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Arial" panose="020B0604020202020204" pitchFamily="34" charset="0"/>
              </a:rPr>
              <a:t>أنضم إلى مجموعتي الصغيرة بهدوء وسرعة؛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Arial" panose="020B0604020202020204" pitchFamily="34" charset="0"/>
              </a:rPr>
              <a:t>أشارك مع زملائي لإنجاز المطلوب من مجموعتي بكل حماس؛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Arial" panose="020B0604020202020204" pitchFamily="34" charset="0"/>
              </a:rPr>
              <a:t>أحترم آراء زملائي داخل المجموعة؛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Arial" panose="020B0604020202020204" pitchFamily="34" charset="0"/>
              </a:rPr>
              <a:t>أقدم المساعدة لزملائي داخل المجموعة؛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Arial" panose="020B0604020202020204" pitchFamily="34" charset="0"/>
              </a:rPr>
              <a:t>أتبادل الأدوار مع زملائي داخل المجموعة؛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545" y="4369528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5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3F42F-9D08-F024-4A8C-A092484CD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E2BDA04-8FF1-9F1E-A4A5-09AE0E02A808}"/>
              </a:ext>
            </a:extLst>
          </p:cNvPr>
          <p:cNvSpPr txBox="1"/>
          <p:nvPr/>
        </p:nvSpPr>
        <p:spPr>
          <a:xfrm>
            <a:off x="2316893" y="954961"/>
            <a:ext cx="1124187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البصرية قراءة مشتركة، نبدأ مع إشارتي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0FF667-80EA-10A3-28D7-6C1C3465C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DE0FCE6D-89F4-FC04-B2FE-683D416C80A1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4EE43E94-09FC-E5E7-0FF0-FBC8298F5270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EC917464-8C2C-B6DA-ACDB-BEAED796A0F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D843FFA3-87C9-1740-DDB8-1ADB6500FE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1E895587-7906-273A-CCAA-FCC3FEC4E49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7017EEA5-46A4-E68A-D649-08ECAD2EFB2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855AAAE2-C3A5-6D0C-4A16-2001AFFCC4B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DDA915FF-843E-FADF-AA69-CD8B2E43921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B3FA5439-BAD6-A965-0F76-23D5EC86D1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0F61F511-D5F5-CB5E-5C99-095788A605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BD197D76-E2C9-BF3F-1809-0B5AC36E1A6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4A742C65-47FC-FD23-04BA-FAD10536C08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30B6D777-8FF8-E3D5-BD2C-0FA03D8BEF28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CBE59559-39AE-C2A0-DBDE-D69CEBBA8BC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CE8A3CE7-20AC-0569-DE3D-C04E9F60714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12DABF6E-DCFE-3918-FE91-6DD4BB6A4BB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B134E9D8-55F0-1C11-255E-56B29C38D64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A9223E42-48E8-A922-B244-9B184852C38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83E76A04-7210-3C56-540D-47824B301DD9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9" name="مستطيل: زوايا مستديرة 4">
                <a:extLst>
                  <a:ext uri="{FF2B5EF4-FFF2-40B4-BE49-F238E27FC236}">
                    <a16:creationId xmlns:a16="http://schemas.microsoft.com/office/drawing/2014/main" id="{6DC23E41-2776-0F44-45F7-24525B2E37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57F927B3-D805-CDF3-EDCE-9818CE8E4F0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C5557D8-4B09-2511-0A9C-B7A1783FEE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A1E92510-B5B7-496C-BB30-D78B1A5CB8B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3E066243-60D4-A7A8-FBE5-7334D9B8F7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B11B18A9-5200-8E25-CFEA-0DE6588A165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494A5DCA-E984-BF7B-AA98-562D8BB660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273B4E9B-42FA-4472-6132-8D44466B59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778C797D-54DF-691A-9D06-2BD8BD09B27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C77AC031-63E3-5DEB-4345-A5B97610399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950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الكلمات الملونة باللون نفسه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B987A57E-1CD6-9B1F-10E9-5F65340B38E8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484535D1-2989-D455-9472-33914CA04E9A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D0C124E8-78E8-0B35-6113-AAE6649D29D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مستطيل: زوايا مستديرة 4">
                <a:extLst>
                  <a:ext uri="{FF2B5EF4-FFF2-40B4-BE49-F238E27FC236}">
                    <a16:creationId xmlns:a16="http://schemas.microsoft.com/office/drawing/2014/main" id="{C9B5290F-9B66-7A11-8664-B689CA4D5B0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مستطيل: زوايا مستديرة 4">
                <a:extLst>
                  <a:ext uri="{FF2B5EF4-FFF2-40B4-BE49-F238E27FC236}">
                    <a16:creationId xmlns:a16="http://schemas.microsoft.com/office/drawing/2014/main" id="{2B91E552-AAC4-6E37-4ADA-40D6866A026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A17980C9-AFD6-A2A1-C033-4CE3BBC5EC0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88AEF7A2-509D-50F5-35D8-FE699533C0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96453D5C-9EB3-CE34-EB46-F0DF816DC07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7DB835A5-69FC-CD8F-0493-8C6503A8D8A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E9ED3722-A73A-BB24-55EB-E7624CC53CB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AF1CAA1F-E289-1D1C-7A17-BD900C7FD18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5A6A8CFC-7A39-6F14-EEA4-FB2F1319E0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1109438D-9727-9B12-2E8E-4390072F3FF2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47" name="مستطيل: زوايا مستديرة 4">
                <a:extLst>
                  <a:ext uri="{FF2B5EF4-FFF2-40B4-BE49-F238E27FC236}">
                    <a16:creationId xmlns:a16="http://schemas.microsoft.com/office/drawing/2014/main" id="{9DA83FA8-D6FA-3B0C-83AF-C9371F5A7F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مستطيل: زوايا مستديرة 4">
                <a:extLst>
                  <a:ext uri="{FF2B5EF4-FFF2-40B4-BE49-F238E27FC236}">
                    <a16:creationId xmlns:a16="http://schemas.microsoft.com/office/drawing/2014/main" id="{DEF443AC-C71E-DDEE-2094-AC8AD122DDD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مستطيل: زوايا مستديرة 4">
                <a:extLst>
                  <a:ext uri="{FF2B5EF4-FFF2-40B4-BE49-F238E27FC236}">
                    <a16:creationId xmlns:a16="http://schemas.microsoft.com/office/drawing/2014/main" id="{80FCE7C9-2983-9274-116D-E24DC8A3D41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مستطيل: زوايا مستديرة 4">
                <a:extLst>
                  <a:ext uri="{FF2B5EF4-FFF2-40B4-BE49-F238E27FC236}">
                    <a16:creationId xmlns:a16="http://schemas.microsoft.com/office/drawing/2014/main" id="{9F7E3975-9A53-19CD-1CD8-0367D8E2443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مستطيل: زوايا مستديرة 4">
                <a:extLst>
                  <a:ext uri="{FF2B5EF4-FFF2-40B4-BE49-F238E27FC236}">
                    <a16:creationId xmlns:a16="http://schemas.microsoft.com/office/drawing/2014/main" id="{FCF77DAD-D900-878E-F9A1-1FC4354E32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6390B720-1C24-ABE7-D6BE-76DA950E9D58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37" name="مستطيل: زوايا مستديرة 4">
                <a:extLst>
                  <a:ext uri="{FF2B5EF4-FFF2-40B4-BE49-F238E27FC236}">
                    <a16:creationId xmlns:a16="http://schemas.microsoft.com/office/drawing/2014/main" id="{CD1A830B-4698-BE89-EACB-AF33048600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8A2C45E6-BA4A-EF2F-9E89-8979DAC8CA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E2920BA0-5FCA-D234-BF8E-E31385F165A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مستطيل: زوايا مستديرة 4">
                <a:extLst>
                  <a:ext uri="{FF2B5EF4-FFF2-40B4-BE49-F238E27FC236}">
                    <a16:creationId xmlns:a16="http://schemas.microsoft.com/office/drawing/2014/main" id="{35F05431-4C17-4686-2BCE-C03F3FD6435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مستطيل: زوايا مستديرة 4">
                <a:extLst>
                  <a:ext uri="{FF2B5EF4-FFF2-40B4-BE49-F238E27FC236}">
                    <a16:creationId xmlns:a16="http://schemas.microsoft.com/office/drawing/2014/main" id="{DB9AADA7-98DC-35A0-4B44-82900748DF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5A62C757-88AB-856B-B0FD-37153052049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D84B5B55-6EB0-0B06-FA08-52C53EEFEB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مستطيل: زوايا مستديرة 4">
                <a:extLst>
                  <a:ext uri="{FF2B5EF4-FFF2-40B4-BE49-F238E27FC236}">
                    <a16:creationId xmlns:a16="http://schemas.microsoft.com/office/drawing/2014/main" id="{3ECB4B6A-575B-F29C-0911-EFF79192FE4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مستطيل: زوايا مستديرة 4">
                <a:extLst>
                  <a:ext uri="{FF2B5EF4-FFF2-40B4-BE49-F238E27FC236}">
                    <a16:creationId xmlns:a16="http://schemas.microsoft.com/office/drawing/2014/main" id="{463F239C-2753-901B-5CA7-A4184CD0A3D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مستطيل: زوايا مستديرة 4">
                <a:extLst>
                  <a:ext uri="{FF2B5EF4-FFF2-40B4-BE49-F238E27FC236}">
                    <a16:creationId xmlns:a16="http://schemas.microsoft.com/office/drawing/2014/main" id="{DD078E4C-AE3D-4B52-806D-BC68E991BC8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سأعرض عليكم الكلمات الملونة بالأخضر.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8B3B43F8-BCC1-8DC2-4303-9D10B0481C27}"/>
              </a:ext>
            </a:extLst>
          </p:cNvPr>
          <p:cNvGrpSpPr/>
          <p:nvPr/>
        </p:nvGrpSpPr>
        <p:grpSpPr>
          <a:xfrm>
            <a:off x="551265" y="2549984"/>
            <a:ext cx="12336378" cy="2927956"/>
            <a:chOff x="0" y="2"/>
            <a:chExt cx="6991704" cy="1233724"/>
          </a:xfrm>
          <a:noFill/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86AB489-DAD3-BCBE-D4D8-648DE2C3DC75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9" name="مستطيل: زوايا مستديرة 4">
                <a:extLst>
                  <a:ext uri="{FF2B5EF4-FFF2-40B4-BE49-F238E27FC236}">
                    <a16:creationId xmlns:a16="http://schemas.microsoft.com/office/drawing/2014/main" id="{E650F741-3975-6774-9B89-8F5D53459A6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77BCAA44-F690-5E84-9CB6-BE6D3BFCDDF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0E82443-88F2-3D9C-FE9B-DB8AE19B4E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EAA23F49-5D1D-258B-02F4-4D3929339B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5D134D39-763D-9E50-FE05-803F56182F5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233929EB-30E4-D26B-E5A5-5891989C5C2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5887C6EF-01A8-7A6D-110D-1CAA2C6B6A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0DB5D755-52ED-020A-BE02-3147DF08FB6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7F6C8A98-54E8-F712-4E98-56D9CF0140EC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7" name="مستطيل: زوايا مستديرة 4">
                <a:extLst>
                  <a:ext uri="{FF2B5EF4-FFF2-40B4-BE49-F238E27FC236}">
                    <a16:creationId xmlns:a16="http://schemas.microsoft.com/office/drawing/2014/main" id="{8AA63034-D9FB-9EB9-5527-732CFCAC96A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مستطيل: زوايا مستديرة 4">
                <a:extLst>
                  <a:ext uri="{FF2B5EF4-FFF2-40B4-BE49-F238E27FC236}">
                    <a16:creationId xmlns:a16="http://schemas.microsoft.com/office/drawing/2014/main" id="{1A769458-41EB-F8F7-D97C-F899944C9EC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257D2CAF-0615-34E7-5B5A-F0166F26523D}"/>
              </a:ext>
            </a:extLst>
          </p:cNvPr>
          <p:cNvSpPr>
            <a:spLocks/>
          </p:cNvSpPr>
          <p:nvPr/>
        </p:nvSpPr>
        <p:spPr>
          <a:xfrm>
            <a:off x="2992582" y="7012840"/>
            <a:ext cx="7735398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6000"/>
              </a:lnSpc>
              <a:spcAft>
                <a:spcPts val="765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2816F-BBD6-7438-2758-F22BE4061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F7BDDC9-DC35-8281-BF01-8E73B3B15DD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بالرمادي.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B5C9EF-507C-49E9-357A-42FBDE6EA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83CEAFCB-59DF-848B-6228-47539AA19C06}"/>
              </a:ext>
            </a:extLst>
          </p:cNvPr>
          <p:cNvSpPr>
            <a:spLocks/>
          </p:cNvSpPr>
          <p:nvPr/>
        </p:nvSpPr>
        <p:spPr>
          <a:xfrm>
            <a:off x="3574472" y="7012840"/>
            <a:ext cx="7098089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6000"/>
              </a:lnSpc>
              <a:spcAft>
                <a:spcPts val="765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6BA61BE-0C0D-485D-1353-582928E690F7}"/>
              </a:ext>
            </a:extLst>
          </p:cNvPr>
          <p:cNvGrpSpPr/>
          <p:nvPr/>
        </p:nvGrpSpPr>
        <p:grpSpPr>
          <a:xfrm>
            <a:off x="495846" y="2722374"/>
            <a:ext cx="12336380" cy="2902414"/>
            <a:chOff x="0" y="1270871"/>
            <a:chExt cx="6991705" cy="1222962"/>
          </a:xfrm>
          <a:noFill/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01EFECE6-BA54-9E7D-5333-4742F6F80DFD}"/>
                </a:ext>
              </a:extLst>
            </p:cNvPr>
            <p:cNvGrpSpPr/>
            <p:nvPr/>
          </p:nvGrpSpPr>
          <p:grpSpPr>
            <a:xfrm>
              <a:off x="0" y="1290651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A4BB6F71-D596-20FB-1080-27672198E4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4EA51A42-16E3-CC2F-BB21-83CABAD04C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1FAEF377-807A-CA84-8783-443D27A372CE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FF08E8A3-FB5C-3499-33F4-8847983D47B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555C488D-7BA8-8488-F05B-A8CE5124F3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2E5BF497-0C4B-73F6-11F7-BEAB9F96C9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4CD80304-08DA-DB0C-9466-5DE9948480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BE7FD485-75C9-8383-1A96-FA721DBE884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FC05713C-14D0-8EF9-3041-5B93D4268BB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0F5E4C69-5A13-F182-B74C-9CB26DC3D40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8695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B4A9F-8DA6-16AA-A5E2-E87C32D53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F23C10-0AB1-DECD-E537-C165F376D9BE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بالأصفر.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FC1356-AF1D-E694-566F-B11499103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49A55659-1D7F-DAEC-48EE-C55A41D91E3B}"/>
              </a:ext>
            </a:extLst>
          </p:cNvPr>
          <p:cNvSpPr>
            <a:spLocks/>
          </p:cNvSpPr>
          <p:nvPr/>
        </p:nvSpPr>
        <p:spPr>
          <a:xfrm>
            <a:off x="4073236" y="7012840"/>
            <a:ext cx="7287491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6000"/>
              </a:lnSpc>
              <a:spcAft>
                <a:spcPts val="765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8DA8D82-F720-4777-1F3A-E99110BB9340}"/>
              </a:ext>
            </a:extLst>
          </p:cNvPr>
          <p:cNvGrpSpPr/>
          <p:nvPr/>
        </p:nvGrpSpPr>
        <p:grpSpPr>
          <a:xfrm>
            <a:off x="554385" y="2410120"/>
            <a:ext cx="12641180" cy="3506232"/>
            <a:chOff x="-141338" y="1885041"/>
            <a:chExt cx="7164452" cy="1477387"/>
          </a:xfrm>
          <a:noFill/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90249BCE-F27F-E7AF-DDFC-87A3DD7A6BAF}"/>
                </a:ext>
              </a:extLst>
            </p:cNvPr>
            <p:cNvGrpSpPr/>
            <p:nvPr/>
          </p:nvGrpSpPr>
          <p:grpSpPr>
            <a:xfrm>
              <a:off x="-141338" y="1923022"/>
              <a:ext cx="7164452" cy="1439406"/>
              <a:chOff x="-141338" y="1810740"/>
              <a:chExt cx="7164452" cy="1694985"/>
            </a:xfrm>
            <a:grpFill/>
            <a:effectLst/>
          </p:grpSpPr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2CA2B57B-3429-029F-E5AB-2B004A742F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271853" y="283467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AF042ABD-8B80-7E09-7021-EFEE67D7D7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141338" y="285772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110AE054-5F22-20A9-3084-249B0896029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99114" y="181074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4AE5A022-189B-0782-1BBA-E05C2601ED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016766" y="2841003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B539E024-EAD6-31CC-A70B-74E768B0AA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92162" y="181074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مستطيل: زوايا مستديرة 4">
              <a:extLst>
                <a:ext uri="{FF2B5EF4-FFF2-40B4-BE49-F238E27FC236}">
                  <a16:creationId xmlns:a16="http://schemas.microsoft.com/office/drawing/2014/main" id="{5EE2BF9B-DB45-C130-551B-32A253AEFB89}"/>
                </a:ext>
              </a:extLst>
            </p:cNvPr>
            <p:cNvSpPr>
              <a:spLocks/>
            </p:cNvSpPr>
            <p:nvPr/>
          </p:nvSpPr>
          <p:spPr>
            <a:xfrm>
              <a:off x="714543" y="1885041"/>
              <a:ext cx="1224000" cy="550291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وَراءَ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119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اُكتبوا: اليوم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اَلْيَوْمَ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اكتبوا: كيف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كَيْفَ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فوق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فَوْقَ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الجديدة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FCDD3F81-4553-3836-AA6C-354E83883D45}"/>
              </a:ext>
            </a:extLst>
          </p:cNvPr>
          <p:cNvSpPr/>
          <p:nvPr/>
        </p:nvSpPr>
        <p:spPr>
          <a:xfrm>
            <a:off x="8340435" y="4724400"/>
            <a:ext cx="798299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مثلا:الصيدلية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5877063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بالصيدلية.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660428"/>
              </p:ext>
            </p:extLst>
          </p:nvPr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6733309" y="2565183"/>
            <a:ext cx="6137564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يَسْتَقْبِلُ </a:t>
            </a:r>
            <a:r>
              <a:rPr lang="ar-MA" sz="4000" b="1" dirty="0">
                <a:solidFill>
                  <a:srgbClr val="FF0000"/>
                </a:solidFill>
              </a:rPr>
              <a:t>ٱلصَّيْدَلَانِيَّ</a:t>
            </a:r>
            <a:r>
              <a:rPr lang="ar-MA" sz="4000" b="1" dirty="0">
                <a:solidFill>
                  <a:schemeClr val="tx1"/>
                </a:solidFill>
              </a:rPr>
              <a:t> ٱلْمَريضَ مُبْتَسِماً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أَعْطَيْتُ للصَّيْدَلَانِيِّ </a:t>
            </a:r>
            <a:r>
              <a:rPr lang="ar-MA" sz="4000" b="1" dirty="0">
                <a:solidFill>
                  <a:srgbClr val="FF0000"/>
                </a:solidFill>
              </a:rPr>
              <a:t>وَصْفَةَ</a:t>
            </a:r>
            <a:r>
              <a:rPr lang="ar-MA" sz="4000" b="1" dirty="0">
                <a:solidFill>
                  <a:schemeClr val="tx1"/>
                </a:solidFill>
              </a:rPr>
              <a:t> ٱلطَّبِيبِ.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8409709" y="5837868"/>
            <a:ext cx="4987636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نَشْتَري </a:t>
            </a:r>
            <a:r>
              <a:rPr lang="ar-MA" sz="4000" b="1" dirty="0" err="1">
                <a:solidFill>
                  <a:srgbClr val="FF0000"/>
                </a:solidFill>
              </a:rPr>
              <a:t>ٱلدَّوَاءَ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>
                <a:solidFill>
                  <a:schemeClr val="tx1"/>
                </a:solidFill>
              </a:rPr>
              <a:t>مِنَ</a:t>
            </a:r>
            <a:r>
              <a:rPr lang="ar-MA" sz="4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ٱلْصَّيْدَلِيَّةِ</a:t>
            </a:r>
            <a:r>
              <a:rPr lang="ar-MA" sz="4000" b="1" dirty="0">
                <a:solidFill>
                  <a:schemeClr val="tx1"/>
                </a:solidFill>
              </a:rPr>
              <a:t>. </a:t>
            </a:r>
            <a:endParaRPr lang="fr-MA" sz="40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9BE1A-F1CD-28AB-2C45-5F614DF2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0B728C4-F9A0-E1D6-2754-708EE408948B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للخريطة الذهنية مع التصحيح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C7FFC0D-EE17-BEEF-0013-AF142213D47D}"/>
              </a:ext>
            </a:extLst>
          </p:cNvPr>
          <p:cNvGraphicFramePr/>
          <p:nvPr/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FBBE9C6-E63A-0AC8-5543-8EFAFDEFBD6C}"/>
              </a:ext>
            </a:extLst>
          </p:cNvPr>
          <p:cNvSpPr/>
          <p:nvPr/>
        </p:nvSpPr>
        <p:spPr>
          <a:xfrm>
            <a:off x="6733309" y="2565183"/>
            <a:ext cx="6137564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يَسْتَقْبِلُ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ٱلصَّيْدَلَانِيَّ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ٱلْمَريضَ مُبْتَسِماً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6FB7D1-A3C6-8445-F791-8DE6E4578940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أَعْطَيْتُ للصَّيْدَلَانِيِّ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وَصْفَةَ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ٱلطَّبِيبِ.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6C68B95-188A-67C3-4B2E-D530381D95EE}"/>
              </a:ext>
            </a:extLst>
          </p:cNvPr>
          <p:cNvSpPr/>
          <p:nvPr/>
        </p:nvSpPr>
        <p:spPr>
          <a:xfrm>
            <a:off x="8409709" y="5837868"/>
            <a:ext cx="4987636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نَشْتَري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ٱلدَّوَاءَ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مِنَ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ٱلْصَّيْدَلِيَّةِ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9A08FB4-E895-BA9D-65DC-BCF86E8415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78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الإجابة عن أسئلة الفهم.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الصيدلية</a:t>
            </a:r>
            <a:r>
              <a:rPr kumimoji="0" lang="ar-MA" sz="2400" b="0" i="0" u="none" strike="noStrike" kern="1200" cap="none" spc="0" normalizeH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1108364" y="2546150"/>
            <a:ext cx="1176943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ذَهَبَ ٱلْمَريضُ إِلَى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ٱلصَّيْدَلِيَّةِ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وأَعْطَى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ٱلصَّيْدَلَانِيَّ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وَصْفَةَ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ٱلطَّبِيبِ؛ فَصَرَفَ لَهُ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ٱلدَّوَاءَ</a:t>
            </a:r>
            <a:r>
              <a:rPr lang="f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ثُمَّ شَكَرَهُ، وَعادَ إِلَى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ٱلْبَيْتِ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 مع التصحيح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55D7F93-7C48-E985-FBEB-A86472BEACD5}"/>
              </a:ext>
            </a:extLst>
          </p:cNvPr>
          <p:cNvSpPr txBox="1"/>
          <p:nvPr/>
        </p:nvSpPr>
        <p:spPr>
          <a:xfrm>
            <a:off x="1108364" y="2546150"/>
            <a:ext cx="1176943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ذَهَبَ ٱلْمَريضُ إِلَى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ٱلصَّيْدَلِيَّةِ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وأَعْطَى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ٱلصَّيْدَلَانِيَّ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وَصْفَةَ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ٱلطَّبِيبِ؛ فَصَرَفَ لَهُ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ٱلدَّوَاءَ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ثُمَّ شَكَرَهُ، وَعادَ إِلَى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ٱلْبَيْتِ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1649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كلمات/عنوان للنص؛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 واسترسال؛</a:t>
            </a:r>
          </a:p>
          <a:p>
            <a:pPr marL="457200" lvl="1" indent="0" algn="r" rtl="1">
              <a:buFontTx/>
              <a:buNone/>
            </a:pPr>
            <a:r>
              <a:rPr lang="ar-MA" sz="540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الإجابة عن أسئلة الفهم.</a:t>
            </a:r>
            <a:endParaRPr lang="ar-MA" sz="54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ونقرأها. وستبحثون عنها في النص عبر قراءة مسحية سريعة.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يَشْكُرُني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اَلشُّرْفَةِ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لَقْلاقاً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اَلرَّبيعِ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صَديقي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اَلْوَفاءِ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5828B-38FF-BDE4-5346-34E8D66EF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F18A10-0A33-E2CC-20BF-0A046CF47442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FF4B21B1-58A6-E735-732B-2B5AAD219972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يَشْكُرُني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793E4DC-F397-FAB3-C920-91BDF57458ED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اَلشُّرْفَةِ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D7A4E0FC-981D-BE2E-F741-1CDB71C881BA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لَقْلاقاً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6A6C9569-CA56-BD7D-279F-E8DFFEEE485D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اَلرَّبيعِ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5200C01D-7F0A-828A-1C01-BEFE291BC58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صَديقي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61420F55-ADC1-80CA-73E0-F453932F135F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اَلْوَفاءِ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1D68626-FF7D-F8AF-78E7-7315E6BF2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207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6DEEE-C851-0B56-AC83-E59E514A0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9795DF7-6562-8E64-B4E4-B95F89C093F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مسحية: حددوا مكان تواجد الكلمات في النص: ينطق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الأستاذ الكلمات بالترتيب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F9BFAA-AD99-BC7C-3064-22BCA3275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3E60550-0267-A888-8008-7CE58AB4A47F}"/>
              </a:ext>
            </a:extLst>
          </p:cNvPr>
          <p:cNvSpPr/>
          <p:nvPr/>
        </p:nvSpPr>
        <p:spPr>
          <a:xfrm>
            <a:off x="3269673" y="3964242"/>
            <a:ext cx="1302328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D7126C-B465-0B7C-B945-117D560101DA}"/>
              </a:ext>
            </a:extLst>
          </p:cNvPr>
          <p:cNvSpPr/>
          <p:nvPr/>
        </p:nvSpPr>
        <p:spPr>
          <a:xfrm>
            <a:off x="5375563" y="5687363"/>
            <a:ext cx="1482436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3D1824-9E2F-14CB-6653-B6DABB87BFC9}"/>
              </a:ext>
            </a:extLst>
          </p:cNvPr>
          <p:cNvSpPr/>
          <p:nvPr/>
        </p:nvSpPr>
        <p:spPr>
          <a:xfrm>
            <a:off x="5126182" y="2355272"/>
            <a:ext cx="1046018" cy="7204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76D781-095C-69A4-5F7F-FD08CB712827}"/>
              </a:ext>
            </a:extLst>
          </p:cNvPr>
          <p:cNvSpPr/>
          <p:nvPr/>
        </p:nvSpPr>
        <p:spPr>
          <a:xfrm>
            <a:off x="1801091" y="8298872"/>
            <a:ext cx="1167700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8C9D9-8A61-340C-700F-1504B3BFC8E7}"/>
              </a:ext>
            </a:extLst>
          </p:cNvPr>
          <p:cNvSpPr/>
          <p:nvPr/>
        </p:nvSpPr>
        <p:spPr>
          <a:xfrm>
            <a:off x="5375563" y="6651801"/>
            <a:ext cx="1482436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0F925E-85FB-99DB-4317-449CC2C069F9}"/>
              </a:ext>
            </a:extLst>
          </p:cNvPr>
          <p:cNvSpPr/>
          <p:nvPr/>
        </p:nvSpPr>
        <p:spPr>
          <a:xfrm>
            <a:off x="7218218" y="7311662"/>
            <a:ext cx="1052946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8BC17EB-F164-0DF1-5BAE-E96CC36BA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0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D1DD0-C49C-6D88-BCCA-338491171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9142C15-9D95-3EB0-6602-2BD3F816FAF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ركزوا مع قراءتي ولا ترددوا ورائي، سأطلب رأيكم في قراءتي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88734A6-E1DC-48BB-BDBA-F85D6003E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BBEB222-CE1D-7DC3-4713-12B2E4853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89" y="619033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9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88021-6F4C-22A1-BBF3-A72EC8C48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5D3139-1C9C-0D0D-055F-72FA04396C8B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6B58CFA-2637-FEC4-8EA3-C5462F9994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411065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EF3BAC6-807F-3453-3E8A-A2905B647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645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ED50A-8CBE-1228-E2AB-D22776385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A9F4A3-A4A0-77AC-BDCE-D515AE65B327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 اقرأوا بشكل هامس، وحددوا عنوانا للنص.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18F4F4-D985-FB3F-5B24-445A7848F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DA1148E-A43B-0E6C-A639-1D1841C1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4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2265-1E2B-6B95-A6FF-7A6F0B5EA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C67B18-555E-F3C8-A265-64EE0A2F91B5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العناوين المقترحة، وتسجيل بعضها على السبورة، والاتفاق على عنوان مناسب، مثلا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618C66D-1BEA-1F64-FA81-78D45F934AB4}"/>
              </a:ext>
            </a:extLst>
          </p:cNvPr>
          <p:cNvSpPr/>
          <p:nvPr/>
        </p:nvSpPr>
        <p:spPr>
          <a:xfrm>
            <a:off x="8132618" y="286213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صَديقي اللَّقْلاقُ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9205DA2-6B8A-C321-5057-FE0125AF08F5}"/>
              </a:ext>
            </a:extLst>
          </p:cNvPr>
          <p:cNvSpPr/>
          <p:nvPr/>
        </p:nvSpPr>
        <p:spPr>
          <a:xfrm>
            <a:off x="5153890" y="5293363"/>
            <a:ext cx="535901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اَللَّقْلاقُ الْوَفِيُّ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E46E50F-EFA6-295E-4B27-17AE3DC4FAAD}"/>
              </a:ext>
            </a:extLst>
          </p:cNvPr>
          <p:cNvSpPr/>
          <p:nvPr/>
        </p:nvSpPr>
        <p:spPr>
          <a:xfrm>
            <a:off x="2258074" y="7622558"/>
            <a:ext cx="4181373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رَمْزُ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الْوَفاءِ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46B87C-13B2-EC9D-ADFA-340D9A0E3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17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اقرؤوا فرديا النص بشكل هامس،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5448B5-2659-4A05-F937-3B4F35D3A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66D78D3-77B5-791B-BF21-37E757270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99221-0376-E88C-7FC9-A31CE6099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02EBE5-B5DF-E340-D196-E13A69DBA45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جهرية، كل متعلم يقرأ فقرة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6D2007-339B-F150-CDD3-C2255007E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4C79B98-B917-D3BC-EE83-EC401522B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980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AAE73-E8E9-344D-AF5D-EEAC9B046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438CB4-B016-1FA9-25BA-0B0B84FE05F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الأن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، في ثنائيات، ابحثوا في النص عن مرادفات الكلمات: شامخة - نلاحظ – نتشارَكَ - غادر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B2662FD-7F63-2C56-8038-DB83598B3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BDA62DF-BBA2-A05D-C909-D74586CD9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8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شامخة - نلاحظ – نتشارَكَ - غادر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8C50F06-F21A-787A-7523-3C8E3028E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82D2C02-8AB6-9A41-8237-5E9DFEA79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26A99C-4EF9-AAE6-47A2-1AE986DDCA24}"/>
              </a:ext>
            </a:extLst>
          </p:cNvPr>
          <p:cNvSpPr/>
          <p:nvPr/>
        </p:nvSpPr>
        <p:spPr>
          <a:xfrm>
            <a:off x="526473" y="2346350"/>
            <a:ext cx="1080472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404BD5-E191-4EE4-C830-5D620F13AF50}"/>
              </a:ext>
            </a:extLst>
          </p:cNvPr>
          <p:cNvSpPr/>
          <p:nvPr/>
        </p:nvSpPr>
        <p:spPr>
          <a:xfrm>
            <a:off x="6179127" y="2346350"/>
            <a:ext cx="119441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1A90C9-6F4F-8B7C-9272-659124D814D9}"/>
              </a:ext>
            </a:extLst>
          </p:cNvPr>
          <p:cNvSpPr/>
          <p:nvPr/>
        </p:nvSpPr>
        <p:spPr>
          <a:xfrm>
            <a:off x="11679382" y="9183566"/>
            <a:ext cx="1305244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72B0B5-AAE1-E5A7-6490-54629062B1DE}"/>
              </a:ext>
            </a:extLst>
          </p:cNvPr>
          <p:cNvSpPr/>
          <p:nvPr/>
        </p:nvSpPr>
        <p:spPr>
          <a:xfrm>
            <a:off x="9157855" y="8345367"/>
            <a:ext cx="917318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04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2C91-92DB-1378-9059-605C45AF7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B140BFE-9743-1DAE-EEF4-9D5D995B19E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للكلمات: يمكن تركيبها فر جمل شفهيا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9F94DEA-F5CC-4A3E-FAAF-7B530266E5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486897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شامِخَةٌ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نُلاحِظُ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نَتَشارَكُ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غادَرَ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9D5E358-CB57-6112-D972-D20913225D08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عالِيَّةٌ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C6CF63-E302-9F50-CADC-3FC23C1A3ACF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نُشاهِدُ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B55AB2E-0198-11E7-C6C0-3B52C303A0FF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نَتَقاسَمُ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A5CB9D4-6E33-FC51-5003-95BB6A30D179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رَحَلَ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803541D-1E7C-C2FE-981F-2A79FB1092C5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5DCCD15-7CCE-0C31-EA74-3BBBE53CAEF4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193E0E5-E36D-1CB8-F879-3DE6AA20FFA9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DAD17809-66B9-D969-C1D6-1D709CB519F5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704F5E-9311-4B8B-DB9C-5D84C7301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452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الصفحة 31، ستجيبون عن أسئلة الفهم داخل الإطار الأحمر، على الدفاتر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845C918-44E5-7B90-2B8F-6CC31C045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097" y="2216046"/>
            <a:ext cx="5643247" cy="78146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4695B5A-F776-89F9-2AED-0E1A1B108D44}"/>
              </a:ext>
            </a:extLst>
          </p:cNvPr>
          <p:cNvSpPr/>
          <p:nvPr/>
        </p:nvSpPr>
        <p:spPr>
          <a:xfrm>
            <a:off x="3217174" y="7340224"/>
            <a:ext cx="5333999" cy="183148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DAF9AB6-2EBA-1EF9-4F5A-86ADE275C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يناقش مع زميله الأجوبة التي توصل إليها، سأمر بين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الصقوف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678A50C-C6F1-2D3C-0885-38FFB4ACC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097" y="2216046"/>
            <a:ext cx="5643247" cy="78146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7223A5-89D3-3E89-109C-C57E121D10BA}"/>
              </a:ext>
            </a:extLst>
          </p:cNvPr>
          <p:cNvSpPr/>
          <p:nvPr/>
        </p:nvSpPr>
        <p:spPr>
          <a:xfrm>
            <a:off x="3217174" y="7340224"/>
            <a:ext cx="5333999" cy="183148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83F85AB-E8A1-B9B0-1D5C-86DCBD20A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271256" y="2965999"/>
            <a:ext cx="5982721" cy="89255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لِأَنَّهُ جائِعٌ، يُريدُ 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قِطْعَة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خُبْز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ٍ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أَوْ تَمْرَةً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271257" y="5443644"/>
            <a:ext cx="5982720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لِأَنَّهُ..................................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224373" y="7462397"/>
            <a:ext cx="8140425" cy="240823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مَثَلاَ:</a:t>
            </a:r>
          </a:p>
          <a:p>
            <a:pPr marL="457200" indent="-457200" algn="r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ثُمّ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يَمُدُّ يَدَهُ نَحْوِي،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كَأَنَّهُ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يَطْلُبُ الْمُسَاعَدَةَ.</a:t>
            </a:r>
          </a:p>
          <a:p>
            <a:pPr marL="457200" indent="-457200" algn="r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ثُمّ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يَسْكُتُ قَليلاً،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كَأَنَّهُ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يُفَكِّرُ فِي مَا قُلْتُ.</a:t>
            </a:r>
          </a:p>
          <a:p>
            <a:pPr marL="457200" indent="-457200" algn="r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ثُمّ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يَلتَفِتُ نَحوي بِنَظْرَةٍ دَافِئَةٍ،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كَأَنَّهُ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يُرِيدُ أَنْ يَقُولَ شَيْئًا</a:t>
            </a:r>
            <a:r>
              <a:rPr lang="es-ES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7645385" y="2938442"/>
            <a:ext cx="5753553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لِماذا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يَقِفُ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للّقْلاقُ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عَلى شُرْفَةِ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لنّافِذَةِ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6368796" y="3130148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7269350" y="5456245"/>
            <a:ext cx="6222278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لِماذا وَصَفَتِ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اؐلْمُعَلِّمَةُ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اؐللَّقْلاقَ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باؐلْوَفاءِ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وَاؐلسَّلام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6446651" y="5719575"/>
            <a:ext cx="649577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9878291" y="8190594"/>
            <a:ext cx="361333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srgbClr val="FF0000"/>
                </a:solidFill>
              </a:rPr>
              <a:t>ثُمّ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......، </a:t>
            </a: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كَأَنَّهُ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.....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8645236" y="8439192"/>
            <a:ext cx="999500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29C9C7-DEB4-33D3-BF64-4F0257D73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0F705A7-819A-FF92-12E0-242E0CFE4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7283454" y="2447149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6460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نشاهد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9798699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31060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EEFB6E0-D809-955F-A194-CCC3FB99B4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0163127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99133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31،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النص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من(النشاط2) وأنقل الجواب على دفتري: أعبر عن ذلك في 4 أسطر على الأقل؛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BA70D8D-C635-74D1-00AD-C3A819FAF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14" y="2350872"/>
            <a:ext cx="5805055" cy="75828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58251D0-58FD-86FC-2907-C82BA6593739}"/>
              </a:ext>
            </a:extLst>
          </p:cNvPr>
          <p:cNvSpPr/>
          <p:nvPr/>
        </p:nvSpPr>
        <p:spPr>
          <a:xfrm>
            <a:off x="1704109" y="9004841"/>
            <a:ext cx="4406631" cy="5680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208449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كلمات/عنوان للنص؛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 واسترسال؛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29).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(خريطة المغرب)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الأخير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C805A5-2402-3D56-1CE8-AB0FF6B14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82" y="2238383"/>
            <a:ext cx="5522940" cy="74469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DEA984-4A09-154A-F333-A0EBCA6250FD}"/>
              </a:ext>
            </a:extLst>
          </p:cNvPr>
          <p:cNvSpPr/>
          <p:nvPr/>
        </p:nvSpPr>
        <p:spPr>
          <a:xfrm>
            <a:off x="3269673" y="9019309"/>
            <a:ext cx="2438400" cy="3720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D8B2B7D-FE73-E173-C53F-6BFF487FE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8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العمل في مجموعات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92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2172</TotalTime>
  <Words>1375</Words>
  <Application>Microsoft Office PowerPoint</Application>
  <PresentationFormat>Personnalisé</PresentationFormat>
  <Paragraphs>320</Paragraphs>
  <Slides>56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56</vt:i4>
      </vt:variant>
    </vt:vector>
  </HeadingPairs>
  <TitlesOfParts>
    <vt:vector size="75" baseType="lpstr">
      <vt:lpstr>Abadi</vt:lpstr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2195</cp:revision>
  <dcterms:created xsi:type="dcterms:W3CDTF">2014-10-09T07:32:24Z</dcterms:created>
  <dcterms:modified xsi:type="dcterms:W3CDTF">2025-08-31T18:34:25Z</dcterms:modified>
</cp:coreProperties>
</file>